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2.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notesSlides/notesSlide3.xml" ContentType="application/vnd.openxmlformats-officedocument.presentationml.notesSlide+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notesSlides/notesSlide4.xml" ContentType="application/vnd.openxmlformats-officedocument.presentationml.notesSlide+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notesSlides/notesSlide5.xml" ContentType="application/vnd.openxmlformats-officedocument.presentationml.notesSlide+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notesSlides/notesSlide6.xml" ContentType="application/vnd.openxmlformats-officedocument.presentationml.notesSlide+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notesSlides/notesSlide7.xml" ContentType="application/vnd.openxmlformats-officedocument.presentationml.notesSlide+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notesSlides/notesSlide8.xml" ContentType="application/vnd.openxmlformats-officedocument.presentationml.notesSlide+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notesSlides/notesSlide9.xml" ContentType="application/vnd.openxmlformats-officedocument.presentationml.notesSlide+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notesSlides/notesSlide10.xml" ContentType="application/vnd.openxmlformats-officedocument.presentationml.notesSlide+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notesSlides/notesSlide11.xml" ContentType="application/vnd.openxmlformats-officedocument.presentationml.notesSlide+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notesSlides/notesSlide12.xml" ContentType="application/vnd.openxmlformats-officedocument.presentationml.notesSlide+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notesSlides/notesSlide13.xml" ContentType="application/vnd.openxmlformats-officedocument.presentationml.notesSlide+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notesSlides/notesSlide14.xml" ContentType="application/vnd.openxmlformats-officedocument.presentationml.notesSlide+xml"/>
  <Override PartName="/ppt/ink/ink2610.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611.xml" ContentType="application/inkml+xml"/>
  <Override PartName="/ppt/ink/ink2612.xml" ContentType="application/inkml+xml"/>
  <Override PartName="/ppt/ink/ink261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372" r:id="rId2"/>
    <p:sldId id="1445" r:id="rId3"/>
    <p:sldId id="1446" r:id="rId4"/>
    <p:sldId id="1447" r:id="rId5"/>
    <p:sldId id="1448" r:id="rId6"/>
    <p:sldId id="1449" r:id="rId7"/>
    <p:sldId id="1347" r:id="rId8"/>
    <p:sldId id="1348" r:id="rId9"/>
    <p:sldId id="1436" r:id="rId10"/>
    <p:sldId id="1350" r:id="rId11"/>
    <p:sldId id="1379" r:id="rId12"/>
    <p:sldId id="1380" r:id="rId13"/>
    <p:sldId id="1377" r:id="rId14"/>
    <p:sldId id="1450" r:id="rId15"/>
    <p:sldId id="1382" r:id="rId16"/>
    <p:sldId id="1381" r:id="rId17"/>
    <p:sldId id="1351" r:id="rId18"/>
    <p:sldId id="1427" r:id="rId19"/>
    <p:sldId id="1352" r:id="rId20"/>
    <p:sldId id="1354" r:id="rId21"/>
    <p:sldId id="1355" r:id="rId22"/>
    <p:sldId id="1356" r:id="rId23"/>
    <p:sldId id="900" r:id="rId24"/>
    <p:sldId id="1358" r:id="rId25"/>
    <p:sldId id="1428" r:id="rId26"/>
    <p:sldId id="1359" r:id="rId27"/>
    <p:sldId id="1368" r:id="rId28"/>
    <p:sldId id="1435" r:id="rId2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660"/>
  </p:normalViewPr>
  <p:slideViewPr>
    <p:cSldViewPr snapToGrid="0">
      <p:cViewPr varScale="1">
        <p:scale>
          <a:sx n="77" d="100"/>
          <a:sy n="77" d="100"/>
        </p:scale>
        <p:origin x="1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08:27:03.339"/>
    </inkml:context>
    <inkml:brush xml:id="br0">
      <inkml:brushProperty name="width" value="0.025" units="cm"/>
      <inkml:brushProperty name="height" value="0.025" units="cm"/>
    </inkml:brush>
  </inkml:definitions>
  <inkml:trace contextRef="#ctx0" brushRef="#br0">97 32 17232,'0'0'737,"-96"26"-1121,96-22 352,26-4-993,49-17-2403,9-28-223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1.089"/>
    </inkml:context>
    <inkml:brush xml:id="br0">
      <inkml:brushProperty name="width" value="0.025" units="cm"/>
      <inkml:brushProperty name="height" value="0.025" units="cm"/>
    </inkml:brush>
  </inkml:definitions>
  <inkml:trace contextRef="#ctx0" brushRef="#br0">1 0 11915,'0'0'9332,"-1"8"-8686,1-2-739,1 61 1026,-1-63-1144,0 1 1,1-1-1,0 1 0,0-1 1,0 0-1,0 0 0,1 1 1,-1-1-1,1 0 1,0 0-1,0 0 0,1-1 1,5 8-1,-2-10-8341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1.582"/>
    </inkml:context>
    <inkml:brush xml:id="br0">
      <inkml:brushProperty name="width" value="0.025" units="cm"/>
      <inkml:brushProperty name="height" value="0.025" units="cm"/>
    </inkml:brush>
  </inkml:definitions>
  <inkml:trace contextRef="#ctx0" brushRef="#br0">141 1 10570,'0'0'2813,"-8"-1"-154,0 1-2272,0 0 1,1 1 0,-1 0-1,0 0 1,1 0-1,0 1 1,-1 0 0,-8 4-1,12-4-284,1-1 1,-1 1-1,1 0 0,0 0 0,0 0 1,0 1-1,0-1 0,0 1 1,0-1-1,1 1 0,-1 0 0,1 0 1,0 1-1,0-1 0,0 0 0,0 1 1,0-1-1,1 1 0,-1-1 0,1 1 1,-1 6-1,2-7-91,-1-1-1,1 1 1,0 0-1,0-1 1,1 1-1,-1-1 1,0 1 0,1-1-1,0 1 1,-1-1-1,1 1 1,0-1 0,0 1-1,0-1 1,1 0-1,-1 0 1,1 0-1,-1 1 1,1-1 0,0-1-1,-1 1 1,1 0-1,0 0 1,0-1 0,0 1-1,1-1 1,-1 1-1,0-1 1,4 1-1,-1 1 15,0-2-1,0 1 0,0-1 0,0 1 1,1-2-1,-1 1 0,0 0 0,0-1 1,1 0-1,-1 0 0,0-1 0,0 1 1,0-1-1,7-2 0,-10 2 78,0 0-1,0 0 1,0-1-1,-1 1 1,1 0-1,0-1 1,-1 1-1,1-1 1,-1 0-1,1 0 1,-1 1-1,0-1 1,0 0 0,0 0-1,0 0 1,0 0-1,0 0 1,0 0-1,-1-1 1,1 1-1,-1 0 1,1 0-1,-1-5 1,0 7-91,0 0 1,-1 0-1,1-1 1,0 1-1,0 0 1,0 0-1,-1-1 1,1 1-1,0 0 1,0 0-1,0 0 1,-1 0-1,1-1 1,0 1-1,0 0 1,-1 0-1,1 0 1,0 0-1,-1 0 1,1 0-1,0-1 1,-1 1-1,1 0 1,0 0-1,0 0 1,-1 0-1,1 0 1,0 0-1,-1 0 0,1 1 1,0-1-1,-1 0 1,1 0-1,0 0 1,0 0-1,-1 0 1,1 0-1,0 0 1,0 1-1,-1-1 1,1 0-1,0 0 1,0 0-1,-1 1 1,1-1-1,0 0 1,0 0-1,0 1 1,-1-1-1,1 0 1,0 0-1,0 1 1,0-1-1,0 1 1,-15 12 47,13-9 17,0 0 0,1 0-1,-1 0 1,1 0-1,-1 0 1,1 1-1,1-1 1,-1 0 0,1 1-1,-1-1 1,1 1-1,1-1 1,-1 0-1,0 1 1,3 7 0,10 27-1420,7-7-6638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4.785"/>
    </inkml:context>
    <inkml:brush xml:id="br0">
      <inkml:brushProperty name="width" value="0.025" units="cm"/>
      <inkml:brushProperty name="height" value="0.025" units="cm"/>
    </inkml:brush>
  </inkml:definitions>
  <inkml:trace contextRef="#ctx0" brushRef="#br0">0 43 13132,'0'0'4260,"52"2"-3299,-25-2-608,9 0-321,3 0 0,4-2-513,0-2-384,-4 0-608,-2-1 64,-6-3-449,-4-1-897,-6-3-4163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5.224"/>
    </inkml:context>
    <inkml:brush xml:id="br0">
      <inkml:brushProperty name="width" value="0.025" units="cm"/>
      <inkml:brushProperty name="height" value="0.025" units="cm"/>
    </inkml:brush>
  </inkml:definitions>
  <inkml:trace contextRef="#ctx0" brushRef="#br0">0 26 11082,'0'0'2979,"59"-12"-2466,-12 9 191,8 1-415,13 2-193,8 0-96,5 0-288,5 0-737,-3 0-545,3 0-95,-4 0-353,-5 0-192,2-4-1,-6 0-1312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5.570"/>
    </inkml:context>
    <inkml:brush xml:id="br0">
      <inkml:brushProperty name="width" value="0.025" units="cm"/>
      <inkml:brushProperty name="height" value="0.025" units="cm"/>
    </inkml:brush>
  </inkml:definitions>
  <inkml:trace contextRef="#ctx0" brushRef="#br0">1 15 1473,'0'0'2435,"78"-1"-674,-47 1 225,-8 0 224,-2 0 0,3 0 33,-5 0-450,1 0-576,3 0-768,-2 0-321,3 0-64,4 0-64,1 0-256,3 0-481,0-1-608,-12-4-1410,-2-3-2850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6.162"/>
    </inkml:context>
    <inkml:brush xml:id="br0">
      <inkml:brushProperty name="width" value="0.025" units="cm"/>
      <inkml:brushProperty name="height" value="0.025" units="cm"/>
    </inkml:brush>
  </inkml:definitions>
  <inkml:trace contextRef="#ctx0" brushRef="#br0">222 1 9865,'0'0'8841,"-5"9"-8532,-24 42-171,-3-3 0,-66 78-1,56-75-27,27-27-815,15-24 665,0 0 0,0 0 0,0 0 0,0 1 0,0-1 0,0 0 0,0 0-1,0 0 1,0 0 0,0 1 0,0-1 0,0 0 0,0 0 0,0 0 0,0 0 0,0 0 0,0 1 0,0-1 0,0 0 0,0 0-1,0 0 1,0 0 0,0 0 0,0 0 0,0 1 0,1-1 0,-1 0 0,0 0 0,0 0 0,0 0 0,0 0 0,0 0 0,0 0 0,1 0-1,-1 0 1,0 1 0,0-1 0,0 0 0,0 0 0,0 0 0,1 0 0,-1 0 0,0 0 0,0 0 0,0 0 0,0 0 0,0 0-1,1 0 1,-1 0 0,0 0 0,0 0 0,0 0 0,0 0 0,0 0 0,1-1 0,-1 1 0,0 0 0,0 0 0,0 0 0,0 0-1,0 0 1,1 0 0,37-25-2639,-13 0 1545,0 0 0,-2-1 1,25-36-1,-35 43 2261,-1-1 0,-1 0 0,12-28 0,-32 103 3650,7-36-4706,1-1 1,2 1 0,0 0-1,0 0 1,2 0-1,0 0 1,12 33-1,3-23 104,4 6-1090,-16-15-4697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6.518"/>
    </inkml:context>
    <inkml:brush xml:id="br0">
      <inkml:brushProperty name="width" value="0.025" units="cm"/>
      <inkml:brushProperty name="height" value="0.025" units="cm"/>
    </inkml:brush>
  </inkml:definitions>
  <inkml:trace contextRef="#ctx0" brushRef="#br0">0 51 10730,'0'0'5637,"52"-5"-4772,-18-3-640,5 3-193,1 0-64,-3-2-1122,-1 3-1888,-4-3-354,-7-3-1568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6.894"/>
    </inkml:context>
    <inkml:brush xml:id="br0">
      <inkml:brushProperty name="width" value="0.025" units="cm"/>
      <inkml:brushProperty name="height" value="0.025" units="cm"/>
    </inkml:brush>
  </inkml:definitions>
  <inkml:trace contextRef="#ctx0" brushRef="#br0">102 1 10282,'0'0'1174,"-8"4"-448,1 1-533,0 0-1,0 0 1,1 1-1,0-1 1,0 1-1,0 1 0,1-1 1,-1 1-1,2 0 1,-1 0-1,1 0 1,0 1-1,0-1 1,1 1-1,0 0 1,1 0-1,0 0 1,-2 9-1,3 0-71,0 0 0,0 0 0,2 0-1,0 0 1,0-1 0,2 1 0,0 0 0,1-1 0,1 0 0,0 0 0,2 0-1,-1-1 1,17 27 0,-22-68 3655,2-25-3884,-5-8 144,0 36-14,1-1-1,2 1 1,6-47 0,-6 67-31,0 0 0,0-1 1,1 1-1,0 0 1,0 0-1,-1 0 0,2 0 1,-1 0-1,0 1 1,1-1-1,-1 1 1,1-1-1,-1 1 0,1 0 1,0 0-1,0 0 1,0 0-1,1 1 0,-1-1 1,0 1-1,0 0 1,1 0-1,-1 0 1,1 0-1,-1 1 0,5-1 1,14-1-36,-1 0 1,1 2-1,26 2 0,-18 0 61,24 4-54,-29 4 43,-25-9-5,1-1 0,-1 1 1,0-1-1,1 0 1,-1 1-1,0-1 0,1 1 1,-1-1-1,0 1 1,1-1-1,-1 1 0,0-1 1,0 1-1,1-1 0,-1 1 1,0 0-1,0-1 1,0 1-1,0-1 0,0 1 1,0-1-1,0 1 1,0 0-1,0-1 0,0 1 1,0-1-1,-1 1 1,1-1-1,0 1 0,0 0 1,0-1-1,-1 1 0,0 0 1,-1 1 42,0 1-1,-1-1 1,1 0 0,-1 0-1,1 0 1,-1 0 0,0-1 0,0 1-1,0-1 1,0 0 0,0 0-1,0 0 1,-4 1 0,-46 9 105,50-10-141,-22 2-4,-45-1 0,58-2-157,12 0 62,0 0 0,-1 0 0,1 0 0,0 0 0,0 1-1,0-1 1,-1 0 0,1 0 0,0 0 0,0 0 0,0 0 0,0 0-1,-1 0 1,1 0 0,0 0 0,0 0 0,0 0 0,-1 0-1,1 0 1,0 0 0,0 0 0,0 0 0,0-1 0,-1 1-1,1 0 1,0 0 0,0 0 0,0 0 0,0 0 0,-1 0 0,1 0-1,0 0 1,0-1 0,0 1 0,0 0 0,0 0 0,0 0-1,0 0 1,-1-1 0,1 1 0,0 0 0,0 0 0,0 0-1,0 0 1,0-1 0,0 1 0,0 0 0,0 0 0,0 0 0,0-1-1,0 1 1,0 0 0,0 0 0,0 0 0,0 0 0,0-1-1,0 1 1,0 0 0,0 0 0,0 0 0,1-1 0,-1 1-1,0 0 1,0 0 0,0 0 0,6-11-8931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9.740"/>
    </inkml:context>
    <inkml:brush xml:id="br0">
      <inkml:brushProperty name="width" value="0.025" units="cm"/>
      <inkml:brushProperty name="height" value="0.025" units="cm"/>
    </inkml:brush>
  </inkml:definitions>
  <inkml:trace contextRef="#ctx0" brushRef="#br0">16 29 12620,'-15'-23'5582,"14"18"-1642,9 15-2940,-2-1-1050,5 7 288,0 0 1,1-1 0,15 16-1,-22-27-451,-1 0-1,1 0 1,-1-1 0,1 0-1,0 0 1,8 3-1,-10-4-181,0-1 0,0 0 1,0-1-1,0 1 0,1 0 0,-1-1 0,0 0 0,0 0 1,1 0-1,-1 0 0,0 0 0,5-2 0,-5 1-63,-1 0 0,1-1-1,0 1 1,0-1 0,-1 0 0,1 0 0,-1 0-1,0 0 1,0-1 0,1 1 0,-1-1-1,-1 1 1,1-1 0,0 1 0,-1-1-1,1 0 1,1-6 0,2-12 1571,-8 3 3962,2 18-4969,1 0 1,-1-1 0,1 1-1,-1 0 1,1 0 0,-1 0 0,1 0-1,-1 0 1,1 0 0,-1 0-1,1 0 1,-1 0 0,1 0 0,-1 0-1,1 0 1,0 0 0,-1 0 0,1 0-1,-1 0 1,1 0 0,-1 1-1,1-1 1,-1 0 0,1 0 0,0 1-1,-1-1 1,1 0 0,-1 1-1,1-1 1,0 0 0,-1 1 0,1-1-1,0 1 1,-14 11 444,-1 9-223,0 0-1,1 2 1,1-1-1,1 2 1,-11 33-1,19-43-873,4-7-3862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20.130"/>
    </inkml:context>
    <inkml:brush xml:id="br0">
      <inkml:brushProperty name="width" value="0.025" units="cm"/>
      <inkml:brushProperty name="height" value="0.025" units="cm"/>
    </inkml:brush>
  </inkml:definitions>
  <inkml:trace contextRef="#ctx0" brushRef="#br0">13 1 14350,'0'0'5947,"-1"9"-5184,-4 17-77,-1 50 0,7-75-671,-1 0 0,1 0 0,0 0 0,0-1 0,0 1 0,0 0 0,0 0 0,0-1 0,0 1 0,0 0 0,0-1 0,0 1 0,0-1 0,0 1 0,1-1 0,-1 0 0,0 1 0,0-1 1,0 0-1,1 0 0,-1 0 0,0 0 0,0 0 0,1 0 0,-1 0 0,0-1 0,0 1 0,3-1 0,40-7-152,38-31-936,-82 43 1273,0 1-1,-1 0 1,1 0 0,-1-1 0,0 1 0,0-1 0,-1 1-1,-1 4 1,1-3-39,2 11-149,0-17-150,1 1-1,-1-1 1,0 0-1,1 0 0,-1 0 1,1 0-1,-1 1 1,1-1-1,-1 0 0,1 0 1,-1 0-1,0 0 1,1 0-1,-1 0 1,1 0-1,-1 0 0,1 0 1,-1-1-1,1 1 1,-1 0-1,0 0 1,1 0-1,-1 0 0,1-1 1,-1 1-1,0 0 1,1 0-1,-1-1 0,0 1 1,1 0-1,-1 0 1,0-1-1,1 1 1,-1-1-1,0 1 0,0 0 1,1-1-1,-1 1 1,0 0-1,0-1 0,0 0 1,11-12-7005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20.755"/>
    </inkml:context>
    <inkml:brush xml:id="br0">
      <inkml:brushProperty name="width" value="0.025" units="cm"/>
      <inkml:brushProperty name="height" value="0.025" units="cm"/>
    </inkml:brush>
  </inkml:definitions>
  <inkml:trace contextRef="#ctx0" brushRef="#br0">92 0 8008,'0'0'16319,"-4"9"-16180,-78 141 341,77-137 658,5-6-4838,1-7 3247,0-1 0,-1 1 0,1 0 0,0-1 0,-1 1-1,1 0 1,0-1 0,-1 1 0,1-1 0,0 1 0,-1-1 0,1 1-1,-1-1 1,1 1 0,-1-1 0,0 0 0,1 1 0,-1-1 0,1 0-1,-1 1 1,0-1 0,0 0 0,1 0 0,-1 0 0,10-19-8233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21.117"/>
    </inkml:context>
    <inkml:brush xml:id="br0">
      <inkml:brushProperty name="width" value="0.025" units="cm"/>
      <inkml:brushProperty name="height" value="0.025" units="cm"/>
    </inkml:brush>
  </inkml:definitions>
  <inkml:trace contextRef="#ctx0" brushRef="#br0">0 1 13004,'0'0'6817,"0"8"-6005,2 14-187,1 0 0,8 35 1,4 16-2187,-12-26-5865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2.426"/>
    </inkml:context>
    <inkml:brush xml:id="br0">
      <inkml:brushProperty name="width" value="0.025" units="cm"/>
      <inkml:brushProperty name="height" value="0.025" units="cm"/>
    </inkml:brush>
  </inkml:definitions>
  <inkml:trace contextRef="#ctx0" brushRef="#br0">43 1 3683,'0'0'3972,"-20"86"-2915,17-43-256,-3-1-673,6-1-256,0-1-3620</inkml:trace>
  <inkml:trace contextRef="#ctx0" brushRef="#br0" timeOffset="1">39 762 4004,'0'0'5349,"-25"90"-3139,20-51 448,-2-1-544,5-4-672,2-5-577,0-3-481,0-7-256,5-3-128,4-3 0,0-7-1057,-2-4-2434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21.476"/>
    </inkml:context>
    <inkml:brush xml:id="br0">
      <inkml:brushProperty name="width" value="0.025" units="cm"/>
      <inkml:brushProperty name="height" value="0.025" units="cm"/>
    </inkml:brush>
  </inkml:definitions>
  <inkml:trace contextRef="#ctx0" brushRef="#br0">0 33 8264,'0'0'11371,"63"14"-10635,-31-14-319,3 0-321,-2-2-32,-1-5-64,-9 1-641,-3 0-608,-4-3-1954,-6 1-1634,-2-1-4708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21.804"/>
    </inkml:context>
    <inkml:brush xml:id="br0">
      <inkml:brushProperty name="width" value="0.025" units="cm"/>
      <inkml:brushProperty name="height" value="0.025" units="cm"/>
    </inkml:brush>
  </inkml:definitions>
  <inkml:trace contextRef="#ctx0" brushRef="#br0">4 0 14029,'0'0'7784,"-1"10"-7373,0-4-350,0 0 1,0 0 0,1 0 0,0 0-1,0 1 1,1-1 0,1 9 0,-1-13-61,-1 0 0,1 0 0,0 0 0,0 0 0,0 0 0,0 0 0,1-1 1,-1 1-1,0 0 0,1-1 0,-1 1 0,1-1 0,-1 1 0,1-1 0,0 0 0,0 1 1,0-1-1,0 0 0,0 0 0,0-1 0,0 1 0,0 0 0,0 0 0,0-1 1,0 0-1,0 1 0,0-1 0,0 0 0,1 0 0,1 0 0,1 0-484,-1 0 0,0 0-1,0 0 1,1 0 0,-1-1-1,0 0 1,1 0 0,-1 0-1,0 0 1,0 0 0,0-1-1,0 0 1,0 0 0,-1 0-1,1 0 1,0-1 0,-1 0-1,0 1 1,0-1 0,0 0-1,0-1 1,0 1 0,0 0-1,-1-1 1,5-7 0,-12 17 6780,-8 7-3674,-8 9-1678,14-14-768,0 1 0,1 0 1,0 0-1,1 0 0,0 1 0,1 0 1,0-1-1,0 2 0,1-1 0,0 0 1,1 1-1,0-1 0,1 1 0,0 13 0,1-24-281,0 1-1,0-1 0,0 0 0,0 1 0,0-1 1,0 0-1,0 1 0,1-1 0,-1 0 0,0 0 1,0 1-1,0-1 0,1 0 0,-1 0 0,0 1 1,0-1-1,1 0 0,-1 0 0,0 0 0,0 0 1,1 1-1,-1-1 0,0 0 0,1 0 0,-1 0 1,0 0-1,1 0 0,-1 0 0,0 0 0,1 0 1,-1 0-1,0 0 0,1 0 0,-1 0 0,0 0 0,1 0 1,-1 0-1,0 0 0,1 0 0,1-1-779,8 1-4738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22.182"/>
    </inkml:context>
    <inkml:brush xml:id="br0">
      <inkml:brushProperty name="width" value="0.025" units="cm"/>
      <inkml:brushProperty name="height" value="0.025" units="cm"/>
    </inkml:brush>
  </inkml:definitions>
  <inkml:trace contextRef="#ctx0" brushRef="#br0">9 5 12684,'0'0'10890,"61"-4"-10858,-38 4-64,0 0-1249,-7 0-224,2 0-321,-7 0-1249,-6 0-1185</inkml:trace>
  <inkml:trace contextRef="#ctx0" brushRef="#br0" timeOffset="1">0 75 2274,'0'0'19411,"48"6"-19315,-19-10-64,5-1-32,-4 0-513,0 3-1281,-6 0-1216,2-3-1667,-4-1-2850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22.904"/>
    </inkml:context>
    <inkml:brush xml:id="br0">
      <inkml:brushProperty name="width" value="0.025" units="cm"/>
      <inkml:brushProperty name="height" value="0.025" units="cm"/>
    </inkml:brush>
  </inkml:definitions>
  <inkml:trace contextRef="#ctx0" brushRef="#br0">251 52 11339,'0'0'8328,"-12"-5"-7624,4 1-579,4 2-95,1 0 0,-1 1-1,0-1 1,1 1 0,-1 0-1,0 0 1,0 0 0,0 0-1,0 0 1,0 1 0,0 0-1,0 0 1,0 0 0,0 0-1,0 1 1,0 0 0,0 0-1,-4 1 1,-2 2 18,1 1 0,-1 0 1,1 0-1,-1 1 0,2 1 0,-1-1 0,-8 9 1,14-12 30,0 0 0,0 0 0,1 0 0,-1 0 0,1 1 0,-1-1 0,1 1 0,0-1 0,1 1 0,-1 0 0,1 0 0,-1 0 0,1 0 0,0 0 0,0 0 0,1 0 0,-1 0 0,1 0 0,0 0 1,0 1-1,2 5 0,-2-8-52,1-1 1,0 1 0,0-1 0,0 0 0,0 1-1,0-1 1,0 0 0,0 1 0,0-1-1,1 0 1,-1 0 0,0 0 0,1 0 0,-1 0-1,1-1 1,-1 1 0,1 0 0,0-1-1,-1 1 1,1-1 0,0 1 0,-1-1 0,1 0-1,0 1 1,2-1 0,52 0 293,-46 0-270,7-1-27,0-1-1,0-1 1,0-1 0,0 0-1,-1-1 1,26-11 0,-34 12 16,1 0 0,-1 0 0,0 0 1,0-1-1,-1-1 0,1 1 0,-1-1 0,0 0 0,-1-1 1,0 0-1,0 0 0,0 0 0,-1-1 0,6-9 1,-10 16-7,-1-1 0,1 1 0,0-1 0,0 0 0,-1 1 0,1-1 0,-1 0 0,0 1 0,1-1 0,-1 0 0,0 0 0,0 1 0,0-1 0,0 0 0,0 0 0,-1 1 0,1-1 0,0 0 0,-1 1 0,1-1 0,-1 0 0,0 1 1,0-1-1,1 1 0,-1-1 0,0 1 0,0-1 0,0 1 0,-1-1 0,1 1 0,0 0 0,0 0 0,-1 0 0,1 0 0,-1 0 0,1 0 0,-1 0 0,1 0 0,-1 1 0,0-1 0,1 0 0,-1 1 0,0-1 0,1 1 0,-1 0 0,-2-1 0,-11-1-87,0 0-1,0 1 1,0 0-1,-19 2 0,28 0 57,-26 2-1646,0 2 1,-60 16-1,57-12-1559,-36 8-7491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28.043"/>
    </inkml:context>
    <inkml:brush xml:id="br0">
      <inkml:brushProperty name="width" value="0.025" units="cm"/>
      <inkml:brushProperty name="height" value="0.025" units="cm"/>
    </inkml:brush>
  </inkml:definitions>
  <inkml:trace contextRef="#ctx0" brushRef="#br0">9 101 4004,'0'0'1799,"2"-9"2562,0-11-2560,2-16 1655,3 0 3277,-6 58-3616,3 34-3137,-5-43 69,0 0 1,-1 0-1,-1-1 1,-5 17-1,5-17 135,0 1 1,0-1-1,1 1 0,-1 16 1,53-29 108,-15-8-3290,-4-10-7181,-24 10 4071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28.732"/>
    </inkml:context>
    <inkml:brush xml:id="br0">
      <inkml:brushProperty name="width" value="0.025" units="cm"/>
      <inkml:brushProperty name="height" value="0.025" units="cm"/>
    </inkml:brush>
  </inkml:definitions>
  <inkml:trace contextRef="#ctx0" brushRef="#br0">20 48 3107,'0'0'18385,"-16"9"-18315,13 7 233,8-10-41,20-18 140,28-33-99,-48 44-544,-3 10 230,-2-7 9,0-1 1,0 0-1,0 0 1,0 0-1,1 0 1,-1 0-1,0 0 1,1 0-1,-1 1 1,0-1-1,1 0 1,-1 0-1,1 0 1,0 0-1,-1-1 1,1 1-1,0 0 1,-1 0-1,1 0 1,0 0-1,0-1 1,0 1-1,0 0 1,0-1-1,0 1 1,0-1-1,0 1 1,0-1-1,0 1 1,1-1-1,4 0-83,0-1-1,0 0 1,0-1-1,-1 0 1,1 1-1,-1-2 1,1 1-1,9-6 1,37-29-4975,-53 38 5154,0 0 1,1 0-1,-1 0 0,0 0 1,0 1-1,1-1 0,-1 0 1,0 0-1,1 1 0,0-1 1,-1 0-1,1 1 0,0-1 1,-1 0-1,1 1 1,0-1-1,0 0 0,0 1 1,0-1-1,0 0 0,1 1 1,-1-1-1,0 0 0,1 1 1,-1-1-1,1 0 0,-1 1 1,1-1-1,0 0 1,-1 0-1,1 0 0,1 2 1,39 49 1,-34-45-119,-1 0 0,0 0 1,0 0-1,9 17 0,-14-20 116,0 0 0,-1 1 0,1-1 1,-1 0-1,1 1 0,-1-1 0,-1 0 0,1 1 0,0-1 0,-1 0 0,0 0 1,0 0-1,-1 1 0,1-1 0,-1 0 0,1 0 0,-1-1 0,-1 1 0,1 0 0,-5 5 1,5-6 59,0 0 0,0-1 0,0 1-1,-1-1 1,1 0 0,-1 1 0,0-1 0,0 0 0,0 0 0,0-1 0,0 1 0,0-1 0,0 1 0,0-1 0,-1 0 0,1 0 0,0-1 0,-1 1 0,1-1 0,-1 1 0,1-1 0,0 0 0,-1 0 0,1-1 0,-1 1 0,-5-2 0,7 0-114,0 1-1,0-1 1,0 1 0,0-1 0,0 0 0,0 1 0,0-1-1,1 0 1,-1 0 0,1-1 0,0 1 0,0 0 0,-1 0-1,1-1 1,1 1 0,-1 0 0,0-1 0,1 1 0,-1-1-1,1 1 1,-1-1 0,1 1 0,0-4 0,0 2-47,0 0 0,0 0 1,0 0-1,0 0 0,0 0 1,1 0-1,0 0 0,0 0 1,0 0-1,0 0 0,0 0 1,1 1-1,0-1 0,2-4 1,7-2-114,1 1 1,0 0-1,1 1 1,-1 1-1,2-1 1,-1 2-1,1 0 1,19-6-1,41-19-4592,-26 4-1394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2:52.938"/>
    </inkml:context>
    <inkml:brush xml:id="br0">
      <inkml:brushProperty name="width" value="0.025" units="cm"/>
      <inkml:brushProperty name="height" value="0.025" units="cm"/>
    </inkml:brush>
  </inkml:definitions>
  <inkml:trace contextRef="#ctx0" brushRef="#br0">1306 114 3331,'0'0'1212,"-9"-8"-27,-4-3-1018,0 1-1,-1 1 1,-1 0-1,0 0 1,0 2-1,0 0 1,-1 0 0,0 2-1,-19-5 1,-12 2 41,0 1 0,-1 3 0,1 2 0,-95 8 1,110-1-185,1 2 0,0 1 0,0 1 0,-42 19 0,-110 65 10,118-57-15,-71 55-1,107-70 108,2 2 0,1 1 0,1 1 1,-37 46-1,56-62-104,0 0 0,1 0 0,0 1 0,0 0 0,1-1 0,0 2 0,1-1 0,0 0 0,1 1 0,0-1 0,0 16 1,1-10-20,2 1 0,0-1 0,1 1 1,1-1-1,0 0 0,10 28 1,2-7-18,1-1-1,2-1 1,1-1 0,2-1 0,37 46 0,-33-49 16,1 0 1,1-2 0,2 0-1,1-3 1,1 0 0,1-2-1,1-1 1,0-2 0,2-1-1,1-2 1,0-1 0,1-2-1,0-1 1,1-2 0,44 6-1,5-4 46,1-3 0,-1-5 0,1-3 1,133-15-1,-184 9-27,0-3 1,0-1 0,-1-1 0,0-3 0,0 0 0,-2-3 0,35-18 0,-49 22 13,-1-1 0,-1-1 0,0-1 1,-1 0-1,0-1 0,-1-1 0,-1-1 0,0 0 0,-2-1 0,0 0 0,0-1 1,-2-1-1,9-20 0,-5 3 67,-1-1 1,-2-1-1,-2 1 0,-2-2 1,-1 1-1,-2-1 1,-2 0-1,-1 0 0,-2 0 1,-8-57-1,5 80 9,-1 0-1,-1 1 0,0-1 0,-1 1 1,-1 0-1,-1 0 0,0 1 0,-1 0 1,0 0-1,-1 1 0,-1 0 0,0 1 1,-1 0-1,0 1 0,-1 1 1,-1 0-1,0 0 0,-22-12 0,17 13-193,-1 0-1,-1 1 0,1 2 0,-1 0 0,-1 1 1,1 1-1,-1 1 0,0 0 0,0 2 0,0 1 1,-1 1-1,1 1 0,0 0 0,-24 6 0,-21 4-2921,-2-7-2841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8:31.840"/>
    </inkml:context>
    <inkml:brush xml:id="br0">
      <inkml:brushProperty name="width" value="0.025" units="cm"/>
      <inkml:brushProperty name="height" value="0.025" units="cm"/>
    </inkml:brush>
  </inkml:definitions>
  <inkml:trace contextRef="#ctx0" brushRef="#br0">117 168 3619,'0'0'2269,"-11"5"-1260,-8 4-804,-68 32 3428,107-39 2044,21 0-4649,1022-50 2486,-26-1-3077,22 22-154,-935 23-646,-190 4 103,-1063 10-6217,743 0 6431,-1189 67 2809,1502-68-2667,63-3-226,19-1 18,20 1-14,649 1 1085,-619-9-979,1538-116 143,-1577 116-126,103-14-17,130-33 0,-222 36 47,-19 3-16,-12 10-11,0 0-1,0-1 0,0 1 1,0 0-1,0-1 0,0 1 1,0 0-1,0 0 0,0-1 1,-1 1-1,1 0 0,0-1 1,0 1-1,0 0 0,0 0 1,0-1-1,0 1 0,-1 0 1,1 0-1,0-1 0,0 1 1,-1 0-1,1 0 0,0 0 1,0-1-1,0 1 0,-1 0 1,1 0-1,0 0 0,-1 0 1,1 0-1,0 0 0,0-1 1,-1 1-1,1 0 0,0 0 1,-1 0-1,1 0 0,0 0 1,-1 0-1,-22-4-4,0 1 0,0 0 0,0 2 0,-37 2 0,13 0-29,-115 6-2110,0 8 0,-236 51 0,242-34-1310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8:33.415"/>
    </inkml:context>
    <inkml:brush xml:id="br0">
      <inkml:brushProperty name="width" value="0.025" units="cm"/>
      <inkml:brushProperty name="height" value="0.025" units="cm"/>
    </inkml:brush>
  </inkml:definitions>
  <inkml:trace contextRef="#ctx0" brushRef="#br0">1 85 10282,'0'0'2242,"10"-3"-2274,31-4 3,1 1 0,-1 2 0,81 2 0,-32 2 177,1520 5 33,1237 18 2188,-1833-26-1588,2462-4-215,-3265 6-499,-1-11 1,267-47 0,-454 55-631,0 1 1,38 1 0,-45 2-2812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9:13.227"/>
    </inkml:context>
    <inkml:brush xml:id="br0">
      <inkml:brushProperty name="width" value="0.025" units="cm"/>
      <inkml:brushProperty name="height" value="0.025" units="cm"/>
    </inkml:brush>
  </inkml:definitions>
  <inkml:trace contextRef="#ctx0" brushRef="#br0">0 100 5894,'0'0'1414,"13"-1"-303,261-41 3158,-154 20-3588,220-11 1,-118 31-434,911 9 1885,-489 62-2031,-82-4-44,321-22 32,127-66 23,423-46 4,-192 14 331,-1143 46-442,-65 4-8,0 1-1,1 2 1,-1 2 0,49 4 0,-77-3-73,-1 0-1,0 1 1,0-1-1,0 1 1,0 0-1,0 0 0,0 0 1,6 5-1,13 14-3568,-16-11 254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2.923"/>
    </inkml:context>
    <inkml:brush xml:id="br0">
      <inkml:brushProperty name="width" value="0.025" units="cm"/>
      <inkml:brushProperty name="height" value="0.025" units="cm"/>
    </inkml:brush>
  </inkml:definitions>
  <inkml:trace contextRef="#ctx0" brushRef="#br0">0 48 13068,'0'0'2242,"46"12"-960,3-12-321,10 0-193,12-4-511,9-4-161,11-3-32,11 2-577,-2 0-1825,5-1-1730,-6 2-672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9:17.940"/>
    </inkml:context>
    <inkml:brush xml:id="br0">
      <inkml:brushProperty name="width" value="0.025" units="cm"/>
      <inkml:brushProperty name="height" value="0.025" units="cm"/>
    </inkml:brush>
  </inkml:definitions>
  <inkml:trace contextRef="#ctx0" brushRef="#br0">1 195 5958,'11'0'-524,"434"-28"2160,-67 0-741,808-35 559,513-11-559,-334 72-767,-1267 3-265,-1 4 1,0 5-1,0 3 0,171 48 1,-264-58-652,-12 0 362,-35-1 310,-56-2 341,-1252-39-44,269 13-69,-478 22-277,388 59 378,1161-54-202,816-37-2,-294 7 9,2672 24 8,-1854 113-2295,-1313-106 2254,-11-2 12,0 1 0,0-1 1,-1 1-1,1 0 0,0 0 0,-1 0 1,8 4-1,-70 4-424,-38-3-107,37-3-934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9:30.441"/>
    </inkml:context>
    <inkml:brush xml:id="br0">
      <inkml:brushProperty name="width" value="0.025" units="cm"/>
      <inkml:brushProperty name="height" value="0.025" units="cm"/>
    </inkml:brush>
  </inkml:definitions>
  <inkml:trace contextRef="#ctx0" brushRef="#br0">0 128 5926,'0'0'3875,"11"-5"-3859,-4 2-21,0 0-1,1 1 0,-1-1 0,0 1 0,1 1 1,0-1-1,-1 1 0,1 1 0,0 0 0,0 0 1,11 1-1,345 15 732,-21-3 37,-79 13-450,2-11-1,-1-12 0,324-38 0,124-8 122,3 45 95,-129 1-333,655-11 92,-403 12-216,-141 3-16,122-37 71,-24 0-88,-647 28 20,293-42-1,-424 42-583,2 1 0,-1 0-1,31 4 1,-13-1-4335,-13-2-1434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9:52.271"/>
    </inkml:context>
    <inkml:brush xml:id="br0">
      <inkml:brushProperty name="width" value="0.025" units="cm"/>
      <inkml:brushProperty name="height" value="0.025" units="cm"/>
    </inkml:brush>
  </inkml:definitions>
  <inkml:trace contextRef="#ctx0" brushRef="#br0">0 147 4612,'0'0'1121,"8"0"-672,208-12 997,3-1-912,144 5 665,111-1-1100,384-13-86,-259 4 96,887-2 73,-1293 17 456,248-37 0,-404 39-44,-24 1-1356,-42 2-8605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9:53.535"/>
    </inkml:context>
    <inkml:brush xml:id="br0">
      <inkml:brushProperty name="width" value="0.025" units="cm"/>
      <inkml:brushProperty name="height" value="0.025" units="cm"/>
    </inkml:brush>
  </inkml:definitions>
  <inkml:trace contextRef="#ctx0" brushRef="#br0">0 125 4068,'11'-1'347,"0"-1"-1,-1 0 1,1 0 0,-1-1-1,12-4 1,27-7 327,115-8 46,307 0 1,-172 15 145,403-7-606,28-2-205,-502 12-450,-207 3-1431,0-7-2226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0.839"/>
    </inkml:context>
    <inkml:brush xml:id="br0">
      <inkml:brushProperty name="width" value="0.025" units="cm"/>
      <inkml:brushProperty name="height" value="0.025" units="cm"/>
    </inkml:brush>
  </inkml:definitions>
  <inkml:trace contextRef="#ctx0" brushRef="#br0">1 50 12364,'9'-5'-32,"6"-3"18,0 1 0,0 1 0,1 1 0,0 0 0,0 1 0,0 1 0,0 0 0,1 1 0,-1 1 0,1 0 0,-1 1 0,1 1 0,-1 1 0,1 0 0,-1 1 0,0 1 0,0 1 0,0 0 0,-1 1 0,26 13 0,-23-10 6,-1 1 1,0 1 0,-1 0-1,0 1 1,0 1-1,-2 0 1,1 1 0,-2 1-1,0 0 1,-1 1-1,0 0 1,-1 1 0,-1 1-1,-1-1 1,0 1-1,-1 1 1,8 29 0,-6 4 98,-1 1-1,-3 0 1,-3 0 0,-4 91 0,-8-32 224,-29 132-1,-35 79-13,-23 133 327,90-412-504,1 1 0,2 0 0,6 78-1,0-95-74,1 1 0,2-1 0,1 0 0,1-1 0,1 0 0,24 49 0,1-19-28,3-1 0,82 97 0,5 5 23,89 205 180,-34-50-1767,-142-257 1120,73 123-20,-98-155 546,0 1-1,-2 0 1,-1 1-1,-2 0 1,9 49 0,-8 14 518,-4 0 1,-4 0 0,-4 0 0,-4-1 0,-30 139 0,23-159-389,-2 0 0,-4-1 0,-41 90-1,50-130-181,-2 0 0,-1-1 0,-1-1-1,-1 0 1,-1-1 0,-1-1 0,-2-1-1,0-1 1,-1 0 0,-37 26 0,20-28-721,37-18 448,1-1 1,-1 1-1,1-1 0,-1 1 0,0-1 0,1 0 1,-1 0-1,0 0 0,1 0 0,-1 0 1,0 0-1,1 0 0,-1 0 0,0-1 0,1 1 1,-1-1-1,0 1 0,1-1 0,-1 0 1,1 1-1,-1-1 0,1 0 0,0 0 0,-2-1 1,-14-26-6217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2.892"/>
    </inkml:context>
    <inkml:brush xml:id="br0">
      <inkml:brushProperty name="width" value="0.025" units="cm"/>
      <inkml:brushProperty name="height" value="0.025" units="cm"/>
    </inkml:brush>
  </inkml:definitions>
  <inkml:trace contextRef="#ctx0" brushRef="#br0">25 587 11531,'0'0'4217,"-5"-8"-2882,-14-24-145,20 47 386,7 17-1630,12 24 176,16 39-54,-32-86-62,1 1-1,0-1 1,0 0-1,1-1 1,0 1 0,1-1-1,10 9 1,-14-14 7,0 0 0,0-1 0,0 1 0,1-1 0,0 0 0,-1 0 1,1 0-1,0-1 0,0 1 0,0-1 0,0 0 0,0 0 0,0 0 0,0-1 1,0 1-1,0-1 0,1 0 0,-1 0 0,5-1 0,-2-1 72,0 1 0,-1-2 0,1 1 0,-1-1 0,1 0-1,-1 0 1,0-1 0,0 0 0,-1 0 0,10-8 0,-3 0 198,1-1 0,-2 0-1,0-1 1,0 0 0,-1-1 0,-1 0 0,-1 0 0,9-22 0,-13 23-6,0 0 1,0-1 0,-2 0-1,0 0 1,0 0-1,-1 0 1,-3-27 0,2 41-275,0 0-1,0 0 1,-1-1 0,1 1 0,0 0 0,-1 0 0,1 0 0,-1 0 0,1-1 0,-1 1 0,0 0 0,1 0 0,-1 0 0,0 0 0,0 1 0,0-1 0,0 0 0,0 0 0,-1 0 0,2 0-10,0 1-1,-1 0 1,1 0 0,-1 0 0,1 0 0,0 0 0,-1 0-1,1 0 1,0 0 0,-1 0 0,1 0 0,-1 0 0,1 0-1,0 0 1,-1 0 0,1 0 0,0 0 0,-1 0 0,1 0 0,0 0-1,-1 1 1,1-1 0,0 0 0,-1 0 0,1 0 0,0 1-1,-1-1 1,1 0 0,0 0 0,0 1 0,-1-1 0,1 0 0,0 1-1,0-1 1,0 0 0,-1 1 0,1-1 0,0 0 0,0 1-1,0-1 1,0 0 0,0 1 0,0-1 0,0 1 0,0-1-1,0 0 1,0 1 0,0-1 0,0 0 0,0 1 0,0-1 0,0 1-1,0-1 1,0 0 0,1 1 0,-1 2-180,0-1-1,0 1 1,0-1 0,0 0 0,1 1 0,-1-1-1,1 0 1,-1 1 0,1-1 0,0 0-1,0 0 1,0 0 0,0 1 0,1-1 0,-1 0-1,1 0 1,-1-1 0,1 1 0,-1 0-1,1 0 1,0-1 0,0 1 0,0-1-1,0 0 1,0 0 0,0 1 0,0-1 0,1 0-1,-1-1 1,0 1 0,0 0 0,1-1-1,-1 1 1,1-1 0,-1 0 0,0 0-1,1 0 1,-1 0 0,1 0 0,2-1 0,5 0-819,0 0 0,0-1 0,0 0-1,0-1 1,0 0 0,0 0 0,-1-1 0,16-9 0,-4 0-681,-2 0 0,23-20 0,-10-5 2825,-30 35-306,0 0 0,0 0 0,-1 0-1,1-1 1,-1 1 0,0 0 0,0-1-1,-1 1 1,1-1 0,0-5 0,-5 7 3825,-9 8-3325,10-2-1279,1-1-1,0 1 0,0 0 0,0 0 0,0 0 0,1 0 0,-1 0 0,1 0 0,0 0 1,0 1-1,1-1 0,-1 0 0,1 1 0,0-1 0,0 0 0,2 7 0,-2-8-57,0 0 0,1 0 0,-1 1 0,1-1 0,0 0 0,0 0 0,0 0 0,0 0-1,1 0 1,-1-1 0,1 1 0,0 0 0,0-1 0,0 1 0,0-1 0,0 1 0,0-1 0,1 0-1,-1 0 1,1 0 0,-1 0 0,6 2 0,-1-2-42,0-1 0,0 1 1,1-1-1,-1-1 0,1 1 0,-1-1 0,11-1 1,-11 0 54,0 1 1,0 0 0,0 0-1,0 1 1,14 2 0,-19-2-16,1 0 0,0 1 1,-1-1-1,1 0 0,-1 1 1,1 0-1,-1-1 1,0 1-1,0 0 0,1 0 1,-1 0-1,-1 1 0,1-1 1,0 0-1,-1 1 1,1-1-1,-1 1 0,2 4 1,4 10 62,-2 0-1,0 0 1,-1 0 0,-1 0 0,2 25 0,-2 92 227,-4-92-95,1-31-21,-1 0 0,-1 0 0,0 0 0,0 0 0,-1 0 0,-1-1 0,-4 12 0,6-19-78,1 0 0,-1 0 0,0 0 0,1-1 1,-1 1-1,0-1 0,0 1 0,-1-1 0,1 0 1,0 0-1,-1 0 0,-5 4 0,6-6-19,0 1 0,0 0 0,1-1 0,-1 0 0,0 1 0,0-1 0,0 0 0,0 0 0,0 0 0,0 0 0,0 0 0,0-1 0,0 1 0,0 0 0,0-1 0,0 0 0,0 1 0,0-1 0,0 0 0,1 0 0,-1 0 0,-3-2 0,0-2-9,0 0-1,-1 0 1,2-1-1,-1 1 1,1-1 0,0 0-1,0 0 1,0-1 0,1 1-1,0-1 1,1 0-1,-4-11 1,-2-12 1,-7-45 1,13 67-44,-4-61 301,6 66-312,0 1-1,0-1 0,1 0 0,-1 0 1,1 0-1,-1 0 0,1 0 0,0 1 0,0-1 1,1 0-1,-1 1 0,0-1 0,1 1 0,-1-1 1,1 1-1,0 0 0,0 0 0,0 0 1,0 0-1,3-2 0,94-53-102,-70 43 72,0-2 0,-1-2 0,37-29 0,-47 31 26,0-1 0,-1-1 0,-1-1 1,0 0-1,-2-1 0,0 0 0,-1-1 0,-1-1 0,-1 0 0,-1-1 0,-2 0 0,0 0 0,-1-1 0,-1 0 1,-1 0-1,-1 0 0,-2-1 0,0-31 0,-1 38-6,-2-31 41,1 47-38,0 1 0,-1 0 0,1-1-1,0 1 1,-1-1 0,1 1 0,-1 0 0,1-1 0,-1 1 0,0 0 0,1-1 0,-1 1-1,0 0 1,0 0 0,0 0 0,0 0 0,0 0 0,0 0 0,0 0 0,-1 0 0,1 0-1,0 1 1,0-1 0,-1 0 0,1 1 0,-3-2 0,2 2-6,0 0 1,0 1-1,0-1 1,0 0-1,0 1 1,0-1-1,0 1 1,0-1-1,0 1 1,0 0-1,0 0 0,1 0 1,-1 0-1,0 0 1,1 1-1,-1-1 1,0 0-1,1 1 1,-1-1-1,1 1 1,0-1-1,0 1 1,0 0-1,-2 2 1,-27 51-31,27-47 28,-7 13 24,1 0 0,1 1-1,0 0 1,2 0-1,1 1 1,1 0-1,1 0 1,-1 31 0,4-46-41,0-1 1,0 0-1,1 0 1,0 1-1,1-1 1,-1 0-1,2 0 1,-1 0-1,0-1 1,1 1-1,1-1 1,-1 1-1,1-1 1,0 0-1,0 0 1,1 0-1,0-1 1,0 0-1,0 0 1,0 0-1,1 0 1,0-1-1,0 0 1,0 0-1,1-1 1,-1 1-1,1-2 1,-1 1-1,1-1 1,9 3-1,39 3-3350,-19-11-2848,-14-6-2014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3.220"/>
    </inkml:context>
    <inkml:brush xml:id="br0">
      <inkml:brushProperty name="width" value="0.025" units="cm"/>
      <inkml:brushProperty name="height" value="0.025" units="cm"/>
    </inkml:brush>
  </inkml:definitions>
  <inkml:trace contextRef="#ctx0" brushRef="#br0">1 1 6758,'0'0'15919,"52"37"-15662,-36-34-193,-6-3-833,1 0-3587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4.414"/>
    </inkml:context>
    <inkml:brush xml:id="br0">
      <inkml:brushProperty name="width" value="0.025" units="cm"/>
      <inkml:brushProperty name="height" value="0.025" units="cm"/>
    </inkml:brush>
  </inkml:definitions>
  <inkml:trace contextRef="#ctx0" brushRef="#br0">1 387 11082,'0'0'10442,"0"12"-10244,2 131 192,-3-140-381,1 0 1,0 0 0,0 0-1,0 0 1,1 0 0,-1-1 0,1 1-1,-1 0 1,1 0 0,0-1 0,0 1-1,0 0 1,0-1 0,1 1-1,-1-1 1,1 1 0,0-1 0,-1 0-1,1 0 1,0 0 0,0 0 0,0 0-1,1 0 1,-1 0 0,0-1-1,1 1 1,-1-1 0,1 0 0,-1 1-1,5 0 1,-2-1 48,0-1 0,0 1 0,0-1 0,0 0 0,0-1 0,0 1 0,0-1 0,0 0 0,-1 0 0,1 0 0,0-1 0,0 1 0,-1-1 0,1-1 0,-1 1 0,0-1 0,5-3 0,15-11 189,0-2 1,-1-1-1,20-23 0,-33 32-138,0-1 0,0 0-1,-1-1 1,-1 0-1,0-1 1,-1 1-1,10-27 1,-15 33 449,-5 23-381,-4 13-211,-4 44 0,11-71 35,0 0 0,0 0 0,0 0 0,0 0 1,0 0-1,0 1 0,1-1 0,-1 0 0,1 0 0,0 0 0,-1 0 1,1 0-1,0 0 0,0-1 0,0 1 0,0 0 0,0 0 0,1-1 1,-1 1-1,1 0 0,-1-1 0,4 3 0,-3-3 6,1 0 1,0 0-1,0-1 1,-1 1-1,1-1 1,0 0-1,0 0 1,0 0-1,0 0 0,-1 0 1,1 0-1,0-1 1,0 1-1,0-1 1,-1 0-1,1 0 1,4-2-1,2-1 21,-1 0 1,1-1-1,-1-1 0,0 1 1,0-1-1,0 0 0,-1-1 0,10-11 1,-3 1 23,0-1 0,19-32 0,-21 33-98,-10 29-329,1 22 310,-3-32 67,1 0 1,0 1-1,-1-1 0,1 0 0,0 1 0,0-1 0,0 0 0,1 0 0,-1 0 1,0 0-1,1 0 0,-1 0 0,1 0 0,0 0 0,0-1 0,-1 1 0,1-1 1,0 1-1,1-1 0,-1 0 0,0 0 0,0 0 0,0 0 0,1 0 0,-1 0 1,0-1-1,1 1 0,-1-1 0,1 1 0,-1-1 0,1 0 0,-1 0 0,5-1 1,4-1 21,1-1 0,-1-1 0,1 0 0,-1-1 1,19-10-1,22-8-359,-52 23 328,0 0 0,1 0 0,-1 0 0,1 0 0,-1 0 0,1 1 0,-1-1 1,0 0-1,1 0 0,-1 1 0,1-1 0,-1 0 0,0 0 0,1 1 0,-1-1 0,0 0 0,1 1 0,-1-1 1,0 0-1,0 1 0,1-1 0,-1 1 0,0-1 0,0 0 0,0 1 0,1-1 0,-1 1 0,0-1 0,0 1 0,0-1 1,0 1-1,0 0 0,5 24-334,0-3 125,-4-21 219,0 0-1,-1-1 1,1 1-1,0 0 1,0-1-1,0 1 1,-1-1-1,1 0 1,0 1-1,0-1 1,0 0-1,0 1 1,0-1-1,0 0 1,0 0-1,0 0 1,0 0-1,0 0 1,0 0-1,0 0 1,0 0-1,0 0 1,0 0 0,0-1-1,-1 1 1,1 0-1,0-1 1,0 1-1,0-1 1,0 1-1,0-1 1,-1 1-1,1-1 1,1 0-1,26-23 166,-6-3-135,-1-1-1,-1-1 1,-2 0-1,0-2 1,-2 0-1,-2-1 1,-1 0-1,-1-1 1,-2 0-1,-1-1 1,7-54-1,-20 111-955,-5 38 843,-2 67-1,10-113 94,1-1 0,0 0 0,2 1-1,0-1 1,0 0 0,1 0 0,1 0-1,0 0 1,1 0 0,1-1-1,0 0 1,12 19 0,-15-26 260,-7-7-93,-16-20-35,-26-31-284,20 20-161,1 1 292,-35-55 1,106 85 194,54 12 234,-47-3-1153,-1-4-3404,-45-5-823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4.775"/>
    </inkml:context>
    <inkml:brush xml:id="br0">
      <inkml:brushProperty name="width" value="0.025" units="cm"/>
      <inkml:brushProperty name="height" value="0.025" units="cm"/>
    </inkml:brush>
  </inkml:definitions>
  <inkml:trace contextRef="#ctx0" brushRef="#br0">0 40 3267,'0'0'15631,"54"-40"-22902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5.499"/>
    </inkml:context>
    <inkml:brush xml:id="br0">
      <inkml:brushProperty name="width" value="0.025" units="cm"/>
      <inkml:brushProperty name="height" value="0.025" units="cm"/>
    </inkml:brush>
  </inkml:definitions>
  <inkml:trace contextRef="#ctx0" brushRef="#br0">175 318 13004,'6'-13'1458,"0"-4"-803,0 0 1,0 0-1,-2-1 0,0 1 1,-1-1-1,-1 0 1,0 0-1,-2-28 1,0 45-626,0 0 1,0 0-1,-1 0 1,1 0-1,0 0 1,0 1-1,-1-1 1,1 0-1,0 0 1,-1 0-1,1 1 1,-1-1-1,1 0 1,-1 0-1,0 1 1,1-1-1,-1 0 1,0 1-1,1-1 1,-1 1-1,0-1 1,0 1-1,1-1 1,-1 1-1,0 0 1,0-1-1,0 1 1,1 0-1,-1 0 1,0-1-1,0 1 1,0 0-1,0 0 1,0 0-1,0 0 1,0 0-1,0 0 1,1 0-1,-1 1 1,0-1-1,0 0 1,0 0-1,0 1 1,0 0-1,-4 0 24,1 1-1,0 0 0,0 0 1,0 0-1,0 0 0,1 1 0,-7 5 1,-5 8-1,0 0 0,0 1-1,2 1 1,0 0 0,1 1 0,1 0 0,1 1 0,1 0 0,0 1 0,2 0 0,-8 33 0,15-53-49,-1 0 1,1 0 0,0 1-1,0-1 1,0 0-1,0 0 1,0 0 0,0 0-1,0 1 1,0-1-1,0 0 1,1 0 0,-1 0-1,0 0 1,1 0-1,-1 0 1,1 1-1,-1-1 1,1 0 0,0 0-1,-1 0 1,1-1-1,0 1 1,0 0 0,-1 0-1,1 0 1,1 0-1,1 0 15,-1 0-1,0 0 1,0-1-1,0 1 1,1-1-1,-1 0 1,0 1-1,1-1 1,-1 0-1,0 0 1,1-1-1,-1 1 1,3-1-1,6-2 85,1 0 0,0-1 0,-1-1 0,15-7 0,8-7 0,0-1 0,-2-2 0,55-48 0,-69 53-76,0 0-1,-2-2 1,0 0-1,-1 0 1,-1-1 0,-1-1-1,14-29 1,-24 41 7,1 0 1,-1 0 0,-1 0-1,0 0 1,2-12 0,-4 21-35,0 0 0,0-1 0,0 1 0,0 0 0,0-1 0,0 1 0,0 0 0,0 0 0,0-1 0,0 1 0,0 0 0,0-1 0,0 1 0,0 0-1,0-1 1,0 1 0,0 0 0,0 0 0,0-1 0,0 1 0,0 0 0,0-1 0,-1 1 0,1 0 0,0 0 0,0-1 0,0 1 0,-1 0 0,1 0 0,0-1 0,0 1 0,-1 0 0,1 0 0,0 0 0,0 0 0,-1-1 0,1 1 0,-12 6-75,-10 18-41,5 0 110,0 1 0,2 1-1,-17 37 1,26-51 1,1 1-1,0 0 1,1 0-1,1 1 0,0-1 1,1 1-1,0-1 1,1 1-1,1 21 1,0-33 7,0-1 0,0 1 1,0 0-1,1-1 0,-1 1 1,1 0-1,0-1 0,-1 1 1,1-1-1,0 1 0,0-1 1,0 0-1,0 1 0,0-1 1,0 0-1,0 0 0,0 1 1,0-1-1,1 0 0,-1 0 1,1 0-1,-1 0 0,3 0 1,0 1 15,-1-1 1,1 0 0,0-1-1,0 1 1,0-1 0,0 1 0,-1-1-1,1 0 1,0-1 0,4 0 0,3-1 36,0 0 1,0-1-1,-1 0 1,1-1 0,-1-1-1,13-6 1,-14 6-27,-1 0 1,0-1-1,0 0 1,-1 0-1,0-1 1,0 0-1,-1 0 1,1-1-1,-2 0 1,1 0-1,-1 0 1,0 0-1,-1-1 1,0 0-1,0 0 1,-1 0-1,0 0 1,-1-1-1,0 1 1,2-18-1,-4 27-29,0 0-1,0-1 1,0 1-1,0 0 1,0-1-1,0 1 1,0 0-1,0-1 1,0 1-1,0 0 1,0-1-1,0 1 1,0 0-1,0-1 1,0 1-1,0 0 1,-1-1-1,1 1 1,0 0-1,0-1 1,0 1-1,0 0 1,-1 0-1,1-1 1,0 1-1,0 0 1,-1 0-1,1-1 1,0 1-1,-1 0 1,1 0-1,0 0 1,-1-1-1,1 1 1,0 0-1,-1 0 0,-12 6-81,-10 19-52,18-17 132,0 0-1,0 0 1,0 1 0,1-1-1,1 1 1,-1 0-1,2 0 1,-1 1-1,1-1 1,-2 17 0,4-25 3,0 0 1,0 0 0,0 1 0,0-1 0,1 0 0,-1 0 0,0 0 0,0 0 0,1 0 0,-1 0 0,1 0 0,-1 0 0,1 0-1,-1 0 1,1 0 0,0 0 0,-1 0 0,1 0 0,0 0 0,0 0 0,-1 0 0,1-1 0,0 1 0,0 0 0,0-1-1,2 2 1,1-1 20,0 1-1,0-1 1,0 1-1,1-1 1,-1-1-1,0 1 1,7 0-1,6-1 58,0-1 0,0 0 0,16-4 0,-8-1-37,-1-1 1,1-2 0,-1 0 0,41-22-1,-64 30-34,1 1 0,-1-1 0,1 0 0,-1 1 0,1-1 0,-1 0 0,1 0 0,-1 0 0,0 0 0,0 0 0,1 0 0,-1-1 0,0 1 0,0 0 0,0-1 0,0 1 0,-1 0 0,1-1 0,0 1 0,-1-1 0,1 1 0,0-1 0,-1 0 0,0 1 0,1-1 0,-1 1 0,0-1 0,0 0 0,0 1 0,0-1 0,0 0 0,0 1 0,-1-1 0,1 0 0,0 1 0,-1-1-1,1 1 1,-2-3 0,-4-5 4,0 1-1,0 0 0,-1 1 0,1 0 0,-15-12 1,15 15 47,0-1 1,1-1-1,-1 1 1,1-1 0,1 0-1,-8-11 1,12 16-49,0 0 0,0 1 0,0-1 0,0 0 0,0 1 1,0-1-1,0 1 0,1-1 0,-1 0 0,0 1 0,1-1 0,-1 1 1,0-1-1,1 0 0,-1 1 0,1-1 0,-1 1 0,0 0 0,1-1 1,-1 1-1,1-1 0,0 1 0,-1 0 0,1-1 0,-1 1 1,1 0-1,0-1 0,-1 1 0,1 0 0,-1 0 0,1 0 0,0 0 1,-1 0-1,1 0 0,0 0 0,-1 0 0,1 0 0,1 0 0,34-3-126,-31 2 148,81-2-199,26-2-1827,-1-10-4171,-38-3-3135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2.061"/>
    </inkml:context>
    <inkml:brush xml:id="br0">
      <inkml:brushProperty name="width" value="0.025" units="cm"/>
      <inkml:brushProperty name="height" value="0.025" units="cm"/>
    </inkml:brush>
  </inkml:definitions>
  <inkml:trace contextRef="#ctx0" brushRef="#br0">0 0 12172,'0'0'7559,"6"73"-6598,-6-41-641,0 4-96,0 0-160,0 1-32,9-3-128,5-3-1537,-5-2-2115,-2-3-3427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6.270"/>
    </inkml:context>
    <inkml:brush xml:id="br0">
      <inkml:brushProperty name="width" value="0.025" units="cm"/>
      <inkml:brushProperty name="height" value="0.025" units="cm"/>
    </inkml:brush>
  </inkml:definitions>
  <inkml:trace contextRef="#ctx0" brushRef="#br0">116 291 5157,'50'-74'7879,"-34"55"-6832,-2-2-1,-1 0 0,0-1 1,16-40-1,-29 61-951,1 0-1,0 0 1,-1-1 0,0 1 0,1 0-1,-1 0 1,0 0 0,1-1 0,-1 1-1,0 0 1,0-1 0,0 1 0,0 0-1,0 0 1,0-1 0,-1 1 0,1 0-1,0 0 1,-1-1 0,1 1 0,-1-1-1,0 1-52,0 1-1,0-1 1,1 1 0,-1 0-1,0 0 1,0-1-1,0 1 1,0 0-1,1 0 1,-1 0-1,0 0 1,0 0-1,0 0 1,0 0 0,1 0-1,-1 0 1,0 1-1,0-1 1,0 0-1,0 0 1,1 1-1,-2 0 1,-6 2 0,1 1 1,0 0-1,1 1 0,-1-1 0,-8 9 1,-8 9 98,1 2-1,1 0 1,1 2 0,1 0 0,1 1 0,2 1-1,-21 47 1,36-72-126,0 0 1,0-1-1,0 1 0,1 0 1,-1 0-1,1-1 0,0 1 1,0 0-1,0 0 0,0 0 1,1 5-1,0-7-8,-1 0 0,1 0 1,-1 0-1,1 0 0,-1 0 1,1 0-1,-1 0 0,1 0 0,0 0 1,0 0-1,0 0 0,-1-1 1,1 1-1,0 0 0,0-1 0,0 1 1,0 0-1,0-1 0,0 1 1,2 0-1,2-1 19,-1 1 0,1-1 0,-1 1-1,1-2 1,0 1 0,-1 0 0,1-1 0,-1 0 0,1 0 0,-1 0 0,0 0 0,1-1 0,4-2-1,11-7 117,-2 0-1,1-1 1,-1 0-1,-1-2 1,-1 0-1,0-1 1,0 0-1,-2-2 1,0 0-1,-1 0 1,0-1-1,-2-1 1,15-30-1,-24 44-112,0 0-1,0 0 1,-1 0-1,1 0 1,-1 0-1,0 0 1,-1 0-1,1 0 1,-1 0 0,0-1-1,0 1 1,-1 0-1,1 0 1,-1-1-1,0 1 1,-4-9 0,4 11-61,-1 1 1,0-1 0,0 1 0,0-1 0,0 1 0,0 0 0,0-1 0,-1 1 0,1 0 0,-1 1-1,0-1 1,1 0 0,-1 1 0,0-1 0,0 1 0,0 0 0,0 0 0,0 0 0,0 0 0,0 1-1,0-1 1,0 1 0,0 0 0,-1 0 0,1 0 0,0 0 0,0 0 0,-6 2 0,7-1-123,-1-1-1,1 1 1,0 0 0,0-1 0,0 1 0,-1 0 0,1 0 0,0 1 0,0-1-1,0 0 1,1 1 0,-1-1 0,0 1 0,0 0 0,1-1 0,-1 1 0,1 0 0,0 0-1,-1 0 1,1 0 0,0 0 0,0 0 0,0 0 0,-1 5 0,0 2-1201,0-1 1,0 1-1,1 0 1,0 0 0,1 12-1,0 4-4218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6.727"/>
    </inkml:context>
    <inkml:brush xml:id="br0">
      <inkml:brushProperty name="width" value="0.025" units="cm"/>
      <inkml:brushProperty name="height" value="0.025" units="cm"/>
    </inkml:brush>
  </inkml:definitions>
  <inkml:trace contextRef="#ctx0" brushRef="#br0">38 91 15951,'0'0'2061,"-6"8"-1164,2-3-729,1-2-92,1 0 1,-1 1-1,1-1 1,-1 1 0,1-1-1,0 1 1,0 0-1,1 0 1,-1 0-1,1 0 1,0 0 0,0 0-1,0 0 1,1 1-1,-1 6 1,2-10-72,-1 0 1,1 1-1,0-1 0,0 0 1,-1 0-1,1 0 0,0 0 1,0-1-1,0 1 0,0 0 1,1 0-1,-1-1 0,0 1 1,0 0-1,0-1 0,0 1 1,1-1-1,-1 0 0,0 1 1,0-1-1,1 0 0,-1 0 1,0 0-1,1 0 0,-1 0 1,0 0-1,1 0 0,-1 0 1,0 0-1,2-1 0,43-10 209,-30 4-178,-1-2 1,0 0-1,-1 0 0,1-1 1,-2-1-1,0-1 1,0 0-1,-1 0 0,0-1 1,13-20-1,-28 54 590,0-3-549,0 0 0,2 0 0,0 24 0,1-41-55,0 0 0,1 0-1,-1 0 1,0-1-1,1 1 1,-1 0-1,1 0 1,0 0-1,-1-1 1,1 1-1,-1 0 1,1 0-1,0-1 1,0 1-1,-1-1 1,1 1 0,0-1-1,0 1 1,0-1-1,0 1 1,0-1-1,0 0 1,0 0-1,-1 1 1,1-1-1,0 0 1,0 0-1,0 0 1,0 0-1,0 0 1,0 0-1,0 0 1,0 0 0,0 0-1,0-1 1,0 1-1,1-1 1,37-11 734,-16-2-570,-2-1-1,1-1 0,-2-1 1,0 0-1,-1-2 1,22-27-1,-30 34-132,-11 11-60,0 1 1,0 0-1,0 0 0,0 0 0,0 0 1,1 0-1,-1 0 0,0 0 1,0 0-1,0 0 0,0 0 1,0-1-1,1 1 0,-1 0 0,0 0 1,0 0-1,0 0 0,0 0 1,0 0-1,1 0 0,-1 0 1,0 0-1,0 0 0,0 0 0,0 0 1,1 1-1,-1-1 0,0 0 1,0 0-1,0 0 0,0 0 1,0 0-1,1 0 0,-1 0 0,0 0 1,0 0-1,0 0 0,0 1 1,0-1-1,0 0 0,0 0 1,1 0-1,-1 0 0,0 0 0,0 1 1,0-1-1,0 0 0,0 0 1,0 0-1,0 0 0,0 0 1,0 1-1,0-1 0,0 0 0,0 0 1,0 0-1,0 0 0,0 1 1,0-1-1,0 0 0,3 21-107,-2 29 158,-1-45-67,0 12-51,-1-12 89,1 0 1,0 0-1,0 0 1,0 0-1,1-1 1,0 1-1,0 0 1,2 5-1,-2-8-67,0-1 0,0 0 0,0 1 1,0-1-1,0 0 0,0 0 0,1 0 0,-1 0 0,0 0 0,1 0 0,-1 0 0,1 0 1,-1 0-1,1-1 0,0 1 0,-1-1 0,1 1 0,0-1 0,-1 0 0,1 1 0,0-1 0,-1 0 1,1 0-1,0 0 0,-1 0 0,1-1 0,3 0 0,0 1-458,0-1-1,1-1 1,-1 1 0,0-1-1,0 0 1,0 0 0,0 0-1,-1-1 1,10-5 0,19-14-5106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7.534"/>
    </inkml:context>
    <inkml:brush xml:id="br0">
      <inkml:brushProperty name="width" value="0.025" units="cm"/>
      <inkml:brushProperty name="height" value="0.025" units="cm"/>
    </inkml:brush>
  </inkml:definitions>
  <inkml:trace contextRef="#ctx0" brushRef="#br0">40 322 12524,'0'0'6406,"-6"8"-6299,-19 29-113,24-36 7,0 0 0,0 0-1,0 1 1,0-1 0,1 0-1,-1 1 1,0-1 0,1 0-1,0 1 1,-1-1 0,1 1-1,0-1 1,-1 1 0,1-1-1,0 1 1,0-1 0,0 1-1,0-1 1,1 0 0,-1 3-1,1-3 9,0 0 0,-1 0-1,1-1 1,0 1-1,0 0 1,-1-1 0,1 1-1,0-1 1,0 1-1,0-1 1,0 1 0,0-1-1,0 1 1,0-1-1,0 0 1,0 0 0,0 0-1,0 1 1,0-1-1,0 0 1,1 0-1,4 0 30,-1-1-1,1 1 0,0-1 1,-1 0-1,1-1 0,-1 1 1,9-4-1,-4-1-59,0-1-1,0 0 1,-1 0-1,14-14 1,-22 20-111,-1 4 72,0 0 0,0-1 0,0 1 0,0 0 0,0-1 0,0 1 0,1-1 0,0 1 0,-1 0 0,1-1 0,2 5 0,-1-6 61,0 1 1,0-1-1,0 0 0,0 1 0,0-1 0,0 0 0,0 0 0,0-1 1,1 1-1,-1 0 0,0-1 0,1 1 0,-1-1 0,0 0 0,1 0 1,-1 0-1,1 0 0,-1 0 0,0 0 0,1-1 0,-1 1 1,0-1-1,1 0 0,1 0 0,6-2 28,-1-1 0,0 1 0,0-1 0,12-8 0,5-7 79,-2 0-1,0-2 0,-2 0 1,0-2-1,-1 0 0,-1-1 1,-2-2-1,0 1 1,-2-2-1,-1-1 0,-1 1 1,11-35-1,-18 40-82,-16 38 29,-16 34 41,18-31 1,1-1 0,0 1 0,2 0 0,0 1 0,1-1 1,1 1-1,1-1 0,1 1 0,0 0 0,6 36 0,-6-56-79,0 1 0,0 0-1,1 0 1,-1 0 0,0 0-1,0 0 1,0-1 0,1 1 0,-1 0-1,0 0 1,1 0 0,-1-1-1,1 1 1,-1 0 0,1 0-1,-1-1 1,1 1 0,-1 0 0,1-1-1,0 1 1,-1-1 0,1 1-1,0-1 1,-1 1 0,2 0 0,-1-2 31,0 1 0,0-1 1,-1 1-1,1-1 0,0 0 0,0 1 1,-1-1-1,1 0 0,0 1 1,-1-1-1,1 0 0,-1 0 1,1 1-1,-1-1 0,1 0 1,-1 0-1,0 0 0,1-1 1,16-56 1206,-15 51-1403,6-31 224,0-4-21,-4 32-106,-1 14-89,-2 1 145,0 1 0,0 0 0,1 0 0,0-1 0,0 1 0,0-1 0,1 1 0,-1-1 0,1 0 0,1 0 0,-1 0 0,1-1 0,0 1 0,0-1 0,0 0 0,0 0 0,1 0 0,0-1 0,-1 1 0,1-1 0,1 0 0,-1 0 0,0-1 0,1 0 0,-1 0 0,1 0 0,0-1 0,0 1 0,-1-2 0,1 1 0,0 0 0,0-1 0,0 0 0,0-1 0,0 1 0,0-1 0,-1 0 0,1 0 0,10-5 0,-7 2 20,0-1 0,-1 0 0,1 0 0,-1-1 0,0-1 0,-1 1 0,0-1 0,0 0 0,12-17 1,29-25 65,-47 48-154,-1 4 60,0 1 1,0-1-1,-1 1 1,0-1-1,0 1 0,1-1 1,-2 1-1,-1 4 1,3-7 3,-4 8-13,1-1-1,0 1 1,1 0 0,0 0-1,0 0 1,1 1 0,0-1-1,0 0 1,2 11 0,-1-19-132,0-1 0,1 1 0,-1-1 0,0 0 0,0 1 1,1-1-1,-1 1 0,0-1 0,1 0 0,-1 1 1,0-1-1,1 0 0,-1 0 0,1 1 0,-1-1 0,0 0 1,1 0-1,-1 0 0,1 1 0,-1-1 0,1 0 0,-1 0 1,1 0-1,-1 0 0,1 0 0,-1 0 0,1 0 0,-1 0 1,1 0-1,-1 0 0,1 0 0,-1 0 0,0 0 0,1-1 1,-1 1-1,1 0 0,-1 0 0,1 0 0,-1-1 1,0 1-1,1 0 0,-1 0 0,1-1 0,-1 1 0,0 0 1,1-1-1,-1 1 0,0-1 0,0 1 0,1 0 0,-1-1 1,0 1-1,0-1 0,8-17-6688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7.907"/>
    </inkml:context>
    <inkml:brush xml:id="br0">
      <inkml:brushProperty name="width" value="0.025" units="cm"/>
      <inkml:brushProperty name="height" value="0.025" units="cm"/>
    </inkml:brush>
  </inkml:definitions>
  <inkml:trace contextRef="#ctx0" brushRef="#br0">11 1 14606,'0'0'5029,"-10"50"-7464,20-42-3618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8.665"/>
    </inkml:context>
    <inkml:brush xml:id="br0">
      <inkml:brushProperty name="width" value="0.025" units="cm"/>
      <inkml:brushProperty name="height" value="0.025" units="cm"/>
    </inkml:brush>
  </inkml:definitions>
  <inkml:trace contextRef="#ctx0" brushRef="#br0">48 45 14221,'0'0'2141,"-5"9"-865,-3 7-605,1 0-1,1 1 1,1-1 0,0 1-1,1 0 1,1 1-1,-2 32 1,12 153 293,0-91-903,-7-70 35,0-41-37,0-12 192,1-31-179,1 27-145,-2-1 0,0 1 0,0-1 0,-2 1 0,0-1-1,0 1 1,-8-24 0,11 42-192,1 0 0,0-1 0,-1 0 1,1 1-1,0-1 0,0 0 0,1 0 0,-1 0 0,0 0 0,1 0 0,-1-1 0,1 1 0,-1-1 0,5 2 0,3 1-693,1 0 0,-1 0 0,21 3-1,-10-4-412,-1-1-1,0-1 1,1 0-1,28-4 1,-44 3 1324,-1-1 1,0 0-1,0 0 1,0-1-1,0 1 1,0-1-1,0 0 0,-1 0 1,6-4-1,-7 5 264,-1 0-1,0 0 0,0 0 1,0 0-1,1 0 0,-1 0 1,-1 0-1,1-1 0,0 1 1,0 0-1,0-1 0,-1 1 1,1-1-1,0 1 0,-1-1 1,0 1-1,1-1 0,-1 1 1,0-1-1,0 1 0,1-1 1,-1 1-1,0-1 0,-1 1 1,1-1-1,0 1 0,0-1 1,-1-2-1,0 3-67,0 0-1,0 0 1,0 0 0,0 0-1,0 1 1,0-1-1,0 0 1,0 0 0,0 0-1,0 1 1,0-1 0,0 1-1,0-1 1,-1 1 0,1-1-1,0 1 1,-1 0 0,1-1-1,0 1 1,0 0 0,-1 0-1,1 0 1,0 0-1,-1 0 1,1 0 0,0 1-1,-1-1 1,1 0 0,0 1-1,0-1 1,-3 2 0,0-1-54,-1 0 0,1 1 1,0 0-1,-1 0 1,1 0-1,0 0 0,-7 6 1,8-6-22,1 0 0,0 1 0,0-1 0,0 1 0,0 0 0,0 0 0,0 0 0,1 0 0,-1 0 0,1 0 0,0 0 0,0 0 0,0 0 0,0 1 0,1-1 0,-1 0 0,1 1 0,0-1 0,0 7 0,1-8-54,0 0 1,-1 0-1,1 0 1,0 0-1,1 0 1,-1 0-1,0 0 0,0 0 1,1 0-1,-1-1 1,1 1-1,0 0 0,-1-1 1,1 0-1,0 1 1,0-1-1,0 0 0,0 0 1,0 0-1,0 0 1,0 0-1,0-1 1,0 1-1,1 0 0,-1-1 1,0 0-1,0 0 1,0 1-1,5-2 0,1 2-48,0-1 0,1 0 0,-1-1 0,0 0 0,1 0 0,-1-1 0,0 0-1,0 0 1,0-1 0,0 0 0,0-1 0,8-4 0,-8 2-572,0 0 0,0 0 0,0 0 1,-1-1-1,0 0 0,7-9 0,-14 15 258,19-1 962,-12-2-519,1-1 0,0 0 1,-1 0-1,0-1 0,-1 1 1,1-2-1,-1 1 0,9-12 1,-4 3 27,-1 0 1,0 0 0,9-22-1,-9 13 92,-2 0 0,-1 0 0,-1-1 0,-1 0 0,-1 0 0,-2 0 0,0-50-1,-5 60-150,-4 20 85,-6 24 69,6 8-198,1-1 0,1 1 0,2 61 0,3-79-14,1-1 0,1 1 0,1-1 0,1 1 0,0-1 0,1 0 0,1-1 0,1 1 0,11 19 0,-17-34-5,1-1 0,0 1 0,0-1-1,0 1 1,0-1 0,0 0 0,0 0 0,1 0-1,-1 0 1,3 1 0,-4-2 0,0-1 0,-1 0 0,1 0 0,-1 1 0,1-1 0,0 0-1,-1 0 1,1 0 0,0 0 0,-1 0 0,1 0 0,0 0 0,-1 0 0,1 0 0,0 0 0,-1 0-1,1 0 1,-1-1 0,1 1 0,0 0 0,-1 0 0,1-1 0,-1 1 0,1 0 0,-1-1 0,1 1-1,-1-1 1,1 1 0,-1 0 0,1-1 0,-1 1 0,1-1 0,-1 0 0,0 1 0,1-1 0,-1 1 0,0-1-1,0 1 1,1-1 0,-1 0 0,0 1 0,0-1 0,0 0 0,0 1 0,0-1 0,0 1 0,0-1-1,0 0 1,0 1 0,0-2 0,2-13 16,-1 1 1,0 0-1,-1-1 0,-1 0 1,0 1-1,-1 0 0,-7-28 0,7 35-32,0-1-1,-1 1 0,0 0 1,0 0-1,0 0 0,-1 1 1,0-1-1,0 1 0,-1 0 0,0 0 1,0 1-1,0-1 0,-1 1 1,0 0-1,0 1 0,-13-9 0,17 12 23,-1 0-1,1 0 1,-1 1-1,0-1 1,0 0-1,1 1 1,-1-1-1,0 1 0,0 0 1,0 0-1,1 0 1,-1 1-1,0-1 1,0 1-1,-2 0 0,4-1-2,0 1 0,1-1-1,-1 0 1,0 0-1,1 1 1,-1-1-1,0 1 1,1-1 0,-1 1-1,1-1 1,-1 1-1,1-1 1,-1 1-1,1-1 1,-1 1 0,1 0-1,-1-1 1,1 1-1,0 0 1,-1-1-1,1 1 1,0 1 0,0-1-6,0 1-1,0-1 1,0 1 0,0-1 0,0 0 0,1 1 0,-1-1 0,1 1 0,-1-1 0,1 0 0,-1 0 0,1 1 0,0-1 0,0 0-1,0 0 1,1 2 0,2 1-6,0 0-1,0 0 0,1-1 1,0 0-1,-1 0 1,1 0-1,0 0 1,0-1-1,1 1 0,-1-1 1,1-1-1,-1 1 1,1-1-1,9 1 0,11 1-1314,47 0-1,-68-3 955,3 0-665,-1 0 1,1 0 0,-1-1 0,0 0-1,1-1 1,9-2 0,9-9-4413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9.043"/>
    </inkml:context>
    <inkml:brush xml:id="br0">
      <inkml:brushProperty name="width" value="0.025" units="cm"/>
      <inkml:brushProperty name="height" value="0.025" units="cm"/>
    </inkml:brush>
  </inkml:definitions>
  <inkml:trace contextRef="#ctx0" brushRef="#br0">305 1 16464,'0'0'3480,"-8"2"-2604,8-2-886,-52 20 1511,50-19-1410,0 0 0,-1 0 0,1 1 1,0-1-1,0 1 0,0 0 0,1 0 0,-1 0 0,0 0 0,-2 3 0,4-4-81,-1 0 1,1 0-1,0 0 0,-1 0 0,1 0 1,0 1-1,0-1 0,0 0 0,0 0 1,0 0-1,0 0 0,0 0 0,0 0 1,0 1-1,0-1 0,1 0 0,-1 0 1,0 0-1,1 0 0,-1 0 0,1 0 1,-1 0-1,1 0 0,-1 0 0,3 1 1,2 2-171,1 0-1,0 0 1,1-1 0,-1 1 0,1-2 0,-1 1 0,1-1 0,0 0 0,0 0 0,13 1 0,9 4-247,-12-3 232,-12-3 165,1 0 0,-1 0 0,0 1 0,0-1 0,0 1 0,0 0 0,0 1 0,0-1 0,0 1 0,-1 0 0,0 0 0,1 0 0,6 7 0,-11-9 39,0-1 0,0 1-1,0-1 1,1 0-1,-1 1 1,0-1 0,0 1-1,0-1 1,0 1-1,0-1 1,0 1 0,0-1-1,0 0 1,0 1 0,0-1-1,0 1 1,0-1-1,0 1 1,0-1 0,-1 1-1,1-1 1,0 0 0,0 1-1,0-1 1,-1 1-1,1-1 1,0 0 0,0 1-1,-1-1 1,1 0-1,0 1 1,-1-1 0,1 0-1,-1 1 1,1-1 0,0 0-1,-1 0 1,0 1-1,-17 7 721,17-8-735,-32 10 290,1-2 0,-1-1-1,-42 3 1,-17-10-2201,77-1 228,-1-2 1,0 1 0,-22-9-1,-18-10-6264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09.404"/>
    </inkml:context>
    <inkml:brush xml:id="br0">
      <inkml:brushProperty name="width" value="0.025" units="cm"/>
      <inkml:brushProperty name="height" value="0.025" units="cm"/>
    </inkml:brush>
  </inkml:definitions>
  <inkml:trace contextRef="#ctx0" brushRef="#br0">0 68 11435,'0'0'4196,"68"-30"-2370,-29 21-737,11 3-385,2 1-319,-2 1-321,0-1-2723,-9-3-8487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10.060"/>
    </inkml:context>
    <inkml:brush xml:id="br0">
      <inkml:brushProperty name="width" value="0.025" units="cm"/>
      <inkml:brushProperty name="height" value="0.025" units="cm"/>
    </inkml:brush>
  </inkml:definitions>
  <inkml:trace contextRef="#ctx0" brushRef="#br0">29 65 13997,'0'0'5648,"-1"9"-4100,-3 35-1088,1 0 0,3-1-1,1 1 1,3 0 0,1 0 0,3-1-1,1 0 1,23 66 0,-40-181 394,0 46-800,1-1-225,-1 1 0,-2 0 0,0 1 0,-17-30 0,25 53 38,3 4 105,0 1 0,-1 0 0,1-1-1,1 1 1,-1-1 0,0 1 0,1-1 0,-1 1 0,1-1 0,0 0 0,0 0 0,0 0 0,0 0 0,0 0 0,0 0 0,0 0 0,1-1 0,-1 1 0,1-1 0,-1 0 0,1 0 0,0 0 0,-1 0 0,1 0 0,0 0 0,4 0 0,8 2 54,0-1 1,1-1-1,21 0 0,-27-1-8,0 0 0,0-1-1,0 0 1,0-1 0,0 0 0,0-1-1,0 0 1,-1 0 0,1-1 0,-1 0-1,0-1 1,0 0 0,-1 0 0,1-1-1,-1 0 1,-1 0 0,1-1 0,-1 0-1,0-1 1,0 0 0,-1 0 0,0 0-1,-1 0 1,0-1 0,0 0 0,-1 0-1,0 0 1,0-1 0,-1 0 0,0 1-1,-1-1 1,0 0 0,1-20 0,-3 22-14,-1 1 0,1-1 0,-1 1 0,-1 0 0,1-1 0,-1 1 0,0 0 0,-1 0 0,-4-9 0,6 15-12,0-1 0,0 1-1,0-1 1,0 1 0,0-1-1,-1 1 1,1 0 0,0-1-1,-1 1 1,1 0 0,-1 0-1,0 0 1,1 0 0,-1 0-1,0 1 1,0-1 0,1 0-1,-1 1 1,0-1 0,0 1-1,0 0 1,0 0-1,0 0 1,1 0 0,-1 0-1,0 0 1,0 0 0,0 0-1,0 1 1,0-1 0,0 1-1,1-1 1,-1 1 0,0 0-1,1 0 1,-1 0 0,0 0-1,1 0 1,-1 0 0,1 0-1,-3 3 1,-4 3 2,0 1 1,0 0-1,1 0 0,1 0 1,-1 1-1,1 0 1,1 1-1,0 0 0,0-1 1,0 1-1,2 1 0,-1-1 1,1 0-1,1 1 1,0 0-1,0 0 0,1-1 1,1 22-1,0-29 10,1 0 0,0 0-1,0 0 1,0 0 0,1 0-1,-1 0 1,1 0 0,-1 0 0,1 0-1,0-1 1,0 1 0,0-1 0,1 1-1,-1-1 1,0 0 0,1 0 0,0 0-1,-1 0 1,1 0 0,0-1-1,0 1 1,0-1 0,0 0 0,0 0-1,0 0 1,1 0 0,-1 0 0,4 0-1,13 2 34,0 0 1,1-2-1,27 0 0,-36-1-54,3-1-22,35 4-315,-49-3 342,1 0-1,-1 1 1,1-1 0,-1 0 0,0 1 0,0-1 0,1 1 0,-1 0 0,0-1 0,0 1 0,0 0-1,1 0 1,-1 0 0,0 0 0,0 0 0,0 0 0,0 0 0,-1 0 0,1 0 0,0 0 0,0 1-1,-1-1 1,1 0 0,-1 0 0,1 1 0,-1-1 0,1 0 0,-1 1 0,0-1 0,0 2 0,1 66-79,-1-39-3929,1-27-171,3-2-1611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10.407"/>
    </inkml:context>
    <inkml:brush xml:id="br0">
      <inkml:brushProperty name="width" value="0.025" units="cm"/>
      <inkml:brushProperty name="height" value="0.025" units="cm"/>
    </inkml:brush>
  </inkml:definitions>
  <inkml:trace contextRef="#ctx0" brushRef="#br0">32 99 17969,'0'0'3481,"10"2"-2835,1 0-557,-1-1 0,0 0 0,1 0 0,-1-1 0,0-1 0,17-2 0,-24 3-72,-1-1 1,1 1-1,0-1 0,0 0 0,-1 1 1,1-1-1,0 0 0,-1-1 1,1 1-1,-1 0 0,1-1 0,-1 1 1,0-1-1,1 0 0,-1 0 0,0 0 1,0 0-1,0 0 0,-1 0 0,1-1 1,0 1-1,-1-1 0,0 1 0,1-1 1,-1 1-1,0-1 0,0 0 1,-1 0-1,1 1 0,-1-1 0,1 0 1,-1 0-1,0 0 0,0-3 0,0 4 9,-1 1-1,1-1 0,-1 0 1,0 1-1,0-1 0,0 0 0,0 1 1,0-1-1,0 1 0,0 0 1,0-1-1,0 1 0,-1 0 1,1 0-1,0-1 0,-1 1 0,1 0 1,-1 0-1,0 1 0,1-1 1,-1 0-1,0 0 0,1 1 1,-1-1-1,0 1 0,0 0 0,1-1 1,-1 1-1,0 0 0,0 0 1,0 0-1,1 0 0,-4 1 0,0-1-38,0 0-1,-1 0 0,1 1 0,0 0 0,-1 0 0,1 0 1,0 1-1,0 0 0,0-1 0,0 2 0,-5 2 0,4 0 6,-1 1 0,1-1-1,0 1 1,1 1 0,-1-1 0,1 1-1,1 0 1,-1 0 0,1 0-1,0 1 1,1-1 0,0 1-1,0 0 1,0 0 0,1 0 0,1 0-1,-2 10 1,3-16-22,0 0-1,0 0 1,1 0 0,-1 0 0,0 0-1,1 0 1,0 0 0,-1 0 0,1 0-1,0 0 1,0-1 0,0 1 0,0 0-1,0-1 1,0 1 0,0-1 0,1 1-1,-1-1 1,0 1 0,1-1 0,0 0-1,-1 0 1,1 0 0,0 0 0,-1 0-1,1 0 1,0 0 0,0 0 0,0-1-1,0 1 1,0-1 0,0 1 0,-1-1-1,5 0 1,8 2-698,0-1-1,0-1 1,23-1 0,-33 0 525,8 0-1296,1-1 0,0 0 0,-1-1 0,0-1-1,21-8 1,12-10-4042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11.157"/>
    </inkml:context>
    <inkml:brush xml:id="br0">
      <inkml:brushProperty name="width" value="0.025" units="cm"/>
      <inkml:brushProperty name="height" value="0.025" units="cm"/>
    </inkml:brush>
  </inkml:definitions>
  <inkml:trace contextRef="#ctx0" brushRef="#br0">180 190 7015,'0'0'7393,"-10"1"-4724,-2 2-2238,1 0 0,0 1 0,0 0-1,0 1 1,0 0 0,1 1 0,-14 9-1,18-12-285,1 0 1,1 0-1,-1 1 0,1 0 0,-1 0 0,1 0 0,0 0 0,0 1 0,1-1 0,-1 1 0,1 0 0,0 0 0,1 1 0,-1-1 0,1 0 1,0 1-1,0-1 0,1 1 0,-2 9 0,4-14-124,0 0 0,0 0 0,0 0 0,1 0 0,-1 0 0,0 0 0,0 0 0,1 0 0,-1-1 0,1 1 0,-1-1 0,1 1 0,-1-1 0,1 1 0,-1-1 1,1 1-1,-1-1 0,1 0 0,-1 0 0,1 0 0,-1 0 0,1 0 0,0-1 0,1 1 0,46-3 115,-32-1-326,0 0 1,0-2-1,0 0 1,0 0-1,-1-2 1,0 0-1,-1 0 1,0-2-1,17-13 1,-45 37 1429,18-13-454,29-21-250,-23 10-492,0-1-1,-1 0 1,0 0-1,10-17 1,-16 23-16,0-1 1,-1-1 0,1 1 0,-1-1-1,-1 1 1,1-1 0,-1 0 0,0 0-1,-1 0 1,2-13 0,-3 20-23,0 0 0,0-1 0,1 1 0,-1 0 0,0-1 0,0 1 0,1 0 0,-1-1 0,0 1 0,1 0 0,-1 0 0,0-1 1,1 1-1,-1 0 0,0 0 0,1 0 0,-1-1 0,0 1 0,1 0 0,-1 0 0,0 0 0,1 0 0,-1 0 0,1 0 0,-1 0 0,1 0 0,-1 0 0,0 0 0,1 0 0,-1 0 0,1 0 0,-1 0 0,0 0 0,1 0 0,-1 0 1,1 1-1,24 5 7,-13-3 140,-7-3-126,0 1 1,-1-1 0,1 0-1,0 0 1,-1-1 0,1 0-1,0 0 1,-1 0-1,1 0 1,-1 0 0,1-1-1,-1 0 1,0 0 0,1 0-1,-1-1 1,0 1 0,-1-1-1,1 0 1,0 0 0,-1 0-1,0-1 1,0 1-1,0-1 1,0 0 0,0 1-1,-1-1 1,4-8 0,-1 6-55,-18 43-415,8-20 436,2-8 37,0-1 0,1 1 0,0 0 0,0 0 0,1 0 0,0 0 0,1 0 0,1 11 0,-1-17-17,1 0 1,-1 0-1,1 0 1,0-1-1,0 1 1,0 0-1,0-1 1,1 1 0,-1-1-1,1 1 1,0-1-1,-1 1 1,1-1-1,0 0 1,0 0-1,1 0 1,-1 0-1,0-1 1,1 1 0,-1-1-1,1 1 1,-1-1-1,1 0 1,-1 0-1,1 0 1,0 0-1,0 0 1,0-1-1,3 1 1,3 1 9,1-1 0,-1-1-1,1 0 1,-1 0 0,0-1 0,1 0 0,-1-1 0,0 1-1,0-2 1,0 0 0,0 0 0,0 0 0,-1-1 0,1 0 0,-1-1-1,0 0 1,0 0 0,-1-1 0,8-6 0,-7 5-13,-1-1 1,0 1 0,0-1 0,-1-1 0,0 1-1,0-1 1,-1 0 0,0 0 0,-1-1-1,0 1 1,0-1 0,-1 0 0,0 0-1,-1 0 1,0 0 0,-1-1 0,0-10 0,-1 21-14,0-1 0,0 1 1,0 0-1,0-1 1,0 1-1,0 0 1,0-1-1,0 1 1,0-1-1,-1 1 0,1 0 1,0-1-1,0 1 1,0 0-1,-1-1 1,1 1-1,0 0 1,0-1-1,-1 1 0,1 0 1,0 0-1,-1-1 1,1 1-1,0 0 1,-1 0-1,1 0 1,0-1-1,-1 1 0,1 0 1,-1 0-1,1 0 1,0 0-1,-1 0 1,1 0-1,-1 0 1,1 0-1,0 0 0,-1 0 1,1 0-1,-1 0 1,1 0-1,0 0 1,-1 0-1,1 0 1,0 0-1,-1 1 0,1-1 1,0 0-1,-1 0 1,1 0-1,0 1 1,-1-1-1,1 0 1,0 1-1,-1-1 1,1 0-1,0 0 0,0 1 1,-1-1-1,1 0 1,0 1-1,0 0 1,-22 18-46,20-16 63,-1 1 0,1-1 0,0 0 0,0 1 0,0 0 0,0-1 0,1 1 0,-1 0 0,1 0 0,0 0 0,0 0 0,1 0 0,-1 0 0,1 0-1,0 0 1,0 1 0,0-1 0,0 0 0,1 0 0,0 0 0,0 0 0,0 0 0,3 7 0,-1-6 5,0 0 0,1 0 0,0 0 0,0-1 1,0 0-1,0 1 0,1-2 0,0 1 0,-1 0 0,1-1 0,1 0 1,-1 0-1,0-1 0,1 1 0,10 2 0,-6-1 21,0-1 0,0-1 1,1 0-1,16 1 0,-25-2-109,0-1-1,0 0 1,-1 0 0,1 0-1,0 0 1,0 0 0,-1-1-1,1 1 1,0 0 0,0-1 0,-1 1-1,1-1 1,-1 0 0,1 0-1,0 1 1,-1-1 0,1 0-1,-1 0 1,0 0 0,1-1 0,-1 1-1,0 0 1,0 0 0,1-1-1,-1 1 1,0-1 0,0 1-1,-1-1 1,1 1 0,0-1-1,0 0 1,-1 1 0,1-1 0,-1 0-1,0 1 1,1-3 0,0-6-1703,-1 1 1,0-1 0,0 1 0,-3-18 0,-10-17-8144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3.283"/>
    </inkml:context>
    <inkml:brush xml:id="br0">
      <inkml:brushProperty name="width" value="0.025" units="cm"/>
      <inkml:brushProperty name="height" value="0.025" units="cm"/>
    </inkml:brush>
  </inkml:definitions>
  <inkml:trace contextRef="#ctx0" brushRef="#br0">1 55 13581,'7'0'325,"251"-8"1949,-24 0-3362,-227 8 1100,52 1 263,0-3-1,-1-2 1,80-16-1,-94 11-6205,-35 5-1457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11.544"/>
    </inkml:context>
    <inkml:brush xml:id="br0">
      <inkml:brushProperty name="width" value="0.025" units="cm"/>
      <inkml:brushProperty name="height" value="0.025" units="cm"/>
    </inkml:brush>
  </inkml:definitions>
  <inkml:trace contextRef="#ctx0" brushRef="#br0">1 384 18738,'0'0'8103,"74"27"-8007,-40-17-960,-1-3-2852,-7-8-3363</inkml:trace>
  <inkml:trace contextRef="#ctx0" brushRef="#br0" timeOffset="1">454 0 19923,'0'0'2178,"11"69"-256,-2-30-321,-2 8-1152,2 0-353,-6 4-224,1 3-1730,-4-2-1697,0 0-2884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11.909"/>
    </inkml:context>
    <inkml:brush xml:id="br0">
      <inkml:brushProperty name="width" value="0.025" units="cm"/>
      <inkml:brushProperty name="height" value="0.025" units="cm"/>
    </inkml:brush>
  </inkml:definitions>
  <inkml:trace contextRef="#ctx0" brushRef="#br0">1 1 10410,'0'0'11242,"23"47"-9128,-12-43-1409,-1-3-577,-3-1-1185,4 0-3139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17.829"/>
    </inkml:context>
    <inkml:brush xml:id="br0">
      <inkml:brushProperty name="width" value="0.025" units="cm"/>
      <inkml:brushProperty name="height" value="0.025" units="cm"/>
    </inkml:brush>
  </inkml:definitions>
  <inkml:trace contextRef="#ctx0" brushRef="#br0">207 12 5349,'-83'-7'5867,"-41"3"-4292,133 13-2225,10 2 648,8-3-5,-1-1 0,1-1-1,0-2 1,33 2 0,115-5 231,-98-2-161,373-6 80,350 8-109,559 77 493,114 5 824,1-42-171,-1294-40-1067,1297 0 1433,-3-37-1918,-1367 29-1870,-13-3-1281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18.909"/>
    </inkml:context>
    <inkml:brush xml:id="br0">
      <inkml:brushProperty name="width" value="0.025" units="cm"/>
      <inkml:brushProperty name="height" value="0.025" units="cm"/>
    </inkml:brush>
  </inkml:definitions>
  <inkml:trace contextRef="#ctx0" brushRef="#br0">0 1 8552,'471'23'4204,"234"-9"-2116,-10-1-1632,2983 50 606,-706-114-79,-2710 45-968,2119-10-6282,-2193 20 1868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2.814"/>
    </inkml:context>
    <inkml:brush xml:id="br0">
      <inkml:brushProperty name="width" value="0.025" units="cm"/>
      <inkml:brushProperty name="height" value="0.025" units="cm"/>
    </inkml:brush>
  </inkml:definitions>
  <inkml:trace contextRef="#ctx0" brushRef="#br0">29 0 15471,'0'0'4430,"-1"12"-3810,-9 81 488,-7 104-316,17-195-788,0-1-1,0 1 0,0-1 1,0 1-1,0-1 0,0 1 1,1-1-1,-1 1 0,0-1 1,1 1-1,-1-1 0,1 0 1,0 1-1,1 1 0,-2-3-10,0 0 0,1 1-1,-1-1 1,1 0-1,-1 1 1,1-1-1,-1 0 1,1 0 0,-1 1-1,1-1 1,-1 0-1,1 0 1,0 0-1,-1 0 1,1 0 0,-1 0-1,1 0 1,-1 0-1,1 0 1,0 0-1,-1 0 1,1 0 0,-1 0-1,1 0 1,0-1-1,2 0-116,0-1 0,0 1 0,0-1-1,0 0 1,-1 0 0,1 0 0,-1-1 0,1 1-1,-1 0 1,0-1 0,2-3 0,13-21-3185,-1 0 1,-1-2-1,19-53 1,-14 31-2388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3.158"/>
    </inkml:context>
    <inkml:brush xml:id="br0">
      <inkml:brushProperty name="width" value="0.025" units="cm"/>
      <inkml:brushProperty name="height" value="0.025" units="cm"/>
    </inkml:brush>
  </inkml:definitions>
  <inkml:trace contextRef="#ctx0" brushRef="#br0">36 0 5894,'0'0'9102,"-1"10"-7079,-14 96 874,8-63-2502,1-1 1,2 1-1,2 51 1,2-93-412,0-1 0,0 0 0,0 1 0,0-1 0,0 1 0,0-1 0,0 0 0,0 1 0,0-1 0,0 1 0,0-1 0,1 0 0,-1 1 0,0-1 0,0 0 0,0 1 0,1-1 0,-1 0 0,0 1 1,0-1-1,1 0 0,-1 0 0,0 1 0,0-1 0,1 0 0,-1 0 0,0 1 0,1-1 0,-1 0 0,1 0 0,-1 0 0,0 0 0,1 0 0,-1 0 0,0 1 0,1-1 0,-1 0 0,1 0 0,-1 0 0,0 0 0,1 0 0,-1 0 0,1-1 0,0 1 1,-6-13-17370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3.489"/>
    </inkml:context>
    <inkml:brush xml:id="br0">
      <inkml:brushProperty name="width" value="0.025" units="cm"/>
      <inkml:brushProperty name="height" value="0.025" units="cm"/>
    </inkml:brush>
  </inkml:definitions>
  <inkml:trace contextRef="#ctx0" brushRef="#br0">0 40 14798,'0'0'5894,"74"25"-4805,-21-21-513,15-4-224,5 0-159,4-4-97,-9-10-32,-4-2-192,-14 3-1826,-14 1-1505,-15 3-2819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3.868"/>
    </inkml:context>
    <inkml:brush xml:id="br0">
      <inkml:brushProperty name="width" value="0.025" units="cm"/>
      <inkml:brushProperty name="height" value="0.025" units="cm"/>
    </inkml:brush>
  </inkml:definitions>
  <inkml:trace contextRef="#ctx0" brushRef="#br0">69 0 14638,'0'0'4997,"84"29"-4261,-40-29 289,8-1-576,2 1-385,-6-8-32,-5 2-641,-9 2-1024,-15 2-674,-13 2-415,-21 12-6471</inkml:trace>
  <inkml:trace contextRef="#ctx0" brushRef="#br0" timeOffset="1">1 216 11147,'0'0'6758,"78"12"-5317,-26-12 33,13-8-65,-1-8-704,-2 2-481,-5-1-96,-3 3-160,-15 2-2018,-16 4-2114,-10-1-6726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4.657"/>
    </inkml:context>
    <inkml:brush xml:id="br0">
      <inkml:brushProperty name="width" value="0.025" units="cm"/>
      <inkml:brushProperty name="height" value="0.025" units="cm"/>
    </inkml:brush>
  </inkml:definitions>
  <inkml:trace contextRef="#ctx0" brushRef="#br0">1 67 5701,'0'0'10693,"6"10"-9881,1 2-533,-1 0 1,0 1-1,-1-1 1,-1 1-1,0 0 1,-1 1-1,0-1 1,-1 0-1,0 1 1,-1 21 0,2 61 497,0-22-13,-3 0 0,-16 123 0,8-174-49,8-23-692,0 1 0,0-1 0,0 0 0,0 0 0,0 0 0,-1 0 0,1 0 0,0 0 0,0 1 0,0-1 0,0 0 0,-1 0 0,1 0 0,0 0 0,0 0 0,0 0 0,0 0 0,-1 0 0,1 0 0,0 0 0,0 0 0,0 0 0,-1 0 0,1 0 0,0 0 1,0 0-1,0 0 0,0 0 0,-1 0 0,1 0 0,0 0 0,0-1 0,0 1 0,0 0 0,-1 0 0,1 0 0,0 0 0,0 0 0,0 0 0,0-1 0,0 1 0,0 0 0,-1 0 0,1 0 0,0 0 0,0 0 0,0-1 0,0 1 0,0 0 0,0 0 0,-2-4 87,1 0 0,0 0 0,0 1-1,0-1 1,0 0 0,0 0 0,1 0 0,0-6-1,2-38-366,3 0 0,2 0 0,2 1-1,2 0 1,2 0 0,2 2-1,1-1 1,3 2 0,48-80-1,-60 111 225,1 1 0,1 0-1,0 1 1,0 0 0,22-19-1,-27 27 29,-1 0-1,1 0 0,0 0 1,0 1-1,1-1 0,-1 1 0,0 0 1,1 1-1,-1-1 0,1 1 1,-1 0-1,1 0 0,0 0 0,-1 0 1,1 1-1,0 0 0,0 0 1,-1 0-1,1 1 0,0 0 0,9 2 1,-12-2 3,0 0 0,1 0 1,-1 0-1,0 0 0,0 0 1,0 1-1,0-1 0,0 1 1,0 0-1,0-1 0,0 1 1,-1 0-1,1 0 0,-1 0 1,1 0-1,-1 0 0,0 1 1,0-1-1,0 0 0,0 1 1,0-1-1,0 0 0,-1 1 1,1-1-1,-1 1 0,0-1 1,0 1-1,0-1 0,0 1 1,-1 4-1,1-2 12,-1 0 1,0 1 0,-1-1-1,1 0 1,-1 0-1,0 0 1,0-1-1,-1 1 1,1 0 0,-1-1-1,0 1 1,0-1-1,-7 7 1,-8 4 210,-1-1 1,0-1-1,0-1 1,-2 0 0,1-2-1,-1 0 1,-1-1-1,0-1 1,-35 7-1,51-17-1143,13-5-199,14-8-1026,47-20-7745,-25 15-993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5.081"/>
    </inkml:context>
    <inkml:brush xml:id="br0">
      <inkml:brushProperty name="width" value="0.025" units="cm"/>
      <inkml:brushProperty name="height" value="0.025" units="cm"/>
    </inkml:brush>
  </inkml:definitions>
  <inkml:trace contextRef="#ctx0" brushRef="#br0">8 54 12908,'0'0'8173,"-2"10"-6384,1-7-1683,0 1 0,0-1-1,0 1 1,1-1 0,-1 1 0,1 0 0,0-1 0,0 1 0,0 0 0,0-1 0,1 1 0,-1-1 0,1 1 0,0-1 0,0 1 0,1-1 0,-1 1 0,1-1 0,-1 0 0,1 0 0,0 0-1,0 0 1,0 0 0,1 0 0,-1-1 0,1 1 0,-1-1 0,1 1 0,0-1 0,0 0 0,0 0 0,0 0 0,1-1 0,-1 1 0,0-1 0,1 0 0,-1 0 0,5 1 0,0 0-72,1-1 1,0 1 0,0-2-1,0 1 1,0-2 0,15-1-1,-16 1-551,0-1 1,0 0-1,0 0 0,-1-1 1,1 0-1,-1 0 0,9-6 0,-10 6-247,-1-1-1,0 0 0,0 0 0,-1 0 0,1-1 1,-1 1-1,0-1 0,0 0 0,0 0 0,-1-1 1,1 1-1,-1-1 0,-1 1 0,1-1 0,-1 0 1,0 0-1,0 0 0,-1 0 0,0-1 0,0 1 0,0 0 1,-1-7-1,-3-11 3173,3 24-2318,0 0 1,0 0-1,0 0 1,0 0-1,-1-1 1,1 1-1,0 0 1,0 0-1,0 0 1,0 0-1,-1 0 1,1 0-1,0 0 1,0 0-1,0 0 1,0 0-1,-1 0 1,1 0-1,0 0 0,0 0 1,0 0-1,0 0 1,-1 0-1,1 0 1,0 0-1,0 0 1,0 0-1,0 0 1,-1 0-1,1 0 1,0 0-1,0 0 1,0 1-1,0-1 1,-1 0-1,1 0 1,0 0-1,0 0 0,0 0 1,0 0-1,0 1 1,0-1-1,0 0 1,0 0-1,-1 0 1,1 0-1,0 1 1,0-1-1,0 0 1,0 0-1,0 0 1,0 1-1,-18 39 7333,13-27-8260,-5 16 1695,1 1 0,2 0-1,1 0 1,1 1 0,2-1 0,1 1 0,2 32-1,-4 48-811,-2-63-1298,-2-17-4014,5-20-2229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6.440"/>
    </inkml:context>
    <inkml:brush xml:id="br0">
      <inkml:brushProperty name="width" value="0.025" units="cm"/>
      <inkml:brushProperty name="height" value="0.025" units="cm"/>
    </inkml:brush>
  </inkml:definitions>
  <inkml:trace contextRef="#ctx0" brushRef="#br0">5 10 15118,'0'0'3107,"-5"61"-1569,5-36-97,5 0-576,8-3-417,3-5-256,11-8-127,7-9-1,7 0-160,7-17-737,4-9-1121,-2-7-1537,-7 1-1570,-8-1 929,-10 5-192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5.715"/>
    </inkml:context>
    <inkml:brush xml:id="br0">
      <inkml:brushProperty name="width" value="0.025" units="cm"/>
      <inkml:brushProperty name="height" value="0.025" units="cm"/>
    </inkml:brush>
  </inkml:definitions>
  <inkml:trace contextRef="#ctx0" brushRef="#br0">1 70 15599,'0'0'3907,"50"-9"-2497,-13 2-449,10-1-161,5 2-383,5-1-257,7 1-128,-10 5-256,1-5-1986,-14-1-2979,-7-5-5413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6.316"/>
    </inkml:context>
    <inkml:brush xml:id="br0">
      <inkml:brushProperty name="width" value="0.025" units="cm"/>
      <inkml:brushProperty name="height" value="0.025" units="cm"/>
    </inkml:brush>
  </inkml:definitions>
  <inkml:trace contextRef="#ctx0" brushRef="#br0">0 46 13068,'0'0'6679,"1"9"-6215,0 3-185,1 0 0,0 1-1,1-1 1,0 0 0,1-1-1,10 23 1,-12-30-262,0 0-1,0 0 1,1 0-1,0-1 1,0 1-1,0-1 1,0 1 0,1-1-1,-1 0 1,1-1-1,-1 1 1,1-1-1,0 1 1,0-1-1,1 0 1,-1 0 0,0-1-1,0 1 1,1-1-1,-1 0 1,1 0-1,-1-1 1,1 1-1,5-1 1,-3-1 2,0 0 0,0 0 0,0-1 0,0 0-1,0 0 1,-1 0 0,1-1 0,-1 0 0,1-1 0,-1 1 0,0-1 0,9-8-1,-10 9-38,-1-1-1,0 1 0,0-1 0,-1 0 1,1 0-1,-1 0 0,0-1 0,0 1 1,0-1-1,0 1 0,-1-1 0,0 0 1,0 0-1,0 0 0,-1-1 0,0 1 1,1-9-1,-18 45-32,15-28 71,0 1 0,0-1 0,0 1 0,0-1 0,1 1 0,0-1 0,-1 1 0,1 0 0,1-1 1,-1 1-1,0 0 0,1-1 0,0 1 0,0-1 0,0 1 0,0-1 0,0 1 0,1-1 1,-1 0-1,1 0 0,4 5 0,-2-5 1,0 0-1,0 0 1,0 0 0,0-1 0,1 0 0,-1 0 0,1 0-1,-1-1 1,1 0 0,0 1 0,0-2 0,0 1-1,0 0 1,-1-1 0,10-1 0,-9 2 6,0-1-1,1 0 1,-1-1 0,0 1 0,0-1-1,0 0 1,0 0 0,0-1 0,0 1 0,0-1-1,0 0 1,0-1 0,-1 1 0,1-1-1,-1 0 1,1 0 0,-1 0 0,4-5 0,-4 3 54,-1 0 0,1-1 0,-1 1 1,0-1-1,-1 1 0,1-1 1,-1 0-1,0 0 0,-1 0 1,1 0-1,-1-1 0,-1 1 0,1 0 1,-1-12-1,0 8-249,-4-44 815,4 53-759,-1-1-1,1 1 1,0 0-1,-1-1 1,1 1-1,-1-1 1,0 1-1,1 0 1,-1-1-1,0 1 1,0 0-1,0 0 1,0 0-1,0-1 0,0 1 1,0 0-1,-1 1 1,1-1-1,0 0 1,0 0-1,-1 0 1,1 1-1,-1-1 1,1 1-1,0-1 1,-1 1-1,1-1 1,-1 1-1,1 0 1,-4 0-1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6.693"/>
    </inkml:context>
    <inkml:brush xml:id="br0">
      <inkml:brushProperty name="width" value="0.025" units="cm"/>
      <inkml:brushProperty name="height" value="0.025" units="cm"/>
    </inkml:brush>
  </inkml:definitions>
  <inkml:trace contextRef="#ctx0" brushRef="#br0">96 1 14926,'0'0'1714,"-7"10"-599,-5 5-537,2 0-1,0 1 0,1 1 0,1 0 1,0 0-1,1 0 0,-7 28 0,11-33-474,1-1 0,0 1 0,0 0 0,1 0 1,1-1-1,0 1 0,1 0 0,2 15 0,-2-23-68,1 1 1,0 0-1,0 0 1,0-1-1,0 1 1,1-1-1,0 0 1,0 0-1,0 0 1,0 0-1,0 0 1,1-1-1,0 1 1,0-1-1,0 0 1,0 0-1,0-1 1,1 1-1,-1-1 0,1 0 1,7 2-1,5 2-105,0-2 0,1 0 0,-1-1 0,1 0 0,0-2 0,19 0 0,-15-2-2220,-1 0-1,29-6 1,-19-1-4084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7.008"/>
    </inkml:context>
    <inkml:brush xml:id="br0">
      <inkml:brushProperty name="width" value="0.025" units="cm"/>
      <inkml:brushProperty name="height" value="0.025" units="cm"/>
    </inkml:brush>
  </inkml:definitions>
  <inkml:trace contextRef="#ctx0" brushRef="#br0">0 8 14606,'0'0'11050,"68"2"-10697,-25-2-321,2 0-321,-8 0-1857,-1-1-1986,-17-8-4163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7.560"/>
    </inkml:context>
    <inkml:brush xml:id="br0">
      <inkml:brushProperty name="width" value="0.025" units="cm"/>
      <inkml:brushProperty name="height" value="0.025" units="cm"/>
    </inkml:brush>
  </inkml:definitions>
  <inkml:trace contextRef="#ctx0" brushRef="#br0">0 57 3171,'0'0'8205,"3"-8"-5589,8-27-86,-3 21 1293,-2 22-2673,-2 18-1019,-4-10-56,0 0 57,0 1-1,1 0 0,0-1 1,8 31-1,-8-43-90,0 0 0,1 1 0,0-1 0,0 0 0,0 0 0,0 0-1,1-1 1,-1 1 0,1 0 0,0-1 0,0 0 0,0 0 0,1 0 0,-1 0 0,1 0-1,0-1 1,-1 1 0,1-1 0,0 0 0,1 0 0,-1-1 0,0 1 0,5 0-1,-2 0-13,1 0 0,-1-1 0,1 0-1,-1 0 1,1 0 0,14-2 0,-20 0-181,1 1 1,-1-1-1,1 0 1,-1 1 0,0-1-1,1 0 1,-1 0 0,0-1-1,0 1 1,3-2 0,-3 1-260,-1 1 1,1-1 0,-1 0-1,1 1 1,-1-1 0,0 0-1,0 0 1,0 0 0,0 0 0,0 0-1,0 0 1,1-5 0,4-23-7804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7.890"/>
    </inkml:context>
    <inkml:brush xml:id="br0">
      <inkml:brushProperty name="width" value="0.025" units="cm"/>
      <inkml:brushProperty name="height" value="0.025" units="cm"/>
    </inkml:brush>
  </inkml:definitions>
  <inkml:trace contextRef="#ctx0" brushRef="#br0">0 23 6374,'0'0'14189,"25"-22"-16271,-7 29-3299,7 1-6470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8.248"/>
    </inkml:context>
    <inkml:brush xml:id="br0">
      <inkml:brushProperty name="width" value="0.025" units="cm"/>
      <inkml:brushProperty name="height" value="0.025" units="cm"/>
    </inkml:brush>
  </inkml:definitions>
  <inkml:trace contextRef="#ctx0" brushRef="#br0">12 0 12876,'0'0'5728,"0"9"-5231,-5 96 1969,1-69-1797,2 0 0,1 0 0,2 0 0,1 0 0,13 58 1,-15-91-603,1 1 1,0 0 0,0-1-1,1 1 1,-1-1-1,1 1 1,0-1 0,0 0-1,0 0 1,0 0 0,0 0-1,1 0 1,-1 0 0,1 0-1,0-1 1,0 0 0,0 1-1,0-1 1,0 0 0,1 0-1,-1-1 1,0 1 0,1-1-1,0 0 1,-1 1 0,1-2-1,0 1 1,-1 0 0,1-1-1,0 0 1,0 1 0,-1-2-1,1 1 1,0 0 0,0-1-1,-1 1 1,1-1 0,0 0-1,-1-1 1,1 1 0,-1 0-1,1-1 1,-1 0-1,0 0 1,6-4 0,9-6 28,-2-1 0,1 0-1,-2-1 1,19-22 0,-26 28-346,-1-1 0,0 0-1,-1 0 1,0-1 0,0 0 0,-1 0-1,0 0 1,-1-1 0,5-17 0,-9 3-6482,-4 17-875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8.610"/>
    </inkml:context>
    <inkml:brush xml:id="br0">
      <inkml:brushProperty name="width" value="0.025" units="cm"/>
      <inkml:brushProperty name="height" value="0.025" units="cm"/>
    </inkml:brush>
  </inkml:definitions>
  <inkml:trace contextRef="#ctx0" brushRef="#br0">1 1 14029,'0'0'2787,"12"56"-577,11-40-1057,1 0 128,4 1-864,-5-3-321,4 0-1345,-9-4-3620,-7-4-4644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9.077"/>
    </inkml:context>
    <inkml:brush xml:id="br0">
      <inkml:brushProperty name="width" value="0.025" units="cm"/>
      <inkml:brushProperty name="height" value="0.025" units="cm"/>
    </inkml:brush>
  </inkml:definitions>
  <inkml:trace contextRef="#ctx0" brushRef="#br0">1 478 11243,'0'0'907,"7"-13"828,-1 0-1518,2 0-1,0 1 1,0 0-1,1 1 1,0-1-1,1 2 1,0-1-1,14-9 1,34-21-19,2 2 0,1 3 1,2 2-1,1 4 1,2 2-1,71-20 0,-55 26-649,1 3-1,0 3 0,2 4 0,149-2 0,-174 14 300,0 1-1,-1 3 0,1 3 1,81 20-1,-91-12 766,1-2 0,0-2 0,1-3-1,77 3 1,-53-11 93,0-4 0,0-3 0,0-3-1,111-31 1,-152 27-1518,-18-3-3426,-13 1-3113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29.925"/>
    </inkml:context>
    <inkml:brush xml:id="br0">
      <inkml:brushProperty name="width" value="0.025" units="cm"/>
      <inkml:brushProperty name="height" value="0.025" units="cm"/>
    </inkml:brush>
  </inkml:definitions>
  <inkml:trace contextRef="#ctx0" brushRef="#br0">58 46 11018,'0'0'2723,"-25"-46"-2627,21 46-160,4 5-416,0 4-513,6 0 704,3 2 193,-4-4 160,-2 3-128,-3-1 160,0 1 289,-12 1-225,-4 1-544,-7-1-4709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6.785"/>
    </inkml:context>
    <inkml:brush xml:id="br0">
      <inkml:brushProperty name="width" value="0.025" units="cm"/>
      <inkml:brushProperty name="height" value="0.025" units="cm"/>
    </inkml:brush>
  </inkml:definitions>
  <inkml:trace contextRef="#ctx0" brushRef="#br0">179 0 6086,'0'0'9609,"-50"51"-7623,23-19-545,4 4-544,-2-1-385,4-2-31,5-3-97,5-4-128,6-5-127,5-8-193,0-4-1090,5-9-1056,6 0-2594,1-10-2659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0.377"/>
    </inkml:context>
    <inkml:brush xml:id="br0">
      <inkml:brushProperty name="width" value="0.025" units="cm"/>
      <inkml:brushProperty name="height" value="0.025" units="cm"/>
    </inkml:brush>
  </inkml:definitions>
  <inkml:trace contextRef="#ctx0" brushRef="#br0">1 303 8232,'0'0'1041,"10"1"929,-2-1-1603,0 1 0,-1-2 0,1 1 0,0-1 0,-1 0 0,1 0 0,-1-1 0,1 0 0,-1 0 0,0-1 0,0 0 0,0 0 0,0-1 0,-1 0 0,11-7 0,95-76 1648,-63 48-1868,1 1 0,72-39 0,-114 73-159,0 0 1,0 0 0,1 1 0,-1 0 0,1 1 0,9-2 0,-15 4 8,-1-1-1,0 1 1,1 0-1,-1 0 1,0 0-1,1 0 1,-1 0-1,0 1 1,1-1 0,-1 1-1,0-1 1,1 1-1,-1 0 1,0 0-1,0 0 1,0 0-1,0 1 1,0-1-1,0 0 1,0 1-1,-1-1 1,1 1 0,0 0-1,-1 0 1,1-1-1,2 5 1,21 52 124,-21-45-43,1 0 1,1 0-1,0-1 1,9 13-1,-12-21-54,0 0 0,0-1-1,1 1 1,-1-1-1,1 0 1,0 0 0,0 0-1,0 0 1,0-1 0,0 1-1,0-1 1,1 0-1,-1 0 1,1-1 0,9 2-1,-1 0 114,1-2 0,0 0-1,-1 0 1,1-2 0,0 0-1,-1 0 1,1-1 0,0-1 0,-1 0-1,22-8 1,5-6-12,0-2 0,37-24-1,-35 18-118,57-23 0,-98 48 19,1-1-93,-1 0 1,0 0 0,1 0-1,-1 0 1,1 1 0,-1-1 0,1 1-1,-1-1 1,1 1 0,-1 0 0,1-1-1,-1 1 1,1 0 0,0 0 0,-1 0-1,1 0 1,-1 0 0,1 1 0,-1-1-1,1 0 1,0 1 0,-1-1-1,1 1 1,-1-1 0,0 1 0,1 0-1,-1 0 1,1 0 0,-1-1 0,2 3-1,8 2-2291,-2-8-2974,-1-10-817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1.427"/>
    </inkml:context>
    <inkml:brush xml:id="br0">
      <inkml:brushProperty name="width" value="0.025" units="cm"/>
      <inkml:brushProperty name="height" value="0.025" units="cm"/>
    </inkml:brush>
  </inkml:definitions>
  <inkml:trace contextRef="#ctx0" brushRef="#br0">36 50 10442,'0'0'1569,"1"-8"6,5-34 1094,-28 93-15,17-34-2472,0-1 0,2 1 1,0 0-1,1 0 1,0 26-1,2-40-146,0 0 0,0 0 0,0 0-1,0 1 1,0-1 0,1 0 0,0 0-1,0 0 1,0 0 0,0 0 0,0 0 0,0 0-1,1 0 1,-1 0 0,1-1 0,0 1-1,0 0 1,0-1 0,0 0 0,1 1-1,-1-1 1,0 0 0,1 0 0,0 0 0,-1-1-1,1 1 1,0-1 0,0 1 0,0-1-1,0 0 1,0 0 0,0 0 0,0-1 0,0 1-1,1-1 1,3 1 0,3-1 33,0-1 0,0 0 0,0-1 0,0 0 0,0 0 0,-1-1-1,1 0 1,-1-1 0,1 0 0,-1 0 0,0-1 0,14-10 0,-9 4-36,0-1 0,0 0 0,-1 0 0,-1-1 0,0-1-1,14-20 1,-52 92-220,23-50 224,0 1-1,0-1 1,0 1-1,1-1 0,1 1 1,-1 0-1,1 0 1,1-1-1,0 1 0,1 12 1,-1-20-12,1 1 0,0-1 0,-1 0 0,1 1 0,0-1 0,0 0 0,0 1 0,0-1 0,0 0 0,0 0 0,0 0 1,1 0-1,-1 0 0,0 0 0,0 0 0,1-1 0,-1 1 0,1 0 0,-1-1 0,1 1 0,-1-1 0,1 1 0,-1-1 0,1 0 0,-1 0 0,3 0 0,46 2 337,-41-3-317,3 0-16,1-1-1,-1 0 1,0-1-1,0-1 0,0 0 1,0 0-1,-1-1 0,18-11 1,43-16 52,-71 32-82,-1 0 0,1 0 0,-1 0 0,1 0-1,-1 0 1,1 0 0,-1 0 0,0 0 0,1 0 0,-1 0 0,1 0 0,-1 0 0,1 0 0,-1 0 0,1 0 0,-1 1 0,0-1 0,1 0 0,-1 0 0,1 0 0,-1 1-1,0-1 1,1 0 0,-1 1 0,0-1 0,1 0 0,-1 1 0,0-1 0,0 0 0,1 1 0,-1-1 0,0 1 0,0-1 0,0 0 0,1 1 0,-1-1 0,0 1 0,0-1 0,0 1-1,0-1 1,0 0 0,0 1 0,0-1 0,0 1 0,0-1 0,0 1 0,0-1 0,0 1 0,0-1 0,-1 0 0,1 1 0,0-1 0,0 1 0,0-1 0,-1 0 0,1 1-1,0 0 0,-1 0 0,1-1 0,0 1 0,0-1 0,0 1 0,-1 0 0,1-1 0,0 1 0,0 0 0,0-1 0,0 1 0,0 0 0,0-1 0,1 1 0,-1 0 0,0-1 0,0 1 0,0 0 0,1-1 0,-1 1-1,0-1 1,1 1 0,-1 0 0,0-1 0,1 1 0,-1-1 0,1 1 0,-1-1 0,0 1 0,1-1 0,0 0 0,-1 1 0,1-1 0,-1 1 0,1-1 0,-1 0 0,1 0 0,0 1 0,-1-1 0,2 0 0,41-8-1647,27-22-6235,-23 8 3190,-23 7 6328,-8 5 3769,-16 10-5374,0 0-1,0 0 1,1 0 0,-1 0-1,0 0 1,0 0 0,0 0-1,1-1 1,-1 1 0,0 0-1,0 0 1,0 0 0,1 0-1,-1 0 1,0 0 0,0 0-1,1 0 1,-1 0 0,0 0-1,0 0 1,0 0 0,1 0-1,-1 1 1,0-1 0,0 0-1,0 0 1,1 0 0,-1 0-1,0 0 1,0 0 0,0 0-1,1 1 1,-1-1 0,0 0-1,0 0 1,0 0 0,0 0-1,0 1 1,0-1 0,1 0-1,-1 0 1,0 0 0,0 1-1,0-1 1,0 0 0,0 0 0,0 1-1,2 2-29,-1 0 1,1 1-1,0-1 0,0 0 0,1 0 0,-1 0 1,1-1-1,-1 1 0,1-1 0,0 1 0,0-1 1,0 0-1,0 0 0,0 0 0,6 2 0,26 21 105,-34-24-44,0 0 0,-1 0 0,1 1 0,0-1 0,0 0 1,-1 0-1,1 0 0,0 1 0,-1-1 0,0 0 0,1 0 1,-1 1-1,0-1 0,1 0 0,-1 1 0,0-1 1,0 1-1,0-1 0,0 0 0,0 1 0,-1-1 0,1 0 1,0 1-1,-1-1 0,0 2 0,0-1 80,0-1 1,0 1-1,-1 0 0,1-1 1,0 1-1,-1-1 0,1 0 1,-1 1-1,0-1 0,0 0 0,1 0 1,-1 0-1,0 0 0,0 0 1,0-1-1,0 1 0,0 0 1,0-1-1,0 0 0,0 1 1,0-1-1,-2 0 0,-54 1 1411,45-2-1231,-22-7 1,34 8-364,0 0 0,1 0 1,-1 0-1,0 0 0,0 0 0,1-1 0,-1 1 0,0 0 1,1 0-1,-1-1 0,0 1 0,1 0 0,-1-1 0,0 1 1,1 0-1,-1-1 0,1 1 0,-1-1 0,0 0 0,1 1 0,0-1 1,-1 1-1,1-1 0,-1 0 0,1 1 0,0-1 0,-1 0 1,1 1-1,0-1 0,0 0 0,-1 1 0,1-1 0,0 0 1,0 0-1,0 1 0,0-1 0,0 0 0,0 0 0,0 1 1,0-1-1,0 0 0,1 0 0,-1 1 0,0-1 0,1-1 1,2 0-538,0 0 0,1 0 0,-1 1 0,0-1 0,1 1 0,-1-1 0,1 1 0,0 1 1,-1-1-1,1 0 0,0 1 0,4-1 0,3 0-1186,23-5-2873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1.758"/>
    </inkml:context>
    <inkml:brush xml:id="br0">
      <inkml:brushProperty name="width" value="0.025" units="cm"/>
      <inkml:brushProperty name="height" value="0.025" units="cm"/>
    </inkml:brush>
  </inkml:definitions>
  <inkml:trace contextRef="#ctx0" brushRef="#br0">119 19 12011,'0'0'9962,"-8"-5"-9161,5 3-754,1 0 0,-1 1 0,1 0 1,-1-1-1,0 1 0,0 0 1,0 0-1,0 0 0,0 1 1,0-1-1,0 1 0,0-1 0,0 1 1,0 0-1,0 0 0,0 0 1,0 1-1,0-1 0,0 1 1,0 0-1,1 0 0,-1 0 0,0 0 1,0 0-1,1 0 0,-1 1 1,0-1-1,1 1 0,-1 0 1,1 0-1,0 0 0,0 0 0,0 0 1,0 1-1,0-1 0,0 0 1,0 1-1,1 0 0,-1-1 1,1 1-1,0 0 0,-2 5 0,3-7-43,0 0 1,-1 0-1,1 0 0,0 0 0,0 1 0,0-1 0,0 0 0,0 0 0,0 0 0,0 0 0,0 0 0,1 0 0,-1 0 0,0 0 0,0 0 0,1 0 0,-1 0 0,1 0 0,-1 0 0,1 0 0,-1-1 0,1 1 0,0 0 0,-1 0 0,1 0 0,1 1 0,1-1 6,0 1 0,0-1 0,-1 1 0,1-1 0,0 0 0,0 0 0,0 0 0,0-1 0,5 1 0,9 1 18,1-2-1,28-2 0,-37 2-40,4-2-307,1-1 1,-1 0-1,0 0 0,0-1 1,-1-1-1,1 0 0,16-11 1,-27 15 234,-4 10-2419,-7 19 2482,9-27-51,0-1 0,-1 1-1,1-1 1,0 1 0,0-1-1,0 1 1,-1-1-1,1 1 1,0-1 0,0 1-1,0 0 1,0-1 0,0 1-1,0-1 1,0 1 0,0-1-1,0 1 1,0-1 0,1 1-1,-1-1 1,0 1-1,0-1 1,0 1 0,1-1-1,-1 1 1,0-1 0,0 1-1,1-1 1,-1 1 0,0-1-1,1 0 1,-1 1-1,1-1 1,0 1 0,1-1-423,0 0 0,0-1-1,0 1 1,0 0 0,1-1 0,-1 1 0,0-1 0,0 0 0,0 0 0,0 0 0,0 0 0,0 0 0,3-3 0,13-14-6418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2.104"/>
    </inkml:context>
    <inkml:brush xml:id="br0">
      <inkml:brushProperty name="width" value="0.025" units="cm"/>
      <inkml:brushProperty name="height" value="0.025" units="cm"/>
    </inkml:brush>
  </inkml:definitions>
  <inkml:trace contextRef="#ctx0" brushRef="#br0">55 0 13645,'0'0'3753,"-7"9"-2947,1-1-684,0 1 0,0 0 1,1 0-1,1 0 0,-1 0 0,1 1 0,-3 13 1,6-20-96,0 0 0,0 1 1,1-1-1,-1 0 0,1 0 1,0 0-1,0 0 0,0 1 0,0-1 1,1 0-1,-1 0 0,1 0 1,0 0-1,0 0 0,0 0 1,0 0-1,0 0 0,1 0 1,-1-1-1,1 1 0,0 0 1,0-1-1,0 1 0,0-1 0,0 0 1,1 0-1,-1 0 0,1 0 1,-1 0-1,1 0 0,0-1 1,5 3-1,5 1 2,2-2 0,-1 0 0,0 0 0,1-2 0,-1 1-1,1-2 1,0 0 0,18-3 0,32 2 31,-64 1-49,-1 0 0,1 0 0,0 0-1,0 0 1,0 0 0,0 0-1,0 0 1,0 0 0,0 0 0,0 1-1,0-1 1,0 0 0,0 0 0,0 1-1,-1-1 1,1 1 0,0-1 0,0 1-1,0-1 1,-1 1 0,1 0 0,0-1-1,-1 1 1,1 0 0,0 0-1,-1-1 1,1 1 0,-1 0 0,1 0-1,-1 0 1,0 0 0,1 1 0,-1 0 51,0 0 0,0 1 0,-1-1 0,1 0 0,-1 1 0,1-1 0,-1 0 0,0 0 0,0 1 0,0-1 0,0 0 0,-3 3 0,-4 6 297,0 0-1,-1 0 0,-16 14 1,14-16-39,7-7-195,1 0 0,0 1 0,0-1 0,0 1 0,0 0 1,0-1-1,1 1 0,-1 0 0,1 1 0,0-1 0,0 0 0,0 1 1,0-1-1,0 1 0,-1 4 0,5-6-97,0-1 0,0 0 0,0 0 0,0 0 0,0-1 0,0 1 0,0 0 0,0-1 0,0 0-1,0 1 1,0-1 0,0 0 0,0 0 0,1 0 0,-1 0 0,0 0 0,3-1 0,1 1 24,14-1-185,0 0-1,-1-1 1,1-1-1,-1-1 1,0-1-1,0 0 1,-1-1-1,1-1 1,28-16 0,-44 21-174,-1 1 0,0-1 1,0 1-1,0-1 1,0 0-1,0 0 1,0 0-1,0 0 1,-1 0-1,1 0 0,1-3 1,-3 4-47,1 0 0,-1 0 0,0 0 1,1 0-1,-1 0 0,0 0 0,0 0 0,0 0 0,0 0 0,0 0 1,0-1-1,0 1 0,0 0 0,0 0 0,-1 0 0,1 0 1,0 0-1,-1 0 0,0-1 0,-12-14-7783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2.436"/>
    </inkml:context>
    <inkml:brush xml:id="br0">
      <inkml:brushProperty name="width" value="0.025" units="cm"/>
      <inkml:brushProperty name="height" value="0.025" units="cm"/>
    </inkml:brush>
  </inkml:definitions>
  <inkml:trace contextRef="#ctx0" brushRef="#br0">0 100 13485,'0'0'6470,"61"-19"-6310,0 6 256,14-1-255,5-2-97,2-2-385,-7-2-5316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3.210"/>
    </inkml:context>
    <inkml:brush xml:id="br0">
      <inkml:brushProperty name="width" value="0.025" units="cm"/>
      <inkml:brushProperty name="height" value="0.025" units="cm"/>
    </inkml:brush>
  </inkml:definitions>
  <inkml:trace contextRef="#ctx0" brushRef="#br0">9 0 16111,'0'0'2445,"-1"11"-2263,-7 229 1104,8-238-1249,0-1-1,0 1 0,0-1 0,1 1 0,-1-1 1,0 1-1,1-1 0,-1 1 0,1-1 1,-1 1-1,1-1 0,0 0 0,-1 1 0,1-1 1,0 0-1,0 0 0,0 1 0,0-1 1,0 0-1,0 0 0,1 0 0,-1 0 1,0 0-1,0-1 0,3 2 0,-1-1 68,0 0-1,0-1 1,0 1-1,0-1 0,0 0 1,0 0-1,0 0 1,0-1-1,0 1 1,0-1-1,0 1 1,4-2-1,8-4 325,-1 0 0,0-1 0,27-16 0,83-64 120,-107 72-462,0 1 0,-1-2-1,0 0 1,23-33 0,-38 47 285,2-4-2564,-18 4-20152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3.540"/>
    </inkml:context>
    <inkml:brush xml:id="br0">
      <inkml:brushProperty name="width" value="0.025" units="cm"/>
      <inkml:brushProperty name="height" value="0.025" units="cm"/>
    </inkml:brush>
  </inkml:definitions>
  <inkml:trace contextRef="#ctx0" brushRef="#br0">2 1 13677,'0'0'2338,"-1"59"-864,18-44-994,10-1-128,4-4-192,11-2-127,5-7-2276,3-1-1696,-4 0-1731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3.870"/>
    </inkml:context>
    <inkml:brush xml:id="br0">
      <inkml:brushProperty name="width" value="0.025" units="cm"/>
      <inkml:brushProperty name="height" value="0.025" units="cm"/>
    </inkml:brush>
  </inkml:definitions>
  <inkml:trace contextRef="#ctx0" brushRef="#br0">156 0 13645,'-11'1'1052,"1"0"-778,1 1 0,-1 0 0,1 0 0,0 1 1,0 0-1,0 1 0,-14 7 0,19-9-195,0 0 0,1 1-1,-1-1 1,0 1 0,1-1 0,0 1-1,0 0 1,0 1 0,0-1-1,0 0 1,1 1 0,-1-1-1,1 1 1,0 0 0,0 0 0,0 0-1,1 0 1,-1 0 0,1 0-1,0 1 1,0-1 0,0 7-1,1-10-70,1 0 1,-1 1-1,0-1 0,1 0 0,-1 1 0,1-1 0,-1 0 0,1 1 0,0-1 1,-1 0-1,1 0 0,0 0 0,0 0 0,0 0 0,0 0 0,0 0 0,0 0 0,0 0 1,0 0-1,0 0 0,0-1 0,1 1 0,-1-1 0,0 1 0,0-1 0,1 1 0,-1-1 1,0 1-1,1-1 0,-1 0 0,0 0 0,3 0 0,52 2 89,-48-3-56,4 0-3,0-1 1,0 0-1,0-1 0,0 0 0,0-1 0,20-10 1,-27 11-18,0 1 1,-1-1 0,0 0 0,1 0-1,-1-1 1,0 1 0,0-1 0,4-6-1,-6 8-9,-1 0 0,0 0 0,0 0 0,0 0-1,0 0 1,0 0 0,0 0 0,-1-1 0,1 1-1,-1 0 1,1-1 0,-1 1 0,0 0 0,0-1-1,0 1 1,0 0 0,0-1 0,-1 1 0,0-4-1,0 5-12,0 0 0,0 0 0,0 0 0,0 0 0,0 0 0,0 0 0,0 1 0,0-1 0,0 0 0,-1 0-1,1 1 1,0-1 0,-1 1 0,1-1 0,0 1 0,-1 0 0,1-1 0,0 1 0,-1 0 0,1 0 0,0 0 0,-1 0-1,1 0 1,-1 0 0,0 1 0,-37 6-83,36-5 38,0 0 1,1 0-1,-1 1 0,0-1 0,1 1 0,0-1 1,0 1-1,0 0 0,0 0 0,-2 3 0,4-5-80,-1-1 0,1 1 0,0-1 0,-1 1 0,1-1-1,-1 1 1,1 0 0,0-1 0,0 1 0,-1 0 0,1-1 0,0 1-1,0-1 1,0 1 0,0 0 0,0-1 0,-1 1 0,1 0 0,1 0 0,-1-1-1,0 1 1,0 0 0,0-1 0,0 1 0,0-1 0,1 1 0,-1 0-1,0-1 1,0 1 0,1 0 0,-1-1 0,0 1 0,1-1 0,-1 1-1,1-1 1,-1 1 0,1-1 0,-1 1 0,1-1 0,-1 0 0,1 1-1,-1-1 1,1 0 0,0 1 0,-1-1 0,1 0 0,0 0 0,-1 1-1,1-1 1,0 0 0,-1 0 0,1 0 0,0 0 0,0 0 0,19 0-3040,2-1-795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4.244"/>
    </inkml:context>
    <inkml:brush xml:id="br0">
      <inkml:brushProperty name="width" value="0.025" units="cm"/>
      <inkml:brushProperty name="height" value="0.025" units="cm"/>
    </inkml:brush>
  </inkml:definitions>
  <inkml:trace contextRef="#ctx0" brushRef="#br0">63 0 7719,'0'0'5317,"-8"3"-3699,5-2-1366,-27 10 112,28-10-287,1 0 1,0 0-1,-1-1 0,1 1 1,0 0-1,0 0 1,-1 0-1,1 0 1,0 1-1,0-1 1,0 0-1,0 0 0,0 1 1,1-1-1,-1 0 1,0 1-1,1-1 1,-1 1-1,1-1 0,-1 1 1,1-1-1,-1 3 1,3-3-44,-1 0 1,1 0-1,-1 0 1,1 0-1,-1 0 1,1-1 0,0 1-1,-1-1 1,1 1-1,0-1 1,0 0-1,-1 1 1,3-1-1,1 1-5,18 4-660,1 2 1,-1 0-1,0 2 0,0 1 0,40 23 0,-62-32 708,0-1 0,0 1-1,0-1 1,0 1 0,0 0-1,0-1 1,-1 1 0,1 0-1,0 0 1,0 0 0,0-1-1,-1 1 1,1 0 0,0 0-1,-1 0 1,1 0 0,-1 0-1,1 0 1,-1 1 0,0-1 0,1 0-1,-1 0 1,0 0 0,0 0-1,0 0 1,0 0 0,0 1-1,0-1 1,0 2 0,-1-1 107,0 0 1,-1 0 0,1 0 0,0 0 0,-1 0 0,0 0 0,1 0 0,-1 0-1,0-1 1,0 1 0,0-1 0,0 1 0,-2 0 0,-10 6 500,1-1 0,-1-1 0,-19 7 0,30-12-640,1 0 1,-1 0 0,1 0-1,-1 0 1,0-1-1,1 1 1,-1-1-1,0 0 1,0 0-1,1 1 1,-1-2 0,0 1-1,0 0 1,1-1-1,-6-1 1,7 2-63,1 0 0,-1-1 0,1 1 0,-1-1 0,1 1 0,-1-1 0,1 0 0,-1 1 0,1-1 0,0 1 0,-1-1 0,1 0 0,0 1 0,0-1 0,-1 0 0,1 0 0,0 1 0,0-1 0,0 0 0,0 1 0,0-3 0,7-26-1406,31-40-4785,-18 24 693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4.588"/>
    </inkml:context>
    <inkml:brush xml:id="br0">
      <inkml:brushProperty name="width" value="0.025" units="cm"/>
      <inkml:brushProperty name="height" value="0.025" units="cm"/>
    </inkml:brush>
  </inkml:definitions>
  <inkml:trace contextRef="#ctx0" brushRef="#br0">81 0 13677,'0'0'2253,"-1"8"-1084,-5 26-403,-1 0-1,-14 38 1,11-42-334,1 1 0,1-1 0,2 1 0,-2 40 0,6-47-361,1-16-12,0 0-1,1 0 1,0 0-1,0 0 1,0 0-1,4 13 1,8-44 443,30-117-1074,-42 144 567,0-1-1,1 1 1,0-1-1,0 0 0,0 1 1,0-1-1,1 0 0,-1 1 1,1-1-1,0 0 0,-1 0 1,2 0-1,-1-1 0,0 1 1,0 0-1,1-1 0,0 1 1,-1-1-1,6 3 1,-3-2 16,1 0 1,0-1-1,0 1 1,0-1-1,0-1 1,0 1-1,0-1 1,1 0-1,-1 0 1,9-1-1,-4 0 18,0 0 0,0-1 0,-1-1 0,1 0 0,-1 0 0,1-1 0,-1 0 0,0-1-1,0 0 1,0 0 0,-1-1 0,18-12 0,-24 15 118,0-1-1,0 0 1,1 0-1,-2 0 1,1 0 0,0 0-1,-1-1 1,1 1-1,-1-1 1,3-7-1,-26 23 287,17-8-413,0 0 0,1 0-1,0 0 1,0 0 0,0 0 0,0 1 0,1-1 0,0 1 0,0 0 0,-2 5 0,4-9-17,-1 0 1,1 1-1,0-1 1,-1 0-1,1 1 1,0-1-1,0 0 0,0 1 1,0-1-1,0 0 1,0 1-1,0-1 1,1 0-1,-1 1 1,0-1-1,1 0 1,-1 0-1,1 0 1,-1 1-1,1-1 1,0 0-1,-1 0 1,1 0-1,0 0 1,0 0-1,0 0 0,0 0 1,0 0-1,0 0 1,0 0-1,0-1 1,0 1-1,0 0 1,1-1-1,-1 1 1,0-1-1,0 1 1,1-1-1,-1 0 1,0 1-1,0-1 1,3 0-1,18 2 0,0-1 0,0-2 0,0 0-1,0-1 1,0-1 0,-1-1 0,40-12 0,34-6-896,-94 21 867,0 1 0,-1 0-1,1 0 1,-1 0 0,1 0 0,0 1 0,-1-1 0,1 0 0,-1 0-1,1 0 1,0 0 0,-1 1 0,1-1 0,-1 0 0,1 0-1,-1 1 1,1-1 0,-1 0 0,1 1 0,-1-1 0,1 1 0,-1-1-1,0 0 1,1 1 0,-1-1 0,0 1 0,1-1 0,-1 1-1,0-1 1,0 1 0,1 0 0,-1-1 0,0 1 0,0-1 0,0 1-1,0 0 1,0-1 0,0 1 0,0 0 0,0 32-1014,-1-20-1593,1-6-1878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7.161"/>
    </inkml:context>
    <inkml:brush xml:id="br0">
      <inkml:brushProperty name="width" value="0.025" units="cm"/>
      <inkml:brushProperty name="height" value="0.025" units="cm"/>
    </inkml:brush>
  </inkml:definitions>
  <inkml:trace contextRef="#ctx0" brushRef="#br0">155 1 14958,'0'0'3278,"-11"11"-1986,-67 84 1464,69-82-2488,0-1 0,1 2 0,0-1 0,1 1 0,1 0 0,0 1 0,-5 17 0,11-32-255,0 0 0,0 1 0,0-1-1,-1 1 1,1-1 0,0 0 0,0 1-1,0-1 1,0 0 0,0 1-1,0-1 1,0 0 0,0 1 0,0-1-1,0 1 1,0-1 0,0 0 0,0 1-1,0-1 1,0 1 0,0-1 0,0 0-1,0 1 1,1-1 0,-1 0-1,0 1 1,0-1 0,0 0 0,1 1-1,-1-1 1,0 0 0,0 0 0,1 1-1,-1-1 1,0 0 0,1 0 0,-1 1-1,15-9 165,13-22-304,-17 14-167,-1-2-1,-1 1 1,13-37-1,-13 29-91,-12 122-36,2-90 460,1 0 0,-1-1-1,2 1 1,-1-1-1,1 1 1,0-1-1,2 8 1,-2-13-16,-1 1 0,1 0 1,0 0-1,0-1 0,0 1 0,0-1 0,0 1 1,0 0-1,0-1 0,1 0 0,-1 1 0,0-1 0,1 0 1,-1 0-1,1 0 0,-1 0 0,1 0 0,0 0 1,0 0-1,-1-1 0,1 1 0,0 0 0,0-1 0,0 0 1,-1 1-1,1-1 0,0 0 0,0 0 0,2 0 1,-12-22 318,-31-22-488,29 34 267,0 0 1,0-1-1,2 0 1,-1-1 0,1 1-1,1-2 1,-8-16-1,15 28-83,1 0 0,0 1-1,-1-1 1,1 0 0,0 0-1,-1 1 1,1-1 0,0 1 0,0-1-1,-1 1 1,1-1 0,0 1-1,0-1 1,0 1 0,0-1 0,0 1-1,0 0 1,0 0 0,0 0-1,0-1 1,0 1 0,-1 0 0,1 0-1,0 0 1,0 0 0,0 1-1,0-1 1,0 0 0,2 1 0,36 1-167,5 5-133,41 5-4375,-38-12-1576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8.241"/>
    </inkml:context>
    <inkml:brush xml:id="br0">
      <inkml:brushProperty name="width" value="0.025" units="cm"/>
      <inkml:brushProperty name="height" value="0.025" units="cm"/>
    </inkml:brush>
  </inkml:definitions>
  <inkml:trace contextRef="#ctx0" brushRef="#br0">42 1 12460,'0'0'6331,"-7"13"-6123,1 0-100,0 0 0,1 1-1,1-1 1,0 1 0,-3 23-1,6-34-72,1 1-1,-1-1 0,1 0 0,0 0 0,0 0 0,0 1 0,0-1 0,0 0 1,1 0-1,0 0 0,-1 1 0,1-1 0,0 0 0,1 0 0,-1 0 1,0 0-1,1-1 0,0 1 0,-1 0 0,1-1 0,0 1 0,1-1 0,-1 1 1,0-1-1,1 0 0,-1 0 0,1 0 0,0 0 0,-1-1 0,1 1 1,0-1-1,0 0 0,0 1 0,0-1 0,0-1 0,0 1 0,4 0 0,3 0 2,0 0 0,0-1 0,0-1 0,0 1 0,0-2 0,-1 1 0,1-1 0,0-1 0,-1 0 0,1 0-1,-1-1 1,0 0 0,0-1 0,11-7 0,-14 8 23,0 0-1,0 0 1,0-1-1,-1 0 1,0 0-1,0 0 1,0 0-1,-1-1 1,0 0-1,0 0 1,0 0-1,-1 0 0,0-1 1,0 1-1,0-1 1,-1 0-1,0 0 1,0 0-1,-1 0 1,1-12-1,-10 31 301,-2 14-451,8-16 91,1-1-1,0 1 1,0 0-1,1-1 1,0 1 0,0 0-1,1-1 1,1 1-1,3 14 1,-4-21 3,1 1 1,-1 0 0,1-1 0,0 1-1,0-1 1,0 0 0,1 1-1,-1-1 1,1 0 0,0-1 0,-1 1-1,1 0 1,1-1 0,-1 1-1,0-1 1,0 0 0,1 0 0,-1-1-1,1 1 1,0-1 0,-1 1 0,1-1-1,0 0 1,0-1 0,0 1-1,5 0 1,4 0-24,-1 0 0,0-1 1,1-1-1,-1 0 0,13-2 0,-20 1-480,1 1 0,0-1 1,-1 0-1,1-1 0,-1 1 0,0-1 0,9-6 0,12-14-5558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8.588"/>
    </inkml:context>
    <inkml:brush xml:id="br0">
      <inkml:brushProperty name="width" value="0.025" units="cm"/>
      <inkml:brushProperty name="height" value="0.025" units="cm"/>
    </inkml:brush>
  </inkml:definitions>
  <inkml:trace contextRef="#ctx0" brushRef="#br0">96 1 10346,'0'0'7404,"-8"10"-5957,-3 4-974,0 0 0,2 1 0,0 0 0,1 1 0,0 0 0,1 0 0,1 1 0,1-1 0,-5 24 0,8-27-423,1-1 1,0 0 0,1 1 0,1-1 0,-1 0-1,2 1 1,0-1 0,0 0 0,2 0 0,5 15 0,-7-21-104,0-1 0,1-1 0,0 1 0,0 0 0,1-1 0,-1 1 0,1-1 0,0 0 0,0 0 1,0-1-1,1 1 0,-1-1 0,1 0 0,0 0 0,0 0 0,0-1 0,0 0 0,0 0 1,0 0-1,1 0 0,-1-1 0,1 0 0,-1 0 0,12 0 0,-11-1-299,36-1-3168,-15-8-1614,-4-7-951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8.948"/>
    </inkml:context>
    <inkml:brush xml:id="br0">
      <inkml:brushProperty name="width" value="0.025" units="cm"/>
      <inkml:brushProperty name="height" value="0.025" units="cm"/>
    </inkml:brush>
  </inkml:definitions>
  <inkml:trace contextRef="#ctx0" brushRef="#br0">174 0 13901,'0'0'5798,"9"56"-4613,-13-23 64,-10 6-384,-6 3-417,-5 2-192,2-2 1,0-7 31,5-6-128,2-7-96,9-12-32,-2-7-897,3-3-928,4-8-1442,-1-12-3396</inkml:trace>
  <inkml:trace contextRef="#ctx0" brushRef="#br0" timeOffset="1">0 101 12780,'0'0'5573,"27"53"-4067,-13-33 223,3-1-575,0-2-546,8 0-384,0-2-160,-1-2 0,2-4-480,-2-3-1474,-3-2-1217,-9 0-2338,5-4-1922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9.310"/>
    </inkml:context>
    <inkml:brush xml:id="br0">
      <inkml:brushProperty name="width" value="0.025" units="cm"/>
      <inkml:brushProperty name="height" value="0.025" units="cm"/>
    </inkml:brush>
  </inkml:definitions>
  <inkml:trace contextRef="#ctx0" brushRef="#br0">7 61 10570,'0'0'4628,"-1"9"-2156,-3 29-357,4-37-1919,0 0-1,-1 1 1,1 0-1,0-1 1,0 1 0,0-1-1,0 1 1,0-1-1,0 1 1,1-1-1,-1 1 1,0-1 0,1 1-1,-1-1 1,1 1-1,-1-1 1,1 0-1,0 1 1,0-1 0,0 0-1,0 0 1,0 1-1,0-1 1,0 0 0,0 0-1,0 0 1,2 1-1,3-2-102,0 0 0,0-1-1,0 0 1,-1-1 0,1 1-1,0-1 1,-1 0 0,0 0 0,1-1-1,-1 1 1,0-1 0,0-1-1,0 1 1,-1-1 0,1 1 0,-1-1-1,6-7 1,-3 4-96,0-1-1,-1-1 1,1 1 0,-2-1-1,1 0 1,-1-1 0,-1 1-1,8-21 1,-41 91-376,26-54-197,1 1 1,0-1-1,0 1 0,1 0 1,-2 12-1,3-19 434,0 0 0,0 0 0,0 1 0,0-1-1,0 0 1,0 0 0,0 1 0,1-1 0,-1 0 0,0 0 0,1 1-1,-1-1 1,1 0 0,-1 0 0,1 0 0,-1 0 0,1 0-1,0 0 1,0 0 0,-1 0 0,1 0 0,0 0 0,0 0 0,0-1-1,0 1 1,0 0 0,0 0 0,0-1 0,1 1 0,-1-1 0,0 1-1,0-1 1,0 0 0,0 1 0,1-1 0,-1 0 0,0 0-1,0 0 1,1 0 0,-1 0 0,0 0 0,2 0 0,12-2-6371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9.638"/>
    </inkml:context>
    <inkml:brush xml:id="br0">
      <inkml:brushProperty name="width" value="0.025" units="cm"/>
      <inkml:brushProperty name="height" value="0.025" units="cm"/>
    </inkml:brush>
  </inkml:definitions>
  <inkml:trace contextRef="#ctx0" brushRef="#br0">27 334 16303,'0'0'5574,"-18"64"-4261,13-45 32,2 0-640,3-2-545,0-4-128,0 0-961,8-4-1345,0-3-1602,-1-4-3395</inkml:trace>
  <inkml:trace contextRef="#ctx0" brushRef="#br0" timeOffset="1">402 0 16976,'0'0'5285,"-18"67"-3940,2-36-320,-3 4-576,-1-1-257,0 3 0,1-5-160,1-1 32,2-7-64,7-3-256,-5-9-865,7-7-1345,-1-5-962,3-1-2401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39.983"/>
    </inkml:context>
    <inkml:brush xml:id="br0">
      <inkml:brushProperty name="width" value="0.025" units="cm"/>
      <inkml:brushProperty name="height" value="0.025" units="cm"/>
    </inkml:brush>
  </inkml:definitions>
  <inkml:trace contextRef="#ctx0" brushRef="#br0">0 1 14958,'0'0'6662,"46"54"-5284,-28-43-642,5 0-607,2-2-97,4-2-128,-6-3-1378,-3-1-1152,0-2-2243,-6-1-1409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0.344"/>
    </inkml:context>
    <inkml:brush xml:id="br0">
      <inkml:brushProperty name="width" value="0.025" units="cm"/>
      <inkml:brushProperty name="height" value="0.025" units="cm"/>
    </inkml:brush>
  </inkml:definitions>
  <inkml:trace contextRef="#ctx0" brushRef="#br0">0 43 4324,'0'0'7960,"8"-6"-6466,0 1-888,1 0-1,-1 0 0,1 1 0,-1 0 0,1 1 1,12-4-1,-19 7-505,0-1 1,0 0 0,-1 1-1,1-1 1,0 1 0,0 0-1,0 0 1,0 0 0,0 0-1,0 0 1,0 0 0,-1 0-1,1 1 1,0-1 0,0 0-1,0 1 1,0 0 0,-1-1-1,1 1 1,0 0 0,-1 0-1,1 0 1,-1 0 0,1 0-1,-1 1 1,1-1 0,-1 0-1,0 1 1,1-1 0,-1 1-1,0-1 1,0 1 0,0-1-1,0 1 1,0 0 0,-1 0-1,1-1 1,-1 1 0,1 0-1,-1 0 1,1 0 0,-1 0-1,0 0 1,0-1 0,0 5-1,0 2 121,-1-1 0,0 1-1,0-1 1,0 0-1,-1 1 1,0-1 0,0 0-1,-1 0 1,0 0 0,0 0-1,-1 0 1,0-1-1,0 0 1,0 0 0,-7 7-1,-17 29 938,28-42-1130,-1 1 0,1 0 0,-1-1 0,1 1 1,-1 0-1,1-1 0,0 1 0,-1 0 0,1-1 1,0 1-1,0 0 0,0 0 0,-1-1 1,1 1-1,0 0 0,0 0 0,0 0 0,0-1 1,0 1-1,0 0 0,1 0 0,-1 0 1,0-1-1,0 1 0,1 0 0,-1-1 0,0 1 1,1 0-1,-1 0 0,0-1 0,1 1 0,-1-1 1,2 2-1,0-1-24,0 1 0,1-1 0,-1 0 0,0 0-1,1-1 1,-1 1 0,1 0 0,-1-1 0,1 1 0,-1-1 0,3 0 0,76-4-2006,-75 3 1620,8-1-1233,0-1-1,-1 0 1,1-1 0,13-6-1,14-9-8863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1.313"/>
    </inkml:context>
    <inkml:brush xml:id="br0">
      <inkml:brushProperty name="width" value="0.025" units="cm"/>
      <inkml:brushProperty name="height" value="0.025" units="cm"/>
    </inkml:brush>
  </inkml:definitions>
  <inkml:trace contextRef="#ctx0" brushRef="#br0">1 0 8264,'20'25'1665,"5"5"738,3 8-1,6 5-769,0 4-864,-7 4-448,-6-1-129,-7 2 192,-10 0 97,-4-1-193,0 4-128,-5-4-64,-8-3-64,-6-9 32,1-6-448,0-12-1730,0-12-3972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2.541"/>
    </inkml:context>
    <inkml:brush xml:id="br0">
      <inkml:brushProperty name="width" value="0.025" units="cm"/>
      <inkml:brushProperty name="height" value="0.025" units="cm"/>
    </inkml:brush>
  </inkml:definitions>
  <inkml:trace contextRef="#ctx0" brushRef="#br0">45 30 14606,'0'0'4228,"-3"9"-3972,-8 24 139,2 1 0,2 1 0,1-1 0,1 1 0,2 0 0,2 0 0,4 53 0,5-61-357,-7-27-32,-1 0 0,0 1-1,0-1 1,1 1 0,-1-1 0,0 0 0,1 0-1,-1 1 1,1-1 0,-1 0 0,0 1 0,1-1 0,-1 0-1,1 0 1,-1 0 0,1 0 0,-1 1 0,0-1 0,1 0-1,-1 0 1,1 0 0,-1 0 0,1 0 0,-1 0-1,1 0 1,-1 0 0,1 0 0,-1 0 0,1-1-1,1 0 12,0-1-1,0 1 1,0-1-1,0 1 1,0-1-1,-1 0 0,1 0 1,-1 0-1,1 0 1,-1 0-1,0 0 0,1 0 1,-1-1-1,0 1 1,-1 0-1,2-3 1,3-17-360,0 0 1,-2-1 0,0 1 0,-2-1 0,0 1 0,-2-1 0,0 1-1,-1-1 1,-2 1 0,-10-39 0,-2 33 169,8 25 117,3 19 50,4-7 58,0 0 0,1 1 1,1-1-1,-1 0 0,1 0 0,1 1 0,0-1 1,0 0-1,1 0 0,0-1 0,0 1 0,1 0 1,0-1-1,1 0 0,0 0 0,0 0 0,1-1 1,0 0-1,0 0 0,0 0 0,1-1 0,0 0 1,1 0-1,-1-1 0,1 0 0,15 8 0,-8-6 38,0 0-1,0-1 0,29 7 0,-37-11-28,1-1-1,0 1 0,-1-2 0,1 1 1,0-1-1,-1 0 0,1 0 0,0-1 1,-1 0-1,10-3 0,-15 3 14,1-1 0,-1 0 1,1 0-1,-1 0 0,0 0 0,0 0 1,1 0-1,-2 0 0,1-1 0,0 1 1,0-1-1,-1 1 0,1-1 0,-1 0 1,0 0-1,0 0 0,0 1 0,0-1 0,0 0 1,-1 0-1,0 0 0,1 0 0,-1-6 1,1-11 299,-1-1 0,-2-26 0,1 34-353,0 2 4,0 1 0,-1-1-1,0 1 1,0-1 0,-1 1-1,0 0 1,-1 0 0,0 0-1,-1 1 1,0-1-1,-1 1 1,-9-12 0,15 20-40,0 1-1,0-1 1,0 1 0,-1 0-1,1-1 1,0 1 0,-1-1 0,1 1-1,0 0 1,-1-1 0,1 1 0,0 0-1,-1-1 1,1 1 0,-1 0 0,1 0-1,0 0 1,-1-1 0,1 1-1,-1 0 1,1 0 0,-1 0 0,1 0-1,-1 0 1,1 0 0,-1 0 0,1 0-1,-1 0 1,1 0 0,-1 0 0,1 0-1,-1 0 1,1 0 0,-1 0-1,1 0 1,0 0 0,-1 1 0,1-1-1,-1 0 1,1 0 0,-1 1 0,1-1-1,0 0 1,-1 1 0,1-1 0,0 0-1,-1 1 1,1-1 0,0 0 0,-1 1-1,1-1 1,0 1 0,0-1-1,-1 1 1,1-1 0,0 1 0,0-1-1,0 0 1,0 1 0,0-1 0,0 1-1,0-1 1,0 1 0,0-1 0,0 2-1,2 33-2222,0-32 1794,0 0-1,0 1 1,0-1 0,1-1-1,-1 1 1,1 0 0,-1 0-1,1-1 1,0 0 0,0 1 0,0-1-1,6 3 1,19 7-4766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2.874"/>
    </inkml:context>
    <inkml:brush xml:id="br0">
      <inkml:brushProperty name="width" value="0.025" units="cm"/>
      <inkml:brushProperty name="height" value="0.025" units="cm"/>
    </inkml:brush>
  </inkml:definitions>
  <inkml:trace contextRef="#ctx0" brushRef="#br0">10 1 15246,'0'0'2659,"-4"61"-2243,-1-31 33,5 3 319,0-2-415,0 1-321,2-4-32,5 2-160,2-3-1378,-4-7-1248,-5-5-1378,0-9-4613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8.165"/>
    </inkml:context>
    <inkml:brush xml:id="br0">
      <inkml:brushProperty name="width" value="0.025" units="cm"/>
      <inkml:brushProperty name="height" value="0.025" units="cm"/>
    </inkml:brush>
  </inkml:definitions>
  <inkml:trace contextRef="#ctx0" brushRef="#br0">305 26 3267,'0'0'13656,"-8"-5"-11729,8 5-1915,-3-2 132,-1-1 0,1 1 0,-1 0 1,0 0-1,1 0 0,-1 1 1,0-1-1,0 1 0,0 0 1,0 0-1,0 0 0,-1 1 1,1-1-1,0 1 0,0 0 1,0 1-1,0-1 0,0 0 1,-1 1-1,1 0 0,0 0 1,-5 2-1,-10 7 132,1 0 0,0 1 0,0 1 0,1 0 0,-18 18 0,28-24-183,0 1-1,0 0 1,1 0-1,0 0 1,0 1 0,1 0-1,-1 1 1,2-1-1,-1 1 1,1 0-1,1 0 1,0 0 0,-3 13-1,6-20-110,0 0 1,0 0-1,1 0 0,-1 0 1,1 0-1,-1-1 0,1 1 1,0 0-1,0 0 1,0 0-1,0-1 0,0 1 1,0 0-1,0-1 0,0 1 1,1-1-1,-1 1 0,1-1 1,-1 0-1,1 1 0,0-1 1,-1 0-1,1 0 0,0 0 1,0 0-1,-1-1 0,1 1 1,0 0-1,0-1 0,0 1 1,4-1-1,8 4-517,1-1 0,28 1 0,-41-4 447,78 2-6713,-41-2 913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3.203"/>
    </inkml:context>
    <inkml:brush xml:id="br0">
      <inkml:brushProperty name="width" value="0.025" units="cm"/>
      <inkml:brushProperty name="height" value="0.025" units="cm"/>
    </inkml:brush>
  </inkml:definitions>
  <inkml:trace contextRef="#ctx0" brushRef="#br0">0 37 12556,'0'0'3587,"12"-6"-2087,2 0-1147,1 1-1,-1 1 0,1 0 1,0 0-1,0 2 0,0 0 1,20 0-1,-18 1-66,-5 0-198,1 1 0,-1 1 0,23 3 0,-33-4-77,0 0 0,0 1 0,-1-1 0,1 1 0,0-1 0,0 1 0,0 0 0,0 0 0,-1 0-1,1 0 1,0 0 0,-1 0 0,1 0 0,-1 0 0,1 1 0,-1-1 0,1 1 0,-1-1 0,0 1 0,0 0 0,0-1 0,0 1 0,0 0-1,0 0 1,0-1 0,-1 1 0,1 0 0,-1 0 0,1 0 0,-1 2 0,0 9 27,0 0-1,-1 0 1,-1 0-1,0 0 1,-1-1-1,-6 18 1,9-30-34,0 3-51,-1 0-1,1-1 1,0 1 0,0-1-1,0 1 1,0 0 0,1-1 0,-1 1-1,1-1 1,-1 1 0,1-1 0,0 1-1,0-1 1,0 1 0,0-1-1,0 0 1,1 1 0,-1-1 0,1 0-1,2 2 1,44 42-1070,-27-28 873,-11-9 345,35 40-424,-42-46 427,-2-1 0,1 1 0,0-1 0,0 1 0,-1 0 0,0 0 0,1 0 0,-1 0 0,0 0 0,-1 0-1,1 0 1,0 1 0,-1-1 0,0 0 0,0 0 0,0 0 0,0 5 0,-2-5 89,1 0 0,-1-1 0,1 0 0,-1 1 0,0-1 0,0 0 0,0 0 0,0 0 0,0 0 0,0 0-1,0-1 1,-1 1 0,1-1 0,-1 1 0,1-1 0,-1 0 0,0 0 0,1 0 0,-6 1 0,-54 12 1116,48-12-1004,-1-1 1,0 0 0,1-1 0,-30-3-1,41 3-379,0-1 0,0 1-1,1-1 1,-1 0-1,0 0 1,1 0 0,-1 0-1,1-1 1,-1 1 0,1-1-1,-1 1 1,1-1 0,0 0-1,-3-3 1,4 3-250,0 1-1,0-1 0,0 0 1,1 0-1,-1 0 1,0 0-1,1 0 0,-1 0 1,1 0-1,0 0 1,0 0-1,0 0 1,0-1-1,0 1 0,0 0 1,0 0-1,1 0 1,-1 0-1,1 0 0,0 0 1,-1 0-1,3-3 1,9-13-7775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4.080"/>
    </inkml:context>
    <inkml:brush xml:id="br0">
      <inkml:brushProperty name="width" value="0.025" units="cm"/>
      <inkml:brushProperty name="height" value="0.025" units="cm"/>
    </inkml:brush>
  </inkml:definitions>
  <inkml:trace contextRef="#ctx0" brushRef="#br0">0 22 7976,'0'0'13143,"9"4"-12327,-6-3-751,0 1 0,0-1 0,0 1-1,-1-1 1,1 1 0,0 0-1,-1 0 1,1 0 0,-1 0-1,0 1 1,1-1 0,-1 1 0,0-1-1,-1 1 1,1 0 0,0 0-1,-1-1 1,0 1 0,1 0-1,-1 1 1,0-1 0,-1 0 0,1 0-1,0 4 1,-1-5 15,1 0 0,-1 0 0,0 0 0,1 0 0,0 1 0,-1-1 0,1 0 0,0 0 0,0 0 0,0-1 0,1 1 0,-1 0 0,0 0 0,1 0 0,-1-1 0,1 1 0,-1-1 0,1 1 0,0-1 0,0 0 0,0 0 0,3 2 1,-1-2-27,-1 0 0,1 0 0,0-1 0,0 1 0,-1-1 1,1 0-1,0 0 0,0-1 0,0 1 0,-1-1 1,1 0-1,4-1 0,9-3-1,-1-2-1,0 0 1,0-1-1,21-14 1,-21 11-7,0 0 0,-1-1 0,0 0 0,19-22-1,-34 33 20,3 29 207,-3-21-234,-1-3-14,0 1 1,1-1-1,-1 1 1,1 0-1,0-1 1,1 1-1,-1 0 1,3 8-1,-2-11-9,0-1-1,0 1 1,1-1-1,-1 0 1,0 1-1,1-1 1,-1 0-1,1 0 1,-1 0-1,1 0 1,0 0-1,-1 0 1,1 0-1,0 0 1,0-1-1,-1 1 1,1-1-1,0 1 1,0-1-1,0 0 1,0 0-1,0 0 1,-1 0-1,1 0 1,4-1-1,5 0 12,1 0 0,0-2 0,0 1 0,-1-1 0,1-1 1,-1 0-1,0-1 0,0 0 0,10-7 0,47-18 49,-67 30-75,-1 0-1,0 0 0,1 0 0,-1 0 0,0 0 0,1 0 0,-1 0 1,0 0-1,1 0 0,-1 0 0,0 0 0,1 0 0,-1 1 0,0-1 1,1 0-1,-1 0 0,0 0 0,1 0 0,-1 1 0,0-1 0,0 0 1,1 0-1,-1 1 0,0-1 0,0 0 0,0 0 0,1 1 0,-1-1 1,0 0-1,0 1 0,0-1 0,0 0 0,0 1 0,0-1 0,0 0 1,0 1-1,1-1 0,-1 1 0,3 23-104,-3-21 74,1 0 0,-1 0-1,0 0 1,1 0 0,-1 0 0,1 0-1,0 0 1,0 0 0,0 0 0,0 0-1,1 0 1,2 3 0,-2-5-375,1 0 0,-1 0 0,1 0 0,-1-1 0,1 1 0,-1-1 0,1 1 0,-1-1 0,1 0 0,4 0 0,15-3-7535,-8-4-4187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4.407"/>
    </inkml:context>
    <inkml:brush xml:id="br0">
      <inkml:brushProperty name="width" value="0.025" units="cm"/>
      <inkml:brushProperty name="height" value="0.025" units="cm"/>
    </inkml:brush>
  </inkml:definitions>
  <inkml:trace contextRef="#ctx0" brushRef="#br0">1 80 16111,'0'0'9065,"59"-47"-8777,-11 36-64,-2 2-160,1 4 0,1 0-96,-7 3 32,-11 2-160,-10 0-993,-9 0-1313,-11 2-481,-4 5-897,-17 0-1473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4.812"/>
    </inkml:context>
    <inkml:brush xml:id="br0">
      <inkml:brushProperty name="width" value="0.025" units="cm"/>
      <inkml:brushProperty name="height" value="0.025" units="cm"/>
    </inkml:brush>
  </inkml:definitions>
  <inkml:trace contextRef="#ctx0" brushRef="#br0">0 34 13100,'0'0'7528,"65"11"-5254,-19-11-1057,9-2-961,4-5-192,-1 0-192,-3-2-1954,-5 1-1601,-9-4-3140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5.141"/>
    </inkml:context>
    <inkml:brush xml:id="br0">
      <inkml:brushProperty name="width" value="0.025" units="cm"/>
      <inkml:brushProperty name="height" value="0.025" units="cm"/>
    </inkml:brush>
  </inkml:definitions>
  <inkml:trace contextRef="#ctx0" brushRef="#br0">6 1 12620,'0'0'8328,"1"8"-7917,3 81 353,1-28-141,-3 0-1,-2 0 0,-3 0 0,-12 61 1,23-151-630,18-46 1,-11 38-1470,2 0 0,2 1 1,1 1-1,2 1 0,40-48 0,-56 75 1676,1 0-1,0 0 0,1 1 0,0 0 0,12-7 0,-17 12-95,0-1 1,0 0 0,0 1 0,0 0-1,0 0 1,0 0 0,1 0-1,-1 0 1,0 1 0,1-1 0,-1 1-1,0 0 1,1 0 0,-1 0-1,1 1 1,-1-1 0,0 1 0,1 0-1,2 1 1,-4-2-69,-1 1-1,0 0 1,0 0-1,-1-1 1,1 1 0,0 0-1,0 0 1,0 0 0,-1 0-1,1 0 1,0 0 0,-1 0-1,1 0 1,-1 0-1,1 0 1,-1 1 0,1-1-1,-1 0 1,0 0 0,0 0-1,1 0 1,-1 1 0,0-1-1,0 0 1,0 0-1,-1 1 1,1-1 0,0 0-1,0 0 1,-1 0 0,1 1-1,0-1 1,-1 0 0,1 0-1,-1 0 1,-1 1-1,1 3 104,-1-1 0,-1 0 0,1 0 0,-1 0-1,1-1 1,-1 1 0,0-1 0,-5 5 0,-4 1 149,1-1 0,-1-1 0,-16 8 0,-7-4-615,-1-11-3402,28-4-1978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5.887"/>
    </inkml:context>
    <inkml:brush xml:id="br0">
      <inkml:brushProperty name="width" value="0.025" units="cm"/>
      <inkml:brushProperty name="height" value="0.025" units="cm"/>
    </inkml:brush>
  </inkml:definitions>
  <inkml:trace contextRef="#ctx0" brushRef="#br0">1 150 8584,'0'0'15316,"10"-4"-14462,116-53 589,-103 45-1383,-1 0-1,-1-1 0,-1-1 1,21-18-1,-36 26-32,-11 15-286,-1 0-1,2 0 1,-1 1-1,1 0 1,0 0-1,1 0 1,1 0 0,-1 1-1,2 0 1,-1 0-1,1-1 1,1 1-1,0 0 1,1 14-1,0-23 53,0-1 0,0 1 0,0-1 0,0 1 0,0-1 0,0 1 0,0-1 0,1 1 0,-1-1 0,0 0 0,1 1 0,0-1 0,-1 1 0,1-1-1,0 0 1,-1 0 0,1 1 0,0-1 0,0 0 0,0 0 0,0 0 0,0 0 0,0 0 0,1 0 0,-1 0 0,0 0 0,0-1 0,1 1 0,-1 0-1,1-1 1,-1 1 0,3 0 0,8 0-4507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6.237"/>
    </inkml:context>
    <inkml:brush xml:id="br0">
      <inkml:brushProperty name="width" value="0.025" units="cm"/>
      <inkml:brushProperty name="height" value="0.025" units="cm"/>
    </inkml:brush>
  </inkml:definitions>
  <inkml:trace contextRef="#ctx0" brushRef="#br0">238 0 16464,'0'0'5151,"-4"11"-5172,-8 17 80,-1 0 0,-1-1 1,-2-1-1,0 0 0,-2-1 1,0-1-1,-2-1 0,-26 24 1,44-45-608,-1 0 1,1 0-1,-1 0 1,1-1-1,-1 1 0,0-1 1,1 0-1,-1 0 1,0 0-1,0 0 1,0 0-1,0-1 1,0 1-1,0-1 1,-5 0-1,-4 0-5132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6.607"/>
    </inkml:context>
    <inkml:brush xml:id="br0">
      <inkml:brushProperty name="width" value="0.025" units="cm"/>
      <inkml:brushProperty name="height" value="0.025" units="cm"/>
    </inkml:brush>
  </inkml:definitions>
  <inkml:trace contextRef="#ctx0" brushRef="#br0">0 0 14221,'0'0'4100,"63"4"-3523,-35 6 160,1 5-385,5 0-224,0 2-96,0-2 32,0-2-704,-8-2-1186,-2-3-1794,-12-5-2145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6.938"/>
    </inkml:context>
    <inkml:brush xml:id="br0">
      <inkml:brushProperty name="width" value="0.025" units="cm"/>
      <inkml:brushProperty name="height" value="0.025" units="cm"/>
    </inkml:brush>
  </inkml:definitions>
  <inkml:trace contextRef="#ctx0" brushRef="#br0">1 198 15407,'0'0'7644,"7"-8"-7425,12-11-133,41-30 1,-41 35-39,0 0-1,-1-2 1,-1 0 0,0-1-1,21-28 1,-47 64-375,1 0 0,0 1 1,2 0-1,0 0 0,1 0 0,2 1 0,0-1 0,-1 42 1,4-62 320,0 1-187,0-1 0,0 1 0,0-1 0,0 1 0,0-1 0,0 1-1,-1-1 1,2 1 0,-1-1 0,0 1 0,0-1 0,0 1 0,0-1 0,0 1 0,0-1 0,0 1 0,1-1-1,-1 1 1,0-1 0,0 1 0,1-1 0,-1 1 0,0-1 0,1 0 0,-1 1 0,1-1 0,-1 1 0,0-1-1,1 0 1,-1 0 0,1 1 0,-1-1 0,1 0 0,0 1 0,9-1-5887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7.313"/>
    </inkml:context>
    <inkml:brush xml:id="br0">
      <inkml:brushProperty name="width" value="0.025" units="cm"/>
      <inkml:brushProperty name="height" value="0.025" units="cm"/>
    </inkml:brush>
  </inkml:definitions>
  <inkml:trace contextRef="#ctx0" brushRef="#br0">142 0 15855,'0'0'5093,"-5"60"-4837,5-28 0,0 3-96,5 2-31,6-3-161,-2-4 96,-1-3-160,1-7-577,-1-4-929,-8-8-896</inkml:trace>
  <inkml:trace contextRef="#ctx0" brushRef="#br0" timeOffset="1">1 121 9097,'0'0'9192,"68"-7"-8551,-29 7-289,6 0-256,1 0-320,-1 0-3363,-6-2-2435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8.494"/>
    </inkml:context>
    <inkml:brush xml:id="br0">
      <inkml:brushProperty name="width" value="0.025" units="cm"/>
      <inkml:brushProperty name="height" value="0.025" units="cm"/>
    </inkml:brush>
  </inkml:definitions>
  <inkml:trace contextRef="#ctx0" brushRef="#br0">121 0 13549,'-8'4'1964,"-3"0"-1101,0 2 0,0-1 0,1 2 1,-1-1-1,-10 10 0,18-13-708,0 0 0,-1 0 0,2 0 0,-1 0 0,0 0 0,1 1 0,-1-1 0,1 1 0,0-1 0,0 1 0,0 0 0,1 0 0,0 0 0,-1 0 0,1 0 0,1 0 1,-1 0-1,0 1 0,1-1 0,0 0 0,1 7 0,0-8-124,0 0 1,0 0 0,0-1-1,1 1 1,0 0-1,-1-1 1,1 0 0,0 1-1,0-1 1,0 0 0,0 0-1,1 0 1,-1 0-1,1 0 1,-1-1 0,1 1-1,-1-1 1,1 0-1,0 1 1,0-1 0,0 0-1,0-1 1,0 1 0,-1 0-1,1-1 1,0 0-1,5 0 1,6 2 66,-1-1 1,1-1-1,0 0 1,24-5-1,-34 4-60,0 0 1,0 0-1,1-1 0,-1 1 0,-1-1 1,1 0-1,0-1 0,0 1 1,-1-1-1,1 1 0,-1-1 0,0 0 1,0 0-1,0-1 0,0 1 1,-1 0-1,4-7 0,-5 9-13,0-1-1,0 0 1,0 0 0,0 0-1,-1 0 1,1 1-1,-1-1 1,1 0 0,-1 0-1,0 0 1,0 0 0,0 0-1,0 0 1,0 0 0,0 0-1,0 0 1,-1 0-1,1 0 1,-1 0 0,0 0-1,1 0 1,-1 1 0,0-1-1,0 0 1,0 0-1,0 1 1,0-1 0,0 1-1,-1-1 1,1 1 0,-1-1-1,1 1 1,-1 0-1,1 0 1,-1-1 0,0 1-1,1 0 1,-3 0 0,-5-3-714,-12-9 437,17 7-3526,2 0-3824,2 1 1025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7.723"/>
    </inkml:context>
    <inkml:brush xml:id="br0">
      <inkml:brushProperty name="width" value="0.025" units="cm"/>
      <inkml:brushProperty name="height" value="0.025" units="cm"/>
    </inkml:brush>
  </inkml:definitions>
  <inkml:trace contextRef="#ctx0" brushRef="#br0">16 0 13389,'0'0'4447,"-2"8"-3972,-2 9-82,0-1 1,2 2-1,0-1 1,0 0-1,2 0 1,2 20 0,17 115 797,-2-18-520,-15-110-542,0-14 129,-1 0 0,-1 0 0,0-1 0,0 1 0,-2 11 0,2-21-241,0 0 1,0 0-1,0 0 1,0-1-1,-1 1 1,1 0-1,0 0 1,0 0-1,0 0 1,0-1-1,0 1 1,0 0-1,0 0 1,-1 0-1,1 0 1,0 0-1,0-1 1,0 1-1,0 0 1,-1 0-1,1 0 1,0 0-1,0 0 1,0 0-1,-1 0 1,1 0-1,0 0 1,0 0-1,0 0 1,-1 0-1,1 0 1,0 0-1,0 0 1,0 0-1,-1 0 1,1 0-1,0 0 1,0 0-1,0 0 1,0 0-1,-1 0 1,1 0-1,0 0 1,0 1-1,0-1 1,0 0-1,-1 0 0,1 0 1,0 0-1,0 0 1,0 0-1,0 1 1,0-1-1,0 0 1,-1 0-1,-4-19 370,4-19-689,1 0 0,2 0-1,13-66 1,-11 85-283,1 0 1,1 0-1,0 1 0,1 0 0,1 1 0,1-1 0,0 1 1,2 1-1,15-20 0,-23 32 587,1 0-1,-1 1 1,0 0-1,1 0 1,0 0 0,0 0-1,0 1 1,0-1 0,0 1-1,0 0 1,1 0-1,-1 1 1,1-1 0,-1 1-1,1 0 1,0 0 0,-1 1-1,1-1 1,0 1-1,-1 0 1,1 0 0,5 1-1,-9-1 3,0 0-1,-1 0 1,1 1-1,0-1 1,0 0 0,0 0-1,0 0 1,-1 1-1,1-1 1,0 1-1,0-1 1,0 0 0,-1 1-1,1-1 1,0 1-1,-1 0 1,1-1-1,0 1 1,-1 0-1,1-1 1,-1 1 0,1 0-1,-1-1 1,1 1-1,-1 0 1,0 0-1,1 0 1,-1 1-1,0 0 0,1 0 0,-1 0 0,-1 0 0,1 0 0,0 0 0,0 0 0,-1 0 0,1 0 0,-1 0 0,0 0 0,-1 3 0,-1 1 39,0 0 0,-1-1 0,1 1 0,-1-1 0,0 0 0,-1 0 0,-6 5 0,-4 1 391,-1-2 0,-1 0 0,-30 11 0,-19 11 697,59-25-955,7-6-243,0 0 0,0 0 0,1 0 0,-1 0 0,0 0 0,0 0 0,0 0 0,0 0-1,0 0 1,0 0 0,1 0 0,-1 0 0,0 0 0,0 0 0,0 0 0,0 0 0,0 0 0,0 0 0,0 0-1,1 0 1,-1 0 0,0 0 0,0 0 0,0 1 0,0-1 0,0 0 0,0 0 0,0 0 0,0 0-1,0 0 1,1 0 0,-1 0 0,0 0 0,0 1 0,0-1 0,0 0 0,0 0 0,0 0 0,0 0 0,0 0-1,0 0 1,0 0 0,0 1 0,0-1 0,0 0 0,0 0 0,0 0 0,0 0 0,0 0 0,0 0 0,0 0-1,0 1 1,0-1 0,0 0 0,0 0 0,0 0 0,0 0 0,0 0 0,-1 0 0,1 0 0,0 1-1,0-1 1,0 0 0,0 0 0,0 0 0,0 0 0,0 0 0,0 0 0,-1 0 0,15 0-6579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8.053"/>
    </inkml:context>
    <inkml:brush xml:id="br0">
      <inkml:brushProperty name="width" value="0.025" units="cm"/>
      <inkml:brushProperty name="height" value="0.025" units="cm"/>
    </inkml:brush>
  </inkml:definitions>
  <inkml:trace contextRef="#ctx0" brushRef="#br0">12 0 17072,'0'0'5018,"7"9"-4986,18 27-16,-25-35 12,1 0-1,-1 0 0,1 0 1,-1 1-1,1-1 0,-1 0 0,0 1 1,1-1-1,-1 0 0,0 1 1,0-1-1,0 0 0,0 1 1,0-1-1,-1 0 0,1 1 1,0-1-1,-1 0 0,1 1 0,0-1 1,-1 0-1,-1 2 0,-20 26 691,19-27-662,1 1-1,0-1 1,0 1 0,0-1 0,0 1-1,0 0 1,0 0 0,-1 4-1,3-5-44,0-1 0,0 0-1,0 0 1,0 1 0,0-1-1,0 0 1,0 1 0,1-1-1,-1 0 1,1 0 0,-1 0-1,1 1 1,-1-1 0,1 0-1,-1 0 1,1 0 0,0 0-1,0 0 1,0 0 0,0 0-1,0 0 1,0 0 0,0 0-1,0-1 1,0 1 0,0 0-1,0-1 1,0 1 0,0-1-1,1 1 1,-1-1 0,0 1-1,0-1 1,1 0 0,-1 0-1,0 0 1,0 0 0,1 0-1,2 0 1,65 0-1486,-57-1 596,25-3-2377,3-7-2798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8.417"/>
    </inkml:context>
    <inkml:brush xml:id="br0">
      <inkml:brushProperty name="width" value="0.025" units="cm"/>
      <inkml:brushProperty name="height" value="0.025" units="cm"/>
    </inkml:brush>
  </inkml:definitions>
  <inkml:trace contextRef="#ctx0" brushRef="#br0">281 52 8200,'0'0'2381,"2"-7"-262,-2-1-1448,0 5-412,0 0-1,0 0 1,1 1-1,-1-1 1,1 0 0,-1 0-1,1 1 1,0-1-1,0 1 1,0-1 0,3-4-1,-5 9 2127,-23 41-334,-35 29-414,-105 98-1,161-167-2006,-16 11-1605,4-10-4718,8-4 773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8.778"/>
    </inkml:context>
    <inkml:brush xml:id="br0">
      <inkml:brushProperty name="width" value="0.025" units="cm"/>
      <inkml:brushProperty name="height" value="0.025" units="cm"/>
    </inkml:brush>
  </inkml:definitions>
  <inkml:trace contextRef="#ctx0" brushRef="#br0">1 2 12204,'0'0'4420,"48"-2"-3363,-23 10-449,5 8 225,2 1-513,4 4-256,1-1-32,3-3-992,-3-5-1987,3-5-2755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49.121"/>
    </inkml:context>
    <inkml:brush xml:id="br0">
      <inkml:brushProperty name="width" value="0.025" units="cm"/>
      <inkml:brushProperty name="height" value="0.025" units="cm"/>
    </inkml:brush>
  </inkml:definitions>
  <inkml:trace contextRef="#ctx0" brushRef="#br0">15 35 11339,'0'0'7383,"11"-5"-6513,5-2-508,0 2 0,0 0 0,24-4-1,-35 8-257,-1 0-1,1 0 0,0 1 0,0-1 0,0 1 0,-1 0 1,1 0-1,0 1 0,0 0 0,-1 0 0,1 0 0,0 0 1,-1 1-1,1-1 0,-1 1 0,1 0 0,-1 1 0,0-1 1,0 1-1,4 3 0,-7-5-67,0 0-1,-1 0 1,1 0-1,0 0 1,0 0-1,-1 0 1,1 0 0,-1 0-1,1 0 1,-1 1-1,1-1 1,-1 0 0,0 0-1,0 0 1,1 1-1,-1-1 1,0 0 0,0 1-1,0-1 1,0 0-1,-1 0 1,1 1-1,-1 0 1,0 1 33,0 0-1,0 0 1,-1-1-1,0 1 0,1-1 1,-1 1-1,0-1 1,0 0-1,-4 4 1,-7 4 144,0-1 1,-1 0-1,-15 7 0,16-8-101,-13 5 75,-28 18 94,50-29-238,1 1-1,-1-1 1,1 1 0,0 0 0,0 0 0,0 0 0,0 0 0,1 1-1,-1-1 1,-3 7 0,6-9-38,-1 0 1,1 0-1,0 0 0,0 0 0,0 0 1,0 0-1,0 0 0,0 0 0,0 0 0,0 0 1,0-1-1,1 1 0,-1 0 0,0 0 1,0 0-1,1 0 0,-1 0 0,1 0 1,-1-1-1,1 1 0,-1 0 0,1 0 0,-1-1 1,1 1-1,0 0 0,-1-1 0,1 1 1,0-1-1,0 1 0,-1-1 0,1 1 1,0-1-1,0 1 0,0-1 0,0 0 0,-1 1 1,1-1-1,0 0 0,0 0 0,1 0 1,46 9-39,-39-8-47,96 6-2320,-33-7-2082,-25-1-1550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02.546"/>
    </inkml:context>
    <inkml:brush xml:id="br0">
      <inkml:brushProperty name="width" value="0.025" units="cm"/>
      <inkml:brushProperty name="height" value="0.025" units="cm"/>
    </inkml:brush>
  </inkml:definitions>
  <inkml:trace contextRef="#ctx0" brushRef="#br0">1 376 1441,'0'0'7223,"11"-4"-7180,45-13 79,0 3 0,1 3 0,70-6 0,22-3 228,828-99 259,-756 103-717,903-59 933,3 31 310,-668 37-983,2502-24 1799,-2857 31-2303,131 16 0,-207-12-2067,-4-4-1552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57.022"/>
    </inkml:context>
    <inkml:brush xml:id="br0">
      <inkml:brushProperty name="width" value="0.025" units="cm"/>
      <inkml:brushProperty name="height" value="0.025" units="cm"/>
    </inkml:brush>
  </inkml:definitions>
  <inkml:trace contextRef="#ctx0" brushRef="#br0">0 0 4901,'0'0'320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57.794"/>
    </inkml:context>
    <inkml:brush xml:id="br0">
      <inkml:brushProperty name="width" value="0.025" units="cm"/>
      <inkml:brushProperty name="height" value="0.025" units="cm"/>
    </inkml:brush>
  </inkml:definitions>
  <inkml:trace contextRef="#ctx0" brushRef="#br0">259 110 448,'0'0'2109,"-9"-1"-849,-26-1-360,0 2 1,-66 7-1,23-5 4214,270 12-2481,-18 0-2650,869-12 257,-262-54-667,-389 20 305,-367 31 131,728-47 165,0 36-69,-512 29-84,-140-7 331,127-5 1,-229-5-378,0 0 1,0 0 0,1 0-1,-1 0 1,0 0 0,0 0 0,0 0-1,0 1 1,1-1 0,-1 0-1,0 0 1,0 1 0,1-1-1,-1 0 1,0 1 0,0-1-1,1 1 1,-1-1 0,0 1-1,1-1 1,-1 1 0,0 1-1,1-2 9,0 1 0,1-1 1,-1 1-1,0-1 0,1 1 0,-1-1 0,0 0 0,1 1 0,-1-1 0,1 1 1,-1-1-1,1 0 0,-1 1 0,1-1 0,-1 0 0,1 0 0,-1 0 0,1 1 0,0-1 1,-1 0-1,1 0 0,-1 0 0,1 0 0,-1 0 0,1 0 0,0 0 0,-1 0 1,1 0-1,-1 0 0,1 0 0,0 0 0,0-1 0,13 2-270,0 1-1,0 0 0,1 0 1,-1 2-1,-1 0 1,1 0-1,-1 1 1,22 12-1,3 0-193,10-4-950,-23-12-455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0:58.847"/>
    </inkml:context>
    <inkml:brush xml:id="br0">
      <inkml:brushProperty name="width" value="0.025" units="cm"/>
      <inkml:brushProperty name="height" value="0.025" units="cm"/>
    </inkml:brush>
  </inkml:definitions>
  <inkml:trace contextRef="#ctx0" brushRef="#br0">84 219 5093,'-10'-4'1553,"8"4"-1292,-41-16 1385,42 15-1498,-1 0 0,0 1 0,1-1 0,-1 0 0,0 0 0,1 0 0,-1 0 0,1 0 0,0 0 0,-1-1 0,1 1 0,0 0 0,0-1 0,0 1 0,0-1 0,0 1 0,0-1 0,0 1 0,0-1 0,1 0 0,-1 0 0,1 1 0,-1-1 0,1 0 0,-1-2 0,2 3-136,0 0 0,-1 0 0,1 1 0,0-1-1,0 0 1,0 0 0,0 0 0,0 1 0,0-1 0,0 0 0,0 1 0,0-1-1,0 1 1,0 0 0,0-1 0,1 1 0,-1 0 0,0-1 0,0 1 0,0 0-1,0 0 1,1 0 0,0 0 0,39-1-70,-34 1 103,81-1-37,411-15-5,2189-81-179,-1965 108 682,318-3 34,-276-56-22,-753 46-701,8-1 419,-6 3-4693,-5 0 939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1.281"/>
    </inkml:context>
    <inkml:brush xml:id="br0">
      <inkml:brushProperty name="width" value="0.025" units="cm"/>
      <inkml:brushProperty name="height" value="0.025" units="cm"/>
    </inkml:brush>
  </inkml:definitions>
  <inkml:trace contextRef="#ctx0" brushRef="#br0">175 163 7495,'0'0'5958,"-3"-8"-4042,1 4-1632,0 0 0,0 0 0,-1 0 0,1 0 0,-1 0-1,0 1 1,0-1 0,0 1 0,-1-1 0,1 1 0,-5-3 0,6 5-207,0 0 0,-1 0 1,1 0-1,0 0 0,0 0 0,-1 0 1,1 1-1,-1-1 0,1 1 1,0 0-1,-1-1 0,1 1 0,-1 1 1,1-1-1,-1 0 0,1 0 1,0 1-1,-1-1 0,1 1 1,0 0-1,-1 0 0,1 0 0,0 0 1,0 0-1,0 0 0,0 1 1,0-1-1,-3 3 0,-1 2 69,0 0 0,0 0 0,1 0 0,0 0 0,0 1 0,1 0 0,0 0 0,0 0 0,-3 10 0,4-12 23,1 0 0,1 0 0,-1 1 1,1-1-1,0 1 0,0-1 1,0 1-1,1 0 0,0-1 0,0 1 1,0 0-1,1-1 0,0 1 0,2 7 1,-2-11-155,0-1 1,1 1 0,-1 0 0,1 0-1,-1-1 1,1 1 0,-1-1-1,1 1 1,0-1 0,0 0 0,-1 1-1,1-1 1,0 0 0,0 0-1,0-1 1,1 1 0,-1 0 0,0-1-1,0 1 1,0-1 0,0 1 0,1-1-1,-1 0 1,0 0 0,0 0-1,1-1 1,-1 1 0,0 0 0,0-1-1,2 0 1,4 0 6,-1-1 0,1 0 0,-1 0-1,0-1 1,0 0 0,0 0 0,11-7 0,-11 6-25,0-1 1,0-1-1,-1 1 1,1-1-1,-1 0 0,0-1 1,-1 1-1,0-1 1,0-1-1,0 1 1,-1 0-1,0-1 1,0 0-1,-1 0 1,0 0-1,-1 0 1,1-1-1,1-13 1,-4 21 2,0 0 0,0 1 1,-1-1-1,1 1 0,0-1 1,0 1-1,0-1 1,0 1-1,-1-1 0,1 1 1,0-1-1,0 1 0,-1-1 1,1 1-1,0-1 0,-1 1 1,1 0-1,-1-1 1,1 1-1,-1 0 0,1-1 1,0 1-1,-1 0 0,1-1 1,-1 1-1,1 0 0,-1 0 1,0 0-1,1-1 1,-1 1-1,1 0 0,-1 0 1,1 0-1,-1 0 0,1 0 1,-1 0-1,0 0 1,1 0-1,-1 0 0,1 0 1,-1 0-1,1 1 0,-2-1 1,0 1-11,0-1 0,0 1 1,-1 0-1,1-1 0,0 1 0,0 0 1,0 1-1,0-1 0,0 0 1,-3 3-1,1 2 18,0-1 0,1 1 0,0 1 0,0-1 0,0 0 0,0 1 0,1-1 0,0 1 0,1 0 0,-1 0 0,1 0 0,1 0 0,-1-1 0,1 1 0,0 0 0,1 0 0,1 8 0,-2-13-6,0-1-1,1 1 1,-1-1 0,1 1-1,-1 0 1,1-1 0,-1 0-1,1 1 1,0-1 0,0 1-1,0-1 1,0 0 0,0 1-1,0-1 1,0 0 0,0 0-1,1 0 1,-1 0 0,0 0-1,0 0 1,1 0 0,-1-1-1,4 2 1,-2-1 3,1 0 1,0 0-1,0-1 0,0 0 0,0 1 0,0-1 1,0 0-1,0-1 0,6-1 0,0 0 14,0-1 0,0 0 0,0 0 0,-1-1 0,1 0-1,16-11 1,-16 7 6,-1 1-1,0-1 1,0 0 0,-1-1-1,0 1 1,-1-2 0,0 1-1,0-1 1,-1 0 0,0-1-1,-1 1 1,6-16-1,-13 30 321,-8 50 156,10-52-501,0-1 0,0 1 0,0 0 0,0 0 0,0-1 0,0 1 0,0 0 0,1 0 0,-1-1-1,1 1 1,-1 0 0,1-1 0,0 1 0,-1 0 0,1-1 0,0 1 0,0-1 0,0 1 0,0-1 0,0 0 0,1 1 0,-1-1 0,0 0 0,1 0-1,-1 0 1,1 0 0,-1 0 0,1 0 0,-1 0 0,1-1 0,0 1 0,2 0 0,3 0 14,-1-1 1,1 0-1,-1 0 0,1-1 0,-1 1 1,1-2-1,-1 1 0,1-1 1,-1 0-1,0 0 0,0 0 0,0-1 1,0 0-1,-1-1 0,1 1 1,-1-1-1,0 0 0,0 0 1,0 0-1,0-1 0,-1 0 0,0 0 1,0 0-1,0 0 0,0-1 1,-1 0-1,0 1 0,0-1 0,-1 0 1,3-9-1,-5 13 110,-3 6-46,-6 17-15,-8 34-13,16-52-53,1 0 0,-1 0 0,1 0 0,0 0 0,0 0 0,0 0 0,0 0 0,1 0 0,-1 0 0,1 0 0,0 0 0,0 0 0,0 0 0,0 0 0,3 4 0,-3-6 8,1 0 1,0 1 0,0-1-1,-1 0 1,1-1-1,0 1 1,0 0-1,0 0 1,0-1-1,0 0 1,0 1-1,0-1 1,0 0 0,0 0-1,0 0 1,0 0-1,0 0 1,0 0-1,0 0 1,0-1-1,0 1 1,0-1-1,0 0 1,0 1 0,2-3-1,4 0 0,0-1-1,0-1 0,0 1 1,-1-1-1,1-1 1,-1 1-1,-1-1 0,1-1 1,-1 1-1,0-1 1,-1 0-1,1 0 1,-1-1-1,-1 1 0,5-11 1,0-1 0,0 0 0,-2 0 0,0 0 0,-1-1 0,5-31 1,-18 149-157,-9 106-115,-27 63 271,19-325 369,11 22-309,7 24-51,1-1-1,0 0 1,1 0-1,1 0 1,0-1-1,0 1 1,2-1-1,-1-21 1,3 33-17,-1 1 1,1-1-1,0 1 0,-1-1 1,1 1-1,0 0 0,0-1 0,0 1 1,0 0-1,0 0 0,1 0 1,-1 0-1,0 0 0,0 0 1,1 0-1,-1 0 0,1 1 1,-1-1-1,1 0 0,-1 1 0,1-1 1,-1 1-1,1 0 0,-1-1 1,1 1-1,-1 0 0,1 0 1,2 0-1,59-1-446,-45 1-246,48-4-4594,-23-4-1818,-5-2-3543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1.446"/>
    </inkml:context>
    <inkml:brush xml:id="br0">
      <inkml:brushProperty name="width" value="0.025" units="cm"/>
      <inkml:brushProperty name="height" value="0.025" units="cm"/>
    </inkml:brush>
  </inkml:definitions>
  <inkml:trace contextRef="#ctx0" brushRef="#br0">1 30 13965,'0'0'8136,"50"-5"-7912,-15 3-160,5-1 0,-1-5-1793,6-4-4998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8.840"/>
    </inkml:context>
    <inkml:brush xml:id="br0">
      <inkml:brushProperty name="width" value="0.025" units="cm"/>
      <inkml:brushProperty name="height" value="0.025" units="cm"/>
    </inkml:brush>
  </inkml:definitions>
  <inkml:trace contextRef="#ctx0" brushRef="#br0">45 1 6182,'0'0'16197,"-6"11"-14964,3-5-1080,-2 1 18,0 0 1,1 1-1,0-1 1,1 1-1,0 0 1,0 0-1,1 1 1,0-1-1,0 0 0,0 11 1,2-11-142,1 0 1,0 0-1,0 0 0,1 0 1,0 0-1,0-1 1,1 1-1,7 14 0,-6-12-122,2 11-1419,-6-11-1685,-7-5-5362,-7-5 1532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1.984"/>
    </inkml:context>
    <inkml:brush xml:id="br0">
      <inkml:brushProperty name="width" value="0.025" units="cm"/>
      <inkml:brushProperty name="height" value="0.025" units="cm"/>
    </inkml:brush>
  </inkml:definitions>
  <inkml:trace contextRef="#ctx0" brushRef="#br0">169 64 6022,'-7'-15'7114,"5"10"-5568,0 0 0,0 0-1,-1 0 1,0 0 0,0 0-1,-6-6 1,8 10-1470,0 0 0,0 0 0,0 0 0,0 1 0,0-1 0,-1 1 0,1-1 0,0 1 0,0-1 0,0 1 0,-1 0 0,1 0 0,0-1 0,-1 1 0,1 0 1,0 0-1,0 0 0,-1 0 0,1 1 0,0-1 0,0 0 0,-1 0 0,1 1 0,0-1 0,0 1 0,0-1 0,-1 1 0,1-1 0,0 1 0,0 0 0,0 0 0,0-1 0,0 1 0,-1 2 0,-10 7 121,0 1 0,0 0 0,-18 25 0,26-32-167,1 0 1,0 0-1,0 1 1,1 0-1,-1-1 1,1 1-1,0 0 1,0 0-1,1 0 1,-1 1-1,1-1 1,0 0-1,1 0 1,-1 1 0,1 8-1,1-12-29,0 0 0,0 0 0,0 0 0,0 0 0,0 0 0,0 0 0,0 0-1,1-1 1,-1 1 0,1 0 0,-1-1 0,1 1 0,0-1 0,3 3 0,37 20 14,-3 1-7,-34-20-8,0 1-1,-1 0 1,1 0-1,-1 1 1,-1 0-1,1-1 1,-1 1-1,-1 0 0,1 0 1,-1 1-1,0-1 1,-1 0-1,1 1 1,-2-1-1,1 1 1,-1 11-1,0-11 2,0 0 0,-1 1 0,0-1 0,0 0 0,-1 0 0,0 0 0,-1 0 0,1 0 0,-1-1 0,-1 1 0,0-1 0,0 0 0,0 0 0,-11 13 0,14-19 26,0 1 0,0-1 0,0 0 0,0 0 0,0 0 1,0 0-1,0 0 0,0-1 0,-1 1 0,1 0 0,0 0 0,0-1 1,-1 1-1,1-1 0,-1 1 0,1-1 0,-1 0 0,1 1 0,0-1 1,-1 0-1,1 0 0,-1 0 0,1 0 0,-1 0 0,1 0 0,-1-1 1,-1 1-1,1-2 8,0 1-1,0-1 1,0 1 0,1-1 0,-1 0 0,0 1 0,1-1-1,-1 0 1,1 0 0,0 0 0,-1-1 0,1 1 0,0 0 0,-1-4-1,-2-8 9,0 0-1,0 0 1,2 0-1,-2-19 1,3 23-101,1 0 0,0-1 1,1 1-1,0 0 1,0 0-1,1-1 1,0 1-1,1 0 1,0 1-1,1-1 1,0 1-1,1-1 1,0 1-1,7-10 1,-8 14 41,0-1 1,1 1 0,0 0-1,1 1 1,-1-1-1,1 1 1,0 0 0,-1 0-1,2 1 1,-1-1 0,0 2-1,1-1 1,0 1-1,-1 0 1,1 0 0,0 0-1,0 1 1,0 0 0,0 1-1,0 0 1,12 0-1,15 4-7,-27-2 30,0-1 0,1 0 1,-1-1-1,0 0 0,1 0 0,-1 0 0,0-1 0,0 0 0,10-3 0,-1-2 0,-1-1-1,27-17 0,-32 18-13,0-1 1,1 1 0,0 1-1,1 0 1,-1 1-1,24-7 1,-24 25-523,-10-11 252,0-1 0,1 1-1,-1-1 1,0 0 0,1 0 0,0 0 0,-1 0 0,1 0 0,0 0 0,0 0 0,3 1-1,2-1-1295,1 0-1,-1-1 1,1 0-1,0-1 1,-1 0-1,1 0 1,10-2 0,11-2-8634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2.349"/>
    </inkml:context>
    <inkml:brush xml:id="br0">
      <inkml:brushProperty name="width" value="0.025" units="cm"/>
      <inkml:brushProperty name="height" value="0.025" units="cm"/>
    </inkml:brush>
  </inkml:definitions>
  <inkml:trace contextRef="#ctx0" brushRef="#br0">84 147 16432,'0'0'4745,"-8"2"-3223,-40 18 491,46-19-1942,0 0 0,1 0 0,-1 1 0,0-1 0,1 0 0,-1 1 0,0-1-1,1 1 1,0-1 0,-1 1 0,1 0 0,0-1 0,0 1 0,0 0 0,0 0 0,0 0 0,0 0 0,0 0 0,1 0 0,-1 0 0,1 0 0,0 0 0,0 0 0,-1 1 0,1-1 0,1 3 0,0-3-64,-1-1 0,1 0-1,0 1 1,0-1 0,0 0 0,0 0 0,1 0 0,-1 0 0,0 0-1,0 0 1,1 0 0,-1 0 0,0-1 0,1 1 0,-1 0 0,1-1-1,-1 1 1,1-1 0,-1 0 0,1 1 0,-1-1 0,1 0 0,-1 0 0,1 0-1,2 0 1,47-1 75,-45 0-65,5 0-67,1-2-1,-1 1 0,0-1 0,1-1 0,-1 0 0,-1 0 0,1-1 0,-1-1 0,0 0 1,0 0-1,13-11 0,-9 5-43,0-1 1,0 0-1,-1-1 1,-1 0-1,-1-1 1,14-22-1,-23 33 117,0 1 0,0-1 0,0 0-1,-1 0 1,0 0 0,0 0 0,0 0 0,0 0 0,0 0-1,-1-7 1,0 10-10,0 1 0,0 0 0,0 0 1,0-1-1,0 1 0,0 0 0,0 0 0,0 0 0,0-1 0,0 1 0,0 0 0,0 0 0,0 0 1,0-1-1,0 1 0,0 0 0,0 0 0,-1 0 0,1-1 0,0 1 0,0 0 0,0 0 0,0 0 1,-1 0-1,1-1 0,0 1 0,0 0 0,0 0 0,-1 0 0,1 0 0,0 0 0,0 0 0,0 0 1,-1 0-1,1 0 0,0 0 0,0 0 0,0 0 0,-1 0 0,1 0 0,0 0 0,-1 0 0,-12 5 175,-10 11-106,19-12-55,1 0 0,0 0 1,0 0-1,1 1 0,-1-1 0,1 1 1,0-1-1,0 1 0,1 0 0,-1 0 1,1 0-1,0 0 0,0 0 0,1 0 1,-1 0-1,1 0 0,0 0 0,1 0 0,-1 0 1,1 0-1,0 0 0,0 0 0,1 0 1,-1 0-1,1-1 0,0 1 0,0-1 1,1 1-1,-1-1 0,1 0 0,0 1 1,0-2-1,5 6 0,-3-5-495,-1-1-1,0 0 1,1 0-1,0 0 1,0-1-1,0 1 1,0-1 0,0-1-1,0 1 1,0-1-1,0 1 1,1-1-1,5 0 1,26 0-9349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3.122"/>
    </inkml:context>
    <inkml:brush xml:id="br0">
      <inkml:brushProperty name="width" value="0.025" units="cm"/>
      <inkml:brushProperty name="height" value="0.025" units="cm"/>
    </inkml:brush>
  </inkml:definitions>
  <inkml:trace contextRef="#ctx0" brushRef="#br0">41 268 9929,'7'-10'1164,"1"1"-819,35-48 3805,-39 52-3471,-1 0 1,0-1-1,0 1 1,-1-1-1,0 0 0,0 0 1,0 0-1,0 0 1,-1 0-1,1-9 1,-2 15-586,0-1 0,0 0 0,0 1 1,0-1-1,0 0 0,0 1 0,-1-1 0,1 1 1,0-1-1,0 0 0,0 1 0,-1-1 0,1 1 1,0-1-1,0 0 0,-1 1 0,1-1 0,-1 1 1,1-1-1,0 1 0,-1-1 0,1 1 0,-1 0 1,1-1-1,-1 1 0,1-1 0,-1 1 0,0 0 1,1 0-1,-2-1 0,-21 3 950,17 0-1011,1 0 0,0 0 0,0 1 0,0 0 0,0-1 1,-7 7-1,7-3-15,0 1 1,0-1-1,1 1 1,-1 0-1,1 0 1,1 1 0,0-1-1,0 1 1,0 0-1,-2 12 1,4-18-14,1 0 1,-1 0 0,1 0-1,0 0 1,-1 1 0,1-1-1,0 0 1,1 0 0,-1 0 0,0 1-1,1-1 1,-1 0 0,1 0-1,-1 0 1,1 0 0,0 0-1,0 0 1,0 0 0,0 0-1,0 0 1,1 0 0,-1-1-1,0 1 1,1 0 0,-1-1 0,1 1-1,0-1 1,0 0 0,-1 1-1,1-1 1,0 0 0,0 0-1,0 0 1,0-1 0,0 1-1,0 0 1,1-1 0,-1 1-1,0-1 1,0 0 0,0 1 0,3-1-1,5 0 11,1-1-1,0 0 0,0 0 1,-1-1-1,1-1 0,-1 0 1,1 0-1,-1-1 0,0 0 1,0-1-1,-1 0 0,0 0 1,1-1-1,-2 0 0,1-1 1,10-10-1,-7 6-5,0-2-1,0 1 1,-1-2 0,-1 1-1,0-1 1,-1-1 0,0 0 0,-1 0-1,9-27 1,-11 5 51,-10 25-41,4 12-22,-1 0-1,0 0 1,1 0 0,-1 1 0,0-1 0,1 0 0,-1 0-1,1 0 1,-1 1 0,0-1 0,1 0 0,-1 0 0,1 1-1,-1-1 1,1 0 0,-1 1 0,1-1 0,-1 1 0,1-1-1,-1 1 1,1-1 0,0 1 0,-1-1 0,1 2 0,-4 3 10,1 0 0,-1 1 1,2-1-1,-1 1 1,0 0-1,1 0 1,0 0-1,1 0 0,-1 0 1,0 10-1,1-3 79,0-1 1,0 1-1,2 0 0,1 17 0,-1-26-64,1 1 0,-1-1 1,1 1-1,0-1 0,1 1 0,-1-1 0,1 0 1,-1 0-1,1 0 0,0-1 0,1 1 0,-1-1 0,1 1 1,-1-1-1,1 0 0,0-1 0,0 1 0,0-1 0,1 1 1,-1-1-1,0 0 0,1-1 0,0 1 0,-1-1 1,1 0-1,0 0 0,6 0 0,2 1-7,-1 0 0,1-2-1,0 1 1,0-2 0,0 1-1,-1-2 1,1 0 0,0 0-1,16-6 1,-22 5-4,0 0 0,0-1 1,0 1-1,-1-1 0,1 0 0,-1-1 0,0 0 0,-1 0 1,1 0-1,-1-1 0,0 1 0,0-1 0,-1 0 0,1-1 0,-1 1 1,-1-1-1,1 0 0,-1 0 0,-1 0 0,1 0 0,-1 0 0,0-1 1,-1 1-1,0-1 0,0 1 0,0-1 0,-1 1 0,-1-11 1,1 17-12,0 0 1,0 0 0,0 0 0,-1 1 0,1-1 0,0 0 0,0 0 0,-1 0 0,1 1 0,0-1-1,-1 0 1,1 0 0,-1 1 0,1-1 0,-1 0 0,0 1 0,1-1 0,-1 0 0,1 1 0,-1-1 0,0 1-1,0-1 1,1 1 0,-1 0 0,0-1 0,0 1 0,1 0 0,-1-1 0,-1 1 0,-1 0-2,1 0-1,-1 0 1,1 0 0,-1 0-1,1 1 1,0-1 0,-1 1 0,1 0-1,0-1 1,-4 3 0,-2 1 6,-1 1 0,1-1 1,0 2-1,-10 8 0,12-9 36,0 1 1,0-1-1,0 1 1,1 0-1,0 0 0,1 1 1,-1 0-1,1 0 1,0 0-1,1 0 1,0 0-1,0 1 0,0-1 1,1 1-1,0 0 1,1 0-1,-1 0 1,1 15-1,2-20-38,-1-1-1,1 1 1,0-1-1,0 0 1,0 1 0,0-1-1,1 0 1,-1 0-1,0 0 1,1 0-1,0 0 1,-1 0 0,1 0-1,0 0 1,0-1-1,0 1 1,0-1-1,0 1 1,0-1 0,1 0-1,-1 0 1,0 0-1,1 0 1,-1 0 0,1-1-1,-1 1 1,4 0-1,8 1-322,1 0-1,0 0 1,20-2-1,-31 0 57,5 0-721,0 0 0,0 0 0,0-1-1,0-1 1,-1 1 0,1-2 0,-1 1 0,1-1 0,-1 0 0,0-1 0,12-6 0,11-14-6217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3.511"/>
    </inkml:context>
    <inkml:brush xml:id="br0">
      <inkml:brushProperty name="width" value="0.025" units="cm"/>
      <inkml:brushProperty name="height" value="0.025" units="cm"/>
    </inkml:brush>
  </inkml:definitions>
  <inkml:trace contextRef="#ctx0" brushRef="#br0">110 0 16496,'0'0'2028,"-9"0"321,-1 1-1659,1 0-1,-1 1 0,0 0 1,-13 5-1,20-6-536,0 0 0,0 0 0,0 1 0,0-1 0,1 1 0,-1 0 0,0 0 0,1 0 0,-5 4 0,7-5-146,-1 0-1,0 0 1,0 0-1,1 0 1,-1 0-1,1 0 1,-1 1 0,1-1-1,-1 0 1,1 1-1,0-1 1,0 0-1,-1 0 1,1 1-1,0-1 1,0 0 0,1 1-1,-1-1 1,0 0-1,0 1 1,0-1-1,1 0 1,-1 0-1,2 3 1,-1-2-15,0-1 0,0 1 0,1-1 0,-1 1 0,1-1 0,-1 1 0,1-1 0,-1 0 0,1 1 0,0-1 0,0 0 0,-1 0 0,1 0 1,0-1-1,0 1 0,4 1 0,41 7-491,-24-4 60,-5-1-1,-1 0 101,0 0-1,-1 1 0,1 1 1,-1 1-1,24 12 1,-39-18 358,0-1-1,0 1 1,0-1 0,0 1-1,0-1 1,0 1 0,0 0 0,-1-1-1,1 1 1,0 0 0,0 0-1,0 0 1,-1-1 0,1 1-1,0 0 1,-1 0 0,1 0 0,-1 0-1,1 0 1,-1 0 0,0 1-1,1-1 1,-1 0 0,0 0-1,0 0 1,0 0 0,0 0 0,0 2-1,-1-1 75,0-1-1,0 1 0,0-1 1,0 1-1,0-1 1,0 0-1,-1 1 0,1-1 1,-1 0-1,1 0 1,-1 0-1,1 0 0,-1 0 1,1-1-1,-4 2 1,-8 3 252,1-1-1,-2-1 1,-17 3 0,19-3-682,-37 3 629,25-11-6834,17-6-4759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3.917"/>
    </inkml:context>
    <inkml:brush xml:id="br0">
      <inkml:brushProperty name="width" value="0.025" units="cm"/>
      <inkml:brushProperty name="height" value="0.025" units="cm"/>
    </inkml:brush>
  </inkml:definitions>
  <inkml:trace contextRef="#ctx0" brushRef="#br0">11 1 14414,'0'0'5989,"5"66"-4964,-7-22-416,-3 5-449,0 3-160,1-4 64,4-4-32,0-8-801,0-7-1184,5-11 287,-5-10-1249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4.274"/>
    </inkml:context>
    <inkml:brush xml:id="br0">
      <inkml:brushProperty name="width" value="0.025" units="cm"/>
      <inkml:brushProperty name="height" value="0.025" units="cm"/>
    </inkml:brush>
  </inkml:definitions>
  <inkml:trace contextRef="#ctx0" brushRef="#br0">17 306 11339,'-3'-8'1041,"1"4"-822,0-1 0,0 1 0,1 0 0,-1 0 0,1-1 0,0 1 0,0-1 0,0 1 0,1-1 0,0 1 0,0-1 1,0 1-1,0-1 0,1 0 0,0 1 0,0 0 0,0-1 0,0 1 0,1-1 0,-1 1 0,1 0 0,0 0 0,1 0 0,-1 0 0,1 1 1,4-7-1,7-2 120,1 1 0,0 0 0,1 1 0,1 0 1,-1 1-1,1 1 0,19-6 0,126-35 846,-159 49-1170,40-12 19,0 2 1,1 3 0,0 1-1,0 2 1,0 2 0,0 2 0,47 6-1,-86-6-25,-1 1 0,1 1 0,-1-1-1,1 1 1,-1 0 0,1 0 0,-1 0 0,0 0-1,0 1 1,0 0 0,0 0 0,6 6 0,-9-7 52,1-1 1,-1 1-1,0-1 1,0 1 0,0 0-1,-1-1 1,1 1 0,0 0-1,-1-1 1,1 1-1,-1 0 1,1 0 0,-1 0-1,0 0 1,0 0 0,0-1-1,0 1 1,0 0 0,0 0-1,0 0 1,-1 0-1,1 0 1,-1-1 0,1 1-1,-1 0 1,0 0 0,1-1-1,-1 1 1,0 0-1,0-1 1,-1 1 0,1-1-1,0 0 1,0 1 0,-3 1-1,-8 8 349,0 0 0,-1-1 0,0-1 0,0 0 0,-24 11 0,-80 32 535,64-31-624,19-8-234,24-9-108,0-1-1,0 1 1,0 1-1,0 0 0,1 0 1,-12 9-1,21-14-46,-1 1 0,1-1-1,0 0 1,0 0-1,0 1 1,0-1 0,0 0-1,0 0 1,0 1 0,0-1-1,-1 0 1,1 0-1,0 1 1,0-1 0,0 0-1,0 1 1,0-1 0,0 0-1,0 0 1,1 1-1,-1-1 1,0 0 0,0 0-1,0 1 1,0-1 0,0 0-1,0 0 1,0 1-1,1-1 1,-1 0 0,0 0-1,0 1 1,0-1 0,0 0-1,1 0 1,-1 0-1,0 0 1,0 1 0,1-1-1,-1 0 1,0 0 0,0 0-1,1 0 1,-1 0 0,0 0-1,0 0 1,1 0-1,-1 1 1,0-1 0,0 0-1,1 0 1,-1 0 0,0 0-1,1-1 1,-1 1-1,0 0 1,0 0 0,1 0-1,19 3-1704,-19-3 1569,87 4-6570,-37-4 1745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4.857"/>
    </inkml:context>
    <inkml:brush xml:id="br0">
      <inkml:brushProperty name="width" value="0.025" units="cm"/>
      <inkml:brushProperty name="height" value="0.025" units="cm"/>
    </inkml:brush>
  </inkml:definitions>
  <inkml:trace contextRef="#ctx0" brushRef="#br0">90 23 3812,'0'0'18663,"-8"12"-17179,-3 5-948,-33 53 1060,40-63-1512,0 0 0,1 0 0,0 0 0,0 1 0,0-1 0,1 1 0,1 0 0,-2 12 0,3-20-77,0 1 0,1-1 0,-1 1 0,0-1 0,1 1 0,-1-1 0,0 1 0,1-1 0,-1 0 0,1 1 1,-1-1-1,1 1 0,-1-1 0,1 0 0,0 0 0,-1 1 0,1-1 0,-1 0 0,1 0 0,0 0 0,-1 1 0,1-1 0,-1 0 1,1 0-1,0 0 0,-1 0 0,1 0 0,0 0 0,-1 0 0,1-1 0,-1 1 0,1 0 0,1 0 0,24-8 153,-22 5-151,-1-1-1,1 1 1,0-1-1,-1 0 1,0 0-1,1 0 1,-2-1-1,1 1 1,0-1-1,-1 1 1,0-1-1,3-10 1,-2 4-37,0-1 1,-1 1-1,-1-1 1,1-20-1,-2 31-36,8 27-149,-4-23 207,0 1 1,0-1-1,0 0 0,1 0 1,-1-1-1,1 1 0,0-1 1,0 0-1,0-1 0,0 1 1,0-1-1,0 0 0,0 0 1,1 0-1,-1-1 0,0 1 1,0-2-1,10 0 1,-4 0 16,0 0 1,-1-1 0,1 0 0,-1 0 0,0-1 0,0-1 0,0 0 0,13-7 0,-18 8-56,0 0 1,0-1 0,0 0-1,0 0 1,-1 0 0,0 0-1,0-1 1,0 1-1,-1-1 1,1 0 0,-1 0-1,0-1 1,0 1 0,-1-1-1,4-10 1,-13 39-204,2-11 240,1 1 0,1 0 1,0 0-1,1 0 0,-1 26 1,3-36 21,0 1 1,1-1-1,0 0 0,-1 1 1,1-1-1,0 0 1,1 0-1,-1 0 1,0 0-1,1 0 1,0 0-1,-1 0 0,1-1 1,0 1-1,1-1 1,-1 1-1,0-1 1,1 0-1,-1 1 1,1-1-1,0-1 0,0 1 1,0 0-1,0-1 1,0 1-1,0-1 1,0 0-1,0 0 1,5 1-1,2 0 0,0 0 0,0 0 0,0-1-1,1 0 1,-1-1 0,0 0 0,1-1 0,-1 0 0,0 0 0,0-1 0,0 0-1,0-1 1,15-6 0,-18 6-8,-1 0 0,0-1 0,0 1 0,0-1 0,0-1-1,0 1 1,-1-1 0,0 0 0,0 0 0,0 0 0,-1-1 0,1 1-1,-1-1 1,-1 0 0,1-1 0,-1 1 0,0-1 0,-1 1 0,1-1-1,1-9 1,-4 16-6,0 0-1,0 0 0,-1 0 0,1 0 0,0 0 1,0 0-1,0 0 0,0 0 0,-1 0 0,1 0 1,0 0-1,0 0 0,0 0 0,0 0 1,-1 0-1,1 0 0,0 0 0,0-1 0,0 1 1,0 0-1,0 0 0,0 0 0,-1 0 1,1 0-1,0 0 0,0 0 0,0 0 0,0-1 1,0 1-1,0 0 0,0 0 0,0 0 0,-1 0 1,1 0-1,0-1 0,0 1 0,0 0 1,0 0-1,0 0 0,0 0 0,0-1 0,0 1 1,0 0-1,0 0 0,0 0 0,0 0 1,0 0-1,0-1 0,0 1 0,0 0 0,0 0 1,0 0-1,1 0 0,-1-1 0,0 1 0,0 0 1,0 0-1,0 0 0,0 0 0,0 0 1,0 0-1,0-1 0,1 1 0,-1 0 0,0 0 1,0 0-1,0 0 0,-12 14 39,-10 28 78,20-37-51,1 0 1,0 1-1,0-1 0,0 0 1,1 1-1,-1-1 0,2 1 1,-1-1-1,0 0 0,1 1 1,0-1-1,0 0 0,5 11 0,-5-14-109,0 0 0,0 0-1,1 0 1,-1 0 0,1 0-1,-1 0 1,1 0 0,0 0-1,0-1 1,-1 1 0,1-1-1,1 1 1,-1-1 0,0 0-1,0 0 1,0 0 0,1 0-1,-1 0 1,0 0 0,1-1-1,-1 1 1,1-1 0,-1 0-1,1 1 1,-1-1 0,1 0-1,-1-1 1,1 1 0,-1 0-1,0-1 1,1 1 0,3-2-1,-5 1-222,0 1 1,0-1-1,0 1 0,1-1 0,-1 0 0,0 1 0,0-1 0,0 0 0,0 0 0,0 0 1,-1 0-1,1 0 0,0 0 0,0 0 0,-1 0 0,1 0 0,0 0 0,-1 0 0,1 0 1,-1-1-1,1 1 0,-1 0 0,0 0 0,0-1 0,1-1 0,4-24-6359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5.279"/>
    </inkml:context>
    <inkml:brush xml:id="br0">
      <inkml:brushProperty name="width" value="0.025" units="cm"/>
      <inkml:brushProperty name="height" value="0.025" units="cm"/>
    </inkml:brush>
  </inkml:definitions>
  <inkml:trace contextRef="#ctx0" brushRef="#br0">0 1 16367,'0'0'2963,"9"10"-2787,2 3-210,1-1-1,0 0 1,20 14-1,-23-19-581,1-1 0,0 0 0,1-1 0,14 6-1,44 7-4487,-39-13 6797,-29-5-1591,-1 0-1,0 0 1,0 0 0,1 0-1,-1 0 1,0 0-1,0 0 1,0 0-1,1 0 1,-1 1 0,0-1-1,0 0 1,1 0-1,-1 0 1,0 0-1,0 0 1,0 0 0,0 1-1,1-1 1,-1 0-1,0 0 1,0 0 0,0 1-1,0-1 1,0 0-1,0 0 1,1 0-1,-1 1 1,0-1 0,0 0-1,0 0 1,0 0-1,0 1 1,0-1 0,0 0-1,0 0 1,0 1-1,0-1 1,0 0-1,0 0 1,0 1 0,0-1-1,0 0 1,0 0-1,-1 0 1,1 1-1,0-1 1,0 0 0,0 0-1,0 0 1,0 1-1,0-1 1,-1 0 0,1 0-1,0 0 1,0 0-1,0 1 1,0-1-1,-1 0 1,1 0 0,0 0-1,0 0 1,-1 0-1,-11 11 1368,-31 20 1546,40-29-2964,1 0-1,0 0 1,0 1 0,0-1-1,1 0 1,-1 1 0,1-1-1,-1 1 1,1 0 0,0-1-1,0 1 1,0 0 0,0 0-1,0-1 1,1 1-1,-1 4 1,1-6-120,1 1 0,-1-1 0,1 0 1,-1 0-1,1 1 0,0-1 0,0 0 0,0 0 0,0 0 1,-1 0-1,1 0 0,0 0 0,1 0 0,-1 0 0,0-1 0,0 1 1,0 0-1,0-1 0,1 1 0,-1-1 0,0 1 0,0-1 0,1 1 1,1-1-1,43 12-1890,-31-9 1411,7 2 37,-1 1 0,0 1 0,38 19-1,-60-26 602,1 0 0,-1 0 0,0 0-1,1 0 1,-1 0 0,1 0-1,-1 1 1,1-1 0,-1 0 0,1 0-1,-1 0 1,1 0 0,-1 1-1,1-1 1,-1 0 0,1 1 0,0-1-1,-1 0 1,1 1 0,-1-1-1,1 0 1,0 1 0,-1-1 0,1 1-1,0-1 1,0 1 0,-1-1 0,1 1-1,0-1 1,0 1 0,0-1-1,-1 1 1,1-1 0,0 1 0,0-1-1,0 1 1,0-1 0,0 1-1,0-1 1,0 1 0,0 0 0,0-1-1,1 1 1,-1-1 0,0 1-1,0-1 1,0 1 0,0-1 0,1 1-1,-1-1 1,0 0 0,1 1-1,-1-1 1,0 1 0,1-1 0,-1 0-1,0 1 1,1-1 0,-1 1-1,1-1 1,-1 0 0,1 0 0,-1 1-1,1-1 1,-1 0 0,1 0-1,-1 0 1,1 0 0,0 1 0,-52 11 2131,42-10-1962,-137 24 1093,82-23-8213,55-3-1996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6.341"/>
    </inkml:context>
    <inkml:brush xml:id="br0">
      <inkml:brushProperty name="width" value="0.025" units="cm"/>
      <inkml:brushProperty name="height" value="0.025" units="cm"/>
    </inkml:brush>
  </inkml:definitions>
  <inkml:trace contextRef="#ctx0" brushRef="#br0">1 158 7751,'3'1'7120,"3"-3"-3390,35-16-2157,-6 1-627,-22 12-623,-1-1 0,0 0 1,0-1-1,0 0 0,-1-1 0,0 0 0,0-1 0,13-14 0,-23 22-300,-1 1 0,1-1 0,0 0 0,0 1-1,-1-1 1,1 0 0,-1 0 0,1 1 0,0-1 0,-1 0 0,0 0 0,1 0-1,-1 0 1,1 0 0,-1 0 0,0 0 0,0 0 0,1 0 0,-1 0 0,0 0-1,0 0 1,0 0 0,0 0 0,0 0 0,-1 0 0,1 0 0,0 0 0,0 1-1,-1-1 1,1 0 0,0 0 0,-1 0 0,1 0 0,-1 0 0,1 0 0,-1 0-1,1 1 1,-1-1 0,0 0 0,1 0 0,-1 1 0,0-1 0,0 1 0,0-1-1,1 0 1,-1 1 0,0 0 0,0-1 0,-1 0 0,-1 1 32,1-1 0,0 1 0,-1-1 1,1 1-1,-1 0 0,1 0 0,-1 0 0,1 1 0,-1-1 1,1 0-1,0 1 0,-1 0 0,1-1 0,0 1 1,-1 0-1,1 0 0,0 0 0,0 1 0,-4 2 1,1 0-55,-3 3 9,0-1 1,0 1-1,1 1 1,0-1-1,0 1 1,-8 14-1,15-21-14,0 0 0,0-1-1,0 1 1,1 0 0,-1 0-1,0 0 1,0 0 0,1-1-1,-1 1 1,1 0 0,-1 0-1,1-1 1,-1 1 0,1 0-1,-1-1 1,1 1 0,-1 0-1,1-1 1,0 1 0,0-1-1,-1 1 1,1-1 0,0 1-1,0-1 1,-1 0 0,1 1-1,0-1 1,0 0 0,0 0-1,1 1 1,35 11-489,-26-9 63,61 20-5341,-36-15-939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7.462"/>
    </inkml:context>
    <inkml:brush xml:id="br0">
      <inkml:brushProperty name="width" value="0.025" units="cm"/>
      <inkml:brushProperty name="height" value="0.025" units="cm"/>
    </inkml:brush>
  </inkml:definitions>
  <inkml:trace contextRef="#ctx0" brushRef="#br0">1 0 11627,'0'0'9705,"0"9"-9128,7 136 2289,-7-144-2829,0 0-1,0 0 0,0 0 0,0 1 0,1-1 0,-1 0 0,0 0 0,0 0 1,1 0-1,-1 0 0,1 0 0,-1 0 0,1 0 0,0 0 0,-1 0 0,1 0 1,0 0-1,-1 0 0,1 0 0,0-1 0,0 1 0,0 0 0,0 0 0,0-1 1,0 1-1,2 0 0,-1-1 2,0 1 0,0-1 0,0 0 0,0 0 0,1 0 0,-1 0 0,0-1 0,0 1 0,0-1 1,0 1-1,0-1 0,0 0 0,3 0 0,6-5 28,-1 0 0,1 0 0,17-15 0,0-5-49,-23 20-1,0 0 0,1 0 0,0 1-1,0 0 1,1 0 0,8-5 0,-14 10-14,-1 0 1,0 0 0,1 1-1,-1-1 1,1 0-1,-1 0 1,1 0 0,-1 0-1,0 0 1,1 0-1,-1 1 1,0-1 0,1 0-1,-1 0 1,0 0-1,1 1 1,-1-1-1,0 0 1,1 1 0,-1-1-1,0 0 1,1 1-1,-1-1 1,0 0 0,0 1-1,0-1 1,1 0-1,-1 1 1,0-1 0,0 1-1,0-1 1,0 0-1,0 1 1,0-1-1,0 1 1,0-1 0,0 0-1,0 1 1,0-1-1,0 1 1,0-1 0,0 1-1,0-1 1,0 30 160,-1-23-98,1-4-52,0 1 1,0-1 0,0 0 0,0 0 0,1 0 0,-1 0 0,1 0 0,-1 0-1,1 0 1,0 0 0,1 0 0,-1-1 0,0 1 0,1 0 0,-1 0 0,3 2-1,-2-4 11,1 1-1,0 0 1,-1-1-1,1 0 0,0 0 1,-1 1-1,1-2 0,0 1 1,0 0-1,0-1 1,0 1-1,0-1 0,0 0 1,0 0-1,0 0 0,0 0 1,3-1-1,6-1-1,0 0 1,0-1-1,0-1 0,0 0 1,-1 0-1,1-1 0,15-10 0,-13 8-2,0 0-1,0 0 1,30-7-1,-43 13-18,0 1-1,-1 0 0,1 0 0,0 0 1,0 0-1,-1 0 0,1 0 0,0 0 0,-1 0 1,1 0-1,0 0 0,0 0 0,-1 0 1,1 1-1,0-1 0,-1 0 0,1 1 1,0-1-1,-1 0 0,1 1 0,-1-1 0,1 1 1,-1-1-1,1 1 0,-1-1 0,1 1 1,-1-1-1,1 1 0,-1-1 0,1 1 1,-1 0-1,0-1 0,1 1 0,-1 0 0,0-1 1,0 1-1,0 0 0,1-1 0,-1 1 1,0 0-1,0 0 0,0-1 0,0 1 0,0 0 1,0-1-1,0 1 0,-1 0 0,1 1 1,-9 47-88,4-28-104,16-27-7230,4-14 2963,-13 17 2959,9-14-3979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9.214"/>
    </inkml:context>
    <inkml:brush xml:id="br0">
      <inkml:brushProperty name="width" value="0.025" units="cm"/>
      <inkml:brushProperty name="height" value="0.025" units="cm"/>
    </inkml:brush>
  </inkml:definitions>
  <inkml:trace contextRef="#ctx0" brushRef="#br0">0 39 11115,'0'0'10441,"50"-22"-10088,-26 19-257,8 0-64,-6 1-64,3 2-1442,-4-5-3266,-4 2-2083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7.824"/>
    </inkml:context>
    <inkml:brush xml:id="br0">
      <inkml:brushProperty name="width" value="0.025" units="cm"/>
      <inkml:brushProperty name="height" value="0.025" units="cm"/>
    </inkml:brush>
  </inkml:definitions>
  <inkml:trace contextRef="#ctx0" brushRef="#br0">0 53 13485,'0'0'5845,"10"5"-4788,-1-1-850,0 0 1,1-1-1,0 0 0,-1 0 0,1-1 0,0-1 0,17 2 1,-22-3-118,-1 0 0,1 0 0,-1 0 0,1 0 0,-1-1 0,0 0 0,1 0 0,-1 0-1,0 0 1,1-1 0,-1 0 0,0 0 0,0 0 0,0 0 0,0 0 0,-1-1 0,1 0 0,-1 0 0,0 0 0,1 0 0,-1 0 0,0-1 0,3-4 0,-6 8-58,1-1-1,-1 0 0,1 1 0,-1-1 1,1 0-1,-1 1 0,1-1 1,-1 0-1,0 0 0,1 1 0,-1-1 1,0 0-1,0 0 0,1 0 1,-1 0-1,0 1 0,0-1 0,0 0 1,0 0-1,0 0 0,0 0 1,0 1-1,-1-1 0,1 0 0,0 0 1,0 0-1,-1 1 0,1-1 1,0 0-1,-1 0 0,1 1 1,0-1-1,-1 0 0,0 1 0,1-1 1,-1 0-1,1 1 0,-1-1 1,0 1-1,1-1 0,-1 1 0,0-1 1,1 1-1,-1-1 0,0 1 1,0 0-1,1 0 0,-1-1 0,0 1 1,0 0-1,0 0 0,0 0 1,1 0-1,-1 0 0,0 0 0,0 0 1,0 0-1,0 0 0,1 0 1,-1 0-1,-1 1 0,-4-1-22,0 1 1,1-1-1,-1 1 0,0 0 0,1 1 1,-1 0-1,1 0 0,-7 3 0,3 1 5,1 0-1,-1 1 0,1 0 0,0 0 1,1 1-1,-10 12 0,14-17 5,1 0-1,-1 1 1,1-1 0,0 0-1,1 1 1,-1-1 0,0 1-1,1-1 1,0 1-1,0 0 1,0-1 0,0 1-1,1 0 1,-1 0 0,1 0-1,0 0 1,0 0-1,1-1 1,-1 1 0,1 0-1,1 6 1,-1-8-81,0-1 0,1 1-1,-1 0 1,1-1 0,-1 1 0,1-1 0,0 1 0,-1-1-1,1 0 1,0 0 0,0 0 0,0 0 0,0 0 0,0 0-1,0 0 1,0-1 0,0 1 0,0-1 0,1 1 0,-1-1-1,3 0 1,50 1-4375,-51-1 3892,35-5-5422,2-11-3786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8.199"/>
    </inkml:context>
    <inkml:brush xml:id="br0">
      <inkml:brushProperty name="width" value="0.025" units="cm"/>
      <inkml:brushProperty name="height" value="0.025" units="cm"/>
    </inkml:brush>
  </inkml:definitions>
  <inkml:trace contextRef="#ctx0" brushRef="#br0">209 1 17040,'0'0'641,"-57"5"31,23 9 738,-2 3-161,4 2 0,5 0-128,9-1-737,13 2-319,5-6-33,0-2-32,16-3 0,7-4 32,4-5-833,2 0-865,-3-1-2049,3-15-4229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8.556"/>
    </inkml:context>
    <inkml:brush xml:id="br0">
      <inkml:brushProperty name="width" value="0.025" units="cm"/>
      <inkml:brushProperty name="height" value="0.025" units="cm"/>
    </inkml:brush>
  </inkml:definitions>
  <inkml:trace contextRef="#ctx0" brushRef="#br0">129 0 14478,'-7'3'1873,"0"0"-1540,0 0-1,0 1 0,1-1 0,-1 1 1,1 1-1,0-1 0,1 1 0,-1 0 1,1 1-1,0-1 0,0 1 0,0 0 1,1 0-1,0 1 0,0-1 0,-3 10 0,1 1 10,1 1-1,0 0 0,2 0 0,0 0 0,1 0 0,1 0 0,1 0 0,2 22 0,-3-37-328,1-1-1,0 1 1,0-1-1,0 1 1,0-1-1,0 0 1,1 1-1,-1-1 1,1 0 0,-1 1-1,1-1 1,0 0-1,0 0 1,0 1-1,0-1 1,1 0-1,-1 0 1,0 0 0,1 0-1,-1-1 1,1 1-1,0 0 1,0-1-1,0 1 1,0-1-1,0 1 1,0-1 0,0 0-1,0 0 1,0 0-1,0 0 1,1 0-1,-1-1 1,0 1-1,1-1 1,2 1-1,1-1 17,1-1-1,-1 1 0,1-2 1,-1 1-1,0-1 1,0 1-1,1-2 0,-1 1 1,0-1-1,-1 0 0,1 0 1,7-5-1,6-7-26,-14 10-2,0 1 1,1 0-1,-1 1 0,0-1 0,1 1 1,0 0-1,0 0 0,0 1 1,0-1-1,9-1 0,-14 4 9,0 1 0,0-1 0,0 0 0,0 1 0,0-1 0,-1 1 0,1-1-1,0 1 1,0-1 0,-1 1 0,1-1 0,0 1 0,-1 0 0,1-1 0,-1 1 0,1 0 0,-1 0 0,1 0-1,-1-1 1,1 1 0,-1 0 0,0 0 0,1 0 0,-1 0 0,0 0 0,0 0 0,0-1 0,0 1 0,0 0-1,0 0 1,0 0 0,0 0 0,0 1 0,0 44 290,-1-33-314,1-2-304,2 22 823,6-22-2559,8-7-3762,-3-4-722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8.965"/>
    </inkml:context>
    <inkml:brush xml:id="br0">
      <inkml:brushProperty name="width" value="0.025" units="cm"/>
      <inkml:brushProperty name="height" value="0.025" units="cm"/>
    </inkml:brush>
  </inkml:definitions>
  <inkml:trace contextRef="#ctx0" brushRef="#br0">197 4 16912,'0'0'1239,"-11"-1"116,3 0-1107,1 0 0,-1 1 0,0 0-1,0 0 1,0 0 0,1 1 0,-1 1-1,0-1 1,1 1 0,-1 0 0,1 1-1,0 0 1,0 0 0,0 0 0,0 1-1,0 0 1,1 1 0,-1-1 0,1 1-1,0 1 1,-5 5 0,8-8-185,1 1-1,0-1 1,-1 1 0,1-1-1,0 1 1,1 0 0,-1 0-1,1 0 1,0 0 0,0 0-1,0 0 1,0 0 0,1 0-1,-1 6 1,1-8-52,1 0 1,-1-1-1,1 1 1,-1 0-1,1 0 1,0 0-1,0-1 1,0 1-1,0 0 1,0-1-1,0 1 1,0-1-1,0 1 1,1-1-1,-1 1 1,1-1-1,-1 0 1,1 0-1,-1 0 1,1 0-1,0 0 1,-1 0-1,1 0 1,0-1-1,0 1 1,0 0-1,0-1 1,0 0-1,-1 1 1,1-1-1,4 0 1,2 1-30,0-1 1,0 1 0,0-2-1,0 1 1,0-1-1,0 0 1,0-1-1,-1 0 1,1 0 0,0-1-1,-1 1 1,1-2-1,-1 1 1,0-1-1,11-8 1,2-5-22,0 0-1,-2-1 1,26-31 0,-43 48 53,-4 9 139,0-1 1,0 1-1,0 0 0,1 0 1,1 1-1,-2 13 0,3-20-123,-1-1-1,1 1 1,0-1 0,0 1-1,0 0 1,0-1-1,1 1 1,-1-1 0,0 1-1,1-1 1,-1 1-1,1 0 1,-1-1 0,1 0-1,0 1 1,-1-1-1,1 1 1,0-1 0,0 0-1,0 0 1,0 1-1,0-1 1,0 0 0,1 0-1,0 1 1,1-1-5,0 1 1,0-1-1,0 0 1,0 0 0,0-1-1,0 1 1,0-1-1,1 1 1,-1-1-1,0 0 1,0 0-1,4-1 1,2 0-6,1 0 1,0-1-1,-1-1 1,1 0-1,-1 0 0,0 0 1,15-9-1,33-34-94,-57 48 49,0 0 0,1 0 0,-1 1 0,1-1 0,-1 0 0,1 0 0,0 0 0,-1 0 0,1 0 0,0-1 1,0 1-1,1 0 0,-1 0 0,0-1 0,1 1 0,-1 0 0,0-1 0,1 0 0,0 1 0,1 0 0,1 0 42,-1-1 0,1 1 0,-1-1-1,1 0 1,0-1 0,-1 1-1,1-1 1,0 1 0,-1-1 0,1 0-1,0 0 1,0-1 0,-1 1-1,1-1 1,0 0 0,-1 0 0,1 0-1,0 0 1,-1-1 0,0 1-1,5-4 1,1-2-8,0 0-1,0-1 1,0 0 0,-1 0-1,9-13 1,12-12-87,-28 81-157,-1-43 318,0 1-1,0-1 1,1 0 0,0 1-1,0-1 1,0 0-1,0 0 1,5 9-1,-6-12-168,1-1-1,0 1 1,0-1-1,0 0 1,0 0-1,0 1 1,1-1-1,-1 0 1,0 0-1,1 0 1,-1 0-1,0-1 1,1 1-1,-1 0 1,1 0-1,-1-1 1,1 1-1,0-1 1,-1 0-1,1 1 1,-1-1-1,1 0 1,0 0-1,-1 0 1,1 0-1,0 0 0,-1 0 1,1 0-1,0-1 1,-1 1-1,1-1 1,-1 1-1,1-1 1,1-1-1,-1 2-410,-1-1-1,0 0 0,1 0 1,-1 0-1,0 0 0,0 0 1,0 0-1,0-1 0,0 1 1,0 0-1,0 0 0,-1-1 1,1 1-1,0-1 1,-1 1-1,1 0 0,0-3 1,6-18-9289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9.307"/>
    </inkml:context>
    <inkml:brush xml:id="br0">
      <inkml:brushProperty name="width" value="0.025" units="cm"/>
      <inkml:brushProperty name="height" value="0.025" units="cm"/>
    </inkml:brush>
  </inkml:definitions>
  <inkml:trace contextRef="#ctx0" brushRef="#br0">1 1 19186,'0'0'7015,"55"46"-10571,-27-37-63,-4-1-4196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19.666"/>
    </inkml:context>
    <inkml:brush xml:id="br0">
      <inkml:brushProperty name="width" value="0.025" units="cm"/>
      <inkml:brushProperty name="height" value="0.025" units="cm"/>
    </inkml:brush>
  </inkml:definitions>
  <inkml:trace contextRef="#ctx0" brushRef="#br0">114 0 11851,'0'0'9727,"-11"2"-8350,6-2-1246,-44 6 1416,46-6-1472,0 0 0,0 1 0,0 0 0,0 0 0,0 0 0,0 0 0,0 0 0,0 1 0,0-1 0,1 1 0,-1 0 0,1-1 0,-1 1 0,-3 4 0,5-5-147,1 0 0,0 0-1,0 0 1,-1-1 0,1 1 0,0 0 0,0 0 0,0 0 0,0 0 0,0-1 0,0 1 0,0 0 0,0 0-1,0 0 1,0 0 0,1-1 0,-1 1 0,0 0 0,0 0 0,1-1 0,-1 1 0,1 0 0,-1 0 0,1-1-1,-1 1 1,1 0 0,-1-1 0,1 1 0,-1-1 0,1 1 0,0-1 0,-1 1 0,1-1 0,0 1 0,0-1-1,-1 1 1,1-1 0,0 0 0,1 1 0,42 15-1578,-29-11 1005,47 14-960,-41-13 1199,0 1 0,25 11-1,-46-18 484,0 0-1,0 0 0,0 0 0,1 0 0,-1 0 0,0 0 0,0 0 0,0 0 0,0 0 0,1 0 0,-1 0 1,0 0-1,0 0 0,0 0 0,0 1 0,0-1 0,0 0 0,1 0 0,-1 0 0,0 0 0,0 0 1,0 0-1,0 0 0,0 1 0,0-1 0,0 0 0,0 0 0,0 0 0,0 0 0,0 0 0,0 1 0,1-1 1,-1 0-1,0 0 0,0 0 0,0 0 0,0 1 0,0-1 0,0 0 0,0 0 0,-1 0 0,1 0 0,0 1 1,0-1-1,0 0 0,0 0 0,0 0 0,0 0 0,0 0 0,0 0 0,0 1 0,0-1 0,0 0 1,-1 0-1,1 0 0,0 0 0,0 0 0,0 0 0,0 1 0,-16 5 1639,-24 2-1166,38-8-300,-86 9-388,109-32-8690,-1 7 2188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20.045"/>
    </inkml:context>
    <inkml:brush xml:id="br0">
      <inkml:brushProperty name="width" value="0.025" units="cm"/>
      <inkml:brushProperty name="height" value="0.025" units="cm"/>
    </inkml:brush>
  </inkml:definitions>
  <inkml:trace contextRef="#ctx0" brushRef="#br0">29 0 8936,'0'0'11296,"-3"9"-9779,-1 0-1170,0-1 212,0 1 1,1 0-1,0 0 1,-3 17 0,5-25-529,1 0 1,0 1 0,0-1-1,0 1 1,0-1-1,0 1 1,0-1 0,0 0-1,0 1 1,0-1 0,1 1-1,-1-1 1,1 0-1,-1 1 1,1-1 0,-1 0-1,1 1 1,0-1-1,0 0 1,-1 0 0,1 0-1,0 1 1,0-1 0,0 0-1,0 0 1,1 0-1,-1-1 1,0 1 0,0 0-1,0 0 1,1-1 0,-1 1-1,0-1 1,1 1-1,-1-1 1,1 1 0,-1-1-1,0 0 1,1 0 0,2 0-1,6 0-114,1 0 1,-1-1-1,0 0 0,1-1 0,-1 0 1,0-1-1,0 0 0,-1 0 0,1-1 1,-1-1-1,1 1 0,-2-2 0,1 1 1,0-1-1,-1 0 0,0-1 0,11-11 1,-16 23 395,0 1 1,0-1-1,1 1 0,-1-1 1,1 0-1,8 7 1,-7-10-285,1 1-1,-1-1 1,1 0 0,0 0-1,0-1 1,-1 0 0,1 0 0,0 0-1,0-1 1,0 0 0,0 0 0,0 0-1,0-1 1,7-1 0,6-3-126,0-1 0,35-16 1,1-1-221,-40 81 813,-13-56-451,1 1-1,-1-1 1,1 0 0,-1 0-1,1-1 1,0 1 0,0-1-1,0 1 1,0-1-1,0 0 1,1 0 0,-1 0-1,0 0 1,0-1 0,1 1-1,-1-1 1,0 0 0,0 0-1,1 0 1,-1 0-1,0-1 1,6 0 0,2-1-6,1-1 0,0 0 0,-1-1 0,22-9 1,-20 6-18,0 0 1,0-1 0,18-15-1,-31 26-127,0 29 509,0-31-395,0 1 0,0-1 0,0 0 0,0 1 0,1-1 1,-1 0-1,0 0 0,1 1 0,-1-1 0,1 0 1,-1 0-1,1 0 0,-1 1 0,1-1 0,0 0 1,0 0-1,-1 0 0,1 0 0,0 0 0,1 1 0,35 3-2537,2-8-4814,-14-6-436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20.391"/>
    </inkml:context>
    <inkml:brush xml:id="br0">
      <inkml:brushProperty name="width" value="0.025" units="cm"/>
      <inkml:brushProperty name="height" value="0.025" units="cm"/>
    </inkml:brush>
  </inkml:definitions>
  <inkml:trace contextRef="#ctx0" brushRef="#br0">126 19 7271,'0'0'13527,"-10"-2"-11802,5 0-1536,-45-10 1445,46 12-1543,1-1-1,-1 0 1,0 1-1,0 0 1,1 0-1,-1 0 1,0 0-1,0 1 1,1-1-1,-1 1 1,0 0-1,-6 3 1,10-4-99,0 0 1,-1 0-1,1 1 0,0-1 1,-1 0-1,1 0 1,0 1-1,-1-1 1,1 0-1,0 1 0,0-1 1,-1 0-1,1 1 1,0-1-1,0 0 0,0 1 1,-1-1-1,1 1 1,0-1-1,0 0 1,0 1-1,0-1 0,0 1 1,0-1-1,0 1 1,0-1-1,0 0 0,0 1 1,0-1-1,0 1 1,0-1-1,0 0 0,0 1 1,1-1-1,-1 1 1,0-1-1,0 0 1,0 1-1,1-1 0,-1 0 1,0 1-1,0-1 1,1 0-1,-1 1 0,0-1 1,1 0-1,-1 0 1,0 1-1,1-1 1,-1 0-1,1 0 0,-1 0 1,0 1-1,1-1 1,-1 0-1,1 0 0,-1 0 1,1 0-1,27 11-123,-27-11 101,73 20-1777,-48-15 1541,-1 2 0,-1 1-1,28 12 1,-52-20 329,1 0-1,0 0 1,-1 1-1,1-1 1,0 0 0,-1 0-1,1 1 1,0-1-1,-1 0 1,1 1-1,-1-1 1,1 1 0,-1-1-1,1 1 1,-1-1-1,1 1 1,-1-1-1,1 1 1,-1-1 0,0 1-1,1 0 1,-1-1-1,0 1 1,1 0-1,-1-1 1,0 1 0,0 0-1,0-1 1,0 1-1,0 0 1,0-1-1,1 1 1,-2 0 0,1 0-1,0-1 1,0 1-1,0 0 1,0-1-1,0 1 1,-1 0-1,1-1 1,0 1 0,0 0-1,-1-1 1,1 1-1,-1-1 1,1 1-1,0-1 1,-1 1 0,1 0-1,-1-1 1,1 0-1,-1 1 1,0-1-1,1 1 1,-1-1 0,1 0-1,-1 1 1,0-1-1,1 0 1,-1 0-1,0 1 1,0-1 0,-43 19 2290,30-14-2166,0-1 0,-1-1 0,1-1 0,0 0-1,-1 0 1,1-2 0,-26-1 0,39 1-356,1 0 1,-1 0-1,1-1 1,-1 1-1,0 0 1,1 0-1,-1-1 0,1 1 1,-1 0-1,1-1 1,-1 1-1,1-1 1,-1 1-1,1 0 0,-1-1 1,1 1-1,-1-1 1,1 1-1,0-1 0,-1 1 1,1-1-1,-1-1 1,1 2-192,0-1-1,0 0 1,0 1 0,0-1 0,-1 0 0,1 1 0,0-1-1,0 0 1,0 1 0,0-1 0,1 0 0,-1 1 0,0-1 0,0 1-1,0-1 1,0 0 0,1 1 0,-1-1 0,0 1 0,1-1-1,-1 0 1,1 0 0,12-9-7509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31.306"/>
    </inkml:context>
    <inkml:brush xml:id="br0">
      <inkml:brushProperty name="width" value="0.025" units="cm"/>
      <inkml:brushProperty name="height" value="0.025" units="cm"/>
    </inkml:brush>
  </inkml:definitions>
  <inkml:trace contextRef="#ctx0" brushRef="#br0">1 21 13068,'0'0'1645,"10"-2"-1336,112-9-638,209 6-1,-187 6-287,671-4 687,1338 20 229,916 41-3865,-3009-59 1057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1:31.926"/>
    </inkml:context>
    <inkml:brush xml:id="br0">
      <inkml:brushProperty name="width" value="0.025" units="cm"/>
      <inkml:brushProperty name="height" value="0.025" units="cm"/>
    </inkml:brush>
  </inkml:definitions>
  <inkml:trace contextRef="#ctx0" brushRef="#br0">1 328 13100,'0'0'1004,"12"-7"192,19-7-1141,0 2 1,0 1-1,1 1 1,49-8-1,683-76-720,7 51-1782,734 10 3777,-211 8-738,-818 8-480,527-16 1111,-338 24-3247,-553 9-1350,-11-1-1505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9.557"/>
    </inkml:context>
    <inkml:brush xml:id="br0">
      <inkml:brushProperty name="width" value="0.025" units="cm"/>
      <inkml:brushProperty name="height" value="0.025" units="cm"/>
    </inkml:brush>
  </inkml:definitions>
  <inkml:trace contextRef="#ctx0" brushRef="#br0">97 0 6054,'0'0'13677,"2"56"-12813,-2-33-479,0 2-193,0 0-96,0-3-64,0-1 0,4 0-64,-1-3-673,1 3-223,-2-4-578,-2-1-1665,0-3-1249,0-4-2659</inkml:trace>
  <inkml:trace contextRef="#ctx0" brushRef="#br0" timeOffset="1">1 293 5221,'0'0'16303,"59"-1"-15438,-31-4-384,5-3-289,-8 4-160,3-1 0,-8-1-32,-2 0-993,-8 0-1505,-4-2-2467,-6-4-1922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2:32.834"/>
    </inkml:context>
    <inkml:brush xml:id="br0">
      <inkml:brushProperty name="width" value="0.025" units="cm"/>
      <inkml:brushProperty name="height" value="0.025" units="cm"/>
    </inkml:brush>
  </inkml:definitions>
  <inkml:trace contextRef="#ctx0" brushRef="#br0">1 645 4068,'0'0'1815,"0"-9"-1714,0 5-102,1 0 0,-1 0 0,1 0 0,0 0 0,0 0 0,0 1 0,1-1 0,-1 0 0,1 0 0,0 1 0,0-1 0,0 1-1,0 0 1,1 0 0,-1-1 0,1 1 0,0 1 0,0-1 0,0 0 0,0 1 0,1 0 0,-1-1 0,1 1 0,6-2 0,20-8 81,0 1 1,1 2 0,0 2 0,0 0-1,58-3 1,14-4 193,195-43 9,189-30 421,-142 43-430,440-63 146,-11 30 6,2 62-24,-747 15 171,-26 0 14,-6 0 84,-46-5 1128,-84-15-1798,-171-5 0,-138 21 70,136 4-80,-1212 7 100,1324 5-337,0 7 1,-341 82-1,536-101 235,-1 0 1,0 0-1,0 0 1,0 0-1,0 0 1,0 1-1,0-1 1,0 0-1,0 0 1,1 0-1,-1 0 1,0 0-1,0 0 1,0 0-1,0 1 1,0-1-1,0 0 1,0 0-1,0 0 1,0 0-1,0 0 1,0 1-1,0-1 1,0 0-1,0 0 1,0 0-1,0 0 1,0 0-1,0 0 1,0 1-1,0-1 1,0 0-1,0 0 1,0 0-1,0 0 1,0 0-1,-1 0 1,1 1-1,0-1 1,0 0-1,0 0 1,0 0-1,0 0 1,0 0-1,0 0 1,0 0-1,-1 0 1,1 0-1,0 1 1,0-1-1,0 0 1,0 0-1,25 7-211,39 3 138,-64-10 82,854 81-213,6-53-499,-661-24 618,1203-41-32,-1250 25 120,744-86 0,-857 92-40,-1-3 0,64-21 0,-101 30 53,0 0 1,0 0 0,0-1-1,0 1 1,0 0-1,-1-1 1,1 1-1,0 0 1,0-1-1,-1 1 1,1-1-1,0 1 1,-1-1-1,1 1 1,0-1 0,-1 0-1,1 1 1,-1-1-1,1 0 1,-1 0-1,1 1 1,-1-1-1,1 0 1,-1 0-1,0 1 1,0-1-1,1 0 1,-1 0 0,0-1-1,0 0 19,-1 1 0,0 0 0,0-1 0,1 1 0,-1 0 0,0 0 0,0-1 1,0 1-1,0 0 0,0 0 0,-1 0 0,1 0 0,0 1 0,0-1 0,-2-1 0,-58-24 469,59 25-507,-47-14 69,0 2 0,0 3 0,-1 1 0,-59-1 0,-208 6 228,182 6-243,-556 28-59,1 36-27,121-10-1,188-21-728,57-5-2966,227-21 1419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3:48.779"/>
    </inkml:context>
    <inkml:brush xml:id="br0">
      <inkml:brushProperty name="width" value="0.025" units="cm"/>
      <inkml:brushProperty name="height" value="0.025" units="cm"/>
    </inkml:brush>
  </inkml:definitions>
  <inkml:trace contextRef="#ctx0" brushRef="#br0">399 100 5701,'0'0'-533,"-8"-7"2577,-4-4-1213,-1 1 1,-1-1-1,0 2 0,-30-15 0,39 21-724,1 1 1,0 1-1,0-1 0,-1 1 0,1-1 1,-1 1-1,1 1 0,-1-1 1,1 0-1,-1 1 0,0 0 0,1 0 1,-1 1-1,1-1 0,-1 1 0,0 0 1,1 0-1,0 1 0,-1-1 0,1 1 1,0 0-1,0 0 0,0 0 0,0 1 1,0-1-1,-5 5 0,-7 11 121,0 0-1,1 1 1,1 0-1,1 1 1,1 1-1,1 0 1,0 1-1,2 0 1,1 0 0,0 1-1,-8 44 1,6-5-31,3-1-1,2 1 1,5 87 0,2-120-189,0 0 1,2 0-1,2-1 0,0 0 1,14 37-1,-15-51 6,1 0 1,0 0-1,1-1 1,0 0 0,1 0-1,1-1 1,0 0-1,1 0 1,0-1-1,0 0 1,24 17-1,-29-25 28,-1 0-1,1 0 1,0-1-1,0 0 1,0 0-1,0 0 1,0-1 0,0 1-1,0-1 1,0-1-1,1 1 1,-1-1-1,0 0 1,1 0-1,-1 0 1,0-1-1,1 1 1,-1-1-1,0-1 1,0 1-1,0-1 1,0 0-1,0 0 1,0 0-1,-1-1 1,1 0-1,-1 0 1,1 0 0,-1 0-1,4-5 1,12-10 251,-1-2 1,-1 0 0,-1-1-1,23-35 1,-37 51-279,24-36 114,-1-1-1,-2 0 1,-2-2-1,-2-1 1,-2-1-1,-2 0 1,-2-1 0,-2 0-1,-3-1 1,-1-1-1,2-95 1,-10 130-132,-1-1 1,0 1 0,-1-1-1,-1 1 1,0 0 0,-1 0-1,-1 0 1,0 1 0,-9-18-1,10 24-63,0 1 0,0 0 0,-1 0 0,1 1 0,-1-1 0,-1 1 0,1 0 0,-1 0 0,0 1 0,0 0 0,0 0 0,0 0 0,-1 1 0,0 0 0,0 0 0,0 0 0,0 1 0,0 0 0,0 1 0,-8-2 0,3 2-85,-1 0 0,1 1-1,-1 1 1,1 0-1,-1 0 1,1 1 0,0 0-1,0 2 1,0-1-1,0 1 1,1 1-1,-1 0 1,-10 7 0,9-4-666,0 0 0,1 1 1,0 1-1,0 0 0,1 1 0,-11 14 1,5-2-3738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3:57.075"/>
    </inkml:context>
    <inkml:brush xml:id="br0">
      <inkml:brushProperty name="width" value="0.025" units="cm"/>
      <inkml:brushProperty name="height" value="0.025" units="cm"/>
    </inkml:brush>
  </inkml:definitions>
  <inkml:trace contextRef="#ctx0" brushRef="#br0">350 1527 6662,'0'0'3454,"-5"0"-3368,375-17 981,432-44-447,-37 15-486,161-3-7,-703 51-117,276-6 54,-358-3-40,212-40 1,-337 45-10,1-2-1,-1 0 1,0-1 0,0-1-1,20-10 1,-32 14 1,1-1 0,-2 1 0,1-1 0,0 0 1,-1 0-1,1 0 0,-1-1 0,0 1 0,0-1 0,0 0 0,-1 0 0,1 0 1,-1 0-1,0 0 0,0-1 0,0 1 0,-1-1 0,0 1 0,0-1 1,0 1-1,0-1 0,0 0 0,-1-8 0,0-40 72,-3-1-1,-2 1 1,-2 0 0,-2 0-1,-3 1 1,-20-56 0,22 80-93,-2 0 0,-1 1 0,-1 1 0,-1 0 0,-2 1 0,0 1 0,-2 0 0,0 1 1,-2 2-1,0 0 0,-2 1 0,-34-25 0,-8 6-12,-1 2 0,-2 3 0,-1 3 0,-2 3 0,-1 3 0,0 3 0,-86-13 0,-534-47-2,642 78 35,-1263-55-11,1222 62-26,1 4 0,-157 34-1,-168 78-42,358-99 56,2 3 1,0 1-1,1 4 0,-61 41 0,89-51 41,1 1 0,1 2-1,0 0 1,2 2 0,0 0 0,2 2-1,0 0 1,2 1 0,-26 49 0,17-14-36,1 0 1,4 3 0,2 0 0,3 0 0,3 2 0,3 0 0,3 0 0,2 1-1,4 80 1,3-135 1,0 0-1,1 0 1,1 0-1,-1 0 1,2-1 0,0 1-1,0-1 1,1 0-1,0 0 1,1 0-1,0-1 1,12 16-1,-6-12 30,1-1-1,0 0 0,1-1 0,0 0 0,1-2 0,0 1 0,27 12 1,7-1 11,1-3 0,1-1 1,0-3-1,93 15 0,94-4-2537,-108-21-1207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13.111"/>
    </inkml:context>
    <inkml:brush xml:id="br0">
      <inkml:brushProperty name="width" value="0.025" units="cm"/>
      <inkml:brushProperty name="height" value="0.025" units="cm"/>
    </inkml:brush>
  </inkml:definitions>
  <inkml:trace contextRef="#ctx0" brushRef="#br0">194 27 5061,'0'0'2237,"-9"-1"-1431,5 1-509,1 0-187,1 1 0,0-1 1,0 0-1,0 0 1,0 0-1,-1 0 1,1-1-1,0 1 0,0-1 1,0 1-1,0-1 1,0 0-1,0 1 1,0-1-1,0 0 0,0 0 1,0-1-1,0 1 1,1 0-1,-4-3 0,5 4-101,0-1 0,0 1-1,0 0 1,0 0-1,-1 0 1,1-1-1,0 1 1,0 0 0,0 0-1,0 0 1,0-1-1,0 1 1,0 0-1,0 0 1,0-1 0,0 1-1,0 0 1,0 0-1,0 0 1,0-1-1,0 1 1,0 0 0,0 0-1,1 0 1,-1-1-1,0 1 1,0 0-1,0 0 1,0 0 0,0-1-1,0 1 1,1 0-1,-1 0 1,0 0-1,0 0 1,0 0 0,0-1-1,1 1 1,-1 0-1,0 0 1,0 0 0,0 0-1,1 0 1,-1 0-1,0 0 1,0 0-1,1 0 1,18-3 438,19 4 61,-38-1-508,136 19 69,-92-10-15,65 3-1,-82-10-47,1-1 0,-1-1 1,1-1-1,-1-2 0,0-1 0,46-12 0,-63 8 62,-22 4-22,-26 3-59,-37 7 6,0 3 0,0 3-1,-84 25 1,19-4 4,98-25 2,17-3-4,-1 1 0,-38 13 0,141-33-246,30-18 278,-31 8-155,123-21 0,-198 44 98,0 1 1,0-1-1,0 1 0,1 0 1,-1 0-1,0 0 1,0 0-1,0-1 0,1 2 1,-1-1-1,0 0 0,0 0 1,1 0-1,-1 0 1,0 1-1,0-1 0,0 1 1,0-1-1,0 1 1,0-1-1,0 1 0,2 1 1,-3-1-35,0 0 0,0 0 0,0 0 1,0 0-1,0 0 0,0 0 0,0 0 1,-1-1-1,1 1 0,0 0 0,-1 0 1,1 0-1,0 0 0,-1 0 0,1 0 1,-1-1-1,0 1 0,1 0 0,-1 0 1,0-1-1,0 2 0,-48 40-3666,6-16-1629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15.997"/>
    </inkml:context>
    <inkml:brush xml:id="br0">
      <inkml:brushProperty name="width" value="0.025" units="cm"/>
      <inkml:brushProperty name="height" value="0.025" units="cm"/>
    </inkml:brush>
  </inkml:definitions>
  <inkml:trace contextRef="#ctx0" brushRef="#br0">974 492 6758,'0'0'1516,"-2"-9"-683,-1-25-67,3 23-313,-1-1 0,-1 0 0,1 0 0,-2 1 0,0-1 0,0 1 0,-1 0 0,0-1 0,-11-17 0,-11-3-317,-3 2 1,0 2-1,-2 0 1,-1 2 0,-1 1-1,-41-22 1,50 33-106,-2 0 0,1 2 0,-1 2 1,-1 0-1,0 1 0,-53-8 1,33 10 84,-1 3 0,0 1 0,-58 5 0,100-2-111,1 1 0,-1 0 0,0 0 0,0 0 0,1 0 0,-1 1 0,1 0 0,0 0 0,-1 0 1,1 1-1,0 0 0,0 0 0,0 0 0,1 1 0,-1-1 0,1 1 0,0 0 0,0 1 0,0-1 0,1 1 0,-1-1 0,1 1 0,0 0 0,0 0 1,1 1-1,-4 8 0,-1 12-21,1-1 0,1 1 0,1 0-1,-1 47 1,-2 11 157,-26 53-2495,30-110 526,4-20-3214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16.389"/>
    </inkml:context>
    <inkml:brush xml:id="br0">
      <inkml:brushProperty name="width" value="0.025" units="cm"/>
      <inkml:brushProperty name="height" value="0.025" units="cm"/>
    </inkml:brush>
  </inkml:definitions>
  <inkml:trace contextRef="#ctx0" brushRef="#br0">2 0 5029,'0'0'1180,"0"10"-748,-1 78 1160,3 135 569,-2-221-2114,0 6 140,1 0-1,0 0 1,0 0-1,0 0 0,1 0 1,0 0-1,1-1 1,0 1-1,0-1 0,4 8 1,-6-14-91,0-1 1,-1 1-1,1-1 1,0 0-1,-1 1 1,1-1-1,0 0 1,-1 0-1,1 0 1,0 1-1,0-1 0,-1 0 1,1 0-1,0 0 1,0 0-1,-1 0 1,1 0-1,0-1 1,0 1-1,-1 0 1,1 0-1,0 0 1,0-1-1,-1 1 1,1 0-1,0-1 1,-1 1-1,1-1 0,-1 1 1,1-1-1,0 1 1,-1-1-1,1 1 1,-1-1-1,1-1 1,21-24 828,-19 22-743,84-140 909,-6 10-2063,-66 113-1382,0 2-1,21-20 0,-18 21-2263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18.309"/>
    </inkml:context>
    <inkml:brush xml:id="br0">
      <inkml:brushProperty name="width" value="0.025" units="cm"/>
      <inkml:brushProperty name="height" value="0.025" units="cm"/>
    </inkml:brush>
  </inkml:definitions>
  <inkml:trace contextRef="#ctx0" brushRef="#br0">439 144 320,'0'0'5216,"-1"-11"-3924,0 0-1030,-1 0 0,1 0-1,-2 1 1,0-1 0,0 0 0,-6-11 0,8 19-167,0 0 1,0 1-1,-1-1 0,0 0 0,1 1 0,-1-1 1,0 1-1,0 0 0,0 0 0,0-1 0,-1 1 1,1 1-1,-1-1 0,1 0 0,-1 0 1,1 1-1,-1 0 0,0 0 0,0-1 0,0 1 1,0 1-1,0-1 0,0 0 0,0 1 0,0 0 1,0-1-1,0 1 0,0 0 0,0 1 1,0-1-1,0 1 0,-4 0 0,1 1-97,0 1 0,0 0 0,0 0 0,0 0 0,1 0 0,-1 1 0,1 0-1,0 0 1,0 0 0,-7 10 0,-43 56 6,48-61-1,-20 31 7,1 2-1,3 0 1,1 1-1,2 1 1,-23 76-1,32-82 0,2 2-1,2-1 0,1 1 0,2 0 0,2 1 1,1-1-1,6 47 0,-4-80-5,0 0-1,0 0 1,1 0 0,0 0 0,0 0 0,1 0-1,0 0 1,0-1 0,1 1 0,-1-1-1,1 0 1,1 0 0,-1 0 0,1-1-1,0 1 1,8 5 0,-9-8 63,0 0 0,0-1 0,0 0 0,1 0 0,-1 0 0,1 0 0,0-1-1,0 1 1,-1-1 0,1-1 0,0 1 0,0-1 0,0 1 0,0-1 0,0-1 0,0 1 0,0-1 0,-1 0 0,1 0 0,0 0 0,0-1 0,-1 1 0,1-1 0,-1 0 0,6-4 0,10-6 250,-1-1 0,0-1 1,-1-1-1,0-1 0,-1 0 1,-1-1-1,-1-1 0,24-35 1,-17 20-112,-2-2 1,-1 0 0,-2-1 0,17-53-1,-23 55-88,-2-1 0,-2 0 0,5-65 0,-11 77-72,0 0 0,-2 0 0,-1 0 0,-1 1 0,0-1 0,-2 1 0,-8-24 0,10 39-23,0-1 0,-1 0-1,0 1 1,-8-11 0,11 17-136,0-1 1,0 1-1,0 0 0,0 0 0,-1 0 1,1 0-1,0 0 0,0 0 0,-1 0 0,1 1 1,0-1-1,-1 0 0,-2 0 0,3 1-75,0 0 0,0 0 0,1 0 0,-1 0 0,0 0 0,0 0 0,0 1 0,1-1 0,-1 0 0,0 1-1,1-1 1,-1 0 0,0 1 0,0-1 0,1 1 0,-1-1 0,1 1 0,-1 0 0,0-1 0,1 1 0,-1-1 0,1 1 0,0 0-1,-1 0 1,1-1 0,-1 1 0,1 0 0,0 1 0,-5 14-3436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49.786"/>
    </inkml:context>
    <inkml:brush xml:id="br0">
      <inkml:brushProperty name="width" value="0.025" units="cm"/>
      <inkml:brushProperty name="height" value="0.025" units="cm"/>
    </inkml:brush>
  </inkml:definitions>
  <inkml:trace contextRef="#ctx0" brushRef="#br0">0 0 12268,'0'0'3213,"13"5"-2327,13 7-532,-1 1 0,-1 1 0,0 1 0,-1 2 0,-1 0 0,25 25-1,-11-6-275,-2 2-1,-2 1 1,-1 1-1,-3 2 1,-1 1-1,-2 1 0,-2 1 1,-2 1-1,22 69 1,-40-108-522,3 13 275,-6-13-3245,-6-4-4630,-8-3 944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0.177"/>
    </inkml:context>
    <inkml:brush xml:id="br0">
      <inkml:brushProperty name="width" value="0.025" units="cm"/>
      <inkml:brushProperty name="height" value="0.025" units="cm"/>
    </inkml:brush>
  </inkml:definitions>
  <inkml:trace contextRef="#ctx0" brushRef="#br0">8 142 9929,'0'0'1073,"-1"9"614,0-4-1568,0-1 74,0-1-1,0 1 0,0-1 1,0 1-1,1 0 0,0-1 1,-1 1-1,2 0 0,-1-1 0,0 1 1,1 0-1,-1-1 0,1 1 1,0-1-1,0 1 0,1-1 1,-1 1-1,1-1 0,-1 0 1,1 0-1,0 0 0,0 0 1,1 0-1,-1 0 0,1 0 1,-1-1-1,5 4 0,1-1-16,1 0 0,-1-1 0,1 0 0,-1 0 0,1-1-1,0 0 1,0-1 0,0 0 0,1 0 0,-1-1 0,0 0 0,1-1-1,-1 0 1,1 0 0,-1-1 0,14-3 0,-16 2-108,-1 0 0,0 0 0,1-1 0,-1 0 0,0 0 0,-1 0 0,1-1 0,0 1 0,-1-2 0,0 1 1,0 0-1,0-1 0,-1 0 0,1 0 0,-1 0 0,0-1 0,-1 0 0,1 1 0,-1-1 0,0 0 0,-1-1 0,0 1 0,3-9 0,-2-2-64,0 1 0,0-1 0,-1-25 1,-4-21-6529,1 50 1426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1.025"/>
    </inkml:context>
    <inkml:brush xml:id="br0">
      <inkml:brushProperty name="width" value="0.025" units="cm"/>
      <inkml:brushProperty name="height" value="0.025" units="cm"/>
    </inkml:brush>
  </inkml:definitions>
  <inkml:trace contextRef="#ctx0" brushRef="#br0">1 0 9961,'0'0'6748,"3"9"-5589,11 36-541,-2 1 1,-3 0-1,5 50 1,19 94-478,-29-179-407,-2-6 1,-1 0 0,1 1-1,-1-1 1,0 0 0,0 1 0,0-1 0,-1 0 0,1 1-1,-1-1 1,-1 1 0,0 5 0,0-10 31,0-1 0,0 1 0,0 0 0,0-1 0,0 1 0,0-1 0,0 0 0,0 1 0,0-1 0,0 0 0,-1 0 0,1 0-1,0 0 1,0 1 0,0-2 0,0 1 0,0 0 0,0 0 0,-2-1 0,-2 1-792,-19-1-3287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9.934"/>
    </inkml:context>
    <inkml:brush xml:id="br0">
      <inkml:brushProperty name="width" value="0.025" units="cm"/>
      <inkml:brushProperty name="height" value="0.025" units="cm"/>
    </inkml:brush>
  </inkml:definitions>
  <inkml:trace contextRef="#ctx0" brushRef="#br0">1 35 6470,'0'0'14029,"73"0"-12908,-34-6-544,2 2-417,-2-1-128,4 3 0,-9-3-865,-5 2-1889,-10-6-3524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1.359"/>
    </inkml:context>
    <inkml:brush xml:id="br0">
      <inkml:brushProperty name="width" value="0.025" units="cm"/>
      <inkml:brushProperty name="height" value="0.025" units="cm"/>
    </inkml:brush>
  </inkml:definitions>
  <inkml:trace contextRef="#ctx0" brushRef="#br0">13 254 7399,'-2'-12'1623,"0"4"-1546,-1-5 771,1 0 0,1 0 0,-1-18 0,2 27-570,0-1-1,1 0 1,-1 1 0,1-1-1,0 0 1,0 1 0,1-1-1,-1 1 1,1 0 0,0-1-1,1 1 1,-1 0-1,0 0 1,1 0 0,4-3-1,2-2-25,1 0-1,0 1 1,1 1-1,0 0 0,0 0 1,0 1-1,1 0 1,0 1-1,0 1 1,0 0-1,20-4 0,-9 4-144,0 1 0,0 0-1,1 2 1,-1 1 0,35 4-1,-54-4-90,0 0-1,0 1 1,0-1 0,0 1-1,-1 0 1,1 0 0,0 1-1,0-1 1,-1 1 0,1-1-1,-1 1 1,1 0 0,-1 1-1,0-1 1,0 0 0,0 1-1,0 0 1,0 0 0,-1 0-1,1 0 1,-1 0 0,0 0-1,0 1 1,0-1 0,0 1-1,0-1 1,-1 1 0,0 0-1,0-1 1,0 1 0,0 0-1,0 0 1,-1 6-1,0 0 108,0 0-1,-1 1 1,-1-1-1,0 0 1,0 0-1,-1 0 1,0 0-1,-1-1 1,0 1-1,-1-1 1,-9 15-1,-13 17 238,11-19 171,1 0 0,-19 42 1,33-63-523,0 0 1,1 1-1,-1-1 1,0 1-1,1-1 1,-1 1-1,1-1 1,-1 1 0,1-1-1,0 1 1,0-1-1,0 1 1,0 0-1,0-1 1,0 1-1,0-1 1,0 1-1,1-1 1,-1 1-1,1-1 1,-1 1-1,1-1 1,-1 1-1,1-1 1,0 1-1,0-1 1,-1 0-1,1 0 1,0 1-1,0-1 1,1 0-1,-1 0 1,0 0-1,0 0 1,0 0-1,1 0 1,-1 0-1,1-1 1,-1 1-1,0 0 1,1-1-1,-1 1 1,1-1-1,-1 0 1,1 1 0,2-1-1,10 2-176,0-1 0,0 0 0,0-1 0,20-3 0,-15 2-561,54-8-2781,-27-1-1609,-15 2-620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1.723"/>
    </inkml:context>
    <inkml:brush xml:id="br0">
      <inkml:brushProperty name="width" value="0.025" units="cm"/>
      <inkml:brushProperty name="height" value="0.025" units="cm"/>
    </inkml:brush>
  </inkml:definitions>
  <inkml:trace contextRef="#ctx0" brushRef="#br0">122 80 12876,'0'0'3534,"-9"-7"-2397,-31-22-395,39 28-689,-1 0-1,1 0 1,0 0-1,-1 1 1,1-1-1,-1 0 1,1 0-1,-1 1 0,1-1 1,-1 1-1,1-1 1,-1 1-1,0 0 1,1 0-1,-1-1 1,0 1-1,1 0 1,-1 0-1,0 1 0,1-1 1,-1 0-1,1 1 1,-1-1-1,-2 2 1,2-1-16,0 1 0,0-1 0,0 1 0,1 0 0,-1 0 0,1 0 0,-1 0 0,1 0 0,0 0 0,-1 0-1,1 1 1,1-1 0,-1 0 0,-1 4 0,-1 7 251,1 1 0,0-1-1,1 1 1,0 14 0,1-27-270,0 1 1,0-1-1,1 1 0,-1-1 1,1 0-1,-1 0 1,1 1-1,-1-1 0,1 0 1,-1 0-1,1 0 1,0 1-1,0-1 0,0 0 1,0 0-1,0 0 1,0 0-1,0-1 0,0 1 1,0 0-1,0 0 1,0 0-1,1-1 0,-1 1 1,0-1-1,0 1 1,1-1-1,-1 0 0,0 1 1,1-1-1,-1 0 1,0 0-1,1 0 0,-1 0 1,0 0-1,1 0 1,-1 0-1,1 0 0,1-1 1,2 0 46,0 1 1,-1-1-1,1 0 1,0 0 0,0-1-1,-1 1 1,1-1-1,-1 0 1,0 0 0,6-4-1,-3 0-34,-1 1 0,1-1-1,-1 0 1,-1-1 0,1 1-1,-1-1 1,-1 0 0,1 0-1,-1-1 1,0 1 0,-1-1 0,1 0-1,-2 0 1,1 0 0,-1-1-1,0 1 1,-1 0 0,0-1-1,0-10 1,-1 19-25,0 0 0,0 0 0,0 0 0,0-1 0,0 1 0,0 0 0,0 0 0,0 0 0,0 0 0,0 0 0,0-1 0,0 1 0,0 0 0,0 0 0,0 0-1,0 0 1,0 0 0,0-1 0,0 1 0,0 0 0,0 0 0,0 0 0,-1 0 0,1 0 0,0 0 0,0-1 0,0 1 0,0 0 0,0 0 0,0 0 0,0 0 0,-1 0 0,1 0 0,0 0 0,0 0 0,0 0 0,0 0 0,0-1 0,0 1 0,-1 0 0,1 0-1,0 0 1,0 0 0,0 0 0,0 0 0,-1 0 0,1 0 0,0 0 0,0 0 0,0 0 0,0 1 0,-1-1 0,-8 7 52,-7 10-106,12-9 33,0-1 1,0 1 0,1 0 0,0 0 0,1 0-1,0 1 1,0-1 0,-1 15 0,3-21-35,0-1 1,1 0-1,-1 0 1,0 0 0,1 1-1,0-1 1,-1 0 0,1 0-1,0 0 1,-1 0 0,1 0-1,0 0 1,0 0-1,0 0 1,0 0 0,0-1-1,0 1 1,0 0 0,0 0-1,0-1 1,0 1 0,0-1-1,0 1 1,1-1-1,-1 1 1,0-1 0,0 0-1,0 0 1,1 0 0,-1 1-1,0-1 1,1 0 0,1-1-1,2 1-731,-1 0-1,1 0 1,0 0-1,-1-1 0,1 1 1,0-1-1,-1 0 1,8-4-1,11-9-6757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2.521"/>
    </inkml:context>
    <inkml:brush xml:id="br0">
      <inkml:brushProperty name="width" value="0.025" units="cm"/>
      <inkml:brushProperty name="height" value="0.025" units="cm"/>
    </inkml:brush>
  </inkml:definitions>
  <inkml:trace contextRef="#ctx0" brushRef="#br0">3 0 14125,'0'0'1853,"-1"9"-1197,0 16 102,1 0 1,1-1-1,1 1 0,10 46 0,-5-41-406,2 0 0,0 0 1,2 0-1,23 41 0,-34-70-327,1 0-1,0 0 0,-1 1 0,1-1 1,0 0-1,-1 0 0,1 0 0,0 0 1,0-1-1,0 1 0,0 0 0,0 0 0,0-1 1,0 1-1,0 0 0,0-1 0,0 1 1,0-1-1,1 1 0,-1-1 0,0 0 1,0 1-1,0-1 0,1 0 0,-1 0 1,0 0-1,0 0 0,1 0 0,-1 0 1,0 0-1,0 0 0,1-1 0,-1 1 1,0 0-1,0-1 0,0 1 0,1-1 1,-1 1-1,0-1 0,0 0 0,0 1 1,0-1-1,0 0 0,0 0 0,0 0 1,-1 0-1,1 0 0,0 0 0,1-1 0,6-8 81,-1 0-1,0 0 0,11-21 0,-15 25-115,14-33 57,-4 9 154,-9 36-109,-2 22-44,-2-11 8,-1-7-45,1 0 0,0 1 0,1-1 0,0 0 0,1 0 0,3 14 0,-4-23-2,0 1 1,-1 0-1,2 0 0,-1 0 0,0 0 0,0-1 0,0 1 1,1-1-1,-1 1 0,1-1 0,-1 1 0,1-1 0,0 0 0,-1 0 1,1 0-1,0 0 0,0 0 0,0 0 0,0 0 0,0-1 1,0 1-1,0-1 0,0 1 0,0-1 0,0 0 0,0 0 0,0 0 1,0 0-1,0 0 0,0 0 0,0 0 0,0-1 0,0 1 1,0-1-1,0 0 0,0 1 0,0-1 0,2-2 0,5-1-12,0-1-1,0 0 1,-1 0-1,0-1 1,0 0-1,-1-1 1,1 0-1,-1 0 1,-1 0-1,1-1 1,-1 0-1,5-10 1,33-36-706,-41 109 133,-4-54 581,1-1 0,0 1 0,0 0 0,0-1 0,0 1-1,0 0 1,0 0 0,0-1 0,1 1 0,-1 0 0,0-1 0,0 1 0,0-1 0,1 1-1,-1 0 1,0-1 0,1 1 0,-1-1 0,1 1 0,-1 0 0,0-1 0,1 1 0,-1-1 0,1 0-1,-1 1 1,1-1 0,0 1 0,-1-1 0,1 0 0,-1 1 0,1-1 0,0 0 0,-1 0 0,1 1-1,0-1 1,28-7 254,-20 2-210,0 0-1,0-1 0,-1 0 1,8-7-1,5-9-44,-14 13 2,1 0 0,-1 1-1,2 1 1,17-14 0,-25 21-5,-1 0-1,1 0 1,-1 1 0,0-1-1,1 0 1,-1 0 0,1 0-1,-1 1 1,1-1-1,-1 0 1,0 0 0,1 1-1,-1-1 1,1 0 0,-1 1-1,0-1 1,1 0 0,-1 1-1,0-1 1,0 1 0,1-1-1,-1 0 1,0 1-1,0-1 1,0 1 0,0-1-1,1 1 1,-1-1 0,0 1-1,0-1 1,0 1 0,0-1-1,0 1 1,0-1 0,0 1-1,0-1 1,0 1-1,0-1 1,-1 0 0,1 2-1,1 35 409,0-19-240,-1-16-134,0 0 1,1 0-1,0 0 1,-1 0 0,1 0-1,0 0 1,0 0-1,0-1 1,0 1 0,0 0-1,0 0 1,0-1-1,1 1 1,-1-1 0,0 1-1,1-1 1,0 0-1,-1 1 1,1-1 0,0 0-1,0 0 1,-1 0 0,1 0-1,0 0 1,0-1-1,0 1 1,0-1 0,0 1-1,0-1 1,0 0-1,0 0 1,0 1 0,0-2-1,0 1 1,1 0-1,2-1 1,-1 1-287,1-1-1,-1 0 1,1-1 0,-1 1-1,1-1 1,-1 1 0,5-4-1,-5 3-750,-1 0-1,0 0 1,0-1 0,0 1-1,0-1 1,-1 1-1,1-1 1,4-6-1,-1-3-6913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3.073"/>
    </inkml:context>
    <inkml:brush xml:id="br0">
      <inkml:brushProperty name="width" value="0.025" units="cm"/>
      <inkml:brushProperty name="height" value="0.025" units="cm"/>
    </inkml:brush>
  </inkml:definitions>
  <inkml:trace contextRef="#ctx0" brushRef="#br0">1 98 15503,'0'0'7255,"9"-2"-6887,-2 0-329,0 0 1,0 0-1,-1-1 1,1 1-1,0-2 1,7-4-1,-11 6-26,-1 0 0,1 1 1,-1-1-1,0-1 0,0 1 0,0 0 0,0 0 0,0-1 1,-1 1-1,1-1 0,-1 0 0,1 1 0,-1-1 0,0 0 1,0 0-1,0 0 0,-1 0 0,1 0 0,-1 0 0,1 0 1,-1-3-1,0 5-18,0 1 1,0-1 0,-1 0 0,1 1-1,0-1 1,0 0 0,-1 1-1,1-1 1,0 1 0,-1-1-1,1 1 1,-1-1 0,1 1-1,0-1 1,-1 1 0,1-1-1,-1 1 1,1-1 0,-1 1 0,0 0-1,1-1 1,-1 1 0,1 0-1,-1 0 1,0-1 0,1 1-1,-1 0 1,0 0 0,1 0-1,-1 0 1,0 0 0,1 0-1,-1 0 1,0 0 0,1 0 0,-1 0-1,0 0 1,1 0 0,-1 0-1,1 1 1,-1-1 0,0 0-1,1 0 1,-2 1 0,-27 14-208,26-12 221,1 1 0,-1 0 0,1 0 0,0 0 0,0 0 0,1 0 0,-1 0 0,1 0 0,0 0 0,0 1 0,0-1 0,0 9 0,1-11 5,0 0 0,0-1 0,0 1 0,0 0 0,0 0 0,1-1 0,-1 1 0,1 0 0,-1-1 0,1 1 0,0 0 0,-1-1 0,1 1 0,0-1 1,0 1-1,0-1 0,0 1 0,0-1 0,1 0 0,-1 0 0,0 1 0,1-1 0,-1 0 0,0 0 0,1 0 0,-1-1 0,1 1 0,0 0 0,-1 0 0,1-1 0,0 1 0,-1-1 1,1 0-1,2 1 0,8 0 14,1-1 1,-1 0-1,1 0 1,-1-1-1,1-1 0,-1 0 1,1-1-1,-1 0 1,0-1-1,-1-1 1,1 1-1,-1-2 1,1 0-1,18-13 1,-35 47 686,4-27-686,1 1 0,-1-1 0,1 0 0,-1 0 0,1 0 0,-1 1 0,1-1 0,-1 0 0,1 0 0,0 1 1,0-1-1,0 0 0,0 1 0,0-1 0,0 0 0,0 0 0,0 1 0,0-1 0,1 0 0,-1 1 0,1-1 0,-1 0 0,1 0 0,-1 0 0,1 1 0,-1-1 0,1 0 0,1 1 0,0-1-5,0 0 0,0 0 0,0 0 0,0-1 0,0 1 0,0 0 0,0-1 0,0 0 0,0 1 0,1-1 0,-1 0 0,0 0 0,0 0 0,0-1 0,3 1 0,12-3-175,0-1 1,1-1-1,16-7 0,-33 12 137,18-9-585,10-2-65,-9 8-6407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3.876"/>
    </inkml:context>
    <inkml:brush xml:id="br0">
      <inkml:brushProperty name="width" value="0.025" units="cm"/>
      <inkml:brushProperty name="height" value="0.025" units="cm"/>
    </inkml:brush>
  </inkml:definitions>
  <inkml:trace contextRef="#ctx0" brushRef="#br0">0 1 9449,'0'0'11419,"7"9"-10757,0 2-510,-1 1 1,0 0-1,-1 0 1,0 1-1,0 0 1,3 17-1,-8-27-128,0 1-1,1-1 0,0 0 0,0 0 0,0 0 0,0 0 1,0 0-1,1 0 0,0 0 0,-1 0 0,1 0 1,0-1-1,0 1 0,0-1 0,1 1 0,-1-1 0,1 0 1,-1 0-1,1 0 0,0 0 0,-1-1 0,7 4 0,-2-4 18,0 1 0,0-1-1,0-1 1,0 1 0,0-1-1,0-1 1,0 1 0,0-1-1,14-3 1,-20 3-47,0 1 0,1-1 0,-1 1-1,0 0 1,0-1 0,1 1 0,-1 0 0,0 0 0,1 0 0,-1 0 0,0 0 0,0 0 0,1 0-1,-1 1 1,0-1 0,1 0 0,-1 1 0,0-1 0,0 1 0,0 0 0,1-1 0,-1 1-1,0 0 1,0-1 0,0 1 0,0 0 0,0 0 0,0 0 0,-1 0 0,1 0 0,0 0-1,0 0 1,0 2 0,0 0 15,-1 0 0,0-1 0,1 1 1,-1 0-1,-1 0 0,1-1 0,0 1 0,-1 0 0,1 0 0,-1-1 0,0 1 0,0 0 0,0-1 0,0 1 0,0-1 0,-3 4 1,1-1 139,0 0 1,-1 0 0,1 0-1,-1-1 1,0 1 0,-1-1 0,1 0-1,-1 0 1,0-1 0,0 0-1,0 1 1,0-1 0,0-1 0,-1 1-1,1-1 1,-1 0 0,0 0-1,1-1 1,-1 0 0,0 0 0,-10 0-1,15-1-203,0 0 0,0 0 0,-1-1 0,1 1 0,0-1 0,0 1 0,0-1 0,0 0 0,0 1 0,0-1 0,0 0 0,0 0-1,0 0 1,0 1 0,0-1 0,0 0 0,0 0 0,1 0 0,-1-1 0,0 1 0,1 0 0,-1 0 0,1 0 0,-1 0 0,1-1 0,0 1-1,-1 0 1,1 0 0,0-1 0,0 1 0,0-2 0,0-1-592,-1 1 0,1 0 0,0 0 1,1 0-1,-1 0 0,0 0 0,1 0 0,0 0 0,0 0 0,-1 0 0,2 0 0,-1 1 0,2-4 0,11-11-5397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4.222"/>
    </inkml:context>
    <inkml:brush xml:id="br0">
      <inkml:brushProperty name="width" value="0.025" units="cm"/>
      <inkml:brushProperty name="height" value="0.025" units="cm"/>
    </inkml:brush>
  </inkml:definitions>
  <inkml:trace contextRef="#ctx0" brushRef="#br0">79 130 6182,'0'0'7943,"8"-1"-5172,0-1-2310,0 1-1,-1-1 1,1 0 0,-1-1 0,0 0-1,0 0 1,0-1 0,12-8 0,-15 10-361,0-1 1,-1 1-1,0-1 1,1 0-1,-1 0 1,0 0-1,0-1 0,-1 1 1,1-1-1,-1 1 1,1-1-1,-1 0 1,0 0-1,-1 0 1,1 0-1,-1-1 1,0 1-1,0 0 1,0 0-1,0-5 1,-1 8-63,0 0 0,-1 0 0,1 0 0,0 0 0,-1 0 0,1 0 0,-1 1 0,1-1 0,-1 0 0,0 0 0,1 0 0,-1 1 0,0-1 0,0 0 0,1 1 0,-1-1 0,0 1 0,0-1 0,0 1 0,0-1 0,1 1 0,-1 0 0,0-1 0,0 1 0,0 0 0,0 0 0,0 0 0,0 0 0,0 0 0,0 0 0,0 0 0,-2 0 0,-36 2 154,30 1-153,0 0 0,1 1 0,-1 0 0,1 0-1,-1 1 1,1 0 0,1 0 0,-1 1 0,1 0 0,0 1-1,0-1 1,1 1 0,0 1 0,0-1 0,1 1-1,-1 0 1,2 0 0,-1 0 0,1 1 0,1 0 0,-4 9-1,7-16-37,0-1-1,-1 1 0,1 0 1,0-1-1,0 1 0,0 0 0,0-1 1,0 1-1,0-1 0,1 1 1,-1 0-1,1-1 0,-1 1 0,1-1 1,-1 1-1,1-1 0,0 1 1,-1-1-1,1 0 0,0 1 0,0-1 1,0 0-1,0 0 0,1 1 1,1 1-1,1-1 9,0 0 0,0 0 0,0 0 0,0-1 0,0 1 0,0-1 0,0 0 0,0 0 0,9 0 0,2 0-631,1 0 1,0-2-1,0 0 0,27-6 1,0-6-3127,-3-5-2199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5.522"/>
    </inkml:context>
    <inkml:brush xml:id="br0">
      <inkml:brushProperty name="width" value="0.025" units="cm"/>
      <inkml:brushProperty name="height" value="0.025" units="cm"/>
    </inkml:brush>
  </inkml:definitions>
  <inkml:trace contextRef="#ctx0" brushRef="#br0">118 204 3299,'0'0'17238,"-8"-1"-16913,4 1-223,0 0 0,0 0-1,0 0 1,-1 1 0,1-1-1,0 1 1,0 0-1,0 0 1,1 1 0,-1-1-1,0 1 1,0 0 0,1 0-1,-1 0 1,1 0 0,-1 1-1,1-1 1,0 1-1,0 0 1,0 0 0,1 0-1,-1 0 1,1 1 0,-1-1-1,-2 7 1,3-7-25,0 1 1,0-1 0,0 0-1,1 1 1,-1-1-1,1 1 1,0-1-1,0 1 1,0 0-1,1 0 1,-1-1 0,1 6-1,0-9-74,0 1 1,0 0-1,0 0 0,0 0 0,1-1 0,-1 1 0,0 0 1,1 0-1,-1-1 0,0 1 0,1 0 0,-1-1 0,1 1 1,-1-1-1,1 1 0,-1 0 0,1-1 0,0 1 1,-1-1-1,1 1 0,0-1 0,1 1 0,0 0 10,0-1-1,0 1 1,0-1-1,0 0 1,0 0-1,1 0 1,-1 0-1,0 0 1,0 0-1,0 0 1,0-1-1,3 0 1,3-2-52,0 0 0,0 0 0,-1-1 0,1 0 0,-1 0 0,0-1 0,0 0 0,0 0 0,-1-1 1,0 0-1,0 0 0,-1 0 0,1-1 0,5-10 0,0 1-59,-1 0 1,-1-2-1,0 1 1,-2-1-1,8-23 1,-12 30 99,-1 1 0,0-1 1,0 0-1,-1 0 1,0 1-1,-1-1 0,0 0 1,-2-13-1,2 23 1,-1 1 1,1 0-1,-1 0 1,1 0-1,0-1 0,-1 1 1,1 0-1,-1 0 1,1 0-1,-1 0 1,1 0-1,-1 0 0,1 0 1,0 0-1,-1 0 1,1 0-1,-1 0 0,1 0 1,-1 0-1,1 0 1,-1 0-1,1 0 0,-1 0 1,1 0-1,0 1 1,-1-1-1,1 0 0,-1 0 1,1 1-1,0-1 1,-1 0-1,1 1 1,0-1-1,-1 0 0,1 1 1,-5 5 15,0-1 0,0 1-1,0 1 1,1-1 0,0 0 0,1 1 0,-1 0 0,1 0 0,0 0 0,1 0 0,-3 14-1,1-3 47,1 1 0,1-1 0,0 35 0,2-50-66,0 0 0,0 0 0,1 0 0,-1 0 1,1 0-1,-1 0 0,1 0 0,0 0 0,1 0 1,-1-1-1,0 1 0,1 0 0,-1-1 0,1 1 1,0-1-1,0 1 0,0-1 0,0 0 0,0 0 1,1 0-1,-1 0 0,1 0 0,-1-1 0,1 1 1,-1-1-1,1 1 0,0-1 0,0 0 0,0 0 1,0 0-1,0-1 0,0 1 0,0-1 0,0 1 1,5-1-1,1 0-198,0 0-1,0-1 1,0 0 0,1 0-1,-1-1 1,-1 0 0,1-1 0,0 0-1,-1 0 1,17-9 0,18-20-668,-35 25 855,0 0 0,0 1 1,0 0-1,1 1 0,0 0 0,0 0 1,14-5-1,-13 52 322,-9-40-292,0 0 0,0 1 0,0-1 0,0 0 0,0 0 0,0 0 0,0 0 0,1 0 0,-1 0 0,1 0 0,-1-1 0,1 1 0,0 0 0,-1-1 0,1 0 0,0 1 0,0-1 0,0 0 0,0 0 0,5 2 0,-2-2-40,0 0 1,0 0 0,0 0-1,0-1 1,1 1-1,-1-1 1,0-1-1,0 1 1,6-2-1,7-1-726,1-2 0,-2-1 0,1 0 0,21-11 0,-19 7-63,-15 6 746,1 1-1,0-1 1,0 2 0,1-1-1,-1 1 1,1 0 0,-1 0-1,8-1 1,-13 42 2991,-1-34-2889,1 1 0,-1-1 1,1 1-1,0-1 1,1 1-1,-1-1 0,1 0 1,0 0-1,1 0 0,-1 0 1,5 7-1,42 46-1453,-40-49 1144,1 1 0,-1 1 0,-1 0 0,15 24 0,-20-29 341,-1-1 1,1 1-1,-1 0 1,0 0-1,0 0 0,-1 0 1,0 1-1,0-1 0,0 0 1,-1 0-1,0 1 1,0-1-1,-3 11 0,2-14 22,0 0 0,0 0-1,0 0 1,-1 0-1,0 0 1,1 0-1,-1-1 1,0 1 0,0-1-1,0 1 1,-1-1-1,1 0 1,-1 0-1,1 0 1,-1 0 0,0 0-1,0-1 1,1 1-1,-1-1 1,0 0 0,0 1-1,-1-2 1,1 1-1,0 0 1,0 0-1,0-1 1,-1 0 0,-3 0-1,5 1-68,-1-1-1,0 0 1,1 0-1,-1 0 1,0 0-1,1 0 1,-1-1-1,0 1 1,1-1-1,-1 1 1,1-1-1,-1 0 1,1 0-1,-1 0 1,1-1-1,0 1 1,0 0-1,-1-1 1,1 0-1,0 1 1,0-1-1,1 0 1,-1 0-1,-2-2 1,2-1 10,-1-1 0,1 1 0,0-1 1,0 1-1,0-1 0,1 1 0,0-1 0,0 0 0,1 0 0,-1-9 1,1 6-58,0 0 1,0 0 0,1 0 0,0-1 0,0 1 0,1 0-1,0 0 1,6-14 0,-5 17 7,1 0-1,0 0 1,0 1 0,0-1-1,0 1 1,1 0 0,0 0-1,0 0 1,1 1 0,-1 0-1,1 0 1,8-4 0,20-10 48,0 2-1,1 2 1,1 2 0,51-12 0,-81 23-19,0 1 0,0 0 0,1 0 0,-1 0-1,0 1 1,0 0 0,0 1 0,0-1-1,-1 1 1,1 0 0,10 5 0,39 10 81,-33-16 170,47 9-1654,-65-9 1305,0 1 0,0-1-1,0 1 1,0 0-1,-1 0 1,1 0 0,-1 0-1,1 0 1,-1 1-1,0 0 1,0-1 0,0 1-1,0 0 1,3 5 0,11 21 164,21 47 1,-23-45 99,27 45-1,-38-71-40,-1-1 0,0 1 0,0 0 0,-1 0 0,0 0 0,1 0 0,-2 1 0,3 8 0,-43-13 317,23-1-411,0 0-1,0-2 1,0 0 0,0 0 0,1-2-1,-1 0 1,1-1 0,0 0-1,0-1 1,-16-10 0,29 16-35,1-1 0,0 1 0,0-1 0,0 0 0,0 0 0,-1 0 0,1 1 0,0-1 0,0 0 0,1 0 0,-1 0 0,0-1 0,0 1 0,0 0 0,1 0 0,-1 0 0,0-1 0,1 1 0,-1 0-1,1-1 1,0 1 0,-1 0 0,1-1 0,0 1 0,0-2 0,0 0-2,1 1 0,0 0 0,0 0 0,0 0 0,0 0 0,0 0 0,0 0 0,0 0 0,1 0 0,-1 0 0,1 0 0,-1 1-1,4-4 1,6-4-2,0 1-1,1 0 1,23-11-1,60-24 59,-2 2-995,-35 7-2520,-30 13-2158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4:57.076"/>
    </inkml:context>
    <inkml:brush xml:id="br0">
      <inkml:brushProperty name="width" value="0.025" units="cm"/>
      <inkml:brushProperty name="height" value="0.025" units="cm"/>
    </inkml:brush>
  </inkml:definitions>
  <inkml:trace contextRef="#ctx0" brushRef="#br0">1 132 8456,'0'0'9225,"7"-3"-8841,32-10 225,-23 10-360,-1-2 0,0 0 0,18-9 0,-30 13-209,0-1-1,0 1 1,-1-1-1,1 0 1,0 0 0,-1 0-1,0 0 1,1 0-1,-1 0 1,0-1-1,0 1 1,0-1-1,-1 1 1,1-1-1,0 0 1,-1 0-1,0 0 1,0 0-1,0 0 1,0 0-1,0 0 1,0-3-1,-1 5-4,0 0-1,0 0 1,0 0-1,0 0 0,0 0 1,0 0-1,0 0 1,-1 0-1,1 0 1,0 0-1,-1 0 0,1 0 1,-1 0-1,1 0 1,-1 0-1,1 0 0,-1 1 1,0-1-1,1 0 1,-1 0-1,0 1 0,1-1 1,-1 0-1,0 1 1,0-1-1,0 1 0,0-1 1,-1 0-1,-1 0 4,0 0-1,-1 0 1,1 0-1,-1 1 1,1-1-1,-1 1 1,0 0-1,-5 0 1,2 1-17,1-1 1,-1 1-1,0 1 0,1-1 0,-1 1 1,1 0-1,-1 0 0,-10 7 0,14-7 14,-1 2-1,1-1 1,0 0 0,0 1-1,0 0 1,0-1-1,0 1 1,1 0 0,0 0-1,-3 8 1,4-11-28,1 0-1,0 1 1,0-1 0,-1 0 0,1 0 0,0 0-1,0 0 1,0 1 0,0-1 0,0 0-1,0 0 1,1 0 0,-1 0 0,0 0 0,0 1-1,1-1 1,-1 0 0,1 0 0,-1 0-1,1 0 1,0 0 0,-1 0 0,1 0 0,0 0-1,0-1 1,-1 1 0,1 0 0,0 0-1,0 0 1,0-1 0,0 1 0,0-1 0,0 1-1,0-1 1,0 1 0,0-1 0,0 1 0,1-1-1,-1 0 1,0 0 0,0 1 0,0-1-1,0 0 1,1 0 0,-1 0 0,2-1 0,13 2 28,-1 0 1,1-2 0,-1 0-1,0 0 1,1-2 0,-1 0 0,21-7-1,6-6 87,56-29-1,-98 45-107,0 1-1,0-1 1,0 1-1,0-1 1,0 1-1,0-1 1,0 1-1,0-1 1,0 1-1,0-1 1,0 1-1,0-1 1,0 1 0,0 0-1,0-1 1,0 1-1,0-1 1,1 1-1,-1-1 1,0 0-1,0 1 1,1-1-1,-1 1 1,0-1-1,1 1 1,-1-1-1,1 0 1,-1 1 0,0-1-1,1 0 1,-1 1-1,1-1 1,15 14 238,-7-12-176,1 0-1,-1 0 1,0-1-1,1 0 1,-1-1-1,1 0 0,-1 0 1,11-2-1,77-18 41,-68 13-121,-2 1-150,-9 1-54,0 1-1,1 1 1,23-1 0,-41 4 200,-1 1 1,1-1 0,0 1 0,-1-1 0,1 1 0,-1-1 0,1 1 0,0-1 0,-1 1-1,0 0 1,1-1 0,-1 1 0,1 0 0,-1-1 0,0 1 0,1 0 0,-1-1-1,0 1 1,0 0 0,0 0 0,1 0 0,-1-1 0,0 1 0,0 0 0,0 0 0,0-1-1,0 1 1,-1 0 0,1 0 0,0 0 0,0-1 0,0 1 0,-1 0 0,1 0-1,-1 0 1,-9 32 87,-1-10-352,-17 44 990,20-20-5592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0.970"/>
    </inkml:context>
    <inkml:brush xml:id="br0">
      <inkml:brushProperty name="width" value="0.025" units="cm"/>
      <inkml:brushProperty name="height" value="0.025" units="cm"/>
    </inkml:brush>
  </inkml:definitions>
  <inkml:trace contextRef="#ctx0" brushRef="#br0">13 702 4292,'0'0'5637,"-3"-9"-4548,2 5-1093,-1-2 230,0 0 0,1 0 0,0-1 0,0 1 0,0 0 0,1-1 1,0-8-1,0 13-145,1-1 0,0 1 1,-1 0-1,1-1 0,0 1 0,0 0 1,0 0-1,1 0 0,-1 0 0,0 0 1,1 0-1,0 0 0,-1 0 0,1 0 1,0 1-1,0-1 0,0 1 0,0-1 1,0 1-1,0 0 0,0 0 1,0 0-1,1 0 0,-1 0 0,0 0 1,5 0-1,25-5-5,0 2 0,0 1 1,1 1-1,-1 2 0,35 4 1,-9-1-49,98 0 25,276-31 0,458-61 28,-415 23 1779,-8-35-1014,141-26 1268,-550 118-1766,-8 2-221,0-2-1,0-2 1,83-30-1,-123 37-218,-1-1-1,1 0 0,-1-1 0,12-9 1,-18 13-293,-1-1 0,1 1 0,-1-1 0,1 1 0,-1-1 0,0 0 0,0 0 0,0 0 0,2-7 0,0-11-4911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44.098"/>
    </inkml:context>
    <inkml:brush xml:id="br0">
      <inkml:brushProperty name="width" value="0.025" units="cm"/>
      <inkml:brushProperty name="height" value="0.025" units="cm"/>
    </inkml:brush>
  </inkml:definitions>
  <inkml:trace contextRef="#ctx0" brushRef="#br0">260 133 3555,'0'0'4997,"12"0"-3881,352-16 1693,-25 0-2164,-334 16-644,872-2 222,-603 14-320,113 2-57,-363-13 160,-16-1-2,-1 1 0,1-1-1,0 0 1,0-1 0,-1 0-1,10-2 1,-74-3-1290,-324 13-2418,-5-1 3623,-826 46 1020,644 10-261,933-112 323,-50 5-881,1361-101-744,-1650 146 386,4-1 80,-29 1 8,-17 0-110,-529 44 124,314-17-743,89-13-1128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10.292"/>
    </inkml:context>
    <inkml:brush xml:id="br0">
      <inkml:brushProperty name="width" value="0.025" units="cm"/>
      <inkml:brushProperty name="height" value="0.025" units="cm"/>
    </inkml:brush>
  </inkml:definitions>
  <inkml:trace contextRef="#ctx0" brushRef="#br0">88 0 5189,'0'0'17403,"-4"10"-16746,-11 18-297,2 2 0,2 0 0,0 1 0,2 0 0,2 0 0,1 1 0,1-1 0,-1 48 0,6-76-404,0 1-1,1 0 1,-1 0-1,1 0 1,0 0-1,0-1 1,1 1-1,-1 0 1,1-1-1,0 1 1,0-1-1,0 0 1,0 1 0,0-1-1,1 0 1,-1 0-1,1-1 1,0 1-1,6 4 1,-4-3-678,1-1 1,-1 0 0,1 0-1,0 0 1,0-1 0,0 0 0,0 0-1,0 0 1,0-1 0,1 0-1,8 1 1,9-2-5941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55.092"/>
    </inkml:context>
    <inkml:brush xml:id="br0">
      <inkml:brushProperty name="width" value="0.025" units="cm"/>
      <inkml:brushProperty name="height" value="0.025" units="cm"/>
    </inkml:brush>
  </inkml:definitions>
  <inkml:trace contextRef="#ctx0" brushRef="#br0">5549 535 6951,'-9'-8'1692,"-43"-35"-1244,-79-52 0,101 77-408,-1 0-1,-1 2 1,0 2 0,-64-20-1,-318-39 43,173 38-68,-826-98 499,-497 86-390,1438 51 33,1 5 1,0 6-1,-200 50 1,176-23-1,2 6 0,-222 107 0,327-134-152,0 2 1,1 1-1,1 3 1,2 1 0,1 2-1,-43 43 1,63-55 14,1 0 0,1 1 0,1 0 1,1 2-1,0-1 0,1 2 0,2-1 1,0 2-1,1-1 0,2 1 0,0 0 1,1 1-1,2 0 0,-3 28 0,5-11-17,1 0-1,2 0 0,2 0 1,2-1-1,1 1 0,2-1 1,22 63-1,3-15-4,4-2 0,4-1-1,3-2 1,60 83 0,-63-110 1,2-1-1,2-3 1,3-1 0,2-3-1,2-2 1,71 49 0,-9-23 11,3-5 0,2-5 0,4-5-1,1-6 1,215 58 0,-66-44 34,468 49 0,-368-84-187,561-26-1,16-105 138,-15-89-103,-546 77-1134,-338 93 1202,-1-2-1,0-2 0,-2-2 0,-1-2 1,59-46-1,-82 52 142,-1-1 0,0 0 1,-2-2-1,-1-1 0,-1 0 1,-2-1-1,0-1 0,-2-1 0,16-41 1,-11 16 255,-2 0 1,-3-2-1,-2 0 1,9-82 0,-19 98-270,-2 0 1,-2 0 0,-1 0-1,-2 0 1,-2 1 0,-1-1-1,-2 2 1,-2-1 0,-2 1-1,-1 1 1,-1 0 0,-3 1-1,-1 1 1,-1 1 0,-2 0-1,-46-53 1,29 45-203,0 2 0,-3 1 1,-1 3-1,-2 1 0,-2 3 1,0 1-1,-2 3 0,-2 2 1,-58-22-1,-6 6-775,-2 5 1,-1 5-1,-140-19 1,51 18-947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7:02.565"/>
    </inkml:context>
    <inkml:brush xml:id="br0">
      <inkml:brushProperty name="width" value="0.025" units="cm"/>
      <inkml:brushProperty name="height" value="0.025" units="cm"/>
    </inkml:brush>
  </inkml:definitions>
  <inkml:trace contextRef="#ctx0" brushRef="#br0">239 78 4132,'0'0'326,"-8"0"-11,-47-2-299,24 0 1516,-1 1 0,1 2 0,-43 6 0,74-7-1507,0 0 0,-1-1 0,1 1 0,0 0 0,0 0 0,0 0 0,-1 0 0,1 0 0,0 0 0,0 0 0,-1 0 0,1 0 0,0 0-1,0 0 1,-1 0 0,1 0 0,0 0 0,0 1 0,-1-1 0,1 0 0,0 0 0,0 0 0,0 0 0,-1 0 0,1 0 0,0 1 0,0-1 0,0 0 0,-1 0 0,1 0 0,0 0 0,0 1 0,0-1 0,0 0 0,0 0 0,0 1 0,-1-1 0,1 0 0,0 0-1,0 0 1,0 1 0,0-1 0,0 0 0,0 0 0,0 1 0,0-1 0,0 0 0,0 0 0,0 1 0,0-1 0,0 0 0,15 9 528,22 1-167,52 0 4,0-5 0,111-5 0,-72-2 9,960 1 60,-973 5-435,-56-1-32,-1-2 0,98-12 0,-107 5-125,-5 0 99,-33 4-132,-13 1-189,-218 12-1162,-7 0 1096,-62-16 555,-330 13 618,284 12 342,289-10-1101,45-10 3,1 1 0,-1-1 1,0 0-1,1 1 0,-1-1 1,1 0-1,-1 1 0,0-1 1,1 1-1,-1-1 0,1 1 0,-1-1 1,1 1-1,-1-1 0,1 1 1,0-1-1,-1 1 0,1 0 1,0-1-1,-1 1 0,1 0 1,0 0-1,0 0-4,0 1 1,1-1-1,-1 0 0,0 0 1,1 0-1,-1 0 0,1 0 1,0 0-1,-1 0 0,1-1 1,0 1-1,-1 0 0,1 0 1,0 0-1,0-1 0,0 1 1,0 0-1,0-1 1,1 2-1,9 4-1,0 0 1,1 0 0,-1-1-1,1-1 1,0 0-1,0 0 1,1-1 0,17 2-1,106 2 40,-118-7-29,87-1-1,208-32 0,101-51-38,-229 43-517,331-33 1,-505 73 548,16-1-63,-23 3 72,-15 3 70,-155 40 116,-1-8 1,-269 23-1,289-48-120,-331 28 247,7 32-133,338-42-621,333-35 30,335-53 1,188-89 167,-564 117-759,-215 39 1044,-75 21 0,8-2 75,-173 14 752,-392 3 0,654-42-954,22-1-213,-1 0 1,1 0-1,0-2 1,-1 1 0,1-2-1,-20-3 1,15-9-2558,11-2-2269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45.355"/>
    </inkml:context>
    <inkml:brush xml:id="br0">
      <inkml:brushProperty name="width" value="0.025" units="cm"/>
      <inkml:brushProperty name="height" value="0.025" units="cm"/>
    </inkml:brush>
  </inkml:definitions>
  <inkml:trace contextRef="#ctx0" brushRef="#br0">6697 737 4548,'0'0'2552,"-9"-9"-1650,-5-6-640,0 1-1,-1 1 1,-1 0 0,0 1-1,-27-15 1,-66-23-98,-2 3 0,-1 6-1,-212-48 1,-368-28 240,496 89-337,-1765-207 798,1338 208-876,468 30 4,1 7 0,-158 31 0,100-2-124,-398 131 0,513-132 150,2 3 0,-97 59-1,129-61 90,2 1-1,3 4 1,-94 88-1,123-100-100,0 1-1,3 1 1,1 1 0,1 1-1,2 2 1,2 0 0,2 1 0,1 1-1,2 0 1,1 2 0,3-1-1,1 2 1,3-1 0,1 1-1,-1 83 1,9-7 91,5-1 0,5 0 0,5-1-1,6-1 1,49 152 0,-58-229-54,2-1 1,1-1-1,2-1 0,2 0 0,1-2 1,2 0-1,1-2 0,1-1 0,2-1 0,1-1 1,2-1-1,0-2 0,47 30 0,-15-16-31,2-3 0,1-2 0,2-4 0,1-2 0,121 32 0,374 54 76,-541-111-90,850 79-64,6-76 89,-547-8-63,-4-9 100,432-68 0,317-119-343,-1052 192 242,670-154-1117,-558 119 1104,-1-5 0,253-125 0,-342 145 263,-1-2 0,-2-2 0,-1-2 0,-1-2 0,55-56 0,-80 71-115,0-1-1,-1-1 1,-2 0-1,0-1 1,-1-1-1,-1 0 1,-1-1-1,-1 0 1,-1 0-1,-1-1 1,-1 0-1,-1 0 1,5-44-1,-10 36-80,-1 0 0,-1-1-1,-2 1 1,-1 0-1,-1 0 1,-14-44-1,4 31 8,-3-1 0,-1 2-1,-43-72 1,3 28 88,-3 2 0,-5 2 0,-92-88 0,106 117-260,-3 3-1,-3 2 0,-1 3 0,-3 2 0,-1 3 0,-2 3 0,-2 3 1,-133-50-1,-8 25-1551,-25 5-646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4.634"/>
    </inkml:context>
    <inkml:brush xml:id="br0">
      <inkml:brushProperty name="width" value="0.025" units="cm"/>
      <inkml:brushProperty name="height" value="0.025" units="cm"/>
    </inkml:brush>
  </inkml:definitions>
  <inkml:trace contextRef="#ctx0" brushRef="#br0">32 73 7815,'0'0'13111,"-3"12"-13089,-6 29 19,1 0 0,-4 68 0,15-107-341,2-7 45,3-8-418,-4-1-1025,0-1 0,-2 0 0,0 0 0,0 0 1,-1 0-1,-1 0 0,-1 0 0,-3-22 0,1 3 2397,2-1 6591,1 49-5182,0-5-1883,1 0-1,0 0 1,1-1-1,0 1 1,0 0-1,1-1 1,0 0-1,1 1 1,0-1 0,0 0-1,1-1 1,0 1-1,0-1 1,10 10-1,-11-11-109,2-1-1,-1 0 0,1 0 1,-1 0-1,1-1 1,0 0-1,1 0 0,-1-1 1,1 0-1,0 0 0,-1 0 1,1-1-1,0 0 1,1 0-1,-1-1 0,0 0 1,0 0-1,8 0 0,-11-2 3,1 0 0,-1 0 0,0 0 0,0-1 0,0 0 0,-1 1 0,1-1 0,0-1 0,-1 1 0,1 0 0,-1-1 0,0 0 0,0 0 0,0 0 0,0 0 0,0 0-1,-1-1 1,1 1 0,-1-1 0,0 1 0,0-1 0,0 0 0,-1 0 0,1 0 0,1-7 0,1-5 100,1 0 1,-2-1-1,0 1 1,-1-1-1,0-19 1,-2 30-112,-2-20 141,2 25-256,0 0-1,0 1 1,-1-1-1,1 0 1,0 1-1,0-1 1,-1 1-1,1-1 0,0 0 1,-1 1-1,1-1 1,0 1-1,-1-1 1,1 1-1,-1-1 1,1 1-1,-1-1 1,1 1-1,-1 0 0,1-1 1,-1 1-1,0-1 1,1 1-1,-1 0 1,1 0-1,-1-1 1,0 1-1,1 0 1,-1 0-1,0 0 0,0 0 1,0 2-386,1 0 0,0-1 0,1 1 0,-1 0 0,0 0 0,0 0 0,1 0 0,-1-1 0,1 1 0,0 0-1,-1-1 1,1 1 0,0 0 0,0-1 0,1 3 0,10 11-2989,1-1-807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5.010"/>
    </inkml:context>
    <inkml:brush xml:id="br0">
      <inkml:brushProperty name="width" value="0.025" units="cm"/>
      <inkml:brushProperty name="height" value="0.025" units="cm"/>
    </inkml:brush>
  </inkml:definitions>
  <inkml:trace contextRef="#ctx0" brushRef="#br0">0 59 11307,'0'0'3705,"11"5"-2189,-2 0-1160,1-2 1,0 1-1,0-1 1,1-1-1,20 3 0,-29-5-290,0 1 0,1-1 0,-1 0 0,0 0 0,0 0 0,1 0 0,-1 0 0,0 0-1,0-1 1,1 1 0,-1-1 0,0 0 0,0 1 0,0-1 0,0 0 0,0 0 0,0-1-1,0 1 1,0 0 0,0 0 0,-1-1 0,1 1 0,0-1 0,-1 0 0,1 0-1,-1 1 1,0-1 0,0 0 0,1 0 0,-1 0 0,0 0 0,-1 0 0,1 0 0,0-1-1,-1 1 1,1 0 0,-1 0 0,1-1 0,-1 1 0,0 0 0,0-3 0,-1 3-43,1 1 0,0-1 1,-1 1-1,1 0 1,-1-1-1,1 1 1,-1-1-1,1 1 0,-1 0 1,0 0-1,0-1 1,0 1-1,0 0 1,0 0-1,0 0 0,0 0 1,0 0-1,0 0 1,0 0-1,-1 1 1,1-1-1,0 0 0,-1 1 1,1-1-1,0 1 1,-1-1-1,1 1 1,-1-1-1,1 1 0,-1 0 1,1 0-1,-1 0 1,-1 0-1,1 0-35,0-1-1,0 1 0,-1 0 1,1 0-1,0 0 0,0 1 0,0-1 1,-1 0-1,1 1 0,0 0 1,0-1-1,0 1 0,0 0 1,0 0-1,0 0 0,0 0 1,0 1-1,0-1 0,0 0 1,1 1-1,-3 1 0,2 1 39,0-1-1,0 1 0,0 0 0,0 0 0,1 0 0,-1 0 0,1 0 0,0 0 0,0 0 0,0 0 0,1 0 0,0 0 1,-1 1-1,2-1 0,-1 0 0,0 0 0,1 0 0,0 0 0,0 1 0,0-1 0,0 0 0,4 7 0,-3-8-115,0 0 0,0 0 0,1 1 0,0-1 0,-1-1-1,1 1 1,0 0 0,1-1 0,5 5 0,-3-4-477,-1-1 0,0 1 1,1-1-1,0 0 0,-1-1 1,1 1-1,8 0 1,6 1-4164,-1-4-331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5.642"/>
    </inkml:context>
    <inkml:brush xml:id="br0">
      <inkml:brushProperty name="width" value="0.025" units="cm"/>
      <inkml:brushProperty name="height" value="0.025" units="cm"/>
    </inkml:brush>
  </inkml:definitions>
  <inkml:trace contextRef="#ctx0" brushRef="#br0">0 0 5926,'0'0'14734,"6"11"-14169,-1-1-449,0 1-1,0 0 0,-1 1 1,-1-1-1,0 1 0,-1-1 1,0 1-1,0 0 0,-1 14 1,-1 34-287,17-81-8184,-9 3 3150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6.345"/>
    </inkml:context>
    <inkml:brush xml:id="br0">
      <inkml:brushProperty name="width" value="0.025" units="cm"/>
      <inkml:brushProperty name="height" value="0.025" units="cm"/>
    </inkml:brush>
  </inkml:definitions>
  <inkml:trace contextRef="#ctx0" brushRef="#br0">1 60 8392,'0'0'10057,"7"-4"-9400,24-15-289,-30 19-361,-1 0 0,0-1 0,1 1 0,-1 0 0,1 0-1,-1-1 1,1 1 0,-1 0 0,1 0 0,-1 0 0,1 0-1,-1 0 1,1-1 0,-1 1 0,1 0 0,-1 0 0,1 0-1,-1 0 1,1 0 0,-1 1 0,1-1 0,-1 0-1,0 0 1,1 0 0,-1 0 0,1 0 0,-1 1 0,1-1-1,-1 0 1,1 1 0,-1-1 0,0 0 0,1 0 0,-1 1-1,0-1 1,1 1 0,0 0 0,2 22 173,-11 24 427,0-23-104,6-19-444,0 0 0,0-1 0,0 1 0,1 0 0,-1 0 0,1 0 0,1 1 0,-1-1 0,1 0 0,0 0 0,0 0 0,1 6 0,0-10-40,0 0-1,0 0 0,0-1 1,0 1-1,0 0 0,0-1 0,0 1 1,0 0-1,0-1 0,1 0 1,-1 1-1,0-1 0,0 0 1,1 0-1,-1 1 0,0-1 0,0 0 1,1 0-1,-1 0 0,0-1 1,1 1-1,-1 0 0,0 0 1,2-1-1,33-8 491,-29 6-460,0 1 1,-1-1 0,1-1-1,-1 1 1,0-1 0,0-1-1,0 1 1,-1-1 0,1 1-1,-1-2 1,-1 1 0,1 0-1,-1-1 1,1 0 0,-2 0 0,1 0-1,-1-1 1,0 1 0,0-1-1,0 0 1,-1 0 0,0 0-1,-1 0 1,0 0 0,1-14-1,0 7-118,4 24-318,10 15 304,-13-23 91,1 0 0,-1 0-1,1 0 1,-1-1 0,1 1-1,0-1 1,-1 0 0,1 0-1,0 0 1,0-1 0,0 1-1,0-1 1,0 0 0,0 0-1,0-1 1,-1 1 0,1-1-1,0 0 1,7-2 0,-9 3 40,1-1 0,-1 0 0,0 0 0,0 0 0,-1 0 0,1 0 0,0 0 0,0 0 1,0-1-1,-1 1 0,1 0 0,-1-1 0,1 0 0,-1 1 0,1-1 0,-1 0 0,0 0 0,0 0 0,0 1 0,0-1 0,0 0 1,0 0-1,-1-1 0,1 1 0,-1 0 0,1 0 0,-1 0 0,0 0 0,0 0 0,0-1 0,0 1 0,0 0 0,0 0 0,-1 0 1,1 0-1,-1 0 0,-1-3 0,2 4-41,0 0 0,-1 0 0,1 0 0,-1 1 0,1-1 0,-1 0 0,1 0 0,-1 1 0,0-1 0,1 1 0,-1-1 0,0 0-1,0 1 1,1-1 0,-1 1 0,0-1 0,0 1 0,0 0 0,0-1 0,0 1 0,1 0 0,-1 0 0,0 0 0,0-1 0,0 1 0,0 0 0,0 0 0,0 0 0,0 0 0,0 1 0,0-1 0,0 0 0,1 0 0,-1 0 0,0 1 0,0-1 0,0 1 0,0-1 0,0 1 0,-3 1-41,0-1 1,1 1-1,-1 0 1,1 0-1,0 0 1,0 1-1,-6 4 0,6-2 30,-1-1-1,1 1 0,0 0 0,0 0 1,0 0-1,0 1 0,1-1 0,0 1 0,0-1 1,1 1-1,0-1 0,0 1 0,0 0 1,0 0-1,1 7 0,0-10-116,1 0 0,-1 0 1,1 0-1,0 0 0,-1-1 0,2 1 0,-1 0 0,0 0 1,0-1-1,1 1 0,-1 0 0,1-1 0,0 0 0,0 1 1,0-1-1,0 0 0,0 0 0,1 0 0,-1 0 0,0 0 1,1-1-1,0 1 0,-1-1 0,1 0 0,0 0 0,0 0 1,-1 0-1,1 0 0,0 0 0,5 0 0,1 0-1036,0 0-1,0 0 1,0-1-1,0 0 0,0 0 1,0-1-1,0-1 1,0 1-1,-1-1 1,1-1-1,14-5 1,11-10-4710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6.834"/>
    </inkml:context>
    <inkml:brush xml:id="br0">
      <inkml:brushProperty name="width" value="0.025" units="cm"/>
      <inkml:brushProperty name="height" value="0.025" units="cm"/>
    </inkml:brush>
  </inkml:definitions>
  <inkml:trace contextRef="#ctx0" brushRef="#br0">138 0 7111,'0'0'7922,"-10"0"-6678,3 1-957,-1-1 1,1 2-1,-1-1 1,1 1 0,-1 0-1,1 0 1,0 1-1,-12 6 1,16-8-186,0 1 0,-1 0 0,1 0 0,0 0 0,0 1 1,1-1-1,-1 1 0,0-1 0,1 1 0,-1 0 0,1 0 0,0 0 1,0 1-1,0-1 0,1 0 0,-1 1 0,1-1 0,0 1 0,0-1 1,0 1-1,0 0 0,0-1 0,1 6 0,0-7-91,0-1 0,1 1 0,-1-1 0,1 0 0,-1 1 0,1-1 0,0 0 0,0 0 0,-1 1 0,1-1 0,0 0 0,0 0 1,0 0-1,0 0 0,1 0 0,-1 0 0,0 0 0,0 0 0,0-1 0,1 1 0,-1 0 0,0-1 0,1 1 0,-1-1 0,1 1 0,-1-1 0,0 0 0,1 0 0,-1 1 0,1-1 0,-1 0 0,1 0 0,-1 0 0,1-1 0,-1 1 0,3-1 0,4 1 46,-1-1 0,1 0 0,-1-1 0,1 1 0,-1-1-1,8-4 1,-8 3-30,1-1-1,-1-1 0,1 1 1,-2-1-1,1 0 0,0-1 0,-1 0 1,0 0-1,0 0 0,-1-1 1,0 1-1,0-1 0,6-12 1,-11 19-19,0 0 1,0 0-1,0 0 1,0 0 0,1 0-1,-1 0 1,0 0 0,0-1-1,0 1 1,0 0-1,0 0 1,0 0 0,0 0-1,0 0 1,0 0 0,0 0-1,0-1 1,0 1-1,0 0 1,0 0 0,0 0-1,0 0 1,0 0 0,0 0-1,0 0 1,0-1-1,0 1 1,0 0 0,0 0-1,0 0 1,0 0 0,0 0-1,0 0 1,0 0-1,0-1 1,0 1 0,-1 0-1,1 0 1,0 0 0,0 0-1,0 0 1,0 0-1,0 0 1,0 0 0,0 0-1,0 0 1,0 0 0,-1-1-1,1 1 1,0 0-1,0 0 1,0 0 0,0 0-1,0 0 1,0 0 0,0 0-1,-1 0 1,1 0-1,0 0 1,0 0 0,0 0-1,0 0 1,-12 6 108,-9 10-121,18-12 7,-1 0-1,1 1 0,0-1 1,1 1-1,-1 0 0,1-1 1,-3 11-1,4-14 1,1 0 1,0 0-1,-1 0 1,1 0-1,0 0 0,0 0 1,0 0-1,0 0 1,0 0-1,0 0 0,0 0 1,0 0-1,0 0 0,1 0 1,-1 0-1,0 0 1,1 0-1,-1 0 0,0 0 1,1-1-1,-1 1 1,1 0-1,0 0 0,-1 0 1,1 0-1,0-1 1,-1 1-1,1 0 0,0-1 1,0 1-1,0-1 1,-1 1-1,1-1 0,0 1 1,0-1-1,0 1 0,0-1 1,0 0-1,0 0 1,0 1-1,0-1 0,0 0 1,0 0-1,0 0 1,0 0-1,0 0 0,2-1 1,5 1 32,1-1 0,-1 0 0,0-1 0,1 0 0,-1 0 0,0-1 0,0 0 0,-1 0 0,1-1 0,0 0 0,-1 0 0,0-1 0,12-10 0,39-22-172,-51 56-679,-7-17 830,0 1 0,0 0 0,1-1 0,-1 1-1,1 0 1,0-1 0,-1 1 0,1-1 0,0 1-1,1-1 1,-1 1 0,0-1 0,1 0 0,3 4 0,2-3 44,0-1 0,1-1 1,-1 1-1,1-1 0,0 0 1,-1-1-1,1 0 0,0 0 1,10-2-1,27-10-1760,-42 11 1048,0-1 0,1 0 1,-1 1-1,0-1 1,-1 0-1,1 0 0,0-1 1,0 1-1,2-4 1,3-7-4153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7.198"/>
    </inkml:context>
    <inkml:brush xml:id="br0">
      <inkml:brushProperty name="width" value="0.025" units="cm"/>
      <inkml:brushProperty name="height" value="0.025" units="cm"/>
    </inkml:brush>
  </inkml:definitions>
  <inkml:trace contextRef="#ctx0" brushRef="#br0">1 41 15855,'0'0'5637,"66"-41"-22805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7.938"/>
    </inkml:context>
    <inkml:brush xml:id="br0">
      <inkml:brushProperty name="width" value="0.025" units="cm"/>
      <inkml:brushProperty name="height" value="0.025" units="cm"/>
    </inkml:brush>
  </inkml:definitions>
  <inkml:trace contextRef="#ctx0" brushRef="#br0">1 229 14414,'0'0'3961,"10"3"-2760,-7-2-1110,1 1 0,-1-1-1,1 0 1,0 0-1,-1-1 0,1 1 1,0-1-1,0 1 1,0-1-1,-1 0 1,1-1-1,0 1 1,0-1-1,0 1 1,-1-1-1,1 0 1,0-1-1,-1 1 1,1-1-1,-1 1 1,7-5-1,4-5-2,0 0 1,-1-1-1,0 0 0,20-27 0,-29 35-22,-1 0 0,0-1 0,0 1 0,0-1 0,0 0 0,-1 0 0,0 0 0,0 0 0,0 0 0,-1-1-1,0 1 1,0 0 0,0-1 0,0 1 0,-1-1 0,0 1 0,0-1 0,-1 1 0,1-1 0,-3-6 0,3 11-66,-1-1 0,0 1 0,0-1 0,0 1 0,0-1 0,0 1 0,0 0 0,0-1 0,0 1 0,-1 0 0,1 0 0,0 0 0,-1 0 0,1 0 0,-1 0 0,1 0 0,-1 1 0,1-1 0,-1 0 0,0 1 0,1-1 0,-1 1 0,0 0 0,1 0 0,-1-1 0,0 1 0,1 0-1,-1 0 1,0 1 0,0-1 0,1 0 0,-1 0 0,0 1 0,1-1 0,-1 1 0,1 0 0,-3 1 0,-3 0-25,0 1 0,1 0-1,0 0 1,0 1 0,0 0 0,0 0-1,-9 9 1,13-12 16,0 1 0,0-1-1,1 1 1,-1 0 0,0 0 0,1 0 0,0 0 0,-1 0 0,1 0-1,0 0 1,0 0 0,0 0 0,1 0 0,-1 1 0,0-1-1,1 0 1,0 1 0,-1-1 0,1 0 0,0 1 0,0-1 0,0 0-1,0 1 1,1-1 0,-1 0 0,2 4 0,0-3 4,-1-1 0,1 1 1,1-1-1,-1 0 0,0 0 0,0 0 1,1 0-1,-1 0 0,1-1 1,0 1-1,0-1 0,-1 1 0,1-1 1,0 0-1,0 0 0,0 0 0,0-1 1,0 1-1,6 0 0,20 1 57,54-2 0,-60-1-49,-1 0 0,1 2-1,-1 0 1,34 8 0,-52-8-5,0 0 0,-1 0 0,1 0 1,-1 1-1,1-1 0,-1 1 0,0 0 1,0 0-1,1 0 0,-1 1 0,-1-1 0,1 1 1,0 0-1,-1-1 0,1 1 0,-1 0 0,0 1 1,0-1-1,0 0 0,0 1 0,-1-1 1,1 1-1,-1-1 0,0 1 0,0-1 0,0 1 1,-1 0-1,1 0 0,-1 6 0,0-10 10,1 0-1,-1-1 0,0 1 0,0 0 1,1 0-1,-1 0 0,0-1 0,1 1 1,-1 0-1,0 0 0,1 0 0,-1 0 1,0 0-1,0-1 0,1 1 1,-1 0-1,0 0 0,1 0 0,-1 0 1,1 0-1,-1 0 0,0 0 0,1 0 1,-1 0-1,0 1 0,1-1 0,-1 0 1,0 0-1,0 0 0,1 0 0,-1 0 1,0 0-1,1 1 0,-1-1 0,0 0 1,0 0-1,1 1 0,-1-1 1,0 0-1,0 0 0,1 1 0,-1-1 1,0 0-1,0 0 0,0 1 0,0-1 1,1 0-1,-1 1 0,0-1 0,0 0 1,0 1-1,0-1 0,0 0 0,0 1 1,0-1-1,0 0 0,0 1 1,0-1-1,0 0 0,0 1 0,0-1 1,0 0-1,0 1 0,-1-1 0,1 1 1,15-24 991,-6-7-372,7-47-1,-6 21-240,-9 54-411,-1 1 0,1-1 0,0 1 0,-1-1 0,1 1 0,0-1 0,0 1 0,0-1 0,0 1 1,0 0-1,0 0 0,0-1 0,1 1 0,-1 0 0,0 0 0,1 0 0,-1 0 0,1 1 0,-1-1 0,1 0 0,-1 1 0,1-1 0,-1 1 0,1-1 0,0 1 1,-1 0-1,1-1 0,0 1 0,-1 0 0,1 0 0,0 0 0,-1 1 0,3-1 0,9 2-498,0 0-1,-1 0 1,19 7 0,-10-3-572,23 2-3822,2-3-3960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0.537"/>
    </inkml:context>
    <inkml:brush xml:id="br0">
      <inkml:brushProperty name="width" value="0.025" units="cm"/>
      <inkml:brushProperty name="height" value="0.025" units="cm"/>
    </inkml:brush>
  </inkml:definitions>
  <inkml:trace contextRef="#ctx0" brushRef="#br0">0 103 3171,'0'0'3278,"1"-8"-1581,2-26 52,-2-14 6026,1 36-5166,3 12-708,1 22-950,-7 28-632,-1-24-99,2-1-1,4 37 0,-4-60-334,1-1-1,-1 1 0,1 0 1,0-1-1,-1 1 0,1-1 1,0 1-1,0-1 0,0 1 1,0-1-1,0 0 0,0 0 1,1 1-1,-1-1 0,0 0 1,1 0-1,-1 0 0,1 0 1,-1 0-1,1 0 1,-1-1-1,1 1 0,0-1 1,-1 1-1,4 0 0,-2 0-297,0-1 0,0 1 0,0-1-1,0 0 1,0 0 0,0 0 0,0 0-1,0-1 1,0 1 0,0-1 0,0 0-1,0 1 1,5-3 0,6-9-5902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2.318"/>
    </inkml:context>
    <inkml:brush xml:id="br0">
      <inkml:brushProperty name="width" value="0.025" units="cm"/>
      <inkml:brushProperty name="height" value="0.025" units="cm"/>
    </inkml:brush>
  </inkml:definitions>
  <inkml:trace contextRef="#ctx0" brushRef="#br0">0 34 2370,'0'0'17953,"1"9"-17638,4 184 1025,-6-191-1324,1 0-1,0-1 1,0 1-1,1 0 1,-1 0-1,0 0 1,0 0 0,1-1-1,-1 1 1,1 0-1,0 0 1,0-1-1,-1 1 1,1-1-1,0 1 1,2 2-1,-2-3 24,0-1 0,0 1 0,0-1-1,0 1 1,0-1 0,0 1-1,0-1 1,0 0 0,0 1 0,0-1-1,0 0 1,0 0 0,0 0-1,0 0 1,0 0 0,0 0 0,0 0-1,0 0 1,1 0 0,0-1-1,4-1 126,-1 0 0,1 0 0,-1-1 0,0 0 0,0 0-1,0 0 1,-1-1 0,9-7 0,19-22 144,-1-2 0,-2-1 1,35-58-1,-58 90-230,-4 16-5,-6 36 39,0-13-76,5-35-35,-1 0 1,1 1-1,-1-1 1,1 0-1,-1 1 1,1-1-1,-1 0 1,1 0-1,0 0 1,-1 1-1,1-1 1,-1 0-1,1 0 0,-1 0 1,1 0-1,0 0 1,-1 0-1,1 0 1,-1 0-1,1 0 1,-1 0-1,1-1 1,0 1-1,-1 0 1,1 0-1,-1 0 0,1-1 1,-1 1-1,1 0 1,0-1-1,20-8 93,45-47 35,-51 41-97,0 1-1,27-18 1,-41 32-35,-1 0 0,0 0 1,1 0-1,-1 0 0,0 0 0,1 0 1,-1 0-1,0 0 0,1 1 0,-1-1 0,0 0 1,0 0-1,1 0 0,-1 1 0,0-1 1,0 0-1,1 0 0,-1 0 0,0 1 1,0-1-1,0 0 0,1 1 0,-1-1 0,0 0 1,0 1-1,0-1 0,0 0 0,0 0 1,0 1-1,0-1 0,0 0 0,0 1 0,0-1 1,0 0-1,0 1 0,0-1 0,0 0 1,0 1-1,0-1 0,0 0 0,0 1 1,0-1-1,0 0 0,0 1 0,-1-1 0,1 0 1,0 1-1,0-1 0,0 0 0,-1 1 1,-3 19-156,-3 0 172,4-13-20,0 0 0,1 0 0,0 0 0,0 0 0,0 1-1,1-1 1,0 1 0,1-1 0,-1 0 0,2 9 0,-1-15 7,1-1 0,-1 1 0,1-1 0,0 1 0,-1-1 0,1 1 0,0-1 0,-1 0 0,1 1 0,0-1 0,-1 0 0,1 1 0,0-1 0,0 0 0,-1 0 0,1 0 0,0 0 0,0 0 0,0 0 0,-1 0 0,1 0 1,0 0-1,0 0 0,-1 0 0,1 0 0,0-1 0,0 1 0,23-8 130,-8-2-93,-1-1 1,0-1-1,-1-1 1,-1 0 0,0-1-1,0 0 1,-1-1-1,15-26 1,-32 78-445,2-24 404,1-5-6,0 0 1,0 0-1,1 1 0,0-1 1,0 14-1,2-21 9,-1-1-1,0 1 1,1 0-1,-1-1 1,0 1-1,1-1 1,-1 1 0,1-1-1,-1 1 1,1-1-1,-1 0 1,1 1-1,-1-1 1,1 0-1,-1 1 1,1-1 0,0 0-1,-1 1 1,1-1-1,0 0 1,-1 0-1,1 0 1,0 0-1,-1 0 1,1 0 0,0 0-1,-1 0 1,1 0-1,0 0 1,-1 0-1,1 0 1,-1 0-1,1 0 1,0-1 0,0 1-1,27-9 162,-20 4-145,0 0 1,-1-1 0,0 0 0,0 0 0,0 0 0,11-16 0,-11 14-7,1-1 0,-1 2 1,1-1-1,11-7 0,-18 21-59,0 0 0,0 0 0,-1 0 0,0 0-1,0 0 1,-2 8 0,2-3 1,-1-10 44,1 0 1,0 0-1,0 0 0,0-1 1,0 1-1,-1 0 1,1 0-1,0 0 0,1 0 1,-1 0-1,0 0 1,0 0-1,0 0 0,0-1 1,1 1-1,-1 0 1,0 0-1,1 0 0,-1 0 1,1-1-1,-1 1 1,1 0-1,-1 0 0,1-1 1,0 1-1,-1-1 1,1 1-1,0 0 0,-1-1 1,1 1-1,0-1 1,0 1-1,0-1 1,-1 0-1,1 1 0,0-1 1,0 0-1,0 0 1,0 1-1,0-1 0,0 0 1,-1 0-1,1 0 1,0 0-1,0 0 0,0 0 1,0 0-1,0-1 1,1 1-1,19 1-412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2.774"/>
    </inkml:context>
    <inkml:brush xml:id="br0">
      <inkml:brushProperty name="width" value="0.025" units="cm"/>
      <inkml:brushProperty name="height" value="0.025" units="cm"/>
    </inkml:brush>
  </inkml:definitions>
  <inkml:trace contextRef="#ctx0" brushRef="#br0">84 7 16335,'1'-1'81,"-1"1"-1,0 0 1,0 0-1,0 0 1,0 0-1,0 0 1,0-1-1,0 1 1,0 0-1,0 0 1,0 0-1,0 0 1,0-1-1,0 1 1,0 0-1,0 0 1,0 0-1,0 0 1,0-1-1,0 1 1,0 0-1,0 0 1,0 0-1,0 0 1,0-1-1,0 1 1,-1 0-1,1 0 1,0 0-1,0 0 1,0 0-1,0 0 1,0-1-1,0 1 1,0 0-1,-1 0 1,1 0-1,0 0 1,0 0-1,0 0 1,0 0-1,-1 0 1,1 0-1,0 0 1,0 0-1,0 0 1,0 0-1,0 0 1,-1 0-1,1 0 1,0 0-1,0 0 1,0 0-1,0 0 1,-1 0-1,-9 10 864,-9 19-1189,18-29 339,-6 14 1,0-1 0,0 1-1,1 1 1,1-1 0,1 1-1,0 0 1,1 0 0,0 0-1,1 1 1,1 15-1,1-29-89,0 0-1,0-1 1,0 1-1,0-1 0,0 0 1,1 1-1,-1-1 0,1 1 1,-1-1-1,1 1 0,0-1 1,-1 0-1,1 1 0,0-1 1,0 0-1,0 0 1,0 0-1,0 0 0,0 0 1,0 0-1,1 0 0,1 1 1,0 0 62,0 0-1,1-1 1,-1 0 0,1 1 0,-1-1 0,1-1 0,-1 1 0,1 0 0,5-1 0,-2 0-469,-1 0 1,1 0-1,0-1 1,-1 1 0,1-2-1,-1 1 1,1-1-1,-1 0 1,1 0 0,9-6-1,1-5-3399,-2-4-1307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3.290"/>
    </inkml:context>
    <inkml:brush xml:id="br0">
      <inkml:brushProperty name="width" value="0.025" units="cm"/>
      <inkml:brushProperty name="height" value="0.025" units="cm"/>
    </inkml:brush>
  </inkml:definitions>
  <inkml:trace contextRef="#ctx0" brushRef="#br0">142 0 16047,'0'0'2531,"-6"10"-1875,-1 2-386,1 1 0,0 0 0,1 1 0,1-1 0,0 1 0,1 0-1,0 0 1,-1 18 0,4 127 34,-3-157-2148,-4-8 808,-4-9-653,-35-78-3559,32 60 6387,2 1 3290,12 31-3100,3 3-1204,0-1 0,0 0-1,1 0 1,-1 0-1,0 0 1,1 0 0,-1-1-1,6 1 1,5 1 61,1 2-291,0-1 0,1 0 0,-1-1 0,1 0 0,0-2 0,-1 0 0,1 0 0,24-5 0,-23-9-964,-16 13 1072,-1 1 1,0-1-1,0 1 0,0-1 0,0 1 0,1-1 0,-1 1 0,0-1 0,1 1 0,-1-1 0,0 1 1,1-1-1,-1 1 0,1 0 0,-1-1 0,0 1 0,1 0 0,-1-1 0,1 1 0,-1 0 0,1-1 1,-1 1-1,1 0 0,0 0 0,-1 0 0,1 0 0,-1 0 0,1-1 0,-1 1 0,1 0 0,-1 0 1,1 0-1,0 0 0,-1 1 0,1-1 0,-1 0 0,1 0 0,-1 0 0,1 0 0,-1 1 0,1-1 1,-1 0-1,1 0 0,-1 1 0,1-1 0,-1 0 0,1 1 0,-1-1 0,1 0 0,-1 1 0,0-1 1,1 1-1,-1-1 0,0 1 0,1-1 0,-1 1 0,0-1 0,1 2 0,1 1 7,1 0-1,0 0 0,0 0 1,0 0-1,1 0 0,-1 0 1,1-1-1,-1 0 0,1 0 1,0 0-1,0 0 0,0 0 1,0-1-1,0 0 0,0 0 1,0 0-1,0 0 0,1-1 1,5 1-1,-10-3-2272,0-5-2430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3.619"/>
    </inkml:context>
    <inkml:brush xml:id="br0">
      <inkml:brushProperty name="width" value="0.025" units="cm"/>
      <inkml:brushProperty name="height" value="0.025" units="cm"/>
    </inkml:brush>
  </inkml:definitions>
  <inkml:trace contextRef="#ctx0" brushRef="#br0">0 1 15278,'0'0'6439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4.028"/>
    </inkml:context>
    <inkml:brush xml:id="br0">
      <inkml:brushProperty name="width" value="0.025" units="cm"/>
      <inkml:brushProperty name="height" value="0.025" units="cm"/>
    </inkml:brush>
  </inkml:definitions>
  <inkml:trace contextRef="#ctx0" brushRef="#br0">0 0 13581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4.372"/>
    </inkml:context>
    <inkml:brush xml:id="br0">
      <inkml:brushProperty name="width" value="0.025" units="cm"/>
      <inkml:brushProperty name="height" value="0.025" units="cm"/>
    </inkml:brush>
  </inkml:definitions>
  <inkml:trace contextRef="#ctx0" brushRef="#br0">28 1 15631,'0'0'4308,"0"11"-3961,-1 49 811,-2-1 1,-21 108-1,35-193-878,1 0-1,0 1 1,18-25 0,-6 9-251,-15 24-161,-1 1 3,1 0 1,18-24 0,-25 37 107,0 1 1,0 0 0,0-1 0,0 1 0,0 0-1,0 0 1,0 0 0,1 0 0,-1 1-1,1-1 1,-1 0 0,1 1 0,0 0 0,0 0-1,0 0 1,-1 0 0,1 0 0,0 0-1,0 1 1,0 0 0,0-1 0,6 1 0,-8 1 8,1 0 0,-1 0 1,0 0-1,0 0 0,0 0 1,0 0-1,0 0 0,0 0 1,0 1-1,0-1 0,0 0 1,-1 0-1,1 1 0,-1-1 1,1 1-1,-1-1 0,1 0 1,-1 1-1,0-1 0,1 1 1,-1-1-1,0 1 0,0-1 1,0 1-1,0-1 0,0 1 1,-1-1-1,1 1 0,-1 2 1,0 1 21,1 1 0,-1-1 1,-1 1-1,1-1 0,-1 0 1,-4 10-1,1-9 29,1-1-1,-1 1 1,-1-1-1,1 0 1,-1 0 0,0-1-1,-8 5 1,11-7-17,0 0 1,0 0 0,0-1-1,0 1 1,0-1-1,-1 0 1,1 1 0,0-2-1,-1 1 1,1 0-1,-1-1 1,1 1-1,-1-1 1,1 0 0,-1-1-1,0 1 1,-3-1-1,7 0-135,-1 1-1,0-1 0,1 0 1,-1 0-1,1 0 0,-1 0 1,1 0-1,-1 1 0,1-1 1,0 0-1,-1 0 0,1 0 1,0 0-1,0 0 0,0 0 1,0 0-1,-1 0 0,1 0 1,1 0-1,-1 0 0,0 0 1,0 0-1,0 0 0,0 0 1,1 0-1,-1 0 0,1 0 1,-1 0-1,0 0 0,1 0 0,0-1 1,16-31-5218,3 6-392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4.717"/>
    </inkml:context>
    <inkml:brush xml:id="br0">
      <inkml:brushProperty name="width" value="0.025" units="cm"/>
      <inkml:brushProperty name="height" value="0.025" units="cm"/>
    </inkml:brush>
  </inkml:definitions>
  <inkml:trace contextRef="#ctx0" brushRef="#br0">35 1 7719,'0'0'7591,"-3"9"-6715,-4 10 22,1 1 0,0 0 0,2 0 0,-4 40 0,8-59-891,0 0 1,0 0 0,0 0 0,0 0-1,0 0 1,0 0 0,1 0 0,-1 0 0,0 0-1,1 0 1,-1 0 0,1 0 0,-1 0-1,1 0 1,-1 0 0,1 0 0,-1 0-1,1 0 1,0-1 0,0 1 0,-1 0 0,1-1-1,0 1 1,0 0 0,0-1 0,0 1-1,0-1 1,1 1 0,1 0 14,0 0-1,0-1 1,0 0-1,0 1 1,0-1-1,0 0 1,0 0-1,0 0 1,0-1-1,3 0 1,3-1 25,1-1-1,-1 0 1,0 0-1,0-1 1,13-7 0,24-27 166,-46 81 22,0-42-211,0 0 1,0 0-1,0 0 0,0 0 0,0 0 1,0 0-1,1 0 0,-1 0 0,0 0 1,0 0-1,1 0 0,-1-1 0,1 1 1,-1 0-1,1 0 0,-1 0 0,1 0 1,0 0-1,-1-1 0,1 1 0,0 0 1,0-1-1,-1 1 0,1 0 0,0-1 1,0 1-1,0-1 0,0 1 0,0-1 1,0 0-1,0 1 0,0-1 0,0 0 1,0 0-1,0 0 0,0 1 0,0-1 1,0 0-1,0 0 0,0-1 0,0 1 1,0 0-1,0 0 0,1-1 0,21-9-1075,-8-9-5144,-11 7 798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5.111"/>
    </inkml:context>
    <inkml:brush xml:id="br0">
      <inkml:brushProperty name="width" value="0.025" units="cm"/>
      <inkml:brushProperty name="height" value="0.025" units="cm"/>
    </inkml:brush>
  </inkml:definitions>
  <inkml:trace contextRef="#ctx0" brushRef="#br0">1 1 14125,'0'0'4164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5.692"/>
    </inkml:context>
    <inkml:brush xml:id="br0">
      <inkml:brushProperty name="width" value="0.025" units="cm"/>
      <inkml:brushProperty name="height" value="0.025" units="cm"/>
    </inkml:brush>
  </inkml:definitions>
  <inkml:trace contextRef="#ctx0" brushRef="#br0">22 22 11883,'0'0'6476,"-1"12"-5969,-6 41-146,1-17 601,-1 42 0,6-78-950,1 0 0,0 1 0,0-1 1,0 0-1,0 0 0,0 0 0,0 1 1,0-1-1,1 0 0,-1 0 0,0 0 0,0 1 1,0-1-1,0 0 0,0 0 0,0 0 1,0 1-1,0-1 0,0 0 0,1 0 1,-1 0-1,0 0 0,0 1 0,0-1 0,0 0 1,0 0-1,1 0 0,-1 0 0,0 0 1,0 0-1,0 0 0,1 1 0,-1-1 1,0 0-1,0 0 0,0 0 0,1 0 0,-1 0 1,0 0-1,0 0 0,0 0 0,1 0 1,-1 0-1,0 0 0,14-6 295,11-13 240,31-35 374,53-65-1,-97 111-958,-6 15-2089,-6-6 1570,0 1 0,0-1 0,-1 1 0,1 0-1,0-1 1,0 1 0,-1-1 0,1 1-1,-1-1 1,1 1 0,-1-1 0,0 1 0,0-1-1,1 0 1,-1 1 0,-2 1 0,-11 9-7429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6.023"/>
    </inkml:context>
    <inkml:brush xml:id="br0">
      <inkml:brushProperty name="width" value="0.025" units="cm"/>
      <inkml:brushProperty name="height" value="0.025" units="cm"/>
    </inkml:brush>
  </inkml:definitions>
  <inkml:trace contextRef="#ctx0" brushRef="#br0">1 1 12876,'0'0'2915,"0"58"-2146,5-39-257,8 0-256,1-1-127,6-4-162,3-1-1184,7-5-961,-5-3-416,-2-5-65,4 0-1665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0.887"/>
    </inkml:context>
    <inkml:brush xml:id="br0">
      <inkml:brushProperty name="width" value="0.025" units="cm"/>
      <inkml:brushProperty name="height" value="0.025" units="cm"/>
    </inkml:brush>
  </inkml:definitions>
  <inkml:trace contextRef="#ctx0" brushRef="#br0">11 16 13869,'0'0'7495,"-11"-15"-22517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6.365"/>
    </inkml:context>
    <inkml:brush xml:id="br0">
      <inkml:brushProperty name="width" value="0.025" units="cm"/>
      <inkml:brushProperty name="height" value="0.025" units="cm"/>
    </inkml:brush>
  </inkml:definitions>
  <inkml:trace contextRef="#ctx0" brushRef="#br0">95 13 8968,'0'0'8771,"-10"3"-8440,5-1-272,0 0-1,0-1 1,1 2 0,-1-1-1,1 0 1,0 1-1,-1 0 1,1 0-1,0 0 1,1 0-1,-1 1 1,1 0-1,-1 0 1,1 0-1,0 0 1,1 0-1,-1 0 1,1 1-1,0-1 1,0 1-1,0 0 1,0-1-1,1 1 1,0 0-1,-1 9 1,2-13-52,-1 0 0,1 0 1,0 0-1,0-1 0,0 1 0,0 0 0,0 0 1,0 0-1,0-1 0,1 1 0,-1 0 1,0 0-1,0 0 0,0-1 0,1 1 1,-1 0-1,1-1 0,-1 1 0,0 0 0,1 0 1,-1-1-1,1 1 0,0-1 0,-1 1 1,1-1-1,-1 1 0,1-1 0,0 1 1,-1-1-1,1 1 0,0-1 0,0 1 0,2-1 16,0 1 0,-1-1-1,1 0 1,-1 0-1,1 1 1,0-2-1,-1 1 1,1 0 0,0-1-1,3 0 1,2-1 39,0-1 0,0 0 0,0 0 0,-1 0 0,14-9 0,-18 10-44,52-47 29,-52 46-54,0 0 1,0 0-1,0-1 1,0 1 0,-1-1-1,0 0 1,0 0-1,0 1 1,0-1-1,-1 0 1,1-1 0,-1 1-1,0 0 1,1-6-1,-29 40-409,23-24 395,0 1 1,1 0-1,0 0 1,0 0-1,1 0 0,-1 0 1,1 0-1,1 1 1,0-1-1,0 0 0,0 1 1,1-1-1,0 11 1,1-17-23,-1 0 0,1-1 0,0 1 0,-1 0 1,1-1-1,0 1 0,-1 0 0,1-1 0,0 1 0,0-1 1,-1 0-1,1 1 0,0-1 0,0 0 0,0 1 1,0-1-1,0 0 0,-1 0 0,1 0 0,0 1 0,0-1 1,0 0-1,0 0 0,0-1 0,0 1 0,0 0 0,0 0 1,-1 0-1,1 0 0,0-1 0,0 1 0,0-1 1,0 1-1,-1 0 0,1-1 0,0 1 0,0-1 0,-1 0 1,2 0-1,33-21-1341,24-38-4189,-33 22 1479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7.339"/>
    </inkml:context>
    <inkml:brush xml:id="br0">
      <inkml:brushProperty name="width" value="0.025" units="cm"/>
      <inkml:brushProperty name="height" value="0.025" units="cm"/>
    </inkml:brush>
  </inkml:definitions>
  <inkml:trace contextRef="#ctx0" brushRef="#br0">91 1 5285,'0'0'7319,"-6"11"-6865,-7 12-65,1 1 0,1 0 0,0 0 0,3 2 0,0-1 0,1 1 0,1 0 1,-3 44-1,25-115 443,-3-40-730,-13 89-91,0-1 1,0 0-1,0 1 1,0-1-1,0 0 1,1 1-1,-1-1 1,1 0-1,0 0 1,0 1-1,0-1 1,0 0-1,1 0 1,-1 0-1,4 4 1,-4-5-5,0 0 0,1 1 1,-1-1-1,1 0 0,0 0 0,0 0 1,0 0-1,0 0 0,0 0 0,0 0 1,0-1-1,1 1 0,-1-1 0,0 0 1,1 0-1,0 0 0,-1 0 0,1 0 1,-1 0-1,5 0 0,-1-2 15,0 0-1,0 0 0,0 0 1,0-1-1,0 0 0,0 0 1,-1-1-1,1 0 0,-1 0 1,1 0-1,-1 0 0,0-1 1,0 0-1,-1 0 0,1 0 1,-1-1-1,0 1 1,0-1-1,0 0 0,4-10 1,-19 42 1592,9-23-1563,-1 1-1,1-1 0,0 1 0,0 0 0,1 0 0,-1 0 0,1 0 1,0 0-1,0 0 0,1 0 0,0 0 0,0 0 0,1 9 0,-1-14-31,1 1 0,0 0 0,-1 0-1,1-1 1,0 1 0,0-1 0,0 1-1,0-1 1,-1 1 0,1-1 0,0 1-1,0-1 1,0 0 0,0 1 0,0-1-1,0 0 1,0 0 0,0 0 0,0 0-1,0 0 1,0 0 0,0 0 0,0 0-1,2-1 1,25-3 255,-18 1-376,-1-1 1,0-1 0,-1 0 0,1 0-1,-1-1 1,8-7 0,16-10-189,-26 25 20,-5 10 234,-5 21 216,2-21-219,2-11 45,0-1 0,0 0 0,0 1 0,0-1 0,0 0 0,0 1 0,0-1 0,0 1 0,0-1 0,0 0 0,1 1 0,-1-1 1,0 0-1,0 1 0,0-1 0,0 0 0,1 1 0,-1-1 0,0 0 0,0 1 0,0-1 0,1 0 0,-1 1 0,0-1 0,1 0 0,-1 0 0,0 1 0,1-1 0,-1 0 0,0 0 1,1 0-1,-1 0 0,0 1 0,1-1 0,-1 0 0,0 0 0,1 0 0,18-6 140,19-20 4,-34 22-126,3-1 21,-5 4 4,0-1-1,0 1 1,0 0 0,0-1-1,0 1 1,0 0 0,0 0 0,0 0-1,0 1 1,1-1 0,-1 0 0,0 1-1,1 0 1,-1-1 0,0 1-1,1 0 1,-1 0 0,0 0 0,4 1-1,4-1-22,-1-2-1,0 1 1,0-1 0,0 0-1,0-1 1,14-5-1,-18 6 0,-1 0 1,1 0-1,-1-1 0,0 1 0,1-1 0,-1 0 0,0 0 0,-1 0 0,1-1 0,-1 1 0,1-1 0,-1 0 0,0 0 0,3-5 0,-6 8 32,0 1-1,1-1 0,-1 1 0,0 0 0,0-1 0,0 1 0,0-1 0,0 1 0,0 0 1,0-1-1,0 1 0,0-1 0,0 1 0,0-1 0,0 1 0,0 0 0,0-1 0,0 1 1,0-1-1,0 1 0,-1 0 0,1-1 0,0 1 0,0-1 0,0 1 0,-1 0 0,1-1 1,0 1-1,-1 0 0,1-1 0,0 1 0,0 0 0,-1 0 0,0-1 0,-18-3 319,17 4-387,0 0 1,0 0-1,-1 0 0,1 0 1,0 1-1,0-1 0,0 1 1,-1-1-1,1 1 1,0 0-1,0 0 0,0 0 1,0 0-1,0 0 0,0 0 1,-3 3-1,5-3 7,-1 0 1,1 0-1,-1-1 0,1 1 1,-1 0-1,1 0 0,0 0 1,-1 0-1,1-1 0,0 1 0,0 0 1,0 0-1,0 0 0,-1 0 1,1 0-1,0 0 0,1 0 1,-1 0-1,0-1 0,0 1 1,0 0-1,0 0 0,1 0 0,-1 0 1,0 0-1,1 0 0,-1-1 1,1 1-1,-1 0 0,1 0 1,-1-1-1,1 1 0,0 0 0,-1-1 1,1 1-1,0 0 0,-1-1 1,1 1-1,0-1 0,0 0 1,-1 1-1,1-1 0,0 1 1,0-1-1,2 1 0,53 11 53,-28-7-280,0 8 149,12 5 25,-38-17 82,-1-1 1,0 0-1,0 1 1,1-1-1,-1 0 1,0 0-1,1 0 1,-1 0-1,0 0 1,1 0-1,-1-1 0,0 1 1,0 0-1,1-1 1,-1 1-1,0-1 1,0 1-1,0-1 1,0 0-1,1 1 1,-1-1-1,0 0 1,0 0-1,0 1 1,0-1-1,-1 0 1,2-2-1,5-7 34,-1-1 0,0 0 0,5-17-1,-7 17-32,1 1 0,0-1 0,12-18 0,-15 28-38,-1 0 0,1-1 0,0 1 0,0 0 0,0 0 0,0 0 0,0 0-1,0 0 1,0 1 0,1-1 0,-1 1 0,0-1 0,0 1 0,1 0 0,3 0 0,45 1-703,-31 0-836,-16-1 1018,-2 0 232,-1 1 1,0-1 0,0 0 0,1 0 0,-1 0 0,0-1 0,0 1-1,1 0 1,-1 0 0,0-1 0,0 1 0,0 0 0,0-1-1,1 1 1,-1-1 0,0 0 0,0 1 0,1-2 0,4-8-5951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7.684"/>
    </inkml:context>
    <inkml:brush xml:id="br0">
      <inkml:brushProperty name="width" value="0.025" units="cm"/>
      <inkml:brushProperty name="height" value="0.025" units="cm"/>
    </inkml:brush>
  </inkml:definitions>
  <inkml:trace contextRef="#ctx0" brushRef="#br0">16 3 13164,'-10'-1'5478,"4"0"-3781,15 1-1697,5 0 32,6 2-1601,-6-1-5094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8.182"/>
    </inkml:context>
    <inkml:brush xml:id="br0">
      <inkml:brushProperty name="width" value="0.025" units="cm"/>
      <inkml:brushProperty name="height" value="0.025" units="cm"/>
    </inkml:brush>
  </inkml:definitions>
  <inkml:trace contextRef="#ctx0" brushRef="#br0">4 1 11787,'0'0'5894,"0"61"-5254,0-24 161,0 6-417,0-4-319,0-6-1,0-3-32,0-8 0,0-6 0,0-10-225,0-4-928,0-9-3107,-3-11-320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8.542"/>
    </inkml:context>
    <inkml:brush xml:id="br0">
      <inkml:brushProperty name="width" value="0.025" units="cm"/>
      <inkml:brushProperty name="height" value="0.025" units="cm"/>
    </inkml:brush>
  </inkml:definitions>
  <inkml:trace contextRef="#ctx0" brushRef="#br0">0 58 10122,'0'0'7142,"50"-9"-5764,-12 7-546,7-1-607,3-4-129,2 2-32,-4-1-32,-3-1-481,-9-1-1376,-7 3-2724,-18-1-2177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8.893"/>
    </inkml:context>
    <inkml:brush xml:id="br0">
      <inkml:brushProperty name="width" value="0.025" units="cm"/>
      <inkml:brushProperty name="height" value="0.025" units="cm"/>
    </inkml:brush>
  </inkml:definitions>
  <inkml:trace contextRef="#ctx0" brushRef="#br0">0 0 7207,'0'0'8456,"72"16"-7207,-36-10-704,8 0-449,1 1-32,0-1-385,-6-2-2625,-9-1-1539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9.222"/>
    </inkml:context>
    <inkml:brush xml:id="br0">
      <inkml:brushProperty name="width" value="0.025" units="cm"/>
      <inkml:brushProperty name="height" value="0.025" units="cm"/>
    </inkml:brush>
  </inkml:definitions>
  <inkml:trace contextRef="#ctx0" brushRef="#br0">122 60 9705,'0'0'7058,"-1"-8"-5361,-3-29-426,3 36-1228,1 0 0,-1 0 0,1 1 0,-1-1 0,0 0 0,1 0 0,-1 0 0,0 0 0,1 1 0,-1-1 0,0 0 0,0 1 0,0-1 0,0 1 0,0-1 0,0 1 0,0-1 0,0 1 0,0-1 0,0 1 0,0 0 0,0 0 0,0 0 0,0-1 1,0 1-1,0 0 0,0 0 0,0 0 0,0 1 0,0-1 0,-1 0 0,-30 10-70,27-7 30,1 0-1,0 1 1,0 0-1,0 0 1,0 0-1,0 0 0,1 1 1,0 0-1,0-1 1,0 1-1,1 0 1,0 0-1,0 1 1,0-1-1,0 0 0,1 1 1,0-1-1,0 1 1,0-1-1,1 1 1,0-1-1,0 1 1,1 7-1,0-11 6,0 0-1,0-1 1,1 1-1,-1-1 1,0 1-1,1-1 1,-1 0-1,1 0 1,-1 1-1,1-1 1,0 0-1,0 0 1,-1-1-1,1 1 1,0 0-1,0-1 1,0 1-1,0-1 1,0 1-1,0-1 1,-1 0-1,1 0 1,0 0-1,0 0 1,0 0 0,0 0-1,0 0 1,0-1-1,4 0 1,1-1 32,0 1 0,0-1 0,0 0 0,-1-1 1,1 1-1,10-7 0,-6 2-1,-1 0 0,0-1 1,-1 0-1,0 0 0,0-1 0,0 0 0,-2-1 0,1 0 0,-1 0 1,0-1-1,7-16 0,-18 40-179,1-1 0,0 1 0,-2 26 0,5-35-58,0 0 0,0-1 1,0 1-1,1 0 0,-1 0 1,1 0-1,0-1 1,2 6-1,-2-8-12,-1 0 0,1 0-1,-1 0 1,1 1 0,0-1 0,0 0 0,0 0 0,0 0-1,-1-1 1,1 1 0,0 0 0,0 0 0,1 0 0,-1-1-1,0 1 1,0 0 0,0-1 0,0 1 0,1-1 0,-1 0-1,0 1 1,0-1 0,3 0 0,14 1-2881,-1-1-865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9.551"/>
    </inkml:context>
    <inkml:brush xml:id="br0">
      <inkml:brushProperty name="width" value="0.025" units="cm"/>
      <inkml:brushProperty name="height" value="0.025" units="cm"/>
    </inkml:brush>
  </inkml:definitions>
  <inkml:trace contextRef="#ctx0" brushRef="#br0">54 1 4260,'0'0'16960,"-2"8"-16303,-18 77 971,11-57-1422,2 1-1,1 0 1,-4 53-1,10-81-199,1 0 1,-1-1-1,0 1 0,0-1 1,1 1-1,-1 0 0,0-1 1,1 1-1,-1-1 1,1 1-1,-1-1 0,1 0 1,-1 1-1,1-1 0,-1 1 1,1-1-1,-1 0 0,1 1 1,-1-1-1,1 0 0,0 0 1,-1 1-1,1-1 0,0 0 1,-1 0-1,1 0 1,-1 0-1,1 0 0,0 0 1,-1 0-1,1 0 0,0 0 1,-1 0-1,1 0 0,0 0 1,-1-1-1,1 1 0,-1 0 1,1 0-1,0-1 0,-1 1 1,1 0-1,-1-1 0,1 1 1,0-1-1,30-15 348,-8-3-262,-2-2 1,0 0-1,-1-1 0,17-27 1,8-14-2263,-45 63 2095,2-5-2168,-2 3-1669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19.869"/>
    </inkml:context>
    <inkml:brush xml:id="br0">
      <inkml:brushProperty name="width" value="0.025" units="cm"/>
      <inkml:brushProperty name="height" value="0.025" units="cm"/>
    </inkml:brush>
  </inkml:definitions>
  <inkml:trace contextRef="#ctx0" brushRef="#br0">4 0 11082,'0'0'2691,"-3"66"-801,3-46-64,0 0-705,9-6-545,3-1-384,1-5-128,3-8-1409,0 0-1602,-4-3-1889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0.358"/>
    </inkml:context>
    <inkml:brush xml:id="br0">
      <inkml:brushProperty name="width" value="0.025" units="cm"/>
      <inkml:brushProperty name="height" value="0.025" units="cm"/>
    </inkml:brush>
  </inkml:definitions>
  <inkml:trace contextRef="#ctx0" brushRef="#br0">34 0 14990,'0'0'881,"-2"9"-481,-30 231 2916,45-347-4849,-13 106 1763,6 23 21,-6-20-243,1 0 0,0 0 0,-1 0-1,1 0 1,0 0 0,1 0 0,-1 0 0,0-1 0,0 1 0,1 0 0,-1-1 0,1 1 0,-1-1-1,1 1 1,0-1 0,-1 0 0,1 0 0,0 0 0,0 0 0,0 0 0,3 1 0,0-1 34,0 0 1,0 0-1,0 0 1,0-1-1,0 1 1,1-1-1,-1-1 1,10-1 0,-5 0 77,0 0 0,1-1 0,-1 0 1,0-1-1,0 0 0,-1 0 0,1-1 1,11-9-1,-20 13-55,1 0-1,-1 0 1,0 0 0,0 0 0,0 0-1,0 0 1,0-1 0,0 1 0,0 0-1,0-1 1,0 1 0,-1-1 0,1 1 0,-1-1-1,1 1 1,-1-1 0,0 0 0,1 1-1,-1-3 1,0 4-56,0-1 0,-1 0 0,1 0 0,-1 1 0,1-1 0,0 0 0,-1 1 0,1-1 0,-1 1 0,1-1 0,-1 0 0,0 1 0,1-1 0,-1 1 0,0 0 0,1-1 0,-1 1 0,0-1 0,1 1 0,-1 0 0,0 0 0,0-1 0,1 1 0,-1 0 0,0 0 0,0 0 0,1 0 0,-1 0 0,0 0 0,0 0 0,0 0 0,1 0 0,-1 0 0,0 0 0,0 1 0,1-1 0,-1 0 0,0 0 0,-1 2 0,-1-1-20,0 2-1,0-1 1,0 0 0,0 0 0,0 1 0,0 0 0,1-1 0,0 1 0,-1 0 0,1 0 0,0 1-1,0-1 1,1 0 0,-1 1 0,1-1 0,-1 1 0,1-1 0,0 1 0,0 0 0,1-1-1,-1 1 1,1 0 0,0-1 0,0 7 0,1-8 6,0-1 0,0 0 0,0 0 1,1 0-1,-1 0 0,0 0 0,0 0 0,1 0 0,-1 0 0,0 0 0,1-1 1,-1 1-1,1-1 0,-1 1 0,1-1 0,-1 1 0,1-1 0,0 0 1,-1 0-1,1 0 0,-1 1 0,1-2 0,3 1 0,40-3-75,-40 1 120,0 0 1,-1 0-1,1 0 1,-1-1-1,1 1 1,-1-1 0,0 0-1,0 0 1,0-1-1,-1 1 1,1-1-1,-1 0 1,0 0 0,4-7-1,-5 8 427,0-3-10602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3.786"/>
    </inkml:context>
    <inkml:brush xml:id="br0">
      <inkml:brushProperty name="width" value="0.025" units="cm"/>
      <inkml:brushProperty name="height" value="0.025" units="cm"/>
    </inkml:brush>
  </inkml:definitions>
  <inkml:trace contextRef="#ctx0" brushRef="#br0">5 90 2114,'-1'-5'226,"0"0"0,0 0 0,0 0 0,1 1 0,0-1 1,0 0-1,0 0 0,0 0 0,1 0 0,1-6 0,1-18 4595,4 33-1508,0 8-2569,21 88 1809,-16-62-2394,-1 0-1,-3 1 1,8 72-1,-15-99-158,-1 0 0,0 0-1,0 0 1,-1 0 0,-1 0-1,0-1 1,0 1 0,-1 0-1,-1-1 1,0 0 0,-1 0-1,0 0 1,0 0-1,-9 12 1,13-22-206,1-1 0,-1 1-1,0 0 1,1 0 0,-1-1 0,0 1-1,0-1 1,1 1 0,-1-1 0,0 1-1,0-1 1,0 1 0,0-1 0,1 0-1,-1 1 1,0-1 0,0 0-1,0 0 1,0 0 0,0 1 0,-1-1-1,-4 0-4005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0.828"/>
    </inkml:context>
    <inkml:brush xml:id="br0">
      <inkml:brushProperty name="width" value="0.025" units="cm"/>
      <inkml:brushProperty name="height" value="0.025" units="cm"/>
    </inkml:brush>
  </inkml:definitions>
  <inkml:trace contextRef="#ctx0" brushRef="#br0">114 35 7527,'0'0'11590,"-8"-2"-10902,5 1-658,0 1-1,0-1 0,0 0 1,0 1-1,-1 0 1,1 0-1,0 0 0,0 0 1,0 1-1,-1-1 0,1 1 1,0 0-1,0-1 0,-5 3 1,4 0-7,-1 0 0,1 0 0,0 0 0,0 0 0,0 1 0,0-1 0,0 1 0,1 0 0,0 0 0,-4 7 0,6-11-6,1 0-1,-1 1 1,1-1 0,-1 1-1,1-1 1,-1 0-1,1 1 1,-1-1-1,1 1 1,0-1-1,-1 1 1,1-1 0,0 1-1,0-1 1,-1 1-1,1-1 1,0 1-1,0 0 1,0-1-1,-1 1 1,1-1 0,0 1-1,0 0 1,0-1-1,0 1 1,0 0-1,0-1 1,0 1-1,1-1 1,-1 1-1,0-1 1,0 1 0,0 0-1,1-1 1,-1 1-1,0-1 1,1 1-1,-1-1 1,0 1-1,1-1 1,-1 1 0,0-1-1,1 1 1,0 0-1,29-1 463,-14-1-459,-7 0 35,1 1-1,0 0 0,0 1 1,0 0-1,-1 0 0,1 1 1,-1 0-1,1 0 0,-1 1 1,14 7-1,-23-10 256,2 0-249,-1-1 1,0 1-1,1 0 0,-1-1 1,0 1-1,0 0 0,1-1 1,-1 0-1,0 1 1,0-1-1,0 0 0,0 0 1,0 1-1,0-1 1,0 0-1,0 0 0,1-2 1,2-4 66,0-1 0,0 1 1,-1-1-1,0 0 0,0 0 0,2-10 1,5-17 2464,-9 34-2590,0 0 0,0 0 0,0 0 0,0 0 0,0 0 0,0 0 0,0 0 0,1 0 0,-1 1 0,0-1 0,0 1 0,1-1 0,-1 1 0,0-1 0,1 1 0,-1 0 0,1 0 0,-1-1 0,0 1-1,1 0 1,1 1 0,39-1-286,-31 1 42,53-1-4836,-27 0-1067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1.458"/>
    </inkml:context>
    <inkml:brush xml:id="br0">
      <inkml:brushProperty name="width" value="0.025" units="cm"/>
      <inkml:brushProperty name="height" value="0.025" units="cm"/>
    </inkml:brush>
  </inkml:definitions>
  <inkml:trace contextRef="#ctx0" brushRef="#br0">1 1 6951,'0'0'11691,"7"68"-11563,-7-39-64,9-1-32,-6-2-929,3-10-1569,3-7-1506,-2-5-1217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2.183"/>
    </inkml:context>
    <inkml:brush xml:id="br0">
      <inkml:brushProperty name="width" value="0.025" units="cm"/>
      <inkml:brushProperty name="height" value="0.025" units="cm"/>
    </inkml:brush>
  </inkml:definitions>
  <inkml:trace contextRef="#ctx0" brushRef="#br0">117 117 13325,'0'0'1484,"-8"-1"-1057,5 1-413,0 0 0,0 0 1,0 0-1,0 0 1,0 0-1,0 0 0,0 1 1,0 0-1,0-1 0,0 1 1,0 0-1,1 1 1,-1-1-1,0 0 0,1 1 1,-5 3-1,2-1 17,1 0-1,0 0 1,0 1-1,0 0 1,1-1-1,0 1 1,0 1-1,0-1 1,-3 9 0,2-5 37,1-1 0,1 1 0,0 0 0,0 0 1,0 9-1,1-16-55,1 0 0,0-1 0,-1 1 0,1 0 0,0-1 0,0 1 0,0 0 1,1-1-1,-1 1 0,0-1 0,0 1 0,1 0 0,-1-1 0,1 1 0,0-1 0,-1 1 0,1-1 0,0 1 0,0-1 1,0 0-1,0 1 0,0-1 0,0 0 0,0 0 0,0 0 0,1 0 0,-1 0 0,0 0 0,1 0 0,-1 0 0,1 0 1,-1-1-1,4 2 0,4-1 46,1-1 0,0-1 1,0 0-1,-1 0 0,1 0 0,-1-1 1,1-1-1,-1 0 0,0 0 1,1-1-1,-2 0 0,1 0 0,0-1 1,-1 0-1,12-10 0,9-7-3,-2-2 0,45-48-1,-61 59 70,0-1-1,0 0 0,-2 0 1,1-1-1,-2 0 0,7-18 1,-13 24 15,-9 15 12,-8 14 20,4-4-170,2-5 12,0 2-1,1-1 0,1 1 1,0 1-1,0-1 1,1 1-1,1 0 0,1 1 1,0-1-1,-4 24 1,8-37-8,0 0 0,0 1 0,0-1 0,0 0 1,0 0-1,0 0 0,1 0 0,-1 0 1,0 1-1,1-1 0,-1 0 0,0 0 1,1 0-1,-1 0 0,1 0 0,0 0 1,-1 0-1,1 0 0,0 0 0,0-1 1,0 1-1,-1 0 0,1 0 0,0-1 1,0 1-1,0 0 0,0-1 0,2 1 1,0 0 21,1 0 0,-1 0 0,0-1 1,1 1-1,-1-1 0,1 0 1,-1 0-1,1 0 0,6-2 1,1 0 32,0 0 0,0-1 1,0-1-1,-1 0 1,18-9-1,-16 5-36,0 1-1,-1-2 1,0 0 0,13-13-1,-21 18-10,1 1-1,-1-1 1,0-1 0,0 1-1,0 0 1,-1-1 0,0 1 0,0-1-1,0 1 1,0-1 0,-1 0-1,1 0 1,-1 0 0,0 0-1,0-7 1,-2 12-13,1-1 1,0 0-1,0 0 0,-1 1 0,1-1 1,0 0-1,-1 1 0,1-1 1,-1 1-1,1-1 0,-1 1 1,1-1-1,-1 1 0,1-1 0,-1 1 1,1-1-1,-1 1 0,0-1 1,1 1-1,-1 0 0,0-1 1,1 1-1,-1 0 0,0 0 0,1 0 1,-1-1-1,0 1 0,0 0 1,1 0-1,-1 0 0,0 0 1,0 0-1,1 0 0,-1 0 0,0 1 1,1-1-1,-1 0 0,0 0 1,0 1-1,0-1 0,-34 11 69,24-4-21,1 0 0,-1 0 0,1 1 0,-10 9 0,16-13-4,1-1-1,-1 1 0,1 0 0,0-1 0,0 2 1,0-1-1,0 0 0,1 0 0,0 1 1,0-1-1,0 1 0,0 0 0,-1 7 1,4-11-44,-1-1 1,1 1 0,-1 0 0,1 0-1,0 0 1,0 0 0,-1-1 0,1 1 0,0 0-1,0-1 1,0 1 0,0-1 0,0 1-1,0-1 1,0 1 0,0-1 0,0 0-1,0 1 1,0-1 0,0 0 0,0 0 0,0 0-1,0 1 1,0-1 0,0 0 0,0-1-1,0 1 1,2 0 0,45 0 198,-35-1-152,62-2-5,-46 1-139,0 1-1,0 2 1,40 5 0,-59-4 149,-3-1 1953,-4-13-870,-2 7-1358,2-18 337,3-25 13,-6 46-152,0 0 1,0 0-1,1 0 0,-1 0 0,1 0 0,0 0 0,0 0 0,0 0 1,0 0-1,0 0 0,0 1 0,0-1 0,0 0 0,1 1 0,2-3 1,-2 3-369,0 0 1,0 0 0,0 1-1,1-1 1,-1 1 0,0 0-1,1-1 1,-1 1 0,0 0 0,1 0-1,2 1 1,6 0-1549,18-1-4247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2.919"/>
    </inkml:context>
    <inkml:brush xml:id="br0">
      <inkml:brushProperty name="width" value="0.025" units="cm"/>
      <inkml:brushProperty name="height" value="0.025" units="cm"/>
    </inkml:brush>
  </inkml:definitions>
  <inkml:trace contextRef="#ctx0" brushRef="#br0">159 198 11435,'0'0'2269,"3"-10"-300,-2 8-1752,14-39 1935,-14 39-1946,0 0 0,-1 0 1,1-1-1,-1 1 0,1 0 0,-1-1 0,0 1 0,0 0 0,0 0 1,0-1-1,0 1 0,0 0 0,-1-1 0,1 1 0,-1 0 0,0 0 1,0 0-1,0 0 0,-1-3 0,1 4-176,-1 0 0,0 0 0,1 0-1,-1 0 1,0 0 0,1 1 0,-1-1 0,0 1 0,0-1 0,0 1 0,1-1 0,-1 1-1,0 0 1,0 0 0,0 0 0,0 0 0,0 0 0,1 1 0,-1-1 0,0 0-1,0 1 1,-3 1 0,0-1-49,0 1-1,0 1 0,0-1 1,0 1-1,0-1 0,-7 7 1,4-3 15,0 1 1,1 0 0,0 0-1,0 1 1,1 0 0,0 0-1,0 1 1,1 0 0,0-1-1,1 2 1,0-1 0,0 1-1,1-1 1,0 1 0,-3 18-1,6-27 4,0 1-1,0-1 0,0 0 1,1 0-1,-1 1 0,0-1 1,1 0-1,-1 0 0,1 0 1,-1 1-1,1-1 0,-1 0 0,1 0 1,0 0-1,0 0 0,-1 0 1,1 0-1,0 0 0,0-1 1,0 1-1,0 0 0,0 0 1,0-1-1,0 1 0,0-1 1,1 1-1,-1-1 0,0 1 0,0-1 1,0 1-1,1-1 0,-1 0 1,0 0-1,0 0 0,1 0 1,-1 0-1,0 0 0,0 0 1,1 0-1,-1 0 0,2-1 1,5 0 35,0 0 1,0-1 0,0 0 0,0 0 0,10-4 0,1-4-6,0 0 1,0-1-1,-1-1 0,0 0 0,-1-2 0,30-30 1,-35 33 6,-2-2 0,1 1 0,-2-1 0,1-1 0,-2 0 0,0 0 0,-1 0 0,0-1 0,9-29 0,-18 39 332,-5 11-314,-7 10-110,5-3 51,1 1 0,0 0 0,1 0 0,-6 17 0,10-23 52,1-1 0,0 1 0,0-1-1,0 1 1,1 0 0,1-1 0,-1 1 0,1 0 0,0 0 0,2 11 0,-1-17-21,1 0 0,-1 0 0,0 0 1,0-1-1,1 1 0,-1 0 0,1-1 0,0 0 1,-1 1-1,1-1 0,0 0 0,0 0 1,0 0-1,0 0 0,0 0 0,0 0 1,0 0-1,0-1 0,0 1 0,0-1 0,0 1 1,1-1-1,3 0 0,0 1-490,0-1-1,1 1 1,-1-1 0,0-1-1,1 1 1,-1-1-1,8-2 1,-7-1-3007,-6-1-2108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3.331"/>
    </inkml:context>
    <inkml:brush xml:id="br0">
      <inkml:brushProperty name="width" value="0.025" units="cm"/>
      <inkml:brushProperty name="height" value="0.025" units="cm"/>
    </inkml:brush>
  </inkml:definitions>
  <inkml:trace contextRef="#ctx0" brushRef="#br0">187 0 13549,'0'0'5979,"-9"2"-5355,-1 0-538,1 0 0,0 1 0,0 0-1,1 1 1,-1 0 0,1 0 0,0 1 0,0 0-1,0 1 1,1-1 0,0 1 0,0 1-1,0-1 1,-9 14 0,10-14-13,1-1 1,0 2-1,1-1 1,0 0-1,0 1 0,0 0 1,1 0-1,0 0 1,0 0-1,1 0 0,-3 12 1,5-18-68,1-1 0,-1 1 0,1 0 0,-1 0 0,0-1 0,1 1 0,-1 0 0,1-1 1,-1 1-1,1 0 0,0-1 0,-1 1 0,1-1 0,0 1 0,-1-1 0,1 1 0,0-1 0,-1 0 0,1 1 0,0-1 1,0 0-1,0 0 0,-1 1 0,1-1 0,0 0 0,0 0 0,0 0 0,0 0 0,-1 0 0,1 0 0,0 0 0,0 0 1,1-1-1,33-4 267,-24 1-251,-1-1-1,0 0 0,0-1 1,0 0-1,-1-1 0,0 0 1,0 0-1,-1-1 0,1 0 1,-2 0-1,13-18 0,-24 32-146,-35 66-210,37-66 309,-1 0 0,1-1 1,0 1-1,1 0 0,-1 0 1,1 0-1,0 1 0,1-1 1,-1 0-1,1 0 0,1 7 1,0-12-37,-1 0 1,1 0-1,0 0 1,0 0 0,0 0-1,0 0 1,0 0-1,0-1 1,0 1-1,0 0 1,0 0 0,1-1-1,-1 1 1,0-1-1,0 1 1,0-1 0,1 0-1,-1 1 1,0-1-1,1 0 1,-1 0-1,0 0 1,1 0 0,-1 0-1,0 0 1,1 0-1,-1 0 1,0-1-1,3 0 1,41-10-2324,-12-8-1042,-1-3-1693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3.676"/>
    </inkml:context>
    <inkml:brush xml:id="br0">
      <inkml:brushProperty name="width" value="0.025" units="cm"/>
      <inkml:brushProperty name="height" value="0.025" units="cm"/>
    </inkml:brush>
  </inkml:definitions>
  <inkml:trace contextRef="#ctx0" brushRef="#br0">75 1 2947,'0'0'12006,"-10"8"-10543,-4 2-860,6-5-106,1 0 1,0 1-1,1-1 0,-1 2 1,-8 10-1,17-12-363,11-2-184,25-1-301,-20-1 170,-7 0 74,0 1 1,0 0-1,0 1 1,17 6-1,-27-9 170,1 1-1,-1-1 1,1 1-1,-1-1 1,1 1 0,-1 0-1,0-1 1,1 1-1,-1 0 1,0 0-1,1 0 1,-1 0 0,0 0-1,0 0 1,0 0-1,0 1 1,0-1-1,0 0 1,0 1 0,0-1-1,-1 0 1,1 1-1,0-1 1,-1 1-1,1-1 1,-1 1 0,0-1-1,1 1 1,-1 0-1,0-1 1,0 1-1,0-1 1,0 1 0,0-1-1,-1 1 1,1 0-1,0-1 1,-1 1-1,1-1 1,-1 1 0,1-1-1,-1 1 1,-1 2-1,-2 0 286,0 0 0,0 0 0,0 0 0,0 0 0,0 0 0,-1-1 0,1 0-1,-1 0 1,0 0 0,0 0 0,-8 2 0,7-3-744,0 0 0,1 0 1,-1-1-1,0 1 0,0-1 0,-8 0 0,10-2-3399,-2-3-2745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9.037"/>
    </inkml:context>
    <inkml:brush xml:id="br0">
      <inkml:brushProperty name="width" value="0.025" units="cm"/>
      <inkml:brushProperty name="height" value="0.025" units="cm"/>
    </inkml:brush>
  </inkml:definitions>
  <inkml:trace contextRef="#ctx0" brushRef="#br0">27 42 5509,'0'0'10335,"-4"10"-9651,-1 4-482,1 0 1,0 0-1,1 1 1,0-1-1,1 1 1,1 0-1,0-1 0,3 21 1,-2-31-142,0 0 1,1 0 0,0 0-1,0 0 1,0 0-1,1 0 1,-1 0-1,1 0 1,0-1-1,0 1 1,0-1-1,0 1 1,1-1-1,-1 0 1,6 5-1,-5-6-13,0 0-1,1-1 1,-1 1-1,1-1 0,-1 1 1,1-1-1,0 0 0,-1 0 1,1-1-1,0 1 0,0-1 1,0 0-1,0 0 0,-1 0 1,1 0-1,0-1 0,0 0 1,0 0-1,-1 0 0,5-1 1,0-2 20,0 1 1,-1-1 0,0 0-1,0 0 1,0-1 0,-1 0 0,1 0-1,-1 0 1,0-1 0,-1 0-1,1 0 1,-1-1 0,5-8 0,-2 3-13,-1 0 0,0-1 0,-1 0 1,0 0-1,-1 0 0,6-26 1,-9 33 50,-1 0 1,0-1 0,-1 1 0,1 0 0,-1-1-1,-2-10 1,2 16-106,0-1 0,0 1 0,-1 0 0,1 0 0,-1 0 0,1 0 0,-1-1 0,0 1 0,1 0 0,-1 0 0,0 0 0,0 0 0,0 0-1,0 1 1,0-1 0,1 0 0,-2 0 0,1 0 0,0 1 0,0-1 0,0 1 0,0-1 0,0 1 0,0-1 0,-1 1 0,1 0 0,0-1 0,0 1 0,-1 0 0,1 0 0,0 0 0,0 0 0,-1 0 0,1 0 0,0 0-1,0 1 1,-1-1 0,1 0 0,-2 1 0,0 1-31,0-1 0,0 1 0,1-1 0,-1 1 0,0 0-1,1 0 1,-1 0 0,1 1 0,0-1 0,0 0 0,0 1 0,0-1 0,0 1-1,0 0 1,1 0 0,-1 0 0,1 0 0,0 0 0,0 0 0,0 0-1,0 0 1,1 0 0,-1 6 0,0-7-153,1 0 0,-1 1 0,1-1 0,0 0 0,-1 0 0,1 0 0,0 0-1,0 0 1,1 0 0,-1 0 0,0 0 0,1 0 0,-1 1 0,1-1 0,0-1 0,0 1 0,0 0 0,0 0 0,0 0 0,0 0 0,0-1 0,0 1-1,1 0 1,-1-1 0,1 1 0,-1-1 0,1 0 0,0 1 0,-1-1 0,1 0 0,0 0 0,0 0 0,0 0 0,0 0 0,0-1 0,0 1 0,2 0-1,25 0-3703,4-1-2258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9.589"/>
    </inkml:context>
    <inkml:brush xml:id="br0">
      <inkml:brushProperty name="width" value="0.025" units="cm"/>
      <inkml:brushProperty name="height" value="0.025" units="cm"/>
    </inkml:brush>
  </inkml:definitions>
  <inkml:trace contextRef="#ctx0" brushRef="#br0">117 181 14670,'0'0'2333,"-11"4"-1212,2-1-936,-1 0-1,0 1 1,1 0 0,-15 9 0,21-11-125,-1 0 1,1 1 0,0-1-1,1 1 1,-1 0-1,0-1 1,1 1-1,-1 0 1,1 1-1,0-1 1,0 0 0,0 1-1,1-1 1,-1 1-1,1-1 1,0 1-1,0 0 1,0 0 0,0 5-1,0-7-55,1 0 1,0 0-1,0 1 0,0-1 0,0 0 1,0 0-1,0 0 0,1 1 0,-1-1 1,1 0-1,-1 0 0,1 0 0,0 0 0,0 0 1,0 0-1,0 0 0,0 0 0,0 0 1,1 0-1,-1 0 0,3 2 0,-1-2 19,0-1 0,1 1 0,-1-1 0,1 1 0,-1-1 0,1 0 0,-1 0 0,1-1 0,0 1 0,0-1 0,-1 0 0,8 0 0,-6 0-1,1 0 0,0-1 0,0 0-1,-1 0 1,1-1 0,0 1 0,-1-1 0,0 0-1,1 0 1,-1-1 0,0 0 0,0 0 0,7-6-1,-9 7 43,0-1-1,0 1 0,-1-1 1,0 0-1,1 0 0,-1 0 1,0 0-1,0 0 0,0 0 1,-1-1-1,1 1 1,-1-1-1,0 1 0,0-1 1,0 1-1,0-1 0,-1 0 1,0 1-1,1-1 0,-1 0 1,0 0-1,-1-4 0,0 6-52,0 0 0,0 1 0,0-1 0,1 1 0,-2-1 0,1 1 0,0-1 0,0 1 0,0 0 0,0 0 0,-1-1 0,1 1 0,-1 0 0,1 0 0,-1 0 0,1 0 0,-1 1 0,0-1 0,1 0 1,-1 1-1,0-1 0,0 1 0,1 0 0,-1-1 0,0 1 0,0 0 0,1 0 0,-1 0 0,0 0 0,0 0 0,-2 1 0,4-1-19,0 0 0,0 1 1,-1-1-1,1 0 0,0 0 1,0 0-1,-1 0 1,1 1-1,0-1 0,0 0 1,0 0-1,0 1 0,-1-1 1,1 0-1,0 0 0,0 1 1,0-1-1,0 0 1,0 1-1,0-1 0,0 0 1,0 0-1,0 1 0,0-1 1,0 0-1,0 1 0,0-1 1,0 0-1,0 1 0,0-1 1,0 0-1,0 0 1,0 1-1,0-1 0,0 0 1,0 1-1,1-1 0,-1 0 1,0 0-1,0 1 0,0-1 1,0 0-1,1 0 1,-1 0-1,0 1 0,0-1 1,1 0-1,-1 0 0,0 0 1,0 0-1,1 0 0,-1 1 1,0-1-1,1 0 1,-1 0-1,16 8-112,-2-6 100,1-1 1,-1-1 0,0-1 0,1 0 0,-1-1-1,0 0 1,0-1 0,0 0 0,0-2 0,-1 1-1,1-2 1,-1 0 0,-1 0 0,1-1 0,-1-1-1,0 0 1,-1 0 0,0-1 0,0-1 0,-1 0-1,0-1 1,-1 1 0,0-2 0,0 1 0,-2-1 0,12-23-1,-18 33 71,0 0 1,0 1-1,-1-1 0,1 0 0,-1 0 0,1 0 0,-1 1 0,0-1 0,1 0 0,-1 0 1,0 0-1,0 0 0,-1-2 0,1 3-30,0 1 1,-1-1-1,1 1 1,0-1-1,0 1 1,-1-1-1,1 1 1,0-1-1,-1 1 1,1-1-1,-1 1 1,1 0-1,-1-1 1,1 1-1,-1-1 1,1 1-1,-1 0 1,1 0-1,-1-1 1,1 1-1,-1 0 1,1 0-1,-1 0 1,0-1-1,1 1 1,-2 0-1,-1 0-15,0 1 0,0-1 0,0 0-1,0 1 1,0 0 0,0 0-1,0 0 1,0 0 0,1 0-1,-1 1 1,0-1 0,1 1-1,-6 3 1,-3 5-18,-1 1 1,1 0-1,1 0 0,0 1 1,1 0-1,0 1 0,-12 25 0,17-31 6,0 1 0,1 0-1,0 0 1,0 0 0,1 1-1,0-1 1,0 1 0,1-1-1,0 1 1,1 0 0,0-1 0,0 1-1,1 0 1,0-1 0,3 12-1,-3-16-19,1-1 0,0 0 1,0 0-1,0 0 0,0 0 0,0 0 0,1-1 0,-1 1 0,1-1 0,0 1 0,0-1 1,0 0-1,0 0 0,0 0 0,0-1 0,0 1 0,1-1 0,-1 1 0,0-1 0,1 0 0,-1-1 1,1 1-1,0-1 0,-1 1 0,1-1 0,3 0 0,2 0-691,0 0-1,0 0 1,0-1-1,0 0 1,0-1-1,0 0 1,0 0-1,0-1 1,11-5-1,12-11-4279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29.982"/>
    </inkml:context>
    <inkml:brush xml:id="br0">
      <inkml:brushProperty name="width" value="0.025" units="cm"/>
      <inkml:brushProperty name="height" value="0.025" units="cm"/>
    </inkml:brush>
  </inkml:definitions>
  <inkml:trace contextRef="#ctx0" brushRef="#br0">23 0 13004,'0'0'5760,"-3"13"-4991,-5 35 937,-3 89-1,11-136-1693,0 1-1,0 0 0,0-1 0,0 1 0,0-1 0,0 1 0,0-1 1,1 1-1,-1-1 0,0 1 0,1-1 0,-1 0 0,1 1 0,0-1 1,-1 1-1,1-1 0,0 0 0,0 0 0,0 1 0,0-1 0,0 0 1,0 0-1,0 0 0,0 0 0,0 0 0,1 0 0,-1-1 1,0 1-1,1 0 0,-1 0 0,0-1 0,1 1 0,-1-1 0,1 0 1,-1 1-1,1-1 0,-1 0 0,1 0 0,-1 0 0,1 0 0,-1 0 1,1 0-1,-1 0 0,1 0 0,-1-1 0,1 1 0,-1-1 0,1 1 1,-1-1-1,3-1 0,5-1 61,0-1 0,0 0 0,-1 0 0,0-1 0,0 0 0,15-13 0,-11 8-117,-1 0 0,0-1 0,-1-1 0,0 0 0,-1 0 0,0-1-1,-1 0 1,-1-1 0,0 1 0,5-16 0,-11 18-2595,-5 6-3806,-6 5-1807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0.342"/>
    </inkml:context>
    <inkml:brush xml:id="br0">
      <inkml:brushProperty name="width" value="0.025" units="cm"/>
      <inkml:brushProperty name="height" value="0.025" units="cm"/>
    </inkml:brush>
  </inkml:definitions>
  <inkml:trace contextRef="#ctx0" brushRef="#br0">5 1 14189,'0'0'3588,"-4"52"-2563,11-40-160,9-3-1,2-1-255,3-6-481,3-2-32,1 0-1537,3-1-1922,-5-7-2082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4.301"/>
    </inkml:context>
    <inkml:brush xml:id="br0">
      <inkml:brushProperty name="width" value="0.025" units="cm"/>
      <inkml:brushProperty name="height" value="0.025" units="cm"/>
    </inkml:brush>
  </inkml:definitions>
  <inkml:trace contextRef="#ctx0" brushRef="#br0">9 1 10378,'0'0'3128,"0"9"-2631,-3 24 445,-2 126 1262,5-141-2129,2 0 0,0 0 1,0 0-1,2 0 0,0-1 0,13 33 0,-7-36-619,-4-17-2507,-5 2 2612,-1-1-1,1 0 0,-1 0 1,0 0-1,1 0 1,-1 0-1,0 0 0,0 0 1,0 0-1,-1 0 0,1 0 1,-1-3-1,-8-16-3185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0.670"/>
    </inkml:context>
    <inkml:brush xml:id="br0">
      <inkml:brushProperty name="width" value="0.025" units="cm"/>
      <inkml:brushProperty name="height" value="0.025" units="cm"/>
    </inkml:brush>
  </inkml:definitions>
  <inkml:trace contextRef="#ctx0" brushRef="#br0">85 11 10762,'0'0'8851,"-7"-3"-8712,2 1-133,1 1 1,0 0-1,0 0 1,-1 0-1,1 0 1,-1 1-1,1 0 1,-8 0-1,11 0-5,-1 0 0,1 1 0,-1-1 0,1 1 0,-1-1 0,1 1 1,0 0-1,-1-1 0,1 1 0,0 0 0,-1 0 0,1 0 0,0 0 0,0 0 0,0 0 0,0 1 0,0-1 1,0 0-1,0 0 0,0 1 0,1-1 0,-1 0 0,0 1 0,1-1 0,-1 1 0,1-1 0,0 1 1,-1-1-1,1 1 0,0-1 0,0 1 0,0-1 0,0 1 0,0 2 0,1-2 3,-1-1 0,1 0 0,-1 0 0,1 0-1,0 0 1,0 0 0,-1 0 0,1 0 0,0 0 0,0 0-1,0 0 1,0 0 0,0 0 0,0-1 0,0 1 0,0 0-1,0-1 1,1 1 0,-1-1 0,0 1 0,0-1 0,1 0 0,-1 1-1,0-1 1,0 0 0,1 0 0,-1 0 0,0 0 0,2 0-1,50 1-524,-44-1-18,-2 0 137,-2 0 344,0-1 1,-1 2-1,1-1 0,-1 0 0,1 1 1,-1 0-1,6 2 0,-9-3 141,0 1 0,0-1 0,-1 1 0,1 0 1,0-1-1,-1 1 0,1 0 0,-1 0 0,1-1 0,0 1 0,-1 0 0,0 0 0,1 0 1,-1 0-1,1 0 0,-1 0 0,0 0 0,0 0 0,0 0 0,1 0 0,-1 0 0,0 0 1,0 0-1,0-1 0,-1 1 0,1 0 0,0 0 0,0 0 0,0 0 0,-1 0 0,1 0 1,0 0-1,-1 0 0,1 0 0,-1 0 0,1-1 0,-1 1 0,0 0 0,1 0 0,-1-1 1,0 2-1,-2 3 100,-1-1 1,1 1-1,0-1 1,-1 0 0,0 0-1,0 0 1,0-1-1,-1 1 1,1-1 0,-1 0-1,0 0 1,0-1-1,0 1 1,0-1 0,0 0-1,0 0 1,0-1-1,-1 0 1,1 0 0,-1 0-1,1 0 1,-11-1-1,16 0-299,-1 0-1,1 0 1,0 0-1,0 0 0,-1-1 1,1 1-1,0 0 1,0 0-1,-1 0 1,1 0-1,0 0 0,0 0 1,0-1-1,-1 1 1,1 0-1,0 0 0,0 0 1,0-1-1,0 1 1,-1 0-1,1 0 1,0 0-1,0-1 0,0 1 1,0 0-1,0 0 1,0-1-1,0 1 0,0 0 1,0 0-1,0-1 1,0 1-1,0 0 1,0 0-1,0-1 0,0 1 1,0 0-1,0-1 1,0 1-1,0 0 0,0 0 1,0-1-1,0-2-1660,0-12-7960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1.573"/>
    </inkml:context>
    <inkml:brush xml:id="br0">
      <inkml:brushProperty name="width" value="0.025" units="cm"/>
      <inkml:brushProperty name="height" value="0.025" units="cm"/>
    </inkml:brush>
  </inkml:definitions>
  <inkml:trace contextRef="#ctx0" brushRef="#br0">0 66 8616,'0'0'9481,"7"-9"-8979,-2 4-410,1 0 0,-1 0 1,1 1-1,0 0 0,0 0 1,0 0-1,0 0 0,1 1 0,0 0 1,-1 1-1,1-1 0,0 1 1,1 1-1,-1-1 0,0 1 0,0 1 1,0-1-1,1 1 0,-1 0 0,9 2 1,-15-2-86,0 0-1,0 0 1,0 0 0,0 0 0,0 1-1,0-1 1,0 0 0,0 1 0,0-1-1,0 0 1,0 1 0,0-1 0,0 1-1,0 0 1,0-1 0,-1 1 0,1 0-1,0-1 1,-1 1 0,1 0 0,0 0-1,-1 0 1,1-1 0,-1 1 0,1 0-1,-1 0 1,1 2 0,0-1 14,-1 1 1,0 0 0,1 0-1,-1 0 1,0 0-1,-1-1 1,1 1-1,0 0 1,-1 0-1,0 3 1,-4 8 78,0 0 1,-14 26 0,17-35-103,-4 6 20,3-7-22,0 2 0,1-1 1,-1 0-1,1 1 1,0-1-1,1 1 1,-2 8-1,3-14 2,0 0-1,0 1 1,0-1-1,0 0 1,0 1 0,0-1-1,0 0 1,0 0-1,0 1 1,0-1 0,0 0-1,0 1 1,1-1-1,-1 0 1,0 1 0,0-1-1,0 0 1,0 0-1,1 1 1,-1-1 0,0 0-1,0 0 1,0 0-1,1 1 1,-1-1 0,0 0-1,1 0 1,-1 0-1,0 0 1,0 0 0,1 1-1,-1-1 1,0 0-1,1 0 1,-1 0 0,0 0-1,1 0 1,17-2 36,15-11 119,-13 0-126,0-1 0,-1-1-1,0-1 1,-1 0 0,-1-1-1,0-1 1,23-34 0,-41 57-39,-2 4 10,0 1-1,1-1 1,0 1 0,-1 16-1,3-25 6,0 1-1,0 0 0,0 0 1,0 0-1,0-1 0,0 1 1,0 0-1,0 0 0,1-1 0,-1 1 1,1 0-1,0 0 0,-1-1 1,1 1-1,0-1 0,0 1 1,0 0-1,0-1 0,0 0 0,0 1 1,0-1-1,1 0 0,-1 1 1,0-1-1,1 0 0,-1 0 1,1 0-1,-1 0 0,1-1 0,0 1 1,-1 0-1,1-1 0,0 1 1,0-1-1,-1 1 0,1-1 1,3 0-1,0 1 36,1-1 1,-1 0-1,1-1 1,-1 1 0,1-1-1,-1-1 1,1 1-1,-1-1 1,0 1-1,0-1 1,0-1-1,0 1 1,0-1 0,0 0-1,0 0 1,-1 0-1,0-1 1,0 0-1,0 1 1,0-2-1,0 1 1,-1 0 0,0-1-1,0 1 1,0-1-1,0 0 1,-1 0-1,1 0 1,-2 0-1,1-1 1,0 1 0,-1 0-1,0-1 1,0 1-1,0-8 1,-1 13-35,0-1 0,0 1 1,0-1-1,0 0 0,0 1 1,0-1-1,0 1 0,0-1 0,0 1 1,-1-1-1,1 1 0,0-1 1,0 1-1,0-1 0,-1 1 0,1-1 1,0 1-1,0 0 0,-1-1 1,1 1-1,0-1 0,-1 1 0,1 0 1,-1-1-1,1 1 0,-1 0 1,1-1-1,0 1 0,-1 0 0,1 0 1,-1-1-1,1 1 0,-1 0 1,1 0-1,-1 0 0,1 0 0,-1 0 1,0 0-1,1-1 0,-1 1 1,1 1-1,-1-1 0,1 0 0,-1 0 1,1 0-1,-1 0 0,1 0 1,-1 1-1,-1-1-16,0 1 0,1-1 0,-1 1 0,1 0 0,-1-1 0,1 1 0,-1 0 0,1 0 0,0 0 0,-1 0 0,1 0 0,0 1 0,-2 1 0,1 1-5,0-1 0,0 1-1,0 0 1,1 0 0,-1 0-1,1 0 1,0 0 0,0 0-1,0 0 1,1 0-1,-1 8 1,2-10 16,-1-1 0,0 1 0,1-1 0,-1 1 0,1-1-1,0 0 1,-1 1 0,1-1 0,0 0 0,0 1 0,0-1 0,0 0 0,0 0 0,0 0 0,0 1 0,0-1-1,0-1 1,1 1 0,-1 0 0,0 0 0,1 0 0,-1-1 0,0 1 0,1 0 0,-1-1 0,1 0 0,-1 1-1,1-1 1,-1 0 0,1 0 0,0 1 0,-1-1 0,3-1 0,7 1-19,-1 0 0,0-1 0,0 0 0,1-1 1,-1-1-1,0 1 0,-1-1 0,1-1 0,0 0 0,-1 0 0,0-1 0,0 0 1,0-1-1,-1 0 0,0 0 0,0-1 0,9-9 0,-18 19-3,1 0 0,-1 0-1,1 0 1,0 0 0,0 0-1,0 0 1,0 0 0,1 0-1,-1 0 1,1 0 0,0 0-1,0 0 1,0-1 0,0 1-1,0 0 1,1 0 0,-1-1-1,3 4 1,0-4 26,-1-1-1,1 0 1,0 0-1,-1-1 1,1 1-1,0-1 1,-1 1-1,1-1 1,0 0-1,0 0 1,-1-1-1,1 1 1,0-1-1,6-2 1,50-24-1723,-34 14-676,-24 12 1933,0 0 1,-1 0-1,1 0 1,0-1-1,-1 1 1,1-1-1,-1 1 1,0-1-1,1 1 1,-1-1-1,0 0 1,2-3-1,4-6-1740,6-3-1075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1.969"/>
    </inkml:context>
    <inkml:brush xml:id="br0">
      <inkml:brushProperty name="width" value="0.025" units="cm"/>
      <inkml:brushProperty name="height" value="0.025" units="cm"/>
    </inkml:brush>
  </inkml:definitions>
  <inkml:trace contextRef="#ctx0" brushRef="#br0">170 0 8968,'0'0'11345,"-5"9"-11281,-9 19 146,1 0 1,-15 49 0,24-65-311,1-1 1,1 1 0,0-1-1,0 1 1,1 0-1,1 0 1,0-1 0,1 1-1,0 0 1,0 0-1,5 14 1,1-14-2337,-5-26 873,-5-26 667,0 33 1044,0-1 1,-1 0-1,-1 1 1,1-1-1,-1 1 1,0 1-1,-1-1 1,0 1-1,0-1 1,0 2-1,-8-7 0,-29-30 3596,43 42-3736,0 0 1,0-1-1,0 1 0,0 0 1,0 0-1,0 0 0,0 0 0,-1 0 1,1-1-1,0 1 0,0 0 1,0 0-1,0 0 0,0 0 1,0-1-1,0 1 0,0 0 0,0 0 1,0 0-1,0 0 0,1 0 1,-1-1-1,0 1 0,0 0 1,0 0-1,0 0 0,0 0 0,0 0 1,0-1-1,0 1 0,0 0 1,0 0-1,0 0 0,1 0 1,-1 0-1,0 0 0,0 0 0,0-1 1,0 1-1,0 0 0,1 0 1,-1 0-1,0 0 0,0 0 1,0 0-1,0 0 0,0 0 0,1 0 1,-1 0-1,0 0 0,0 0 1,0 0-1,0 0 0,1 0 1,-1 0-1,0 0 0,0 0 0,19 0 448,20 4 16,-3 2-2662,0-1-1,61 1 1,-100-14-8289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2.343"/>
    </inkml:context>
    <inkml:brush xml:id="br0">
      <inkml:brushProperty name="width" value="0.025" units="cm"/>
      <inkml:brushProperty name="height" value="0.025" units="cm"/>
    </inkml:brush>
  </inkml:definitions>
  <inkml:trace contextRef="#ctx0" brushRef="#br0">52 17 7687,'0'0'5894,"-50"-17"-3364,49 17-864,2 4-1698,19 4 32,-2 1-2210,7 2-2082,0-2-2851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2.671"/>
    </inkml:context>
    <inkml:brush xml:id="br0">
      <inkml:brushProperty name="width" value="0.025" units="cm"/>
      <inkml:brushProperty name="height" value="0.025" units="cm"/>
    </inkml:brush>
  </inkml:definitions>
  <inkml:trace contextRef="#ctx0" brushRef="#br0">124 4 8648,'0'0'14275,"-9"0"-14168,-2-1-196,-42-2 355,49 3-392,1 0 1,-1 0 0,1 1-1,-1-1 1,1 1 0,-1-1 0,1 1-1,-1 0 1,1 1 0,0-1-1,0 0 1,-4 3 0,6-4 104,1 1 0,0-1 1,0 0-1,0 0 0,0 0 0,0 0 1,0 0-1,0 0 0,-1 0 0,1 1 1,0-1-1,0 0 0,0 0 0,0 0 1,0 0-1,0 1 0,0-1 1,0 0-1,0 0 0,0 0 0,0 0 1,0 0-1,0 1 0,0-1 0,0 0 1,0 0-1,0 0 0,0 0 1,0 1-1,0-1 0,0 0 0,0 0 1,0 0-1,0 0 0,1 0 0,-1 1 1,0-1-1,0 0 0,0 0 0,0 0 1,0 0-1,0 0 0,0 0 1,1 0-1,-1 1 0,0-1 0,0 0 1,0 0-1,0 0 0,1 0 0,12 5-540,18 0-468,-30-4 842,13 0-959,49 10-1081,-61-11 2229,0 1 0,0-1 0,0 1 0,-1-1-1,1 1 1,0-1 0,-1 1 0,1 0 0,0 0 0,-1 0 0,1 0 0,-1 0-1,1 0 1,-1 0 0,0 1 0,1-1 0,-1 1 0,0-1 0,0 0 0,0 1-1,0 0 1,0-1 0,0 1 0,-1 0 0,1-1 0,-1 1 0,1 2 0,-1-2 203,-1 1 0,0-1 0,0 0 0,0 0 0,-1 0 0,1 0 0,-1-1 0,1 1 0,-1 0 0,1 0 0,-1-1 0,0 1 0,0-1-1,0 1 1,0-1 0,0 0 0,0 0 0,0 0 0,-3 1 0,-48 20 1343,47-20-1419,5-1-174,-1 0 1,1 0-1,0-1 1,-1 1-1,1-1 1,-1 1-1,1-1 0,0 0 1,-1 1-1,1-1 1,-1 0-1,1 0 1,-1 0-1,1 0 1,-1 0-1,1-1 1,-1 1-1,1 0 1,-2-1-1,3 0-248,0 0 0,0-1-1,0 1 1,0 0 0,1 0 0,-1 0-1,0 0 1,1 0 0,-1 0 0,1 0-1,-1 0 1,1 0 0,-1 0 0,1 0 0,0 0-1,0 1 1,-1-1 0,1 0 0,0 0-1,0 1 1,0-1 0,0 0 0,0 1-1,0-1 1,1 0 0,22-15-6113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3.060"/>
    </inkml:context>
    <inkml:brush xml:id="br0">
      <inkml:brushProperty name="width" value="0.025" units="cm"/>
      <inkml:brushProperty name="height" value="0.025" units="cm"/>
    </inkml:brush>
  </inkml:definitions>
  <inkml:trace contextRef="#ctx0" brushRef="#br0">105 233 11403,'0'0'5183,"-9"7"-4569,2-3-684,-48 42 1736,52-42-1409,0-1-1,0 0 1,0 1-1,0-1 1,1 1 0,-1 0-1,1 0 1,0 0 0,0 0-1,0 1 1,1-1 0,-1 0-1,1 1 1,-1 8-1,2-11-237,1-1 0,-1 0 0,1 0 0,-1 0-1,1 0 1,0 0 0,-1 0 0,1 0 0,0 0 0,0 0-1,0 0 1,0 0 0,0 0 0,0 0 0,0-1-1,0 1 1,0 0 0,0-1 0,0 1 0,0-1-1,0 1 1,1-1 0,-1 1 0,0-1 0,0 0-1,1 0 1,-1 0 0,0 0 0,0 0 0,1 0-1,-1 0 1,2 0 0,45-3 337,-36 1-349,-1-2 1,0 1-1,0-1 0,0-1 0,-1 0 0,0 0 0,0-1 0,0-1 1,0 0-1,-1 0 0,0 0 0,-1-1 0,0-1 0,0 1 0,0-1 0,8-15 1,-9 15-26,-1-1 1,0-1 0,-1 1 0,0-1 0,0 0-1,-2 0 1,1 0 0,-1 0 0,-1-1 0,0 0 0,0 1-1,-1-1 1,-1 0 0,0 0 0,0 1 0,-3-15 0,2 24 8,0-1 0,1 0 0,-1 1 0,0-1 0,0 1 0,0-1 1,-1 1-1,1-1 0,-1 1 0,1 0 0,-1 0 0,0 0 0,0 0 1,0 0-1,0 0 0,0 0 0,0 1 0,0-1 0,-1 1 0,1-1 1,0 1-1,-1 0 0,1 0 0,-1 0 0,0 0 0,1 1 0,-1-1 1,0 1-1,1-1 0,-1 1 0,0 0 0,0 0 0,1 0 0,-1 0 1,0 1-1,1-1 0,-1 1 0,0 0 0,1 0 0,-4 1 0,-2 0-6,1 1 0,-1 0 0,1 0 0,0 1-1,0-1 1,0 2 0,0-1 0,1 1 0,0 0 0,0 0-1,0 1 1,-7 9 0,11-13 9,0 0 0,0 0 0,1 1 1,-1-1-1,1 1 0,0-1 0,-1 1 0,1-1 0,0 1 0,1 0 1,-1-1-1,0 1 0,1 0 0,0 0 0,-1 0 0,1-1 0,0 1 0,0 0 1,1 0-1,-1 0 0,1-1 0,-1 1 0,1 0 0,0 0 0,0-1 1,0 1-1,0-1 0,1 1 0,-1-1 0,1 1 0,-1-1 0,1 0 1,0 0-1,3 3 0,6 3-294,0 0-1,1 0 1,0-1 0,1-1 0,25 10-1,25 13-1301,-59-26 1635,-1 0 0,1 0 0,-1 0 0,1 0 0,-1 0 0,0 0 0,0 1 0,-1 0 0,1 0-1,-1 0 1,0 0 0,0 0 0,0 0 0,0 0 0,-1 0 0,1 1 0,-1-1 0,0 1 0,-1-1 0,1 1 0,-1-1 0,0 1-1,0 0 1,0-1 0,-1 1 0,0-1 0,1 1 0,-2-1 0,1 1 0,0-1 0,-1 0 0,0 0 0,0 0 0,0 0-1,-4 5 1,0-3-3230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4.182"/>
    </inkml:context>
    <inkml:brush xml:id="br0">
      <inkml:brushProperty name="width" value="0.025" units="cm"/>
      <inkml:brushProperty name="height" value="0.025" units="cm"/>
    </inkml:brush>
  </inkml:definitions>
  <inkml:trace contextRef="#ctx0" brushRef="#br0">128 242 13837,'0'0'4789,"-8"-3"-3818,4 2-969,0 0 0,0 0 0,0 0 0,0 1 0,0 0 0,0-1 0,0 1 0,0 1 0,0-1 0,0 0 0,0 1 0,0 0 0,0 0 0,0 0 0,1 1 0,-1-1 0,0 1 0,1 0 0,-1 0 0,1 0 0,0 0 0,-1 1 0,1-1 0,0 1 0,1 0 0,-1 0 0,0 0 0,1 0 0,0 1 0,0-1 0,-3 5 0,4-7-6,1 0 0,-1-1-1,1 1 1,-1 0 0,1 0-1,-1 0 1,1-1 0,-1 1-1,1 0 1,0 0 0,-1 0 0,1 0-1,0 0 1,0-1 0,0 1-1,0 0 1,0 0 0,0 0-1,0 0 1,0 0 0,0 0-1,0 0 1,0 0 0,1 1-1,0-2 7,-1 0-1,1 1 1,0-1-1,0 0 1,-1 0-1,1 0 1,0 1-1,0-1 1,0 0-1,0 0 0,-1 0 1,1 0-1,0 0 1,0 0-1,0-1 1,0 1-1,-1 0 1,1 0-1,0 0 1,1-1-1,45-22 204,29-32-195,-68 49-14,0-1 0,-1 0 0,0 0 1,-1-1-1,1 0 0,-1 0 0,6-12 0,-12 20-39,-20 54 25,18-49 50,0 0 0,1 0 0,0 0-1,0 0 1,0 1 0,0-1 0,1 0 0,0 0-1,0 1 1,0-1 0,1 0 0,2 10-1,-2-13-5,1-1-1,-1 0 0,0 1 0,1-1 0,-1 0 1,1 0-1,-1 0 0,1 0 0,0 0 1,0 0-1,-1-1 0,1 1 0,0-1 0,0 1 1,0-1-1,0 1 0,-1-1 0,1 0 1,0 0-1,0 0 0,0 0 0,0 0 0,0 0 1,2-1-1,48-12 823,-37 6-797,0-1 0,0 0-1,0-1 1,-1-1 0,-1 0-1,0-1 1,0-1 0,-1 0 0,0 0-1,-1-1 1,-1 0 0,0-1-1,-1-1 1,0 1 0,-1-1 0,-1-1-1,7-21 1,-13 19-309,-12 18-40,-16 24 32,11 1 245,0 2 1,-23 52-1,34-65 31,0-1 1,1 1-1,1 0 1,0 0-1,0 1 1,2-1-1,0 0 0,1 20 1,0-31-8,0-1 0,0 1-1,1-1 1,-1 0 0,1 1 0,0-1 0,0 0-1,0 0 1,0 0 0,0 1 0,0-1 0,0 0-1,1 0 1,-1-1 0,1 1 0,0 0 0,-1 0 0,1-1-1,0 1 1,0-1 0,0 0 0,0 1 0,0-1-1,0 0 1,0 0 0,1 0 0,-1 0 0,0-1 0,1 1-1,-1-1 1,3 1 0,0-1 16,0 1 1,-1-1-1,1 0 1,-1-1-1,1 1 0,-1-1 1,1 0-1,-1 0 0,1 0 1,-1-1-1,0 1 1,1-1-1,-1 0 0,0 0 1,6-5-1,19-19 10,-1-2-1,-1 0 0,-2-2 0,0-1 1,-3-1-1,0-1 0,-2 0 1,-2-2-1,15-37 0,-25 46 52,-17 35-93,-19 38-70,18-19 90,0 1-1,2 0 0,1 1 1,2 0-1,0 0 1,2 0-1,2 1 0,0-1 1,5 36-1,-4-64 5,1 0 0,-1 1-1,0-1 1,1 0 0,-1 0 0,1 0-1,0 0 1,0 0 0,0-1-1,0 1 1,0 0 0,0 0 0,3 3-1,4-6 223,-3-18-13,-4 9-241,-1 0-1,0 1 0,-1-1 0,0 0 0,0 0 0,-1 1 0,0-1 0,-7-17 0,-2 3-81,0 1-1,-16-23 1,14 25 141,13 21-40,0-1-1,-1 1 1,1 0 0,0-1 0,0 1 0,-1-1 0,1 1 0,0 0-1,0-1 1,0 1 0,0-1 0,0 1 0,-1-1 0,1 1 0,0-1-1,0 1 1,0-1 0,0 1 0,1 0 0,-1-1 0,0 1-1,0-1 1,0 1 0,0-1 0,0 1 0,0-1 0,1 1 0,-1 0-1,0-1 1,0 1 0,1 0 0,-1-1 0,0 1 0,1-1 0,-1 1-1,0 0 1,1-1 0,23-6-60,47 8-60,-50 0 51,77-1-4450,-45-1-2350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4.904"/>
    </inkml:context>
    <inkml:brush xml:id="br0">
      <inkml:brushProperty name="width" value="0.025" units="cm"/>
      <inkml:brushProperty name="height" value="0.025" units="cm"/>
    </inkml:brush>
  </inkml:definitions>
  <inkml:trace contextRef="#ctx0" brushRef="#br0">72 1 12940,'-2'0'4600,"-11"7"-4395,6 2-55,0 1 0,1 0 1,1 0-1,-1 0 0,2 0 1,-1 1-1,2 0 0,-1 0 0,1 0 1,1 0-1,0 1 0,0 12 1,3-23-136,0 0 1,-1 0-1,1 0 1,0 0-1,0 0 0,0 0 1,0-1-1,0 1 1,0 0-1,0-1 1,1 1-1,-1-1 1,0 1-1,0-1 1,0 1-1,1-1 1,-1 0-1,0 0 1,0 0-1,1 1 1,-1-1-1,0 0 1,0-1-1,1 1 0,-1 0 1,2-1-1,38-1 219,2-5-147,-27 4-130,-1 0 0,1 1 0,0 1 0,0 0 0,26 3 0,-40-2 46,0 1-1,0-1 0,0 1 1,0 0-1,0-1 1,0 1-1,0 0 0,0 0 1,-1 0-1,1 0 1,0 1-1,-1-1 1,1 0-1,-1 1 0,1-1 1,-1 1-1,0 0 1,1-1-1,-1 1 0,0 0 1,0 0-1,0-1 1,0 1-1,-1 0 1,1 0-1,-1 0 0,1 0 1,-1 0-1,1 0 1,-1 1-1,0-1 1,0 0-1,0 0 0,0 0 1,-1 0-1,0 3 1,1-1 101,-1 0 0,0 1 0,0-1 0,0 0 0,-1 0 0,1 0 0,-1 0 0,0 0 0,0 0 0,0-1 0,-1 1 0,1-1 0,-1 1 0,0-1 0,0 0 0,-6 5 0,-4-2 184,1 1 0,-1-2-1,-1 0 1,1 0 0,-1-1 0,0-1 0,1 0 0,-2-1 0,1-1-1,0 0 1,0 0 0,-17-3 0,30 2-368,0 0 0,0 0-1,0 0 1,0 0 0,0-1 0,0 1 0,0 0 0,0 0-1,0-1 1,0 1 0,0-1 0,0 1 0,0-1-1,0 1 1,0-1 0,1 0 0,-1 1 0,0-1 0,0 0-1,1 0 1,-1 0 0,0 1 0,1-1 0,-1 0-1,1 0 1,-1 0 0,1 0 0,-1 0 0,1 0-1,0 0 1,-1 0 0,1 0 0,0 0 0,0 0 0,0 0-1,0-1 1,0 1 0,0 0 0,0 0 0,0 0-1,1 0 1,-1-2 0,1 0-681,0 0-1,0 0 1,1 0 0,-1 0-1,1 1 1,-1-1-1,1 0 1,0 1 0,0-1-1,0 1 1,0-1-1,4-3 1,17-7-5522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5.293"/>
    </inkml:context>
    <inkml:brush xml:id="br0">
      <inkml:brushProperty name="width" value="0.025" units="cm"/>
      <inkml:brushProperty name="height" value="0.025" units="cm"/>
    </inkml:brush>
  </inkml:definitions>
  <inkml:trace contextRef="#ctx0" brushRef="#br0">21 111 15086,'0'0'4922,"11"1"-3459,-4 0-1334,1-1 1,-1 0-1,1 0 0,-1 0 1,1-1-1,-1 0 0,1-1 0,-1 1 1,0-1-1,0-1 0,0 1 1,0-2-1,0 1 0,0 0 1,-1-1-1,0 0 0,9-8 1,16-26 36,-30 37-160,-1 1-1,1-1 1,-1 0 0,1 1 0,-1-1-1,1 0 1,-1 0 0,0 1 0,1-1 0,-1 0-1,0 0 1,0 0 0,1 1 0,-1-1 0,0 0-1,0 0 1,0 0 0,0 0 0,0 1 0,0-1-1,0 0 1,-1 0 0,1 0 0,0 1 0,0-1-1,-1 0 1,1 0 0,0 1 0,-1-1 0,1 0-1,-1 0 1,1 1 0,-1-1 0,1 0-1,-1 1 1,1-1 0,-1 1 0,0-1 0,1 1-1,-1-1 1,0 1 0,1-1 0,-1 1 0,0 0-1,0-1 1,1 1 0,-1 0 0,0 0 0,0 0-1,0-1 1,0 1 0,1 0 0,-1 0 0,0 0-1,0 0 1,-1 1 0,-6-2-21,0 2 1,0-1-1,0 1 0,0 0 0,0 1 1,1 0-1,-1 0 0,0 1 0,1 0 1,0 0-1,0 1 0,0-1 0,0 2 1,-7 4-1,9-5 4,0-1 0,1 1 0,-1 1 0,1-1-1,0 0 1,0 1 0,0 0 0,0 0 0,1 0 0,0 1 0,0-1 0,1 1 0,-1-1-1,1 1 1,0 0 0,1 0 0,-1 0 0,1 0 0,0 7 0,1-11-10,0-1 0,0 0-1,1 0 1,-1 1 0,0-1 0,0 0 0,1 0 0,-1 0-1,1 1 1,-1-1 0,1 0 0,0 0 0,-1 0 0,1 0-1,0 0 1,0 0 0,0 0 0,0 0 0,0-1-1,0 1 1,0 0 0,0 0 0,0-1 0,1 2 0,3 0-187,-1-1-1,0 1 1,1-1 0,-1 0 0,1 0 0,9 1 0,3-2-1639,0 0 0,30-3 0,-2-8-3780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5.638"/>
    </inkml:context>
    <inkml:brush xml:id="br0">
      <inkml:brushProperty name="width" value="0.025" units="cm"/>
      <inkml:brushProperty name="height" value="0.025" units="cm"/>
    </inkml:brush>
  </inkml:definitions>
  <inkml:trace contextRef="#ctx0" brushRef="#br0">166 2 4676,'0'0'12636,"-9"-1"-11055,0 1-1458,0 0 0,0 1 0,0 0 0,1 1 0,-1 0 0,0 0 0,1 1 0,-1 0 0,1 0 0,0 1 0,0 0 1,0 1-1,0 0 0,1 0 0,0 0 0,0 1 0,-7 7 0,14-12-143,0-1 1,-1 0-1,1 0 1,0 0 0,0 1-1,0-1 1,0 0-1,-1 1 1,1-1-1,0 0 1,0 0-1,0 1 1,0-1-1,0 0 1,0 1-1,0-1 1,0 0-1,-1 0 1,1 1-1,0-1 1,0 0-1,1 1 1,-1-1-1,0 0 1,0 1-1,0-1 1,0 0-1,0 1 1,0-1-1,0 0 1,0 0-1,1 1 1,-1-1-1,0 0 1,0 0-1,1 1 1,13 4-413,30-5-739,-32 0 265,18-1-1024,39 0 198,-65 1 1856,1 1 0,-1-1-1,1 1 1,-1 0 0,0 0-1,0 0 1,0 1 0,1-1-1,-1 1 1,-1 0 0,9 5-1,-12-7-17,1 1 0,-1-1 0,1 1 0,-1-1 0,1 1 0,-1-1 0,1 1 0,-1 0 0,1-1 0,-1 1 0,0 0 0,1-1 0,-1 1 0,0 0 0,0-1 0,0 1 1,1 0-1,-1-1 0,0 1 0,0 0 0,0 0 0,0-1 0,0 1 0,0 0 0,0 0 0,0-1 0,-1 1 0,1 1 0,-17 17 1767,-34 11 176,45-28-1679,-1 2-240,1-1 0,-1 0 0,0-1 0,-1 1 0,1-1 0,0-1-1,-1 0 1,-9 1 0,17-2-223,-1 0 0,1 0 0,-1 0 0,1-1 0,-1 1 0,1 0 0,-1 0 0,1-1 0,0 1 0,-1 0 0,1 0-1,-1-1 1,1 1 0,0-1 0,-1 1 0,1 0 0,0-1 0,-1 1 0,1-1 0,0 1 0,0-1 0,-1 1 0,1-1 0,0 1 0,0 0-1,0-1 1,0 0 0,0 1 0,-1-1 0,1 1 0,0-1 0,0 1 0,0-1 0,1 1 0,-1-1 0,0 1 0,0-1 0,0 1 0,0-1-1,0 1 1,1-1 0,-1 1 0,0-1 0,1 0 0,10-25-5680,2 4-1680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4.631"/>
    </inkml:context>
    <inkml:brush xml:id="br0">
      <inkml:brushProperty name="width" value="0.025" units="cm"/>
      <inkml:brushProperty name="height" value="0.025" units="cm"/>
    </inkml:brush>
  </inkml:definitions>
  <inkml:trace contextRef="#ctx0" brushRef="#br0">0 51 3716,'0'0'14253,"29"-16"-13869,1 16-127,8 0-65,3-5-64,-2-3-128,-3-2-2659,-6-1-3458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6.616"/>
    </inkml:context>
    <inkml:brush xml:id="br0">
      <inkml:brushProperty name="width" value="0.025" units="cm"/>
      <inkml:brushProperty name="height" value="0.025" units="cm"/>
    </inkml:brush>
  </inkml:definitions>
  <inkml:trace contextRef="#ctx0" brushRef="#br0">54 1 6406,'0'0'12065,"-3"12"-11163,-4 12-313,-26 99 2817,30-109-3207,0 1-1,1 0 1,0 0 0,2-1 0,0 1 0,2 24-1,-2-38-182,1 0 0,-1 1 0,0-1 0,0 0-1,1 0 1,-1 0 0,1 0 0,-1 0-1,1 0 1,-1 0 0,1 0 0,0 0 0,-1-1-1,1 1 1,0 0 0,0 0 0,-1 0-1,1-1 1,0 1 0,0 0 0,0-1 0,0 1-1,0-1 1,0 1 0,2 0 0,-2-1 0,0-1 0,-1 1 0,1 0 0,0 0 0,-1 0 0,1 0 0,0-1 0,-1 1 0,1 0 0,0-1 0,-1 1 0,1 0 0,0-1 0,-1 1 0,1-1 0,-1 1 0,1-1 0,-1 1 0,1-1 0,-1 1 0,1-1 0,-1 0 1,0 1-1,1-1 0,-1 0 0,0 1 0,0-1 0,1 0 0,-1 1 0,0-1 0,0 0 0,0 0 0,0 1 0,0-1 0,0 0 0,0 0 0,0-1 0,1-8-8,0 0-1,-1 0 0,0 0 1,-1 0-1,0 0 1,0 0-1,-1 0 1,0 0-1,-7-16 1,7 33-594,2-6 584,0 0-1,0 0 1,0 0-1,0 0 1,1 0-1,-1 0 1,0 0-1,1-1 1,-1 1-1,1 0 1,-1 0-1,1 0 1,-1 0-1,1 0 1,0-1-1,-1 1 1,1 0-1,0-1 1,1 2 0,2 0 10,0 1 1,0-1 0,0 0-1,0 0 1,0-1 0,1 1-1,-1-1 1,1 0 0,-1 0 0,1 0-1,-1-1 1,1 1 0,0-1-1,-1 0 1,1-1 0,-1 1 0,1-1-1,0 0 1,-1 0 0,0 0-1,1-1 1,7-3 0,-5 1 12,1-1 1,0 0 0,-1 0-1,0-1 1,0 0-1,-1 0 1,1 0-1,-1-1 1,-1 0 0,8-12-1,-19 29-112,1-1 0,1 1 0,-1-1 0,-4 18 1,8-26 98,1 0 1,-1 1-1,0-1 1,1 1 0,0 0-1,-1-1 1,1 1 0,0-1-1,0 1 1,0-1-1,0 1 1,0 0 0,0-1-1,0 1 1,0-1 0,1 1-1,-1 0 1,0-1-1,1 1 1,0-1 0,-1 1-1,1-1 1,0 0 0,0 1-1,0-1 1,0 0-1,0 1 1,0-1 0,0 0-1,0 0 1,0 0 0,1 0-1,-1 0 1,0 0-1,1 0 1,-1-1 0,1 1-1,-1 0 1,1-1 0,-1 1-1,1-1 1,-1 0-1,1 1 1,-1-1 0,1 0-1,0 0 1,-1 0 0,2 0-1,12-1 32,-1 0-1,0-1 0,0-1 0,0 0 1,-1-1-1,1 0 0,-1-1 1,0-1-1,19-10 0,-1 1-15,-30 15-29,-1-1 1,1 1-1,0-1 0,0 1 1,-1-1-1,1 1 1,0-1-1,0 1 1,0 0-1,0-1 1,-1 1-1,1 0 0,0 0 1,0 0-1,0 0 1,0 0-1,0 0 1,0 0-1,-1 0 1,1 0-1,0 0 0,0 0 1,0 1-1,0-1 1,0 0-1,-1 0 1,1 1-1,0-1 1,0 1-1,0-1 1,-1 1-1,1-1 0,0 1 1,-1-1-1,1 1 1,0 0-1,-1-1 1,1 1-1,-1 0 1,1 0-1,-1-1 0,0 1 1,1 0-1,-1 0 1,0 0-1,1 0 1,-1 1-1,1-1 0,-1 1-1,1-1 0,-1 1 1,1-1-1,0 0 1,0 1-1,-1-1 1,1 0-1,0 0 1,0 0-1,0 0 0,1 1 1,-1-1-1,0-1 1,0 1-1,0 0 1,1 0-1,-1 0 1,1-1-1,-1 1 0,0 0 1,1-1-1,-1 0 1,1 1-1,1-1 1,17 1 88,0-1 0,0-1 0,0-1 0,34-7 0,-30 4-241,0 1 0,31 0 0,-55 4 149,1 1 1,0-1 0,-1 0-1,1 1 1,-1-1-1,1 1 1,0-1-1,-1 1 1,1-1-1,-1 1 1,1-1-1,-1 1 1,0 0-1,1-1 1,-1 1-1,0-1 1,1 1 0,-1 0-1,0 0 1,0-1-1,1 1 1,-1 0-1,0-1 1,0 1-1,0 0 1,0 0-1,0-1 1,0 1-1,0 0 1,0 0 0,0 1 19,0-1 0,0 0 1,0 0-1,0 1 1,0-1-1,0 0 0,1 1 1,-1-1-1,0 0 1,1 0-1,-1 0 0,1 0 1,-1 1-1,1-1 1,0 0-1,0 0 0,-1 0 1,1 0-1,0 0 1,0-1-1,0 1 0,1 1 1,8 0 30,0 0 0,0-1 0,-1 0 1,1-1-1,0 0 0,0 0 0,0-1 0,0 0 0,0-1 1,16-5-1,-10 3-478,0 1 0,29-2 0,-33 13 793,-12-7-334,1 0 0,0 0 1,0 0-1,0 0 1,0 0-1,0-1 1,0 1-1,0 0 1,0-1-1,0 1 1,0-1-1,0 1 0,1-1 1,-1 1-1,2 0 1,43-3 694,22-14-8154,-6 1 1679,-19 11 7416,-9 4-2283,-11 0-3231,-7 0-784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7.091"/>
    </inkml:context>
    <inkml:brush xml:id="br0">
      <inkml:brushProperty name="width" value="0.025" units="cm"/>
      <inkml:brushProperty name="height" value="0.025" units="cm"/>
    </inkml:brush>
  </inkml:definitions>
  <inkml:trace contextRef="#ctx0" brushRef="#br0">167 125 2915,'8'-9'769,"0"0"0,0-1 1,-1 0-1,10-20 0,-14 25 345,-1 0-1,0 0 0,-1-1 1,0 1-1,1-1 0,-2 1 1,2-12-1,-3 17-1078,1 0-1,0-1 1,0 1-1,0 0 1,0 0 0,0 0-1,0 0 1,0 0-1,0 0 1,0 0-1,-1-1 1,1 1 0,0 0-1,0 0 1,0 0-1,0 0 1,0 0-1,0 0 1,-1 0 0,1 0-1,0 0 1,0 0-1,0 0 1,0 0-1,-1 0 1,1 0 0,0 0-1,0 0 1,0 0-1,0 0 1,0 0-1,-1 0 1,1 0 0,0 0-1,0 0 1,0 0-1,0 0 1,0 0-1,-1 0 1,1 0 0,0 0-1,0 1 1,0-1-1,0 0 1,0 0 0,0 0-1,0 0 1,0 0-1,-1 0 1,1 1-1,0-1 1,0 0 0,0 0-1,0 0 1,0 0-1,0 0 1,0 0-1,0 1 1,0-1 0,0 0-1,0 0 1,0 0-1,0 1 1,-7 8 208,3 8-154,0 0-1,2 1 1,0-1 0,1 0 0,1 1-1,0-1 1,4 26 0,9-17 147,-5-6-4243,-8-20 3948,-1 1 0,0-1 0,0 0 0,0 1 0,0-1 0,0 0 0,0 1 0,0-1 0,0 0-1,0 0 1,0 0 0,0 0 0,0 0 0,0 0 0,0 0 0,0-1 0,0 1 0,0 0 0,0 0 0,0-1 0,0 1 0,1 0 0,-1-1 0,0 1 0,0-1 0,-1 0 0,-102-42 1671,87 34-144,0 0 0,1-1 0,-29-24 0,45 35-1443,0-1 0,1 0 0,-1 0 0,0 0 0,1 0-1,-1 0 1,1 0 0,-1 0 0,0 0 0,1 0 0,-1 0 0,0 0 0,1-1 0,-1 1-1,0 0 1,1 0 0,-1 0 0,0 0 0,0 0 0,1-1 0,-1 1 0,0 0-1,1 0 1,-1-1 0,0 1 0,0 0 0,0 0 0,1-1 0,-1 1 0,0 0 0,0-1-1,0 1 1,1 0 0,-1 0 0,0-1 0,0 1 0,0 0 0,0-1 0,0 1 0,0-1-1,0 1 1,0 0 0,0-1 0,0 1 0,0 0 0,0-1 0,0 1 0,0 0-1,0-1 1,0 1 0,-1 0 0,1-1 0,0 1 0,0 0 0,0 0 0,0-1 0,-1 1-1,1 0 1,0-1 0,0 1 0,-1 0 0,1 0 0,0-1 0,0 1 0,-1 0 0,1 0-1,-1 0 1,42 0-199,-26 0 311,252 7-1317,-266-7 1062,-1 1-57,1-1 0,-1 0 0,1 0 1,0 0-1,-1 0 0,1 0 0,-1 0 0,1 0 1,0 0-1,-1 0 0,1 0 0,-1 0 0,1 0 1,-1-1-1,1 1 0,-1 0 0,1 0 0,0-1 1,-1 1-1,1 0 0,-1 0 0,0-1 0,1 1 1,-1-1-1,1 1 0,-1 0 0,1-1 0,-1 1 1,0-1-1,1 1 0,-1-2 0,1-8-5996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7.447"/>
    </inkml:context>
    <inkml:brush xml:id="br0">
      <inkml:brushProperty name="width" value="0.025" units="cm"/>
      <inkml:brushProperty name="height" value="0.025" units="cm"/>
    </inkml:brush>
  </inkml:definitions>
  <inkml:trace contextRef="#ctx0" brushRef="#br0">1 0 18257,'0'0'2819,"87"28"-2691,-39-16-32,8 2-64,1-1-2402,3-4-5638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5:37.775"/>
    </inkml:context>
    <inkml:brush xml:id="br0">
      <inkml:brushProperty name="width" value="0.025" units="cm"/>
      <inkml:brushProperty name="height" value="0.025" units="cm"/>
    </inkml:brush>
  </inkml:definitions>
  <inkml:trace contextRef="#ctx0" brushRef="#br0">89 0 21524,'0'0'897,"-21"48"-1313,17-24 448,1 1-32,-3-2-1506,6-2-4003</inkml:trace>
  <inkml:trace contextRef="#ctx0" brushRef="#br0" timeOffset="1">14 333 16143,'0'0'2306,"-14"52"-1953,14-45-257,0-3-1409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6:27.780"/>
    </inkml:context>
    <inkml:brush xml:id="br0">
      <inkml:brushProperty name="width" value="0.025" units="cm"/>
      <inkml:brushProperty name="height" value="0.025" units="cm"/>
    </inkml:brush>
  </inkml:definitions>
  <inkml:trace contextRef="#ctx0" brushRef="#br0">233 68 7687,'0'0'5840,"2"-8"-4478,0 3-837,8-24 415,-12 7 2533,2 22-3446,0 0 1,-1-1-1,1 1 0,0 0 1,-1-1-1,1 1 1,0 0-1,-1 0 0,1 0 1,-1-1-1,1 1 1,0 0-1,-1 0 0,1 0 1,-1 0-1,1 0 1,0 0-1,-1 0 1,1 0-1,-1 0 0,1 0 1,-1 0-1,1 0 1,-1 0-1,1 0 0,0 0 1,-1 0-1,1 0 1,-1 1-1,1-1 0,0 0 1,-1 0-1,1 1 1,0-1-1,-1 0 0,1 0 1,0 1-1,-1-1 1,1 0-1,-1 1 0,-13 12-51,6 0 123,0 1-1,1-1 1,1 2-1,0-1 1,1 1-1,0 0 1,1 0-1,1 0 1,-2 19-1,1 19 643,3 70 0,2-109-689,1 0 0,0 0 0,1 0 0,0 0-1,1 0 1,1-1 0,0 1 0,1-1 0,0-1 0,12 18 0,-18-29 17,-20-20-2161,5 4 8,-82-88-6412,55 46 8359,12-6 3487,29 62-3225,1 0 1,-1 0-1,1 0 1,0 0-1,-1-1 1,1 1-1,0 0 1,0 0-1,0 0 0,0-1 1,0 1-1,0 0 1,0 0-1,0 0 1,1-1-1,-1 1 1,0 0-1,1 0 1,-1 0-1,1 0 1,-1 0-1,1 0 0,0 0 1,-1 0-1,1 0 1,0 0-1,0 0 1,-1 0-1,1 0 1,0 0-1,0 1 1,0-1-1,0 0 1,0 1-1,0-1 1,0 1-1,1-1 0,-1 1 1,0-1-1,0 1 1,0 0-1,0 0 1,1-1-1,-1 1 1,1 0-1,11-1-76,0 0 0,0 0 0,22 2-1,-8 0 322,17-1-435,26-1-3703,-36-3-2130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6:28.909"/>
    </inkml:context>
    <inkml:brush xml:id="br0">
      <inkml:brushProperty name="width" value="0.025" units="cm"/>
      <inkml:brushProperty name="height" value="0.025" units="cm"/>
    </inkml:brush>
  </inkml:definitions>
  <inkml:trace contextRef="#ctx0" brushRef="#br0">11 11 11050,'0'-6'4068,"0"2"-2210,-4 4-1057,3 4-481,-3 11-64,2 5-63,2 2-65,0 3-32,0-3-64,0-2-32,2-2 96,2-3-64,1-5-801,-2-6-2146,1-4-2434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6:29.336"/>
    </inkml:context>
    <inkml:brush xml:id="br0">
      <inkml:brushProperty name="width" value="0.025" units="cm"/>
      <inkml:brushProperty name="height" value="0.025" units="cm"/>
    </inkml:brush>
  </inkml:definitions>
  <inkml:trace contextRef="#ctx0" brushRef="#br0">159 1 11339,'0'0'5199,"-8"9"-4526,-13 13-260,1 2 1,2 1-1,-29 48 1,40-62-268,1 1 0,1-1 1,0 1-1,0 0 0,1 1 0,1-1 1,0 1-1,0 0 0,1-1 1,1 1-1,1 0 0,1 25 0,0-35-130,0 1 0,0-1-1,1 0 1,-1 0-1,1 0 1,0 0 0,-1 0-1,1-1 1,1 1 0,-1-1-1,0 1 1,1-1 0,-1 0-1,1 0 1,0 0-1,0 0 1,0 0 0,0 0-1,0-1 1,0 0 0,0 1-1,0-1 1,0 0 0,7 0-1,1 2-677,0-1 0,0-1 0,0 0 0,1-1 0,-1 0-1,16-2 1,5-6-4009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6:29.713"/>
    </inkml:context>
    <inkml:brush xml:id="br0">
      <inkml:brushProperty name="width" value="0.025" units="cm"/>
      <inkml:brushProperty name="height" value="0.025" units="cm"/>
    </inkml:brush>
  </inkml:definitions>
  <inkml:trace contextRef="#ctx0" brushRef="#br0">193 1 15278,'0'0'865,"-45"46"32,27-20 192,2 4-448,-3 1-353,4-1-224,-2-3 0,6-3-32,0-7 32,2-3-32,0-6-416,2-7-1346,-2-1-2658,2-6-3203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6:30.059"/>
    </inkml:context>
    <inkml:brush xml:id="br0">
      <inkml:brushProperty name="width" value="0.025" units="cm"/>
      <inkml:brushProperty name="height" value="0.025" units="cm"/>
    </inkml:brush>
  </inkml:definitions>
  <inkml:trace contextRef="#ctx0" brushRef="#br0">0 188 14958,'0'0'1986,"56"37"-897,-29-24-160,-2 1-481,3-2-384,1-1 0,3 0-1441,-5-3-1826,-4-4-1601,-4-4-5286</inkml:trace>
  <inkml:trace contextRef="#ctx0" brushRef="#br0" timeOffset="1">384 1 10890,'0'0'7095,"8"10"-6294,3 6-582,-1 1 0,0 0-1,-1 0 1,-1 1 0,-1 0 0,0 0 0,-1 1 0,-1 0 0,-1 0 0,2 22-1,-6-28-187,0-1 0,-1 1 0,0 0 0,-1-1 0,-1 0 0,1 0 0,-2 1 0,0-2 0,-1 1 0,0 0 0,0-1 0,-1 0 0,-1 0 0,0-1 0,-9 11 0,9-13-591,-1 0 1,0-1-1,0-1 0,0 1 1,-1-1-1,-17 9 0,-7-2-4943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6:39.241"/>
    </inkml:context>
    <inkml:brush xml:id="br0">
      <inkml:brushProperty name="width" value="0.025" units="cm"/>
      <inkml:brushProperty name="height" value="0.025" units="cm"/>
    </inkml:brush>
  </inkml:definitions>
  <inkml:trace contextRef="#ctx0" brushRef="#br0">0 0 9865,'0'0'6759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1.772"/>
    </inkml:context>
    <inkml:brush xml:id="br0">
      <inkml:brushProperty name="width" value="0.025" units="cm"/>
      <inkml:brushProperty name="height" value="0.025" units="cm"/>
    </inkml:brush>
  </inkml:definitions>
  <inkml:trace contextRef="#ctx0" brushRef="#br0">11 1 14510,'0'0'5157,"-11"61"-4997,11-42-96,0-1-64,5 0 0,6-3-929,-2-1-1505,-7-4-2179,1 1-1761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25.393"/>
    </inkml:context>
    <inkml:brush xml:id="br0">
      <inkml:brushProperty name="width" value="0.025" units="cm"/>
      <inkml:brushProperty name="height" value="0.025" units="cm"/>
    </inkml:brush>
  </inkml:definitions>
  <inkml:trace contextRef="#ctx0" brushRef="#br0">125 6 10186,'0'0'9459,"-9"-2"-9261,7 1-196,1 1 0,-1-1 1,0 1-1,0-1 0,0 1 1,0 0-1,0-1 0,0 1 0,0 0 1,0 1-1,0-1 0,0 0 1,0 0-1,1 1 0,-1-1 1,0 1-1,0 0 0,0 0 0,-3 1 1,2 2 4,0-1 0,0 1 0,0 0 0,0 0 0,1 0 0,-1 0 0,1 0 0,0 0 0,1 1 0,-2 4 0,-7 16 157,1 1 0,2 1 0,0-1 0,2 1 0,1 0 0,1 0 1,1 43-1,2-67-155,1 0 0,-1 1 0,1-1 0,0 0 0,0 0 0,0 1 0,0-1 1,1 0-1,-1 0 0,1 0 0,0 0 0,0-1 0,0 1 0,0 0 0,0-1 0,1 1 0,-1-1 0,1 0 1,-1 0-1,1 0 0,0 0 0,0 0 0,0-1 0,0 1 0,0-1 0,0 0 0,0 0 0,4 1 0,-4-1 40,1-1 1,0 1-1,0 0 0,-1-1 0,1 0 0,0 0 0,0 0 0,0-1 0,-1 1 0,1-1 0,0 0 0,-1 0 0,1 0 0,-1 0 0,1-1 0,-1 1 0,1-1 0,-1 0 0,0 0 0,0 0 0,0-1 0,0 1 0,0-1 0,4-4 0,-6 4 32,0 1 0,1 0-1,-1 0 1,0-1 0,0 1 0,0-1-1,0 1 1,-1-1 0,1 1 0,-1-1-1,0 0 1,1 1 0,-1-1-1,0 1 1,0-1 0,-1 0 0,1 1-1,-1-1 1,1 1 0,-1-1 0,0 1-1,0-1 1,0 1 0,0-1 0,0 1-1,0 0 1,-1 0 0,1-1-1,-1 1 1,0 0 0,0 0 0,1 1-1,-1-1 1,-4-2 0,3 1-72,-1 0 1,0 0-1,1 0 1,-1 1-1,0 0 1,0-1 0,-1 2-1,1-1 1,0 0-1,-1 1 1,1 0-1,0 0 1,-1 0-1,0 1 1,1-1-1,-1 1 1,1 0-1,-1 0 1,-8 2-1,13-2-13,0 0 0,-1 0 1,1 0-1,-1 0 0,1 0 0,0 0 0,-1 0 0,1 0 0,0 0 0,-1 0 0,1 0 0,0 1 0,-1-1 0,1 0 0,0 0 0,-1 0 0,1 1 0,0-1 0,0 0 0,-1 0 0,1 0 0,0 1 0,0-1 0,-1 0 0,1 1 0,0-1 0,0 0 1,0 1-1,0-1 0,-1 0 0,1 1 0,0-1 0,0 0 0,0 1 0,0-1 0,0 0 0,0 1 0,0-1 0,0 0 0,0 1 0,0-1 0,0 0 0,0 1 0,0-1 0,0 0 0,0 1 0,0-1 0,1 0 0,-1 1 0,0-1 0,0 0 0,0 1 0,0-1 1,1 0-1,-1 1 0,0-1 0,0 0 0,1 0 0,-1 1 0,0-1 0,1 0 0,1 1-2,-1 1 0,1-1 1,-1-1-1,1 1 0,-1 0 0,1 0 1,0 0-1,-1-1 0,1 1 0,0-1 1,0 0-1,2 1 0,12-2 30,-1-1-1,1-1 1,-1-1-1,1 0 1,-1 0 0,0-2-1,-1 0 1,1-1-1,17-11 1,-1 2 2,-30 16 0,-2 8-42,0-1 0,-1 1-1,0 0 1,0-1 0,-6 14 0,-3 12-36,9-25 17,-9 52-1744,11-58 1632,0 0-1,0 0 1,0-1 0,0 1 0,0 0 0,0-1-1,0 1 1,0 0 0,1-1 0,-1 1 0,1 0 0,-1-1-1,1 1 1,0-1 0,0 1 0,0-1 0,0 1-1,0-1 1,0 1 0,0-1 0,0 0 0,0 0-1,0 0 1,1 0 0,-1 0 0,0 0 0,1 0-1,-1 0 1,3 1 0,3-1-7695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6:39.956"/>
    </inkml:context>
    <inkml:brush xml:id="br0">
      <inkml:brushProperty name="width" value="0.025" units="cm"/>
      <inkml:brushProperty name="height" value="0.025" units="cm"/>
    </inkml:brush>
  </inkml:definitions>
  <inkml:trace contextRef="#ctx0" brushRef="#br0">52 45 6566,'0'0'11990,"2"-7"-11766,-1 2-200,0 4-12,-1-1 0,0 1 0,0-1 0,1 1 0,-1 0 0,1-1 0,-1 1-1,1-1 1,0 1 0,0 0 0,-1-1 0,1 1 0,0 0 0,0 0 0,0 0 0,0-1 0,1 1 0,-1 0 0,0 1 0,0-1-1,1 0 1,-1 0 0,0 0 0,1 1 0,-1-1 0,1 1 0,-1-1 0,1 1 0,-1 0 0,1-1 0,-1 1 0,1 0 0,-1 0-1,1 0 1,-1 0 0,1 0 0,-1 0 0,1 1 0,-1-1 0,4 1 0,-5-1-11,24 5 26,0 0 1,-1 2-1,0 0 0,0 1 1,22 12-1,-44-19-22,-1-1 0,1 0 1,0 1-1,-1-1 0,1 0 0,0 1 0,-1-1 0,1 1 0,-1-1 0,1 1 0,-1-1 0,1 1 0,-1 0 0,1-1 0,-1 1 0,1 0 0,-1-1 0,0 1 0,0 0 0,1-1 0,-1 1 0,0 0 0,0-1 1,0 1-1,1 0 0,-1 0 0,0-1 0,0 1 0,0 0 0,-1 0 0,1-1 0,0 1 0,0 0 0,0 0 0,0-1 0,-1 1 0,1 0 0,0-1 0,-1 1 0,1 0 0,0-1 0,-1 1 0,1 0 0,-1-1 1,1 1-1,-1-1 0,1 1 0,-1-1 0,0 1 0,1-1 0,-1 0 0,1 1 0,-1-1 0,0 0 0,1 1 0,-1-1 0,-1 0 0,-48 23 668,44-21-614,-116 33 1854,41-14-911,76-17-2655,13 0 552,14 1-266,30-3-4425,-23-2 859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6:40.303"/>
    </inkml:context>
    <inkml:brush xml:id="br0">
      <inkml:brushProperty name="width" value="0.025" units="cm"/>
      <inkml:brushProperty name="height" value="0.025" units="cm"/>
    </inkml:brush>
  </inkml:definitions>
  <inkml:trace contextRef="#ctx0" brushRef="#br0">92 27 9769,'0'0'9908,"-8"-6"-9641,4 3-247,2 1-20,0 0 0,0 0 0,-1 0 0,1 0 1,0 1-1,-1-1 0,0 1 0,1 0 0,-6-2 0,7 3 0,-1 0-1,1 0 1,-1 1-1,1-1 1,0 0-1,-1 0 0,1 1 1,-1-1-1,1 1 1,-1-1-1,1 1 1,0 0-1,0-1 0,-1 1 1,1 0-1,0 0 1,0 0-1,0 0 1,0 0-1,0 0 1,0 0-1,0 0 0,0 1 1,0-1-1,1 0 1,-1 0-1,-1 3 1,0-1 24,0 0 0,0 1 0,0-1 0,1 1 1,-1-1-1,1 1 0,0 0 0,0 0 0,0 0 1,0-1-1,1 1 0,-1 0 0,1 0 1,0 0-1,0 0 0,1 0 0,-1 0 0,1 0 1,2 7-1,-1-8 40,-1-1 1,1 1-1,0 0 1,0-1 0,1 1-1,-1-1 1,0 0-1,1 0 1,-1 0-1,1 0 1,0 0-1,0-1 1,0 1-1,-1-1 1,1 0 0,1 0-1,-1 0 1,0 0-1,0 0 1,0-1-1,0 1 1,1-1-1,-1 0 1,4 0 0,5 0 121,0 0 1,1 0 0,-1-1 0,-1-1 0,24-6 0,-32 8-175,-1-1 0,1 0 1,-1 0-1,0 0 0,1 0 1,-1 0-1,0 0 1,0-1-1,0 1 0,0-1 1,0 1-1,0-1 0,0 0 1,0 0-1,-1 0 0,1 0 1,-1 0-1,1 0 0,-1 0 1,0-1-1,0 1 0,0 0 1,0-1-1,0 1 0,-1-1 1,1 1-1,-1-1 1,0 1-1,1-1 0,-1 0 1,0 1-1,0-1 0,-1 1 1,0-5-1,0 4-39,0 1 1,1 0-1,-1 0 0,0 0 1,-1 0-1,1 1 0,0-1 1,0 0-1,-1 0 0,1 1 1,-1-1-1,0 1 0,1-1 1,-1 1-1,0 0 0,0-1 1,0 1-1,0 0 0,0 0 0,0 1 1,0-1-1,0 0 0,0 1 1,-5-1-1,-55-5-6572,46 6 450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7:43.941"/>
    </inkml:context>
    <inkml:brush xml:id="br0">
      <inkml:brushProperty name="width" value="0.025" units="cm"/>
      <inkml:brushProperty name="height" value="0.025" units="cm"/>
    </inkml:brush>
  </inkml:definitions>
  <inkml:trace contextRef="#ctx0" brushRef="#br0">6 0 5509,'0'0'11766,"1"9"-11136,-7 122 2952,6-130-3541,0-1 0,0 1 0,1-1 1,-1 1-1,0-1 0,1 1 0,-1-1 0,0 0 0,1 1 0,-1-1 0,1 0 1,-1 1-1,0-1 0,1 0 0,-1 1 0,1-1 0,-1 0 0,1 0 0,-1 0 1,1 1-1,-1-1 0,1 0 0,-1 0 0,1 0 0,0 0 0,-1 0 0,1 0 1,-1 0-1,1 0 0,-1 0 0,1 0 0,-1 0 0,1 0 0,-1-1 0,1 1 1,-1 0-1,1 0 0,-1-1 0,1 1 0,-1 0 0,1 0 0,-1-1 0,1 0 1,24-11 828,13-31-56,-34 36-746,1 0-1,1 0 1,-1 1 0,1 0 0,0 0-1,1 1 1,11-8 0,-17 13-83,0 1 1,0-1 0,0 1-1,0-1 1,0 1-1,0-1 1,0 1 0,0 0-1,0 0 1,0-1-1,0 1 1,0 0 0,0 0-1,-1 0 1,1 0-1,0 0 1,-1 0 0,1 0-1,-1 0 1,1 0-1,-1 0 1,1 1 0,-1-1-1,0 0 1,1 0-1,-1 0 1,0 3 0,1-2 23,0 1 0,0 0 0,0-1 0,0 1 0,0-1 0,0 0 0,1 1 0,0-1 0,-1 0 0,3 2 0,-1-2 7,0-1 0,0 0 1,0 0-1,0 0 1,0 0-1,0-1 0,0 1 1,0-1-1,0 0 0,1 0 1,-1 0-1,0 0 1,0-1-1,0 1 0,0-1 1,0 0-1,0 0 1,6-2-1,3-3 96,1 0 0,-1-1 0,12-9 0,4-2-17,-27 18-126,-1-1 0,1 1 0,0-1 0,-1 1 1,1 0-1,-1 0 0,1-1 0,0 1 0,-1 0 0,1 0 1,-1 0-1,1 0 0,0 0 0,-1 0 0,1 0 0,0 0 1,-1 0-1,1 0 0,0 0 0,-1 0 0,1 0 0,-1 0 1,1 1-1,0-1 0,-1 0 0,1 0 0,-1 1 0,1-1 1,-1 0-1,1 1 0,-1-1 0,1 1 0,-1-1 0,1 1 1,0 0-1,10 25-2743,-11-25 2548,0 1 0,0-1-1,1 1 1,-1-1 0,0 1 0,1-1-1,-1 1 1,1-1 0,0 1 0,-1-1 0,1 0-1,0 1 1,0-1 0,0 0 0,0 0 0,0 1-1,0-1 1,0 0 0,0 0 0,0 0-1,1 0 1,-1-1 0,0 1 0,1 0 0,-1 0-1,0-1 1,4 2 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7:44.888"/>
    </inkml:context>
    <inkml:brush xml:id="br0">
      <inkml:brushProperty name="width" value="0.025" units="cm"/>
      <inkml:brushProperty name="height" value="0.025" units="cm"/>
    </inkml:brush>
  </inkml:definitions>
  <inkml:trace contextRef="#ctx0" brushRef="#br0">117 30 8360,'-5'-18'8944,"3"17"-8802,1 0 0,-1 1-1,1-1 1,0 1 0,-1-1-1,1 1 1,-1 0 0,1-1-1,-1 1 1,1 0 0,-1 0-1,1 0 1,-1 0 0,1 0-1,-3 1 1,-9 0 7,9-1-82,1 0 0,-1 1 0,0-1 0,1 1 0,-1 0 1,1 0-1,0 1 0,-1-1 0,1 1 0,0 0 0,0-1 0,0 1 0,0 1 0,0-1 0,-3 3 0,5-4-50,-1 1-1,1 0 1,-1-1-1,1 1 0,0 0 1,0 0-1,0-1 1,0 1-1,0 0 0,0 0 1,0 0-1,0 0 1,1 0-1,-1 1 0,1-1 1,0 0-1,0 0 1,-1 0-1,1 0 0,1 0 1,-1 1-1,0-1 1,0 0-1,1 0 0,-1 0 1,3 4-1,-2-4 8,1 1-1,0-1 1,0 0 0,0 0 0,0-1-1,0 1 1,1 0 0,-1-1-1,0 1 1,1-1 0,-1 0-1,1 1 1,0-1 0,-1-1-1,1 1 1,0 0 0,0-1-1,-1 1 1,1-1 0,0 0-1,0 0 1,0 0 0,0 0 0,4-1-1,-3 1 51,-1 0 0,0-1 0,0 1-1,0-1 1,0 1 0,0-1 0,1 0-1,-1 0 1,0-1 0,-1 1 0,1 0 0,0-1-1,0 0 1,-1 0 0,1 0 0,-1 0 0,1 0-1,-1 0 1,0-1 0,0 1 0,4-6 0,-5 6-56,0 0 1,-1 0-1,1-1 1,0 1-1,0 0 1,-1-1 0,0 1-1,1 0 1,-1-1-1,0 1 1,0 0-1,0-1 1,0 1 0,-1 0-1,1-1 1,-1 1-1,1 0 1,-1-1 0,0 1-1,0 0 1,0 0-1,0 0 1,0 0-1,-1 0 1,1 0 0,0 0-1,-1 0 1,0 1-1,1-1 1,-1 0 0,0 1-1,0-1 1,0 1-1,0 0 1,0 0-1,0 0 1,0 0 0,0 0-1,-1 0 1,1 0-1,0 1 1,0-1 0,-1 1-1,1 0 1,0-1-1,-1 1 1,1 0-1,-1 0 1,1 1 0,0-1-1,-3 1 1,4-1-163,0 1 0,0-1 1,0 1-1,0-1 0,0 1 1,0-1-1,1 1 0,-1 0 1,0-1-1,0 1 0,1 0 1,-1 0-1,0-1 0,1 1 0,-1 0 1,1 0-1,-1 0 0,1 0 1,-1 0-1,1 1 0,-1-2-104,1 1-1,0-1 0,0 0 0,0 1 0,0-1 0,0 0 0,0 1 0,0-1 1,0 1-1,0-1 0,0 0 0,0 1 0,0-1 0,0 0 0,0 1 1,0-1-1,0 0 0,0 1 0,0-1 0,0 1 0,1-1 0,-1 0 0,0 1 1,0-1-1,0 0 0,1 0 0,-1 1 0,0-1 0,0 0 0,1 1 1,-1-1-1,8 1-5437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7:46.926"/>
    </inkml:context>
    <inkml:brush xml:id="br0">
      <inkml:brushProperty name="width" value="0.025" units="cm"/>
      <inkml:brushProperty name="height" value="0.025" units="cm"/>
    </inkml:brush>
  </inkml:definitions>
  <inkml:trace contextRef="#ctx0" brushRef="#br0">6 76 1089,'0'0'934,"-6"-2"609,6-3-1519,1 1 1,-1-1-1,0 0 1,1 1-1,0-1 0,0 1 1,1-1-1,2-5 1,5-9 3158,-5 11-842,-6 14 4432,1 7-3427,-4 68-2543,5-81-794,0 0 0,0 1-1,0-1 1,0 1-1,0-1 1,0 1 0,0-1-1,0 1 1,0-1-1,1 1 1,-1-1 0,0 0-1,0 1 1,1-1-1,-1 0 1,0 1 0,0-1-1,1 1 1,-1-1-1,0 0 1,1 0-1,-1 1 1,0-1 0,1 0-1,-1 0 1,1 1-1,-1-1 1,1 0 0,-1 0-1,0 0 1,1 0-1,-1 1 1,1-1 0,-1 0-1,1 0 1,0 0-1,24-4 435,21-16 152,-25 6-125,0 0 0,31-28 0,-53 66 26,-10 13-360,8-31-212,1 0 0,0 1 1,0-1-1,0 0 0,1 1 0,0-1 0,0 1 0,1-1 0,0 1 0,0 7 0,1-13-127,0-1 1,0 1-1,0-1 1,0 1 0,0-1-1,0 1 1,0-1-1,0 0 1,0 1-1,0-1 1,1 0-1,-1 0 1,0 0-1,0 0 1,0 0-1,0 0 1,0 0-1,0 0 1,0 0-1,0-1 1,1 1-1,-1 0 1,0-1-1,0 1 1,0-1 0,0 1-1,1-2 1,11-10-4913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7:47.495"/>
    </inkml:context>
    <inkml:brush xml:id="br0">
      <inkml:brushProperty name="width" value="0.025" units="cm"/>
      <inkml:brushProperty name="height" value="0.025" units="cm"/>
    </inkml:brush>
  </inkml:definitions>
  <inkml:trace contextRef="#ctx0" brushRef="#br0">65 0 12396,'0'0'3181,"-5"10"-1835,-1 5-1037,1 1 1,0 0 0,2 0-1,0 0 1,0 1 0,1-1 0,1 21-1,1-22-132,0-1 1,2 1-1,-1-1 0,2 0 0,-1 0 0,2 0 1,0 0-1,1-1 0,10 21 0,-60-60-11414,22 11 4601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7:47.840"/>
    </inkml:context>
    <inkml:brush xml:id="br0">
      <inkml:brushProperty name="width" value="0.025" units="cm"/>
      <inkml:brushProperty name="height" value="0.025" units="cm"/>
    </inkml:brush>
  </inkml:definitions>
  <inkml:trace contextRef="#ctx0" brushRef="#br0">1 8 9705,'0'0'7623,"54"-1"-6758,-24 1-288,4 0-321,0-2-192,0 2-64,-6 0-1089,-5-1-3427,-3-2-1634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7:48.171"/>
    </inkml:context>
    <inkml:brush xml:id="br0">
      <inkml:brushProperty name="width" value="0.025" units="cm"/>
      <inkml:brushProperty name="height" value="0.025" units="cm"/>
    </inkml:brush>
  </inkml:definitions>
  <inkml:trace contextRef="#ctx0" brushRef="#br0">93 1 5349,'0'0'14008,"-9"3"-13960,4-1 40,0 1 1,0-1-1,0 1 0,0 0 1,0 1-1,1-1 0,-1 1 0,1 0 1,0 0-1,0 0 0,1 1 1,-1-1-1,1 1 0,0 0 1,0 0-1,1 0 0,-1 0 1,1 1-1,0-1 0,1 0 0,-1 1 1,1 0-1,-1 6 0,2-10-71,-1 0 0,1-1 0,0 1-1,0 0 1,0 0 0,0 0-1,0 0 1,0 0 0,0-1 0,0 1-1,1 0 1,-1 0 0,1 0 0,0-1-1,-1 1 1,1 0 0,0-1-1,0 1 1,0 0 0,0-1 0,0 1-1,0-1 1,1 0 0,-1 1 0,0-1-1,1 0 1,2 2 0,1-1 32,-1-1 1,1 0 0,0-1-1,0 1 1,-1-1-1,1 0 1,0 0 0,0 0-1,-1-1 1,7-1 0,2-1 74,0-1-1,-1-1 1,0 0 0,0 0 0,0-1 0,-1-1 0,1 0-1,-1 0 1,17-17 0,-27 23-44,-10 31-284,8-27 199,-1-1 0,1 0 0,0 1 1,0-1-1,1 1 0,-1-1 0,0 1 0,1-1 1,0 1-1,-1-1 0,1 1 0,0 3 0,4-5 11,0-1-1,-1 1 0,1 0 1,-1-1-1,1 0 0,0 0 1,-1 0-1,1 0 0,0-1 1,4-1-1,7-2 20,0-1 1,0-1-1,16-9 1,-21 9-76,1 1 0,-1 0 0,1 1 0,0 0 1,0 1-1,0 0 0,0 1 0,14-2 0,-24 4 50,0 0-1,0 0 1,-1 1-1,1-1 1,0 0-1,0 0 1,0 1-1,-1-1 1,1 0-1,0 1 1,-1-1-1,1 1 1,0-1-1,-1 1 1,1-1-1,0 1 1,-1-1 0,1 1-1,-1-1 1,1 1-1,-1 0 1,1-1-1,-1 1 1,0 0-1,1 0 1,-1-1-1,0 1 1,0 0-1,1 0 1,-1 0-1,0-1 1,0 1-1,0 0 1,0 0-1,0 0 1,0 1 0,-4 39 419,1-19-373,20-24-3494,-7-6-1479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8:06.132"/>
    </inkml:context>
    <inkml:brush xml:id="br0">
      <inkml:brushProperty name="width" value="0.025" units="cm"/>
      <inkml:brushProperty name="height" value="0.025" units="cm"/>
    </inkml:brush>
  </inkml:definitions>
  <inkml:trace contextRef="#ctx0" brushRef="#br0">4 60 2402,'0'0'7287,"0"-8"-6379,-1 2-600,0 4-198,1-1 1,-1 1-1,1 0 0,0-1 0,0 1 0,0 0 0,0 0 1,0-1-1,0 1 0,1 0 0,-1-1 0,1 1 0,0 0 1,-1 0-1,3-4 0,-3 6-77,1-1 0,-1 1 1,1-1-1,-1 1 0,0-1 0,1 1 0,-1 0 1,1-1-1,-1 1 0,1 0 0,-1-1 0,1 1 1,-1 0-1,1 0 0,0 0 0,-1-1 0,1 1 1,-1 0-1,1 0 0,-1 0 0,1 0 0,0 0 1,-1 0-1,1 0 0,-1 0 0,1 0 0,-1 0 1,1 1-1,0-1 0,-1 0 0,1 0 0,-1 1 1,1-1-1,-1 0 0,1 0 0,0 1 0,23 19 1414,-9-7-935,-8-10-1008,0 0-1,0 0 1,1-1-1,-1 0 1,0 0-1,1-1 1,-1 0-1,1 0 1,0-1-1,-1 0 1,1-1-1,9-1 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8:06.509"/>
    </inkml:context>
    <inkml:brush xml:id="br0">
      <inkml:brushProperty name="width" value="0.025" units="cm"/>
      <inkml:brushProperty name="height" value="0.025" units="cm"/>
    </inkml:brush>
  </inkml:definitions>
  <inkml:trace contextRef="#ctx0" brushRef="#br0">26 1 641,'0'0'9625,"-6"2"-9086,-14 9 190,29-7 732,49-5 1012,-28 0-2796,14-2-1224,-16-4-4182,-17 4-699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5.134"/>
    </inkml:context>
    <inkml:brush xml:id="br0">
      <inkml:brushProperty name="width" value="0.025" units="cm"/>
      <inkml:brushProperty name="height" value="0.025" units="cm"/>
    </inkml:brush>
  </inkml:definitions>
  <inkml:trace contextRef="#ctx0" brushRef="#br0">11 1 1634,'0'0'13767,"0"8"-13948,6 99 488,-2-66-1062,-2 0 0,-2-1 1,-6 50-1,6-89 911,-4 15-2499,4-16 2268,0-1 0,0 1-1,1 0 1,-1 0 0,0 0-1,0 0 1,0-1 0,0 1-1,0 0 1,0 0 0,0 0-1,0-1 1,0 1 0,-1 0-1,1 0 1,0 0 0,0 0-1,0-1 1,0 1 0,0 0-1,0 0 1,0 0 0,0 0-1,0 0 1,0-1 0,-1 1 0,1 0-1,0 0 1,0 0 0,0 0-1,0 0 1,0 0 0,-1-1-1,1 1 1,0 0 0,0 0-1,0 0 1,0 0 0,-1 0-1,1 0 1,0 0 0,0 0-1,0 0 1,-1 0 0,1 0-1,0 0 1,0 0 0,0 0-1,0 0 1,-1 0 0,1 0-1,0 0 1,0 0 0,0 0-1,-1 0 1,1 1 0,0-1-1,0 0 1,0 0 0,0 0-1,0 0 1,-1 0 0,1 0-1,0 1 1,0-1 0,0 0-1,-5-13-4525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8:06.982"/>
    </inkml:context>
    <inkml:brush xml:id="br0">
      <inkml:brushProperty name="width" value="0.025" units="cm"/>
      <inkml:brushProperty name="height" value="0.025" units="cm"/>
    </inkml:brush>
  </inkml:definitions>
  <inkml:trace contextRef="#ctx0" brushRef="#br0">36 19 7079,'0'0'4948,"-1"-5"-4665,-2-8 564,8 14-366,18 30-228,10 13-238,-27-39-11,-1-1-1,0 1 0,0 0 1,0 1-1,-1-1 0,0 1 1,0 0-1,0 0 0,-1 0 0,0 1 1,3 9-1,-5-13 5,0 1-1,-1 0 1,1 0 0,-1-1 0,0 1-1,0 0 1,-1 0 0,1 0-1,-1-1 1,0 1 0,0 0-1,0-1 1,0 1 0,0-1-1,-1 1 1,0-1 0,0 0 0,0 0-1,0 1 1,0-1 0,0-1-1,-1 1 1,-4 4 0,-19 18-961,-53 40 0,65-55-2111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49.531"/>
    </inkml:context>
    <inkml:brush xml:id="br0">
      <inkml:brushProperty name="width" value="0.025" units="cm"/>
      <inkml:brushProperty name="height" value="0.025" units="cm"/>
    </inkml:brush>
  </inkml:definitions>
  <inkml:trace contextRef="#ctx0" brushRef="#br0">136 58 7591,'0'0'5056,"0"-7"-2702,2-1-1771,-1 5-362,0 1 0,-1-1-1,1 0 1,-1 0 0,0 1 0,0-1 0,0 0 0,0 0-1,0 1 1,0-1 0,-1 0 0,0-3 0,1 6-173,0 0 0,-1 0 0,1 0 0,0-1 0,0 1 0,0 0 0,0 0 0,0 0 0,-1-1 0,1 1 0,0 0 0,0 0 0,0 0 0,-1 0 0,1-1 0,0 1 0,0 0 0,0 0 0,-1 0 0,1 0 0,0 0 0,0 0 0,-1 0 0,1 0 0,0 0 0,0 0 0,-1 0 0,1 0 0,0 0 0,0 0 0,-1 0 0,1 0 0,0 0 0,0 0 0,-1 0 0,1 0 0,0 0 0,0 0 0,-1 0 0,1 0 0,0 1 0,0-1 0,-1 0 0,1 0 0,0 0 0,0 0 0,0 1 0,0-1 0,-1 0 0,1 0 0,0 0 0,0 1 0,0-1 0,0 0 0,0 0 0,0 1 0,0-1 0,-1 0 0,1 0 0,0 1 0,0-1 0,0 0 0,0 0 0,0 1 0,0-1 0,0 0 0,0 1 0,-7 17-109,4 8 234,0 0 0,2 0 1,1 0-1,1 0 0,1 0 0,1 0 1,2 0-1,0 0 0,2-1 0,17 42 1,24 19 125,-98-124-1527,42 31 1004,-16-10-23,1-2 0,1-1 1,0-1-1,-35-46 0,56 67 284,1-1 0,0 1 0,0-1 0,0 1 0,0-1-1,0 1 1,0-1 0,0 1 0,0-1 0,0 1 0,0-1-1,0 1 1,0-1 0,0 1 0,0-1 0,0 1 0,0-1 0,1 1-1,-1-1 1,0 1 0,0 0 0,0-1 0,1 1 0,-1-1-1,0 1 1,1-1 0,-1 1 0,1 0 0,-1-1 0,0 1-1,1 0 1,-1-1 0,1 1 0,-1 0 0,1 0 0,-1 0 0,0-1-1,1 1 1,-1 0 0,1 0 0,-1 0 0,1 0 0,0 0-1,28-7-196,-26 6 258,61-8-34,0-1-1256,-22 1-2484,-15 2-1764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0.173"/>
    </inkml:context>
    <inkml:brush xml:id="br0">
      <inkml:brushProperty name="width" value="0.025" units="cm"/>
      <inkml:brushProperty name="height" value="0.025" units="cm"/>
    </inkml:brush>
  </inkml:definitions>
  <inkml:trace contextRef="#ctx0" brushRef="#br0">1 1 3651,'0'0'16432,"48"56"-16368,-37-35-32,-2 2-1185,0-4-2370,-4-3-2307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0.647"/>
    </inkml:context>
    <inkml:brush xml:id="br0">
      <inkml:brushProperty name="width" value="0.025" units="cm"/>
      <inkml:brushProperty name="height" value="0.025" units="cm"/>
    </inkml:brush>
  </inkml:definitions>
  <inkml:trace contextRef="#ctx0" brushRef="#br0">99 0 10154,'0'0'8333,"-9"10"-8088,-1 1-193,1 1-1,0 1 1,1 0-1,0 0 1,1 0-1,0 1 0,1 0 1,1 1-1,1-1 1,-6 28-1,8-30-6,0 0 0,0 0-1,2 0 1,-1 0 0,2 0-1,-1 0 1,4 17-1,-3-26-39,0 0-1,0 0 0,1 1 0,-1-1 0,1 0 0,0 0 0,-1 0 0,1-1 0,0 1 1,1 0-1,-1-1 0,0 1 0,1-1 0,-1 0 0,1 0 0,0 0 0,0 0 0,0 0 1,0-1-1,0 1 0,0-1 0,0 0 0,1 0 0,-1 0 0,0 0 0,1 0 0,-1-1 0,0 0 1,7 0-1,-2 1-577,-1 0 0,0-1 0,1 0 0,-1-1 1,0 0-1,0 0 0,0 0 0,0-1 0,14-5 1,7-10-4959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1.042"/>
    </inkml:context>
    <inkml:brush xml:id="br0">
      <inkml:brushProperty name="width" value="0.025" units="cm"/>
      <inkml:brushProperty name="height" value="0.025" units="cm"/>
    </inkml:brush>
  </inkml:definitions>
  <inkml:trace contextRef="#ctx0" brushRef="#br0">134 1 17104,'0'0'1100,"-5"9"-235,-90 230 1270,92-238-4083,-1-12 672,0-12-934,-7-62-3777,-1-3 7511,13 92-877,0-1 0,-1 1 1,2-1-1,-1 1 0,0-1 1,1 0-1,-1 1 0,1-1 1,0 0-1,4 5 0,-1-2-362,1-1 0,-1 1 0,1-1-1,0 0 1,8 4 0,-7-4-531,1 0 1,0-1-1,1 0 1,-1-1-1,0 0 1,1 0-1,0-1 1,0 0-1,0 0 1,13 0-1,-18-2-87,-2 0-168,1 0 0,0 0-1,-1 0 1,1 0 0,-1 0 0,1-1 0,-1 1-1,1-1 1,-1 0 0,1 0 0,1-1 0,10-10-4597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1.389"/>
    </inkml:context>
    <inkml:brush xml:id="br0">
      <inkml:brushProperty name="width" value="0.025" units="cm"/>
      <inkml:brushProperty name="height" value="0.025" units="cm"/>
    </inkml:brush>
  </inkml:definitions>
  <inkml:trace contextRef="#ctx0" brushRef="#br0">35 5 7911,'0'0'7095,"8"-3"-5862,-3 3-1094,0-1 0,1 0 0,-1 1 0,0 0 0,0 0 0,1 1 0,-1-1 0,0 1 0,0 0 0,0 1 0,0-1 0,0 1 0,0 0 0,0 0 0,-1 1 0,1-1 0,-1 1 0,1 0 0,-1 0 0,0 1 0,0-1 0,0 1 0,-1 0 0,1 0 0,2 5 0,-1-2-57,0 1-1,-1 0 0,0 0 1,-1 0-1,1 0 0,-2 1 0,1 0 1,-1-1-1,0 1 0,-1 0 0,0 0 1,-1 0-1,1 0 0,-2 0 0,1 0 1,-1 0-1,-1-1 0,0 1 1,0 0-1,0-1 0,-1 1 0,-4 8 1,0-3-137,1-1 0,-1 0 1,-1 0-1,-1 0 0,0-1 1,0 0-1,-1-1 0,0 0 1,-1-1-1,0 0 0,-1 0 1,-15 8-1,0-6-3298,7-11-4313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2.556"/>
    </inkml:context>
    <inkml:brush xml:id="br0">
      <inkml:brushProperty name="width" value="0.025" units="cm"/>
      <inkml:brushProperty name="height" value="0.025" units="cm"/>
    </inkml:brush>
  </inkml:definitions>
  <inkml:trace contextRef="#ctx0" brushRef="#br0">101 99 3716,'20'-14'1617,"1"1"1,1 0-1,0 2 1,0 1-1,1 1 1,0 0-1,48-9 1,-71 18-1556,1-1 0,-1 1 1,1 0-1,-1 0 1,1 0-1,-1 0 0,1 0 1,-1-1-1,1 1 0,-1 0 1,0 0-1,1 0 0,-1 0 1,1 0-1,-1 1 0,1-1 1,-1 0-1,1 0 0,-1 0 1,1 0-1,-1 0 0,1 1 1,-1-1-1,0 0 1,1 0-1,-1 1 0,1-1 1,-1 0-1,0 1 0,1-1 1,-1 0-1,0 1 0,1 0 1,-9 14 940,-24 16-137,32-31-835,-39 30 295,-80 47 1,-7 3 253,125-79-567,0-1-1,0 1 1,0 0 0,0-1 0,0 1-1,0 0 1,0 0 0,0 0 0,1 0-1,-1 0 1,0 0 0,0 0 0,1 0-1,-1 0 1,1 0 0,-1 0 0,1 0 0,-1 0-1,1 2 1,0-2-8,0 0 0,1-1 0,-1 1 0,0-1 0,1 1 0,-1-1 0,1 1 0,-1-1 0,1 1 0,-1-1 0,1 1 0,0-1 0,-1 0 0,1 1 0,-1-1 0,1 0 1,0 1-1,-1-1 0,1 0 0,0 0 0,-1 0 0,1 0 0,0 0 0,1 0 0,62 1 106,-47-2-37,197-7-2234,-132 3-3240,-33 2-1988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2.982"/>
    </inkml:context>
    <inkml:brush xml:id="br0">
      <inkml:brushProperty name="width" value="0.025" units="cm"/>
      <inkml:brushProperty name="height" value="0.025" units="cm"/>
    </inkml:brush>
  </inkml:definitions>
  <inkml:trace contextRef="#ctx0" brushRef="#br0">158 8 15567,'0'0'1382,"-10"-2"-394,6 1-897,0 0 0,-1 0 0,1 0 1,0 0-1,-1 1 0,1 0 0,0 0 0,-1 0 0,1 1 0,-1-1 0,1 1 1,0 0-1,0 0 0,-1 0 0,1 1 0,0 0 0,0 0 0,0 0 1,0 0-1,1 0 0,-1 1 0,1 0 0,-1-1 0,1 1 0,0 1 0,0-1 1,-3 4-1,1 2-7,1-1 1,-1 1-1,2 0 1,-1 1-1,1-1 1,1 0 0,-1 1-1,2 0 1,-1-1-1,1 1 1,1 0-1,0 0 1,1 10-1,-1-16-45,1 1 0,-1 0-1,1-1 1,1 1 0,-1 0 0,0-1-1,1 0 1,0 1 0,0-1-1,0 0 1,1 0 0,-1 0 0,1 0-1,0 0 1,0-1 0,0 1-1,1-1 1,-1 0 0,1 0 0,0 0-1,0-1 1,0 1 0,0-1-1,0 0 1,0 0 0,1 0-1,-1-1 1,9 3 0,-5-3 58,-1 0 0,1-1 0,-1 0 0,1 0 0,0 0 0,-1-1-1,1 0 1,-1-1 0,0 0 0,1 0 0,-1 0 0,0-1 0,0 0 0,0 0 0,-1-1 0,1 0 0,-1 0 0,12-10 0,-14 10-20,0 0 1,-1 0-1,1 0 1,-1 0 0,0-1-1,0 1 1,0-1-1,0 0 1,-1 0 0,0 0-1,0 0 1,0 0-1,-1-1 1,0 1 0,0 0-1,0-1 1,0 1-1,-1-1 1,0 1 0,0-1-1,-1 1 1,1 0-1,-1-1 1,-1 1 0,1 0-1,-1-1 1,-2-5-1,2 6-220,0 1-1,-1 0 0,1 0 1,-1 0-1,0 0 1,0 0-1,-1 1 0,1-1 1,-1 1-1,1 0 0,-1 0 1,0 0-1,0 1 0,0-1 1,-1 1-1,1 0 1,-6-2-1,-35-7-4058,-1 8-4028,22 3-615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5.397"/>
    </inkml:context>
    <inkml:brush xml:id="br0">
      <inkml:brushProperty name="width" value="0.025" units="cm"/>
      <inkml:brushProperty name="height" value="0.025" units="cm"/>
    </inkml:brush>
  </inkml:definitions>
  <inkml:trace contextRef="#ctx0" brushRef="#br0">8 51 17232,'0'0'668,"-1"10"-626,-1 5-47,0-9 8,1 0 0,0 1 0,1-1 0,0 0 0,0 1 0,1 10 0,-1-16-6,1 0-1,0 0 0,-1 1 1,1-1-1,0 0 0,0 0 1,-1 0-1,1 0 1,0 0-1,0 0 0,0 0 1,0 0-1,0-1 0,1 1 1,-1 0-1,0-1 0,0 1 1,0-1-1,1 1 0,-1-1 1,0 1-1,1-1 1,-1 0-1,0 0 0,0 0 1,1 1-1,-1-1 0,1-1 1,-1 1-1,0 0 0,2 0 1,47-8-713,-40 4 521,0 0 1,-1-1 0,1 0-1,-1-1 1,0 0 0,0 0-1,12-13 1,52-59 20,-65 69 584,-17 41 2349,6-17-2491,3-14-277,-14 72 1008,18-35-1604,-4-37 447,1 0-1,-1 0 1,1 0-1,-1 0 1,1 0 0,0 0-1,-1 0 1,1 0-1,0 0 1,0 0 0,0 0-1,0 0 1,0-1-1,0 1 1,0 0 0,0-1-1,0 1 1,0-1-1,0 1 1,0-1-1,0 1 1,1-1 0,1 1-1,16 0-6129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8:14.442"/>
    </inkml:context>
    <inkml:brush xml:id="br0">
      <inkml:brushProperty name="width" value="0.025" units="cm"/>
      <inkml:brushProperty name="height" value="0.025" units="cm"/>
    </inkml:brush>
  </inkml:definitions>
  <inkml:trace contextRef="#ctx0" brushRef="#br0">0 240 3299,'0'0'513,"5"-10"-385,13-19 1808,33-44 0,-25 38 2990,28-48 1,-54 83-4882,0 0 1,0 0 0,0 0-1,0-1 1,1 1-1,-1 0 1,0 0 0,0 0-1,0-1 1,0 1 0,0 0-1,1 0 1,-1 0-1,0-1 1,0 1 0,0 0-1,0 0 1,0-1 0,0 1-1,0 0 1,0 0-1,0-1 1,0 1 0,0 0-1,0 0 1,0 0 0,0-1-1,0 1 1,0 0-1,0 0 1,0-1 0,-1 1-1,1 0 1,0 0 0,0 0-1,0-1 1,0 1-1,0 0 1,0 0 0,-1 0-1,1-1 1,0 1 0,0 0-1,0 0 1,-1 0-1,1 0 1,0 0 0,0 0-1,0-1 1,-1 1 0,1 0-1,0 0 1,0 0-1,-1 0 1,-19 4 542,-20 15-386,31-13-63,8-6-126,-1 1 1,1 0-1,-1-1 0,1 1 1,0 0-1,-1 0 0,1 0 1,0 0-1,0 0 0,-1 0 1,1 0-1,0 0 0,0 1 1,0-1-1,1 0 0,-1 1 1,0-1-1,0 0 0,1 1 1,-1-1-1,1 1 0,-1-1 1,0 3-1,5-2-18,1 1 0,-1-1 0,0-1 0,0 1 0,1-1 0,-1 0 0,1 0 0,6 1 0,3 1 23,-11-2-11,-1-1 0,0 1 0,0 0 0,1-1 0,-1 1 0,0 0 0,0 0 0,0 1 0,0-1 0,0 0 0,0 1 0,0-1 0,-1 1 0,1 0 0,0-1 0,-1 1 0,1 0-1,-1 0 1,0 0 0,0 0 0,0 0 0,0 0 0,0 1 0,0-1 0,0 0 0,-1 0 0,1 1 0,-1-1 0,1 1 0,-1-1 0,0 0 0,0 1 0,0-1 0,0 0 0,-1 1 0,1-1 0,-2 4 0,0 0 87,-1 0 0,1-1 1,-1 1-1,-1-1 0,1 0 1,-1 0-1,0 0 1,0-1-1,0 1 0,0-1 1,-1 0-1,0 0 0,-8 5 1,4-4-52,0 1 0,0-1 1,-1-1-1,1 0 1,-1 0-1,0-1 0,-20 4 1,36-11-5200,4-8 2985,-6 6 342,17-16-3856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5.465"/>
    </inkml:context>
    <inkml:brush xml:id="br0">
      <inkml:brushProperty name="width" value="0.025" units="cm"/>
      <inkml:brushProperty name="height" value="0.025" units="cm"/>
    </inkml:brush>
  </inkml:definitions>
  <inkml:trace contextRef="#ctx0" brushRef="#br0">56 107 3491,'0'0'2798,"-6"7"-1533,-1 4-825,1 0 1,0 0-1,1 1 0,0-1 1,1 1-1,0 0 1,0 0-1,2 1 1,-1-1-1,2 1 0,-1 22 1,2-29-245,0 0 0,0 0 0,1 1-1,0-1 1,0 0 0,0 0 0,1 0 0,0 0 0,4 9 0,-5-13-143,0 0-1,1-1 1,-1 1 0,1 0 0,-1-1-1,1 1 1,0-1 0,-1 0-1,1 1 1,0-1 0,0 0 0,0 0-1,0 0 1,0 0 0,0-1-1,0 1 1,1 0 0,-1-1 0,0 0-1,0 1 1,0-1 0,1 0-1,-1 0 1,0 0 0,0 0 0,1-1-1,-1 1 1,0-1 0,0 1 0,0-1-1,3-1 1,-2 1 6,1-1 0,0 0-1,-1 0 1,0 0 0,1 0 0,-1 0 0,0-1-1,0 0 1,0 1 0,0-1 0,-1 0 0,4-5-1,29-47 228,-23 33-215,17-26-1440,38-87-1,-38 62-2767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8:15.119"/>
    </inkml:context>
    <inkml:brush xml:id="br0">
      <inkml:brushProperty name="width" value="0.025" units="cm"/>
      <inkml:brushProperty name="height" value="0.025" units="cm"/>
    </inkml:brush>
  </inkml:definitions>
  <inkml:trace contextRef="#ctx0" brushRef="#br0">69 1 14253,'0'0'3962,"-9"5"-2948,5-3-989,1 0 0,-1 1 0,0-1 1,1 1-1,0 0 0,0 0 0,0 0 0,0 0 1,0 1-1,0-1 0,1 1 0,0-1 0,0 1 1,0 0-1,0 0 0,0 0 0,1 0 0,0 0 1,0 0-1,0 1 0,0-1 0,0 0 0,1 0 1,0 8-1,-2 37 109,1-34 35,-1 1 1,2-1-1,0 0 1,1 1 0,1-1-1,0 0 1,1 0-1,5 17 1,-8-32-152,0 1 0,0-1 0,0 0 0,0 0-1,0 0 1,0 1 0,0-1 0,0 0 0,1 0 0,-1 0 0,0 1-1,0-1 1,0 0 0,0 0 0,0 0 0,0 1 0,0-1 0,1 0 0,-1 0-1,0 0 1,0 0 0,0 0 0,0 1 0,1-1 0,-1 0 0,0 0-1,0 0 1,0 0 0,0 0 0,1 0 0,-1 0 0,0 0 0,0 0 0,1 0-1,-1 0 1,0 0 0,0 0 0,0 0 0,1 0 0,-1 0 0,0 0-1,0 0 1,0 0 0,1 0 0,-1 0 0,0 0 0,6-12 546,-1-15-153,-5-31-181,-2 53-303,-2 11-92,-1 15-121,5-18 274,-1 0-1,1 0 0,0 1 0,1-1 0,-1 0 0,1 0 1,-1 0-1,1 0 0,0 0 0,0 0 0,0 0 0,0 0 1,1 0-1,-1 0 0,1 0 0,2 3 0,-1-4 16,1 0 1,-1 0-1,0 0 0,0-1 1,1 0-1,-1 1 0,1-1 1,-1 0-1,1-1 0,-1 1 0,1-1 1,-1 1-1,1-1 0,0 0 1,3-1-1,3 0 29,-1 0 0,0 0 0,0-1 0,0 0 1,0 0-1,0-1 0,17-9 0,-22 11-6,0-1 0,0 0 0,0-1-1,0 1 1,-1-1 0,1 1 0,-1-1 0,0 0 0,1-1 0,-1 1-1,-1 0 1,1-1 0,0 0 0,-1 1 0,0-1 0,0 0-1,0 0 1,0 0 0,1-6 0,-15 39 63,9-22-80,0-1 0,0 1-1,1 0 1,0 0-1,0 0 1,-1 10 0,3-15-8,-1 0 1,1-1 0,0 1 0,0 0 0,0 0 0,0 0 0,0 0 0,0 0 0,1 0 0,-1 0 0,1-1 0,-1 1 0,1 0 0,0 0 0,0-1 0,0 1 0,-1 0 0,2-1 0,-1 1 0,0-1 0,0 1 0,0-1 0,1 0 0,-1 1 0,1-1 0,1 2 0,0-3 5,1 1 0,-1-1 0,0 1 0,0-1-1,0 0 1,0 0 0,0 0 0,0-1 0,0 1 0,1-1 0,-1 0 0,0 0 0,-1 0 0,1 0 0,0 0-1,4-3 1,5-1 37,0-2-1,-1 0 0,1 0 0,-2-1 1,1 0-1,-1-1 0,0 0 0,-1 0 1,13-17-1,-27 33-2,0 1 1,0-1 0,1 1-1,0 1 1,0-1 0,1 1-1,0-1 1,1 1 0,-2 9-1,4-17-35,1-1 1,-1 1-1,1 0 0,-1-1 0,1 1 1,-1-1-1,1 1 0,-1-1 0,1 0 0,-1 1 1,1-1-1,-1 1 0,1-1 0,0 0 1,-1 0-1,1 1 0,0-1 0,-1 0 1,1 0-1,0 0 0,-1 0 0,1 0 0,0 0 1,-1 0-1,1 0 0,0 0 0,0 0 1,-1 0-1,1 0 0,0 0 0,-1 0 1,2-1-1,26-6-212,8-22-2694,-10-9-4060,-19 17 1963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8:15.492"/>
    </inkml:context>
    <inkml:brush xml:id="br0">
      <inkml:brushProperty name="width" value="0.025" units="cm"/>
      <inkml:brushProperty name="height" value="0.025" units="cm"/>
    </inkml:brush>
  </inkml:definitions>
  <inkml:trace contextRef="#ctx0" brushRef="#br0">1 0 12908,'0'0'5990,"64"38"-17201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8:16.163"/>
    </inkml:context>
    <inkml:brush xml:id="br0">
      <inkml:brushProperty name="width" value="0.025" units="cm"/>
      <inkml:brushProperty name="height" value="0.025" units="cm"/>
    </inkml:brush>
  </inkml:definitions>
  <inkml:trace contextRef="#ctx0" brushRef="#br0">59 103 8712,'0'0'5445,"-4"9"-4569,2-4-836,0-2 4,0 0 1,1 0 0,-1-1 0,1 1-1,0 0 1,0 1 0,0-1 0,0 0-1,1 0 1,-1 0 0,1 0 0,0 1-1,0-1 1,0 0 0,0 0 0,0 1-1,1-1 1,-1 0 0,1 0 0,0 0-1,0 0 1,0 0 0,1 0 0,1 3-1,1 0 38,0-1 0,0 0 0,-1 1 0,1-1 0,-1 1-1,-1 0 1,1 0 0,-1 0 0,0 1 0,-1-1 0,1 0 0,-1 1-1,0-1 1,-1 1 0,0-1 0,0 1 0,0-1 0,-1 1 0,1-1-1,-2 1 1,1-1 0,-1 0 0,0 1 0,0-1 0,-1 0 0,1 0-1,-1-1 1,-1 1 0,1 0 0,-1-1 0,0 0 0,0 0 0,-1 0-1,1-1 1,-1 1 0,0-1 0,-1 0 0,-5 3 0,11-7-82,0 1 1,-1-1-1,1 0 1,0 0-1,-1 0 0,1 0 1,0 0-1,-1 1 1,1-1-1,0 0 1,-1 0-1,1 0 1,0 0-1,-1 0 1,1 0-1,0 0 1,-1 0-1,1 0 1,0-1-1,-1 1 1,1 0-1,0 0 1,-1 0-1,1 0 0,0 0 1,-1-1-1,1 1 1,0 0-1,0 0 1,-1 0-1,1-1 1,0 1-1,0 0 1,-1 0-1,1-1 1,0 1-1,0 0 1,0-1-1,-1 1 1,1 0-1,0 0 0,0-1 1,0 1-1,0 0 1,0-1-1,0 1 1,0 0-1,0-1 1,0 1-1,0-1 1,0 1-1,0 0 1,0-1-1,0 1 1,0 0-1,0-1 1,0 1-1,0 0 0,0-1 1,1 1-1,2-23-140,3 7 148,2 1 1,0 0 0,1 1-1,0 0 1,1 0 0,20-19-1,28-43 33,-52 66-21,-4 9 5,0-1 0,-1 0 0,1 0 0,-1 0 0,0 0 0,1 0 0,-1 0 0,0-1 0,0 1 0,-1 0 0,1-1 0,0 1 0,-1 0 0,1-1 0,-1 1 0,0-1 0,0-2 0,0 5-10,-1 0 1,1-1-1,0 1 1,-1 0-1,1 0 1,-1 0-1,1 0 1,0-1-1,-1 1 1,1 0-1,-1 0 1,1 0-1,-1 0 1,1 0-1,-1 0 1,1 0-1,0 0 1,-1 0-1,1 0 1,-1 0-1,1 1 1,-1-1-1,1 0 1,0 0-1,-1 0 1,1 0-1,-1 1 1,1-1-1,0 0 1,-1 0 0,1 1-1,0-1 1,-1 0-1,1 1 1,-1-1-1,-12 11 19,8-7-34,1 0 0,0 0 0,1 1 0,-1-1 0,1 1 0,0-1 0,0 1 0,0 0 0,1 0 0,-1 1 0,1-1 0,1 0 0,-1 1 0,-1 8 0,3-13-2,1 0-1,-1-1 0,1 1 0,-1 0 0,0 0 1,1-1-1,0 1 0,-1 0 0,1-1 1,-1 1-1,1 0 0,0-1 0,-1 1 0,1-1 1,0 1-1,0-1 0,-1 1 0,1-1 1,0 0-1,0 1 0,0-1 0,-1 0 0,1 0 1,0 1-1,0-1 0,0 0 0,0 0 1,0 0-1,0 0 0,-1 0 0,1 0 0,0-1 1,0 1-1,1 0 0,36-6 111,-24 1-40,-1 0-1,0-1 1,22-13-1,-23 11-556,1 1 0,0 1-1,24-9 1,-13 28-14015,-18-13 14349,0-1-1,0 0 1,0 0 0,-1 0 0,1 0 0,7-4-1,-3 1 1218,0-1 1,-1 0-1,0 0 0,0-1 0,0-1 0,0 1 0,-1-1 0,0-1 0,6-8 0,-6 2 2900,-21 16-1912,-18 16-1544,24-13-460,1 0-1,-1 1 0,1 0 1,1 0-1,-1 1 0,1 0 1,0 0-1,0 0 1,1 0-1,0 1 0,0-1 1,1 1-1,-3 9 0,6-17-36,0 1-1,0 0 0,0-1 0,0 1 1,0 0-1,0 0 0,0-1 0,0 1 0,0 0 1,0-1-1,0 1 0,0 0 0,0-1 0,1 1 1,-1 0-1,0-1 0,1 1 0,-1-1 0,0 1 1,1 0-1,-1-1 0,0 1 0,1-1 0,-1 1 1,1-1-1,-1 1 0,1-1 0,0 0 1,-1 1-1,1-1 0,-1 0 0,1 1 0,0-1 1,0 1-1,32-2 329,-21-2-202,0 0-1,0-1 1,16-8 0,12-9 8,-1-2-1,-1-2 0,-2-1 1,0-2-1,46-47 0,-73 62 65,-17 13-61,-19 17-13,21-11-80,0 1-1,1 0 0,0 0 1,0 0-1,0 1 0,1-1 1,-5 13-1,8-17-49,0-1-1,1 0 1,-1 1 0,0-1-1,1 0 1,-1 1 0,1-1-1,0 1 1,0-1 0,0 1-1,0-1 1,0 1 0,0-1-1,1 1 1,-1-1 0,1 1-1,0-1 1,-1 0 0,1 1-1,0-1 1,1 0 0,-1 0 0,0 0-1,1 0 1,-1 0 0,1 0-1,0 0 1,-1 0 0,1 0-1,3 1 1,41 19-805,-15-12-3295,-27-8 3065,9 2-5967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6.810"/>
    </inkml:context>
    <inkml:brush xml:id="br0">
      <inkml:brushProperty name="width" value="0.025" units="cm"/>
      <inkml:brushProperty name="height" value="0.025" units="cm"/>
    </inkml:brush>
  </inkml:definitions>
  <inkml:trace contextRef="#ctx0" brushRef="#br0">92 63 4740,'0'0'11152,"-1"-9"-9721,1 3-1151,0 3-222,1 1-1,-1-1 1,0 1-1,0-1 1,0 0 0,-1 1-1,1-1 1,-1 1-1,1-1 1,-1 1-1,0-1 1,0 1 0,0-1-1,0 1 1,-3-4-1,4 5-35,0 1-1,0 0 1,-1 0 0,1 0-1,0-1 1,0 1 0,0 0-1,-1 0 1,1 0-1,0 0 1,0 0 0,-1-1-1,1 1 1,0 0 0,0 0-1,-1 0 1,1 0-1,0 0 1,-1 0 0,1 0-1,0 0 1,0 0 0,-1 0-1,1 0 1,0 0-1,0 0 1,-1 0 0,1 0-1,0 0 1,-1 0 0,1 0-1,0 0 1,0 1-1,-1-1 1,1 0 0,0 0-1,0 0 1,0 0 0,-1 1-1,1-1 1,0 0 0,0 0-1,-9 17 179,0 20-81,1 26 279,4 0-1,2 0 0,4 0 0,14 104 0,-10-133 2333,-8-53-1605,-5-29-884,-2 1 1,-1 1-1,-22-60 1,29 91-71,15 19-1015,8 4-282,-2-5-1019,0-1 1,-1-1 0,34-1-1,-48 0 1845,36-2-4969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7.139"/>
    </inkml:context>
    <inkml:brush xml:id="br0">
      <inkml:brushProperty name="width" value="0.025" units="cm"/>
      <inkml:brushProperty name="height" value="0.025" units="cm"/>
    </inkml:brush>
  </inkml:definitions>
  <inkml:trace contextRef="#ctx0" brushRef="#br0">142 13 14894,'0'0'1148,"-8"-2"160,4 1-1150,1 0 0,-1 0 0,0 0 1,1 0-1,-1 0 0,0 1 0,0 0 1,0 0-1,1 0 0,-1 0 0,0 0 1,0 1-1,0 0 0,1 0 0,-1 0 1,0 0-1,1 0 0,-1 1 0,1-1 1,-1 1-1,1 0 0,0 0 0,0 1 1,0-1-1,0 1 0,0-1 0,-4 7 1,3-4-93,0 1 1,0 0 0,1 0 0,0 0-1,0 0 1,1 1 0,0-1-1,-2 8 1,4-13-54,-1 1 1,1-1-1,0 1 0,0 0 0,0-1 0,-1 1 0,2-1 0,-1 1 1,0-1-1,0 1 0,0 0 0,1-1 0,-1 1 0,1-1 0,-1 1 1,1-1-1,0 0 0,-1 1 0,1-1 0,0 0 0,0 1 0,0-1 1,0 0-1,0 0 0,0 0 0,1 0 0,-1 0 0,0 0 0,0 0 1,1 0-1,-1 0 0,0-1 0,1 1 0,-1 0 0,1-1 0,-1 1 1,1-1-1,-1 0 0,4 1 0,6 0 62,0-1 1,0 0-1,0 0 0,0-1 0,0 0 1,0-1-1,0 0 0,0-1 0,-1 0 1,1-1-1,13-7 0,-18 9-49,0-1 0,-1 0-1,0 0 1,0 0 0,0-1-1,0 0 1,0 0 0,0 0-1,-1 0 1,0-1 0,0 1-1,0-1 1,-1 0 0,0-1-1,1 1 1,-2 0 0,1-1-1,-1 0 1,0 0 0,0 1-1,2-13 1,-4 17-27,0 1 0,0 0-1,1-1 1,-1 1 0,0 0 0,0 0-1,0-1 1,0 1 0,0 0 0,0-1-1,0 1 1,0 0 0,0-1 0,0 1-1,0 0 1,0-1 0,0 1 0,0 0-1,0-1 1,0 1 0,-1 0 0,1-1-1,0 1 1,0 0 0,0 0 0,0-1-1,-1 1 1,1 0 0,0 0 0,0-1-1,0 1 1,-1 0 0,1 0-1,0 0 1,0-1 0,-1 1 0,1 0-1,-1 0 1,-4 3-98,5-3 92,-5 4-18,1 0-1,0 1 1,0-1 0,0 1-1,0 0 1,1 0-1,0 1 1,0-1-1,1 1 1,-4 9 0,2-5-12,1 0 0,0 0 0,1 0-1,0 0 1,-1 17 0,3-26-44,1 0-1,-1 1 0,0-1 0,0 0 0,0 0 0,1 1 1,-1-1-1,0 0 0,1 0 0,-1 1 0,1-1 0,0 0 1,-1 0-1,1 0 0,0 0 0,0 0 0,0 0 0,0 0 1,-1 0-1,1-1 0,0 1 0,1 0 0,-1 0 0,0-1 1,0 1-1,0-1 0,0 1 0,0-1 0,1 1 0,1-1 0,-1 1-260,1-1-1,0 1 1,-1-1-1,1 0 0,-1 0 1,1 0-1,0 0 0,-1-1 1,1 1-1,-1-1 0,1 0 1,0 1-1,-1-1 0,5-3 1,9-10-4938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7.487"/>
    </inkml:context>
    <inkml:brush xml:id="br0">
      <inkml:brushProperty name="width" value="0.025" units="cm"/>
      <inkml:brushProperty name="height" value="0.025" units="cm"/>
    </inkml:brush>
  </inkml:definitions>
  <inkml:trace contextRef="#ctx0" brushRef="#br0">26 87 16047,'0'0'822,"-4"11"22,-1 4-447,1 1 0,0 0 1,1 0-1,-1 28 1,3-37-361,1-1 0,0 1 0,0-1 1,0 1-1,1-1 0,0 1 1,0-1-1,1 0 0,0 1 1,0-1-1,0 0 0,1 0 1,0 0-1,0-1 0,0 1 1,9 9-1,-11-13-26,1-1 0,-1 1 0,1-1 0,0 0 0,-1 0 0,1 0-1,0 0 1,0 0 0,0 0 0,-1 0 0,1 0 0,0-1 0,0 1 0,0-1 0,0 0 0,0 1 0,1-1 0,-1 0 0,0 0 0,0 0 0,0-1-1,0 1 1,0 0 0,0-1 0,0 1 0,0-1 0,0 0 0,0 0 0,-1 1 0,1-1 0,0 0 0,0-1 0,-1 1 0,1 0 0,-1 0 0,1-1 0,-1 1-1,1-1 1,-1 1 0,0-1 0,2-3 0,4-5 15,0 0 0,-2 0 0,1 0-1,-1-1 1,7-20 0,-2 1 275,-2-2-1,-1 1 1,-1-1 0,-2 0-1,1-40 1,-8 72 533,-4 11-733,-5 17-230,5 1 152,1 0-1,1 0 0,2 1 0,0-1 1,4 57-1,0-78-98,0 0-1,0 0 1,1-1 0,-1 1 0,2-1 0,-1 1 0,6 10-1,8 8-5447,-12-22-343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8.161"/>
    </inkml:context>
    <inkml:brush xml:id="br0">
      <inkml:brushProperty name="width" value="0.025" units="cm"/>
      <inkml:brushProperty name="height" value="0.025" units="cm"/>
    </inkml:brush>
  </inkml:definitions>
  <inkml:trace contextRef="#ctx0" brushRef="#br0">1 113 10890,'0'0'6892,"9"5"-5984,-2-1-699,-1-1 1,1 0 0,0-1-1,0 1 1,0-1-1,0 0 1,0-1 0,9 1-1,-13-2-126,0 0 1,0 0-1,0-1 0,0 1 0,0-1 0,0 1 0,0-1 1,0 0-1,0 0 0,0-1 0,0 1 0,-1-1 0,1 1 1,0-1-1,-1 0 0,0 0 0,1 0 0,-1 0 0,0 0 0,0-1 1,0 1-1,0 0 0,0-1 0,-1 0 0,1 1 0,0-4 1,0 3 20,0 0 0,-1-1 0,0 1 0,0 0 0,0-1 0,0 1 1,0-1-1,0 1 0,-1-1 0,0 1 0,0-1 0,0 1 0,0-1 1,0 1-1,-1-1 0,0 1 0,-1-6 0,1 7-80,0 0-1,0 0 1,-1 0-1,1 1 1,0-1-1,-1 0 1,1 1-1,-1-1 1,0 1-1,1 0 1,-1-1 0,0 1-1,0 0 1,0 0-1,0 0 1,0 0-1,0 1 1,0-1-1,0 0 1,0 1-1,0-1 1,0 1-1,0 0 1,0 0 0,-1 0-1,1 0 1,0 0-1,-4 1 1,2 0-39,0 0 0,0 0 1,-1 1-1,1 0 0,0-1 1,0 1-1,1 1 0,-1-1 1,0 0-1,1 1 0,-1 0 1,1 0-1,0 0 0,0 0 1,0 1-1,1-1 0,-1 1 1,-3 6-1,2-4 2,1 0 0,0 1 0,0-1 0,0 1 0,1 0 0,0-1 0,0 1 0,1 0 0,0 1 0,-1 13 0,3-20 16,-1 1 1,0 0-1,1-1 1,-1 1-1,1-1 1,-1 1-1,1-1 1,0 1-1,0-1 0,0 0 1,0 1-1,-1-1 1,2 0-1,-1 0 1,0 0-1,0 0 1,0 0-1,0 0 1,1 0-1,-1 0 0,1 0 1,-1 0-1,0-1 1,1 1-1,-1 0 1,1-1-1,0 0 1,-1 1-1,1-1 0,2 0 1,58 2 233,-45-2-191,-1-1-125,0-1 0,0-1 0,0-1 0,-1 0 1,1 0-1,-1-2 0,26-12 0,-29 13 90,-12 8-43,1 1 1,-1-1-1,0 1 0,0-1 0,0 1 0,0-1 0,-1 1 0,1-1 0,-2 5 0,-1 10 111,4-17-60,0 0 1,0-1-1,0 1 0,0 0 1,0-1-1,0 1 0,0-1 0,0 1 1,0-1-1,0 1 0,0-1 1,1 0-1,-1 1 0,0-1 0,0 0 1,0 0-1,0 0 0,1 0 1,-1 0-1,0 0 0,0 0 0,0-1 1,0 1-1,1 0 0,0-1 1,34-5-244,2-10-3277,-13 3-4187,-7 3-2333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0:58.537"/>
    </inkml:context>
    <inkml:brush xml:id="br0">
      <inkml:brushProperty name="width" value="0.025" units="cm"/>
      <inkml:brushProperty name="height" value="0.025" units="cm"/>
    </inkml:brush>
  </inkml:definitions>
  <inkml:trace contextRef="#ctx0" brushRef="#br0">50 156 13100,'0'0'8371,"-7"6"-8392,6-5 34,-27 24 121,27-24-115,0 0-1,0 0 1,0 0 0,0 0-1,0 0 1,0 0 0,0 1-1,0-1 1,0 0 0,1 0-1,-1 1 1,1-1 0,-1 0-1,1 1 1,-1-1 0,1 0-1,0 1 1,-1-1 0,1 1-1,0-1 1,0 1 0,0-1-1,0 0 1,1 1 0,-1-1-1,0 1 1,1-1 0,0 3-1,1-3 17,-1 0 0,1 0 0,0 0 0,0-1 0,0 1 0,0 0 0,0-1 1,0 1-1,0-1 0,0 0 0,0 0 0,0 0 0,0 0 0,0 0 0,0 0 0,4-1 0,34-9 362,-32 5-378,0 0-1,0-1 1,-1 0-1,0 0 1,0 0-1,0-1 1,-1 0-1,0-1 1,0 1-1,-1-1 1,9-16-1,-8 12 45,-1 1-1,0-1 1,-1 1-1,0-1 1,0 0-1,-2-1 1,1 1-1,0-22 1,-14 77 3,2-16 44,8-24-89,-3 10 39,1-1 0,1 0 0,0 1 0,1 0 0,0-1 0,1 1 0,0 0 0,4 18 0,-3-29-93,0 0 1,0 0 0,0 0-1,0 0 1,0 0 0,1 0-1,-1-1 1,1 1 0,-1-1-1,1 1 1,0-1 0,0 0-1,0 1 1,-1-1 0,1 0-1,4 1 1,19 6-4036,-10-7-1393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39.606"/>
    </inkml:context>
    <inkml:brush xml:id="br0">
      <inkml:brushProperty name="width" value="0.025" units="cm"/>
      <inkml:brushProperty name="height" value="0.025" units="cm"/>
    </inkml:brush>
  </inkml:definitions>
  <inkml:trace contextRef="#ctx0" brushRef="#br0">0 202 9897,'14'0'390,"201"-11"1280,228-40 1,15-3-1115,662 22-408,-609 28-221,300-15-1138,1001-10 1573,-1770 29-348,5-2-8,-1 3 0,0 1-1,0 3 1,82 18 0,-126-23-24,0 0 1,0 1 0,0-1 0,0 1-1,0 0 1,0 0 0,0 0 0,0 0-1,0 0 1,0 0 0,-1 0 0,1 1-1,0-1 1,-1 1 0,1-1 0,-1 1-1,0 0 1,1-1 0,-1 1 0,1 3-1,-2-4 6,0 0-1,-1 1 1,1-1-1,0 0 0,-1 1 1,0-1-1,1 0 1,-1 0-1,0 1 0,0-1 1,1 0-1,-1 0 1,0 0-1,0 0 1,0 0-1,0 0 0,0 0 1,-1 0-1,1-1 1,0 1-1,0 0 0,-1-1 1,1 1-1,0-1 1,-1 1-1,1-1 0,0 0 1,-1 1-1,1-1 1,-3 0-1,-34 10 104,0-2 0,0-2 0,-51 2 0,-123-7 263,101-2 49,-637-29 698,285 4-1097,-2547 89 33,2225 12-1953,697-69-401,14-4-1302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6:54.936"/>
    </inkml:context>
    <inkml:brush xml:id="br0">
      <inkml:brushProperty name="width" value="0.025" units="cm"/>
      <inkml:brushProperty name="height" value="0.025" units="cm"/>
    </inkml:brush>
  </inkml:definitions>
  <inkml:trace contextRef="#ctx0" brushRef="#br0">6034 472 6887,'0'0'1302,"-12"-9"-821,8 6-465,-29-22 52,-1 0 0,-1 3 0,-66-32 0,-9 18-190,-2 6 1,-1 4-1,-184-18 1,-385 17 423,247 19-604,-56-56 1045,74 5 297,-1068 19-1120,1448 40 91,-25 3 12,0 2 0,1 2 0,0 4 0,0 2-1,1 2 1,-115 48 0,81-21 9,3 4 0,2 4 0,-121 90 0,168-108 11,2 2 1,1 2-1,1 2 1,3 1-1,1 1 1,-32 51-1,25-24-13,2 2-1,4 1 0,-39 109 1,-14 97 28,76-226-67,2 1-1,3-1 1,-2 86 0,10-116 31,1 1 0,1 0 0,1-1 0,1 0 0,1 0 0,0 0 0,2-1 1,0 0-1,1 0 0,1-1 0,1 0 0,16 21 0,19 19 57,2-3-1,60 54 1,42 36-25,211 158 0,-299-258-99,2-3 0,1-2 0,2-4-1,2-2 1,1-4 0,138 40 0,-37-33 87,182 16 0,178-9 54,-478-40-95,330 16-111,0-17 0,730-90-1,415-193 469,-1141 190-315,427-159 0,-724 215-369,-1-3 1,144-85 0,-199 99 181,-1 0-1,-1-3 1,46-45-1,-60 52 108,-2-1 0,0 0-1,-1-1 1,-1-1-1,-1 0 1,17-39 0,-23 38 138,0 0 1,-1 0-1,-2 0 1,0-1-1,-1 1 1,-2-1 0,0 0-1,-2 0 1,0 1-1,-2-1 1,0 0-1,-2 1 1,0 0 0,-12-30-1,-2 3 373,-3 2 0,-1 0 0,-2 1 0,-3 1-1,-44-57 1,33 55-171,-2 0 0,-3 3 0,-1 2 0,-90-67-1,64 62-243,-2 2 0,-2 4 0,-81-32 0,24 23-353,-2 5-1,-2 6 1,-2 6-1,-150-16 1,43 23-960,-1 11 1,0 11 0,-1 11-1,-259 40 1,219-6-1134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40.106"/>
    </inkml:context>
    <inkml:brush xml:id="br0">
      <inkml:brushProperty name="width" value="0.025" units="cm"/>
      <inkml:brushProperty name="height" value="0.025" units="cm"/>
    </inkml:brush>
  </inkml:definitions>
  <inkml:trace contextRef="#ctx0" brushRef="#br0">0 247 3171,'0'0'8387,"0"14"-3449,2-31-4769,1-1 0,0 1 1,1-1-1,0 1 0,13-27 0,7-33-69,-10 30 122,-11 42-8505,-3 13 4883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7:38.944"/>
    </inkml:context>
    <inkml:brush xml:id="br0">
      <inkml:brushProperty name="width" value="0.025" units="cm"/>
      <inkml:brushProperty name="height" value="0.025" units="cm"/>
    </inkml:brush>
  </inkml:definitions>
  <inkml:trace contextRef="#ctx0" brushRef="#br0">51 258 4388,'0'0'4879,"-5"-9"-4558,-26-45 987,31 54-1214,0-1 1,0 1 0,-1-1-1,1 1 1,0-1 0,0 1-1,0 0 1,-1-1-1,1 1 1,0 0 0,-1-1-1,1 1 1,0 0 0,-1-1-1,1 1 1,-1 0 0,1 0-1,0-1 1,-1 1 0,1 0-1,-1 0 1,1 0 0,-1 0-1,1-1 1,-1 1 0,1 0-1,0 0 1,-1 0-1,1 0 1,-1 0 0,1 0-1,-1 0 1,1 0 0,-1 0-1,0 1 1,1-1-80,0 0-1,0 1 1,0-1 0,0 1 0,0-1-1,-1 0 1,1 1 0,0-1 0,0 0-1,0 1 1,0-1 0,1 0-1,-1 1 1,0-1 0,0 1 0,0-1-1,0 0 1,0 1 0,0-1 0,1 0-1,-1 0 1,0 1 0,0-1 0,0 0-1,1 1 1,-1-1 0,0 0-1,0 0 1,1 1 0,-1-1 0,0 0-1,1 0 1,-1 0 0,0 1 0,1-1-1,-1 0 1,0 0 0,1 0-1,-1 0 1,0 0 0,1 0 0,-1 0-1,0 0 1,1 0 0,-1 0 0,0 0-1,1 0 1,-1 0 0,1 0 0,-1 0-1,22 5 214,1-1 1,-1-1-1,1-1 0,0 0 0,39-4 1,2 1-61,171 19 50,25 0 263,223-43 207,-135 3-565,782-49 125,311-7 97,-1204 74-335,924-7 113,-837-7-30,-3 0-79,-310 18-337,0 2 0,0 0-1,0 0 1,20 7 0,31 6-3447,-42-14 583,4-1-2435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0:56.215"/>
    </inkml:context>
    <inkml:brush xml:id="br0">
      <inkml:brushProperty name="width" value="0.025" units="cm"/>
      <inkml:brushProperty name="height" value="0.025" units="cm"/>
    </inkml:brush>
  </inkml:definitions>
  <inkml:trace contextRef="#ctx0" brushRef="#br0">1 25 5894,'12'2'1761,"29"1"-1288,347 18 2321,25-38-2427,0 0-227,214 35 1151,275-7-873,-888-11-423,576-21 228,2 34 231,188 8-281,-1-38 249,-383 5 777,-214 9-626,453-23-281,-630 26-1765,-18 2-668,-18 1-1297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1:39.312"/>
    </inkml:context>
    <inkml:brush xml:id="br0">
      <inkml:brushProperty name="width" value="0.025" units="cm"/>
      <inkml:brushProperty name="height" value="0.025" units="cm"/>
    </inkml:brush>
  </inkml:definitions>
  <inkml:trace contextRef="#ctx0" brushRef="#br0">15 236 8520,'0'0'2701,"-3"-8"-1847,-8-26 134,11 34-950,0-1 0,0 0-1,0 1 1,0-1 0,0 0 0,0 1 0,0-1-1,0 1 1,1-1 0,-1 0 0,0 1-1,0-1 1,1 1 0,-1-1 0,0 1 0,0-1-1,1 1 1,-1-1 0,1 1 0,-1-1-1,1 1 1,-1-1 0,1 1 0,-1 0 0,1-1-1,-1 1 1,1 0 0,-1-1 0,1 1-1,-1 0 1,1 0 0,0-1 0,-1 1 0,1 0-1,-1 0 1,1 0 0,0 0 0,-1 0 0,2 0-1,29 0 499,-25 0-410,18 2 26,1 1 0,29 8 0,25 3-53,34-6 63,210-11 0,116-40-56,-101 7-253,-239 29 54,-5 1-44,0-4 1,102-25 0,-183 32-59,-1 0 0,0-1 1,18-8-1,-79 4 227,-779-5 190,658 24 184,0 8 1,-307 75-1,466-91-288,0 0-1,-1-1 0,-22 1 1,33-3 149,21-7-241,116-14-184,170-3 0,-126 13-268,-57 1 141,571-66-262,-681 72 517,-13 0 51,-22 0 110,-159-2 353,-230 23 0,-180 49-422,572-63-88,-200 31-5104,161-23 1975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33.887"/>
    </inkml:context>
    <inkml:brush xml:id="br0">
      <inkml:brushProperty name="width" value="0.025" units="cm"/>
      <inkml:brushProperty name="height" value="0.025" units="cm"/>
    </inkml:brush>
  </inkml:definitions>
  <inkml:trace contextRef="#ctx0" brushRef="#br0">508 134 6566,'0'0'2472,"3"-11"-582,-1 7-1697,11-43 1375,-12 45-1379,0-1 1,-1 1 0,0-1 0,1 1 0,-1-1-1,0 1 1,0-1 0,0 1 0,-1-1 0,1 1 0,-1 0-1,1-1 1,-1 1 0,0-1 0,0 1 0,0 0-1,0 0 1,0-1 0,-3-2 0,1 3-100,-1-1 0,1 1 0,-1 0 1,0 0-1,0 0 0,0 1 0,0-1 0,0 1 0,-1 0 0,1 0 1,0 1-1,0-1 0,-1 1 0,1 0 0,0 0 0,-1 0 0,1 1 1,0 0-1,0-1 0,-7 4 0,-6 0-107,1 1 0,0 1 0,-27 15 1,11-3 32,1 2 0,0 1-1,2 1 1,-44 43 0,58-50-22,1 0 0,0 2-1,1 0 1,0 0-1,2 1 1,0 1 0,1-1-1,1 2 1,-9 27 0,16-41 2,0 0 1,1 0 0,0 0 0,0 0-1,0 0 1,1 0 0,-1 0 0,2 0-1,-1 0 1,1 1 0,0-1 0,0 0-1,0 0 1,1-1 0,3 9 0,-2-10-1,-1 0 1,1-1 0,0 1-1,0-1 1,0 0 0,1 0-1,-1 0 1,1 0 0,-1-1 0,1 0-1,0 1 1,0-1 0,0 0-1,0-1 1,0 1 0,1-1-1,-1 0 1,0 0 0,1 0-1,-1-1 1,1 1 0,4-1 0,10 0 21,0-1 1,0 0 0,0-2 0,-1 0 0,1-1-1,-1-1 1,0 0 0,0-2 0,0 0 0,23-14 0,-5 1 84,-2-1 0,0-2 0,55-51 0,-76 62-80,-1 0 0,-1-1 0,0 0 1,-1-1-1,0 0 0,9-18 0,-17 27-11,0 0-1,0 0 1,0-1 0,0 1 0,-1 0-1,0-1 1,0 0 0,0 1-1,-1-12 1,0 14-4,0 0 0,-1 0-1,0-1 1,0 1 0,0 0 0,0 0 0,0 0-1,-1 0 1,1 0 0,-1 0 0,0 1-1,0-1 1,0 0 0,0 1 0,0 0 0,-1-1-1,1 1 1,-4-2 0,-2-1 0,0 0 1,0 1-1,-1 0 1,1 0-1,-1 1 0,0 0 1,0 1-1,0 0 1,0 0-1,0 1 0,-15 0 1,17 0-41,1 1 1,-1 1-1,0-1 0,0 1 0,1 0 1,-1 0-1,1 1 0,-1 0 1,1 0-1,-1 0 0,1 1 1,0 0-1,0 0 0,0 1 1,1 0-1,-7 5 0,11-8-180,-1 0 0,1 0-1,0 0 1,0 0 0,0 1 0,0-1-1,0 0 1,1 1 0,-1-1-1,0 0 1,1 1 0,-1-1 0,0 1-1,1-1 1,0 1 0,-1-1 0,1 1-1,0 0 1,0-1 0,0 4 0,6-3-3856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12.721"/>
    </inkml:context>
    <inkml:brush xml:id="br0">
      <inkml:brushProperty name="width" value="0.025" units="cm"/>
      <inkml:brushProperty name="height" value="0.025" units="cm"/>
    </inkml:brush>
  </inkml:definitions>
  <inkml:trace contextRef="#ctx0" brushRef="#br0">198 195 5669,'-8'0'3022,"-106"-14"-321,112 14-2703,1 1 1,-1-1-1,1 1 0,-1 0 0,1-1 1,-1 1-1,1 0 0,0 0 0,0 0 1,-1 0-1,1 0 0,0 0 0,0 0 1,0 1-1,0-1 0,0 0 0,1 1 1,-1-1-1,0 0 0,0 1 0,1-1 1,-1 1-1,1-1 0,-1 3 0,-11 44-64,11-42 59,-14 108-55,4 0 1,5 122 0,3-77 52,3 504 42,2-618-19,2 0 1,2 0 0,1-1 0,3 0 0,2 0-1,1-1 1,3 0 0,21 41 0,-23-57-5,2-1 1,0 0-1,2-1 0,1-1 0,1 0 1,1-2-1,1 0 0,1-2 0,1 0 1,1-2-1,0 0 0,48 24 0,-26-21 10,0-2 0,2-3 0,0-1 0,61 10 0,210 17 129,-194-28-125,328 45-3,345 36-5,124-75-70,-38-2 49,-710-4 10,895 45 6,990-154 123,-1455 38-81,643-69 380,-339 28-374,569-74 20,-1358 154-5,187-52-1,-265 57-56,0-2-1,-1-2 0,0-1 1,-2-2-1,0-2 0,-1-2 1,59-48-1,-76 52 12,-1 0-1,-1-2 1,-1 0-1,-1-1 1,-1 0 0,-1-2-1,-1 0 1,-1 0 0,18-54-1,-19 40 18,-2 0 1,-2-1-1,-1 0 0,-2-1 0,-2 1 0,-3-58 1,-2 77 17,0 1 0,-1 0 0,-1 0 0,-1 0 0,-1 0 0,-1 1-1,0 0 1,-13-21 0,5 13 77,-1 1-1,-2 1 0,0 0 1,-42-41-1,15 25-80,-2 1 0,-2 3 0,-1 2 0,-107-55 0,47 38-109,-3 6 0,-1 4-1,-190-42 1,-369-36-1168,653 117 1185,-1831-191-168,-13 109 151,-465 62 93,1815 24-16,-937 46 101,1241-37-155,-1358-9 102,822 5-4740,694-5 4152,-45 0-4804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42.642"/>
    </inkml:context>
    <inkml:brush xml:id="br0">
      <inkml:brushProperty name="width" value="0.025" units="cm"/>
      <inkml:brushProperty name="height" value="0.025" units="cm"/>
    </inkml:brush>
  </inkml:definitions>
  <inkml:trace contextRef="#ctx0" brushRef="#br0">213 107 2434,'0'0'465,"-9"-4"-476,-25-10-32,-65-19 1,96 32 16,0 0 0,1 0 0,-1 0 0,1 0 0,0-1 0,-1 0 0,1 1 0,0-1 0,0 0 0,0 0 0,0 0 0,0 0 0,0 0 0,-2-5 0,2 4 415,1 1 0,-1-1 0,0 1 1,0 0-1,0-1 0,-1 1 0,1 0 1,0 0-1,-1 1 0,-3-3 0,-2 4 7775,8 12-4675,1-10-3381,0 0 0,-1-1-1,1 1 1,0 0 0,0-1-1,0 1 1,0 0-1,0-1 1,1 1 0,-1-1-1,0 0 1,3 2 0,16 9 1301,37 27 1,5 3-1357,100 55-10,218 116 31,-183-97 43,-129-73-74,174 109 160,-170-114-119,-53-30-41,-1 1 0,0 0 0,29 22 0,-106-70-7602,31 21-582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55.919"/>
    </inkml:context>
    <inkml:brush xml:id="br0">
      <inkml:brushProperty name="width" value="0.025" units="cm"/>
      <inkml:brushProperty name="height" value="0.025" units="cm"/>
    </inkml:brush>
  </inkml:definitions>
  <inkml:trace contextRef="#ctx0" brushRef="#br0">112 113 3619,'0'0'3166,"-10"-3"-1906,3 2-1042,1 0-8,0 1 0,0-1 0,0 0 0,0-1 0,0 0 0,1 0-1,-1 0 1,0-1 0,1 1 0,-1-1 0,1-1 0,-8-6 0,14 10-136,0-1 1,0 0 0,1 1 0,-1 0-1,0-1 1,1 1 0,-1 0 0,0-1-1,1 1 1,-1 0 0,0 0 0,1 0-1,-1 0 1,1 1 0,-1-1 0,0 0-1,1 1 1,-1-1 0,0 0-1,2 2 1,80 33 264,-56-22-305,0-2 0,0 0 0,51 11 0,9-9 180,148 4 0,90-21 755,-167-2-386,230 22 0,99 16-468,2-32-39,-196-3-80,-248 3 1,843-38 102,-887 38-65,30-5-109,-23 2 321,-19 1 728,-783-5-628,519 10-329,-1187-2-684,1373-4 581,-160-27 0,-81-39-65,93 17 250,181 42-119,-1 2 1,-91-1-1,148 9-29,0 0 0,-1-1 0,1 1 0,0 0 0,0 0 0,-1 0-1,1 0 1,0 0 0,-1 0 0,1 0 0,0 0 0,-1 0 0,1 0 0,0 0-1,-1 0 1,1 0 0,0 0 0,-1 1 0,1-1 0,0 0 0,0 0 0,-1 0-1,1 0 1,0 0 0,0 1 0,-1-1 0,1 0 0,0 0 0,0 0 0,-1 1 0,1-1-1,0 0 1,0 0 0,0 1 0,0-1 0,-1 0 0,1 1 0,0-1 0,0 1-1,9 10-917,23 7 456,6-7 438,0-2 0,1-1 0,61 3-1,4 1 137,146 30 393,231 30-73,17-35-282,2-20 0,828-81 1,-1095 34 157,70-7-27,-275 34-1038,-22-5-2061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32.077"/>
    </inkml:context>
    <inkml:brush xml:id="br0">
      <inkml:brushProperty name="width" value="0.025" units="cm"/>
      <inkml:brushProperty name="height" value="0.025" units="cm"/>
    </inkml:brush>
  </inkml:definitions>
  <inkml:trace contextRef="#ctx0" brushRef="#br0">4863 617 4228,'0'0'2643,"3"-8"-1245,-1 2-1193,-1 5-177,0 0 0,-1 0 0,1-1 0,0 1 0,-1 0 0,1 0-1,-1 0 1,1-1 0,-1 1 0,0 0 0,0-1 0,1 1 0,-1 0 0,0-1 0,0 1 0,0 0 0,0-1 0,0 1 0,-1 0-1,1-1 1,0 1 0,-1 0 0,1 0 0,-1-1 0,1 1 0,-1 0 0,1 0 0,-1 0 0,0 0 0,0 0 0,1-1 0,-1 1 0,0 1-1,0-1 1,0 0 0,0 0 0,0 0 0,0 0 0,-1 1 0,1-1 0,0 1 0,0-1 0,0 1 0,-1-1 0,0 0 0,-101-27 576,-179-28 1,125 29 791,145 24-1388,-888-142 1009,451 93-968,-103-9 75,-2 36-46,442 26-105,1 5 0,-161 28 0,-227 82-487,411-90 638,2 5 1,0 2 0,-125 71-1,171-81-116,1 1 0,1 2-1,2 2 1,-57 55-1,80-69-19,0 1-1,1 0 1,1 1-1,0 0 0,1 1 1,1 0-1,1 1 0,0 0 1,2 0-1,0 0 1,0 1-1,2 0 0,-4 33 1,4-9 33,2 1 0,2-1-1,10 79 1,-6-104-16,0 0 0,1 1-1,0-2 1,2 1-1,0-1 1,1 0 0,1 0-1,0-1 1,2-1-1,-1 1 1,20 19-1,2-3 26,1-2 0,2-1-1,1-2 1,1-1-1,71 36 1,-16-18 17,141 48 1,-28-29 280,262 47-1,219-1 3,-675-108-333,735 67 118,-581-67 178,0-7-1,250-41 1,-165 1-215,-3-10 1,370-136-1,-546 164 63,-1-3 0,-2-3 0,-2-3 0,-1-2 0,-2-4 0,87-76 0,-122 93-42,-2-1-1,-1-2 0,-2 0 1,0-2-1,-2 0 0,23-47 0,-32 51-64,-1 0-1,-2 0 0,0 0 0,-2-1 0,-1-1 0,-1 1 1,-1-1-1,-2 0 0,-1-35 0,-3 40-22,-1-1 0,-2 1-1,0 0 1,-2 0 0,0 1 0,-1 0-1,-2 0 1,0 1 0,-2 0-1,0 1 1,-1 0 0,-31-36 0,7 15-19,-2 2 0,-1 1 1,-3 3-1,-74-52 0,58 51-492,-1 2-1,-104-43 0,-140-29-3548,126 55-46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46.933"/>
    </inkml:context>
    <inkml:brush xml:id="br0">
      <inkml:brushProperty name="width" value="0.025" units="cm"/>
      <inkml:brushProperty name="height" value="0.025" units="cm"/>
    </inkml:brush>
  </inkml:definitions>
  <inkml:trace contextRef="#ctx0" brushRef="#br0">15846 501 13293,'-50'-32'-74,"-2"2"0,-2 3 0,0 3 0,-1 1 0,-108-27 0,-96 3-137,-284-15-1,399 49 176,-148-14-26,-976-85 472,-4 59 689,-2748 80-1099,2955-24-428,-500 11-623,-403-4 315,1241-8 1223,5 58-366,231 21-76,358-52 312,-212 75-1,298-86-325,0 3-1,2 1 0,0 3 1,2 1-1,0 2 0,-50 45 1,70-52-32,1 0 1,0 2 0,2 0-1,1 1 1,1 1 0,1 1-1,1 1 1,2 0 0,0 1-1,2 0 1,-14 48-1,21-61-25,1 1 0,1 0 0,1 0 1,0 0-1,1 1 0,0-1 0,2 0 0,0 0 0,0 1 0,2-1 0,0 0 0,1-1 0,0 1 0,1-1 0,1 1 0,1-2 0,0 1 0,1-1 0,0 0 0,1 0 0,1-1 0,15 17 0,-1-7 27,2-1 0,1-1 1,1-1-1,1-2 0,0 0 1,1-2-1,49 18 0,18 1 37,118 25-1,-10-15 23,2-10-1,266 13 1,425-39 135,-137-37-152,93-1-49,182 14 1,2356-52 5,-2515 35 27,2087-41 149,-2103 73-183,1578-3 14,-1774-29 28,-2-33-12,-611 59-22,221-31-39,-235 29 15,1-1 1,-2-2 0,0-2-1,69-34 1,-96 41 27,0 1 0,0-2 0,-1 0 0,0 0 0,-1 0 0,0-1 0,0 0 0,0-1 0,-1 0 0,0 0 1,-1 0-1,7-13 0,-10 15 12,-1 0 0,1 0 0,-1 0 0,0-1 0,0 1 0,-1-1 0,0 1 0,-1-1 0,0 1 0,0-1 0,0 1 0,-1-1 0,0 1 0,0-1 0,-1 1 0,0-1 0,-1 1 0,1 0 0,-7-10 0,0 0 48,-2 1 0,0 1 1,0 0-1,-2 0 0,0 1 0,0 1 1,-1 0-1,-17-11 0,-15-9 237,-71-38-1,-9 6-205,-3 5 0,-251-78-1,-289-23 29,-121 51 29,645 102-1065,-1 6-1,1 7 1,-215 35-1,149 1-1350,-2 5-1709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4.188"/>
    </inkml:context>
    <inkml:brush xml:id="br0">
      <inkml:brushProperty name="width" value="0.025" units="cm"/>
      <inkml:brushProperty name="height" value="0.025" units="cm"/>
    </inkml:brush>
  </inkml:definitions>
  <inkml:trace contextRef="#ctx0" brushRef="#br0">1 121 14798,'0'0'4773,"82"-27"-4261,-29 16 289,15-2-417,11 5-256,3 0-96,-2 1 0,-5 1-32,-7 2 32,-7-1-256,-15 1-769,-7-1-961,-15 0-960,-14-3-706,-6-2-1184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40.994"/>
    </inkml:context>
    <inkml:brush xml:id="br0">
      <inkml:brushProperty name="width" value="0.025" units="cm"/>
      <inkml:brushProperty name="height" value="0.025" units="cm"/>
    </inkml:brush>
  </inkml:definitions>
  <inkml:trace contextRef="#ctx0" brushRef="#br0">0 221 8520,'0'0'3240,"17"4"-2807,-12-5-355,1 1 0,0 0 1,0-1-1,0 0 0,-1 0 1,1-1-1,0 0 0,-1 0 0,0 0 1,1-1-1,8-5 0,-2 2 595,2-14 4694,25-37-5588,-15 23 233,-14 18-11,2 0 0,-1 0 0,23-21 0,-29 100-38,-5-60 33,0 0 0,0 0 0,0-1 1,0 1-1,0 0 0,1 0 0,0 0 0,-1-1 1,1 1-1,0 0 0,0-1 0,1 1 0,-1 0 0,3 4 1,0-4-12,0 0 1,0 0-1,0 0 1,0 0-1,1-1 1,-1 1-1,6 1 1,2 2-43,-8-4-311,19 7-1618,-5-6-4046,-3-3-3001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4.519"/>
    </inkml:context>
    <inkml:brush xml:id="br0">
      <inkml:brushProperty name="width" value="0.025" units="cm"/>
      <inkml:brushProperty name="height" value="0.025" units="cm"/>
    </inkml:brush>
  </inkml:definitions>
  <inkml:trace contextRef="#ctx0" brushRef="#br0">0 27 10762,'0'0'4314,"11"-5"-3386,-2 1-761,0 1 0,1 0 0,-1 0 0,1 0 0,-1 1 0,1 1 0,0 0 0,0 0 0,0 1 0,-1 0 0,1 0-1,0 1 1,0 1 0,19 5 0,-21-5-114,0 1 0,0 0 0,0 1 0,0 0 0,0 0 0,-1 1 0,0-1 0,0 2 0,10 8 0,-15-11-7,0-1-1,1 1 0,-1 0 0,0 0 0,0 1 0,0-1 0,-1 0 0,1 1 0,-1-1 0,0 1 1,0-1-1,0 1 0,-1-1 0,1 1 0,-1 0 0,1-1 0,-1 1 0,-1 0 0,1-1 0,0 1 1,-1 0-1,0-1 0,0 1 0,0 0 0,-2 5 0,-2 1 171,-1 0 1,1 0-1,-2 0 1,1-1-1,-1 0 0,0 0 1,-14 12-1,-70 54 348,40-34-590,30-25-1023,12-9-3438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6.009"/>
    </inkml:context>
    <inkml:brush xml:id="br0">
      <inkml:brushProperty name="width" value="0.025" units="cm"/>
      <inkml:brushProperty name="height" value="0.025" units="cm"/>
    </inkml:brush>
  </inkml:definitions>
  <inkml:trace contextRef="#ctx0" brushRef="#br0">43 161 12300,'0'0'4580,"-8"8"-3443,-22 25-320,30-33-795,0 0 1,-1 0-1,1 1 1,0-1-1,0 0 1,-1 0-1,1 1 0,0-1 1,-1 0-1,1 1 1,0-1-1,0 0 1,0 1-1,-1-1 1,1 0-1,0 1 1,0-1-1,0 0 1,0 1-1,0-1 0,0 0 1,0 1-1,0-1 1,-1 1-1,1-1 1,0 0-1,1 1 1,-1-1-1,0 0 1,0 1-1,0-1 0,0 1 1,0-1-1,0 0 1,0 1-1,1-1 1,-1 0-1,0 1 1,0-1-1,0 0 1,1 1-1,-1-1 1,0 0-1,0 0 0,1 1 1,-1-1-1,0 0 1,1 0-1,-1 1 1,0-1-1,1 0 1,-1 0-1,0 0 1,1 0-1,-1 0 0,0 0 1,1 1-1,-1-1 1,1 0-1,-1 0 1,0 0-1,1 0 1,-1 0-1,1 0 1,-1-1-1,1 1 0,25-1 675,-26 1-693,13-3 145,-1-1 1,1 0 0,-1-1 0,1 0-1,-1-1 1,-1 0 0,16-11 0,77-62-17,-59 42-50,-22 16-59,14-9 48,-36 32-75,0 0-1,-1 0 1,1 1-1,-1-1 1,0 0-1,0 0 0,1 0 1,-1 0-1,-1 0 1,1 0-1,-1 4 1,-10 45 242,4-20-135,1 1-1,-3 54 0,14 42-74,-1-83 74,-4 73 0,-1-113-6,0 0-1,0 0 1,0 1-1,-1-1 0,0 0 1,0-1-1,0 1 0,0 0 1,-1 0-1,0-1 1,0 0-1,0 1 0,-1-1 1,1-1-1,-7 6 1,9-7-42,-1-1 1,1 0 0,-1 0-1,1-1 1,-1 1 0,1 0-1,-1 0 1,0-1 0,1 1-1,-1-1 1,0 1 0,0-1-1,1 0 1,-1 0 0,0 0-1,0 0 1,0 0 0,1 0-1,-3 0 1,2-1-26,-1 0-1,1-1 1,0 1 0,0 0-1,0 0 1,0-1 0,0 0-1,0 1 1,1-1 0,-1 0-1,1 0 1,-1 0 0,1 0-1,-1 0 1,1 0-1,0 0 1,0 0 0,-1-3-1,-3-5-34,1 0 1,0 0-1,1 0 0,0-1 0,1 0 0,0 1 0,0-1 0,1 0 0,1 0 0,0 0 0,0 0 0,1 0 0,2-11 0,-1 14-4,1 0-1,0 0 0,0 0 0,0 0 0,1 1 0,0 0 1,1 0-1,0 0 0,0 0 0,0 1 0,1-1 1,0 1-1,0 1 0,0-1 0,1 1 0,0 0 1,10-5-1,12-5-27,42-15-1,-49 23-56,-1-2 0,0 0 0,0-2 0,28-19 0,-49 30 22,1 0 0,-1 0-1,0 0 1,1-1-1,-1 1 1,0 0 0,1 0-1,-1-1 1,0 1 0,1 0-1,-1 0 1,0-1-1,1 1 1,-1 0 0,0-1-1,0 1 1,0-1-1,1 1 1,-1 0 0,0-1-1,0 1 1,0-1 0,0 1-1,0 0 1,0-1-1,0 1 1,0-1 0,0 1-1,0-1 1,0 1-1,0 0 1,0-1 0,0 1-1,0-1 1,0 1 0,0-1-1,0 1 1,-1 0-1,1-1 1,0 1 0,0 0-1,-1-1 1,-16-10-5303,11 8 3047,-11-6-5658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6.339"/>
    </inkml:context>
    <inkml:brush xml:id="br0">
      <inkml:brushProperty name="width" value="0.025" units="cm"/>
      <inkml:brushProperty name="height" value="0.025" units="cm"/>
    </inkml:brush>
  </inkml:definitions>
  <inkml:trace contextRef="#ctx0" brushRef="#br0">1 4 16400,'0'0'6726,"57"-3"-19378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6.729"/>
    </inkml:context>
    <inkml:brush xml:id="br0">
      <inkml:brushProperty name="width" value="0.025" units="cm"/>
      <inkml:brushProperty name="height" value="0.025" units="cm"/>
    </inkml:brush>
  </inkml:definitions>
  <inkml:trace contextRef="#ctx0" brushRef="#br0">23 141 9929,'0'0'10138,"10"-4"-8905,14-7-327,39-23 0,-56 30-824,-1 0-1,1 0 1,-1-1-1,0 0 1,0 0-1,0-1 1,-1 1 0,0-1-1,0-1 1,0 1-1,-1-1 1,5-7-1,-9 14-67,0-1 1,0 1-1,0-1 0,0 1 0,0 0 0,0-1 1,1 1-1,-1 0 0,0-1 0,0 1 1,0 0-1,0-1 0,0 1 0,0 0 0,0-1 1,-1 1-1,1-1 0,0 1 0,0 0 0,0-1 1,0 1-1,0 0 0,0-1 0,-1 1 1,1 0-1,0-1 0,0 1 0,-1 0 0,1 0 1,0-1-1,0 1 0,-1 0 0,1 0 1,0 0-1,-1-1 0,1 1 0,-1 0 0,-18-1 821,-22 13 267,29-5-1098,0 0-1,0 1 1,1 0-1,0 1 0,1 1 1,-14 14-1,20-20-2,0 0-1,1 1 1,-1 0-1,1 0 0,0 0 1,0 0-1,0 0 1,1 1-1,0-1 1,0 1-1,0 0 1,0-1-1,1 1 0,0 0 1,1 0-1,-1 0 1,1 11-1,1-16-1,-1 0 0,1 1 0,-1-1 0,1 0 0,-1 0 0,1 1 0,0-1 0,0 0 0,-1 0 0,1 0 0,0 0 0,0 0 0,0 0 0,0 0 0,0 0 0,0 0 0,1-1 0,-1 1 0,0 0 0,0-1 0,1 1 0,-1-1 0,0 1 0,0-1 0,1 0 0,2 1 0,42 1-120,-35-2-19,0 0-101,49-2-2751,-19-6-2503,-7-4-1984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7.354"/>
    </inkml:context>
    <inkml:brush xml:id="br0">
      <inkml:brushProperty name="width" value="0.025" units="cm"/>
      <inkml:brushProperty name="height" value="0.025" units="cm"/>
    </inkml:brush>
  </inkml:definitions>
  <inkml:trace contextRef="#ctx0" brushRef="#br0">92 0 9225,'0'0'10943,"-3"13"-10329,-23 87 500,5-26 1359,-20 139-1,41-212-2458,0 0-1,0 0 0,0 0 0,0 0 0,0 0 1,0 0-1,0 0 0,0 0 0,0 0 0,1-1 0,-1 1 1,0 0-1,1 0 0,-1 0 0,0 0 0,1 0 1,-1-1-1,1 1 0,-1 0 0,1 0 0,0-1 0,-1 1 1,1-1-1,0 1 0,-1 0 0,1-1 0,0 1 1,0-1-1,0 1 0,-1-1 0,1 0 0,0 1 0,0-1 1,0 0-1,0 0 0,0 1 0,0-1 0,-1 0 1,1 0-1,0 0 0,0 0 0,0 0 0,0 0 0,0-1 1,0 1-1,0 0 0,0 0 0,0-1 0,-1 1 1,1 0-1,0-1 0,0 1 0,1-1 0,5-2 47,1 0-1,0 0 1,0-1-1,11-8 0,50-48 46,-55 46-137,1 0 1,0 1-1,29-19 1,-43 32 24,-1 0 0,0 1 0,1-1-1,-1 0 1,0 0 0,0 0 0,1 0 0,-1 1 0,0-1-1,1 0 1,-1 0 0,0 0 0,0 1 0,0-1 0,1 0-1,-1 0 1,0 1 0,0-1 0,0 0 0,0 1 0,1-1-1,-1 0 1,0 1 0,0-1 0,0 0 0,0 1 0,0-1-1,0 0 1,0 1 0,0-1 0,0 0 0,0 1 0,0-1 0,0 0-1,0 0 1,0 1 0,0-1 0,-1 0 0,1 1 0,0-1-1,-1 18-88,-17 33 123,15-44-49,0 0 0,0 1 0,0 0 0,1-1 0,0 1 0,1 0 0,0 0 0,-1 14 0,3-22-95,-1 1 0,1 0 0,-1 0-1,1-1 1,-1 1 0,1-1-1,-1 1 1,1-1 0,0 1-1,-1-1 1,1 1 0,0-1-1,0 1 1,-1-1 0,1 0 0,0 1-1,0-1 1,0 0 0,-1 0-1,1 0 1,0 0 0,0 1-1,0-1 1,0 0 0,-1-1-1,1 1 1,0 0 0,0 0 0,0 0-1,0 0 1,-1-1 0,1 1-1,1-1 1,31-9-3635,-6-8-1170,3-5-2285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7.718"/>
    </inkml:context>
    <inkml:brush xml:id="br0">
      <inkml:brushProperty name="width" value="0.025" units="cm"/>
      <inkml:brushProperty name="height" value="0.025" units="cm"/>
    </inkml:brush>
  </inkml:definitions>
  <inkml:trace contextRef="#ctx0" brushRef="#br0">120 7 14606,'0'0'3128,"-7"4"-1185,-5 3-1496,1 0 0,1 1 0,-1 1 0,-13 14 0,19-18-281,1-1 0,0 2 0,0-1 0,0 0 0,0 1 0,1 0 0,0 0 0,0 0 0,1 0 1,0 0-1,0 1 0,-2 10 0,4-16-163,0 0 1,0 0 0,0 0-1,0 0 1,0 1-1,0-1 1,0 0 0,0 0-1,0 0 1,1 0-1,-1 0 1,0 0 0,1 0-1,-1 0 1,1 0 0,-1 0-1,1 0 1,-1 0-1,1 0 1,0-1 0,0 1-1,-1 0 1,1 0-1,0-1 1,0 1 0,0 0-1,2 0 1,0 0-1,0 0 0,0 0 0,0 0 1,0 0-1,0-1 0,0 1 0,0-1 0,1 0 1,4-1-1,2 1-170,-1-2 1,0 1 0,0-1 0,0-1-1,17-7 1,-21 8 146,1-1 0,-1 0-1,0-1 1,0 1 0,-1-1 0,1 0 0,-1 0 0,0-1-1,0 1 1,0-1 0,0 0 0,-1 0 0,0 0 0,0 0-1,0-1 1,-1 1 0,0-1 0,0 0 0,0 0 0,-1 1-1,0-1 1,0 0 0,0 0 0,-1 0 0,0 0 0,-1-12-1,1 17 25,-1 0 0,1 0 0,-1 0 0,1 0 0,-1 0 0,0 0 0,1 1 0,-1-1 0,0 0-1,0 0 1,1 1 0,-1-1 0,0 0 0,0 1 0,0-1 0,0 1 0,0-1 0,0 1 0,0-1-1,0 1 1,0 0 0,0-1 0,0 1 0,-1 0 0,1 0 0,0 0 0,0 0 0,0 0 0,0 0-1,0 0 1,0 0 0,0 1 0,0-1 0,0 0 0,-1 1 0,1-1 0,0 1 0,0-1 0,1 1-1,-1-1 1,0 1 0,0-1 0,0 1 0,0 0 0,0 0 0,1 0 0,-1-1 0,0 1 0,1 0-1,-1 0 1,0 2 0,0-3-69,1 0 0,0 1 0,0-1 0,0 0 0,0 1 0,1-1 0,-1 0 0,0 0-1,0 1 1,0-1 0,0 0 0,0 0 0,0 1 0,0-1 0,0 0 0,1 0 0,-1 1 0,0-1 0,0 0-1,0 0 1,0 1 0,1-1 0,-1 0 0,0 0 0,0 0 0,1 0 0,-1 1 0,0-1 0,0 0-1,1 0 1,-1 0 0,0 0 0,0 0 0,1 0 0,-1 0 0,0 0 0,1 0 0,-1 0 0,0 0 0,20 0-2204,17-9-3968,-6-9-2924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8.255"/>
    </inkml:context>
    <inkml:brush xml:id="br0">
      <inkml:brushProperty name="width" value="0.025" units="cm"/>
      <inkml:brushProperty name="height" value="0.025" units="cm"/>
    </inkml:brush>
  </inkml:definitions>
  <inkml:trace contextRef="#ctx0" brushRef="#br0">109 1 15407,'0'0'4142,"-6"8"-3848,-2 2-259,1 1 0,0 0 0,1 0 0,1 1 0,0 0 0,-7 20 0,-8 31-570,14-46 576,0 0 0,1 0 0,0 1 0,1 0 0,1-1-1,1 1 1,0 19 0,3-36-29,-1 0 1,0 0-1,0-1 0,0 1 0,0 0 0,1 0 0,-1 0 1,0-1-1,0 1 0,1 0 0,-1-1 0,1 1 1,-1 0-1,1-1 0,-1 1 0,1 0 0,-1-1 1,1 1-1,0-1 0,-1 1 0,1-1 0,0 1 0,-1-1 1,1 0-1,0 1 0,0-1 0,0 1 0,29-1 267,-23-1-230,-1-1 0,1 1-1,0-2 1,-1 1 0,0-1-1,9-4 1,30-35 1147,-45 41-721,1 44 43,0-42-510,0 0 0,1 0 0,-1 0 0,1 0 1,-1-1-1,1 1 0,-1 0 0,1-1 0,0 1 0,-1-1 0,1 0 0,0 0 1,-1 1-1,1-1 0,0 0 0,-1-1 0,1 1 0,0 0 0,2-1 1,34-3 137,-15-4-208,-17 6 65,1 0-1,-1 0 0,1 1 1,-1 0-1,11-1 0,-28 10 2805,21-16-2208,-7 3-605,1 0 0,-1 0-1,1 0 1,0 1 0,0 0-1,0-1 1,1 2 0,-1-1-1,1 0 1,0 1 0,0 0 0,0 0-1,0 1 1,1-1 0,-1 1-1,1 0 1,0 0 0,-1 1-1,1 0 1,0 0 0,9 0-1,82 0-2507,-95 1 2171,9-2-2131,-9-5-2679,-5-4-3522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8.588"/>
    </inkml:context>
    <inkml:brush xml:id="br0">
      <inkml:brushProperty name="width" value="0.025" units="cm"/>
      <inkml:brushProperty name="height" value="0.025" units="cm"/>
    </inkml:brush>
  </inkml:definitions>
  <inkml:trace contextRef="#ctx0" brushRef="#br0">1 24 11883,'0'0'1698,"73"-12"-1506,-21 8-544,7-4-8329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19.372"/>
    </inkml:context>
    <inkml:brush xml:id="br0">
      <inkml:brushProperty name="width" value="0.025" units="cm"/>
      <inkml:brushProperty name="height" value="0.025" units="cm"/>
    </inkml:brush>
  </inkml:definitions>
  <inkml:trace contextRef="#ctx0" brushRef="#br0">117 112 7783,'0'0'8803,"1"-8"-6096,2-23-673,-3 30-2000,0 1 1,0-1-1,0 1 1,0-1-1,0 1 1,0 0 0,-1-1-1,1 1 1,0-1-1,0 1 1,0-1-1,-1 1 1,1 0-1,0-1 1,0 1-1,-1 0 1,1-1-1,0 1 1,-1 0-1,1 0 1,-1-1-1,1 1 1,0 0 0,-1 0-1,1-1 1,-1 1-1,1 0 1,0 0-1,-1 0 1,1 0-1,-1 0 1,1 0-1,-1 0 1,1 0-1,-1 0 1,1 0-1,-1 0 1,1 0-1,0 0 1,-1 0 0,1 0-1,-1 0 1,1 0-1,-1 1 1,1-1-1,0 0 1,-1 0-1,0 1 1,-19 9 67,12-4-77,1 1 0,0 0 0,0 1 1,0-1-1,1 1 0,1 1 0,-1-1 1,1 1-1,0 0 0,1 0 1,0 0-1,1 1 0,0-1 0,-3 17 1,6-25-24,0-1 0,0 1-1,0-1 1,0 1 0,-1-1 0,1 1 0,0-1 0,0 0 0,1 1 0,-1-1 0,0 1 0,0-1 0,0 1 0,0-1 0,0 1 0,0-1 0,1 1 0,-1-1 0,0 0 0,0 1 0,0-1 0,1 1 0,-1-1 0,0 0 0,1 1 0,-1-1 0,0 0 0,1 1 0,-1-1 0,1 0 0,-1 0 0,0 1 0,2-1 0,17-2 164,18-18 198,-13 1-287,0-2 1,-1-1-1,-1 0 0,-1-1 0,-1-2 0,21-33 0,-34 40-146,-17 32-76,6-5 135,0 0 1,1 0-1,0 1 1,1-1-1,0 1 0,0-1 1,1 1-1,0 16 0,1-23 11,0 0-1,1-1 0,-1 1 0,0 0 0,1-1 0,0 1 1,0 0-1,-1-1 0,2 1 0,-1-1 0,0 1 1,0-1-1,1 0 0,-1 1 0,1-1 0,0 0 1,0 0-1,0 0 0,0 0 0,0-1 0,0 1 1,0 0-1,0-1 0,1 1 0,-1-1 0,1 0 1,-1 0-1,1 0 0,-1 0 0,1-1 0,0 1 0,-1-1 1,1 1-1,4-1 0,8 1 20,0-1 1,0 0-1,0-1 0,0-1 1,25-5-1,-33 5-23,0 0-1,0 0 1,0-1-1,-1 0 1,1 0-1,-1 0 1,0-1-1,0 0 1,0 0-1,0 0 0,-1-1 1,0 0-1,0 0 1,6-8-1,-6 3-14,-12 13-13,-10 12-10,12-9 50,1 0 0,-1 0 0,1 1 0,1-1 0,-1 1 0,1 0 0,0 0 1,0 0-1,1 0 0,0 0 0,1 0 0,-1 1 0,1-1 0,1 1 0,-1-1 0,2 8 0,-1-14-6,0 0-1,1 0 1,-1 0-1,1 0 0,-1 0 1,1 0-1,-1 0 1,1 0-1,0 0 0,-1-1 1,1 1-1,0 0 0,0 0 1,-1-1-1,1 1 1,0-1-1,0 1 0,0 0 1,0-1-1,0 0 0,0 1 1,0-1-1,0 0 1,0 1-1,0-1 0,0 0 1,0 0-1,0 0 1,0 0-1,0 0 0,0 0 1,0 0-1,0 0 0,0 0 1,0-1-1,2 1 1,1-1 17,0 0 1,0 0-1,0 0 0,0 0 1,0-1-1,0 1 1,0-1-1,3-3 1,-3 3-8,-1-1 0,0 0 0,0 0 1,0 0-1,0-1 0,0 1 0,-1-1 1,1 0-1,-1 1 0,0-1 0,0 0 0,-1 0 1,1 0-1,-1-1 0,0 1 0,0 0 1,0 0-1,-1-1 0,1 1 0,-1 0 0,0-1 1,0 1-1,-1 0 0,1-1 0,-1 1 1,-1-6-1,-1 1 11,0 0 0,0 0 0,-1 1 0,0-1 0,-1 1 0,0-1 0,0 1 0,-1 1 0,0-1 1,0 1-1,-8-7 0,36 11-142,55 6-768,58-1-6844,-66-6-2205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0.002"/>
    </inkml:context>
    <inkml:brush xml:id="br0">
      <inkml:brushProperty name="width" value="0.025" units="cm"/>
      <inkml:brushProperty name="height" value="0.025" units="cm"/>
    </inkml:brush>
  </inkml:definitions>
  <inkml:trace contextRef="#ctx0" brushRef="#br0">1 0 9257,'5'0'4580,"-3"3"-1825,-2 7-1250,0 5-1185,5 3 513,-1 11-192,-2 3-289,1 4-224,-1-1-96,2-4 0,-3-3 0,3-5-256,-2-5-192,-2-6-385,1-4-961,-2-2-2754,-15-1-1089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7.396"/>
    </inkml:context>
    <inkml:brush xml:id="br0">
      <inkml:brushProperty name="width" value="0.025" units="cm"/>
      <inkml:brushProperty name="height" value="0.025" units="cm"/>
    </inkml:brush>
  </inkml:definitions>
  <inkml:trace contextRef="#ctx0" brushRef="#br0">214 23 4901,'0'0'5616,"-9"0"-3566,-20 0-365,-1-1 1,1-2-1,-36-7 1,29 6-2047,20 4-4830,16-4-2096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0.380"/>
    </inkml:context>
    <inkml:brush xml:id="br0">
      <inkml:brushProperty name="width" value="0.025" units="cm"/>
      <inkml:brushProperty name="height" value="0.025" units="cm"/>
    </inkml:brush>
  </inkml:definitions>
  <inkml:trace contextRef="#ctx0" brushRef="#br0">0 366 11499,'0'0'6118,"68"-20"-5125,-23 7 352,3-3-544,7-1-481,-3-1-256,-2 2 0,-7-1-384,-15 3-1250,-13-2-352,-10 2-2786,-5-2-1634</inkml:trace>
  <inkml:trace contextRef="#ctx0" brushRef="#br0" timeOffset="1">0 65 11915,'0'0'6823,"65"-40"-6727,-23 32-96,-1 0 0,4 4-1506,-4 0-2946,-3 3-801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0.738"/>
    </inkml:context>
    <inkml:brush xml:id="br0">
      <inkml:brushProperty name="width" value="0.025" units="cm"/>
      <inkml:brushProperty name="height" value="0.025" units="cm"/>
    </inkml:brush>
  </inkml:definitions>
  <inkml:trace contextRef="#ctx0" brushRef="#br0">4 1 9385,'0'0'3929,"0"8"-1415,-1 8-1957,0-10 42,0 1 0,1 0 1,0-1-1,0 1 0,1-1 0,2 13 0,-2-17-545,0 0 0,-1 0 0,1 0 0,0 0 0,0-1 0,1 1 0,-1 0 0,0-1 0,1 1-1,-1-1 1,1 1 0,-1-1 0,1 0 0,-1 0 0,1 0 0,0 0 0,0 0 0,0 0 0,0 0 0,-1 0 0,1-1 0,0 1 0,0-1-1,0 1 1,0-1 0,0 0 0,1 0 0,-1 0 0,2 0 0,8-1-3,0 0 0,0-1-1,0 0 1,0 0 0,-1-2 0,1 1 0,14-8-1,45-12-13,-70 22-37,1 1 0,-1 0 0,0-1-1,0 1 1,1 0 0,-1 0 0,0-1 0,1 1 0,-1 0-1,0 1 1,0-1 0,1 0 0,-1 0 0,0 0 0,1 1-1,-1-1 1,0 1 0,0-1 0,0 1 0,1-1 0,-1 1-1,0 0 1,0 0 0,0-1 0,0 1 0,0 0 0,0 0-1,0 0 1,-1 0 0,1 0 0,0 0 0,0 0 0,0 2 0,0 2 166,1 1 1,-1-1-1,-1 1 1,1-1-1,-1 1 1,0 9-1,0-6 206,0-6-335,0 0-1,0 0 0,0 0 1,0 0-1,0 0 1,1 0-1,0-1 0,-1 1 1,1 0-1,0 0 1,1 0-1,-1-1 0,0 1 1,1-1-1,-1 1 1,3 2-1,-2-4-180,-1 0 0,1-1 0,-1 1 0,1 0 0,-1-1 0,1 1 0,0-1 0,-1 0 0,1 0 0,-1 1 0,1-1 1,0 0-1,-1 0 0,1-1 0,0 1 0,-1 0 0,1 0 0,-1-1 0,1 1 0,-1-1 0,1 0 0,-1 1 0,1-1 0,-1 0 0,1 0 0,-1 0 0,0 0 0,1 0 0,-1 0 0,0 0 0,1-2 0,17-14-5333,-4-8-3208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1.083"/>
    </inkml:context>
    <inkml:brush xml:id="br0">
      <inkml:brushProperty name="width" value="0.025" units="cm"/>
      <inkml:brushProperty name="height" value="0.025" units="cm"/>
    </inkml:brush>
  </inkml:definitions>
  <inkml:trace contextRef="#ctx0" brushRef="#br0">65 0 8040,'-5'10'6165,"-2"2"-5266,-1 1-36,1 1-1,0 0 1,1 0 0,0 1 0,1-1 0,1 1 0,1 0 0,-4 24 0,9-16-672,0-1 1,7 32-1,-5-32-39,0 0 0,0 32 0,-4-54-134,0 0 1,0-1-1,0 1 1,0 0-1,0 0 1,0 0-1,-1 0 1,1 0-1,0 0 1,0 0-1,0 0 1,0 0-1,0 0 1,0 0-1,-1 0 0,1 0 1,0 0-1,0 0 1,0 0-1,0 0 1,-1 0-1,1 0 1,0 0-1,0 0 1,0 0-1,0 0 1,0 0-1,-1 0 1,1 0-1,0 0 1,0 0-1,0 0 1,0 0-1,0 0 0,0 0 1,-1 0-1,1 1 1,0-1-1,0 0 1,0 0-1,0 0 1,0 0-1,0 0 1,0 0-1,0 0 1,0 1-1,0-1 1,-1 0-1,1 0 1,0 0-1,0 0 1,-7-16 285,3-11-838,1 0 0,1-1 0,1 1 0,6-51 0,-4 70 384,0 0 0,0 0 0,1-1 0,0 1-1,0 1 1,1-1 0,0 0 0,0 1-1,1-1 1,0 1 0,0 0 0,1 0 0,0 0-1,0 1 1,1 0 0,-1 0 0,1 0 0,1 1-1,-1 0 1,10-6 0,-11 9 140,0 0 0,0 0 0,0 0 1,0 1-1,0 0 0,0 0 0,1 1 0,-1-1 0,0 1 1,0 0-1,1 0 0,7 2 0,-11-2 43,-1 1 0,1-1 1,0 1-1,-1-1 0,1 1 0,-1 0 0,1-1 0,-1 1 1,1 0-1,-1 0 0,0 0 0,1 0 0,-1 0 0,0 1 1,0-1-1,0 0 0,0 0 0,0 1 0,0-1 0,0 1 1,0-1-1,0 1 0,-1-1 0,1 1 0,-1-1 0,1 1 1,-1 0-1,0-1 0,1 1 0,-1 0 0,0-1 0,0 1 1,0 0-1,0-1 0,-1 1 0,1 0 0,0-1 1,-1 1-1,1 0 0,-1-1 0,0 3 0,-3 3 150,1 0 1,-1-1-1,0 1 0,0-1 0,-1 0 0,0 0 1,0-1-1,0 1 0,-1-1 0,0 0 0,0-1 0,0 1 1,-1-1-1,1-1 0,-1 1 0,0-1 0,0 0 1,-8 2-1,14-5-192,1 0 0,0 1 1,0-1-1,0 0 0,-1 0 1,1 0-1,0 0 0,0 0 1,0 0-1,-1 0 0,1 0 0,0 0 1,0 0-1,-1 0 0,1 0 1,0 0-1,0 0 0,0 0 1,-1-1-1,1 1 0,0 0 1,0 0-1,0 0 0,-1 0 0,1 0 1,0 0-1,0 0 0,0-1 1,0 1-1,-1 0 0,1 0 1,0 0-1,0-1 0,0 1 0,0 0 1,0 0-1,0 0 0,0-1 1,0 1-1,-1 0 0,1 0 1,0 0-1,0-1 0,0 1 1,0 0-1,5-14-794,11-11-1181,36-29-6152,-17 27 1714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1.756"/>
    </inkml:context>
    <inkml:brush xml:id="br0">
      <inkml:brushProperty name="width" value="0.025" units="cm"/>
      <inkml:brushProperty name="height" value="0.025" units="cm"/>
    </inkml:brush>
  </inkml:definitions>
  <inkml:trace contextRef="#ctx0" brushRef="#br0">36 212 9929,'0'0'9786,"-5"9"-8548,-1-2-922,4-3-142,-1 0 1,0 0-1,1 0 1,-1 0-1,1 0 1,0 0-1,1 1 1,-1-1-1,1 0 1,0 1-1,0 0 0,-1 5 1,3-10-169,-1 1-1,0-1 1,1 1 0,-1-1-1,0 1 1,1-1 0,-1 1 0,1-1-1,-1 0 1,1 1 0,-1-1-1,1 0 1,-1 1 0,1-1-1,-1 0 1,1 0 0,0 1 0,-1-1-1,1 0 1,-1 0 0,1 0-1,0 0 1,-1 0 0,1 0-1,-1 0 1,1 0 0,0 0 0,-1 0-1,1 0 1,-1 0 0,1 0-1,0-1 1,-1 1 0,1 0-1,-1 0 1,1-1 0,0 1 0,25-10 177,-5-4-731,0 0 0,-2-2 0,0 0 0,20-23-1,-30 31 653,-14 38 51,2-22-34,0-2 27,0 1-1,0 0 1,1 0 0,0 0 0,0 1 0,1-1 0,0 0 0,0 1-1,1-1 1,0 1 0,1 9 0,0-16-137,-1 0 0,1 0 0,0 0 0,0 0 0,0 0 0,0-1 0,0 1 0,0 0 1,0 0-1,0-1 0,0 1 0,1-1 0,-1 1 0,0-1 0,0 0 0,1 1 0,-1-1 0,0 0 0,0 0 0,1 0 0,-1 0 0,0 0 0,0 0 0,1 0 0,-1 0 0,0 0 0,3-1 1,36-10 249,-29 5-463,-1-1 0,0 1 0,0-2 0,0 1 0,-1-1 0,0-1 0,-1 0-1,0 0 1,8-12 0,6-12-712,26-54 0,-13 21 2180,-32 62-1172,0 1 1,0 0 0,0 0 0,0 0-1,1 0 1,0 0 0,-1 1 0,1 0-1,0-1 1,0 1 0,5-1 0,-10 40-336,0-28 205,-10 78 935,-1 90 0,12-177-897,0 0-1,-1 1 1,1-1-1,0 0 1,0 0-1,-1 0 1,1 0-1,0 0 1,0 0-1,-1 1 1,1-1-1,0 0 1,-1 0-1,1 0 1,0 0-1,-1 0 1,1 0-1,0 0 1,0 0-1,-1 0 1,1 0 0,0 0-1,-1-1 1,1 1-1,0 0 1,0 0-1,-1 0 1,1 0-1,0 0 1,0 0-1,-1-1 1,1 1-1,0 0 1,0 0-1,-1 0 1,1-1-1,0 1 1,0 0-1,0 0 1,0-1-1,-1 1 1,1 0-1,0 0 1,0-1 0,0 1-1,0 0 1,0-1-1,0 1 1,0-1-1,-15-14-203,15 14 179,-34-35-549,-68-55 1,92 76 959,19 7-274,35 6-210,-30 2 117,21-2-962,0-1 0,49-10-1,-29-2-5496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2.546"/>
    </inkml:context>
    <inkml:brush xml:id="br0">
      <inkml:brushProperty name="width" value="0.025" units="cm"/>
      <inkml:brushProperty name="height" value="0.025" units="cm"/>
    </inkml:brush>
  </inkml:definitions>
  <inkml:trace contextRef="#ctx0" brushRef="#br0">12 229 9865,'0'0'1185,"4"-9"929,1 0-1110,7-21 680,-8 1 4090,-19 44-4568,13-11-1198,-1 0 0,1 0 0,-1 0 0,1 0 0,1 1-1,-1-1 1,1 0 0,-1 1 0,1-1 0,0 1 0,1 0-1,-1-1 1,1 1 0,0-1 0,0 1 0,1 6 0,0-10 3,0 0 0,0-1 1,-1 1-1,1-1 1,0 0-1,0 1 0,0-1 1,-1 0-1,1 1 1,0-1-1,0 0 0,0 0 1,0 0-1,0 0 0,0 1 1,0-1-1,0-1 1,-1 1-1,1 0 0,0 0 1,0 0-1,0 0 1,0-1-1,0 1 0,0 0 1,-1-1-1,1 1 0,0-1 1,0 1-1,1-2 1,26-13 473,-2-3-370,0-2-1,-1 0 1,-2-1 0,0-2 0,-1 0 0,-1-2-1,34-51 1,-51 69-272,-10 20 82,-29 63 29,32-69 55,1-1 0,1 1-1,-1 0 1,1-1 0,0 1-1,1 0 1,0 0-1,0-1 1,0 1 0,1 0-1,1 8 1,-1-13 0,0 1 0,1-1-1,-1 1 1,0-1 0,1 0 0,0 0 0,-1 1 0,1-1-1,0 0 1,0 0 0,0-1 0,0 1 0,0 0 0,1-1-1,-1 1 1,1-1 0,-1 0 0,1 0 0,-1 0 0,1 0-1,-1 0 1,1-1 0,0 1 0,0-1 0,-1 1 0,1-1-1,0 0 1,0 0 0,3-1 0,3 1 17,0-1 0,-1 0 0,1 0 0,-1-1 0,1 0 1,-1 0-1,0-1 0,0 0 0,0 0 0,0-1 0,11-8 0,-14 10-2,-1-1-1,0-1 0,0 1 0,-1-1 0,1 1 1,-1-1-1,0 0 0,0 0 0,0-1 0,0 1 1,-1-1-1,1 1 0,-1-1 0,-1 0 0,1 0 1,-1 0-1,1 0 0,-1 0 0,-1 0 0,1-9 1,-1 14-26,0 0 1,0-1 0,0 1-1,-1 0 1,1 0 0,0-1-1,0 1 1,0 0 0,-1 0-1,1 0 1,0-1 0,0 1-1,-1 0 1,1 0 0,0 0-1,-1 0 1,1 0 0,0-1-1,0 1 1,-1 0 0,1 0-1,0 0 1,-1 0 0,1 0-1,0 0 1,-1 0 0,1 0-1,0 0 1,-1 0 0,1 0-1,0 0 1,0 1 0,-1-1-1,1 0 1,0 0 0,-1 0-1,1 0 1,0 0 0,0 1-1,-1-1 1,1 0 0,0 0-1,0 0 1,-1 1 0,-14 8 7,10-3 7,-1 1-1,1 1 0,0-1 1,1 1-1,-7 14 1,10-19-11,-1 1 0,1 0 1,-1 0-1,1-1 0,0 1 1,1 0-1,-1 0 0,1 0 1,-1 0-1,1 0 1,0 0-1,1 0 0,-1 0 1,1 0-1,1 4 0,-1-6-43,1 0-1,0-1 0,-1 1 0,1-1 1,0 1-1,0-1 0,0 0 1,0 0-1,0 0 0,0 0 1,0 0-1,0 0 0,0-1 0,0 1 1,1-1-1,-1 1 0,0-1 1,0 0-1,1 0 0,-1 0 1,3 0-1,52-6-4406,-19-7-965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2.926"/>
    </inkml:context>
    <inkml:brush xml:id="br0">
      <inkml:brushProperty name="width" value="0.025" units="cm"/>
      <inkml:brushProperty name="height" value="0.025" units="cm"/>
    </inkml:brush>
  </inkml:definitions>
  <inkml:trace contextRef="#ctx0" brushRef="#br0">184 1 17264,'-13'5'1250,"-2"2"-952,-131 61 4171,145-68-4469,1 0 1,0 0 0,-1 0 0,1 0-1,0 0 1,-1 0 0,1 0 0,-1 0-1,1 1 1,0-1 0,-1 0 0,1 0-1,0 0 1,-1 0 0,1 0-1,0 1 1,0-1 0,-1 0 0,1 0-1,0 1 1,0-1 0,-1 0 0,1 0-1,0 1 1,0-1 0,-1 0 0,1 1-1,0-1 1,0 0 0,0 1 0,0-1-1,0 0 1,0 1 0,0-1-1,-1 0 1,1 1 0,0-1 0,0 0-1,0 1 1,0-1 0,1 1 0,-1-1-1,0 0 1,0 1 0,0-1 0,0 0-1,0 1 1,0-1 0,23 4-47,37-8-590,-58 4 617,41-7-1164,0 2 0,1 2 0,63 3 0,-106 0 1224,0 0 1,-1 0 0,1 0-1,0 0 1,0 0 0,0 0-1,0 0 1,0 0 0,0 1 0,-1-1-1,1 0 1,0 1 0,0-1-1,0 1 1,-1-1 0,1 0-1,0 1 1,-1 0 0,1-1-1,0 1 1,-1-1 0,1 1 0,-1 0-1,1 0 1,-1-1 0,1 1-1,-1 0 1,1 0 0,-1 0-1,0-1 1,1 1 0,-1 0-1,0 0 1,0 0 0,0 0-1,0 0 1,1-1 0,-1 1 0,0 0-1,-1 0 1,1 0 0,0 0-1,0 0 1,0 0 0,-1-1-1,1 1 1,0 0 0,-1 0-1,0 1 1,-1 3 281,0-1 0,-1 1-1,1-1 1,-1 0-1,0 0 1,0 0 0,-7 5-1,-6 6 43,-1-1-1,0 0 0,-1-2 1,0 0-1,-1-1 0,-1-1 1,-30 12-1,50-22-426,0 0-1,-1 1 1,1-1-1,-1 0 1,1 0 0,0 0-1,-1 1 1,1-1-1,-1 0 1,1 0-1,-1 0 1,1 0 0,-1 0-1,1 0 1,-1 0-1,1 0 1,-1 0-1,1 0 1,0 0 0,-1 0-1,1 0 1,-1 0-1,1 0 1,-1 0 0,1-1-1,-1 1 1,1 0-1,0 0 1,-1 0-1,1-1 1,-1 1 0,1 0-1,0-1 1,-1 1-1,1 0 1,0-1-1,-1 1 1,1 0 0,0-1-1,0 1 1,-1-1-1,1 1 1,0-1 0,0 1-1,0 0 1,0-1-1,-1 1 1,1-1-1,0 1 1,0-1 0,0 1-1,0-1 1,0 1-1,0-2 1,11-26-6121,-11 28 6147,18-31-7288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3.276"/>
    </inkml:context>
    <inkml:brush xml:id="br0">
      <inkml:brushProperty name="width" value="0.025" units="cm"/>
      <inkml:brushProperty name="height" value="0.025" units="cm"/>
    </inkml:brush>
  </inkml:definitions>
  <inkml:trace contextRef="#ctx0" brushRef="#br0">142 0 11723,'0'0'6545,"-4"11"-5755,-10 22-24,1 1 0,2 0 0,1 1 0,2 0 0,-4 40 0,11-64-727,0-1 0,1 1-1,0-1 1,1 1 0,0-1 0,1 1-1,0-1 1,0 0 0,1 0-1,1 0 1,5 11 0,-19-60-1016,2 23 655,-1 0-1,-20-27 1,-7-11 376,73 51 26,45 8-386,48 0-7315,-88-6 1823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3.641"/>
    </inkml:context>
    <inkml:brush xml:id="br0">
      <inkml:brushProperty name="width" value="0.025" units="cm"/>
      <inkml:brushProperty name="height" value="0.025" units="cm"/>
    </inkml:brush>
  </inkml:definitions>
  <inkml:trace contextRef="#ctx0" brushRef="#br0">121 21 4965,'0'0'11205,"-11"1"-9182,5 1-1798,-1-1 0,0 1 1,1 1-1,-1-1 0,1 1 0,-1 0 0,1 0 0,0 1 0,0 0 0,-6 5 0,9-6-50,0 0-1,0 0 0,0 1 1,1-1-1,-1 0 0,1 1 1,0 0-1,0-1 0,0 1 1,1 0-1,-1 0 1,1 0-1,0 0 0,0 0 1,0 0-1,0 0 0,1 1 1,0-1-1,0 0 0,0 0 1,0 0-1,2 5 0,-1-7-148,-1 1 1,2-1-1,-1 0 0,0 1 0,0-1 0,1 0 0,-1 0 0,1 0 0,-1 0 0,1 0 0,0 0 0,0-1 0,0 1 0,0-1 0,0 1 1,0-1-1,0 1 0,1-1 0,-1 0 0,0 0 0,1-1 0,-1 1 0,1 0 0,-1-1 0,1 1 0,-1-1 0,5 0 0,8 2 35,-1-2-1,0 1 1,21-4-1,-27 2-39,0-1 0,-1 0 0,1 0-1,-1-1 1,0 0 0,1 0 0,-1-1 0,-1 0 0,1 0 0,6-6-1,-11 9-4,0 0-1,0 0 1,-1-1-1,1 1 0,-1 0 1,1-1-1,-1 1 1,0-1-1,1 0 0,-1 1 1,0-1-1,0 0 1,0 0-1,0 1 0,0-1 1,-1 0-1,1 0 1,-1 0-1,1 0 0,-1 0 1,0 0-1,1 0 0,-1 0 1,0-1-1,0 1 1,-1 0-1,1 0 0,0 0 1,-1 0-1,1 0 1,-1 0-1,1 0 0,-1 1 1,0-1-1,0 0 1,0 0-1,0 0 0,0 1 1,-1-1-1,1 0 1,0 1-1,-4-3 0,-2-2-52,-1 0 0,0 1 0,0 0 0,-1 0 0,1 1 0,-1 0-1,0 0 1,-11-2 0,-22-6-2476,3 1-3725,18 4-4332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4.177"/>
    </inkml:context>
    <inkml:brush xml:id="br0">
      <inkml:brushProperty name="width" value="0.025" units="cm"/>
      <inkml:brushProperty name="height" value="0.025" units="cm"/>
    </inkml:brush>
  </inkml:definitions>
  <inkml:trace contextRef="#ctx0" brushRef="#br0">7 1 11787,'0'0'9625,"-1"10"-9123,-1 5-281,0 11 199,0 48 0,2-67-393,1-1 1,-1 0-1,1 0 1,0 1-1,1-1 1,0 0-1,0 0 1,0-1-1,0 1 1,1 0-1,0-1 1,0 1-1,0-1 1,7 7-1,-8-11-8,0 1 0,0 0-1,1-1 1,-1 0 0,1 1-1,-1-1 1,1 0 0,0 0-1,-1-1 1,1 1 0,0 0-1,0-1 1,-1 0 0,1 0-1,0 0 1,0 0-1,0 0 1,-1 0 0,1-1-1,0 1 1,0-1 0,4-1-1,6-3 55,-1 0 0,1-1 0,14-8 0,-23 11-68,25-18 58,-24 17-50,0 0 0,-1 0 1,1 0-1,1 1 0,-1 0 0,0 0 1,1 0-1,0 1 0,-1 0 0,8-2 1,-12 6 7,0-1-1,0 1 1,0 0 0,0 0 0,-1 0 0,1 0 0,0 0 0,-1 1 0,1-1 0,-1 0 0,0 0-1,0 0 1,0 0 0,0 0 0,0 1 0,-1 3 0,1 0 40,0-3-54,0-1 0,0 0 0,0 0 0,0 1 0,1-1-1,-1 0 1,1 0 0,-1 0 0,1 1 0,0-1 0,0 0 0,0 0 0,0 0 0,1 0 0,-1-1-1,2 3 1,-2-3-29,1 0-1,-1 0 1,0 0-1,0-1 1,1 1-1,-1-1 1,0 1-1,1-1 1,-1 0-1,0 1 1,1-1-1,-1 0 1,0 0 0,1 0-1,-1 0 1,1 0-1,-1 0 1,0 0-1,3-1 1,30-15-2682,-4-9-3938,-12 2-282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4.524"/>
    </inkml:context>
    <inkml:brush xml:id="br0">
      <inkml:brushProperty name="width" value="0.025" units="cm"/>
      <inkml:brushProperty name="height" value="0.025" units="cm"/>
    </inkml:brush>
  </inkml:definitions>
  <inkml:trace contextRef="#ctx0" brushRef="#br0">84 48 10666,'0'0'6214,"-7"11"-5146,-6 7-730,-1-1 710,2 0 1,0 1-1,-11 23 1,23-41-1030,0 1-1,0-1 1,-1 0 0,1 1-1,0-1 1,0 0 0,0 1-1,-1-1 1,1 0 0,0 1-1,0-1 1,0 1 0,0-1-1,0 0 1,0 1 0,0-1-1,0 1 1,0-1 0,0 0-1,0 1 1,0-1 0,0 0 0,0 1-1,0-1 1,1 1 0,-1-1-1,0 0 1,0 1 0,0-1-1,0 0 1,1 1 0,-1-1-1,0 0 1,0 0 0,1 1-1,-1-1 1,0 0 0,1 0-1,-1 1 1,0-1 0,1 0-1,19-2 380,22-18 43,-36 16-405,0-1 1,0-1-1,-1 1 1,0-1-1,0 0 1,6-9-1,-9 12 38,0 1-1,-1-1 1,1 0 0,-1 0-1,0-1 1,0 1-1,0 0 1,0 0 0,0 0-1,-1-1 1,1 1-1,-1 0 1,0-1 0,0 1-1,0 0 1,-1-1-1,0-3 1,0 6-65,1-1-1,-1 1 1,0 0-1,0 0 1,0-1 0,0 1-1,0 0 1,-1 0 0,1 0-1,0 0 1,0 0-1,-1 0 1,1 1 0,0-1-1,-1 0 1,1 1 0,-1-1-1,1 1 1,-1-1 0,1 1-1,-1 0 1,0-1-1,1 1 1,-1 0 0,1 0-1,-1 0 1,1 0 0,-1 1-1,0-1 1,1 0-1,-2 1 1,-1 0-32,1-1-1,-1 1 1,1 0 0,-1 0 0,1 0-1,-1 0 1,1 1 0,0-1-1,0 1 1,0 0 0,0 0 0,-5 4-1,7-6-7,1 1 0,-1 0 1,0 0-1,0 0 0,0 0 0,0 0 0,1 0 0,-1 0 0,1 0 0,-1 0 0,1 1 0,-1-1 0,1 0 0,-1 0 1,1 0-1,0 1 0,0-1 0,0 0 0,0 0 0,0 1 0,0-1 0,0 0 0,0 0 0,0 1 0,0-1 1,1 0-1,-1 0 0,1 2 0,1-1-85,-1-1 0,1 0 0,-1 0 0,1 0 1,0 0-1,-1 0 0,1 0 0,0 0 0,0 0 1,0-1-1,0 1 0,0-1 0,0 1 0,0-1 0,3 0 1,6 1-592,-1-1 1,1 0-1,-1-1 1,1 0 0,15-4-1,-15 1-421,-1-1 0,-1 0 0,1 0 0,-1-1-1,1 0 1,-2-1 0,1 0 0,14-16 0,4-7-3896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7.819"/>
    </inkml:context>
    <inkml:brush xml:id="br0">
      <inkml:brushProperty name="width" value="0.025" units="cm"/>
      <inkml:brushProperty name="height" value="0.025" units="cm"/>
    </inkml:brush>
  </inkml:definitions>
  <inkml:trace contextRef="#ctx0" brushRef="#br0">130 12 11531,'0'0'1084,"-10"0"-241,-3 1-513,-30-2 1176,122 0-441,-27-1-1927,-19-4 698,-27 3 713,-21 3-10,8 2-439,0-1-1,0 1 1,0 1-1,0-1 1,0 1 0,1 0-1,-1 1 1,-6 4 0,-53 39 735,42-28-458,14-12-180,5-4-124,0 0 1,1 0 0,-1 0 0,1 1 0,-1 0-1,1 0 1,0 0 0,1 0 0,-1 1 0,-4 7-1,9-12-83,-1 1 0,0 0 0,0-1 0,1 1 0,-1 0 0,0-1 0,1 1 0,-1-1 0,1 1-1,-1-1 1,1 1 0,-1-1 0,1 1 0,-1-1 0,1 1 0,-1-1 0,1 0 0,0 1 0,-1-1-1,1 0 1,-1 1 0,1-1 0,0 0 0,-1 0 0,1 0 0,0 1 0,0-1 0,-1 0-1,1 0 1,0 0 0,0-1 0,32 5 47,-27-4-65,111 4-1455,-39-4-3788,-43 0 520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5.001"/>
    </inkml:context>
    <inkml:brush xml:id="br0">
      <inkml:brushProperty name="width" value="0.025" units="cm"/>
      <inkml:brushProperty name="height" value="0.025" units="cm"/>
    </inkml:brush>
  </inkml:definitions>
  <inkml:trace contextRef="#ctx0" brushRef="#br0">42 1 6054,'0'0'15534,"-5"13"-15026,3-7-500,-5 8 276,2 0 1,0 1-1,0 0 0,1 0 1,1 1-1,1-1 1,0 1-1,0 19 0,3-34-282,-1 1 1,0 0-1,0-1 0,1 1 0,-1-1 0,1 1 0,-1-1 1,1 1-1,0-1 0,0 0 0,-1 1 0,1-1 0,0 0 0,0 0 1,0 1-1,0-1 0,1 0 0,-1 0 0,0 0 0,0 0 1,1 0-1,-1-1 0,2 2 0,1-1 31,-1 0 0,1 0 0,0 0 1,-1 0-1,1-1 0,0 0 0,-1 1 0,1-2 1,6 1-1,0-2-154,0 0 0,0 0-1,0-1 1,0 0 0,-1-1 0,16-7 0,-17 5-263,21-11-497,-28 17 871,-1 0 0,1 0-1,-1-1 1,1 1 0,-1 0 0,1 0 0,-1 0-1,1-1 1,-1 1 0,1 0 0,0 0-1,-1 0 1,1 0 0,-1 0 0,1 0 0,-1 0-1,1 0 1,-1 0 0,1 1 0,-1-1 0,1 0-1,0 0 1,-1 0 0,1 1 0,-1-1 0,1 0-1,-1 0 1,0 1 0,1-1 0,-1 0-1,1 1 1,-1-1 0,0 1 0,1-1 0,-1 1-1,0-1 1,1 1 0,-1-1 0,0 1 0,0-1-1,1 1 1,-1-1 0,0 1 0,0 0 0,1 3 37,1-1-1,-1 1 1,1-1 0,0 1 0,-1-1 0,2 0 0,-1 0 0,0 0 0,0 0 0,1 0 0,0 0 0,0-1 0,-1 1 0,1-1 0,1 0-1,-1 0 1,0 0 0,1 0 0,-1 0 0,0-1 0,1 1 0,0-1 0,-1 0 0,1 0 0,0-1 0,0 1 0,-1-1 0,1 0 0,0 0-1,0 0 1,0 0 0,-1-1 0,1 1 0,0-1 0,0 0 0,-1 0 0,1-1 0,-1 1 0,1-1 0,-1 0 0,1 1 0,-1-1 0,0-1-1,5-4 1,10-14 216,-5 8-891,-15 41 263,1-26 376,1-1 1,-1 1-1,1-1 0,0 1 0,-1-1 0,1 1 0,0-1 1,0 1-1,0-1 0,0 1 0,0-1 0,0 1 0,1-1 1,-1 1-1,0-1 0,1 1 0,-1-1 0,1 1 0,0-1 0,-1 0 1,2 2-1,-1-2 2,0-1 0,0 0 0,0 0 0,0 0 1,0 1-1,0-1 0,0 0 0,0 0 0,0 0 0,0 0 0,0-1 1,0 1-1,0 0 0,0 0 0,-1 0 0,1-1 0,0 1 1,0-1-1,0 1 0,0-1 0,0 1 0,0-1 0,0 0 0,7-5 35,0 0 0,0 0 0,-1-1 0,12-13 0,-12 13 92,0 0 0,1 1 0,0 0-1,0 0 1,0 1 0,1 0 0,0 0-1,0 1 1,0 0 0,0 1 0,0 0-1,1 0 1,14-1 0,13-6-521,-22 3-746,-10 1-1540,-8-2-4022,-14-1-6028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5.393"/>
    </inkml:context>
    <inkml:brush xml:id="br0">
      <inkml:brushProperty name="width" value="0.025" units="cm"/>
      <inkml:brushProperty name="height" value="0.025" units="cm"/>
    </inkml:brush>
  </inkml:definitions>
  <inkml:trace contextRef="#ctx0" brushRef="#br0">0 44 12172,'0'0'5028,"58"2"-4868,-7-7-96,17-3-31,0-7-2692,5-3-6790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6.246"/>
    </inkml:context>
    <inkml:brush xml:id="br0">
      <inkml:brushProperty name="width" value="0.025" units="cm"/>
      <inkml:brushProperty name="height" value="0.025" units="cm"/>
    </inkml:brush>
  </inkml:definitions>
  <inkml:trace contextRef="#ctx0" brushRef="#br0">112 105 12908,'0'0'6145,"-7"7"-5515,-1-1-536,-47 42 778,50-44-767,1 0 0,0 1 1,0 0-1,0 0 0,0 0 1,1 0-1,0 0 0,0 1 1,0-1-1,-1 7 0,4-11-105,0-1 0,0 1-1,0-1 1,0 0 0,0 1-1,0-1 1,1 0 0,-1 1 0,0-1-1,0 0 1,1 1 0,-1-1-1,0 0 1,0 1 0,1-1-1,-1 0 1,0 0 0,1 1 0,-1-1-1,0 0 1,1 0 0,-1 0-1,0 1 1,1-1 0,-1 0-1,1 0 1,-1 0 0,0 0-1,1 0 1,-1 0 0,1 0 0,-1 0-1,0 0 1,1 0 0,-1 0-1,1 0 1,-1 0 0,0 0-1,1 0 1,-1-1 0,1 1 0,-1 0-1,0 0 1,1 0 0,-1-1-1,1 1 1,21-8 206,-5-4-164,0-1-1,-1-1 0,0-1 0,-1 0 1,-1-1-1,0-1 0,-1 0 0,-1 0 1,-1-2-1,12-22 0,-15 17 81,-8 24-122,1 0 1,-1 0-1,0 0 1,0 0-1,0 0 1,0-1-1,0 1 1,0 0 0,0 0-1,0 0 1,0 0-1,0 0 1,0 0-1,0 0 1,0-1-1,0 1 1,0 0-1,0 0 1,0 0 0,0 0-1,0 0 1,0 0-1,0-1 1,0 1-1,0 0 1,0 0-1,0 0 1,0 0-1,0 0 1,0 0-1,0 0 1,0-1 0,0 1-1,-1 0 1,1 0-1,0 0 1,0 0-1,0 0 1,0 0-1,0 0 1,0 0-1,0 0 1,0 0-1,0 0 1,-1 0 0,1-1-1,0 1 1,0 0-1,0 0 1,0 0-1,0 0 1,0 0-1,-1 0 1,1 0-1,0 0 1,0 0 0,0 0-1,0 0 1,0 0-1,0 0 1,-1 0-1,1 1 1,0-1-1,0 0 1,-3 2-10,1 1 0,-1 0 1,1-1-1,-1 1 0,1 0 1,0 0-1,1 1 0,-1-1 0,-2 5 1,-1 2 21,0 1 1,0 0-1,1 0 1,0 1-1,1-1 1,1 1-1,0-1 1,0 1 0,1 0-1,0 0 1,1 0-1,2 17 1,-1-27-6,0 0 0,0-1 1,0 1-1,0-1 0,0 1 1,0-1-1,0 1 0,0-1 1,0 0-1,1 0 0,-1 0 1,0 1-1,1-1 0,0 0 0,-1-1 1,1 1-1,-1 0 0,1 0 1,0-1-1,-1 1 0,1-1 1,0 1-1,0-1 0,-1 0 1,1 0-1,0 0 0,0 0 0,0 0 1,-1 0-1,1 0 0,3-1 1,1 0 35,-1 0-1,1 0 1,-1 0 0,0-1 0,1 0 0,-1 0 0,0 0 0,0 0 0,5-5-1,-5 4-8,0-1 0,0-1 0,0 1 0,-1-1 0,1 0 0,-1 0-1,-1 0 1,1-1 0,-1 1 0,0-1 0,0 0 0,-1 0-1,1 0 1,-1 0 0,0 0 0,-1 0 0,0-1 0,1-8-1,-2 15-35,0-1-1,0 1 1,-1-1-1,1 1 0,0 0 1,0-1-1,0 1 1,0 0-1,-1 0 0,1-1 1,0 1-1,0 0 0,-1-1 1,1 1-1,0 0 1,-1 0-1,1 0 0,0-1 1,-1 1-1,1 0 1,0 0-1,-1 0 0,1 0 1,0 0-1,-1 0 1,1-1-1,0 1 0,-1 0 1,1 0-1,0 0 0,-1 0 1,1 0-1,-1 0 1,1 1-1,0-1 0,-1 0 1,1 0-1,0 0 1,-1 0-1,1 0 0,0 0 1,-1 1-1,1-1 1,0 0-1,-1 0 0,1 0 1,0 1-1,0-1 0,-1 0 1,1 0-1,0 1 1,0-1-1,-1 0 0,1 1 1,0-1-1,0 0 1,0 1-1,-19 16-139,15-12 150,1 1 0,-1 0 0,1 0 0,0 1 0,1-1 0,0 1 0,0-1 0,0 1 0,1 0 0,0 0 0,0 0 0,1 13 0,0-19-9,0 0-1,1 0 1,0 1-1,-1-1 1,1 0-1,0 0 1,-1 0-1,1 0 1,0-1-1,0 1 1,0 0-1,0 0 1,0 0-1,0-1 1,0 1-1,0 0 1,0-1-1,0 1 1,0-1-1,1 1 1,-1-1-1,0 0 1,0 0 0,0 1-1,1-1 1,1 0-1,40 1 96,-31-1-70,-1 0-3,0-1-1,-1 1 1,1-2 0,0 0 0,-1 0-1,1-1 1,-1 0 0,0 0 0,0-1-1,0-1 1,-1 0 0,13-8 0,-21 11 134,1 0 0,-1 0 1,0 0-1,0 0 1,0 0-1,0-1 0,0 1 1,-1 0-1,1 0 0,-1-1 1,1 1-1,-1 0 1,0-1-1,0 1 0,0-1 1,0 1-1,0 0 1,-1-4-1,-10-41 583,10 45-737,-2-4-16,1-1 1,-1 0-1,-1 1 0,1 0 1,-1 0-1,0 0 1,-1 0-1,1 0 1,-7-5-1,16 12-368,0 0-1,0 0 1,0 0-1,0-1 0,0 1 1,0-1-1,10-2 0,10 2-639,152 3-9815,-117-3 2519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6.674"/>
    </inkml:context>
    <inkml:brush xml:id="br0">
      <inkml:brushProperty name="width" value="0.025" units="cm"/>
      <inkml:brushProperty name="height" value="0.025" units="cm"/>
    </inkml:brush>
  </inkml:definitions>
  <inkml:trace contextRef="#ctx0" brushRef="#br0">271 75 8616,'0'0'5504,"-2"-9"-1409,2 6-3894,0 0-47,0 1 0,-1 0 0,1 0 0,0-1 0,-1 1-1,1 0 1,-1 0 0,0 0 0,0-1 0,0 1 0,0 0 0,0 0 0,0 0 0,-1 1 0,1-1 0,0 0 0,-1 0 0,0 1 0,1-1 0,-1 1 0,0-1 0,0 1 0,0 0 0,0 0 0,0 0 0,0 0 0,0 0 0,0 0 0,0 1 0,-1-1 0,1 0 0,0 1 0,0 0 0,-1 0 0,-3 0 0,-2 0-128,0 2 1,0-1 0,0 1 0,0 0 0,0 1 0,1 0-1,-1 0 1,1 0 0,0 1 0,0 0 0,0 1-1,1-1 1,-1 1 0,1 1 0,0-1 0,1 1 0,-1 0-1,-5 9 1,2-4 66,0 0-1,1 1 1,1 0 0,0 1-1,1-1 1,0 1 0,1 1-1,0-1 1,-5 25 0,10-36-84,-1 0 0,1 0 0,-1 0 0,1 0 0,0 0 0,0 1 0,0-1 0,0 0-1,0 0 1,0 0 0,1 0 0,-1 0 0,1 0 0,0 0 0,-1 0 0,1 0 0,0 0 0,0-1 0,0 1 0,0 0 0,0 0 0,1-1 0,-1 1 0,1-1 0,-1 1 0,1-1 0,-1 0 0,1 1 0,2 0 0,1 0 13,-1-1 1,1 0-1,0 0 1,0 0-1,0-1 1,0 1-1,-1-1 1,1 0-1,0-1 1,0 1-1,8-3 1,-2 0 0,-1 0-1,0 0 1,-1-1 0,1-1 0,-1 1 0,0-2-1,0 1 1,0-1 0,-1 0 0,0-1-1,0 0 1,0-1 0,-1 1 0,0-1 0,6-10-1,-6 9 9,-1-1 1,0-1-1,0 1 0,-1-1 0,0 0 0,-1 0 0,0-1 0,-1 1 0,0-1 0,-1 0 0,0 0 0,0-23 1,-2 34-36,0 0 1,0-1 0,0 1-1,0 0 1,0 0 0,-1 0 0,1 0-1,0 0 1,0 0 0,-1 0-1,1 0 1,-1-1 0,1 1-1,-1 0 1,1 1 0,-1-1 0,1 0-1,-1 0 1,0 0 0,0 0-1,1 0 1,-1 1 0,0-1 0,0 0-1,0 1 1,0-1 0,0 0-1,0 1 1,0-1 0,0 1-1,0 0 1,0-1 0,0 1 0,0 0-1,0 0 1,-1 0 0,1-1-1,0 1 1,0 0 0,0 1 0,-2-1-1,1 0-36,0 1 0,-1 0 0,1-1 1,0 1-1,0 0 0,0 0 0,0 0 0,0 0 0,0 1 0,0-1 0,1 0 0,-1 1 0,0-1 0,1 1 0,-1 0 0,1-1 0,0 1 0,-1 0 1,1 0-1,-1 3 0,-7 28-3631,11-12-7205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7.321"/>
    </inkml:context>
    <inkml:brush xml:id="br0">
      <inkml:brushProperty name="width" value="0.025" units="cm"/>
      <inkml:brushProperty name="height" value="0.025" units="cm"/>
    </inkml:brush>
  </inkml:definitions>
  <inkml:trace contextRef="#ctx0" brushRef="#br0">92 205 12908,'0'0'5339,"-10"7"-3220,5-3-1998,-40 36 2155,41-36-2055,1-1 0,1 0 0,-1 1 0,0-1 0,1 1 0,0 0 0,0 0 0,0 0 0,0 0 0,1 0 0,-1 0 0,1 0 0,0 1 0,0 5 0,1-9-210,0 0-1,1-1 1,-1 1 0,1 0-1,-1 0 1,1-1 0,-1 1 0,1 0-1,0 0 1,-1-1 0,1 1-1,0-1 1,0 1 0,-1-1-1,1 1 1,0-1 0,0 1 0,0-1-1,0 0 1,0 1 0,-1-1-1,1 0 1,0 0 0,0 0-1,0 0 1,0 0 0,0 0-1,0 0 1,0 0 0,0 0 0,0 0-1,0 0 1,-1 0 0,1-1-1,1 0 1,38-7 255,-28 3-290,0 0 0,-1-1 0,0 0-1,0-1 1,-1 0 0,1 0 0,-2-1-1,1-1 1,-1 1 0,0-2 0,-1 1 0,14-21-1,-36 52-495,11-19 507,0 1 0,1-1 1,-1 1-1,1 0 0,0 0 0,0 0 0,0 0 1,0 0-1,1 0 0,0 0 0,0 1 0,0-1 1,0 0-1,1 1 0,-1-1 0,1 0 1,0 1-1,2 7 0,-2-12 12,1 1 0,-1 0 0,1 0 0,-1-1 0,1 1 1,0-1-1,-1 1 0,1 0 0,0-1 0,0 1 0,0-1 0,-1 1 0,1-1 0,0 0 0,0 1 1,0-1-1,0 0 0,0 0 0,-1 0 0,1 1 0,0-1 0,0 0 0,0 0 0,0 0 1,0 0-1,0-1 0,0 1 0,0 0 0,0 0 0,-1 0 0,1-1 0,0 1 0,0 0 0,1-2 1,31-12 212,-8-6-480,-1-1-1,-1 0 0,-1-2 0,-2 0 0,0-2 0,-1 0 0,-1-1 1,-2-1-1,0-1 0,11-30 0,-26 51 909,-12 17-345,-14 23-88,16-17-46,0-1 0,1 1-1,1 1 1,0-1 0,1 1-1,1 0 1,-3 20 0,3 1 124,1 0 0,1 49 0,3-81-495,0-5-535,-7-21 253,-12-10 544,0 1 0,-33-35-1,51 64-29,1-1 0,0 1 0,0 0 0,-1 0 0,1 0-1,0-1 1,0 1 0,-1 0 0,1 0 0,0-1 0,0 1 0,0 0 0,-1 0 0,1-1-1,0 1 1,0 0 0,0-1 0,0 1 0,0 0 0,0 0 0,0-1 0,0 1-1,0 0 1,0-1 0,0 1 0,0 0 0,0-1 0,0 1 0,0 0 0,0-1-1,0 1 1,0 0 0,0-1 0,0 1 0,1 0 0,-1 0 0,0-1 0,0 1 0,0 0-1,1-1 1,16-4-194,35 4-1928,-39 1 1116,56-4-6832,-37 2 1581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9:28.361"/>
    </inkml:context>
    <inkml:brush xml:id="br0">
      <inkml:brushProperty name="width" value="0.025" units="cm"/>
      <inkml:brushProperty name="height" value="0.025" units="cm"/>
    </inkml:brush>
  </inkml:definitions>
  <inkml:trace contextRef="#ctx0" brushRef="#br0">66 240 6662,'0'0'12631,"-7"12"-11574,-1 3-615,0 1 1,1 0-1,1 0 1,1 0-1,0 1 0,1 0 1,-3 22-1,7-34-239,-2 10 45,1 0 0,0 0-1,1-1 1,0 1-1,2 0 1,-1 0-1,6 18 1,-6-48-69,0 0 1,2 0 0,5-21 0,-5 23-141,0 0-209,0 1 0,1 0 0,0 0 0,1 0 0,0 0 0,1 1 0,8-12 0,-11 19 151,0-1 1,0 1-1,0 1 0,1-1 1,0 0-1,-1 1 0,1 0 1,1 0-1,-1 0 1,0 0-1,1 1 0,-1-1 1,1 1-1,0 0 0,0 1 1,-1-1-1,1 1 1,0 0-1,0 0 0,9 0 1,-14 1 14,1 0 0,0 0 0,0 1 0,0-1 0,-1 0 0,1 0 0,0 1 0,0-1 0,-1 0 0,1 1 0,0-1 0,0 0 0,-1 1 0,1-1 0,-1 1 0,1 0 0,0-1 0,-1 1 0,1-1 0,-1 1 0,1 0 1,-1 0-1,0-1 0,1 1 0,-1 0 0,0 0 0,1-1 0,-1 1 0,0 0 0,0 0 0,0-1 0,1 1 0,-1 0 0,0 0 0,0 0 0,0 0 0,-1-1 0,1 1 0,0 0 0,0 0 0,-1 1 0,1 1 27,-1 0 1,0 0-1,1 0 0,-1 0 0,0 0 1,-1 0-1,1-1 0,0 1 0,-1 0 0,0-1 1,-2 4-1,-6 2 160,1 0 1,-1 0-1,-1-2 1,0 1-1,-13 6 1,18-10-129,0-1 0,0 1 0,0-1 0,-1 0 0,1 0 0,0-1 0,-1 0 0,0 0 0,1-1 0,-1 1 0,-10-2 0,17 1-127,-1-1 0,0 1 0,1-1 0,-1 1-1,1 0 1,-1-1 0,0 1 0,1-1 0,-1 1-1,1-1 1,0 0 0,-1 1 0,1-1-1,-1 1 1,1-1 0,0 0 0,0 1 0,-1-1-1,1 0 1,0 0 0,0 1 0,0-1-1,0 0 1,-1 1 0,1-1 0,0 0 0,1 0-1,-1 1 1,0-1 0,0 0 0,0 1 0,0-1-1,0 0 1,1 0 0,-1 1 0,0-1-1,1 0 1,-1 1 0,0-1 0,1 0 0,17-28-4350,-3 16 1922,2 1 0,-1 1 0,2 0 1,23-11-1,9-2 2361,-2 1 11255,-54 52-7449,0 14-1562,6-42-2066,0 0 0,0 1 0,0-1 1,1 0-1,-1 0 0,0 0 0,1 1 1,-1-1-1,1 0 0,0 0 0,-1 0 1,1 0-1,0 0 0,-1 0 0,1 0 1,0 0-1,0 0 0,0-1 0,0 1 0,0 0 1,0-1-1,0 1 0,0 0 0,0-1 1,0 1-1,1-1 0,-1 1 0,0-1 1,0 0-1,3 1 0,3-1-29,0 1-1,0-1 1,1 0-1,-1 0 1,0-1-1,1 0 1,-1 0-1,0-1 1,0 0 0,0 0-1,0-1 1,0 0-1,-1 0 1,11-6-1,-9 4-218,1-1 0,-1 0 0,0 0 0,-1-1 0,0 0 0,0 0 0,0-1 0,-1 1-1,0-2 1,6-10 0,-11 16 207,0 1 0,0-1 0,0 0 0,0 0 0,0 1 0,-1-1 0,1 0 1,-1 0-1,0-4 0,0 7 2,0-1-1,0 0 1,0 1 0,0-1 0,0 1 0,0-1 0,-1 1 0,1-1 0,0 1 0,0-1 0,0 1 0,-1-1 0,1 1 0,0-1 0,-1 1 0,1-1 0,-1 1 0,1 0 0,0-1 0,-1 1 0,1-1 0,-1 1 0,1 0 0,-1 0 0,1-1 0,-1 1 0,1 0 0,-1 0 0,1 0 0,-1-1 0,1 1 0,-1 0 0,0 0 0,1 0 0,-1 0-1,1 0 1,-1 0 0,1 0 0,-1 0 0,1 0 0,-1 1 0,0-1 0,1 0 0,-1 0 0,1 0 0,-1 1 0,1-1 0,-1 0 0,1 0 0,-1 1 0,1-1 0,-1 1 0,-1 0 34,1-1 0,0 1 1,-1 0-1,1 0 0,0 0 0,0 0 0,0 0 1,-1 0-1,1 0 0,0 0 0,0 0 0,0 0 0,1 1 1,-1-1-1,0 0 0,0 1 0,1-1 0,-1 0 1,1 1-1,-1-1 0,1 1 0,0-1 0,-1 1 1,1-1-1,0 1 0,0 1 0,0-2-20,1 0-1,-1 0 1,0 0-1,1 0 1,-1 0 0,1 0-1,-1 0 1,1 0-1,-1 0 1,1 0-1,0 0 1,0 0-1,-1-1 1,1 1 0,0 0-1,0-1 1,0 1-1,0 0 1,0-1-1,0 1 1,0-1-1,0 1 1,0-1 0,0 0-1,0 0 1,0 1-1,0-1 1,0 0-1,0 0 1,0 0 0,0 0-1,0 0 1,0 0-1,0 0 1,0 0-1,1-1 1,-1 1-1,1-1 1,6-1-62,-1 0-1,1-1 0,-1 0 1,0 0-1,0-1 1,0 0-1,-1-1 1,1 1-1,-1-1 1,0 0-1,8-10 1,5-4-858,-1-2 1,15-23-1,-28 37 906,1 0 1,-2 0-1,1 0 1,-1-1-1,0 1 1,-1-1-1,0 0 0,0 0 1,0 0-1,-1 0 1,2-15-1,-20 32 1095,10-2-898,1-1 0,0 1 0,1 0 0,-1 0 0,1 1 0,1-1 0,0 1 0,0 0 0,0 0 0,1 0 0,0 0 0,0 0 0,1 0 0,0 12 0,0-9-65,1 0 0,0 0-1,1 0 1,0 0 0,1 0-1,0-1 1,1 1 0,0-1-1,0 1 1,8 13 0,-10-21-141,0 0 1,1 0 0,-1 0 0,1 0-1,0 0 1,0 0 0,0-1 0,0 1-1,0-1 1,0 0 0,1 0-1,-1 1 1,1-2 0,0 1 0,0 0-1,-1 0 1,1-1 0,0 0 0,4 2-1,-7-3 1,1 0-1,-1-1 0,1 1 0,-1 0 1,1 0-1,-1-1 0,1 1 1,-1 0-1,0-1 0,1 1 0,-1 0 1,0-1-1,1 1 0,-1-1 1,0 1-1,0-1 0,1 1 1,-1 0-1,0-1 0,0 1 0,0-1 1,1 1-1,-1-1 0,0 1 1,0-1-1,0 1 0,0-1 0,0 1 1,0-1-1,0 1 0,0-1 1,0 1-1,0-1 0,-1 1 1,1-1-1,0 1 0,0-1 0,0 1 1,-1-1-1,1 1 0,0-1 1,0 1-1,-1-1 0,-9-24-355,4 17 214,0 1-1,-1-1 1,1 1 0,-1 0-1,-1 1 1,1 0 0,-1 0-1,0 0 1,-12-5 0,-81-35 216,89 41 106,60 3 799,18 1-983,72-12-1,-102 7-3991,61-19-1,-38 4-8337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2.244"/>
    </inkml:context>
    <inkml:brush xml:id="br0">
      <inkml:brushProperty name="width" value="0.025" units="cm"/>
      <inkml:brushProperty name="height" value="0.025" units="cm"/>
    </inkml:brush>
  </inkml:definitions>
  <inkml:trace contextRef="#ctx0" brushRef="#br0">1 296 4516,'0'0'6924,"12"0"-6406,130 3 2045,162-20 0,-95 3-2078,1162-33 166,-253 45 532,-610 3-2078,-497-4 706,-30-3 224,-36-5-4,-578-35-1747,-3 44 1106,605 2 657,-698 29 8,-63 0 408,848-45-31,395-30-57,3 33-236,-277 10-103,1394-19 19,-896 20-3874,-674 2 4204,-31 0 448,-48-5-424,-78-15 0,8-1-309,-838-41 394,691 64-175,-399 52 0,375-9-5161,179-24-1340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4.653"/>
    </inkml:context>
    <inkml:brush xml:id="br0">
      <inkml:brushProperty name="width" value="0.025" units="cm"/>
      <inkml:brushProperty name="height" value="0.025" units="cm"/>
    </inkml:brush>
  </inkml:definitions>
  <inkml:trace contextRef="#ctx0" brushRef="#br0">0 308 4740,'0'0'12914,"8"-6"-11633,49-37-460,-3-3 0,-2-3 0,-1-1 0,47-64 0,-98 140 299,-8 21-1044,-1-6 23,1 2 0,2-1 0,-1 68-1,7-107-99,0-1-1,1 0 0,-1 0 0,0 0 1,1 1-1,-1-1 0,1 0 0,0 0 1,0 0-1,0 0 0,0 0 0,0 0 1,0 0-1,0 0 0,1-1 0,-1 1 0,1 0 1,-1-1-1,1 1 0,0-1 0,-1 0 1,1 1-1,4 1 0,12 2-2757,2-8-4038,-10-2-1574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5"/>
    </inkml:context>
    <inkml:brush xml:id="br0">
      <inkml:brushProperty name="width" value="0.025" units="cm"/>
      <inkml:brushProperty name="height" value="0.025" units="cm"/>
    </inkml:brush>
  </inkml:definitions>
  <inkml:trace contextRef="#ctx0" brushRef="#br0">0 37 13581,'0'0'6374,"38"-12"-11851,-15-13-865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5.378"/>
    </inkml:context>
    <inkml:brush xml:id="br0">
      <inkml:brushProperty name="width" value="0.025" units="cm"/>
      <inkml:brushProperty name="height" value="0.025" units="cm"/>
    </inkml:brush>
  </inkml:definitions>
  <inkml:trace contextRef="#ctx0" brushRef="#br0">110 0 9129,'0'0'10121,"4"7"-9283,-2-5-793,-1 0 0,0 0 0,0 1-1,0-1 1,0 0 0,0 1 0,-1-1 0,1 1-1,-1-1 1,1 1 0,-1-1 0,0 1-1,0-1 1,0 1 0,0-1 0,0 1-1,-2 3 1,-1 3 146,0-1 1,-1 1-1,0 0 0,-9 12 0,-17 23 476,20-30-402,0 0 0,1 1 0,0 0 1,1 0-1,-11 31 0,25-48-793,0-1 1,-1-1-1,1 1 0,-1-1 0,0 0 1,5-5-1,39-52-7410,-27 25 1484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43.210"/>
    </inkml:context>
    <inkml:brush xml:id="br0">
      <inkml:brushProperty name="width" value="0.025" units="cm"/>
      <inkml:brushProperty name="height" value="0.025" units="cm"/>
    </inkml:brush>
  </inkml:definitions>
  <inkml:trace contextRef="#ctx0" brushRef="#br0">54 42 8168,'0'0'3384,"-8"-1"-1996,-37-6 2648,149-10-3139,-37 16-2880,-48 1 255,1 0 0,0-1 1,27-6-1,-23-1-4977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5.742"/>
    </inkml:context>
    <inkml:brush xml:id="br0">
      <inkml:brushProperty name="width" value="0.025" units="cm"/>
      <inkml:brushProperty name="height" value="0.025" units="cm"/>
    </inkml:brush>
  </inkml:definitions>
  <inkml:trace contextRef="#ctx0" brushRef="#br0">153 70 10186,'0'0'7185,"-3"8"-6304,-1 5-635,1 0-1,0-1 1,1 1-1,0 0 1,1 0-1,0 0 1,1 1-1,0-1 1,1 0 0,1 0-1,6 23 1,-6-30-238,2 4 37,-1-1 0,0 1 0,0 0 0,-1 0-1,2 20 1,-4-30-86,-1 0 0,1 0 0,0 1 0,-1-1-1,1 0 1,0 0 0,-1 0 0,1 1 0,0-1-1,-1 0 1,1 0 0,-1 0 0,1 0 0,0 0-1,-1 0 1,1 0 0,-1 0 0,1 0 0,0 0-1,-1 0 1,1 0 0,-1 0 0,1 0 0,0 0-1,-1 0 1,1 0 0,-1 0 0,1-1 0,0 1-1,-1 0 1,1 0 0,0 0 0,-1-1 0,1 1 0,-1-1-1,-14-7-861,-56-62-2172,7 6 4426,64 64-1309,0 0 1,0 0 0,0 0-1,0 0 1,0 0 0,0 0-1,0 0 1,-1 0 0,1 0-1,0 0 1,0 0-1,0-1 1,0 1 0,0 0-1,0 0 1,0 0 0,0 0-1,0 0 1,0 0 0,0 0-1,0 0 1,-1-1-1,1 1 1,0 0 0,0 0-1,0 0 1,0 0 0,0 0-1,0 0 1,0-1 0,0 1-1,0 0 1,0 0-1,0 0 1,0 0 0,0 0-1,0 0 1,0-1 0,1 1-1,-1 0 1,0 0 0,0 0-1,0 0 1,0 0-1,0 0 1,0 0 0,0 0-1,0-1 1,0 1 0,0 0-1,0 0 1,0 0 0,1 0-1,-1 0 1,0 0-1,0 0 1,0 0 0,0 0-1,0 0 1,0 0 0,0 0-1,1 0 1,-1 0 0,0 0-1,0 0 1,16-1 982,31 4-1236,-31-1 506,2-1-538,49 2-135,-64-3-328,0 0 0,0-1 0,0 1 0,0-1 0,0 0 0,0 0 0,0 0 0,0 0 0,5-3 0,2-6-5567</inkml:trace>
  <inkml:trace contextRef="#ctx0" brushRef="#br0" timeOffset="1">271 1 9449,'0'0'11558,"5"11"-11126,-2-4-363,-1-3-39,0 0 0,0 0 0,0 0 0,-1 1 0,1-1 0,-1 0 0,0 0 0,-1 1 0,1-1 0,-1 1 0,0-1 0,0 1 0,0-1 0,-1 0 0,1 1 0,-1-1 0,-2 5 0,-17 42 453,13-36-107,0 1 0,1 0 1,0 1-1,2-1 0,0 1 1,-3 30-1,7-45-364,1 0 0,-1-1 0,1 1 0,0-1 0,-1 1 0,1-1 0,0 0 0,0 1-1,0-1 1,0 0 0,1 1 0,-1-1 0,0 0 0,0 0 0,1 0 0,-1 0 0,1 0 0,-1-1 0,0 1 0,1 0 0,0 0-1,-1-1 1,1 1 0,-1-1 0,1 0 0,0 0 0,-1 1 0,1-1 0,0 0 0,-1 0 0,1 0 0,2-1 0,60-3-155,-58 3-207,-1 0-1,0-1 0,0 1 1,0-1-1,-1-1 1,1 1-1,7-5 1,11-17-5419,-16 8-1305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6.496"/>
    </inkml:context>
    <inkml:brush xml:id="br0">
      <inkml:brushProperty name="width" value="0.025" units="cm"/>
      <inkml:brushProperty name="height" value="0.025" units="cm"/>
    </inkml:brush>
  </inkml:definitions>
  <inkml:trace contextRef="#ctx0" brushRef="#br0">0 15 8072,'0'0'12443,"13"-2"-11663,3 0-629,6-2 90,0 1 0,0 1 0,0 1-1,0 1 1,26 3 0,-47-3-226,0 0 0,1 0-1,-1 0 1,0 0 0,0 0 0,1 1 0,-1-1-1,0 1 1,0-1 0,0 0 0,1 1 0,-1 0-1,0-1 1,0 1 0,0 0 0,0-1 0,0 1 0,0 0-1,-1 0 1,1 0 0,0 0 0,0 0 0,0 0-1,-1 0 1,1 0 0,-1 0 0,1 0 0,-1 0-1,1 1 1,-1-1 0,0 0 0,1 0 0,-1 1-1,0-1 1,0 0 0,0 0 0,0 1 0,0-1-1,0 0 1,0 0 0,0 0 0,-1 1 0,1-1-1,-1 2 1,-1 1 97,0-1 0,0 0 0,0 1-1,0-1 1,0 0 0,-1 0 0,1 0 0,-1-1-1,0 1 1,0-1 0,0 1 0,0-1 0,-5 3-1,-7 2 312,0-1 0,0 0 0,-17 4 0,27-9-349,0 1 1,1-2-1,-1 1 0,0 0 1,1-1-1,-1 0 1,0 0-1,0 0 1,0 0-1,1-1 1,-1 0-1,0 0 1,1 0-1,-9-4 0,12 5-114,1 0 0,0 0 0,0 0 0,0 0 0,0 0-1,-1-1 1,1 1 0,0 0 0,0 0 0,0 0 0,0 0-1,-1 0 1,1 0 0,0 0 0,0 0 0,0 0 0,0 0 0,0 0-1,0-1 1,-1 1 0,1 0 0,0 0 0,0 0 0,0 0-1,0 0 1,0 0 0,0-1 0,0 1 0,0 0 0,0 0-1,0 0 1,0 0 0,-1 0 0,1-1 0,0 1 0,0 0-1,0 0 1,0 0 0,0 0 0,0-1 0,0 1 0,0 0 0,1 0-1,-1 0 1,0 0 0,0-1 0,0 1 0,0 0 0,0 0-1,0 0 1,0 0 0,0 0 0,0-1 0,0 1 0,0 0-1,1 0 1,-1 0 0,0 0 0,17-4-1864,37 1-3160,-31 3-28,3-3-1010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6.842"/>
    </inkml:context>
    <inkml:brush xml:id="br0">
      <inkml:brushProperty name="width" value="0.025" units="cm"/>
      <inkml:brushProperty name="height" value="0.025" units="cm"/>
    </inkml:brush>
  </inkml:definitions>
  <inkml:trace contextRef="#ctx0" brushRef="#br0">19 1 8904,'0'0'13613,"5"6"-12807,-3-3-721,1 1 0,-1 0 0,0 0 0,0 0 0,0 1 0,-1-1 0,0 0 0,1 1 0,-2-1 0,1 1 0,0-1 0,-1 1-1,0-1 1,0 1 0,0-1 0,-1 1 0,1-1 0,-1 1 0,0-1 0,0 1 0,-3 5 0,-6 25 254,2 1 0,2 0 0,-4 62 0,10-97-333,0 0 0,0-1 0,0 1 0,0-1 0,0 1 0,0 0 0,0-1 0,0 1 0,0-1 0,0 1 0,1 0 0,-1-1 0,0 1 0,0-1 0,1 1 0,-1 0 0,0-1 0,1 1 0,-1-1 0,0 1 0,1-1 0,-1 0 0,1 1 0,-1-1 0,1 1 0,-1-1 0,1 0 0,-1 1 0,1-1 0,-1 0 0,1 1 0,-1-1 0,1 0 0,0 0 0,-1 0 0,1 0 0,0 0 0,-1 0 0,1 1 0,-1-1 0,1 0 0,0-1 0,-1 1 0,1 0 0,-1 0 0,1 0 0,0 0 0,0-1 0,1 1-114,0-1 1,0 0-1,0 0 1,0 0-1,0 0 1,0 0-1,-1 0 0,1 0 1,0-1-1,-1 1 1,1 0-1,-1-1 1,3-3-1,12-32-6896,-7 16-53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7.285"/>
    </inkml:context>
    <inkml:brush xml:id="br0">
      <inkml:brushProperty name="width" value="0.025" units="cm"/>
      <inkml:brushProperty name="height" value="0.025" units="cm"/>
    </inkml:brush>
  </inkml:definitions>
  <inkml:trace contextRef="#ctx0" brushRef="#br0">0 92 12492,'0'0'8792,"10"1"-8109,-9-1-689,12 1 264,0-1-1,0 0 0,0-1 1,0 0-1,15-4 1,-25 4-196,-1 1 0,1-1 0,-1 1 0,1-1 0,-1 0 1,1 0-1,-1 0 0,1-1 0,-1 1 0,0 0 0,0-1 0,0 0 0,0 1 1,0-1-1,0 0 0,0 0 0,0 0 0,-1 0 0,1 0 0,-1-1 0,0 1 0,1 0 1,-1-1-1,0 1 0,0-1 0,-1 1 0,1-1 0,0 0 0,-1 1 0,0-1 1,1 1-1,-1-1 0,0 0 0,-1 1 0,1-1 0,0 0 0,-1 1 0,0-4 1,0 6-59,1-1 0,-1 0 0,1 1 0,-1-1 1,0 0-1,0 1 0,1-1 0,-1 1 0,0-1 0,0 1 1,0 0-1,1-1 0,-1 1 0,0 0 0,0 0 1,0-1-1,0 1 0,0 0 0,0 0 0,1 0 1,-1 0-1,0 0 0,0 0 0,0 0 0,0 1 1,0-1-1,-1 0 0,-24 7-127,21-3 123,1 0-1,0 1 1,0-1-1,1 1 1,-1 0-1,1 0 1,0 0-1,1 0 1,-1 0-1,1 1 1,0-1-1,0 1 1,0 0-1,1-1 1,0 1-1,0 0 1,1 0-1,0 0 1,0 0-1,1 10 1,0-13 5,0-1 0,0 0 0,0 0 1,1 0-1,-1 0 0,0-1 0,1 1 1,0 0-1,-1 0 0,1-1 0,0 1 1,0-1-1,0 0 0,0 1 0,0-1 1,0 0-1,0 0 0,0 0 0,0-1 1,1 1-1,-1 0 0,0-1 1,0 1-1,1-1 0,-1 0 0,0 0 1,5 0-1,2 1 14,1-1 0,0 0 0,0-1 0,0 0 0,15-4 0,-18 3-84,0-1 0,-1 0 0,1-1 0,-1 1 0,1-1 0,-1-1 0,0 1 0,-1-1 0,8-7 0,-9 8 23,-1 0 1,0 1-1,1-1 0,-1 0 1,-1-1-1,1 1 0,-1 0 0,0-1 1,0 0-1,0 1 0,0-1 0,-1 0 1,0 0-1,2-9 0,-5 14 57,1 1-1,-1-1 1,1 0 0,-1 0-1,1 1 1,-1-1-1,1 1 1,0-1 0,-1 1-1,1 0 1,0-1-1,-1 1 1,1 0 0,-2 2-1,-1 2 69,0 1 0,0-1 0,1 1 0,0 0 0,0 0 0,1 1 1,-1-1-1,1 0 0,1 1 0,-1-1 0,1 1 0,0 0 0,0 7 0,1-12-121,0 1 1,0 0-1,1-1 1,-1 1-1,0-1 0,1 1 1,0-1-1,-1 1 1,1-1-1,0 1 0,0-1 1,1 0-1,-1 1 1,0-1-1,3 3 0,-2-4-189,0 1-1,-1-1 1,1 0-1,0 0 0,0 0 1,0 0-1,0 0 0,0 0 1,0 0-1,0-1 0,1 1 1,-1-1-1,0 0 0,0 1 1,0-1-1,1 0 0,-1 0 1,0 0-1,0-1 1,0 1-1,3-1 0,6-4-3445,3-7-2017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8.122"/>
    </inkml:context>
    <inkml:brush xml:id="br0">
      <inkml:brushProperty name="width" value="0.025" units="cm"/>
      <inkml:brushProperty name="height" value="0.025" units="cm"/>
    </inkml:brush>
  </inkml:definitions>
  <inkml:trace contextRef="#ctx0" brushRef="#br0">29 1 12940,'0'0'4890,"-1"8"-3689,-22 147 4407,20-124-5331,2-1 0,0 1 0,6 41 0,-5-72-272,0 1 0,0-1 0,0 1 0,0-1 0,0 1 0,0-1-1,0 1 1,0-1 0,0 0 0,0 1 0,0-1 0,0 1 0,0-1 0,1 1 0,-1-1 0,0 1 0,0-1-1,0 0 1,1 1 0,-1-1 0,0 0 0,1 1 0,-1-1 0,0 0 0,1 1 0,-1-1 0,0 0 0,1 0 0,-1 1-1,1-1 1,-1 0 0,0 0 0,1 0 0,0 1 0,11-12 224,7-22-16,11-35-347,-30 68 124,0-1 0,1 1 0,-1-1 0,0 1 0,1 0 0,-1-1-1,1 1 1,-1-1 0,1 1 0,-1 0 0,1-1 0,-1 1-1,1 0 1,-1-1 0,1 1 0,-1 0 0,1 0 0,-1 0 0,1-1-1,0 1 1,-1 0 0,1 0 0,-1 0 0,1 0 0,0 0-1,-1 0 1,1 0 0,-1 0 0,1 0 0,0 1 0,-1-1 0,1 0-1,-1 0 1,1 0 0,-1 1 0,1-1 0,0 1 0,25 17-101,-14-9 106,0-5-63,0 0 0,0-1 1,0 0-1,0-1 1,0 0-1,1-1 0,-1-1 1,0 0-1,1 0 0,-1-1 1,0-1-1,1 0 1,-1 0-1,0-2 0,-1 1 1,1-2-1,13-6 1,-21 9 58,1 0 1,-1 1 0,1-1 0,-1 1-1,1-1 1,-1 1 0,1 1 0,0-1-1,-1 1 1,1-1 0,0 2 0,0-1 0,-1 0-1,1 1 1,0 0 0,-1 0 0,1 0-1,-1 1 1,1-1 0,-1 1 0,1 0-1,-1 0 1,5 4 0,7 1-120,0-2 1,0 0-1,19 3 0,-20-5-113,0 1 0,0 0-1,0 1 1,25 13 0,-37-16 213,1 0 0,-1 0 0,1 1 0,-1-1 0,0 1 0,0 0 0,0 0 0,-1 0 0,1 1 1,-1-1-1,0 0 0,0 1 0,0 0 0,0-1 0,0 1 0,-1 0 0,0 0 0,0 0 0,0 0 0,0 0 0,0 0 0,-1 7 0,1 14 264,-1 0 0,-1 0 0,-5 28 0,5-45-49,-1 0 0,0 1 0,-1-1 0,0 0 0,0 0 0,0 0-1,-1-1 1,0 1 0,-1-1 0,0 0 0,0 0 0,-10 11 0,14-17-157,-1 0 1,1 0-1,0 0 0,0 0 0,0 0 0,-1 0 1,1 0-1,-1 0 0,1 0 0,-1-1 0,1 1 0,-1 0 1,1-1-1,-1 0 0,1 1 0,-1-1 0,0 0 1,1 0-1,-1 0 0,0 0 0,1 0 0,-1 0 0,-3-1 1,3 0-6,0 0 0,0 0 0,0-1 0,0 1 1,0-1-1,0 1 0,0-1 0,1 0 1,-1 0-1,0 1 0,1-1 0,0-1 0,-1 1 1,0-2-1,-4-10 5,0 1 1,1-1-1,1 0 0,-3-15 1,0-4-156,-4-60 1,10 80-17,1 0 1,0 0 0,1 0-1,0 0 1,1 0 0,1 1-1,6-22 1,-7 31 50,-1-1 1,1 1-1,0 0 1,0 0-1,0 0 1,1 0-1,-1 0 1,1 1-1,0-1 1,-1 1 0,1-1-1,0 1 1,0 0-1,1 0 1,-1 1-1,0-1 1,1 1-1,-1-1 1,1 1-1,-1 0 1,1 0-1,0 1 1,6-1-1,20-7-3101,-25 4-44,-5-3-1772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18.453"/>
    </inkml:context>
    <inkml:brush xml:id="br0">
      <inkml:brushProperty name="width" value="0.025" units="cm"/>
      <inkml:brushProperty name="height" value="0.025" units="cm"/>
    </inkml:brush>
  </inkml:definitions>
  <inkml:trace contextRef="#ctx0" brushRef="#br0">0 0 17328,'0'0'1698,"52"52"-4164,-36-46-6118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7:42.536"/>
    </inkml:context>
    <inkml:brush xml:id="br0">
      <inkml:brushProperty name="width" value="0.025" units="cm"/>
      <inkml:brushProperty name="height" value="0.025" units="cm"/>
    </inkml:brush>
  </inkml:definitions>
  <inkml:trace contextRef="#ctx0" brushRef="#br0">260 119 4612,'4'-10'2157,"-1"6"-1679,0-1 7,0 0 0,-1 0 0,1 0-1,-1-1 1,0 1 0,0-1 0,-1 1 0,0-1 0,0 0 0,0 1 0,-1-1 0,1 0 0,-1 0-1,-2-10 1,2 15-443,-1 0 0,0 0 0,1 1 0,-1-1 0,0 0 0,0 0 0,0 1 0,1-1 0,-1 0 0,0 1 0,0-1 0,0 1 0,0-1 0,0 1 0,0-1 0,0 1 0,0 0 0,0-1 0,-1 1 0,1 0-1,0 0 1,0 0 0,0 0 0,0 0 0,0 0 0,0 0 0,0 1 0,0-1 0,-1 0 0,1 0 0,0 1 0,0-1 0,0 1 0,0-1 0,0 1 0,0-1 0,1 1 0,-1 0 0,-2 1 0,-37 27 196,21-8-197,0 1 0,2 1 1,0 1-1,2 0 0,1 1 1,-21 48-1,21-36 85,1 0 0,2 1-1,1 1 1,-6 54 0,13-68-84,1 1-1,1-1 1,1 0 0,6 50 0,-5-70-24,0 1 0,0-1 0,0 0 0,1 1 0,0-1 0,0 0 1,0 0-1,0-1 0,1 1 0,0 0 0,0-1 0,0 1 0,1-1 1,-1 0-1,1 0 0,0-1 0,0 1 0,1-1 0,-1 0 0,1 0 1,-1 0-1,1 0 0,0-1 0,0 0 0,0 0 0,0 0 0,0-1 1,1 0-1,7 1 0,0-1 48,-1-2 0,1 1 0,0-2 0,-1 1 0,0-2 0,1 0 1,-1 0-1,0-1 0,0-1 0,-1 0 0,1 0 0,-1-1 0,0-1 0,-1 0 0,0 0 0,0-1 1,0 0-1,11-13 0,1-2 139,-2-1 1,0-1 0,-1 0 0,-2-2-1,-1 0 1,17-37 0,-27 52-92,-1-1 1,0 0 0,-1 0 0,0-1-1,-1 1 1,-1-1 0,0 0 0,-1 1-1,0-1 1,-2-19 0,0 27-118,0 1 0,0 0 1,0 0-1,-1 0 0,0 0 0,0 0 1,0 0-1,-1 1 0,1-1 0,-1 1 1,0-1-1,0 1 0,-1 0 0,1 0 1,-1 0-1,0 1 0,0-1 0,0 1 1,0 0-1,-1 0 0,1 1 0,-1-1 1,0 1-1,0 0 0,0 0 0,0 1 1,0-1-1,0 1 0,-9-1 0,-33-1-1277,27 3-1970,7 0-1023,9 0-996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7:43.573"/>
    </inkml:context>
    <inkml:brush xml:id="br0">
      <inkml:brushProperty name="width" value="0.025" units="cm"/>
      <inkml:brushProperty name="height" value="0.025" units="cm"/>
    </inkml:brush>
  </inkml:definitions>
  <inkml:trace contextRef="#ctx0" brushRef="#br0">241 99 4260,'0'-10'630,"5"-26"710,-4 33-1062,-1 0-1,0 0 1,0 0-1,1 0 1,-2 0 0,1 0-1,0 0 1,-1 0-1,1 0 1,-1 0-1,0 0 1,0 0 0,-2-4-1,2 6-179,-1 0 0,0 0 0,1 1 0,-1-1-1,0 1 1,1-1 0,-1 1 0,0-1 0,0 1 0,1 0 0,-1 0-1,0 0 1,0 0 0,0 0 0,1 0 0,-1 1 0,0-1 0,0 1-1,1-1 1,-1 1 0,0-1 0,1 1 0,-1 0 0,1 0 0,-1 0-1,1 0 1,-1 0 0,1 0 0,0 0 0,-2 2 0,-41 43 211,40-42-176,-13 21 101,0 1 1,1 0-1,2 1 1,1 1-1,1 0 1,1 1-1,1 0 1,2 0 0,1 1-1,2 0 1,0 1-1,2-1 1,2 1-1,0-1 1,8 60-1,-4-72-197,2-1-1,0 0 0,0 0 1,2 0-1,0-1 0,0 0 1,2 0-1,17 24 0,-21-32-32,1 0 0,0-1 0,0 0 0,1 0 0,0 0 0,0-1-1,0 0 1,1-1 0,0 0 0,0 0 0,0 0 0,0-1 0,1 0-1,0-1 1,0 0 0,0 0 0,0-1 0,10 1 0,-13-3 35,1-1 0,-1 0 1,1 0-1,-1 0 0,1-1 0,-1 0 0,0-1 1,0 1-1,0-1 0,0 0 0,0-1 1,-1 1-1,1-1 0,-1 0 0,0-1 1,0 1-1,-1-1 0,1 0 0,-1 0 1,6-10-1,5-6 267,-2-1 1,0-1-1,18-47 1,-17 36-100,-1-1 1,-2 0 0,-2-1-1,-1-1 1,-2 1 0,-2-1-1,-1 0 1,-1 0 0,-4-39-1,1 70-239,0-1-1,0 1 1,-1-1-1,1 1 0,-1 0 1,-1 0-1,1 0 0,-1 0 1,0 0-1,-1 0 1,1 1-1,-1-1 0,0 1 1,0 0-1,-1 0 1,0 1-1,0-1 0,-6-4 1,3 4-985,0 1 0,-1-1 0,1 1 0,-1 1 0,0-1 0,0 1 0,-13-2 0,9 2-3835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7:48.406"/>
    </inkml:context>
    <inkml:brush xml:id="br0">
      <inkml:brushProperty name="width" value="0.025" units="cm"/>
      <inkml:brushProperty name="height" value="0.025" units="cm"/>
    </inkml:brush>
  </inkml:definitions>
  <inkml:trace contextRef="#ctx0" brushRef="#br0">0 184 6566,'3'-9'6246,"0"0"-5929,1-1-1,0 1 1,1 0-1,0 1 1,0-1-1,1 1 1,0 0-1,0 0 1,1 1-1,0 0 1,0 0-1,1 1 0,13-10 1,-7 8-62,0 0 1,1 0-1,30-10 0,-37 16-218,0-1 0,0 1 1,-1 1-1,1 0 0,1 0 0,-1 0 1,0 1-1,0 0 0,16 3 0,-23-3-32,0 0-1,0 1 1,-1-1-1,1 1 0,0-1 1,0 1-1,-1 0 1,1-1-1,0 1 0,-1 0 1,1-1-1,0 1 1,-1 0-1,1 0 0,-1 0 1,1-1-1,-1 1 1,0 0-1,1 0 0,-1 0 1,0 0-1,0 0 1,0 0-1,1 0 0,-1 0 1,0-1-1,0 1 1,0 0-1,0 0 0,-1 0 1,1 0-1,0 0 1,0 0-1,0 0 0,-1 0 1,1 0-1,-1-1 1,1 1-1,-1 2 0,-19 33 290,-23 12 30,-15 17 631,54-60-742,0 1-1,0 0 1,0 0 0,1 0-1,0 1 1,0-1-1,1 1 1,-4 13-1,6-19-197,0 0 0,0 0-1,0 0 1,0 1-1,0-1 1,0 0-1,0 0 1,1 0-1,-1 1 1,0-1-1,1 0 1,-1 0-1,1 0 1,0 0-1,-1 0 1,1 0 0,0 0-1,-1 0 1,1 0-1,0 0 1,0 0-1,0-1 1,0 1-1,0 0 1,0 0-1,0-1 1,0 1-1,0-1 1,0 1-1,0-1 1,0 1 0,0-1-1,1 0 1,-1 0-1,2 1 1,48 3 132,-48-4-129,157-6-566,-53-6-3324,-34 1-2395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7:48.942"/>
    </inkml:context>
    <inkml:brush xml:id="br0">
      <inkml:brushProperty name="width" value="0.025" units="cm"/>
      <inkml:brushProperty name="height" value="0.025" units="cm"/>
    </inkml:brush>
  </inkml:definitions>
  <inkml:trace contextRef="#ctx0" brushRef="#br0">1 137 10250,'0'0'1377,"0"-10"-459,0 6-742,0 0-1,0-1 0,0 1 0,1 0 1,-1 0-1,1 0 0,0 0 1,1-1-1,-1 1 0,0 1 1,1-1-1,0 0 0,0 0 1,0 1-1,1-1 0,-1 1 1,1-1-1,0 1 0,0 0 0,0 0 1,0 0-1,0 1 0,1-1 1,6-3-1,0 1-38,-1 0 1,1 1-1,-1 0 1,1 0-1,0 1 1,1 1-1,-1 0 1,0 0-1,1 1 1,-1 0-1,17 2 1,-27-1-121,1 0 1,0 0 0,-1 0 0,1 0 0,-1 0 0,1 0 0,0 1 0,-1-1 0,1 0-1,-1 1 1,1-1 0,-1 0 0,1 1 0,-1-1 0,1 0 0,-1 1 0,1-1-1,-1 1 1,0-1 0,1 1 0,-1-1 0,0 1 0,1-1 0,-1 1 0,0 0 0,1-1-1,-1 1 1,0-1 0,0 1 0,0 0 0,0-1 0,0 1 0,0-1 0,0 1 0,0 0-1,0-1 1,0 1 0,0 0 0,0-1 0,0 1 0,0-1 0,-1 1 0,1 0-1,0-1 1,0 1 0,-1 0 0,-16 30 610,2-16-145,0-1 1,-26 20 0,28-25-202,1 0-1,1 1 1,-1 1-1,2 0 1,-1 0-1,-10 16 1,20-26-261,0 0 0,1 1 0,-1-1 1,0 0-1,1 0 0,-1 0 1,1 0-1,0 0 0,-1 1 1,1-1-1,0 0 0,-1 0 1,1 1-1,0-1 0,0 0 1,0 0-1,0 1 0,1-1 0,-1 0 1,0 1-1,0-1 0,1 0 1,-1 0-1,1 0 0,0 3 1,1-3-7,-1 1 1,1-1 0,0 1-1,-1-1 1,1 0 0,0 1 0,0-1-1,0 0 1,0 0 0,0 0-1,0-1 1,1 1 0,2 0-1,11 2-32,-1-1 0,1 0 0,22-2 0,-28 0-10,10 1-217,3 0-1088,0-2 0,24-2 1,10-12-5283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43.571"/>
    </inkml:context>
    <inkml:brush xml:id="br0">
      <inkml:brushProperty name="width" value="0.025" units="cm"/>
      <inkml:brushProperty name="height" value="0.025" units="cm"/>
    </inkml:brush>
  </inkml:definitions>
  <inkml:trace contextRef="#ctx0" brushRef="#br0">0 15 12396,'0'0'3197,"8"-1"-2951,27-5-152,0 2 0,1 2 0,-1 1 0,69 7 0,-101-5-95,-1-1 0,1 0 0,0 1 0,-1-1 0,1 1 0,0 0-1,-1 0 1,1 0 0,-1 0 0,1 1 0,-1-1 0,0 1 0,0-1 0,1 1 0,-1 0 0,0 0 0,-1 0 0,1 0 0,0 0 0,0 0 0,-1 0 0,1 1 0,-1-1 0,0 0 0,0 1 0,1 2 0,-1-1 17,-1-1 0,0 1 1,1 0-1,-2-1 0,1 1 1,0-1-1,-1 1 0,1 0 1,-1-1-1,0 1 1,0-1-1,0 1 0,-1-1 1,1 0-1,-1 0 0,0 1 1,0-1-1,0 0 0,-3 2 1,-28 36-626,-3-2 1,-61 54-1,95-100-8151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7:50.141"/>
    </inkml:context>
    <inkml:brush xml:id="br0">
      <inkml:brushProperty name="width" value="0.025" units="cm"/>
      <inkml:brushProperty name="height" value="0.025" units="cm"/>
    </inkml:brush>
  </inkml:definitions>
  <inkml:trace contextRef="#ctx0" brushRef="#br0">1 80 4676,'0'0'4597,"7"-9"-1645,-3 4-2787,-1 0 205,1 0 1,-1 0 0,2 0-1,-1 1 1,0 0-1,1 0 1,0 0 0,0 0-1,0 1 1,0-1 0,1 1-1,-1 1 1,1-1 0,-1 1-1,1 0 1,0 0-1,0 1 1,8-2 0,-8 3-232,0 0 0,0 0 0,0 0 0,-1 1 0,1 0 0,0 0 0,0 0 0,-1 1 0,1 0 0,-1 0 0,0 0 0,1 1 0,-1-1 0,0 1 0,5 4 0,-8-4-96,0-1-1,1 1 0,-1 0 0,0-1 0,0 1 1,0 0-1,-1 0 0,1 1 0,-1-1 0,0 0 0,0 0 1,0 1-1,0-1 0,0 1 0,-1-1 0,1 0 1,-1 1-1,0-1 0,0 1 0,0-1 0,-1 1 1,1-1-1,-1 1 0,0-1 0,0 0 0,0 1 0,-2 3 1,-4 6 230,-1 1 0,0-1 0,-1 0 0,-1-1 0,0 0 0,0-1 1,-1 0-1,-1 0 0,-22 15 0,-13 15 722,47-41-989,0 0 0,0 0-1,-1 0 1,1 1 0,0-1 0,0 0 0,-1 0 0,1 0 0,0 1 0,0-1 0,0 0 0,0 0-1,-1 1 1,1-1 0,0 0 0,0 0 0,0 1 0,0-1 0,0 0 0,0 1 0,0-1 0,-1 0-1,1 0 1,0 1 0,0-1 0,0 0 0,0 1 0,0-1 0,0 0 0,1 1 0,-1-1 0,0 0-1,0 0 1,0 1 0,0-1 0,0 1 0,14 4 54,29-4-119,-28-1 80,88 14-1576,-26-3-4695,-41-9-1955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02.106"/>
    </inkml:context>
    <inkml:brush xml:id="br0">
      <inkml:brushProperty name="width" value="0.025" units="cm"/>
      <inkml:brushProperty name="height" value="0.025" units="cm"/>
    </inkml:brush>
  </inkml:definitions>
  <inkml:trace contextRef="#ctx0" brushRef="#br0">0 424 7559,'9'0'150,"178"1"103,432-16-5,-24-32 3591,298 5-2183,28-1-1631,-703 29 56,3732-202 2636,-3884 215-2705,-35 1-883,1-1 1,-1-1-1,58-13 1,-58 3-2814,-10-4-2647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03.637"/>
    </inkml:context>
    <inkml:brush xml:id="br0">
      <inkml:brushProperty name="width" value="0.025" units="cm"/>
      <inkml:brushProperty name="height" value="0.025" units="cm"/>
    </inkml:brush>
  </inkml:definitions>
  <inkml:trace contextRef="#ctx0" brushRef="#br0">65 98 5701,'4'-11'678,"1"-3"823,14-33 2148,-13 22 2914,-10 97-5532,-19 105 0,0 9-328,15-95-534,-4 97-87,8-173-2028,-7-26-3251,-3-13 393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1:03.969"/>
    </inkml:context>
    <inkml:brush xml:id="br0">
      <inkml:brushProperty name="width" value="0.025" units="cm"/>
      <inkml:brushProperty name="height" value="0.025" units="cm"/>
    </inkml:brush>
  </inkml:definitions>
  <inkml:trace contextRef="#ctx0" brushRef="#br0">8 220 10762,'0'0'609,"-7"67"288,7-32 768,0 4 97,7-1-481,14-4-64,3-5-192,10-11-288,8-11-193,5-9 97,14-29-193,-2-20-127,7-15-97,-4-9-160,-7-5-32,-14 7-1121,-14 11-2659,-21 15-4387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46.891"/>
    </inkml:context>
    <inkml:brush xml:id="br0">
      <inkml:brushProperty name="width" value="0.025" units="cm"/>
      <inkml:brushProperty name="height" value="0.025" units="cm"/>
    </inkml:brush>
  </inkml:definitions>
  <inkml:trace contextRef="#ctx0" brushRef="#br0">0 449 13357,'0'0'2146,"74"-70"-289,-33 39-447,9-3-609,7 2-225,0-3-288,-2 0-256,1 5 32,-6 0-32,-9 3-32,-6 1-224,-8 4-577,-9 1-416,-9 4-672,-9 2-1154,-4 2-256,-14 2-3620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47.236"/>
    </inkml:context>
    <inkml:brush xml:id="br0">
      <inkml:brushProperty name="width" value="0.025" units="cm"/>
      <inkml:brushProperty name="height" value="0.025" units="cm"/>
    </inkml:brush>
  </inkml:definitions>
  <inkml:trace contextRef="#ctx0" brushRef="#br0">266 4 9257,'0'0'3988,"-9"-1"-1138,-35-1 86,56 39-1815,-11-19-1018,-1 0 0,0-1 0,-1 1-1,-1 0 1,0 0 0,-2-1 0,0 0-1,-1 1 1,-8 18 0,-12 25 217,-37 62 1,50-101-287,-22 37 168,20-37-123,2 0 0,0 1 0,-11 29 0,23-52-84,0 1 1,0-1-1,0 0 0,0 1 1,0-1-1,0 0 0,0 1 1,0-1-1,0 0 0,0 1 1,0-1-1,0 0 0,0 0 1,0 1-1,0-1 0,1 0 1,-1 1-1,0-1 0,0 0 1,0 1-1,0-1 0,0 0 1,1 0-1,-1 1 0,0-1 0,0 0 1,1 0-1,-1 0 0,0 1 1,0-1-1,1 0 0,-1 0 1,0 0-1,0 0 0,1 0 1,-1 1-1,0-1 0,1 0 1,-1 0-1,0 0 0,1 0 1,-1 0-1,0 0 0,1 0 1,-1 0-1,0 0 0,0 0 1,1 0-1,-1 0 0,0 0 0,1 0 1,-1-1-1,0 1 0,1 0 1,22-6-26,-23 6 34,170-66 212,-6 2-389,-105 44-450,55-18-4568,-34 10-3985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48.183"/>
    </inkml:context>
    <inkml:brush xml:id="br0">
      <inkml:brushProperty name="width" value="0.025" units="cm"/>
      <inkml:brushProperty name="height" value="0.025" units="cm"/>
    </inkml:brush>
  </inkml:definitions>
  <inkml:trace contextRef="#ctx0" brushRef="#br0">0 546 8392,'0'0'6550,"5"7"-4740,17 25-369,-21-32-1375,-1 1 0,1 0-1,-1-1 1,1 1 0,0 0-1,-1-1 1,1 1 0,0-1 0,0 1-1,0-1 1,-1 0 0,1 1-1,0-1 1,0 0 0,0 1-1,0-1 1,0 0 0,-1 0 0,1 0-1,0 0 1,0 0 0,0 0-1,0 0 1,0 0 0,0 0 0,0 0-1,-1-1 1,1 1 0,0 0-1,0-1 1,0 1 0,0 0-1,1-2 1,20-18 698,-20 18-596,21-28 160,-1-1-1,-1-1 1,-2-1-1,-2-1 1,0 0 0,-3-1-1,13-45 1,-18 59 98,-10 41-13,-1 3-526,1 102 108,20 171-1,-17-281 8,5 98 59,-7-102-53,0 0 0,-1 0 0,0 0 1,-1-1-1,0 1 0,-1 0 0,-7 18 0,9-27-1,1 0 0,-1-1-1,1 1 1,-1-1-1,0 1 1,0-1-1,1 0 1,-1 1 0,0-1-1,0 0 1,0 1-1,-1-1 1,1 0 0,0 0-1,0 0 1,-1 0-1,1 0 1,-1 0-1,1-1 1,0 1 0,-1 0-1,0-1 1,1 1-1,-1-1 1,1 1-1,-1-1 1,0 0 0,1 0-1,-1 0 1,1 0-1,-1 0 1,0 0-1,1 0 1,-1 0 0,0-1-1,1 1 1,-1-1-1,1 1 1,-1-1-1,-1 0 1,-2-2 2,1 0 0,1 0-1,-1 0 1,0 0 0,1-1 0,-1 0 0,1 1 0,0-1-1,1 0 1,-1 0 0,1-1 0,-3-4 0,0-3 14,1 0-1,0 0 1,1 0 0,0-1 0,1 1 0,1-1 0,0 1-1,0-1 1,1 1 0,1-1 0,0 0 0,1 1 0,6-23-1,-1 14 51,0 1 0,2 1 0,0-1 0,1 1 0,1 1-1,0 0 1,19-21 0,46-48 17,-47 56-57,-1-1-1,40-62 1,-61 82-6,0-1 0,-1 0 0,0 0 0,-1 0 0,-1-1 0,0 0 0,-1 0 0,0 0 0,-1 0 0,-1 0 0,0 0 0,-2-18 0,1 30-67,0-1 0,-1 0 0,1 0 0,-1 0-1,0 0 1,0 0 0,0 1 0,0-1 0,0 0 0,-1 1 0,1-1-1,-1 1 1,0 0 0,1-1 0,-1 1 0,0 0 0,-1 0 0,1 0-1,0 0 1,0 1 0,-1-1 0,1 1 0,-1-1 0,0 1 0,1 0-1,-1 0 1,0 0 0,0 0 0,-4 0 0,-26-14-6475,23 6 1566,2-3-1953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48.543"/>
    </inkml:context>
    <inkml:brush xml:id="br0">
      <inkml:brushProperty name="width" value="0.025" units="cm"/>
      <inkml:brushProperty name="height" value="0.025" units="cm"/>
    </inkml:brush>
  </inkml:definitions>
  <inkml:trace contextRef="#ctx0" brushRef="#br0">47 1 12139,'0'0'6887,"-47"34"-6695,47-16 128,0-1-223,13 1-97,3-4-1410,0-5-2562,2-5-4516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48.904"/>
    </inkml:context>
    <inkml:brush xml:id="br0">
      <inkml:brushProperty name="width" value="0.025" units="cm"/>
      <inkml:brushProperty name="height" value="0.025" units="cm"/>
    </inkml:brush>
  </inkml:definitions>
  <inkml:trace contextRef="#ctx0" brushRef="#br0">0 221 12556,'0'0'7767,"12"-5"-6801,5-3-793,0-1-1,-1 0 0,0-1 0,-1-1 0,0-1 0,-1 0 0,0-1 0,-1 0 0,0-1 0,-1 0 0,-1-1 0,16-28 0,-25 41-97,-2 0 0,1 1-1,0-1 1,0 0 0,0 0 0,-1 0-1,1 0 1,-1 0 0,0 0 0,0 0-1,0 0 1,0-3 0,0 5-48,0-1 1,0 1 0,0 0-1,0 0 1,-1-1 0,1 1-1,0 0 1,0 0-1,-1-1 1,1 1 0,0 0-1,0 0 1,-1-1-1,1 1 1,0 0 0,-1 0-1,1 0 1,0 0-1,-1 0 1,1-1 0,0 1-1,-1 0 1,1 0-1,0 0 1,-1 0 0,1 0-1,0 0 1,-1 0 0,1 0-1,0 0 1,-1 0-1,1 0 1,0 1 0,-1-1-1,1 0 1,0 0-1,-1 0 1,0 1 0,-2 0 21,-1 1 0,1 0 0,0 0 0,0 0 0,0 1 0,0-1 0,0 1 0,0 0 0,0-1 0,1 1 0,-3 4 0,-8 16-52,1 0 0,1 1-1,1 1 1,1 0-1,2 0 1,0 0 0,2 1-1,0 0 1,2 0-1,0 27 1,3-51-4,0-1 0,-1 1 0,1 0 0,1-1-1,-1 1 1,0 0 0,0-1 0,1 1 0,-1 0 0,0-1 0,1 1 0,0 0-1,-1-1 1,1 1 0,0-1 0,0 1 0,0-1 0,0 0 0,0 1 0,0-1-1,0 0 1,1 0 0,-1 1 0,0-1 0,1 0 0,-1-1 0,1 1 0,2 1-1,1-1-86,-1 0-1,1 0 0,0-1 0,-1 0 1,1 0-1,0 0 0,0 0 0,-1-1 0,1 0 1,5-1-1,42-19-3294,-6-10-4342,-20 8-901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49.470"/>
    </inkml:context>
    <inkml:brush xml:id="br0">
      <inkml:brushProperty name="width" value="0.025" units="cm"/>
      <inkml:brushProperty name="height" value="0.025" units="cm"/>
    </inkml:brush>
  </inkml:definitions>
  <inkml:trace contextRef="#ctx0" brushRef="#br0">0 1 8008,'0'0'11995,"3"15"-11370,22 279 1371,-24-285-1839,0 1-1,1-1 1,0 0-1,0 1 1,6 12 0,-7-20-116,-1-1 0,1 1 0,0 0 0,0-1 1,0 1-1,0-1 0,1 1 0,-1-1 0,0 0 0,1 1 1,-1-1-1,1 0 0,-1 0 0,1 0 0,-1 0 1,1 0-1,0 0 0,0-1 0,-1 1 0,1 0 0,0-1 1,0 0-1,0 1 0,0-1 0,0 0 0,-1 0 1,1 0-1,0 0 0,0 0 0,0 0 0,0-1 0,0 1 1,-1-1-1,4 0 0,3-3 25,0 0-1,0 0 1,0-1-1,-1 0 1,0 0 0,0-1-1,-1 0 1,1 0 0,6-9-1,-4 6-43,0 0-1,0 0 1,16-10-1,-24 19-20,-1-1 0,1 1-1,-1-1 1,1 1 0,0-1 0,-1 1-1,1 0 1,0-1 0,-1 1 0,1 0-1,0 0 1,-1-1 0,1 1 0,0 0-1,0 0 1,-1 0 0,1 0 0,0 0-1,0 0 1,0 0 0,-1 0 0,1 0-1,0 0 1,0 1 0,-1-1 0,1 0-1,0 0 1,-1 1 0,1-1 0,0 1-1,-1-1 1,1 0 0,0 1 0,-1-1-1,1 1 1,-1-1 0,1 1 0,-1 0-1,1-1 1,-1 1 0,0-1 0,1 1-1,-1 0 1,1-1 0,-1 1 0,0 0-1,0 0 1,0-1 0,1 1 0,-1 0-1,0 0 1,0-1 0,0 1 0,0 0-1,0 1 1,0 54 400,-1-40-364,1-11-77,5 50 22,-5-55-81,0 1 1,0 0 0,0 0-1,0 0 1,0 0 0,0 0-1,1-1 1,-1 1 0,0 0-1,1 0 1,-1 0-1,0-1 1,1 1 0,-1 0-1,1 0 1,0-1 0,-1 1-1,1 0 1,-1-1-1,1 1 1,0-1 0,-1 1-1,1-1 1,0 1 0,0-1-1,0 0 1,-1 1 0,1-1-1,0 0 1,0 1-1,0-1 1,0 0 0,-1 0-1,1 0 1,0 0 0,0 0-1,0 0 1,0 0 0,0 0-1,0 0 1,-1 0-1,1-1 1,0 1 0,0 0-1,0-1 1,0 1 0,-1 0-1,1-1 1,0 1 0,0-1-1,-1 1 1,1-1-1,1-1 1,26-33-6647,-22 26 4554,15-22-5854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0.648"/>
    </inkml:context>
    <inkml:brush xml:id="br0">
      <inkml:brushProperty name="width" value="0.025" units="cm"/>
      <inkml:brushProperty name="height" value="0.025" units="cm"/>
    </inkml:brush>
  </inkml:definitions>
  <inkml:trace contextRef="#ctx0" brushRef="#br0">199 97 2050,'0'0'1815,"1"-7"-1650,3-75 5419,-4 81-5526,-1 0 0,0 0 0,0 1-1,0-1 1,0 1 0,0-1 0,0 1-1,0-1 1,0 1 0,0-1 0,0 1-1,0 0 1,0 0 0,0-1 0,0 1-1,0 0 1,0 0 0,0 0-1,0 0 1,-1 0 0,1 0 0,0 1-1,0-1 1,0 0 0,-2 1 0,-31 7 320,34-8-378,-19 10 406,0 0 0,0 2 0,-17 14 1,32-22-327,0-1 0,0 1 0,0 0-1,1 0 1,-1 0 0,1 0 0,0 0 0,0 1 0,1-1 0,-1 1 0,1 0 0,0 0 0,1 0 0,-1 0 0,1 0 0,0 0 0,0 1 0,0 5 0,1 4-62,0 0-1,1 0 1,1 0 0,0 0 0,1-1 0,1 1-1,0-1 1,12 27 0,-3-12 2,-6-12-21,0-1 1,1 0-1,1-1 1,15 20-1,-21-31 0,1 0 0,-1 0 0,1 0 1,0-1-1,1 0 0,-1 0 0,0 0 0,1 0 0,0 0 1,0-1-1,0 0 0,0 0 0,0 0 0,0-1 0,0 0 0,0 0 1,1 0-1,-1-1 0,7 1 0,-8-1 25,0-1 0,1 1 0,-1-1 0,0 0 0,1 0 0,-1 0 0,0 0 1,0-1-1,0 0 0,0 0 0,0 0 0,0 0 0,0-1 0,-1 1 0,1-1 0,3-4 0,-1 1 127,0-1 0,0-1 0,-1 1 0,0-1 0,-1 0 0,1 0 0,4-14 1,-2 1 162,-1 0 0,0 0 0,-2-1 0,-1 0 0,2-44 0,-6 58-237,0 0 1,-1-1-1,0 1 0,0 0 1,-1 0-1,0 0 0,0 0 1,-1 0-1,0 1 1,0 0-1,-10-13 0,-27-28-1446,-3 10-5653,17 18-2918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49.802"/>
    </inkml:context>
    <inkml:brush xml:id="br0">
      <inkml:brushProperty name="width" value="0.025" units="cm"/>
      <inkml:brushProperty name="height" value="0.025" units="cm"/>
    </inkml:brush>
  </inkml:definitions>
  <inkml:trace contextRef="#ctx0" brushRef="#br0">40 1 12684,'-3'10'2365,"-5"7"-1454,2 0 0,0 1-1,2 0 1,0 0 0,0 0 0,2 0 0,-1 36 0,3-52-897,0-1 0,1 0 1,-1 1-1,0-1 0,1 0 1,-1 1-1,0-1 0,1 0 1,0 0-1,-1 1 0,1-1 1,0 0-1,0 0 0,-1 0 1,1 0-1,0 0 0,0 0 1,0 0-1,0 0 0,0 0 1,0-1-1,1 1 0,-1 0 1,0-1-1,0 1 0,1 0 1,-1-1-1,0 0 0,0 1 1,1-1-1,-1 0 0,0 0 1,1 0-1,-1 0 0,1 0 1,-1 0-1,0 0 0,1 0 1,-1 0-1,0 0 0,1-1 1,-1 1-1,0-1 0,0 1 1,1-1-1,0 0 0,3-1 8,1 0-1,-1-1 0,0 1 0,-1-1 1,1 0-1,0 0 0,-1-1 1,0 1-1,0-1 0,4-5 0,-4 3 13,0 0 0,-1 0 0,0 0 0,0-1 0,0 1 0,-1-1 0,0 0 0,0 0 0,-1 1-1,0-1 1,0 0 0,-1 0 0,0 0 0,0 0 0,0 0 0,-3-12 0,3 19-35,0-1-1,0 1 1,0 0-1,0-1 1,-1 1 0,1-1-1,0 1 1,0 0 0,0-1-1,0 1 1,-1 0-1,1-1 1,0 1 0,0 0-1,-1-1 1,1 1 0,0 0-1,0-1 1,-1 1-1,1 0 1,0 0 0,-1-1-1,1 1 1,-1 0 0,1 0-1,0 0 1,-1-1-1,1 1 1,0 0 0,-1 0-1,1 0 1,-1 0 0,1 0-1,-1 0 1,1 0 0,0 0-1,-1 0 1,1 0-1,-1 0 1,1 0 0,0 0-1,-1 1 1,1-1 0,-1 0-1,1 0 1,0 0-1,-1 0 1,1 1 0,0-1-1,-1 0 1,1 0 0,0 1-1,-1-1 1,1 0-1,0 1 1,0-1 0,-1 0-1,1 1 1,0-1 0,0 0-1,0 1 1,-1-1-1,1 1 1,-13 24-242,12-3-1095,2-22 1178,-1 1 1,0-1 0,0 1-1,0-1 1,0 1 0,1-1-1,-1 1 1,0-1 0,1 0-1,-1 1 1,0-1 0,1 0-1,-1 1 1,0-1-1,1 0 1,-1 1 0,1-1-1,-1 0 1,0 0 0,1 1-1,-1-1 1,1 0 0,-1 0-1,1 0 1,-1 0 0,1 0-1,-1 1 1,1-1-1,-1 0 1,1 0 0,-1 0-1,1 0 1,-1-1 0,1 1-1,-1 0 1,1 0 0,0 0-1,11-5-5173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0.294"/>
    </inkml:context>
    <inkml:brush xml:id="br0">
      <inkml:brushProperty name="width" value="0.025" units="cm"/>
      <inkml:brushProperty name="height" value="0.025" units="cm"/>
    </inkml:brush>
  </inkml:definitions>
  <inkml:trace contextRef="#ctx0" brushRef="#br0">37 0 13933,'-2'10'966,"-9"34"304,3 0-1,1 1 1,2 0-1,1 54 1,4-96-1287,1 1 0,-1-1 0,1 1 0,-1-1 0,1 1 0,0-1 0,0 0 1,0 1-1,1-1 0,-1 0 0,1 0 0,0 0 0,0 0 0,0 0 0,0 0 0,0 0 0,1-1 0,-1 1 1,1-1-1,0 0 0,-1 0 0,5 3 0,-4-5-72,-1 1-1,0 0 1,0-1-1,0 1 1,1-1 0,-1 0-1,0 0 1,1 0-1,-1 0 1,0 0-1,0 0 1,1-1 0,-1 1-1,0-1 1,0 1-1,1-1 1,-1 0 0,0 0-1,0 0 1,0 0-1,0 0 1,0-1 0,-1 1-1,1-1 1,0 1-1,0-1 1,-1 1 0,1-1-1,-1 0 1,0 0-1,1 0 1,-1 0 0,0 0-1,1-2 1,4-8 813,-10 22-167,3-10-547,1 1 1,0 0-1,-1-1 0,1 1 0,0 0 0,0-1 0,-1 1 0,1 0 0,0-1 0,0 1 0,0 0 0,0 0 0,0-1 0,0 1 0,0 0 0,0 0 0,0-1 0,1 1 0,-1 0 0,0-1 0,0 1 0,1 0 0,-1-1 0,0 1 0,1 0 0,-1-1 1,1 1-1,-1-1 0,0 1 0,1 0 0,-1-1 0,1 1 0,0-1 0,-1 0 0,1 1 0,-1-1 0,1 1 0,0-1 0,-1 0 0,1 0 0,0 1 0,-1-1 0,1 0 0,0 0 0,0 0 0,-1 0 0,1 0 0,0 0 0,0 0 0,0 0 0,6 0 25,-1-2 0,1 1-1,-1 0 1,0-1 0,1-1-1,-1 1 1,0-1 0,0 0-1,-1 0 1,1 0-1,-1-1 1,1 0 0,6-7-1,-7 6-35,0 1 0,0 0 0,0 0 1,1 1-1,-1-1 0,1 1 0,0 0 0,0 1 0,0-1 0,0 1 0,0 0 0,0 1 0,1 0 0,-1 0 0,7 0 0,-11 1 21,0 0-1,-1 0 0,1 1 1,-1-1-1,1 1 0,-1 0 0,1-1 1,-1 1-1,1 0 0,-1 0 1,1 0-1,-1 0 0,0 0 1,1 0-1,-1 0 0,0 0 1,0 1-1,0-1 0,0 0 1,0 1-1,0-1 0,-1 1 1,1-1-1,0 1 0,-1-1 0,1 1 1,0 3-1,7 56 1114,-2-22-148,-6-39-931,0 1-1,0-1 1,0 1 0,1-1 0,-1 1 0,0-1-1,0 0 1,1 1 0,-1-1 0,0 0-1,1 1 1,-1-1 0,0 0 0,1 1 0,-1-1-1,1 0 1,-1 0 0,1 0 0,-1 1 0,0-1-1,1 0 1,-1 0 0,1 0 0,-1 0-1,1 0 1,-1 0 0,1 0 0,-1 0 0,1 0-1,-1 0 1,1 0 0,-1 0 0,1 0 0,-1 0-1,0 0 1,1-1 0,-1 1 0,1 0 0,-1 0-1,1 0 1,-1-1 0,0 1 0,1 0-1,-1-1 1,0 1 0,1 0 0,-1-1 0,0 1-1,1 0 1,-1-1 0,0 1 0,0-1 0,1 1-1,-1 0 1,0-1 0,0 1 0,0-1 0,19-25 1069,-19 26-1128,33-67 372,8-13-820,-37 74 244,1 0-1,-1 0 0,1 0 0,0 0 1,0 1-1,1-1 0,0 1 0,-1 1 1,9-6-1,5 5-775,6-1-1457,-15-3-3073,-9 1 930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0.620"/>
    </inkml:context>
    <inkml:brush xml:id="br0">
      <inkml:brushProperty name="width" value="0.025" units="cm"/>
      <inkml:brushProperty name="height" value="0.025" units="cm"/>
    </inkml:brush>
  </inkml:definitions>
  <inkml:trace contextRef="#ctx0" brushRef="#br0">1 80 17008,'0'0'4004,"69"-34"-3780,-8 23-96,8-1-64,3 1-2466,-2-1-9834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1.279"/>
    </inkml:context>
    <inkml:brush xml:id="br0">
      <inkml:brushProperty name="width" value="0.025" units="cm"/>
      <inkml:brushProperty name="height" value="0.025" units="cm"/>
    </inkml:brush>
  </inkml:definitions>
  <inkml:trace contextRef="#ctx0" brushRef="#br0">96 216 13421,'0'0'2477,"-7"-8"-353,-24-24-271,31 31-1816,-1 0-1,1 0 1,-1 0 0,0 0-1,0 0 1,1 1 0,-1-1-1,0 0 1,0 1 0,0-1 0,0 1-1,0-1 1,0 1 0,0-1-1,0 1 1,0-1 0,0 1 0,0 0-1,0 0 1,0-1 0,0 1-1,0 0 1,0 0 0,0 0-1,0 0 1,0 0 0,0 1 0,0-1-1,-1 0 1,1 0 0,0 1-1,0-1 1,0 1 0,0-1 0,1 1-1,-1-1 1,0 1 0,0-1-1,0 1 1,0 0 0,0 0-1,1-1 1,-1 1 0,0 0 0,1 0-1,-1 0 1,0 0 0,1 0-1,-1 0 1,1 0 0,0 0 0,-1 0-1,1 0 1,0 0 0,0 0-1,-1 0 1,1 2 0,-3 8-93,1 1 1,0-1 0,-1 21-1,3-27 145,0-3-92,-1 0 0,1 1 0,0-1 0,0 0-1,0 1 1,0-1 0,1 1 0,-1-1 0,0 0-1,1 1 1,0-1 0,0 0 0,-1 1-1,1-1 1,0 0 0,1 0 0,-1 0 0,0 0-1,1 0 1,-1 0 0,1 0 0,0-1 0,2 3-1,-2-3 23,1 0 0,0 0-1,0-1 1,-1 1 0,1-1-1,0 1 1,0-1 0,0 0-1,0 0 1,0 0 0,-1-1-1,1 1 1,0-1 0,0 1-1,0-1 1,-1 0 0,1 0-1,0 0 1,-1-1 0,4-1-1,10-6 143,-2-1-1,1 0 1,-1-1 0,-1 0-1,0-1 1,-1 0-1,15-20 1,-10 11-84,-1-2 0,-1 0 1,-1 0-1,12-28 0,-24 47-14,0 0-1,-1 0 0,1-1 0,-1 1 1,0 0-1,0 0 0,0-1 0,-1 1 1,1-1-1,-1 1 0,0-8 1,-17 34-5,7 0-66,2 1-1,0-1 0,1 1 0,1 1 1,1-1-1,2 1 0,0 0 0,1 0 1,2 0-1,2 24 0,-3-45 20,1-1 1,0 0-1,0 0 0,0 1 0,0-1 0,1 0 0,-1 0 0,1 0 1,-1 1-1,1-1 0,0 0 0,0 0 0,0 0 0,0 0 1,0 0-1,0 0 0,0 0 0,1-1 0,-1 1 0,1 0 0,-1-1 1,1 1-1,0-1 0,0 1 0,-1-1 0,1 0 0,0 0 1,0 0-1,0 0 0,1 0 0,-1 0 0,0-1 0,0 1 0,0-1 1,0 1-1,1-1 0,-1 0 0,0 0 0,0 0 0,1 0 1,1 0-1,3-2 33,0 1 0,0-1 0,0 0 0,0 0 0,0-1 0,-1 0 0,0 0 0,1-1 0,-1 0 0,-1 0 0,1 0 0,5-6 0,0-1 44,-1 0-1,0 0 1,-1-1-1,-1-1 1,0 1 0,0-2-1,-1 1 1,-1-1-1,0 0 1,-1 0-1,-1 0 1,0-1-1,-1 1 1,3-31-1,-23 85-192,8-20 66,6-12-321,1 1-1,0 0 0,1 0 0,0 0 1,0 0-1,1 11 0,4-17-5991,1-5 143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1.688"/>
    </inkml:context>
    <inkml:brush xml:id="br0">
      <inkml:brushProperty name="width" value="0.025" units="cm"/>
      <inkml:brushProperty name="height" value="0.025" units="cm"/>
    </inkml:brush>
  </inkml:definitions>
  <inkml:trace contextRef="#ctx0" brushRef="#br0">154 61 9257,'0'0'4196,"1"-9"-1442,3-29-592,-4 37-2091,0 1-1,0-1 1,0 1-1,0-1 1,0 1-1,0-1 1,0 1-1,0-1 1,0 1-1,-1 0 0,1-1 1,0 1-1,0-1 1,0 1-1,0-1 1,-1 1-1,1-1 1,0 1-1,-1 0 1,1-1-1,0 1 0,0 0 1,-1-1-1,1 1 1,-1 0-1,1-1 1,0 1-1,-1 0 1,1 0-1,-1-1 1,1 1-1,-1 0 1,1 0-1,0 0 0,-1 0 1,1 0-1,-1 0 1,1 0-1,-1 0 1,1-1-1,-1 2 1,1-1-1,-1 0 1,1 0-1,-1 0 0,0 0 1,-17 6 947,10 0-865,1-1 1,-1 2 0,1-1-1,0 1 1,0-1 0,1 2-1,0-1 1,-9 16 0,3-4 196,2 0 1,-15 38-1,23-54-314,1 0 0,0 0 0,0 1-1,0-1 1,1 1 0,-1-1 0,1 1 0,-1-1 0,1 1-1,1-1 1,0 7 0,-1-9-33,0-1 0,0 1 0,1 0 1,-1-1-1,0 1 0,1-1 0,-1 1 0,0-1 0,1 1 0,-1-1 0,1 1 1,-1-1-1,1 1 0,-1-1 0,1 0 0,-1 1 0,1-1 0,0 0 0,-1 1 1,1-1-1,-1 0 0,1 0 0,1 1 0,25-7 85,-19 2-59,-1-1 1,0 0-1,0 0 0,0 0 1,0-1-1,-1 0 1,0-1-1,0 1 1,9-15-1,39-72 30,-50 85-60,7-21 51,-11 32-108,-3 5-9,3-7 65,-7 22-47,1 0 0,1 1 1,1 0-1,-2 34 1,6-57-19,1 0 1,-1-1 0,0 1 0,0 0-1,1 0 1,-1 0 0,0-1 0,1 1-1,-1 0 1,1 0 0,-1-1-1,1 1 1,-1 0 0,1-1 0,-1 1-1,1-1 1,0 1 0,-1-1 0,1 1-1,0-1 1,-1 1 0,1-1-1,0 1 1,0-1 0,-1 0 0,1 0-1,0 1 1,0-1 0,0 0 0,0 0-1,-1 0 1,1 0 0,0 0 0,0 0-1,0 0 1,0 0 0,-1 0-1,1 0 1,0-1 0,0 1 0,0 0-1,0-1 1,40-13-3533,-10-9-2343,0-5-4831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2.021"/>
    </inkml:context>
    <inkml:brush xml:id="br0">
      <inkml:brushProperty name="width" value="0.025" units="cm"/>
      <inkml:brushProperty name="height" value="0.025" units="cm"/>
    </inkml:brush>
  </inkml:definitions>
  <inkml:trace contextRef="#ctx0" brushRef="#br0">148 0 13485,'0'0'4756,"-9"7"-2407,-61 43-13,62-43-1931,0 0 0,0 0 1,0 1-1,1 0 1,1 1-1,-1-1 0,-5 12 1,11-19-406,1-1-1,0 0 1,-1 1 0,1-1 0,0 1 0,-1-1-1,1 1 1,0-1 0,0 1 0,-1-1 0,1 1 0,0-1-1,0 1 1,0-1 0,0 1 0,0 0 0,0-1-1,0 1 1,0-1 0,0 1 0,0-1 0,0 1-1,0-1 1,0 1 0,0-1 0,0 1 0,1-1 0,-1 1-1,0-1 1,0 1 0,1-1 0,-1 1 0,0-1-1,1 1 1,-1-1 0,0 1 0,1-1 0,-1 0-1,1 1 1,-1-1 0,0 0 0,1 1 0,-1-1 0,1 0-1,-1 0 1,1 1 0,-1-1 0,1 0 0,-1 0-1,1 0 1,0 0 0,-1 0 0,1 0 0,-1 0-1,1 0 1,-1 0 0,1 0 0,-1 0 0,1 0 0,-1 0-1,1 0 1,0 0 0,-1-1 0,1 1 0,38-11-638,-38 10 610,22-8-427,49-15-1048,-67 22 1423,0 1 1,1 0-1,0 0 0,-1 1 1,1-1-1,-1 1 0,1 1 0,-1-1 1,1 1-1,9 2 0,-13-2 101,0 0 0,-1-1 0,1 1 0,-1 0 0,1 0 0,-1 0 0,0 1 0,1-1 0,-1 0 0,0 1 0,0-1 0,0 0 0,0 1 0,0-1 0,0 1 0,0 0 0,0-1 0,-1 1 0,1 0 0,0-1 0,-1 1 0,0 0 0,1 0 0,-1-1 0,0 1-1,0 0 1,0 0 0,0 0 0,0-1 0,-1 1 0,0 2 0,1 1 103,-1-1-1,0 1 0,0-1 1,-1 1-1,1-1 0,-1 0 1,0 0-1,0 1 0,-1-2 1,1 1-1,-4 4 0,-1-1-8,1-1 0,-1 0 0,0 0 0,-1-1 0,0 0-1,-9 5 1,13-8-475,0 0-1,-1-1 1,1 1 0,-1-1-1,1 0 1,-1 0 0,0 0-1,-5-1 1,-7 0-4519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2.396"/>
    </inkml:context>
    <inkml:brush xml:id="br0">
      <inkml:brushProperty name="width" value="0.025" units="cm"/>
      <inkml:brushProperty name="height" value="0.025" units="cm"/>
    </inkml:brush>
  </inkml:definitions>
  <inkml:trace contextRef="#ctx0" brushRef="#br0">0 1 15214,'0'0'1250,"0"84"-129,0-38-385,0 5 193,0-1-448,2-2-353,7-7-96,2-4-96,-4-8-1378,-5-6-1633,-2-11-1473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2.776"/>
    </inkml:context>
    <inkml:brush xml:id="br0">
      <inkml:brushProperty name="width" value="0.025" units="cm"/>
      <inkml:brushProperty name="height" value="0.025" units="cm"/>
    </inkml:brush>
  </inkml:definitions>
  <inkml:trace contextRef="#ctx0" brushRef="#br0">1 225 9993,'5'-13'1458,"1"-1"-860,0 0 0,1 1 0,0-1-1,1 2 1,1-1 0,0 1 0,0 1 0,1-1 0,1 2 0,0-1 0,0 1 0,24-15 0,-20 18-358,-1 1 1,1 0-1,0 1 0,31-7 1,-39 11-186,0-1 0,0 1 0,0 1 0,1-1 0,-1 1 0,0 1-1,0-1 1,1 1 0,-1 1 0,0-1 0,0 1 0,13 5 0,-17-5-46,-1-1 0,1 1 0,-1 0 0,1 0 0,-1 0 0,0 0 0,0 0 1,0 1-1,0-1 0,0 1 0,0-1 0,-1 1 0,1-1 0,-1 1 0,0 0 0,0 0 0,0 0 0,0 0 0,0 0 0,-1 0 0,1 0 0,-1 0 0,0 0 1,0 0-1,0 0 0,0 0 0,0 0 0,-1 0 0,0 0 0,1 0 0,-1 0 0,0 0 0,0-1 0,-1 1 0,-1 4 0,-6 10 81,0 0-1,-1-1 0,-1 0 1,-16 18-1,25-30-77,-19 19 105,15-18-202,2 0-1,-1 0 1,0 0 0,1 1-1,0-1 1,0 1-1,1 0 1,-5 9-1,9-14-67,-1-1-1,0 1 0,0-1 0,0 1 0,0-1 0,0 1 0,1-1 1,-1 0-1,0 1 0,0-1 0,1 1 0,-1-1 0,0 1 0,1-1 1,-1 0-1,1 1 0,-1-1 0,0 0 0,1 1 0,-1-1 0,1 0 0,-1 0 1,1 1-1,-1-1 0,1 0 0,-1 0 0,1 0 0,-1 0 0,1 0 1,-1 0-1,1 0 0,-1 0 0,1 0 0,-1 0 0,1 0 0,-1 0 1,1 0-1,-1 0 0,1 0 0,-1 0 0,1 0 0,-1-1 0,1 1 1,-1 0-1,1 0 0,-1-1 0,0 1 0,1-1 0,1 1-95,24-7-4139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3.124"/>
    </inkml:context>
    <inkml:brush xml:id="br0">
      <inkml:brushProperty name="width" value="0.025" units="cm"/>
      <inkml:brushProperty name="height" value="0.025" units="cm"/>
    </inkml:brush>
  </inkml:definitions>
  <inkml:trace contextRef="#ctx0" brushRef="#br0">16 28 8360,'0'0'2867,"1"12"-369,-1 10-1281,0 0 0,-2 0 0,-7 36 1,7-44-515,0 1 0,1 0 0,0 18 0,1-30-601,1-3-80,-1 0-1,0 1 0,0-1 1,0 1-1,0-1 0,1 0 1,-1 1-1,0-1 0,0 0 1,1 1-1,-1-1 0,0 0 1,0 1-1,1-1 0,-1 0 1,0 0-1,1 1 1,-1-1-1,1 0 0,-1 0 1,0 0-1,1 1 0,-1-1 1,1 0-1,-1 0 0,0 0 1,1 0-1,-1 0 0,1 0 1,-1 0-1,1 0 0,-1 0 1,0 0-1,1 0 0,-1 0 1,1 0-1,-1 0 0,0-1 1,1 1-1,-1 0 0,1 0 1,-1 0-1,0-1 0,1 1 1,-1 0-1,0 0 0,1-1 1,-1 1-1,0 0 0,1-1 1,-1 0-1,22-15 695,-15 6-673,-1 0 1,0-1-1,-1 1 1,0-2-1,0 1 1,-1 0-1,-1-1 0,0 0 1,0 0-1,-2 0 1,1 0-1,-1 0 1,-1 0-1,-2-24 0,2 34-44,0 0-1,-1 1 1,1-1 0,-1 0-1,1 0 1,-1 0-1,1 1 1,-1-1-1,0 0 1,0 1-1,0-1 1,0 0-1,0 1 1,0 0-1,0-1 1,-2-1 0,2 3-18,1-1 1,-1 1 0,0-1-1,0 1 1,0-1 0,1 1-1,-1 0 1,0-1 0,0 1-1,0 0 1,0 0 0,0 0-1,1 0 1,-1 0 0,0 0-1,0 0 1,0 0 0,0 0-1,0 0 1,0 0 0,1 0-1,-3 1 1,3 0-20,-1-1 1,0 0-1,0 1 0,1-1 1,-1 1-1,0-1 0,1 1 1,-1 0-1,0-1 1,1 1-1,-1 0 0,1-1 1,-1 1-1,1 0 0,0-1 1,-1 1-1,1 0 1,0 0-1,-1 0 0,1-1 1,0 1-1,0 0 0,0 1 1,0 0-45,0-1 1,0 1-1,0 0 0,1-1 1,-1 1-1,0 0 0,1-1 1,0 1-1,-1-1 1,1 1-1,0 0 0,0-1 1,0 0-1,0 1 1,0-1-1,0 0 0,1 2 1,1-1-251,-1 1 0,1-1 0,0 0 0,0 0 0,-1 0 0,1-1 0,0 1 0,1-1 0,-1 1 0,0-1 0,0 0 0,7 1 0,26 1-5645,2-2-2847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3.453"/>
    </inkml:context>
    <inkml:brush xml:id="br0">
      <inkml:brushProperty name="width" value="0.025" units="cm"/>
      <inkml:brushProperty name="height" value="0.025" units="cm"/>
    </inkml:brush>
  </inkml:definitions>
  <inkml:trace contextRef="#ctx0" brushRef="#br0">111 29 14926,'-9'6'1650,"1"0"-1329,0 0 0,0 1 0,0 0 1,1 0-1,0 1 0,1 0 0,-1 0 1,2 1-1,-1 0 0,1 0 0,0 0 1,1 0-1,0 1 0,1-1 0,0 1 1,-3 14-1,6-22-295,-1 1 1,1-1-1,0 1 0,0 0 1,0-1-1,0 1 0,0 0 1,1-1-1,-1 1 1,1-1-1,-1 1 0,1 0 1,0-1-1,0 0 0,0 1 1,0-1-1,1 0 0,-1 1 1,1-1-1,2 3 1,-1-3-15,0-1 0,0 1 0,0-1 0,0 0 0,1 0 0,-1 0 0,0-1 0,0 1 0,1-1 0,-1 1 0,0-1 0,1 0 0,-1-1 0,0 1 0,1 0 0,3-2 0,0 0 61,-1 0 0,0 0 0,0-1 0,0 1 0,-1-1 0,1-1 0,-1 1 0,1-1 0,-1 0 0,0 0 0,-1 0 0,1-1 0,-1 0 0,0 0 0,0 0 0,0 0 0,-1-1 0,1 1 0,3-10 0,-4 9-22,-1 1 0,1-1-1,-1 0 1,0-1-1,0 1 1,-1 0-1,0 0 1,0-1-1,0 1 1,-1-1 0,0 1-1,0 0 1,-1-1-1,1 1 1,-1 0-1,-1-1 1,1 1-1,-1 0 1,-4-10 0,4 14-189,0-1 1,0 1 0,0 0 0,0 0 0,0 0 0,0 0 0,-1 0-1,1 0 1,-1 0 0,1 1 0,-1-1 0,0 1 0,1 0 0,-1 0-1,0 0 1,-4-1 0,6 2-46,0 0 1,0 0-1,0 0 0,0 0 1,0 0-1,0 0 0,0 0 1,0 0-1,0 0 0,0 0 0,0 1 1,0-1-1,0 0 0,0 1 1,0-1-1,0 0 0,0 1 0,0 0 1,1-1-1,-1 1 0,0-1 1,0 1-1,0 0 0,1 0 0,-1-1 1,1 1-1,-1 0 0,0 0 1,1 0-1,-1 0 0,1-1 1,0 1-1,-1 0 0,1 0 0,0 0 1,0 0-1,-1 0 0,1 0 1,0 0-1,0 0 0,0 0 0,0 0 1,0 0-1,0 0 0,1 0 1,-1 0-1,0 0 0,0 0 0,1 1 1,4 10-3795,7-2-625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2.148"/>
    </inkml:context>
    <inkml:brush xml:id="br0">
      <inkml:brushProperty name="width" value="0.025" units="cm"/>
      <inkml:brushProperty name="height" value="0.025" units="cm"/>
    </inkml:brush>
  </inkml:definitions>
  <inkml:trace contextRef="#ctx0" brushRef="#br0">17 241 12492,'0'0'7975,"57"3"-7302,-23-3-385,2 0-192,1 0-64,-1 0 0,-4 0-32,-3 0-768,-8 0-834,-8-4-1921,-6-2-1025,-7-5-4581</inkml:trace>
  <inkml:trace contextRef="#ctx0" brushRef="#br0" timeOffset="1">1 31 12268,'0'0'4996,"59"-21"-3811,-27 16-416,9 2-416,4 2-257,3 1-32,0 0-64,-3 0-1089,-1 0-3332,-6 0-3394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1.803"/>
    </inkml:context>
    <inkml:brush xml:id="br0">
      <inkml:brushProperty name="width" value="0.025" units="cm"/>
      <inkml:brushProperty name="height" value="0.025" units="cm"/>
    </inkml:brush>
  </inkml:definitions>
  <inkml:trace contextRef="#ctx0" brushRef="#br0">1 1 8072,'0'0'11093,"6"13"-10373,4 10-622,-1 0-1,-1 0 0,-2 1 0,5 25 0,5 19 89,-11-52-1054,-1 0-1,-1-1 0,3 34 1,-14-51-6601,-7-9 1026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3.835"/>
    </inkml:context>
    <inkml:brush xml:id="br0">
      <inkml:brushProperty name="width" value="0.025" units="cm"/>
      <inkml:brushProperty name="height" value="0.025" units="cm"/>
    </inkml:brush>
  </inkml:definitions>
  <inkml:trace contextRef="#ctx0" brushRef="#br0">141 124 7911,'0'0'2648,"-8"3"-352,0 0-1937,-1 1 0,1 0 0,0 1 0,0 0 0,1 0 1,-1 1-1,1 0 0,0 0 0,1 1 0,0-1 0,0 2 0,0-1 0,1 0 1,0 1-1,0 0 0,1 0 0,0 1 0,1-1 0,0 1 0,0 0 1,-3 16-1,6-24-340,0 0 0,0 1 0,0-1 0,0 0 0,0 1 0,0-1 0,0 0 0,0 1 0,1-1 0,-1 0 0,0 1 0,1-1 0,-1 0 0,1 0 0,0 0 0,-1 1 0,1-1 0,0 0 0,0 0 0,-1 0 0,1 0 0,0 0 0,0 0 0,0 0 0,0-1 0,1 1 1,-1 0-1,0 0 0,0-1 0,0 1 0,0-1 0,1 1 0,-1-1 0,0 0 0,1 1 0,-1-1 0,0 0 0,1 0 0,-1 0 0,0 0 0,1 0 0,-1 0 0,0 0 0,2-1 0,3 1 6,1-1 1,-1 0-1,0 0 0,0-1 0,0 0 1,0 0-1,0 0 0,8-5 0,-1-3 12,-1 0-1,0 0 0,0-2 1,-1 1-1,-1-1 0,0-1 0,0 0 1,-1 0-1,-1-1 0,0 0 1,-1 0-1,-1-1 0,0 0 1,-1 0-1,-1 0 0,0-1 0,-1 0 1,-1 0-1,1-27 0,-2 43-36,-1-1 0,0 1-1,0 0 1,0-1 0,0 1-1,0 0 1,0 0 0,0-1-1,0 1 1,0 0 0,0-1-1,0 1 1,0 0 0,0 0-1,0-1 1,0 1 0,0 0-1,0-1 1,0 1 0,-1 0-1,1 0 1,0-1 0,0 1-1,0 0 1,0 0 0,0-1-1,-1 1 1,1 0 0,0 0 0,0 0-1,-1-1 1,1 1 0,0 0-1,0 0 1,-1 0 0,1 0-1,0 0 1,0-1 0,-1 1-1,1 0 1,0 0 0,0 0-1,-1 0 1,1 0 0,0 0-1,-1 0 1,1 0 0,0 0-1,0 0 1,-1 0 0,1 0-1,0 0 1,-1 0 0,1 0-1,0 1 1,0-1 0,-1 0-1,1 0 1,0 0 0,-1 1-1,-13 13-32,7 1 49,0 1 1,1 0-1,0 1 1,1 0-1,1-1 1,1 2-1,0-1 1,2 0-1,-1 0 1,3 27-1,-1-42-12,1 0-1,-1 0 0,0 1 1,1-1-1,0 0 0,-1 0 1,1 0-1,0 0 0,0 0 1,0 0-1,0 0 0,1 0 1,-1-1-1,0 1 0,1 0 0,-1-1 1,1 1-1,0-1 0,-1 1 1,1-1-1,0 0 0,0 0 1,0 0-1,0 0 0,0 0 1,0 0-1,0 0 0,0-1 1,1 1-1,-1-1 0,0 1 1,0-1-1,0 0 0,1 0 0,-1 0 1,3-1-1,2 1 19,0-1 0,-1 1 0,1-1-1,0-1 1,-1 0 0,0 0 0,1 0 0,-1 0-1,0-1 1,0 0 0,8-6 0,-4 1 16,-1 0-1,0 0 1,14-19 0,-20 23-30,0 0 1,0 0-1,0-1 1,-1 1-1,1-1 1,-1 1-1,0-1 1,-1 0-1,1 0 1,-1 0-1,0 0 1,1-5-1,-17 35-178,12-15 290,-1 0 1,1 1 0,0 0 0,-1 17 0,3-27-99,1 1 0,0 0 0,0 0 0,-1-1 0,1 1 0,0 0 0,1 0-1,-1 0 1,0-1 0,0 1 0,1 0 0,-1 0 0,1-1 0,0 1 0,-1-1 0,1 1 0,0 0 0,0-1-1,0 1 1,0-1 0,0 0 0,0 1 0,0-1 0,1 0 0,-1 0 0,0 1 0,1-1 0,-1 0 0,1 0-1,-1-1 1,1 1 0,0 0 0,-1 0 0,1-1 0,3 1 0,2 0 59,0-1 1,1 0-1,-1-1 0,0 0 1,0 0-1,0 0 1,1-1-1,-2 0 0,1 0 1,0-1-1,0 0 0,-1 0 1,1-1-1,-1 0 1,0 0-1,0 0 0,9-10 1,-1 2-67,-2 0 0,0-2 0,-1 1 0,0-2-1,-1 1 1,10-19 0,-17 24-265,-10 20 147,-11 23 88,16-28 42,0 0 1,1 0-1,0-1 0,0 1 1,0 0-1,1 0 0,0 0 1,0 0-1,1 0 0,1 10 1,-1-14-60,0 0 0,-1 1 0,1-1 0,0 0 0,1 0 0,-1 0 0,0 0 1,1 0-1,-1 0 0,1 0 0,0-1 0,-1 1 0,1 0 0,0-1 0,0 0 0,0 1 0,0-1 0,0 0 1,0 0-1,1 0 0,-1 0 0,0 0 0,0-1 0,1 1 0,-1-1 0,0 1 0,1-1 0,3 0 0,25-1-3523,3-8-4287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4.417"/>
    </inkml:context>
    <inkml:brush xml:id="br0">
      <inkml:brushProperty name="width" value="0.025" units="cm"/>
      <inkml:brushProperty name="height" value="0.025" units="cm"/>
    </inkml:brush>
  </inkml:definitions>
  <inkml:trace contextRef="#ctx0" brushRef="#br0">1 0 16335,'0'0'3978,"0"9"-3311,5 304 1703,-5-303-2205,1-1 0,0 0 0,0 1-1,1-1 1,4 13 0,-6-21-127,0 1 1,1-1-1,-1 1 0,1-1 0,0 0 0,-1 1 1,1-1-1,0 0 0,0 1 0,0-1 1,0 0-1,0 0 0,0 0 0,0 0 1,0 0-1,0 0 0,1 0 0,-1 0 0,0 0 1,1 0-1,-1-1 0,1 1 0,-1-1 1,0 1-1,1-1 0,-1 0 0,1 1 0,-1-1 1,1 0-1,0 0 0,-1 0 0,1 0 1,-1 0-1,1 0 0,-1 0 0,1-1 0,-1 1 1,1-1-1,-1 1 0,1-1 0,1-1 1,4-2 59,1 0 0,-1-1 1,0-1-1,-1 1 1,1-1-1,-1 0 1,-1 0-1,1-1 1,-1 0-1,8-13 1,4-9-62,18-40 1,-32 63-90,2-4-99,-1 0 0,0 0 0,0 0 0,0 0 0,-2-1 0,1 1 0,1-18 0,-14 37-4312,-5 14 246,-3 7-1799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4.766"/>
    </inkml:context>
    <inkml:brush xml:id="br0">
      <inkml:brushProperty name="width" value="0.025" units="cm"/>
      <inkml:brushProperty name="height" value="0.025" units="cm"/>
    </inkml:brush>
  </inkml:definitions>
  <inkml:trace contextRef="#ctx0" brushRef="#br0">0 142 5958,'0'0'3139,"52"-38"-2146,-33 21-737,-1 0-512,-2-2-930,2-4-896,0-4-1121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5.143"/>
    </inkml:context>
    <inkml:brush xml:id="br0">
      <inkml:brushProperty name="width" value="0.025" units="cm"/>
      <inkml:brushProperty name="height" value="0.025" units="cm"/>
    </inkml:brush>
  </inkml:definitions>
  <inkml:trace contextRef="#ctx0" brushRef="#br0">58 105 2883,'3'-12'3715,"1"2"-2614,10-37 1044,-7 12 4827,-12 73-6635,-21 74 1,3-17-303,10-40 581,8-37-251,1 1 0,0-1 0,-2 34 1,6-52-359,0 1-1,1-1 1,-1 0 0,0 0 0,0 0 0,0 0 0,0 1 0,0-1 0,0 0 0,0 0 0,1 0 0,-1 0 0,0 0 0,0 1 0,0-1 0,0 0 0,0 0 0,1 0 0,-1 0 0,0 0 0,0 0 0,0 0 0,1 0 0,-1 0 0,0 0 0,0 0 0,0 0 0,0 1 0,1-1 0,-1 0 0,0-1-1,0 1 1,0 0 0,1 0 0,-1 0 0,0 0 0,0 0 0,0 0 0,1 0 0,-1 0 0,0 0 0,0 0 0,0 0 0,0 0 0,1-1 0,-1 1 0,0 0 0,0 0 0,0 0 0,0 0 0,0 0 0,0-1 0,1 1 0,-1 0 0,0 0 0,0 0 0,0 0 0,0-1 0,7-6 39,-1-1-1,0 0 1,-1 0 0,1-1 0,-2 0 0,1 0 0,-1 0 0,0 0 0,-1 0 0,4-20 0,8-60 879,-15 95-919,0 0 0,0 1-1,1-1 1,0 0-1,1 0 1,-1 0 0,1 0-1,0 0 1,1 0-1,-1-1 1,1 1 0,0-1-1,0 0 1,1 0-1,0 0 1,0 0 0,0 0-1,5 4 1,-5-6 1,0 0 0,1-1 0,-1 1 0,0-1 0,1 0 0,-1 0 0,1-1 0,0 1 0,-1-1 0,1 0 0,0 0 1,0-1-1,0 1 0,0-1 0,0 0 0,0 0 0,-1-1 0,1 1 0,0-1 0,0 0 0,0-1 0,-1 1 0,1-1 0,5-2 0,-2-1 14,-1 0 0,1 0 0,-1-1 0,0 1 1,0-1-1,0-1 0,-1 0 0,0 0 0,-1 0 0,1 0 0,-1-1 0,-1 0 0,1 0 0,-1 0 0,-1-1 0,0 1 0,3-11 0,-5 17 43,-1 5-101,-7 53 62,5-47 25,0 0 0,0 0 0,1 1-1,0-1 1,1 0 0,0 0 0,1 0 0,-1 0-1,2 1 1,-1-1 0,1 0 0,4 8 0,-6-15-54,1-1 0,-1 0 1,1 0-1,0 1 1,0-1-1,-1 0 1,1 0-1,0 0 1,0 0-1,0 0 1,0 0-1,0 0 1,0 0-1,1-1 0,-1 1 1,0 0-1,0-1 1,1 1-1,-1-1 1,0 1-1,1-1 1,-1 0-1,0 1 1,1-1-1,-1 0 0,0 0 1,1 0-1,-1 0 1,1 0-1,-1 0 1,0 0-1,1-1 1,-1 1-1,0 0 1,1-1-1,-1 1 0,0-1 1,0 1-1,1-1 1,-1 0-1,2-1 1,20-20-2143,-8-4-3332,-6-7-3277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5.472"/>
    </inkml:context>
    <inkml:brush xml:id="br0">
      <inkml:brushProperty name="width" value="0.025" units="cm"/>
      <inkml:brushProperty name="height" value="0.025" units="cm"/>
    </inkml:brush>
  </inkml:definitions>
  <inkml:trace contextRef="#ctx0" brushRef="#br0">9 0 14510,'0'0'1057,"-9"65"-993,18-45-128,6-2-961,4-6-1378,1-3-2785</inkml:trace>
  <inkml:trace contextRef="#ctx0" brushRef="#br0" timeOffset="1">184 112 10634,'0'0'4474,"-3"8"-3343,-7 11-716,5-9 206,-1 0 1,1 1 0,1 0 0,0-1 0,0 1 0,-3 21 0,7-32-610,1 1 1,-1 0 0,1-1 0,-1 0 0,0 1 0,1-1 0,-1 1 0,1-1 0,-1 1 0,1-1 0,-1 0 0,1 0-1,0 1 1,-1-1 0,1 0 0,-1 0 0,1 1 0,0-1 0,-1 0 0,1 0 0,-1 0 0,1 0 0,0 0 0,-1 0 0,1 0-1,0 0 1,-1 0 0,2-1 0,23-1 130,41-25-547,2 0-1681,-63 25 1927,0 1 1,0-1-1,0 1 0,0 1 1,0-1-1,1 1 1,-1 0-1,0 0 1,0 0-1,9 3 1,-13-3 193,0 1-1,0 0 1,0 0 0,0 0 0,0 0 0,0 0-1,0 0 1,0 0 0,0 0 0,0 0 0,-1 0-1,1 0 1,0 1 0,-1-1 0,1 0 0,-1 0-1,1 1 1,-1-1 0,0 0 0,0 1 0,0-1-1,1 1 1,-1-1 0,0 0 0,-1 1 0,1-1-1,0 0 1,0 1 0,-1-1 0,1 2 0,-11 39 1235,4-15-971,7-26-307,1-1 0,-1 0 0,0 0 0,0 0 0,1 1-1,-1-1 1,0 0 0,1 0 0,-1 0 0,0 0 0,1 0 0,-1 1-1,0-1 1,1 0 0,-1 0 0,1 0 0,-1 0 0,0 0-1,1 0 1,-1 0 0,0 0 0,1-1 0,-1 1 0,0 0 0,1 0-1,-1 0 1,0 0 0,1 0 0,-1 0 0,0-1 0,1 1-1,-1 0 1,0 0 0,1-1 0,-1 1 0,0 0 0,1-1 0,42-35-2264,-37 30 1593,20-17-2275,-1-4-1216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5.805"/>
    </inkml:context>
    <inkml:brush xml:id="br0">
      <inkml:brushProperty name="width" value="0.025" units="cm"/>
      <inkml:brushProperty name="height" value="0.025" units="cm"/>
    </inkml:brush>
  </inkml:definitions>
  <inkml:trace contextRef="#ctx0" brushRef="#br0">116 1 14670,'0'0'2957,"-8"1"-1425,-8 2-870,1 2 0,0-1 0,0 2 0,0 0 0,-17 10 0,82-13-1575,-38-4 878,0 1 0,0 1 0,0 0 0,0 0 0,0 2 0,-1-1 0,1 1 0,-1 1 0,0 0 0,0 0-1,0 1 1,0 1 0,16 11 0,-26-16 93,0-1-1,1 1 1,-1 0-1,0 0 0,0 0 1,0 0-1,0 0 1,-1 0-1,1 1 1,0-1-1,0 0 0,-1 0 1,1 1-1,0-1 1,-1 0-1,1 1 1,-1-1-1,0 0 0,0 1 1,1-1-1,-1 1 1,0-1-1,0 0 1,0 1-1,0-1 0,0 1 1,-1-1-1,0 3 1,0-1 86,-1-1 0,0 0 0,0 1 0,0-1 0,0 0 0,0 0 1,0 0-1,-1 0 0,1 0 0,-1-1 0,1 1 0,-1-1 0,-2 1 0,-11 5 368,0-1-1,0-1 0,-28 5 0,44-10-623,-22 3 1132,12-4-2697,15-14-15944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6.319"/>
    </inkml:context>
    <inkml:brush xml:id="br0">
      <inkml:brushProperty name="width" value="0.025" units="cm"/>
      <inkml:brushProperty name="height" value="0.025" units="cm"/>
    </inkml:brush>
  </inkml:definitions>
  <inkml:trace contextRef="#ctx0" brushRef="#br0">16 1 10378,'0'0'6086,"1"8"-3839,-1 7-1436,0-1 1,-2 1-1,-4 24 0,3-24-324,1-1 0,0 1-1,1-1 1,0 1-1,1 0 1,3 20 0,-3-34-476,1 0-1,-1 0 1,1 0 0,-1 0 0,1 0 0,0 0 0,-1 0-1,1 0 1,0 0 0,0 0 0,0 0 0,0 0 0,0 0 0,0-1-1,0 1 1,0 0 0,0-1 0,0 1 0,0-1 0,0 1-1,0-1 1,1 1 0,-1-1 0,0 0 0,0 0 0,0 1 0,1-1-1,-1 0 1,0 0 0,0 0 0,1-1 0,-1 1 0,0 0-1,0 0 1,1-1 0,-1 1 0,0 0 0,0-1 0,0 1 0,0-1-1,2 0 1,3-2 20,1 0 0,-1 0 0,0 0 0,0-1 0,0 0 0,5-4 0,6-9-103,-2-1 0,0 0-1,0-1 1,16-29 0,-23 34 70,-4 39-525,-5-18 560,1-1 1,1 0-1,-1 1 1,1-1-1,0 0 0,4 12 1,-3-17-21,0 0 1,-1 0-1,1 0 0,-1-1 1,1 1-1,0 0 1,0-1-1,0 1 1,-1-1-1,1 0 0,0 0 1,0 0-1,0 0 1,-1 0-1,1 0 1,0 0-1,0 0 1,0-1-1,-1 1 0,1-1 1,0 1-1,0-1 1,-1 0-1,1 0 1,0 0-1,-1 0 0,3-2 1,40-32 58,-31 19-171,-10 12 64,1-1 0,-1 1 0,0 0 0,1 0 0,0 1 0,0-1 0,0 1 0,0 0 1,8-5-1,-12 39-222,-7 20 572,5-43-253,0 0 1,0 0 0,1 0 0,0 0 0,1 1-1,0-1 1,0 0 0,0 0 0,1 0 0,1 0-1,2 12 1,-3-19-144,-1 0 0,0-1 0,0 1-1,1-1 1,-1 1 0,0-1 0,1 1 0,-1-1 0,0 1-1,1-1 1,-1 1 0,1-1 0,-1 1 0,1-1-1,-1 0 1,1 1 0,-1-1 0,1 0 0,0 0 0,-1 1-1,1-1 1,-1 0 0,1 0 0,0 0 0,-1 0 0,1 1-1,-1-1 1,1 0 0,0 0 0,1-1-242,-1 1 0,0-1 0,0 1 0,0 0 0,0-1 0,-1 0 0,1 1 0,0-1 0,0 0 0,0 1 1,0-1-1,0 0 0,-1 0 0,1 0 0,0 1 0,-1-1 0,1 0 0,-1 0 0,1 0 0,-1 0 0,1 0 0,-1 0 0,1-2 0,2-17-6841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6.651"/>
    </inkml:context>
    <inkml:brush xml:id="br0">
      <inkml:brushProperty name="width" value="0.025" units="cm"/>
      <inkml:brushProperty name="height" value="0.025" units="cm"/>
    </inkml:brush>
  </inkml:definitions>
  <inkml:trace contextRef="#ctx0" brushRef="#br0">10 17 12139,'0'0'11371,"-9"-17"-15855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7.468"/>
    </inkml:context>
    <inkml:brush xml:id="br0">
      <inkml:brushProperty name="width" value="0.025" units="cm"/>
      <inkml:brushProperty name="height" value="0.025" units="cm"/>
    </inkml:brush>
  </inkml:definitions>
  <inkml:trace contextRef="#ctx0" brushRef="#br0">1 89 11723,'0'0'9743,"8"-8"-9049,-6 6-653,37-28 416,-37 28-441,0 1 1,0 0 0,0 0-1,1 0 1,-1 0-1,0 0 1,1 0 0,-1 0-1,0 1 1,1-1 0,-1 1-1,1 0 1,-1 0-1,1 0 1,-1 0 0,0 0-1,1 0 1,-1 1-1,1-1 1,-1 1 0,0 0-1,1 0 1,2 1-1,-4 0-10,1 0 0,0 0-1,-1 0 1,0 0-1,1 0 1,-1 1-1,0-1 1,0 0-1,0 1 1,0-1-1,-1 1 1,1-1-1,-1 1 1,1-1-1,-1 1 1,0-1-1,0 1 1,0-1-1,0 1 1,0-1-1,-2 6 1,-12 55 139,-10-6-47,18-47-79,1 0 0,0 0 0,1 1 0,1 0 1,-1 0-1,2 0 0,-3 20 0,5-30-2,0-1 1,0 1-1,1-1 0,-1 0 0,0 1 0,1-1 0,-1 0 1,0 0-1,1 1 0,-1-1 0,0 0 0,1 0 1,-1 1-1,1-1 0,-1 0 0,1 0 0,-1 0 0,0 0 1,1 0-1,-1 0 0,1 0 0,-1 0 0,1 0 0,-1 0 1,1 0-1,-1 0 0,0 0 0,1 0 0,-1 0 0,1 0 1,-1 0-1,1 0 0,-1-1 0,0 1 0,1 0 0,-1 0 1,1 0-1,-1-1 0,0 1 0,1 0 0,-1-1 0,0 1 1,1 0-1,-1-1 0,22-12 630,-2-1-482,1-1 0,-2 0 0,0-2 0,-1 0 0,-1-1 0,0-1 0,-1-1 0,-2 0 0,0-1 0,17-32 0,-30 48-116,5-7 140,-7 16-140,-8 37-149,9-39 98,0 1-1,0-1 1,0 1-1,0-1 1,0 0-1,1 1 1,-1-1-1,1 0 1,-1 1-1,1-1 1,0 0-1,0 0 1,0 0-1,0 1 1,0-1-1,1 0 1,-1-1-1,0 1 1,1 0-1,0 0 1,-1 0-1,5 2 0,-3-2 16,1-1 0,0 0-1,0 0 1,1 0 0,-1 0-1,0 0 1,0-1 0,0 0-1,0 0 1,1 0 0,-1 0-1,7-2 1,0-1 6,1 0 0,-1-1 0,1 0 1,-1-1-1,0 0 0,-1 0 0,0-2 0,1 1 0,-2-1 1,1-1-1,-1 0 0,0 0 0,-1 0 0,0-1 0,0-1 0,9-14 1,-16 23-20,0-1 1,0 1-1,0-1 1,0 1-1,-1-1 1,1 1-1,0-1 1,-1 0-1,1 1 1,-1-1-1,1 0 1,-1 1-1,0-1 1,0 0-1,0 1 1,0-1-1,0 0 1,0 0-1,0 1 1,-2-4-1,2 4 0,-1 0 1,0 1-1,0-1 0,0 0 0,0 0 0,0 1 0,0-1 0,0 1 0,0-1 0,0 1 1,0-1-1,0 1 0,0 0 0,0-1 0,0 1 0,-1 0 0,1 0 0,0 0 0,0 0 1,0 0-1,0 0 0,-2 0 0,-5 1 0,1 1-1,0-1 1,0 1 0,-1 0-1,1 1 1,1 0 0,-14 7-1,0 3 30,2 0 0,-21 20 0,35-30-24,1 0-1,-1 1 1,1-1 0,0 1-1,0 0 1,0 0-1,0 0 1,1 0 0,-1 1-1,1-1 1,0 1 0,0-1-1,1 1 1,0 0 0,0 0-1,-1 9 1,2-12-9,1 0 1,-1 0-1,1 0 1,0 0-1,0-1 0,0 1 1,0 0-1,0-1 1,0 1-1,0-1 1,1 1-1,-1-1 0,0 1 1,1-1-1,0 0 1,-1 0-1,1 0 1,-1 0-1,1 0 0,0 0 1,0 0-1,0-1 1,0 1-1,3 0 1,51 12-704,-55-13 675,38 4-3697,48-2 0,-82-2 3062,33 0-6006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8.033"/>
    </inkml:context>
    <inkml:brush xml:id="br0">
      <inkml:brushProperty name="width" value="0.025" units="cm"/>
      <inkml:brushProperty name="height" value="0.025" units="cm"/>
    </inkml:brush>
  </inkml:definitions>
  <inkml:trace contextRef="#ctx0" brushRef="#br0">63 13 12043,'0'0'8649,"-8"9"-8457,2-1 3,0 0 1,0 0 0,1 1-1,0 0 1,0 0-1,1 0 1,0 1 0,1 0-1,0-1 1,1 1 0,0 0-1,0 0 1,0 19-1,2-28-179,0-1-1,0 1 0,0 0 0,0-1 0,0 1 0,0 0 1,0-1-1,1 1 0,-1 0 0,0-1 0,0 1 1,1 0-1,-1-1 0,0 1 0,1-1 0,-1 1 0,0-1 1,1 1-1,-1-1 0,1 1 0,-1-1 0,1 1 0,-1-1 1,1 1-1,-1-1 0,1 0 0,0 1 0,-1-1 1,1 0-1,-1 0 0,2 1 0,26-3 319,-20-1-283,-1 1-1,0-1 0,0-1 0,0 1 0,8-6 0,1-4-60,-1-2-1,0 0 0,-1-1 1,-1 0-1,0-1 0,-1 0 1,17-34-1,-36 146-133,7-93 167,0-1 1,0 1 0,0 0-1,0 0 1,0-1-1,0 1 1,1 0-1,-1 0 1,1-1 0,-1 1-1,1-1 1,0 1-1,-1 0 1,1-1-1,0 1 1,0-1 0,0 0-1,0 1 1,1-1-1,-1 0 1,0 0-1,0 1 1,1-1 0,-1 0-1,4 1 1,-2-1 9,1 1 1,0-1 0,0-1-1,0 1 1,-1-1 0,1 1-1,0-1 1,0 0 0,0-1-1,0 1 1,5-2 0,6-1 18,-1-1 0,1 0 0,-1-2 0,0 0 0,16-9 0,44-33-431,-74 50 332,1 1 1,-1 0-1,0 0 1,0-1-1,-1 1 0,1 0 1,0 0-1,-1-1 0,0 1 1,1 0-1,-3 2 0,0 9 57,3-12 2,0 0-1,-1-1 1,1 1-1,0 0 1,0-1-1,0 1 1,0 0-1,0 0 1,1-1-1,-1 1 1,0 0-1,1-1 1,-1 1-1,1 0 1,0-1 0,-1 1-1,1-1 1,0 1-1,0-1 1,0 1-1,0-1 1,0 0-1,0 1 1,1-1-1,1 2 1,0-3 26,-1 1 1,1 0 0,0 0-1,-1-1 1,1 0 0,0 0-1,0 1 1,0-1 0,-1-1-1,1 1 1,0 0 0,0-1-1,-1 0 1,1 1 0,5-3-1,2-2 49,1 1-1,-1-2 1,0 0-1,0 0 1,15-13-1,-16 12-239,0 0 0,1 1 0,-1 0-1,1 0 1,20-8 0,-29 15 82,-1-1 1,0 0-1,1 0 0,-1 1 1,1-1-1,-1 1 1,1-1-1,-1 0 0,0 1 1,1-1-1,-1 1 0,0-1 1,1 0-1,-1 1 0,0-1 1,0 1-1,0-1 0,1 1 1,-1-1-1,0 1 0,0-1 1,0 1-1,0 0 1,0-1-1,0 1 0,0-1 1,0 1-1,0-1 0,0 1 1,0-1-1,0 1 0,0-1 1,0 1-1,-1 0 0,-2 24-61,-14 18-4411,7-25-1666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2.160"/>
    </inkml:context>
    <inkml:brush xml:id="br0">
      <inkml:brushProperty name="width" value="0.025" units="cm"/>
      <inkml:brushProperty name="height" value="0.025" units="cm"/>
    </inkml:brush>
  </inkml:definitions>
  <inkml:trace contextRef="#ctx0" brushRef="#br0">5 139 10474,'0'0'4543,"-2"-8"-3353,2 5-1128,-1 0 1,1 1-1,-1-1 0,1 1 0,0-1 0,0 0 0,0 1 0,0-1 0,1 0 0,-1 1 0,1-1 1,-1 1-1,2-4 0,0 2 34,1 0 1,-1 1 0,1-1-1,0 1 1,0 0 0,0-1-1,0 1 1,1 1 0,-1-1-1,5-2 1,3-2-5,0 0 1,1 1 0,-1 0-1,1 1 1,0 0 0,0 1-1,1 1 1,-1 0 0,1 0-1,0 1 1,-1 1 0,1 0 0,18 2-1,-25-1-73,0 1-1,-1 0 0,1 0 1,0 0-1,0 1 1,0 0-1,-1 0 1,1 1-1,-1-1 0,0 1 1,0 1-1,0-1 1,0 0-1,0 1 0,-1 0 1,1 0-1,-1 1 1,0-1-1,-1 1 1,1 0-1,-1 0 0,0 0 1,0 0-1,0 1 1,-1-1-1,0 1 1,0 0-1,0-1 0,-1 1 1,1 9-1,-1-5 165,0-1 0,-1 1 0,0-1 0,-1 1 1,0-1-1,0 1 0,-1-1 0,0 0 0,-1 1 0,0-1 0,-1 0 0,0-1 0,0 1 0,0-1 0,-1 0 0,-1 0 0,1 0 0,-1-1 0,-8 8 0,-10 8 158,0 0 0,-2-1 0,-1-1 0,-30 17-1,53-35-348,-44 25 233,45-27-264,0 1 0,0-1 0,0 0-1,0 0 1,0 0 0,0 0 0,0-1 0,0 1 0,0-1 0,0 1 0,0-1 0,-1 0-1,-5-1 1,8 0-163,0 0 0,0 0 1,1-1-1,-1 1 0,0 0 0,0 0 0,1 0 0,-1-1 0,1 1 0,-1 0 0,1-1 0,0 1 0,-1 0 0,1-1 0,0 1 0,0 0 0,0-1 0,0 1 1,0 0-1,1-3 0,1-33-5187,-1 35 4587,6-37-9101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9.011"/>
    </inkml:context>
    <inkml:brush xml:id="br0">
      <inkml:brushProperty name="width" value="0.025" units="cm"/>
      <inkml:brushProperty name="height" value="0.025" units="cm"/>
    </inkml:brush>
  </inkml:definitions>
  <inkml:trace contextRef="#ctx0" brushRef="#br0">108 369 13357,'0'0'2690,"0"-11"-651,-2-32-330,2 42-1671,0 0 0,0 0 0,0 0 0,0 0-1,0 0 1,0 0 0,0 0 0,0 0 0,0 0 0,0 0 0,-1 0 0,1 0 0,0 0 0,-1 1 0,1-1 0,0 0 0,-1 0 0,1 0 0,-1 0 0,0 1 0,1-1 0,-1 0-1,0 0 1,1 1 0,-1-1 0,0 1 0,0-1 0,1 1 0,-1-1 0,0 1 0,0-1 0,0 1 0,0-1 0,0 1 0,0 0 0,0 0 0,0 0 0,0-1 0,0 1 0,0 0 0,1 0-1,-1 0 1,0 0 0,0 1 0,0-1 0,0 0 0,0 0 0,0 1 0,0-1 0,0 0 0,0 1 0,0-1 0,0 1 0,1-1 0,-2 2 0,-3 1-20,1 0 0,-1 0 0,1 0 0,0 1 0,0 0 0,1 0 0,-6 6 0,5-1-21,-1 0 1,1 1-1,0-1 1,1 1-1,0 0 1,1 0 0,0 0-1,0 0 1,1 0-1,0 20 1,1-29 5,0 1 0,0-1 0,0 0 0,0 0 0,0 0 0,0 0 0,1 1 0,-1-1 0,0 0 0,1 0 0,-1 0 0,0 0 0,1 0 0,-1 0 0,1 0 0,0 0 0,-1 0 0,1 0-1,0 0 1,0 0 0,0 0 0,-1 0 0,1-1 0,0 1 0,0 0 0,0-1 0,0 1 0,0 0 0,0-1 0,1 0 0,-1 1 0,0-1 0,0 0 0,0 1 0,0-1 0,1 0 0,-1 0 0,0 0 0,0 0 0,0 0 0,0 0 0,1 0 0,1-1 0,2 0 23,1 0 0,0-1-1,0 0 1,-1 0 0,1 0 0,-1-1-1,0 1 1,7-6 0,18-16 17,0-1 0,-2-2 1,0-1-1,-2-1 0,-2-1 0,0-1 1,-2-2-1,-2 0 0,21-43 0,-35 64 1,-1 0 0,0 0 0,0-1 0,-1 0 0,-1 0 1,0 0-1,2-23 0,-30 88 110,15-21-88,1 0 1,1 0-1,2 1 0,2 0 0,0 0 0,3 0 0,2 46 0,-1-76-48,0 0 0,0-1 0,0 1 0,1 0 0,-1-1-1,0 1 1,1 0 0,-1-1 0,1 1 0,0-1 0,0 1 0,-1-1 0,1 1 0,0-1 0,0 0 0,0 1 0,0-1 0,1 0-1,-1 0 1,0 0 0,1 0 0,-1 0 0,0 0 0,1 0 0,-1 0 0,1-1 0,-1 1 0,1 0 0,0-1 0,-1 1-1,1-1 1,-1 0 0,1 1 0,0-1 0,-1 0 0,1 0 0,0 0 0,0 0 0,-1-1 0,1 1 0,-1 0 0,1-1 0,0 1-1,1-2 1,5 0 26,-1-1 0,0 0 0,0-1 0,0 1 0,-1-1 0,1-1-1,-1 1 1,8-9 0,2-3-5,0-1 0,-2-1 0,0 0 0,14-26-1,-22 34-14,0-1-1,-1 0 0,0-1 0,-1 1 1,0-1-1,-1 0 0,0 1 1,-1-2-1,1-18 0,-3 31-22,0 0 0,0 0 0,0 0 0,0 0 0,-1 0-1,1 0 1,0 0 0,0 0 0,0 0 0,0 0 0,0 0 0,0 0 0,0 0-1,0 0 1,0 0 0,0 0 0,0 0 0,-1 0 0,1 0 0,0 0 0,0 0 0,0 0-1,0 0 1,0 0 0,0 0 0,0 0 0,0 0 0,0 0 0,0 0 0,0 0-1,0 0 1,-1 0 0,1 0 0,0 0 0,0 0 0,0-1 0,0 1 0,0 0 0,0 0-1,0 0 1,0 0 0,0 0 0,0 0 0,0 0 0,0 0 0,0 0 0,0 0-1,0 0 1,0 0 0,0-1 0,0 1 0,0 0 0,0 0 0,0 0 0,0 0 0,0 0-1,0 0 1,0 0 0,-7 11 51,-5 17 4,4 1-38,0 1 1,2 0-1,1 0 0,-1 48 0,5-76-32,1 0-1,0-1 1,0 1-1,0 0 1,1-1 0,-1 1-1,0 0 1,1-1 0,-1 1-1,1 0 1,-1-1-1,1 1 1,0-1 0,-1 1-1,1-1 1,0 1-1,0-1 1,0 0 0,0 1-1,1-1 1,-1 0 0,0 0-1,0 0 1,1 0-1,-1 0 1,1 0 0,-1 0-1,1 0 1,-1-1-1,1 1 1,-1-1 0,1 1-1,0-1 1,-1 1 0,1-1-1,0 0 1,-1 0-1,1 0 1,0 0 0,-1 0-1,1 0 1,0 0-1,0-1 1,-1 1 0,1-1-1,-1 1 1,3-2 0,5 0-660,0-1 1,0-1 0,0 1 0,-1-1 0,0-1 0,0 0 0,12-8 0,14-20-6048,-2-4-4372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9.373"/>
    </inkml:context>
    <inkml:brush xml:id="br0">
      <inkml:brushProperty name="width" value="0.025" units="cm"/>
      <inkml:brushProperty name="height" value="0.025" units="cm"/>
    </inkml:brush>
  </inkml:definitions>
  <inkml:trace contextRef="#ctx0" brushRef="#br0">176 1 13581,'-7'7'1436,"-26"25"181,11-12-136,0 1 0,2 1 0,0 1 0,-29 45 0,49-67-1478,0-1 0,-1 0 0,1 1 0,0-1 0,0 0 0,0 0 0,0 1 0,-1-1 0,1 1 0,0-1 0,0 0 1,0 1-1,0-1 0,0 0 0,0 1 0,0-1 0,0 1 0,0-1 0,0 0 0,0 1 0,0-1 0,0 0 0,0 1 0,0-1 0,0 1 0,1-1 1,-1 0-1,0 1 0,0-1 0,0 0 0,0 1 0,1-1 0,-1 0 0,0 0 0,1 1 0,15 0 19,20-12-53,-36 11 31,40-15-368,-24 7 5,0 2 1,0-1-1,1 2 1,0 1-1,0 0 1,1 1-1,-1 0 1,1 2 0,22 0-1,-38 1 367,0 0 0,0 1 0,0-1 0,0 1 1,-1 0-1,1 0 0,0 0 0,0-1 0,0 2 0,-1-1 0,1 0 0,0 0 0,-1 0 0,1 1 0,-1-1 0,0 1 1,1-1-1,-1 1 0,0 0 0,0-1 0,0 1 0,0 0 0,0 0 0,-1 0 0,1 0 0,0 0 0,-1 0 1,1 0-1,-1 0 0,0 0 0,0 3 0,1 0 94,-1-1 0,0 0 0,-1 0 0,1 0 0,-1 0-1,0 0 1,1 0 0,-2 0 0,1 0 0,0 0 0,-1 0 0,0 0 0,0-1 0,0 1 0,-4 4 0,-5 4 211,-1 0 0,-1-1 1,-26 18-1,32-24-285,0-1 0,0 0 1,-1 0-1,0 0 0,1-1 0,-1-1 0,0 1 0,-1-1 0,-13 1 0,22-3-78,-1 0-1,1 0 0,-1 0 0,0 0 1,1 0-1,-1 0 0,1 0 0,-1 0 0,1-1 1,-1 1-1,1 0 0,-1 0 0,1 0 1,-1-1-1,1 1 0,-1 0 0,1-1 0,-1 1 1,1-1-1,0 1 0,-1 0 0,1-1 1,0 1-1,-1-1 0,1 1 0,0-1 0,0 1 1,-1-1-1,1 1 0,0-1 0,-2-23-2475,14-27-3182,11 7 913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2:59.893"/>
    </inkml:context>
    <inkml:brush xml:id="br0">
      <inkml:brushProperty name="width" value="0.025" units="cm"/>
      <inkml:brushProperty name="height" value="0.025" units="cm"/>
    </inkml:brush>
  </inkml:definitions>
  <inkml:trace contextRef="#ctx0" brushRef="#br0">96 1 13773,'0'0'4885,"-1"13"-3946,-14 91 467,5-48-680,3 0-1,2 0 1,4 67-1,2-113-691,1 0 0,0-1 0,0 1-1,1-1 1,7 15 0,-9-22-67,0 1 1,0 0-1,0-1 0,0 1 0,1-1 1,-1 1-1,1-1 0,0 0 1,0 0-1,0 0 0,0 0 0,0 0 1,0 0-1,1 0 0,-1-1 0,0 1 1,1-1-1,-1 1 0,1-1 1,0 0-1,-1 0 0,7 1 0,-8-5-204,-1 0 0,1 0-1,-1 0 1,1 0 0,-1 1 0,0-1-1,0 0 1,0 0 0,-1 0-1,0-3 1,-2-6 88,0 0 0,-1 0 1,0 1-1,-1-1 0,0 1 0,-1 0 1,-12-18-1,-5-3 552,-31-32 0,54 64-385,0 0 0,0 0 0,-1-1 0,1 1 0,0 0 0,0 0 1,-1 0-1,1 0 0,0-1 0,0 1 0,0 0 0,0 0 0,0 0 0,-1-1 1,1 1-1,0 0 0,0 0 0,0-1 0,0 1 0,0 0 0,0 0 0,0-1 1,0 1-1,0 0 0,0-1 0,0 1 0,0 0 0,0 0 0,0-1 1,0 1-1,0 0 0,0 0 0,0-1 0,0 1 0,0 0 0,0 0 0,1-1 1,-1 1-1,0 0 0,0 0 0,0 0 0,0-1 0,1 1 0,-1 0 0,0 0 1,0 0-1,0-1 0,1 1 0,-1 0 0,0 0 0,22-3 219,41 8-905,-49-3 351,44 2-1587,38-7-5781,-83 2 6834,0-1 1,0-1-1,-1 0 0,1-1 0,14-7 0,-20 8 1298,-1 0 0,1-1 0,-1 0 0,0-1 0,11-9 0,-6-3 2689,-15 11 1026,-14 9-858,5 6-3859,6-1 867,0 1 1,0-1-1,0 2 0,1-1 0,1 1 0,-1-1 0,2 2 0,-1-1 0,1 0 1,1 1-1,0 0 0,1 0 0,0 0 0,0 0 0,1 0 0,1 19 1,0-28-292,0 0 0,0 0 0,0 0 0,0 0 0,1 0 1,-1-1-1,0 1 0,1 0 0,0 0 0,-1 0 0,1-1 0,0 1 1,0 0-1,0-1 0,0 1 0,0-1 0,1 1 0,-1-1 0,0 0 1,1 1-1,-1-1 0,1 0 0,-1 0 0,1 0 0,-1 0 1,1 0-1,0 0 0,-1-1 0,1 1 0,0 0 0,0-1 0,0 0 1,0 1-1,-1-1 0,1 0 0,0 0 0,0 0 0,0 0 1,0 0-1,0 0 0,0-1 0,3 0 0,2 0 42,0 0-1,0-1 0,0 0 1,-1 0-1,1-1 1,0 0-1,-1 0 1,0 0-1,1-1 0,7-7 1,-8 7-19,0-1 1,0 0-1,-1-1 1,0 1-1,0-1 1,-1 0-1,0 0 1,0 0-1,0-1 1,0 1-1,-1-1 1,0 0-1,-1 0 1,0 0-1,0 0 1,0-1-1,-1 1 1,0 0-1,0-1 0,-1-12 1,-1 18-153,1 1 0,0-1 0,-1 1 0,1 0 0,-1-1 0,0 1 1,1 0-1,-1-1 0,0 1 0,0 0 0,0 0 0,0 0 0,0 0 0,0 0 0,0 0 0,0 0 0,-1 0 1,1 0-1,0 1 0,-1-1 0,1 0 0,0 1 0,-2-1 0,-22-6-5113,19 6 3161,-12-3-7463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1.026"/>
    </inkml:context>
    <inkml:brush xml:id="br0">
      <inkml:brushProperty name="width" value="0.025" units="cm"/>
      <inkml:brushProperty name="height" value="0.025" units="cm"/>
    </inkml:brush>
  </inkml:definitions>
  <inkml:trace contextRef="#ctx0" brushRef="#br0">158 229 14958,'0'0'4463,"-9"-5"-3353,4 3-1069,0 0-1,0 0 1,0 0-1,0 0 0,0 1 1,-1 0-1,1 0 1,-6-1-1,8 3-39,0-1 0,0 0 0,1 1 0,-1 0 0,0 0 0,0 0 0,0 0 0,1 0 0,-1 0 0,0 1 0,1-1 0,0 1 0,-1-1 0,1 1 0,0 0 0,0 0 0,-1 0 0,2 1 0,-1-1 0,-3 5 0,0 0-6,0 0 1,1 0-1,0 0 1,0 1-1,0-1 1,1 1-1,0 0 1,1 0-1,0 0 1,0 1-1,1-1 1,-1 17-1,2-24-3,0 0 1,1 1-1,-1-1 0,0 0 0,1 0 1,-1 0-1,1 0 0,0 0 1,-1 0-1,1 0 0,0 0 0,-1 0 1,1 0-1,0 0 0,0-1 1,0 1-1,0 0 0,0 0 0,0-1 1,0 1-1,0-1 0,0 1 0,0-1 1,0 1-1,0-1 0,1 0 1,-1 0-1,0 1 0,0-1 0,2 0 1,52 3-394,-23-1 171,-27-1 216,0 0-1,0 0 1,-1 1 0,1 0-1,0 0 1,-1 0-1,1 1 1,-1-1 0,0 1-1,0 0 1,0 0 0,0 1-1,-1-1 1,1 1 0,-1 0-1,5 6 1,-4-3 0,1 1 0,-1 0 1,-1 1-1,1-1 0,-1 0 0,-1 1 0,0 0 1,2 17-1,-2-14 123,-1 0 0,-1 0 0,0 0-1,-1 1 1,0-1 0,-1 0 0,0-1 0,-1 1 0,0 0 0,-1-1 0,0 1-1,-1-1 1,-1 0 0,-7 12 0,12-21-15,0-1 1,0 1-1,0-1 1,0 1-1,0 0 0,0-1 1,-1 0-1,1 1 0,0-1 1,-1 0-1,1 0 0,-1 0 1,1 0-1,-1 0 0,0 0 1,0 0-1,1 0 0,-1-1 1,0 1-1,0-1 1,0 1-1,0-1 0,1 0 1,-1 0-1,0 0 0,0 0 1,-3 0-1,3-1-44,0-1 1,1 1-1,-1-1 0,1 1 1,-1-1-1,1 0 0,0 0 0,0 1 1,-1-1-1,1 0 0,1 0 1,-1 0-1,0 0 0,0 0 0,1 0 1,-1 0-1,1-1 0,0 1 1,-1 0-1,1 0 0,0 0 1,0 0-1,1-3 0,0-10-61,0 0 0,1 0 0,1 0-1,0 1 1,1-1 0,1 1 0,9-21 0,58-97-22,-23 47 43,-42 71-2,3-3-6,-1 1-1,-1-1 0,0 0 0,-1-1 1,-1 0-1,-1 0 0,-1 0 1,0-1-1,1-20 0,-5 39-2,0 0 0,0-1-1,0 1 1,0-1 0,0 1-1,0 0 1,0-1 0,0 1-1,0-1 1,0 1 0,0 0-1,0-1 1,0 1 0,0 0-1,0-1 1,-1 1 0,1-1-1,0 1 1,0 0 0,0-1-1,-1 1 1,1 0 0,0-1-1,0 1 1,-1 0 0,1 0-1,0-1 1,-1 1 0,1 0-1,0 0 1,-1-1 0,1 1-1,0 0 1,-1 0 0,1 0-1,-1 0 1,1 0 0,-17 7-90,-10 20-8,19-15 106,2 1 1,-1 0-1,1 0 0,1 1 0,1-1 1,0 1-1,0 0 0,2 1 1,-1-1-1,1 17 0,2-29-8,0-1-1,0 0 1,0 1-1,0-1 1,0 0-1,1 1 1,-1-1-1,1 0 1,-1 1-1,1-1 1,-1 0-1,1 0 1,-1 1-1,1-1 1,0 0-1,0 0 1,0 0-1,0 0 1,0 0-1,0 0 1,0 0-1,0 0 1,0-1-1,0 1 1,0 0-1,2 0 1,0 1 3,1-1 0,0 0 0,0 0-1,0-1 1,0 1 0,0-1 0,0 0 0,0 0 0,5 0 0,9-3-13,0 0 1,35-11 0,-53 14 9,52-14-470,-31 9 258,1-1-1,-1-1 1,0-1 0,22-11-1,-43 18 254,1 1 0,0-1 0,0 1 0,-1-1 0,1 0 0,-1 1 0,1-1 0,-1 0 0,1 1 0,-1-1 0,1 0 0,-1 1-1,1-1 1,-1 0 0,0 0 0,1 0 0,-1 1 0,0-1 0,0 0 0,0 0 0,0 0 0,0 0 0,0 0 0,0 1 0,0-1 0,0 0 0,0 0-1,0 0 1,0 0 0,-1 1 0,1-1 0,0 0 0,-1 0 0,1 0 0,0 1 0,-1-1 0,1 0 0,-1 1 0,0-2 0,-30-34 472,14 16-486,71 17-384,-30 2 31,0-1 0,0-1 1,0-1-1,0-1 0,0-1 0,-1-1 0,0-2 0,37-18 1,-57 26 356,-1 1 1,1-1 0,0 0 0,0 1 0,0 0 0,-1 0 0,1 0 0,0 0 0,0 0-1,-1 0 1,1 1 0,0-1 0,0 1 0,-1 0 0,1 0 0,0 0 0,-1 0 0,1 0-1,2 3 1,-1-2 45,0 0 0,0 0-1,0-1 1,0 1-1,1-1 1,-1 0-1,8 1 1,1-3 22,0 0 0,0-1 1,0-1-1,0 0 0,-1 0 0,1-1 0,-1-1 1,0 0-1,18-10 0,37-26-1706,-7-3-5122,-51 35 2865,-4 3-705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1.355"/>
    </inkml:context>
    <inkml:brush xml:id="br0">
      <inkml:brushProperty name="width" value="0.025" units="cm"/>
      <inkml:brushProperty name="height" value="0.025" units="cm"/>
    </inkml:brush>
  </inkml:definitions>
  <inkml:trace contextRef="#ctx0" brushRef="#br0">0 1 10186,'0'0'10377,"22"60"-9672,-6-45-609,7-1-64,6-5 0,6-5-320,-1-2-1249,4-2-1122,-8 0-2049,0-5-3012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1.736"/>
    </inkml:context>
    <inkml:brush xml:id="br0">
      <inkml:brushProperty name="width" value="0.025" units="cm"/>
      <inkml:brushProperty name="height" value="0.025" units="cm"/>
    </inkml:brush>
  </inkml:definitions>
  <inkml:trace contextRef="#ctx0" brushRef="#br0">15 184 10314,'-3'9'2050,"0"7"-1538,0 0 1,0 0-1,1 1 1,1-1-1,1 1 1,1-1-1,0 0 1,1 1-1,0-1 1,1 0-1,1 0 1,10 25-1,-8-24-49,-1 0-1,5 28 1,-9-38 1736,2-44-2127,2 1-1,1 0 0,1 0 0,14-36 0,2-15-453,-15 57 171,-4 13-143,0 0-1,0-1 1,0-26 0,-30 80 1069,24-30-540,-1 1 0,0-1 0,1 1 0,1-1 0,-1 1 0,1 0-1,-1 11 1,2-17-123,0 1-1,1 0 0,-1-1 1,1 1-1,-1-1 0,1 1 0,-1-1 1,1 1-1,0-1 0,-1 1 1,1-1-1,0 0 0,0 1 0,0-1 1,0 0-1,0 0 0,1 0 1,-1 1-1,0-1 0,1-1 0,-1 1 1,0 0-1,1 0 0,-1 0 0,1-1 1,-1 1-1,1-1 0,-1 1 1,1-1-1,0 0 0,-1 1 0,1-1 1,-1 0-1,1 0 0,3-1 1,10 2 74,0-2 1,0 0 0,0-1-1,0 0 1,0-2 0,0 1-1,26-12 1,95-52-90,-132 65-25,8-10 63,-18 3 103,-37-6 273,9 3-232,34 12-219,-1 0 0,1 0-1,0-1 1,0 1-1,-1 0 1,1 0-1,0 0 1,0 0-1,0-1 1,-1 1-1,1 0 1,0 0-1,0-1 1,0 1 0,0 0-1,0 0 1,-1-1-1,1 1 1,0 0-1,0 0 1,0-1-1,0 1 1,0 0-1,0 0 1,0-1-1,0 1 1,0 0 0,0-1-1,0 1 1,0 0-1,0 0 1,0-1-1,0 1 1,0 0-1,1 0 1,-1-1-1,0 1 1,0 0-1,0 0 1,0-1 0,0 1-1,1 0 1,-1 0-1,0 0 1,1-1-1,16-8-47,25 0-41,-41 9 87,88-10-27,-6 1-2191,-29-2-3143,-10-5-5154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2.536"/>
    </inkml:context>
    <inkml:brush xml:id="br0">
      <inkml:brushProperty name="width" value="0.025" units="cm"/>
      <inkml:brushProperty name="height" value="0.025" units="cm"/>
    </inkml:brush>
  </inkml:definitions>
  <inkml:trace contextRef="#ctx0" brushRef="#br0">0 1 12940,'0'0'8040,"6"47"-7335,-4-12-481,-2-1-128,1-1-96,5-7-64,-1-9-513,6-9-832,-2-8-545,0-5-1537,-4-19-929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2.883"/>
    </inkml:context>
    <inkml:brush xml:id="br0">
      <inkml:brushProperty name="width" value="0.025" units="cm"/>
      <inkml:brushProperty name="height" value="0.025" units="cm"/>
    </inkml:brush>
  </inkml:definitions>
  <inkml:trace contextRef="#ctx0" brushRef="#br0">1 1 3748,'0'0'15726,"21"36"-16110,4-22-2146,2-8-1858,1-6-2339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3.258"/>
    </inkml:context>
    <inkml:brush xml:id="br0">
      <inkml:brushProperty name="width" value="0.025" units="cm"/>
      <inkml:brushProperty name="height" value="0.025" units="cm"/>
    </inkml:brush>
  </inkml:definitions>
  <inkml:trace contextRef="#ctx0" brushRef="#br0">74 0 9129,'0'0'5002,"-6"10"-3411,-5 8-890,3-7-276,1 0 0,0 0 0,1 1 0,0 0 0,1 0 0,0 0 0,1 1 0,-4 22 0,8-34-425,0 0 0,0 0 0,1 0 0,-1-1 0,1 1 0,-1 0 0,1 0 0,-1 0 0,1-1 0,0 1 0,-1 0 0,1-1 0,0 1-1,-1 0 1,1-1 0,0 1 0,0-1 0,0 0 0,0 1 0,-1-1 0,1 1 0,0-1 0,0 0 0,0 0 0,0 0 0,0 1-1,0-1 1,0 0 0,0 0 0,0 0 0,0 0 0,0 0 0,-1-1 0,1 1 0,0 0 0,0 0 0,0-1 0,0 1 0,1-1 0,43-12-851,-45 13 845,14-5-336,-1 1-1,1 1 1,0 0 0,0 0 0,21 0-1,-32 3 339,0 0 0,0 0 0,0 0 0,0 1 0,0-1 0,0 1 0,0 0 0,0 0 0,0 0 0,-1 0 0,1 0 0,0 1 0,4 2 0,-5-2 45,-1 0 1,0-1 0,1 1-1,-1 0 1,0 0 0,0 0-1,0 0 1,0 0-1,-1 0 1,1 0 0,0 0-1,-1 0 1,1 0-1,-1 0 1,0 0 0,0 0-1,0 0 1,0 1-1,0-1 1,0 0 0,0 0-1,-1 3 1,-1 0 170,0 1 1,-1-1 0,1 1-1,-1-1 1,0 0-1,0 0 1,-1 0 0,1 0-1,-1-1 1,0 1-1,0-1 1,-1 0 0,1 0-1,-7 3 1,4-1-74,0-1 1,0-1 0,-1 1-1,0-1 1,0-1 0,0 1 0,0-1-1,0-1 1,-10 3 0,17-5-145,0 0 1,1 0 0,-1 0 0,0 0-1,0 0 1,1 0 0,-1 0 0,0 0 0,1 0-1,-1 0 1,0 0 0,1 0 0,-1-1-1,0 1 1,1 0 0,-1 0 0,0-1-1,1 1 1,-1-1 0,1 1 0,-1 0 0,1-1-1,-1 1 1,1-1 0,-1 1 0,1-1-1,-1 1 1,1-1 0,0 0 0,-1 0-1,0-24-1317,20-25-2840,3 14-1289,4-6-2268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3.605"/>
    </inkml:context>
    <inkml:brush xml:id="br0">
      <inkml:brushProperty name="width" value="0.025" units="cm"/>
      <inkml:brushProperty name="height" value="0.025" units="cm"/>
    </inkml:brush>
  </inkml:definitions>
  <inkml:trace contextRef="#ctx0" brushRef="#br0">84 1 16143,'0'0'4330,"-4"11"-3850,-3 17-383,1 1-1,2 0 1,1 0-1,1 0 1,1 0-1,2 0 0,1 1 1,1-1-1,2-1 1,0 1-1,2-1 1,1 0-1,16 36 1,-25-77-950,0 0 0,-1 1 0,-5-19 1,-1 10 1263,-2 0 0,-1 1 0,0 1 0,-2-1 0,0 2 0,-16-18 0,29 36-355,-1 0-1,1-1 1,-1 1 0,1-1 0,0 1 0,-1 0-1,1-1 1,0 1 0,-1-1 0,1 1-1,0-1 1,0 1 0,-1-1 0,1 1-1,0-1 1,0 1 0,0-1 0,0 1 0,0-1-1,-1 1 1,1-1 0,0 1 0,0-1-1,1 1 1,-1-1 0,0 0 0,0 1-1,0-1 1,0 1 0,0-1 0,0 1 0,1-1-1,-1 0 1,20-6 528,45 6-1889,-47 2 322,22-4-2652,-1-3-3289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3.472"/>
    </inkml:context>
    <inkml:brush xml:id="br0">
      <inkml:brushProperty name="width" value="0.025" units="cm"/>
      <inkml:brushProperty name="height" value="0.025" units="cm"/>
    </inkml:brush>
  </inkml:definitions>
  <inkml:trace contextRef="#ctx0" brushRef="#br0">210 35 2659,'0'0'14114,"-10"-6"-13852,-30-18-49,38 23-190,0 0 0,1 1-1,-1-1 1,0 1 0,0 0 0,1-1-1,-1 1 1,0 0 0,0 0-1,0 0 1,1 0 0,-1 0 0,0 0-1,0 1 1,0-1 0,1 1-1,-1-1 1,0 1 0,1-1 0,-1 1-1,0 0 1,1 0 0,-1 0-1,1 0 1,-1 0 0,-1 2-1,-29 36 354,28-32-297,-7 10 49,1 1 1,1 0-1,1 0 1,0 1-1,1 0 0,2 1 1,-1 0-1,2-1 0,1 1 1,1 1-1,-1 38 1,3-47-123,1 0 0,0 0 0,1 0 0,0 0 0,0-1 1,1 1-1,1-1 0,0 1 0,0-1 0,2 0 0,-1-1 1,1 1-1,1-1 0,-1 0 0,2 0 0,-1-1 0,2 0 1,-1-1-1,1 0 0,0 0 0,15 9 0,-21-15 22,0 0-1,0 0 0,0-1 1,0 1-1,0-1 1,0 0-1,1 1 0,-1-2 1,0 1-1,1 0 1,-1-1-1,1 0 0,-1 1 1,1-1-1,-1-1 1,1 1-1,-1 0 0,0-1 1,1 0-1,-1 0 1,0 0-1,1 0 0,-1 0 1,0-1-1,0 1 1,0-1-1,0 0 0,0 0 1,0 0-1,-1 0 1,1 0-1,-1-1 0,1 1 1,-1-1-1,2-3 0,7-9 198,-2-1-1,1 0 1,-2-1-1,0 0 1,6-22-1,-7 19-93,-1-1 0,-2 1-1,0-1 1,-1 0 0,0 0-1,-2-29 1,-1 39-103,0 0 0,-1 1 0,-1-1 0,1 1 0,-2-1 0,1 1 0,-1 0 0,-1 0 0,0 0 0,0 0 0,-1 1 0,-1-1 0,1 1 0,-11-12 0,13 18-10,-1 0 1,0 0-1,0 0 0,0 1 1,0-1-1,0 1 1,0 0-1,-1 0 1,1 0-1,-1 1 0,1-1 1,-1 1-1,0 0 1,0 1-1,1-1 1,-1 1-1,0 0 0,0 0 1,0 0-1,1 1 1,-1 0-1,0 0 0,-7 2 1,8-1-292,0-1 1,1 1-1,-1-1 1,1 1-1,0 0 1,-1 0-1,1 1 1,0-1-1,0 1 1,0 0-1,1-1 1,-1 1 0,1 0-1,-1 1 1,1-1-1,0 0 1,0 1-1,-1 4 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4.058"/>
    </inkml:context>
    <inkml:brush xml:id="br0">
      <inkml:brushProperty name="width" value="0.025" units="cm"/>
      <inkml:brushProperty name="height" value="0.025" units="cm"/>
    </inkml:brush>
  </inkml:definitions>
  <inkml:trace contextRef="#ctx0" brushRef="#br0">133 267 13100,'0'0'2328,"-1"-10"-214,1 7-2007,0-2 212,0 1 0,-1 0 0,1-1 0,-1 1 0,0 0 1,0-1-1,-3-4 0,3 7-236,0 1 1,0-1-1,0 1 0,0 0 1,0 0-1,0-1 1,0 1-1,0 0 1,-1 0-1,1 0 0,0 0 1,-1 0-1,1 0 1,-1 1-1,1-1 0,-1 0 1,1 1-1,-1-1 1,0 1-1,1-1 0,-1 1 1,1 0-1,-1 0 1,0 0-1,1 0 1,-1 0-1,0 0 0,1 0 1,-3 1-1,1 0-70,0 0 1,0 0-1,0 1 0,0-1 1,0 1-1,0 0 0,1-1 0,-1 1 1,0 1-1,1-1 0,0 0 1,-1 0-1,1 1 0,0 0 0,0-1 1,1 1-1,-1 0 0,0 0 1,1 0-1,-2 5 0,-3 8 13,1-1 1,-6 28-1,9-35-2,0 0 1,1 0-1,0 0 1,1 0-1,0 10 1,0-17-18,0 0 1,0 0 0,0 0 0,1 0-1,-1 0 1,0 0 0,0 0 0,1 0-1,-1 0 1,1 0 0,-1 0-1,1 0 1,0 0 0,-1 0 0,1 0-1,0 0 1,-1 0 0,1-1 0,0 1-1,0 0 1,0-1 0,0 1 0,0 0-1,0-1 1,0 1 0,0-1 0,0 0-1,0 1 1,0-1 0,0 0 0,0 0-1,0 1 1,0-1 0,0 0 0,0 0-1,0 0 1,0 0 0,0 0-1,1-1 1,-1 1 0,0 0 0,0 0-1,0-1 1,0 1 0,0-1 0,0 1-1,0-1 1,0 1 0,1-2 0,8-2 150,0-2 0,0 1 1,-1-1-1,1-1 0,-1 0 0,-1 0 1,11-11-1,54-65 142,-64 72-292,13-14 211,-2-1 0,0-1 0,-2-1 0,-1 0 0,-2-1 0,19-48 0,-66 162-419,-13 44 401,42-116-584,0-1 1,1 2-1,0-1 1,1 0-1,0 0 1,1 1-1,4 24 1,-4-37 272,0 0 0,0 0 0,1 0 0,-1 0 0,0 0 0,1-1 1,-1 1-1,1 0 0,-1 0 0,1 0 0,-1-1 0,1 1 0,-1 0 0,1-1 1,0 1-1,-1 0 0,1-1 0,0 1 0,0-1 0,0 1 0,-1-1 1,1 0-1,0 1 0,0-1 0,0 0 0,0 1 0,0-1 0,-1 0 0,1 0 1,0 0-1,0 0 0,0 0 0,0 0 0,0 0 0,0 0 0,0 0 0,0 0 1,0-1-1,-1 1 0,1 0 0,0 0 0,0-1 0,0 1 0,0-1 0,-1 1 1,1-1-1,0 1 0,0-1 0,0 0 0,5-3-847,0 1 0,0-1-1,-1-1 1,1 1 0,5-7-1,19-23-5554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4.532"/>
    </inkml:context>
    <inkml:brush xml:id="br0">
      <inkml:brushProperty name="width" value="0.025" units="cm"/>
      <inkml:brushProperty name="height" value="0.025" units="cm"/>
    </inkml:brush>
  </inkml:definitions>
  <inkml:trace contextRef="#ctx0" brushRef="#br0">56 25 9993,'-6'10'1431,"0"1"-1076,0-3 336,0 1-1,1-1 1,0 1-1,1 0 1,0 1-1,1-1 1,0 1-1,0-1 1,-2 13-1,5-21-642,0-1 0,0 1 0,1-1 0,-1 0-1,0 1 1,0-1 0,0 0 0,0 1 0,0-1 0,0 0-1,0 1 1,1-1 0,-1 0 0,0 1 0,0-1 0,0 0-1,1 1 1,-1-1 0,0 0 0,1 0 0,-1 1 0,0-1-1,0 0 1,1 0 0,-1 0 0,0 1 0,1-1 0,-1 0-1,0 0 1,1 0 0,-1 0 0,1 0 0,-1 0 0,0 0-1,1 0 1,-1 0 0,1 0 0,21-4 954,16-13 139,-17 5-606,-5 5-358,-1-2 0,0 0-1,-1 0 1,0-1 0,0-1 0,-1 0-1,14-16 1,-28 26-160,1 1-1,0 0 1,0-1-1,0 1 1,0 0 0,0-1-1,0 1 1,-1 0 0,1 0-1,0-1 1,0 1-1,0 0 1,-1 0 0,1-1-1,0 1 1,0 0 0,-1 0-1,1 0 1,0 0-1,-1-1 1,1 1 0,0 0-1,-1 0 1,1 0 0,0 0-1,0 0 1,-1 0 0,1 0-1,0 0 1,-1 0-1,1 0 1,0 0 0,-1 0-1,1 0 1,0 0 0,-1 0-1,1 0 1,0 0-1,-1 0 1,1 0 0,0 1-1,-1-1 1,1 0 0,0 0-1,0 0 1,-1 1-1,-20 3 14,8 3-31,1 0 1,-1 1-1,1 1 0,1 0 0,-1 0 0,2 1 0,-1 1 0,1 0 0,1 0 0,0 1 1,-11 20-1,19-31 11,0 0 1,1 0-1,-1 0 1,0 0-1,1 0 1,-1 1-1,1-1 0,-1 0 1,1 1-1,0-1 1,0 0-1,-1 0 1,1 1-1,0-1 1,0 0-1,0 1 1,0-1-1,1 0 1,-1 1-1,0-1 1,1 0-1,-1 1 1,1 1-1,0-2-3,0 0 0,1 0 1,-1 0-1,0-1 0,0 1 0,1 0 0,-1 0 0,0-1 1,1 1-1,-1-1 0,0 0 0,1 1 0,-1-1 1,1 0-1,-1 0 0,0 0 0,4 0 0,8 0 27,1-2-1,-1 0 0,21-6 0,-27 7-7,23-7-118,1 1 1,-1 1-1,1 2 0,0 1 1,39 2-1,-68 1 100,0 0-1,1 0 1,-1 1 0,0-1-1,0 0 1,0 1 0,0-1-1,0 1 1,0 0-1,-1-1 1,1 1 0,0 0-1,0 0 1,0 1 0,-1-1-1,1 0 1,0 0 0,-1 1-1,0-1 1,1 1 0,-1 0-1,0-1 1,1 1 0,-1 0-1,0-1 1,0 1-1,-1 0 1,1 0 0,0 0-1,-1 0 1,1 0 0,-1 0-1,1 0 1,-1 0 0,0 0-1,0 5 1,12-50 2618,-2 15-2369,-2-5-145,5-63 0,-13 94-280,1 1-1,-1 0 1,1 0 0,-1 0 0,1 0 0,-1 0-1,1 1 1,0-1 0,-1 0 0,1 0-1,0 0 1,0 0 0,-1 1 0,1-1 0,0 0-1,0 1 1,0-1 0,0 1 0,0-1 0,0 1-1,0-1 1,0 1 0,0 0 0,0 0-1,0-1 1,1 1 0,-1 0 0,0 0 0,0 0-1,0 0 1,0 0 0,0 0 0,0 0-1,0 1 1,0-1 0,0 0 0,0 1 0,2 0-1,8-1-2927,6 0-5291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5.541"/>
    </inkml:context>
    <inkml:brush xml:id="br0">
      <inkml:brushProperty name="width" value="0.025" units="cm"/>
      <inkml:brushProperty name="height" value="0.025" units="cm"/>
    </inkml:brush>
  </inkml:definitions>
  <inkml:trace contextRef="#ctx0" brushRef="#br0">238 69 13741,'-8'-1'710,"4"1"-675,-3-2 59,0 1 0,0 1 0,0-1 0,0 1 1,0 1-1,-1-1 0,2 1 0,-1 0 0,0 1 0,0-1 1,0 1-1,0 1 0,1-1 0,-1 1 0,1 0 0,0 1 0,-10 7 1,7-2 61,1 1 1,0 0 0,1 0-1,0 1 1,0 0 0,1 0-1,1 1 1,0-1-1,1 1 1,0 0 0,-3 14-1,1 4 479,2 1 1,0 0-1,2 41 0,2-67-561,0 1 1,0-1-1,1 1 1,0-1-1,0 1 1,0-1-1,0 0 0,1 1 1,0-1-1,0 0 1,1 0-1,5 9 1,-6-12-67,-1-1 1,1 1 0,0 0-1,1 0 1,-1-1-1,0 1 1,0-1-1,1 0 1,-1 0 0,1 0-1,-1 0 1,1 0-1,-1 0 1,1 0 0,0-1-1,-1 0 1,1 1-1,0-1 1,-1 0 0,1 0-1,0-1 1,-1 1-1,1 0 1,0-1 0,-1 0-1,1 1 1,-1-1-1,5-2 1,4-2 52,0-1-1,0 0 1,-1-1 0,0 0 0,0 0-1,-1-1 1,0 0 0,0-1-1,13-16 1,-1-3 34,-1 0 0,20-37-1,-23 33-39,25-63 0,-38 86 45,-1-1-1,0 0 1,-1 0-1,0 0 0,0 0 1,-1-1-1,0 1 0,-1 0 1,-1-1-1,1 1 1,-4-15-1,4 24-90,-1-1 1,1 1-1,-1 0 0,1-1 1,-1 1-1,1 0 0,-1 0 1,0-1-1,0 1 0,1 0 1,-1 0-1,0 0 0,0 0 1,0 0-1,0 0 0,0 0 1,0 1-1,-1-1 0,1 0 1,0 0-1,0 1 0,-1-1 0,1 1 1,0-1-1,-1 1 0,1 0 1,0-1-1,-1 1 0,1 0 1,0 0-1,-1 0 0,1 0 1,-2 0-1,0 1-30,0-1 0,1 1 1,-1 0-1,1-1 0,-1 1 0,1 0 0,0 0 0,-1 1 0,1-1 1,0 0-1,0 1 0,0 0 0,0-1 0,0 1 0,0 0 1,-3 3-1,-1 6-216,0-1 1,1 1-1,0 0 1,1 0-1,0 0 1,1 1-1,0 0 1,0-1-1,0 14 1,2-11-1264,0 0 0,1 0 0,1 0-1,2 18 1,3-15-4025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6.140"/>
    </inkml:context>
    <inkml:brush xml:id="br0">
      <inkml:brushProperty name="width" value="0.025" units="cm"/>
      <inkml:brushProperty name="height" value="0.025" units="cm"/>
    </inkml:brush>
  </inkml:definitions>
  <inkml:trace contextRef="#ctx0" brushRef="#br0">1 308 14061,'0'0'1452,"0"12"-977,0-3-435,-1 7 408,1 0-1,1 0 1,1-1 0,0 1-1,5 17 1,-7-30-373,1-1 1,0 1-1,0-1 1,0 0-1,0 1 1,1-1-1,-1 0 1,1 0-1,-1 0 0,1 0 1,0 0-1,-1 0 1,1 0-1,0 0 1,0-1-1,0 1 1,4 1-1,-3-2-70,0-1 1,0 1-1,0-1 0,0 0 1,0 0-1,0 0 1,0 0-1,-1 0 0,1-1 1,0 1-1,0-1 0,0 0 1,0 0-1,0 0 0,-1 0 1,1 0-1,-1-1 0,1 1 1,4-4-1,2-1-7,-1-1 1,0 0-1,0-1 1,-1 0-1,1 0 0,-2 0 1,1-1-1,-1 0 0,-1 0 1,1-1-1,-2 1 0,8-21 1,-12 28 49,0 13-106,0 1 45,0-1 0,1 1 0,0-1-1,4 21 1,-5-31 11,1 1 0,-1 0 0,1 0 0,0-1 1,-1 1-1,1 0 0,0-1 0,0 1 0,0 0 0,0-1 0,0 0 0,0 1 0,1-1 0,-1 0 0,0 1 0,1-1 0,-1 0 0,1 0 0,-1 0 0,1 0 0,-1 0 0,1-1 0,0 1 1,0 0-1,-1-1 0,1 1 0,0-1 0,0 0 0,0 0 0,-1 1 0,1-1 0,0 0 0,0 0 0,0-1 0,-1 1 0,1 0 0,2-1 0,-1 0 9,0-1-1,0 1 1,0-1-1,0 0 1,0 1-1,0-1 1,0-1-1,0 1 1,-1 0-1,0-1 1,1 1-1,-1-1 1,0 0-1,3-4 1,26-49 109,-24 42-100,24-53 39,25-81 1,-5 10-12,-47 217-285,-7 32 264,0-48 241,7 87-1,-4-148-256,0-1-1,0 1 0,0-1 1,0 0-1,0 1 0,0-1 1,0 1-1,1-1 0,-1 1 0,1-1 1,-1 0-1,1 1 0,-1-1 1,1 0-1,0 0 0,0 1 1,0-1-1,0 0 0,-1 0 1,1 0-1,1 0 0,-1 0 1,0 0-1,0 0 0,0-1 1,0 1-1,1 0 0,-1-1 1,0 1-1,1 0 0,-1-1 1,0 0-1,3 1 0,-2-1-9,-1-1 0,1 0 0,-1 1-1,0-1 1,1 0 0,-1 0 0,0 0-1,1 0 1,-1 0 0,0 0 0,0 0 0,0-1-1,0 1 1,0 0 0,0-1 0,0 1 0,-1 0-1,1-1 1,0 1 0,-1-1 0,1 1 0,-1-1-1,0 1 1,1-1 0,-1 0 0,0 1-1,0-1 1,0 1 0,0-1 0,0 0 0,-1-2-1,1-8-94,-1-1 0,0 1 0,-1-1 0,0 1 0,-1-1 0,-1 1 0,0 0 0,0 0 0,-1 1 0,-1-1 0,0 1 0,0 0 0,-1 1 0,-1 0 0,0 0-1,0 0 1,-1 1 0,-13-11 0,-5 5 170,18 16 141,13 14-103,-2-11-89,1-1 0,-1 1-1,1-1 1,0 0 0,1 0 0,-1 0-1,0 0 1,1-1 0,0 1-1,-1-1 1,1 0 0,0 0 0,0 0-1,0 0 1,9 1 0,28 5-1474,-2-7-4189,-15-3-1272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6.537"/>
    </inkml:context>
    <inkml:brush xml:id="br0">
      <inkml:brushProperty name="width" value="0.025" units="cm"/>
      <inkml:brushProperty name="height" value="0.025" units="cm"/>
    </inkml:brush>
  </inkml:definitions>
  <inkml:trace contextRef="#ctx0" brushRef="#br0">0 1 6374,'0'0'8670,"2"8"-6882,3 32-465,-2 0 0,-2 43 0,-2-49-884,1 0-1,2 0 0,2 0 0,14 60 0,-15-77-409,3 4 35,-4-21 25,1-13 66,7-96-188,-9 77-387,1-1-1,2 1 0,1 0 0,2 0 0,15-47 1,-21 77 436,0 0 0,-1 0 1,1 1-1,0-1 0,0 0 1,0 0-1,0 1 0,0-1 1,0 1-1,1-1 0,-1 1 1,0 0-1,1-1 0,-1 1 1,1 0-1,0 0 0,-1 0 1,1 0-1,0 0 0,-1 0 1,1 1-1,0-1 0,0 1 1,0-1-1,0 1 0,2-1 1,-2 2-6,-1-1 0,1 1 1,0-1-1,-1 1 1,1 0-1,-1 0 1,1-1-1,-1 1 0,0 0 1,1 0-1,-1 1 1,0-1-1,1 0 1,-1 0-1,0 1 1,0-1-1,0 0 0,0 1 1,-1-1-1,1 1 1,0-1-1,0 1 1,-1 0-1,1-1 0,-1 1 1,0 0-1,1-1 1,-1 1-1,0 0 1,0 1-1,1 8 11,-1-1-1,0 0 1,0 1 0,-1-1-1,0 0 1,-1 1 0,0-1-1,-1 0 1,-5 15 0,6-20-15,0-1 1,0 1 0,-1 0-1,1-1 1,-1 1 0,0-1-1,0 0 1,0 0-1,-1 0 1,1-1 0,-1 1-1,0-1 1,0 0 0,0 0-1,-1 0 1,1 0-1,-1-1 1,1 0 0,-1 0-1,0 0 1,-5 1-1,9-3-22,0 0 0,1 1 0,-1-1 0,1 0 0,-1 0 0,0 0-1,1 0 1,-1 0 0,1 0 0,-1 0 0,0 0 0,1 0 0,-1-1-1,0 1 1,1 0 0,-1 0 0,1 0 0,-1-1 0,1 1-1,-1 0 1,1-1 0,-1 1 0,1 0 0,-1-1 0,1 1 0,-1-1-1,1 1 1,0-1 0,-1 1 0,1-1 0,0 1 0,-1-1 0,1 0-1,-3-21-2146,3 17 1530,-1-27-4397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7.180"/>
    </inkml:context>
    <inkml:brush xml:id="br0">
      <inkml:brushProperty name="width" value="0.025" units="cm"/>
      <inkml:brushProperty name="height" value="0.025" units="cm"/>
    </inkml:brush>
  </inkml:definitions>
  <inkml:trace contextRef="#ctx0" brushRef="#br0">21 328 3395,'-3'12'8296,"1"-6"-7339,-2 14 1617,0-1 1,-3 39-1,7-57-2552,0-1 0,0 1 0,0 0 0,1-1 0,-1 1 0,0 0 0,0 0 0,1-1 0,-1 1 0,0-1 0,1 1 0,-1 0 0,1-1 0,-1 1 0,1-1 0,-1 1 0,1-1 0,-1 1 0,1-1 0,-1 1 0,1-1 0,0 0 0,-1 1 0,1-1 0,-1 0 0,1 1 0,0-1 0,0 0 0,-1 0-1,1 0 1,0 0 0,-1 0 0,1 0 0,0 0 0,0 0 0,-1 0 0,1 0 0,0 0 0,-1 0 0,1 0 0,0 0 0,-1-1 0,1 1 0,0 0 0,-1-1 0,1 1 0,0 0 0,0-2 0,36-18 150,-30 15-276,0-1 0,-1-1 0,0 1 0,0-1 0,0 0 0,-1-1 0,0 1 0,0-1 0,-1 0-1,0 0 1,-1 0 0,0-1 0,0 1 0,0-1 0,1-14 0,-4 23 104,0 0 1,0 1-1,0-1 1,0 0 0,-1 0-1,1 0 1,0 0-1,0 0 1,0 1-1,0-1 1,0 0-1,-1 0 1,1 0-1,0 0 1,0 0-1,0 0 1,0 0-1,-1 0 1,1 0-1,0 0 1,0 1-1,0-1 1,0 0 0,-1 0-1,1 0 1,0 0-1,0 0 1,0 0-1,-1 0 1,1 0-1,0-1 1,0 1-1,0 0 1,0 0-1,-1 0 1,1 0-1,0 0 1,0 0-1,0 0 1,0 0 0,0 0-1,-1 0 1,1-1-1,0 1 1,0 0-1,0 0 1,0 0-1,0 0 1,0 0-1,-1-1 1,1 1-1,0 0 1,0 0-1,0 0 1,0 0-1,0-1 1,0 1-1,0 0 1,-9 14-59,7-7 61,0-1-1,1 1 1,0 0 0,0 0-1,1 0 1,0 0-1,0 0 1,1 0-1,0-1 1,2 13 0,-2-18 0,-1 1 1,1 0 0,-1 0 0,1 0 0,0-1-1,0 1 1,0 0 0,0-1 0,0 1 0,0-1-1,0 1 1,1-1 0,-1 1 0,0-1 0,1 0-1,-1 0 1,4 2 0,-3-2 8,-1-1 0,1 0-1,0 0 1,0 1 0,0-1 0,0 0 0,0 0-1,0-1 1,-1 1 0,1 0 0,0-1 0,0 1-1,0-1 1,-1 1 0,1-1 0,0 0 0,0 0 0,-1 0-1,1 0 1,-1 0 0,1 0 0,1-2 0,9-9 67,-1 0 0,1-1 0,-2-1 0,0 0 0,-1 0 0,0-1 0,12-30 0,-8 20-60,101-228 146,-114 253-158,0 0-1,0 0 0,0 0 0,0 1 1,0-1-1,0 0 0,0 0 0,0 0 1,0 0-1,0 1 0,0-1 1,0 0-1,0 0 0,0 0 0,0 0 1,0 1-1,0-1 0,1 0 0,-1 0 1,0 0-1,0 0 0,0 0 1,0 1-1,0-1 0,0 0 0,0 0 1,0 0-1,1 0 0,-1 0 0,0 0 1,0 0-1,0 0 0,0 1 1,0-1-1,1 0 0,-1 0 0,0 0 1,0 0-1,0 0 0,0 0 0,1 0 1,-1 0-1,0 0 0,0 0 1,0 0-1,0 0 0,1 0 0,-1 0 1,0 0-1,0 0 0,0 0 0,0 0 1,1 0-1,-1-1 0,0 1 1,0 0-1,0 0 0,1 0 0,1 31 278,-2 41-89,-2-35-23,-1-7 262,3 45 0,1-68-395,-1-1 1,1 0-1,0 0 0,0 0 1,1 0-1,0 0 0,0 0 1,0 0-1,1 0 0,0-1 1,0 1-1,0-1 1,6 7-1,2-6 370,-11-17-280,-13-19-416,-5 12-361,0 1 0,-1 2 1,-1 0-1,0 0 0,-32-15 0,10 5 985,42 25-286,0 0 1,0 0-1,-1 0 1,1 0-1,0-1 1,0 1-1,-1 0 0,1 0 1,0 0-1,0 0 1,-1 0-1,1-1 1,0 1-1,0 0 1,0 0-1,0 0 1,-1-1-1,1 1 0,0 0 1,0 0-1,0-1 1,0 1-1,0 0 1,-1 0-1,1-1 1,0 1-1,0 0 1,0 0-1,0-1 0,0 1 1,0 0-1,0 0 1,0-1-1,0 1 1,0 0-1,0-1 1,0 1-1,0 0 1,0 0-1,1-1 1,-1 1-1,13-7 779,32 0-650,-35 6 113,21-4-311,77-14-327,-39-4-5580,-30 4-3594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7.777"/>
    </inkml:context>
    <inkml:brush xml:id="br0">
      <inkml:brushProperty name="width" value="0.025" units="cm"/>
      <inkml:brushProperty name="height" value="0.025" units="cm"/>
    </inkml:brush>
  </inkml:definitions>
  <inkml:trace contextRef="#ctx0" brushRef="#br0">18 77 12940,'-12'4'2467,"6"-3"-257,6 1-32,0 0-1345,15-2-673,13 0 128,8 0-96,7-9-192,5-7-32,6-1-897,-6-5-1761,-5 0-3588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8.499"/>
    </inkml:context>
    <inkml:brush xml:id="br0">
      <inkml:brushProperty name="width" value="0.025" units="cm"/>
      <inkml:brushProperty name="height" value="0.025" units="cm"/>
    </inkml:brush>
  </inkml:definitions>
  <inkml:trace contextRef="#ctx0" brushRef="#br0">1 81 9097,'0'0'2439,"4"-9"-1029,-2 4-1214,0 1 1,0 0 0,1-1 0,0 1-1,-1 0 1,2 0 0,-1 0 0,0 1-1,1-1 1,-1 1 0,1 0 0,0 0-1,0 0 1,0 0 0,1 1 0,-1 0-1,1 0 1,-1 0 0,1 0 0,0 1-1,-1-1 1,1 1 0,0 0 0,0 1 0,0-1-1,0 1 1,6 1 0,-9-1-162,0 0 0,-1 0 0,1 1 0,0-1 0,0 1 1,0-1-1,-1 1 0,1 0 0,0 0 0,-1-1 0,1 1 0,-1 0 0,1 1 0,-1-1 1,1 0-1,-1 0 0,0 1 0,0-1 0,1 0 0,-1 1 0,0 0 0,1 1 1,0 2 29,-1-1 0,1 1 0,-1 0 0,1-1 0,-1 1 0,-1 0 0,1 0 0,-1 7 0,0 1 21,-1 1 1,0-1-1,-1 0 0,-1 0 1,-7 22-1,-3-4-12,-28 44 0,-5 12 1321,45-85-1325,0-1 0,1 1 0,-1-1 1,0 1-1,1-1 0,-1 1 0,1-1 0,0 1 1,-1-1-1,1 1 0,0 0 0,0-1 0,0 1 1,0-1-1,0 1 0,0 0 0,1-1 1,-1 1-1,0-1 0,1 1 0,-1-1 0,2 3 1,-1-3-35,1 0 1,-1 0 0,0 0 0,0 0 0,1 0 0,-1 0 0,1-1 0,-1 1-1,1-1 1,-1 1 0,1-1 0,-1 1 0,1-1 0,-1 0 0,1 0-1,-1 0 1,1 0 0,2 0 0,6-1 8,1 0 0,-1-1-1,0 0 1,0-1 0,15-5 0,2-4-260,0 0 1,41-27 0,-59 33 99,0 0-1,0-1 1,-1 0 0,1-1-1,-2 0 1,1 0 0,-1 0-1,0-1 1,-1 0 0,7-13-1,-12 19 145,0 1-1,0-1 1,0 0 0,0 0-1,-1 0 1,1 0-1,-1 0 1,0 0-1,0 0 1,0 0-1,0 0 1,0 0-1,-2-6 1,2 9-15,0 0 1,0-1-1,-1 1 0,1-1 0,0 1 1,0 0-1,0-1 0,0 1 1,-1 0-1,1-1 0,0 1 0,0 0 1,-1-1-1,1 1 0,0 0 1,0 0-1,-1-1 0,1 1 1,0 0-1,-1 0 0,1 0 0,0-1 1,-1 1-1,1 0 0,-1 0 1,1 0-1,0 0 0,-1 0 0,1 0 1,0 0-1,-1 0 0,1 0 1,-1 0-1,-1 1-7,1-1-1,0 1 1,-1 0 0,1 0 0,0 0 0,0 0-1,-1 0 1,1 0 0,0 0 0,0 1 0,0-1 0,0 0-1,1 1 1,-2 1 0,-4 6 4,1 0-1,0 1 1,1 0 0,0 0-1,1 0 1,0 1 0,0-1-1,1 1 1,0-1 0,1 1-1,0 0 1,1 0 0,1 15-1,0-25 1,-1 0 0,1 0-1,-1 0 1,1 0-1,-1-1 1,1 1 0,-1 0-1,1 0 1,0-1 0,0 1-1,-1 0 1,1-1-1,0 1 1,0-1 0,0 1-1,0-1 1,-1 1-1,1-1 1,0 0 0,0 1-1,0-1 1,0 0-1,0 0 1,0 0 0,0 1-1,0-1 1,0 0 0,0 0-1,0-1 1,0 1-1,0 0 1,0 0 0,0 0-1,0-1 1,2 0-1,32-15 564,-21 3-517,-1 0 1,-1-1-1,-1-1 0,0 0 0,0-1 1,-2 0-1,0 0 0,0-1 0,-2 0 1,7-22-1,-15 94-212,0-47 151,-1 1-2,0 0 0,1 1 0,0-1 0,0 0 0,1 1 0,0-1 0,1 1 0,3 14-1,-4-23-33,1 0 0,-1 0 0,1 0 0,-1 0-1,1-1 1,0 1 0,0 0 0,-1 0 0,1-1 0,0 1-1,0-1 1,0 1 0,0-1 0,-1 1 0,1-1-1,0 1 1,0-1 0,0 0 0,0 1 0,0-1 0,0 0-1,0 0 1,0 0 0,0 0 0,0 0 0,0 0-1,0 0 1,0 0 0,0 0 0,0-1 0,0 1-1,0 0 1,0-1 0,0 1 0,0 0 0,0-1 0,0 1-1,0-1 1,0 0 0,-1 1 0,1-1 0,0 0-1,0 1 1,0-2 0,4-2-845,0-1 1,0 1-1,0-1 1,-1 1-1,7-11 0,-3-4-8217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9.056"/>
    </inkml:context>
    <inkml:brush xml:id="br0">
      <inkml:brushProperty name="width" value="0.025" units="cm"/>
      <inkml:brushProperty name="height" value="0.025" units="cm"/>
    </inkml:brush>
  </inkml:definitions>
  <inkml:trace contextRef="#ctx0" brushRef="#br0">35 62 11018,'0'0'12353,"-3"13"-11856,-3 9-381,-2 5 123,2 1 0,1-1 1,-1 30-1,5-56-231,1 0-1,0 0 1,0 0 0,0 0 0,0 0-1,0 0 1,0 0 0,1-1-1,-1 1 1,0 0 0,0 0 0,1 0-1,-1 0 1,0 0 0,1 0-1,-1-1 1,1 1 0,-1 0 0,1 0-1,0-1 1,-1 1 0,1 0-1,0-1 1,-1 1 0,1-1 0,0 1-1,0-1 1,0 1 0,1 0 3,0-1 1,0 0-1,-1 0 1,1 0-1,0 0 1,0 0-1,-1 0 1,1 0-1,0-1 1,0 1-1,-1-1 1,1 1-1,2-2 1,3-2 25,0 1 0,0-1 1,0 0-1,-1-1 0,10-9 1,-6 4-36,0 0 1,0-1 0,-1-1-1,0 1 1,-1-2 0,-1 1-1,0-1 1,-1 0 0,0 0-1,-1-1 1,5-19 0,-13 53-71,2 0 0,0 0 1,1 0-1,1 0 0,4 24 1,-5-41 70,0 0 0,1 0 1,0 1-1,0-1 0,0 0 0,0 0 0,0 0 1,0 0-1,1 0 0,0-1 0,-1 1 1,1 0-1,0-1 0,0 1 0,1-1 0,-1 0 1,0 1-1,1-1 0,0 0 0,-1-1 1,1 1-1,0 0 0,0-1 0,0 1 1,0-1-1,0 0 0,0 0 0,0 0 0,4 0 1,-2-1 52,-1 0 0,1-1 0,-1 1 0,1-1 0,0 0 0,-1-1 0,0 1 0,1-1 0,-1 1 0,0-1 0,0-1 0,0 1 0,0 0 0,0-1 0,0 0 0,-1 0 0,1 0 0,-1 0 0,5-7 0,2-3 58,0 0 0,-1 0 0,-1-1 0,11-25 0,-16 33-52,-1-1 0,1 1 0,-2-1 1,1 0-1,-1 1 0,1-1 0,-2 0 1,1 0-1,-1 0 0,0 0 1,-1 0-1,1 1 0,-4-12 0,3 15-91,0 1-1,-1 1 0,1-1 1,-1 0-1,0 0 1,1 0-1,-1 1 0,0-1 1,0 1-1,0-1 0,0 1 1,0 0-1,0 0 0,0 0 1,-1 0-1,1 0 0,0 0 1,0 1-1,-1-1 1,1 1-1,-1 0 0,1 0 1,0-1-1,-1 1 0,1 1 1,-1-1-1,1 0 0,-3 1 1,5 0-86,-1-1 0,1 0 0,-1 0-1,1 1 1,-1-1 0,1 1 0,0-1 0,-1 1 0,1-1 0,0 0 0,-1 1 0,1-1 0,0 1-1,0-1 1,-1 1 0,1-1 0,0 1 0,0 0 0,0-1 0,0 1 0,0-1 0,0 1 0,-1-1-1,1 1 1,1 0 0,-1-1 0,0 2 0,7 6-6287,4-8-1531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09.731"/>
    </inkml:context>
    <inkml:brush xml:id="br0">
      <inkml:brushProperty name="width" value="0.025" units="cm"/>
      <inkml:brushProperty name="height" value="0.025" units="cm"/>
    </inkml:brush>
  </inkml:definitions>
  <inkml:trace contextRef="#ctx0" brushRef="#br0">159 76 14958,'0'0'4052,"-10"-2"-2408,6 2-1577,0-1 1,0 1-1,0-1 0,0 1 0,-1 1 1,1-1-1,0 0 0,0 1 0,0 0 0,0 0 1,0 0-1,0 1 0,0-1 0,1 1 1,-1 0-1,0 0 0,1 0 0,-1 0 0,1 1 1,0-1-1,0 1 0,0 0 0,0 0 1,1 0-1,-1 1 0,-2 3 0,-1 2 45,0 0-1,0 0 1,1 1 0,0 0-1,1 0 1,0 0-1,1 0 1,0 1-1,-3 19 1,6-29-106,0-1 0,0 1 0,-1 0 1,1 0-1,0 0 0,0 0 0,0-1 0,0 1 0,0 0 1,1 0-1,-1 0 0,0 0 0,0-1 0,0 1 0,1 0 1,-1 0-1,0-1 0,1 1 0,-1 0 0,1 0 0,-1-1 1,1 1-1,-1 0 0,1-1 0,-1 1 0,1-1 0,0 1 0,-1-1 1,1 1-1,1 0 0,0-1 11,0 0 1,0 1-1,-1-1 1,1 0-1,0 0 1,0-1-1,0 1 1,0 0-1,0-1 1,-1 1 0,1-1-1,0 1 1,2-2-1,5-2 72,-1-1 0,1 0 0,-1 0 0,11-8 0,3-7-32,0 0-1,-1-1 1,-1-1 0,-1-1-1,-1-1 1,-1-1 0,22-42 0,-46 83-46,1 0 1,0 0 0,1 1 0,1 0 0,1 0 0,0 0 0,2 0-1,0 28 1,1-43-97,0-1 0,0 0 0,1 1 0,-1-1 0,1 1 0,-1-1 0,1 0 0,-1 1 0,1-1 0,0 0 0,0 0 0,-1 0 0,1 1-1,0-1 1,0 0 0,0 0 0,0 0 0,1-1 0,-1 1 0,0 0 0,0 0 0,1 0 0,-1-1 0,0 1 0,1-1 0,-1 1 0,0-1 0,1 0 0,-1 1-1,1-1 1,-1 0 0,0 0 0,1 0 0,-1 0 0,1 0 0,-1 0 0,1 0 0,-1-1 0,0 1 0,1 0 0,1-2 0,5 0-664,-1 0 0,-1 0 1,1-1-1,0 0 0,-1 0 0,13-9 1,13-15-4922,2-4-2663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30:15.739"/>
    </inkml:context>
    <inkml:brush xml:id="br0">
      <inkml:brushProperty name="width" value="0.025" units="cm"/>
      <inkml:brushProperty name="height" value="0.025" units="cm"/>
    </inkml:brush>
  </inkml:definitions>
  <inkml:trace contextRef="#ctx0" brushRef="#br0">417 32 8552,'0'0'10581,"-10"-6"-9850,-34-16-74,41 21-591,0 1 1,0 0-1,0 0 1,0 0-1,-1 0 1,1 0-1,0 1 1,0-1-1,0 1 1,0 0-1,0 0 1,0 0 0,0 0-1,0 1 1,0-1-1,1 1 1,-1-1-1,1 1 1,-1 0-1,1 0 1,-1 0-1,-2 4 1,-6 4 116,-10 5-119,1 1 0,0 1-1,2 1 1,0 0-1,1 2 1,1 0-1,1 1 1,1 0 0,0 1-1,-10 25 1,18-28-57,1-1 0,1 1 0,0 0 0,2 0 0,-1 28 0,8 97 106,-4-141-118,-1-1 0,1 1 0,0 0 0,0 0 0,1-1 0,-1 1 0,0 0 0,1-1 0,0 0 0,-1 1 0,1-1 0,0 0 0,0 0 0,0 0 0,0 0 0,1 0 0,-1 0 0,1-1 0,-1 1 0,1-1 1,-1 1-1,1-1 0,0 0 0,0 0 0,-1-1 0,1 1 0,0 0 0,0-1 0,3 1 0,11 1 38,1 0 0,-1-1 0,26-2 0,-34-1-17,-1 1-1,1-2 0,0 1 0,-1-1 0,0-1 0,1 1 0,-1-1 0,-1-1 0,1 1 0,-1-1 0,1-1 0,-2 1 0,1-1 0,0-1 0,-1 1 0,0-1 0,-1 0 0,8-13 0,9-14 235,-1-2 0,26-61 0,-37 72-69,-1-1 0,-1-1 0,-2 1-1,0-1 1,-2-1 0,0 1 0,-2-51 0,-2 74-173,0 1-1,-1-1 1,1 1 0,-1 0-1,0-1 1,0 1 0,0 0 0,0 0-1,-1 0 1,1 0 0,-1 0 0,0 0-1,0 0 1,0 0 0,0 1-1,-1-1 1,1 1 0,-1 0 0,1-1-1,-1 1 1,0 0 0,0 1 0,0-1-1,0 0 1,0 1 0,0 0 0,0-1-1,0 1 1,-1 1 0,-4-2-1,-11-2 37,-1 1 1,1 1-1,-1 1 0,-20 1 0,28 0-40,-4 1-16,-1 1 0,1 0 0,0 2 0,1 0-1,-1 0 1,1 1 0,0 1 0,0 1 0,0 0 0,1 1 0,0 1-1,1 0 1,0 0 0,0 2 0,1-1 0,0 2 0,-10 12-1,16-14 1,0 0 0,1 0 0,0 1-1,0 0 1,1 0 0,1 0 0,0 0 0,0 1-1,1-1 1,0 1 0,1 0 0,1 0-1,0-1 1,0 1 0,1 0 0,1-1-1,0 1 1,5 17 0,-3-16-50,1 0 0,0 0-1,1 0 1,1-1 0,0 0 0,0 0-1,1 0 1,1-1 0,0-1 0,0 1 0,1-1-1,0-1 1,1 0 0,0 0 0,14 7 0,-12-8 14,1-1 0,0 0 0,0-1 0,0-1 0,1 0 0,15 2 0,-24-6 45,0 0-1,0 0 1,0-1-1,1 0 0,-1 0 1,0 0-1,0-1 0,0 0 1,0 0-1,0-1 1,0 1-1,0-1 0,0-1 1,0 1-1,-1-1 0,1 0 1,7-6-1,5-5 2,-1-1 1,-1-1-1,0-1 0,22-30 0,-33 40-174,1-1 1,-1 0-1,-1 0 1,0 0-1,0-1 1,0 1-1,-1-1 1,0 0-1,-1 0 1,0 0-1,-1 0 0,1-1 1,-2 1-1,1-11 1,-2 17-223,1 0 0,-1 0 1,0 1-1,0-1 0,0 1 0,0-1 1,0 1-1,-1-1 0,1 1 1,-1-1-1,0 1 0,1 0 0,-1 0 1,0 0-1,0 0 0,0 0 1,-4-2-1,-22-16-9425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0.215"/>
    </inkml:context>
    <inkml:brush xml:id="br0">
      <inkml:brushProperty name="width" value="0.025" units="cm"/>
      <inkml:brushProperty name="height" value="0.025" units="cm"/>
    </inkml:brush>
  </inkml:definitions>
  <inkml:trace contextRef="#ctx0" brushRef="#br0">141 239 10570,'0'0'2707,"-7"10"-1805,-2 2-831,-63 85 1305,64-85-1038,0 0 0,1 1 0,1-1-1,0 2 1,0-1 0,-5 24-1,11-37-328,0 1-1,1-1 1,-1 1-1,0-1 1,0 1-1,1-1 0,-1 1 1,0-1-1,1 0 1,-1 1-1,0-1 1,1 0-1,-1 1 1,1-1-1,-1 0 0,1 1 1,-1-1-1,0 0 1,1 0-1,-1 0 1,1 1-1,-1-1 1,1 0-1,-1 0 0,1 0 1,0 0-1,-1 0 1,1 0-1,-1 0 1,1 0-1,-1 0 0,1 0 1,-1 0-1,1 0 1,-1 0-1,1-1 1,-1 1-1,1 0 1,0-1-1,25-4 316,-10-3-296,0 1 0,0-2-1,-1 0 1,0-1 0,-1-1 0,0 0-1,-1-1 1,0 0 0,18-23-1,-14 14 102,-1-1-1,-1 0 0,-1-1 0,-1 0 0,17-46 1,-25 56 245,0 0 0,-1 0 0,-1 0 1,0 0-1,-1 0 0,-1-1 0,0 1 0,0-1 1,-3-16-1,2 29-355,0 0 1,-1 0-1,1 0 0,0 0 1,-1 0-1,1 0 0,-1 0 1,1 1-1,-1-1 0,0 0 1,1 0-1,-1 1 0,0-1 1,0 0-1,1 1 0,-1-1 1,0 0-1,0 1 1,0-1-1,0 1 0,0 0 1,0-1-1,0 1 0,0 0 1,0-1-1,0 1 0,0 0 1,0 0-1,0 0 0,0 0 1,0 0-1,0 0 0,0 0 1,0 0-1,0 1 0,0-1 1,0 0-1,0 0 1,0 1-1,0-1 0,-1 2 1,-3 0-29,0 0 0,1 0 0,-1 0 0,1 1 0,0 0 1,-1 0-1,-3 4 0,-5 7-3,0 0 1,1 1-1,0 0 1,2 1-1,0 0 0,0 1 1,1 0-1,2 0 1,-1 1-1,2 0 1,-8 37-1,14-54 9,0 0-1,0-1 1,-1 1-1,1 0 1,0 0-1,1 0 1,-1 0-1,0 0 1,0 0-1,0 0 1,1 0-1,-1 0 1,0 0-1,1 0 1,-1 0-1,1 0 1,-1-1 0,1 1-1,-1 0 1,1 0-1,-1-1 1,1 1-1,0 0 1,0-1-1,-1 1 1,1 0-1,1 0 1,0 0 4,1 0 0,-1-1 1,1 1-1,-1 0 0,1-1 1,-1 1-1,1-1 0,-1 0 0,1 0 1,3 0-1,3-1-10,-1 0-1,1-1 1,-1 0 0,1 0 0,13-7-1,5-5-358,-18 8 172,1 1 1,0 0-1,0 1 0,0 0 0,0 0 1,1 1-1,-1 0 0,18-1 0,-28 4 196,1 0-1,0 0 1,0 0-1,-1 0 1,1 1-1,0-1 0,-1 0 1,1 1-1,0-1 1,-1 0-1,1 1 1,0-1-1,-1 1 1,1-1-1,-1 1 0,1-1 1,-1 1-1,1-1 1,-1 1-1,1 0 1,-1-1-1,0 1 1,1 0-1,-1-1 1,0 1-1,0 0 0,1 0 1,4 32 435,-10 37 196,5-63-721,0 9 0,6-14-2467,14-21-4046,-16 13 5732,17-16-3961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0.596"/>
    </inkml:context>
    <inkml:brush xml:id="br0">
      <inkml:brushProperty name="width" value="0.025" units="cm"/>
      <inkml:brushProperty name="height" value="0.025" units="cm"/>
    </inkml:brush>
  </inkml:definitions>
  <inkml:trace contextRef="#ctx0" brushRef="#br0">134 1 12684,'0'0'8264,"-10"0"-7794,3 0-436,1 1 1,0-1-1,-1 2 1,1-1-1,0 0 1,0 1-1,-1 0 1,2 1-1,-11 5 1,12-6-22,1 0 1,-1 0-1,1 1 1,-1-1-1,1 1 0,0 0 1,0 0-1,0 0 1,0 1-1,1-1 1,0 1-1,-1-1 0,1 1 1,0 0-1,1 0 1,-1 0-1,1 0 1,-1 0-1,1 5 1,1-8-15,0 0 1,1 0 0,-1 0-1,1 0 1,-1 0 0,1 0 0,-1 0-1,1 0 1,0 0 0,-1 0 0,1 0-1,0 0 1,0-1 0,0 1-1,0 0 1,0 0 0,0-1 0,0 1-1,0-1 1,0 1 0,0-1 0,0 1-1,0-1 1,0 0 0,0 1-1,0-1 1,1 0 0,-1 0 0,0 0-1,0 0 1,2 0 0,52 3-212,-43-2-75,4-1 35,-9 0 182,0 0-1,0 0 1,0 0 0,0 1 0,0 0 0,0 1 0,0-1 0,0 1-1,0 1 1,-1-1 0,13 7 0,-18-7 139,0-1 0,0 0 0,-1 0 0,1 0 0,0 0 0,-1 1 0,1-1 0,-1 0 0,1 1 0,-1-1 0,1 0 0,-1 1 0,0-1 0,0 1 0,0-1 0,0 0 0,0 1 0,0-1 0,0 1 0,0-1 0,-1 0 0,1 1 0,0-1 0,-1 0 0,1 1 0,-1-1 0,0 0 0,1 1 0,-1-1 0,0 0 0,0 0 0,0 0 0,0 0 0,0 0 0,0 0 0,-2 2 0,-41 33 1344,37-32-1480,-39 22 694,44-25-921,-1-1 1,0 1-1,0 0 1,0-1-1,1 1 1,-1-1-1,0 0 1,0 0-1,-5-1 1,0-3-3989,5-9-3880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2.436"/>
    </inkml:context>
    <inkml:brush xml:id="br0">
      <inkml:brushProperty name="width" value="0.025" units="cm"/>
      <inkml:brushProperty name="height" value="0.025" units="cm"/>
    </inkml:brush>
  </inkml:definitions>
  <inkml:trace contextRef="#ctx0" brushRef="#br0">6 78 10442,'0'0'8499,"-1"10"-7864,-3 44 200,3 1 1,3-1-1,12 82 1,-12-117-858,9 42 86,-7-44-9,0-1 1,1 34-1,-5-49 36,1-13 108,-1-1 0,0 1 0,-5-24 0,0-20-104,6 13-128,1-1 1,14-71-1,-12 95-25,1 1 0,1 0 0,0 0 0,1 1 1,1 0-1,1 0 0,1 1 0,15-22 0,-24 37 56,1 0 1,0-1-1,0 1 0,0 0 1,0 0-1,0 0 0,0 0 1,1 0-1,-1 0 0,1 1 1,-1-1-1,1 1 1,-1-1-1,1 1 0,0 0 1,0 0-1,0 1 0,0-1 1,0 1-1,-1-1 0,1 1 1,0 0-1,0 0 0,0 0 1,0 0-1,0 1 0,0-1 1,0 1-1,0-1 1,4 3-1,-4-1 3,0 0-1,0 0 1,0 0 0,0 0 0,0 1 0,-1-1-1,1 1 1,-1 0 0,0 0 0,1 0 0,-1 0-1,-1 0 1,1 1 0,0-1 0,-1 0 0,0 1-1,1-1 1,-1 1 0,-1 0 0,1-1-1,0 1 1,-1 0 0,0 6 0,-1-6 9,0 0 0,0-1 0,0 1-1,0 0 1,0-1 0,-1 0 0,0 1 0,0-1 0,0 0 0,0 0 0,0 0 0,-1 0-1,1 0 1,-1 0 0,0-1 0,0 1 0,0-1 0,0 0 0,0 0 0,0 0 0,-1 0-1,1-1 1,0 1 0,-1-1 0,-5 2 0,-4 1-11,0 0 0,-1 0 0,1-1 0,-1-1 0,-23 1 0,37-3-83,0 0 0,0 0 1,-1-1-1,1 1 0,0 0 0,0 0 1,0 0-1,0 0 0,0 0 1,-1-1-1,1 1 0,0 0 0,0 0 1,0 0-1,0 0 0,0-1 0,0 1 1,0 0-1,0 0 0,0 0 1,0-1-1,0 1 0,0 0 0,0 0 1,0 0-1,0-1 0,0 1 0,0 0 1,0 0-1,0 0 0,0 0 1,0-1-1,0 1 0,0 0 0,0 0 1,0 0-1,0-1 0,0 1 1,0 0-1,1 0 0,-1 0 0,0 0 1,0-1-1,0 1 0,0 0 0,0 0 1,1 0-1,-1 0 0,0 0 1,0 0-1,0 0 0,0 0 0,1-1 1,-1 1-1,9-9-3831,7-2-2433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2.815"/>
    </inkml:context>
    <inkml:brush xml:id="br0">
      <inkml:brushProperty name="width" value="0.025" units="cm"/>
      <inkml:brushProperty name="height" value="0.025" units="cm"/>
    </inkml:brush>
  </inkml:definitions>
  <inkml:trace contextRef="#ctx0" brushRef="#br0">141 30 13933,'0'0'2045,"-7"-5"-1020,2 2-849,1 0 1,-1 0-1,0 0 0,0 0 1,-1 1-1,1 0 1,-9-3-1,12 5-170,0 0 0,0 0 0,0-1 1,0 2-1,0-1 0,0 0 0,-1 0 0,1 1 0,0-1 1,0 1-1,1-1 0,-1 1 0,0 0 0,0 0 0,0 0 1,0 0-1,1 0 0,-1 0 0,0 0 0,1 1 0,-1-1 1,1 1-1,-1-1 0,1 1 0,0-1 0,0 1 0,0 0 1,0 0-1,-2 2 0,-1 3 209,0 0 1,0 1-1,1 0 0,-1-1 1,2 1-1,-1 0 0,1 0 0,0 1 1,1-1-1,0 0 0,0 13 1,1-20-192,1 1 0,-1-1 0,1 0 1,0 1-1,0-1 0,-1 0 0,1 0 1,0 0-1,0 1 0,0-1 0,1 0 1,-1 0-1,0-1 0,0 1 0,0 0 1,1 0-1,-1 0 0,0-1 0,1 1 1,-1-1-1,1 1 0,-1-1 0,0 0 1,1 1-1,-1-1 0,1 0 0,-1 0 1,1 0-1,-1 0 0,1 0 0,-1 0 0,1-1 1,1 0-1,5 1 48,0-1-1,-1-1 1,0 1 0,1-1 0,8-4-1,-10 3-43,0 0 0,0-1 0,0 0 0,0 0 0,-1 0 0,1-1 0,-1 0 0,5-6 0,-7 8 94,-1 0 1,0 0 0,0 1 0,-1-1-1,1-1 1,0 1 0,-1 0 0,0 0-1,0 0 1,0-1 0,0 1 0,0-1-1,-1 1 1,0-1 0,1 1 0,-1-1-1,-1 1 1,1-4 0,-1 5-85,0 1 0,0-1 0,0 1-1,0 0 1,0-1 0,0 1 0,-1 0 0,1 0 0,0 0-1,-1 0 1,1 0 0,0 0 0,-1 0 0,1 0 0,-1 1-1,1-1 1,-1 1 0,0-1 0,1 1 0,-1-1 0,0 1-1,1 0 1,-1 0 0,0 0 0,1 0 0,-4 0 0,4 0-159,-1 0 0,1 0 0,-1 0 0,1 0 0,-1 0 0,1 0 0,-1 0 0,1 0 0,-1 1 0,1-1 0,-1 1 0,1-1 0,-1 1 0,1-1 0,0 1 0,-1 0 0,1 0 1,0-1-1,0 1 0,0 0 0,0 0 0,-1 0 0,1 1 0,0-1 0,1 0 0,-1 0 0,0 0 0,0 1 0,0-1 0,0 2 0,1 6-3562,0-1-2884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4.089"/>
    </inkml:context>
    <inkml:brush xml:id="br0">
      <inkml:brushProperty name="width" value="0.025" units="cm"/>
      <inkml:brushProperty name="height" value="0.025" units="cm"/>
    </inkml:brush>
  </inkml:definitions>
  <inkml:trace contextRef="#ctx0" brushRef="#br0">1 77 10090,'0'0'7521,"4"11"-6544,2 7-576,-1 1-1,0 0 0,-2 0 1,0 1-1,-1 31 1,-2 41 1734,15-119 134,14-103-1237,-4 16-778,-25 111-259,1 0 1,0 0-1,0 0 0,0 0 0,0 0 1,1 1-1,-1-1 0,1 0 0,-1 1 1,1-1-1,0 1 0,0-1 0,0 1 0,0 0 1,0 0-1,4-2 0,17-4-2254,9 7-4252,-15 1-1422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5.539"/>
    </inkml:context>
    <inkml:brush xml:id="br0">
      <inkml:brushProperty name="width" value="0.025" units="cm"/>
      <inkml:brushProperty name="height" value="0.025" units="cm"/>
    </inkml:brush>
  </inkml:definitions>
  <inkml:trace contextRef="#ctx0" brushRef="#br0">1 100 13805,'0'0'4698,"8"-9"-3449,26-26-480,-33 34-748,0 0 0,0 0 0,0 0 1,0 0-1,0 0 0,0 0 0,0 1 0,1-1 0,-1 1 1,0-1-1,0 1 0,1-1 0,-1 1 0,0-1 1,1 1-1,-1 0 0,3 0 0,-4 0-15,1 0-1,0 1 0,-1-1 1,1 0-1,-1 1 0,1-1 1,0 0-1,-1 1 0,1-1 1,-1 1-1,1-1 0,-1 1 1,1 0-1,-1-1 0,1 1 1,-1-1-1,0 1 0,1 0 1,-1-1-1,0 1 1,0 0-1,1 1 0,2 44 41,-3-40 18,-2 27 10,-8 49 0,5-50-28,-1 49 0,6-80-44,0-1 0,0 0-1,0 1 1,0-1 0,0 0 0,0 1 0,0-1-1,0 0 1,0 1 0,0-1 0,0 1 0,0-1-1,0 0 1,0 1 0,0-1 0,1 0 0,-1 1 0,0-1-1,0 0 1,0 0 0,1 1 0,-1-1 0,0 0-1,0 1 1,1-1 0,-1 0 0,0 0 0,0 0-1,1 1 1,-1-1 0,0 0 0,1 0 0,-1 0 0,0 0-1,1 0 1,-1 1 0,1-1 0,-1 0 0,0 0-1,1 0 1,-1 0 0,0 0 0,1 0 0,-1 0-1,0 0 1,1 0 0,-1-1 0,1 1 0,-1 0 0,0 0-1,1 0 1,-1 0 0,0 0 0,1-1 0,-1 1-1,0 0 1,0 0 0,1-1 0,-1 1 0,0 0-1,0 0 1,1-1 0,-1 1 0,0 0 0,0-1 0,1 1-1,20-21 289,13-23-211,-2-1-1,-2-2 1,36-75 0,-62 194-335,-4-66 255,0 8 0,0-1-1,1 0 1,0 0-1,5 18 0,-6-30 4,1 1-1,-1-1 1,1 1-1,-1-1 1,1 0-1,-1 1 1,1-1-1,0 0 1,0 0-1,0 1 0,0-1 1,0 0-1,0 0 1,0 0-1,0 0 1,0 0-1,0 0 1,0 0-1,3 1 1,-2-2 1,0 0 1,0 0 0,0 0 0,0 0 0,0-1 0,-1 1-1,1 0 1,0-1 0,0 1 0,0-1 0,-1 0 0,1 0-1,0 1 1,0-1 0,-1 0 0,1-1 0,-1 1 0,1 0-1,-1 0 1,2-3 0,6-4 34,-2 0 0,1-1 0,-1 0 0,-1 0 0,1 0 0,-2-1 0,1 0 0,4-11 0,27-91 211,-28 81 46,-11 57 129,2 0-1,3 37 1,-2-53-376,-2-8-82,1 1 0,0-1 0,0 1-1,0 0 1,1-1 0,-1 1 0,1-1 0,-1 1 0,1-1 0,0 1 0,0-1-1,0 1 1,0-1 0,0 0 0,1 0 0,-1 1 0,1-1 0,-1 0 0,1 0-1,0-1 1,0 1 0,0 0 0,0 0 0,0-1 0,0 1 0,0-1 0,0 0 0,1 0-1,-1 0 1,1 0 0,2 1 0,-1-2-460,0 0-1,1 0 1,-1-1-1,0 1 1,0-1-1,0 0 1,0 0-1,0-1 1,-1 1-1,1-1 1,0 0-1,-1 0 1,1 0 0,-1 0-1,1-1 1,-1 1-1,0-1 1,0 0-1,3-3 1,22-25-7519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5.888"/>
    </inkml:context>
    <inkml:brush xml:id="br0">
      <inkml:brushProperty name="width" value="0.025" units="cm"/>
      <inkml:brushProperty name="height" value="0.025" units="cm"/>
    </inkml:brush>
  </inkml:definitions>
  <inkml:trace contextRef="#ctx0" brushRef="#br0">109 1 14221,'0'0'4341,"-7"8"-2991,-8 7-950,1 2-1,1-1 1,1 2 0,0 0-1,2 0 1,-15 33-1,58-69-2641,-26 14 1833,0 1-1,1-1 0,-1 1 1,0 1-1,1-1 1,0 1-1,-1 0 0,1 1 1,0 0-1,0 0 0,0 1 1,0 0-1,0 0 1,8 2-1,-15-2 508,-1-1 0,1 1 1,0 0-1,0 0 0,0 1 1,0-1-1,0 0 0,-1 0 0,1 0 1,0 1-1,0-1 0,0 0 1,0 1-1,-1-1 0,1 0 1,0 1-1,-1-1 0,1 1 0,0 0 1,-1-1-1,1 1 0,0-1 1,-1 1-1,1 0 0,-1 0 0,1-1 1,-1 1-1,0 0 0,1 0 1,-1-1-1,0 1 0,1 0 0,-1 0 1,0 0-1,0 0 0,0-1 1,0 1-1,0 0 0,0 0 0,0 0 1,0 0-1,0 0 0,0-1 1,0 1-1,-1 0 0,1 0 1,0 0-1,-1 0 0,1-1 0,-1 2 1,-1 2 416,-1 0 1,1 0-1,-1 0 0,0-1 1,0 1-1,0-1 1,-1 0-1,-3 3 1,-40 23 788,13-19-3425,40-16-3570,10-13 182,1 4-1292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6.220"/>
    </inkml:context>
    <inkml:brush xml:id="br0">
      <inkml:brushProperty name="width" value="0.025" units="cm"/>
      <inkml:brushProperty name="height" value="0.025" units="cm"/>
    </inkml:brush>
  </inkml:definitions>
  <inkml:trace contextRef="#ctx0" brushRef="#br0">93 118 12748,'0'0'9999,"-10"-1"-9748,6 1-237,0 0 0,-1 0 0,1 0 1,0 1-1,0-1 0,0 1 0,-1 0 1,1 0-1,0 1 0,0-1 0,-6 4 0,8-4 26,0 1-1,0-1 1,0 1-1,0-1 0,1 1 1,-1 0-1,1-1 1,-1 1-1,1 0 0,-1 0 1,1 0-1,0 0 1,0 0-1,0 1 0,0-1 1,1 0-1,-1 0 1,0 1-1,1-1 0,0 0 1,-1 1-1,1-1 1,0 0-1,0 1 0,0-1 1,1 1-1,-1-1 1,2 4-1,-2-5-31,1 0 0,0 0 0,-1 0 0,1 0 0,0 0 1,-1 0-1,1-1 0,0 1 0,0 0 0,0 0 0,0-1 0,0 1 0,0-1 0,0 1 0,0-1 0,0 1 0,0-1 1,0 0-1,0 1 0,0-1 0,0 0 0,1 0 0,-1 0 0,0 0 0,0 0 0,0 0 0,0 0 0,0 0 0,0-1 1,1 1-1,-1 0 0,0-1 0,0 1 0,0 0 0,1-2 0,39-14 117,-28 7-210,-1-1 0,0 0 0,-1-1-1,0 0 1,13-18 0,-19 23 51,0-1 0,-1 1 1,0-1-1,0-1 0,0 1 0,-1 0 1,0-1-1,0 0 0,-1 1 0,0-1 1,-1 0-1,1-10 0,-21 65-163,14-33 195,2 1 1,0 0 0,0-1-1,1 1 1,1 0 0,1 0-1,2 30 1,-2-44-68,0 0 1,1 0-1,-1 0 0,0 0 1,1 0-1,-1 1 0,1-1 1,-1 0-1,1 0 0,0 0 1,-1 0-1,1-1 0,0 1 1,0 0-1,0 0 0,0 0 1,-1-1-1,1 1 0,0 0 1,0-1-1,0 1 0,1-1 1,-1 1-1,0-1 0,0 1 1,0-1-1,0 0 0,0 0 1,0 1-1,1-1 1,-1 0-1,0 0 0,0 0 1,0 0-1,0-1 0,1 1 1,-1 0-1,0 0 0,0-1 1,0 1-1,0 0 0,0-1 1,2-1-1,2 1-642,0-2-1,0 1 1,-1 0 0,1-1 0,-1 0-1,1 0 1,-1 0 0,5-6 0,12-19-4051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6.581"/>
    </inkml:context>
    <inkml:brush xml:id="br0">
      <inkml:brushProperty name="width" value="0.025" units="cm"/>
      <inkml:brushProperty name="height" value="0.025" units="cm"/>
    </inkml:brush>
  </inkml:definitions>
  <inkml:trace contextRef="#ctx0" brushRef="#br0">64 1 11691,'0'0'2632,"-6"8"-529,-2 5-1630,0 0 1,1 1-1,1 0 0,0 0 0,1 1 0,1-1 0,0 1 1,1 0-1,0 0 0,0 19 0,3-30-429,0-1-1,0 0 1,0 0 0,0 1-1,0-1 1,1 0 0,0 0-1,0 1 1,-1-1 0,2 0-1,-1 0 1,0 0 0,1 0-1,3 5 1,-3-7-40,-1 0 1,1 0-1,0 0 0,0 0 0,0 0 0,0-1 1,0 1-1,0-1 0,0 1 0,0-1 0,0 0 1,0 0-1,0 0 0,0 0 0,0 0 1,0 0-1,0-1 0,0 1 0,0 0 0,0-1 1,0 0-1,0 1 0,0-1 0,0 0 0,-1 0 1,4-2-1,26-18-267,-28 18 217,1 0-1,0-1 1,-1 2 0,1-1-1,0 0 1,0 1 0,1 0 0,-1 0-1,0 0 1,1 1 0,-1-1-1,1 1 1,-1 0 0,1 0 0,7 0-1,-11 2 79,0 0 0,0-1-1,0 1 1,0 0-1,-1 0 1,1 0 0,0 0-1,-1 0 1,1 0 0,0 0-1,-1 0 1,1 0 0,-1 0-1,0 1 1,1-1 0,-1 0-1,0 0 1,0 0-1,0 0 1,0 1 0,0-1-1,0 0 1,0 3 0,-2 29 1039,1-28-933,0 1 0,0-1 0,-1 0 0,1 1 0,-1-1 0,-1 0 0,1 0 0,-1 0-1,0 0 1,0-1 0,-5 7 0,7-10 124,6-2-187,1-1 1,-1 0-1,0 0 0,0-1 1,0 1-1,0-1 0,0 0 1,-1 0-1,7-6 1,12-7-35,41-12 104,-12 7-1293,-22 3-2771,-25 12 430,-6 1-2273,-7 0-1936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6.928"/>
    </inkml:context>
    <inkml:brush xml:id="br0">
      <inkml:brushProperty name="width" value="0.025" units="cm"/>
      <inkml:brushProperty name="height" value="0.025" units="cm"/>
    </inkml:brush>
  </inkml:definitions>
  <inkml:trace contextRef="#ctx0" brushRef="#br0">1 81 12396,'0'0'5733,"62"-20"-4612,-19 11-256,4 0 0,1-2-577,-7 1-256,-5 1-1441,-10 3-3236,-9-1-4195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8:25:44.128"/>
    </inkml:context>
    <inkml:brush xml:id="br0">
      <inkml:brushProperty name="width" value="0.035" units="cm"/>
      <inkml:brushProperty name="height" value="0.035" units="cm"/>
    </inkml:brush>
  </inkml:definitions>
  <inkml:trace contextRef="#ctx0" brushRef="#br0">36 0 19020,'-14'22'912,"2"-8"-1168,2-10-136,13-2-360,3-1 600,2-8-160,-2-3-64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7.308"/>
    </inkml:context>
    <inkml:brush xml:id="br0">
      <inkml:brushProperty name="width" value="0.025" units="cm"/>
      <inkml:brushProperty name="height" value="0.025" units="cm"/>
    </inkml:brush>
  </inkml:definitions>
  <inkml:trace contextRef="#ctx0" brushRef="#br0">0 27 11819,'0'0'4901,"54"3"-3652,-20-4-352,3-6-545,-1 1-288,-2 0-640,-11 1-3748,-3 0-3876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7.912"/>
    </inkml:context>
    <inkml:brush xml:id="br0">
      <inkml:brushProperty name="width" value="0.025" units="cm"/>
      <inkml:brushProperty name="height" value="0.025" units="cm"/>
    </inkml:brush>
  </inkml:definitions>
  <inkml:trace contextRef="#ctx0" brushRef="#br0">1 379 9513,'0'0'7602,"11"-5"-6049,1-2-1289,-1 0-1,0 0 1,0-1-1,-1 0 1,0-1-1,0 0 1,-1-1 0,0 0-1,-1 0 1,14-22-1,-10 13 142,0-1-1,-1 0 1,-1-1-1,-1-1 1,0 1-1,-2-1 1,-1-1-1,6-37 1,-11 59-385,-1 0-1,0 0 1,0 0 0,0-1 0,0 1-1,0 0 1,0 0 0,0-1 0,0 1-1,-1 0 1,1 0 0,0 0 0,-1 0 0,1-1-1,-1 1 1,1 0 0,-1 0 0,1 0-1,-1 0 1,0 0 0,-1-2 0,1 3-15,0 0-1,0 0 1,0-1 0,0 1 0,0 0 0,0 0 0,0 0 0,1 0 0,-1 0-1,0 0 1,0 0 0,0 0 0,0 0 0,0 1 0,0-1 0,0 0 0,0 1 0,0-1-1,0 0 1,1 1 0,-2 0 0,-3 2-21,0 0-1,1 0 1,-1 1 0,1 0-1,0 0 1,0 0-1,-7 9 1,4 0 5,0 0 1,1 1-1,1 0 1,0 0-1,0 0 0,2 1 1,-3 14-1,4-18-1,1 0 0,0-1 0,1 1-1,0 0 1,0 0 0,1-1 0,1 1 0,0 0-1,0-1 1,6 15 0,-7-23 8,0 1 0,0 0 0,0-1 0,0 1 0,1-1 0,-1 0 0,1 1 0,0-1 0,-1 0 0,1 0 0,0 0 0,0 0 1,1-1-1,-1 1 0,0 0 0,1-1 0,-1 0 0,1 1 0,-1-1 0,1 0 0,-1 0 0,1 0 0,0-1 0,0 1 0,-1-1 0,1 1 0,0-1 0,0 0 0,-1 0 0,1 0 0,0-1 0,0 1 0,0-1 0,3 0 0,2-2 13,-1 0-1,1 0 0,-1-1 0,0 0 1,0 0-1,0-1 0,-1 0 0,1 0 1,-1 0-1,8-10 0,1-5 25,-1 0 0,-1-1 0,0-1 0,-2 0 0,10-27 0,-18 94-493,-5-27 453,0 3-17,0-1 1,2 1-1,3 36 1,-3-55-6,0 0 1,1-1-1,-1 1 0,0 0 0,1-1 1,0 1-1,-1-1 0,1 1 1,0-1-1,0 1 0,0-1 1,0 1-1,0-1 0,0 0 1,0 1-1,0-1 0,1 0 0,-1 0 1,0 0-1,1 0 0,-1 0 1,1 0-1,-1-1 0,1 1 1,0 0-1,-1-1 0,1 1 1,0-1-1,-1 0 0,1 1 0,0-1 1,-1 0-1,3 0 0,0 0-182,-1 0 0,1-1 0,-1 0 1,1 1-1,-1-1 0,1 0 0,-1-1 0,0 1 0,0 0 0,0-1 0,0 0 0,0 0 0,0 0 0,0 0 0,3-3 0,2-4-1636,-1 1 0,0-1 0,-1 0 0,11-19 0,-4-9-5969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8.273"/>
    </inkml:context>
    <inkml:brush xml:id="br0">
      <inkml:brushProperty name="width" value="0.025" units="cm"/>
      <inkml:brushProperty name="height" value="0.025" units="cm"/>
    </inkml:brush>
  </inkml:definitions>
  <inkml:trace contextRef="#ctx0" brushRef="#br0">74 34 3748,'0'0'8295,"-55"-34"-5380,44 34-1153,7 2-1474,1 9-256,3 1-64,3 1-160,12-5-1314,8 0-1248,2-3-449,3-2-3780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8.633"/>
    </inkml:context>
    <inkml:brush xml:id="br0">
      <inkml:brushProperty name="width" value="0.025" units="cm"/>
      <inkml:brushProperty name="height" value="0.025" units="cm"/>
    </inkml:brush>
  </inkml:definitions>
  <inkml:trace contextRef="#ctx0" brushRef="#br0">22 234 10154,'0'0'7916,"-2"12"-7072,0-6-804,-13 76 1683,14-76-1579,0 0 1,1 0-1,-1 1 1,1-1-1,1 0 0,-1 1 1,1-1-1,0 0 1,1 0-1,-1 1 1,1-1-1,3 5 1,-4-9-135,0 0 0,1-1 0,-1 1 0,0-1 0,1 0 0,-1 1 0,1-1 0,-1 0 0,1 0 0,-1 0 0,1 0 0,0 0 1,0 0-1,-1-1 0,1 1 0,0-1 0,0 1 0,0-1 0,0 1 0,0-1 0,0 0 0,0 0 0,0 0 0,0 0 0,-1 0 0,1-1 0,0 1 1,0-1-1,0 1 0,0-1 0,0 0 0,-1 1 0,1-1 0,0 0 0,2-2 0,5-2 34,-1-1-1,1 0 1,-1 0 0,-1 0 0,11-12-1,-6 5-24,0-1-1,-1 0 0,-1 0 0,0-2 1,0 1-1,-2-1 0,0 0 0,-1-1 1,-1 0-1,0 0 0,-1 0 0,-1-1 1,-1 1-1,0-1 0,-1 0 0,-1 0 1,-1 0-1,-3-28 0,3 43-21,-1 1 0,1-1 0,-1 0 0,0 0 0,0 0 1,0 1-1,0-1 0,0 0 0,-1 1 0,1-1 0,-1 1 0,-2-3 0,3 4-4,0 0 1,0 0-1,0 1 0,0-1 1,0 0-1,0 1 0,0-1 1,0 0-1,-1 1 0,1 0 1,0-1-1,0 1 0,0 0 1,-1-1-1,1 1 0,0 0 1,-1 0-1,1 0 1,-3 1-1,1 0-6,-1 0 0,1 0-1,-1 1 1,1-1 0,-1 1 0,1 0 0,0 0 0,0 1-1,0-1 1,0 0 0,0 1 0,1 0 0,-1 0 0,1 0 0,-1 0-1,-1 4 1,0-1 10,-48 83-8,48-80 12,-1 0 0,2 1 0,0-1 0,0 1 0,0-1 0,1 1 0,1 0 0,-1 11 0,2-20-1,1 0 1,-1 0 0,0 1-1,1-1 1,-1 0-1,1-1 1,-1 1-1,1 0 1,-1 0-1,1 0 1,0 0-1,-1 0 1,1 0-1,0-1 1,0 1 0,-1 0-1,1-1 1,0 1-1,0 0 1,0-1-1,0 1 1,0-1-1,0 0 1,0 1-1,0-1 1,0 0 0,0 1-1,0-1 1,0 0-1,0 0 1,0 0-1,2 0 1,45 0-119,-34 0-28,60-1-2936,-7 0-5655,-43 1 2769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8.991"/>
    </inkml:context>
    <inkml:brush xml:id="br0">
      <inkml:brushProperty name="width" value="0.025" units="cm"/>
      <inkml:brushProperty name="height" value="0.025" units="cm"/>
    </inkml:brush>
  </inkml:definitions>
  <inkml:trace contextRef="#ctx0" brushRef="#br0">0 307 9641,'0'0'1794,"9"-4"154,11-5-716,0-1 0,0-1 0,30-22 0,-43 28-979,0-1 1,-1 1-1,1-1 1,-1 0-1,-1-1 1,1 1 0,-1-1-1,0 0 1,-1-1-1,1 1 1,-2-1 0,1 0-1,4-16 1,-7 24-202,-1-1 0,0 1 0,0 0 1,0-1-1,0 1 0,0-1 0,0 1 0,0-1 1,0 1-1,0-1 0,0 1 0,0-1 1,0 1-1,0 0 0,0-1 0,-1 1 0,1-1 1,0 1-1,0-1 0,0 1 0,-1 0 1,1-1-1,0 1 0,0 0 0,-1-1 0,1 1 1,0 0-1,-1-1 0,1 1 0,-1 0 1,1 0-1,0-1 0,-1 1 0,1 0 0,-1 0 1,0-1-1,-21 2 666,-21 16-512,36-12-200,1 1 0,0-1 0,0 1-1,0 1 1,0-1 0,1 1 0,0 0 0,1 0 0,0 1 0,0-1 0,0 1 0,1 0 0,0 0 0,1 0 0,-1 0 0,2 0 0,-2 16-1,3-23 2,0 0-1,0 1 0,1-1 1,-1 0-1,1 0 0,-1 0 1,1 0-1,-1 0 0,1-1 1,-1 1-1,1 0 0,0 0 1,0 0-1,-1 0 0,1-1 1,0 1-1,0 0 0,0-1 1,0 1-1,0-1 0,0 1 1,0-1-1,0 1 0,0-1 1,0 1-1,0-1 0,0 0 1,0 0-1,0 0 0,1 0 1,-1 0-1,0 0 0,0 0 1,0 0-1,0 0 0,0 0 1,0 0-1,0-1 0,2 0 1,45-11 92,-14-5-170,58-23-559,-83 38 581,0-1 0,0 1 0,0 1 0,0 0 0,0 0 0,0 0 0,0 1-1,17 2 1,-20-1 92,8-1 778,-6-18-131,-6 6-523,-1 1 0,0-1 0,0 1 1,-3-24-1,1 24-266,1 0 1,0 0 0,0 0-1,1 0 1,3-14-1,-2 23-289,0-1-1,0 1 1,0 0-1,0-1 0,0 1 1,0 0-1,1 0 0,-1 1 1,1-1-1,-1 1 1,1-1-1,0 1 0,0 0 1,-1 0-1,1 0 0,0 0 1,0 0-1,0 1 0,0-1 1,5 1-1,1-2-2116,19-4-6511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9.335"/>
    </inkml:context>
    <inkml:brush xml:id="br0">
      <inkml:brushProperty name="width" value="0.025" units="cm"/>
      <inkml:brushProperty name="height" value="0.025" units="cm"/>
    </inkml:brush>
  </inkml:definitions>
  <inkml:trace contextRef="#ctx0" brushRef="#br0">0 0 11179,'0'0'7335,"25"66"-6022,-20-34-128,4 3-545,-5-2-351,1-3-161,4-3-64,-2-5-64,4-5-32,-4 0-1217,-1-8-1186,-6-1-2177,0-3-1922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19.725"/>
    </inkml:context>
    <inkml:brush xml:id="br0">
      <inkml:brushProperty name="width" value="0.025" units="cm"/>
      <inkml:brushProperty name="height" value="0.025" units="cm"/>
    </inkml:brush>
  </inkml:definitions>
  <inkml:trace contextRef="#ctx0" brushRef="#br0">1 431 10025,'0'0'7271,"62"-4"-5701,-24-6 31,3-6-287,7-5-482,0-1-287,2-1-289,-5 2-192,-8 1-64,-12 2-512,-7 4-673,-18 4-961,0-3-1858,-23 5-2114</inkml:trace>
  <inkml:trace contextRef="#ctx0" brushRef="#br0" timeOffset="1">1 85 11627,'0'0'7399,"32"-46"-7175,-7 37-224,5 1 32,0 3-64,-1-1-1249,-2 2-2947,-6-2-2819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20.072"/>
    </inkml:context>
    <inkml:brush xml:id="br0">
      <inkml:brushProperty name="width" value="0.025" units="cm"/>
      <inkml:brushProperty name="height" value="0.025" units="cm"/>
    </inkml:brush>
  </inkml:definitions>
  <inkml:trace contextRef="#ctx0" brushRef="#br0">2 2 8552,'0'8'1425,"-1"7"-982,1-6 632,-1 1-1,2 0 1,-1 0-1,2 0 0,1 12 1,-2-20-955,0 0 0,-1 0 0,1 0-1,0 0 1,0 0 0,0 0 0,0 0 0,0 0 0,0 0 0,1-1 0,-1 1 0,1 0 0,-1-1 0,1 1 0,0-1 0,0 1 0,-1-1 0,1 0 0,0 0-1,0 0 1,0 0 0,0 0 0,0 0 0,0-1 0,1 1 0,-1-1 0,0 1 0,0-1 0,0 0 0,4 0 0,0 0-73,0 0 1,0-1-1,0 0 0,0 0 1,0-1-1,0 0 0,0 0 1,-1 0-1,1-1 1,-1 1-1,1-1 0,6-6 1,4-3-27,-1-1-1,20-23 1,12-11 107,-46 90-155,-2-21 46,0-15-25,0-1 0,1 1 0,0-1-1,0 1 1,0-1 0,1 1 0,0-1 0,0 1 0,3 7 0,-3-13-68,-1 0 0,1-1 0,-1 1 0,1 0 0,-1-1 0,1 1 0,0-1 0,-1 1 0,1-1 0,0 0 0,-1 1 0,1-1 0,0 0 0,0 1 0,-1-1 0,1 0 0,0 0 0,0 1 0,-1-1 1,1 0-1,0 0 0,0 0 0,0 0 0,-1 0 0,1 0 0,0 0 0,0-1 0,0 1 0,-1 0 0,1 0 0,0-1 0,0 1 0,-1 0 0,1-1 0,0 1 0,-1-1 0,1 1 0,0-1 1,-1 1-1,1-1 0,-1 1 0,1-2 0,25-26-4479,-25 27 4112,15-22-4336,-2-4-2601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20.418"/>
    </inkml:context>
    <inkml:brush xml:id="br0">
      <inkml:brushProperty name="width" value="0.025" units="cm"/>
      <inkml:brushProperty name="height" value="0.025" units="cm"/>
    </inkml:brush>
  </inkml:definitions>
  <inkml:trace contextRef="#ctx0" brushRef="#br0">31 23 8840,'0'0'5851,"0"13"-4260,0 56-163,1 153 3385,3-199-4726,-2-20-73,-1 1 0,0-1 0,0 1 0,-1-1 0,1 1 0,-1 0 0,1-1 0,-1 1 0,-1 0 0,1-1 0,0 1 0,-1 0 0,-1 3 0,2-6-8,0-1 1,-1 0 0,1 1 0,0-1-1,-1 0 1,1 1 0,0-1 0,-1 0 0,1 0-1,-1 1 1,1-1 0,-1 0 0,1 0-1,0 0 1,-1 0 0,1 0 0,-1 1-1,1-1 1,-1 0 0,1 0 0,-1 0 0,1 0-1,-1 0 1,1-1 0,-1 1 0,1 0-1,-1 0 1,1 0 0,-1 0 0,1 0 0,0-1-1,-1 1 1,1 0 0,-1 0 0,1-1-1,0 1 1,-1 0 0,1-1 0,0 1-1,-1 0 1,1-1 0,0 1 0,-1 0 0,1-1-1,0 0 1,-12-19 274,9-1-316,0-1 0,1 0 0,1 0 0,1 1 0,1-1 0,1 0 0,1 0-1,1 1 1,1-1 0,0 1 0,2 0 0,1 1 0,14-28 0,-20 43 32,1 2 1,-1-1-1,1 0 1,0 0-1,1 1 0,-1 0 1,0 0-1,1 0 1,0 0-1,0 0 0,0 1 1,0-1-1,0 1 0,0 0 1,1 0-1,-1 1 1,9-2-1,-11 2 2,0 1-1,0 0 1,0 0 0,0 0-1,1 0 1,-1 0-1,0 1 1,0-1 0,0 1-1,0-1 1,0 1 0,0 0-1,0 0 1,0 0 0,0 0-1,0 0 1,0 0 0,0 1-1,-1-1 1,1 1-1,-1-1 1,1 1 0,-1-1-1,1 1 1,-1 0 0,0 0-1,0 0 1,0 0 0,0-1-1,0 1 1,0 1-1,0-1 1,-1 0 0,1 0-1,-1 0 1,0 0 0,1 0-1,-1 1 1,0 1 0,0 1 19,0 1 0,-1-1 0,1 1 0,-1-1 0,0 0 0,0 0 0,-1 1 0,0-1 0,0 0 0,0 0 0,0 0 0,-1-1 0,0 1 0,0-1 0,0 1 0,0-1 0,-1 0 0,1 0 0,-1 0 0,0-1 0,-1 1 0,1-1 0,0 0 0,-1 0 0,0-1 0,0 1 0,0-1 0,0 0 0,0 0 0,0-1 0,-10 2 0,15-3-66,-1 0 0,1 0 0,0-1 0,-1 1-1,1 0 1,0 0 0,-1-1 0,1 1 0,0 0 0,-1-1 0,1 1 0,0 0-1,0-1 1,-1 1 0,1 0 0,0-1 0,0 1 0,0-1 0,0 1 0,-1 0-1,1-1 1,0 1 0,0-1 0,0 1 0,0-1 0,0 1 0,0 0 0,0-1-1,0 1 1,0-1 0,0 1 0,1-1 0,-1 1 0,0 0 0,0-1 0,0 1-1,1-1 1,5-18-2378,7-5-1620,1-4-1170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21.094"/>
    </inkml:context>
    <inkml:brush xml:id="br0">
      <inkml:brushProperty name="width" value="0.025" units="cm"/>
      <inkml:brushProperty name="height" value="0.025" units="cm"/>
    </inkml:brush>
  </inkml:definitions>
  <inkml:trace contextRef="#ctx0" brushRef="#br0">7 313 14446,'0'0'1254,"-1"10"1,-5 102 2567,6-111-3810,0 0-1,0 0 1,1 0-1,-1 0 1,0 0 0,0-1-1,1 1 1,-1 0 0,0 0-1,1 0 1,-1-1-1,1 1 1,-1 0 0,1 0-1,-1-1 1,1 1 0,0 0-1,-1-1 1,1 1-1,0-1 1,-1 1 0,1-1-1,0 1 1,0-1 0,-1 0-1,1 1 1,0-1-1,0 0 1,0 1 0,0-1-1,0 0 1,-1 0 0,1 0-1,0 0 1,0 0-1,0 0 1,0 0 0,0 0-1,0 0 1,-1 0 0,1-1-1,0 1 1,0 0-1,0-1 1,0 1 0,-1 0-1,1-1 1,1 0 0,3-1 7,0 0 0,0 0 0,-1-1 1,1 0-1,0 1 0,5-7 1,-1 1-40,-1 0 0,0-1 0,0 0 0,-1-1 0,0 1 0,-1-2 0,0 1 0,-1 0 1,0-1-1,5-17 0,-9 21-7,-5 31-222,2-17 282,1 1-1,0-1 0,0 1 1,1-1-1,0 11 0,0-17-24,1 0-1,-1 0 1,0 0-1,0-1 1,1 1 0,-1 0-1,0 0 1,1 0-1,-1 0 1,1 0-1,-1-1 1,1 1-1,0 0 1,-1 0-1,1-1 1,0 1 0,0 0-1,-1-1 1,1 1-1,0-1 1,0 1-1,0-1 1,-1 0-1,1 1 1,0-1-1,0 0 1,0 1 0,0-1-1,0 0 1,0 0-1,0 0 1,0 0-1,0 0 1,0 0-1,0 0 1,0 0-1,0 0 1,0 0 0,0-1-1,-1 1 1,1 0-1,0-1 1,0 1-1,0-1 1,0 1-1,0-1 1,-1 1-1,2-2 1,5-2 25,0-1 0,-1-1-1,0 1 1,0-1 0,0 0-1,-1 0 1,0-1 0,8-12 0,0 1-29,7-9 12,-2 0 0,0-1 1,15-34-1,-26 46-62,-1 0 0,-1 0-1,0 0 1,-1-1 0,0 0 0,-1 0 0,0-30 0,-5 46-237,-3 11 213,-4 14 166,9-23-91,-15 129 1456,14-116-1344,1 0 0,0 0 0,1 0 0,1 0 0,0 0 0,1-1 1,6 19-1,-8-29-173,0-1 0,0 1 0,1 0 0,-1-1 0,1 1 0,0-1 0,0 1 0,-1-1 0,2 0 0,-1 0 0,0 0 0,0 0 0,1 0 0,-1 0 0,1-1 0,-1 1 1,1-1-1,0 0 0,0 0 0,-1 0 0,1 0 0,0 0 0,0 0 0,0-1 0,0 1 0,3-1 0,-6-1-104,0-1-1,0 1 1,-1 0-1,1 0 1,-1-1-1,1 1 1,-1 0-1,1 0 1,-1 0-1,0 0 1,1 0-1,-1 0 1,0 0-1,0 0 1,0 0 0,-1-1-1,-73-51-2649,16 12 2703,5-3 3553,54 44-3392,0 0 0,0 0 1,0-1-1,0 1 0,0 0 1,0 0-1,0-1 1,0 1-1,0 0 0,0 0 1,0-1-1,0 1 0,0 0 1,0 0-1,0-1 0,1 1 1,-1 0-1,0 0 1,0 0-1,0-1 0,0 1 1,0 0-1,0 0 0,1 0 1,-1-1-1,0 1 1,0 0-1,0 0 0,1 0 1,-1 0-1,0 0 0,0-1 1,1 1-1,-1 0 1,0 0-1,0 0 0,1 0 1,-1 0-1,0 0 0,0 0 1,1 0-1,-1 0 0,0 0 1,0 0-1,1 0 1,-1 0-1,0 0 0,0 0 1,1 0-1,-1 0 0,0 0 1,1 1-1,20-4-10,-17 3 223,36-4 24,64-10 631,-94 11-1929,0 0 0,0 0 0,-1-1 0,14-6 0,3-7-8480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8:25:48.133"/>
    </inkml:context>
    <inkml:brush xml:id="br0">
      <inkml:brushProperty name="width" value="0.035" units="cm"/>
      <inkml:brushProperty name="height" value="0.035" units="cm"/>
    </inkml:brush>
  </inkml:definitions>
  <inkml:trace contextRef="#ctx0" brushRef="#br0">8443 340 8682,'-240'-28'1455,"-61"-4"829,-827 40 706,46 10-2632,921-18-210,-1060 19 237,103 47 98,823-35-307,1 12-1,-297 84 1,393-67-240,3 9 0,-203 102 0,118-22-43,234-119 89,1 2 1,2 2-1,-69 69 0,40-25-71,4 4 1,-62 95-1,93-120-33,4 2-1,1 2 1,3 1 0,-27 87 0,-18 158-274,23 7 194,28-161 192,-19 127 202,-6 337 0,78 239 25,23-375-64,-27-335-136,55 179 0,-58-256-19,3-2 1,3-1-1,49 80 0,-22-55-24,108 129-1,-55-88-17,146 134 0,-196-212 38,3-3 0,1-3 0,3-3-1,125 66 1,275 89-168,-348-159 134,2-5 0,133 21 1,-161-44 37,116 2 0,95-16 4,-297 1-2,402-32 14,-3-30-4,103-41-10,-137 25 0,-266 58 3,359-66 26,623-153 10,-344-4-71,-484 157 45,367-141 15,-563 198-11,-1-4-1,-2-2 0,-1-2 0,-3-3 0,-1-3 0,-1-2 0,-3-2 1,72-86-1,-49 43 64,111-177 0,-139 187-28,-3-3-1,55-152 0,148-563 59,-113 223-16,-66 256-15,66-373 75,-122 596-79,-4 0 0,-4-1 1,-5 0-1,-3 1 0,-24-123 1,7 125 27,-4 1 0,-38-90 1,-90-174 229,133 312-276,-3-8-5,-115-240 366,98 218-377,-88-125 1,96 159-282,-1 2 1,-2 2-1,-2 1 0,-2 2 0,-76-51 0,36 38-82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22.036"/>
    </inkml:context>
    <inkml:brush xml:id="br0">
      <inkml:brushProperty name="width" value="0.025" units="cm"/>
      <inkml:brushProperty name="height" value="0.025" units="cm"/>
    </inkml:brush>
  </inkml:definitions>
  <inkml:trace contextRef="#ctx0" brushRef="#br0">1 262 9897,'0'0'4517,"10"-4"-2227,7-2-1633,-1-1 0,0-1 0,0-1 0,-1 0 1,0-1-1,-1 0 0,0-1 0,-1-1 0,16-16 0,13-34-176,-40 58-457,1-1-1,-1 1 0,-1-1 1,1 0-1,-1 1 0,1-1 1,-2 0-1,1 0 1,0 0-1,-1 0 0,0 0 1,-1-9-1,1 13-18,0 1-1,0-1 1,0 0 0,-1 1 0,1-1-1,0 0 1,0 1 0,-1-1-1,1 0 1,0 1 0,-1-1-1,1 1 1,0-1 0,-1 1-1,1-1 1,-1 1 0,1-1-1,-1 1 1,1-1 0,-1 1 0,0-1-1,1 1 1,-1 0 0,1-1-1,-1 1 1,0 0 0,1 0-1,-1 0 1,-1-1 0,-23 6 38,-20 21-72,33-16 23,1 0-1,1 1 1,0 0 0,0 1-1,1 0 1,0 1 0,2-1-1,-1 2 1,1-1 0,1 1-1,1 0 1,0 0 0,0 1-1,2-1 1,-3 19-1,5-32 3,1 1 0,0-1 0,0 1 0,0 0 0,0-1 0,0 1 0,1 0 0,-1-1 0,0 1 0,1-1 0,-1 1 0,1-1 0,-1 1 0,1-1 0,0 1 0,0-1 0,0 1 0,-1-1 0,1 0 0,1 0-1,-1 1 1,0-1 0,0 0 0,0 0 0,1 0 0,-1 0 0,0 0 0,1-1 0,-1 1 0,1 0 0,-1-1 0,1 1 0,-1-1 0,1 1 0,-1-1 0,1 0 0,0 1 0,-1-1 0,1 0 0,0 0 0,-1 0 0,1 0-1,1-1 1,5 0 9,-1 0 0,0 0 0,1-1 0,-1 0 0,0 0 0,0-1 0,0 0 0,9-5 0,9-8 21,-1-1 0,0-1 0,-1-1 0,-1-1 0,-1-2 0,29-35 0,-54 84-108,-1-8 79,1 0 0,1 0 0,1 1 0,0 28 0,2-47 13,1 0 0,-1 0-1,0 0 1,0 0-1,0 0 1,1 0-1,-1 0 1,0 0 0,1 0-1,-1 0 1,1 0-1,-1-1 1,1 1-1,-1 0 1,1 0 0,-1-1-1,1 1 1,0 0-1,0-1 1,-1 1-1,1 0 1,0-1 0,0 1-1,0-1 1,0 0-1,1 1 1,0 0 27,0-1 0,1 0 0,-1 0 0,0 0 1,0 0-1,0-1 0,0 1 0,0 0 0,0-1 0,0 0 0,4-1 1,2-2 74,0 0 0,-1 0 0,1-1 0,12-11 1,38-46 6,-44 45-106,1 1 0,1 0 0,21-16-1,-37 33-10,1-1-1,-1 1 0,1-1 0,-1 1 0,1-1 0,-1 1 0,1-1 0,-1 1 0,1 0 0,-1-1 0,0 1 0,1 0 1,-1-1-1,0 1 0,0 0 0,1 0 0,-1-1 0,0 1 0,0 0 0,0 0 0,0-1 0,0 1 0,0 0 0,0 0 1,0-1-1,0 1 0,-1 0 0,1 0 0,0 30 26,-5 42-27,5-73-1,0 0 0,0 0 0,0 1 0,0-1 0,0 0 0,0 0 0,0 1 0,0-1 0,0 0 0,0 0 0,0 0 0,0 1 0,0-1 0,0 0 0,0 0 0,0 0 0,0 1 0,0-1 0,0 0 0,0 0 0,0 0-1,1 1 1,-1-1 0,0 0 0,0 0 0,0 0 0,0 0 0,0 1 0,1-1 0,-1 0 0,0 0 0,0 0 0,0 0 0,1 0 0,-1 0 0,0 1 0,0-1 0,0 0 0,1 0 0,-1 0 0,0 0 0,0 0 0,0 0 0,1 0 0,-1 0 0,0 0 0,12-8-265,8-15-1956,-13 5-1264,-1-3-2407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22.385"/>
    </inkml:context>
    <inkml:brush xml:id="br0">
      <inkml:brushProperty name="width" value="0.025" units="cm"/>
      <inkml:brushProperty name="height" value="0.025" units="cm"/>
    </inkml:brush>
  </inkml:definitions>
  <inkml:trace contextRef="#ctx0" brushRef="#br0">0 0 15278,'0'0'4228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22.762"/>
    </inkml:context>
    <inkml:brush xml:id="br0">
      <inkml:brushProperty name="width" value="0.025" units="cm"/>
      <inkml:brushProperty name="height" value="0.025" units="cm"/>
    </inkml:brush>
  </inkml:definitions>
  <inkml:trace contextRef="#ctx0" brushRef="#br0">17 1 11115,'0'0'2482,"0"8"-736,-16 392 8268,16-398-10003,0-1 0,-1 1 0,1-1 0,0 1 0,0-1 0,0 1-1,1-1 1,-1 1 0,0-1 0,1 1 0,-1-1 0,1 1 0,-1-1-1,1 1 1,0-1 0,-1 0 0,1 1 0,0-1 0,0 0 0,0 0-1,0 0 1,0 0 0,2 2 0,-2-3 0,1 1 0,-1-1 0,1 0 0,-1 0 0,1 0 0,-1 0 0,1 0 0,0 0 0,-1 0 0,1 0 0,-1-1 0,0 1 0,1-1 0,-1 1 0,1-1 0,-1 1 0,0-1 0,3-1 0,5-4 25,0-1-1,0 1 0,-1-2 0,15-15 0,69-101-158,-90 127 111,-1 0 0,-1 0 0,1 1-1,0-1 1,-1 0 0,1 0-1,-1 0 1,0 1 0,-1 5-1,1-9 14,0 155 57,0-155-99,0 0-1,0 1 0,0-1 0,0 0 0,0 1 0,0-1 0,0 1 0,0-1 0,0 0 0,0 1 0,0-1 1,0 1-1,0-1 0,1 0 0,-1 1 0,0-1 0,0 0 0,0 1 0,0-1 0,1 0 0,-1 1 1,0-1-1,0 0 0,1 0 0,-1 1 0,0-1 0,1 0 0,-1 0 0,0 1 0,1-1 0,-1 0 1,0 0-1,1 0 0,-1 0 0,0 0 0,1 0 0,-1 1 0,1-1 0,-1 0 0,0 0 0,1 0 1,-1 0-1,1 0 0,-1 0 0,0 0 0,1-1 0,-1 1 0,0 0 0,1 0 0,-1 0 0,0 0 0,1 0 1,-1-1-1,0 1 0,1 0 0,-1 0 0,0 0 0,1-1 0,-1 1 0,0 0 0,1 0 0,-1-1 1,0 1-1,0 0 0,0-1 0,1 1 0,-1-1 0,20-22-5538,-9-1-660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23.422"/>
    </inkml:context>
    <inkml:brush xml:id="br0">
      <inkml:brushProperty name="width" value="0.025" units="cm"/>
      <inkml:brushProperty name="height" value="0.025" units="cm"/>
    </inkml:brush>
  </inkml:definitions>
  <inkml:trace contextRef="#ctx0" brushRef="#br0">1 432 11979,'0'0'7656,"10"6"-6130,34 19-255,-42-24-1207,0-1 0,0 1 0,0-1 1,0 0-1,0 1 0,0-1 0,0 0 0,0 0 1,0-1-1,0 1 0,0 0 0,0-1 0,0 1 1,0-1-1,0 1 0,0-1 0,0 0 0,0 0 1,0 0-1,-1 0 0,1 0 0,0 0 0,-1-1 0,3-2 1,30-36 768,-32 36-751,2-3 8,0 0 1,-1-1-1,0 0 1,-1 1 0,1-1-1,0-10 1,-2 17-79,-1 0 1,0-1-1,0 1 0,0-1 1,1 1-1,-1-1 0,-1 1 1,1-1-1,0 1 1,0 0-1,-1-1 0,1 1 1,0-1-1,-1 1 0,0 0 1,1-1-1,-2 0 0,1 1-11,0 0 0,0 1 1,0 0-1,0-1 0,0 1 0,0 0 0,0-1 0,0 1 0,0 0 0,0 0 0,0 0 0,0 0 0,-1 0 0,1 0 0,0 0 0,0 0 0,0 1 0,0-1 0,0 0 0,0 1 0,0-1 0,0 1 1,0-1-1,0 1 0,0-1 0,0 1 0,-1 0 0,-2 3-12,0-1 1,0 1-1,0 0 1,0 0-1,1 0 1,-1 0-1,1 1 1,0-1-1,1 1 1,-1 0-1,1 0 1,0 0-1,-3 8 1,0 4-23,0 0 0,-5 34 0,9-42 32,-1 1-7,1 0 0,1 0 0,-1 0 0,1 0 0,2 13 0,-1-22 7,-1 1 0,0-1 1,1 1-1,-1 0 1,1-1-1,-1 0 0,1 1 1,0-1-1,-1 1 0,1-1 1,0 0-1,0 1 1,0-1-1,0 0 0,0 0 1,1 0-1,-1 0 1,0 0-1,0 0 0,1 0 1,-1 0-1,0-1 1,1 1-1,-1 0 0,1-1 1,-1 1-1,1-1 0,-1 0 1,1 1-1,0-1 1,-1 0-1,1 0 0,-1 0 1,1 0-1,-1 0 1,1 0-1,0-1 0,-1 1 1,1-1-1,1 0 0,4-1 9,1-1 0,-1 0 0,0-1-1,1 0 1,-2 0 0,1-1 0,0 1-1,-1-1 1,0-1 0,0 1 0,-1-1-1,9-12 1,1-1-49,0-1 1,21-42-1,-16 11 67,-14 34-200,-13 28-511,0 5 686,1 0 0,1 0-1,1 1 1,0 0-1,1 0 1,1 0-1,0 0 1,1 19 0,1-35 6,0 1 0,0 0 1,0-1-1,0 1 0,0-1 1,0 1-1,0 0 0,0-1 1,1 1-1,-1-1 0,1 1 1,-1-1-1,1 1 1,-1-1-1,1 1 0,0-1 1,0 1-1,0-1 0,0 0 1,0 0-1,0 1 0,0-1 1,0 0-1,1 0 0,-1 0 1,0 0-1,1 0 0,-1-1 1,0 1-1,1 0 0,-1 0 1,1-1-1,-1 1 0,1-1 1,0 0-1,-1 1 1,1-1-1,-1 0 0,4 0 1,-1 0 7,0-1 1,-1 0 0,1 0-1,0 0 1,-1 0 0,1 0-1,-1-1 1,1 1 0,-1-1-1,0 0 1,1 0 0,-1-1-1,0 1 1,0 0 0,-1-1 0,5-4-1,5-9 3,-1 0 0,-1-1 1,0 0-1,-1-1 0,0 0 0,-2 0 0,10-39 0,-5 3-665,5-83-1,0 6-2024,-10 96 2584,-3 32 171,-3 21 167,-7 119 940,2-97-1061,1 0-1,3 1 0,1-1 0,2 0 0,11 57 1,-5-58-64,-5-26-58,-7-24-207,-2-3 84,-1-1 0,0 1 1,-1 0-1,-17-24 1,-2-6 148,17 29 60,-16-34 21,24 46-35,0 1 1,0-1-1,1 1 1,-1-1-1,0 1 1,1-1 0,0 1-1,-1-1 1,1 1-1,0-1 1,0 0-1,0 1 1,1-1-1,-1 1 1,1-1-1,1-4 1,-1 5 3,1 1 0,-1-1 0,1 1 0,-1 0 0,1 0 0,0-1 1,-1 1-1,1 0 0,0 0 0,0 0 0,0 1 0,0-1 0,0 0 0,0 1 0,0-1 0,0 1 0,0 0 1,3 0-1,45-1 466,-37 1-403,91 0-301,-91-4-1539,-13 4 1535,0-1 0,0 1 1,1 0-1,-1-1 0,0 1 1,0 0-1,0-1 0,0 1 1,1-1-1,-1 1 0,0 0 1,0-1-1,0 1 0,0-1 1,0 1-1,0 0 0,0-1 1,0 1-1,0-1 0,0 1 1,-1 0-1,1-1 0,0 1 1,0 0-1,0-1 0,0 1 1,0-1-1,-1 1 0,1 0 1,0-1-1,0 1 0,-1 0 1,1-1-1,-14-12-6301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23.771"/>
    </inkml:context>
    <inkml:brush xml:id="br0">
      <inkml:brushProperty name="width" value="0.025" units="cm"/>
      <inkml:brushProperty name="height" value="0.025" units="cm"/>
    </inkml:brush>
  </inkml:definitions>
  <inkml:trace contextRef="#ctx0" brushRef="#br0">1 316 11883,'0'0'9289,"73"-6"-9225,-46 3-160,0-2-2498,-4-6-4998</inkml:trace>
  <inkml:trace contextRef="#ctx0" brushRef="#br0" timeOffset="1">445 0 17969,'0'0'3331,"0"51"-2178,-1-18-160,1 5-64,0 3-448,0-1-321,1 3-96,7-2-481,1-3-2594,-4-8-2946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3:24.118"/>
    </inkml:context>
    <inkml:brush xml:id="br0">
      <inkml:brushProperty name="width" value="0.025" units="cm"/>
      <inkml:brushProperty name="height" value="0.025" units="cm"/>
    </inkml:brush>
  </inkml:definitions>
  <inkml:trace contextRef="#ctx0" brushRef="#br0">1 1 17392,'0'0'1089,"0"62"1506,0-35-353,0-8-833,0-6-768,11-4-481,1-6-384,-7-3-2691,1-5-4932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1.121"/>
    </inkml:context>
    <inkml:brush xml:id="br0">
      <inkml:brushProperty name="width" value="0.025" units="cm"/>
      <inkml:brushProperty name="height" value="0.025" units="cm"/>
    </inkml:brush>
  </inkml:definitions>
  <inkml:trace contextRef="#ctx0" brushRef="#br0">4 34 6726,'0'0'13442,"1"12"-12806,-3 79-67,0-48-496,3 45 0,-1-86-54,0 0 1,0 0-1,0 0 0,0-1 0,1 1 1,-1 0-1,1 0 0,0 0 0,-1 0 0,1 0 1,0-1-1,0 1 0,0 0 0,0 0 1,0-1-1,1 1 0,-1-1 0,0 0 1,1 1-1,-1-1 0,1 0 0,0 0 1,-1 1-1,1-1 0,0-1 0,-1 1 1,1 0-1,0 0 0,0-1 0,0 1 1,0-1-1,0 1 0,0-1 0,0 0 1,0 0-1,0 0 0,0 0 0,0 0 1,0 0-1,0-1 0,0 1 0,-1-1 1,1 1-1,4-2 0,5-2 195,0 0 0,-1 0 0,1-1 1,-1 0-1,0-1 0,13-9 0,-1-1-42,-1-1 0,-1-2 1,-1 0-1,0 0 0,-2-2 1,0 0-1,-1-1 0,-1-1 0,-1 0 1,10-26-1,-19 32-376,-13 22-2528,-15 25-5750,20-27 6816,-8 14-6673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1.596"/>
    </inkml:context>
    <inkml:brush xml:id="br0">
      <inkml:brushProperty name="width" value="0.025" units="cm"/>
      <inkml:brushProperty name="height" value="0.025" units="cm"/>
    </inkml:brush>
  </inkml:definitions>
  <inkml:trace contextRef="#ctx0" brushRef="#br0">0 151 8456,'0'0'2045,"11"0"613,-3 0-2132,1 0 0,-1-1 0,0 0-1,0 0 1,1-1 0,-1 0 0,0-1 0,0 1 0,-1-2-1,1 1 1,0-1 0,-1 0 0,13-10 0,-16 11-336,0 1 1,0-2 0,0 1-1,0 0 1,0-1-1,-1 0 1,1 0 0,-1 0-1,0 0 1,-1 0-1,1 0 1,-1-1 0,1 0-1,-1 1 1,-1-1 0,3-9-1,-4 13-163,-1 0 0,1 0 1,-1 0-1,1 0 0,-1 0 0,0 0 0,1 0 1,-1 0-1,0 0 0,0 1 0,0-1 0,0 0 0,0 0 1,1 1-1,-1-1 0,0 1 0,0-1 0,0 1 0,-1 0 1,1-1-1,0 1 0,0 0 0,0-1 0,0 1 0,0 0 1,0 0-1,0 0 0,-1 0 0,1 0 0,0 0 0,0 1 1,0-1-1,-1 1 0,-42 6-54,38-4 20,0 0-1,1 1 1,-1-1 0,1 1 0,0 0-1,0 0 1,0 1 0,1 0-1,0 0 1,-1 0 0,2 0 0,-1 0-1,1 1 1,-1 0 0,2 0 0,-1 0-1,1 0 1,-1 0 0,2 0-1,-1 0 1,-1 13 0,3-18 5,1 0 0,-1 0 0,0 0 0,1 0 0,-1 0 0,1 0 0,-1 0 0,1 0 0,0 0 0,-1 0 0,1 0 0,0 0 0,-1 0 0,1-1 0,0 1 1,0 0-1,0-1 0,0 1 0,0 0 0,0-1 0,0 1 0,0-1 0,0 1 0,0-1 0,0 0 0,0 0 0,0 1 0,1-1 0,-1 0 0,0 0 0,1 0 0,46 0 46,-36-1-25,18-1-6,1-2 1,29-8-1,-35 6-135,0 1 0,0 2-1,0 0 1,33 2 0,-68-26 2113,-9 2-1787,0 1 1,-32-32 0,66 57-5142,9 2 3158,37 9-5849,-26-7 1590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1.969"/>
    </inkml:context>
    <inkml:brush xml:id="br0">
      <inkml:brushProperty name="width" value="0.025" units="cm"/>
      <inkml:brushProperty name="height" value="0.025" units="cm"/>
    </inkml:brush>
  </inkml:definitions>
  <inkml:trace contextRef="#ctx0" brushRef="#br0">159 155 7783,'0'0'6727,"-11"-3"-5857,6 2-798,1 0 0,0 0-1,0 0 1,0 0 0,-1 1 0,1 0 0,0 0 0,0 0 0,-1 0 0,1 0-1,0 1 1,0 0 0,-1 0 0,1 0 0,0 1 0,0-1 0,0 1-1,0 0 1,1 0 0,-1 0 0,0 0 0,1 1 0,0 0 0,-1-1-1,-2 5 1,2-3 121,0 1 0,0-1 0,1 1 0,-1 0 0,1 0-1,0 0 1,1 0 0,-1 1 0,1-1 0,0 1 0,0-1 0,1 1-1,0 0 1,0 0 0,-1 8 0,3-13-178,-1 1 0,1-1 0,-1 0 0,1 0 0,0 0 0,0 0 0,-1 0 0,1 0 0,0 0 0,0 0 0,0-1 0,0 1 0,0 0 0,0 0 0,0-1 0,0 1 0,1-1 0,-1 1 0,0-1 0,0 1 0,0-1 0,1 0 0,-1 1 0,0-1 0,0 0 0,1 0 0,-1 0 0,0 0 0,0 0 0,1 0 0,-1-1 0,0 1 0,3-1 0,48-9 313,-41 6-293,1-1 0,-1-1 0,0 0 0,-1 0 0,0-1 0,0 0 0,0-1 0,-1 0 0,0-1 0,0 0 0,-1 0 0,-1-1 0,1 0 0,-2 0 0,1-1 0,-1 0 0,-1 0 0,0 0 0,0-1 0,-2 1 0,1-1 0,-1 0 0,-1 0 0,0 0 0,-1-1 0,0-14 0,-1 26-32,0 1 0,1 0-1,-1 0 1,0 0 0,0-1 0,0 1 0,0 0 0,0 0-1,0 0 1,0-1 0,0 1 0,0 0 0,0 0 0,0-1-1,0 1 1,0 0 0,0 0 0,0 0 0,0-1 0,0 1-1,0 0 1,0 0 0,0-1 0,0 1 0,0 0 0,-1 0-1,1 0 1,0 0 0,0-1 0,0 1 0,0 0 0,0 0-1,-1 0 1,1 0 0,0-1 0,0 1 0,0 0 0,0 0-1,-1 0 1,1 0 0,0 0 0,0 0 0,0 0 0,-1 0-1,1 0 1,0-1 0,0 1 0,-1 0 0,1 0 0,0 0-1,0 0 1,0 0 0,-1 0 0,1 1 0,-12 11 101,-8 21-28,15-21-55,0 0 0,1 1 0,1-1 0,0 1 0,-1 12 0,3-21-17,1-1 0,0 0 1,0 0-1,0 0 1,0 0-1,1 1 0,-1-1 1,1 0-1,0 0 0,0 0 1,0 0-1,0 0 1,0 0-1,1 0 0,-1-1 1,1 1-1,0 0 0,0-1 1,0 1-1,0-1 1,0 0-1,0 0 0,1 1 1,4 2-1,4 1-1519,-1 0 1,1-1-1,0-1 0,0 1 0,0-2 1,1 0-1,19 3 0,-18-5-2329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2.361"/>
    </inkml:context>
    <inkml:brush xml:id="br0">
      <inkml:brushProperty name="width" value="0.025" units="cm"/>
      <inkml:brushProperty name="height" value="0.025" units="cm"/>
    </inkml:brush>
  </inkml:definitions>
  <inkml:trace contextRef="#ctx0" brushRef="#br0">179 28 3683,'0'0'14371,"-11"-1"-13618,5 0-547,-10-1 124,1 0 0,-1 1 0,-32 2 0,44 0-243,0-1-1,0 1 1,-1 0 0,1 1-1,0-1 1,0 1-1,0-1 1,0 1 0,-6 4-1,9-4-19,-1-1 0,0 1 1,1-1-1,-1 1 0,1 0 0,0-1 0,-1 1 0,1 0 0,0 0 0,0 0 0,0 0 0,0 0 0,1 0 0,-1 0 1,0 0-1,1 1 0,0-1 0,-1 0 0,1 0 0,0 3 0,0-4-47,0 0 0,0 0 1,1 1-1,-1-1 0,0 0 0,0 0 0,1 0 0,-1 0 1,1 0-1,-1 0 0,1 0 0,-1 0 0,1 0 0,0-1 1,-1 1-1,1 0 0,0 0 0,0 0 0,-1-1 1,1 1-1,0 0 0,0-1 0,0 1 0,1 0 0,33 7 165,-24-7-149,-1-1-1,1 0 0,0-1 0,17-4 0,-19 2-11,-1 0 0,0 0-1,1-1 1,-1 0 0,-1 0 0,9-7 0,-13 10-42,0-1 1,-1 0-1,1-1 1,-1 1-1,1 0 1,-1-1-1,0 1 1,0-1-1,0 0 1,0 1-1,0-1 1,0 0-1,-1 0 1,0-1-1,1 1 1,-1 0-1,0 0 1,0-7-1,-1 9-97,-1 0 0,0-1-1,0 1 1,0 0 0,0 0-1,0 0 1,0 0 0,0 0-1,-1 0 1,1 0-1,0 0 1,0 0 0,-1 0-1,1 1 1,-1-1 0,1 1-1,-1-1 1,1 1 0,-1-1-1,1 1 1,-1 0 0,1 0-1,-1 0 1,1 0-1,-1 0 1,1 0 0,-1 0-1,1 0 1,-2 1 0,1-1-130,1 0 1,-1-1 0,1 1-1,0 1 1,-1-1-1,1 0 1,-1 0 0,1 0-1,0 1 1,-1-1 0,1 1-1,0-1 1,-1 1-1,1-1 1,0 1 0,0 0-1,-1 0 1,1-1 0,0 1-1,0 0 1,0 0-1,0 0 1,0 0 0,0 0-1,1 1 1,-1-1 0,0 0-1,1 0 1,-1 1 0,0-1-1,1 0 1,-1 1-1,1-1 1,0 0 0,0 1-1,-1 2 1,5 2-3055,11-3-2061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8:25:52.235"/>
    </inkml:context>
    <inkml:brush xml:id="br0">
      <inkml:brushProperty name="width" value="0.035" units="cm"/>
      <inkml:brushProperty name="height" value="0.035" units="cm"/>
    </inkml:brush>
  </inkml:definitions>
  <inkml:trace contextRef="#ctx0" brushRef="#br0">90 37 10066,'0'-1'139,"0"-1"70,0 0-1,0 0 1,0 0 0,0 0-1,0 0 1,0 1 0,1-1-1,-1 0 1,0 0-1,1 0 1,0 0 0,-1 0-1,1 1 1,0-1-1,0 0 1,0 1 0,2-4-1,-2 7-155,-1-1-1,1 1 1,-1 0-1,0-1 1,0 1-1,0-1 1,1 1 0,-1 0-1,-1-1 1,1 1-1,0-1 1,-1 4-1,-39 202 757,-21 316 0,66-251-684,-4-247-113,-1-23-9,0-1-1,0 1 0,0 0 1,0-1-1,0 1 0,0-1 1,1 1-1,-1-1 1,0 1-1,1-1 0,0 1 1,-1-1-1,1 0 0,0 1 1,-1-1-1,1 0 1,0 1-1,0-1 0,0 0 1,0 0-1,0 0 0,1 0 1,-1 0-1,0 0 1,0 0-1,1 0 0,2 1 1,-1-2 6,1 1 0,0-1 0,0 0 1,-1 0-1,1 0 0,0 0 0,0-1 1,-1 1-1,1-1 0,6-2 0,53-14 80,126-14-1,67 12-82,-120 11 10,-97 3-17,0 0 0,-1-3 0,67-21 1,105-54-22,-95 35 26,-12 11-14,1 6 1,124-22 0,408-85-38,-564 124 46,0-4-1,84-31 1,-92 24-5,2 3-1,103-21 1,-127 36-4,0 2 1,1 2-1,-1 1 1,1 3-1,56 7 1,64 2-17,-24-2-61,-115-6 48,1 2 1,-1 1 0,37 13-1,69 32-332,-128-49 356,0 1-1,0-1 0,0 0 0,0 1 0,-1-1 0,1 1 0,0-1 1,-1 1-1,0 0 0,1 0 0,-1 0 0,0 0 0,0 0 1,2 4-1,-2-3-17,-1-3-5,0 0-75,0 0 86,0 0 0,0 0 0,0 0 0,0 0 0,0 0 0,0 0 0,0 0 0,0 0 0,0 0 0,0 0-1,0 0 1,-1 0 0,1 0 0,0 0 0,0-1 0,0 1 0,0 0 0,0 0 0,0 0 0,0 0 0,0 0-1,0 0 1,0 0 0,0 0 0,0 0 0,0 0 0,0 0 0,0 0 0,0 0 0,0 0 0,0 0 0,0-1-1,-3 2-109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3.156"/>
    </inkml:context>
    <inkml:brush xml:id="br0">
      <inkml:brushProperty name="width" value="0.025" units="cm"/>
      <inkml:brushProperty name="height" value="0.025" units="cm"/>
    </inkml:brush>
  </inkml:definitions>
  <inkml:trace contextRef="#ctx0" brushRef="#br0">110 60 2210,'0'0'16538,"-5"9"-16196,-3 8-164,2 1 0,0 0 0,0 0 0,2 1 0,0-1 0,2 1 0,0 0 0,0 20 0,2-16-153,1-2 10,-2 0-1,0 0 1,-1 0 0,-1 0 0,-1 0 0,-1-1 0,-14 39 0,19-58 27,-1 0 0,1 0 1,-1 0-1,1 0 0,-1 0 1,1 0-1,-1 0 0,0 0 1,0 0-1,1 0 0,-1 0 1,0 0-1,0-1 0,0 1 0,0 0 1,0-1-1,0 1 0,0-1 1,0 1-1,0-1 0,-2 1 1,2-1-18,0 0 0,1-1 1,-1 1-1,0-1 0,1 1 1,-1-1-1,0 1 0,1-1 1,-1 1-1,1-1 0,-1 1 1,1-1-1,-1 0 0,1 1 1,0-1-1,-1 0 0,1 1 1,0-1-1,-1 0 0,1 0 1,0 1-1,0-1 0,0 0 1,0 0-1,0 1 0,0-1 1,0 0-1,0 0 0,0 0 1,0 1-1,0-1 0,0-1 1,1-28-226,0 0 0,2 1 0,1-1 0,1 1 0,13-39 0,-14 55 64,1 0-1,0 0 1,1 0-1,1 1 0,0 0 1,0 1-1,1-1 0,1 1 1,0 1-1,0-1 1,1 2-1,1-1 0,19-13 1,-25 20 118,-1 0-1,1 1 1,0 0 0,0 0 0,0 0 0,1 0 0,-1 1 0,0 0 0,1 0 0,-1 0 0,0 1 0,1 0-1,6 0 1,-11 0-3,-1 1-1,1-1 1,-1 0-1,1 0 1,-1 0-1,1 0 1,-1 1-1,1-1 1,-1 0-1,0 0 1,1 1-1,-1-1 1,0 0-1,1 1 1,-1-1-1,0 1 1,1-1-1,-1 0 1,0 1-1,0-1 1,1 1-1,-1-1 1,0 1-1,0-1 0,0 0 1,1 1-1,-1-1 1,0 1-1,0-1 1,0 1-1,0-1 1,0 1-1,0-1 1,0 1-1,0-1 1,0 1-1,-1-1 1,1 1-1,0-1 1,0 1-1,0-1 1,0 1-1,-1-1 1,1 0-1,0 1 1,-1-1-1,1 1 1,0-1-1,0 0 1,-1 1-1,0-1 1,-16 23 85,-2-11 60,-1 0 0,0-1 0,0-1 0,-42 14 0,86-35-3823,0 0 0,-1-1 0,37-26-1,-20 12 2014,0 2 4517,-40 24-2686,1 0-1,-1 0 1,0 0 0,0 0 0,0-1 0,1 1 0,-1 0 0,0 0 0,0 0 0,1 0 0,-1 0 0,0 0 0,0 0 0,1 0-1,-1 0 1,0 0 0,0 0 0,1 0 0,-1 0 0,0 0 0,1 0 0,-1 0 0,0 0 0,0 0 0,1 0 0,-1 0 0,0 0-1,0 0 1,1 0 0,-1 1 0,0-1 0,0 0 0,0 0 0,1 0 0,-1 0 0,0 1 0,0-1 0,0 0 0,1 0 0,-1 0-1,0 1 1,0-1 0,0 0 0,0 1 0,1 16 2338,-10 22-1714,9-37-436,-76 226 5183,108-311-8277,68-127-1,-99 209 2724,26-37 123,-26 37-98,-1 0 1,1 0-1,-1 0 0,1 0 1,0 0-1,0 0 0,-1 1 1,1-1-1,0 0 0,0 0 1,0 1-1,0-1 1,0 0-1,0 1 0,0-1 1,0 1-1,0-1 0,0 1 1,0 0-1,0 0 0,0-1 1,0 1-1,1 0 0,-1 0 1,0 0-1,0 0 0,0 0 1,0 0-1,0 0 0,1 0 1,-1 1-1,0-1 0,2 1 1,-2 4 8,0 0 0,0 0 0,0 0 0,-1 1 0,1-1 0,-1 0 0,-1 0 0,1 0 0,-1 0 0,0 0 0,-2 8 0,-3-2 186,-1 0 1,-1 0-1,1-1 1,-2 0-1,1 0 0,-2-1 1,1 0-1,-1-1 1,0 0-1,-1 0 0,-13 6 1,13-10-697,11-4 395,-1 0 0,1 0 0,0 0-1,0 0 1,0 0 0,-1 0 0,1 0 0,0 0-1,0 0 1,0 0 0,-1 0 0,1 0 0,0 0 0,0 0-1,0 0 1,0-1 0,-1 1 0,1 0 0,0 0-1,0 0 1,0 0 0,0 0 0,0 0 0,-1 0 0,1-1-1,0 1 1,0 0 0,0 0 0,0 0 0,0 0-1,0-1 1,0 1 0,0 0 0,0 0 0,0 0 0,0 0-1,-1-1 1,1 1 0,0 0 0,0 0 0,0 0-1,0-1 1,0 1 0,1 0 0,-1 0 0,0 0-1,0 0 1,0-1 0,0 1 0,0 0 0,0 0 0,0 0-1,0 0 1,0-1 0,0 1 0,0 0 0,1 0-1,-1 0 1,0 0 0,0 0 0,0-1 0,0 1 0,9-14-6030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3.769"/>
    </inkml:context>
    <inkml:brush xml:id="br0">
      <inkml:brushProperty name="width" value="0.025" units="cm"/>
      <inkml:brushProperty name="height" value="0.025" units="cm"/>
    </inkml:brush>
  </inkml:definitions>
  <inkml:trace contextRef="#ctx0" brushRef="#br0">110 1 16720,'0'0'747,"-11"8"358,-1 2-658,1-1-1,0 2 0,1 0 0,-14 17 1,20-22-239,1-1 1,-1 1-1,1-1 1,0 1-1,1 0 1,0 0-1,-1 0 1,2 1-1,-1-1 1,1 0 0,0 1-1,0-1 1,1 1-1,0-1 1,1 11-1,-1-15-213,1-1 0,-1 1-1,0-1 1,1 1 0,-1-1 0,1 0 0,0 1-1,-1-1 1,1 0 0,0 1 0,0-1-1,0 0 1,0 0 0,0 0 0,0 0-1,0 0 1,0 0 0,1 0 0,-1 0 0,0 0-1,3 0 1,0 1-101,0-1 0,0 0 0,0 1 0,0-2 0,1 1 0,-1 0 0,8-1 0,-3 0-368,0-1-1,1 0 0,-1 0 0,0-1 0,0 0 0,16-7 0,-2-4-667,-19 10 1112,1 0-1,-1 0 1,1 0-1,0 1 1,0-1 0,0 1-1,1 1 1,-1-1-1,6-1 1,-9 4 91,0 0 0,-1 0 0,1 0 0,-1 1 0,0-1 0,1 0 0,-1 0 0,0 1 0,0-1 0,0 1 0,0-1 0,0 1 0,0 0 0,0-1 0,1 3 0,18 24 281,-14-26-396,0 1 0,0-1 0,0 0-1,1-1 1,-1 1 0,1-1 0,0-1-1,-1 1 1,1-1 0,-1 0 0,13-2-1,-10 1-678,0 1 0,0-1 0,0 2 1,17 2-1,-23-2 621,0 0 1,0 0-1,0 0 1,0 1 0,0-1-1,0 1 1,0-1-1,0 1 1,-1 0 0,1 1-1,-1-1 1,1 0 0,-1 1-1,0-1 1,0 1-1,0-1 1,2 5 0,1 4 432,0-1 0,-1 1 1,0 0-1,0 0 0,-2 0 1,1 1-1,0 14 0,1 83 2702,-4-102-2867,0-2-43,0-1-1,0 1 0,-1 0 1,0 0-1,0-1 1,0 1-1,-1-1 0,1 1 1,-1-1-1,0 1 1,0-1-1,-1 0 0,0 0 1,1 0-1,-1 0 1,0-1-1,-1 1 0,1-1 1,-1 1-1,1-1 1,-1-1-1,0 1 0,0 0 1,0-1-1,-1 0 1,1 0-1,0 0 0,-1 0 1,1-1-1,-1 0 1,0 0-1,1 0 0,-1 0 1,0-1-1,-8 0 1,10-1-53,0 0 0,0 0 0,0-1 0,1 1 0,-1-1 0,0 0 0,1 0 0,-1 0 0,1 0 1,0 0-1,-1 0 0,1-1 0,0 1 0,0-1 0,1 1 0,-1-1 0,1 0 0,-1 0 0,1 0 1,0 1-1,0-1 0,-1-6 0,-2-2 20,2 0 0,-1-1 0,1 0 0,0-22 1,2 28-88,0 1 0,1-1 0,0 1 1,0-1-1,0 0 0,1 1 1,0 0-1,0-1 0,0 1 0,0 0 1,1 0-1,0 0 0,0 0 1,0 1-1,1-1 0,0 1 0,0 0 1,0 0-1,0 0 0,0 1 1,1-1-1,8-3 0,9-5-332,0 1 0,1 1 0,1 2 0,25-7 1,26-10-3995,-22 4-3258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4.759"/>
    </inkml:context>
    <inkml:brush xml:id="br0">
      <inkml:brushProperty name="width" value="0.025" units="cm"/>
      <inkml:brushProperty name="height" value="0.025" units="cm"/>
    </inkml:brush>
  </inkml:definitions>
  <inkml:trace contextRef="#ctx0" brushRef="#br0">160 136 13357,'0'0'4671,"-8"-7"-3855,3 4-757,3 1-53,1 1-1,0 0 1,-1-1 0,1 1 0,-1 0-1,1 0 1,-1 0 0,1 0 0,-1 0 0,0 0-1,1 1 1,-1-1 0,0 0 0,0 1 0,0-1-1,0 1 1,1 0 0,-1 0 0,0 0-1,0 0 1,0 0 0,0 0 0,0 0 0,0 0-1,1 1 1,-1-1 0,0 1 0,0 0-1,1-1 1,-1 1 0,0 0 0,0 0 0,1 0-1,-1 0 1,1 0 0,-2 2 0,-7 7 33,0 1 0,1 0 0,1 1 0,0 0 0,-8 15 0,13-22 8,0 1 0,0 0 0,1 0 0,0 0 0,0 0 0,0 0 0,1 0 0,0 0 0,0 0 0,0 1 0,1-1 0,0 1 0,0-1 0,2 8 0,-1-12-38,-1-1 1,1 0-1,0 0 0,0 0 0,0 0 0,0 0 0,0 0 0,0 0 0,0-1 0,0 1 1,0 0-1,0-1 0,0 1 0,1 0 0,-1-1 0,0 1 0,0-1 0,1 0 1,-1 1-1,0-1 0,1 0 0,-1 0 0,0 0 0,1 0 0,-1 0 0,2 0 0,37-4 194,-27 0-117,0-1 0,0 1 0,-1-2 0,0 0 1,0 0-1,0-2 0,-1 1 0,13-12 0,0-1-35,-1-2 0,30-35 1,-44 48-13,-1-1 1,0 0 0,-1-1 0,0 0 0,-1 0-1,0 0 1,-1-1 0,0 0 0,0 0 0,2-14-1,-7 25-39,1 1 0,-1 0 0,0-1 0,0 1 0,0-1-1,1 1 1,-1-1 0,0 1 0,0 0 0,0-1 0,0 1 0,0-1-1,0 1 1,0-1 0,0 1 0,0-1 0,0 1 0,0-1 0,0 1-1,0 0 1,-1-1 0,1 1 0,0-1 0,0 1 0,0-1 0,-1 1-1,1 0 1,0-1 0,0 1 0,-1 0 0,1-1 0,0 1 0,-1 0-1,1-1 1,0 1 0,-1 0 0,1-1 0,-1 1 0,1 0 0,0 0-1,-1 0 1,1 0 0,-1-1 0,1 1 0,-1 0 0,1 0 0,-1 0-1,1 0 1,-1 0 0,1 0 0,0 0 0,-1 0 0,1 0 0,-1 0-1,1 0 1,-1 0 0,1 1 0,-1-1 0,1 0 0,0 0 0,-2 1-1,-24 18-75,18-7 96,-1 0 0,2 1-1,-1 0 1,2 0 0,0 0 0,0 1 0,2 0 0,-1 0-1,2 0 1,0 1 0,1-1 0,0 1 0,1 17 0,1-30-10,0 0 1,0 0 0,0 0 0,1 0-1,-1 0 1,1 0 0,0 0 0,-1 0-1,1 0 1,0 0 0,0 0 0,0 0-1,1 0 1,-1-1 0,0 1 0,1-1-1,-1 1 1,1-1 0,-1 1 0,1-1 0,0 0-1,0 1 1,-1-1 0,1 0 0,0 0-1,0-1 1,0 1 0,0 0 0,0-1-1,0 1 1,1-1 0,-1 1 0,0-1-1,0 0 1,4 0 0,0 0 15,1 0 1,-1 0-1,0-1 1,1 0-1,-1 0 1,0 0-1,1-1 0,-1 0 1,0 0-1,0 0 1,7-5-1,-7 3-12,0 0 0,0 0 0,0 0 0,-1-1 0,1 0 0,-1 0 0,-1 0 0,1-1 0,-1 0 0,0 0 0,0 0 0,0 0 0,-1 0 0,0-1 0,0 0 0,-1 1 0,0-1 0,0 0 0,0 0 0,0-11 0,-2 17-14,0 1 1,0 0 0,0-1-1,0 1 1,0 0 0,0 0-1,0-1 1,0 1 0,0 0-1,0-1 1,0 1 0,0 0-1,0-1 1,0 1 0,0 0-1,0 0 1,0-1 0,0 1-1,-1 0 1,1 0-1,0-1 1,0 1 0,0 0-1,-1 0 1,1-1 0,0 1-1,0 0 1,0 0 0,-1 0-1,1 0 1,0-1 0,0 1-1,-1 0 1,1 0 0,0 0-1,-1 0 1,1 0 0,-1 0-1,-12 6-53,-9 14-5,17-13 55,0 0 0,1 0 0,0 0 0,0 0-1,0 1 1,1 0 0,0 0 0,1 0 0,-1 0-1,2 0 1,-1 0 0,1 0 0,0 1 0,1 15-1,0-23 0,1 0 1,-1 0-1,0 1 0,1-1 0,-1 0 0,1 0 0,0 0 0,-1 0 0,1 0 1,0 1-1,0-1 0,0 0 0,-1-1 0,1 1 0,0 0 0,0 0 0,0 0 1,1 0-1,-1-1 0,0 1 0,0-1 0,2 1 0,36 7 73,-26-8-207,-1 0 0,1-1 1,24-5-1,-33 5 85,1-1-1,-1 1 1,0 0 0,0-1-1,0 0 1,0 0 0,0 0-1,-1-1 1,1 1 0,-1-1-1,1 0 1,-1 0 0,0 0-1,0 0 1,0-1 0,4-5-1,-6 6 131,0 0 0,0 1 0,0-1 0,0 0 0,-1 0 0,1 0 0,-1 0 0,0 1 0,1-1 0,-1 0 0,-1 0 0,1 0 0,0 0 0,-1 0 0,1 0 0,-1 1 0,0-1 0,0 0 0,0 0 0,0 1 0,0-1 0,-1 1 0,1-1 0,-1 1 0,-4-5 0,-36-43 1108,89 52-1116,14 12-125,59 10-2033,-38-15-4756,-42-9 65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5.229"/>
    </inkml:context>
    <inkml:brush xml:id="br0">
      <inkml:brushProperty name="width" value="0.025" units="cm"/>
      <inkml:brushProperty name="height" value="0.025" units="cm"/>
    </inkml:brush>
  </inkml:definitions>
  <inkml:trace contextRef="#ctx0" brushRef="#br0">206 54 11851,'0'0'4842,"-8"-5"-2909,6 3-1836,0 0-46,0 1 0,0-1-1,0 0 1,-1 1 0,1 0 0,0-1-1,-1 1 1,1 0 0,0 0 0,-1 0-1,0 1 1,1-1 0,-1 1 0,1-1-1,-1 1 1,0 0 0,1 0 0,-1 0-1,0 0 1,1 0 0,-1 1 0,0-1-1,1 1 1,-1 0 0,1 0 0,-1 0-1,1 0 1,0 0 0,-1 0 0,1 1-1,0-1 1,-4 3 0,-6 7 240,0 1-1,1-1 1,0 2 0,0 0-1,-10 17 1,16-23-104,1 1 0,0 0 0,0 0 0,1 1 0,0-1 0,0 1 0,1-1 0,0 1 0,1 0 0,0 0 0,0 11 0,1-18-169,0 0 0,0 1 0,0-1 0,1 0-1,-1 0 1,1 0 0,0 1 0,-1-1 0,1 0 0,0 0 0,0 0 0,0 0 0,0 0 0,1-1 0,-1 1 0,1 0 0,-1 0 0,1-1 0,-1 1 0,1-1 0,0 0 0,3 3 0,-1-2 6,0-1 1,1 1 0,-1 0 0,1-1 0,-1 0-1,1 0 1,0 0 0,-1-1 0,1 0 0,7 0-1,-2 0 9,-1-1-1,1 0 0,0-1 1,-1 0-1,0-1 0,1 0 1,-1 0-1,0-1 0,0 0 0,11-7 1,-13 5-17,0 0 1,0-1 0,-1 0 0,0 0-1,0 0 1,-1-1 0,0 0 0,0 0-1,-1 0 1,0-1 0,0 1 0,2-11-1,-1 1 17,-1 0-1,0-1 0,-2 1 0,0-1 1,-1-19-1,-1 37-38,0 0 0,0-1 0,0 1 0,0 0 0,0 0 0,0 0 0,0-1 0,0 1 0,0 0 0,-1 0-1,1 0 1,-1 0 0,1 0 0,-1-1 0,1 1 0,-1 0 0,1 0 0,-1 0 0,0 0 0,0 0 0,1 1 0,-1-1 0,0 0 0,0 0 0,0 0 0,0 1 0,0-1 0,0 0 0,0 1 0,-2-1 0,1 1-8,1 0 0,0 0-1,-1 0 1,1 0 0,0 1 0,0-1 0,-1 1 0,1-1-1,0 1 1,0-1 0,-1 1 0,1-1 0,0 1-1,0 0 1,0 0 0,0 0 0,0 0 0,0 0 0,0 0-1,0 0 1,1 0 0,-1 0 0,0 0 0,1 0 0,-1 0-1,0 1 1,1-1 0,-1 2 0,-3 7-787,0 2 1,0-1-1,1 0 1,-2 19-1,4-25-83,1 0-1,0 0 1,0-1-1,0 1 1,0 0-1,1-1 1,0 1-1,2 7 1,7 2-3905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5.901"/>
    </inkml:context>
    <inkml:brush xml:id="br0">
      <inkml:brushProperty name="width" value="0.025" units="cm"/>
      <inkml:brushProperty name="height" value="0.025" units="cm"/>
    </inkml:brush>
  </inkml:definitions>
  <inkml:trace contextRef="#ctx0" brushRef="#br0">58 246 9065,'0'0'9411,"-9"10"-7569,-26 30-262,34-39-1492,-1 0 0,1 1-1,0-1 1,0 0 0,0 1-1,0-1 1,0 0 0,1 1 0,-1-1-1,0 1 1,1 0 0,-1-1 0,1 1-1,-1-1 1,1 1 0,0 0 0,0-1-1,0 1 1,0 0 0,0-1 0,0 1-1,0 0 1,1 1 0,0-1-56,0-1 0,0 0-1,0 0 1,0 0 0,0 0 0,1-1 0,-1 1 0,0 0 0,0 0 0,1-1 0,-1 1 0,1-1 0,-1 1 0,0-1 0,1 1 0,-1-1-1,1 0 1,-1 0 0,3 0 0,5 0-10,0 0-1,-1 0 0,1-1 1,-1-1-1,0 1 0,16-6 0,-16 3-200,1-1 0,0 0 0,-1 0-1,11-10 1,-16 13 117,-1 0 1,1-1-1,-1 1 0,0 0 1,0-1-1,0 0 0,0 1 0,0-1 1,-1 0-1,1 0 0,-1 0 1,0 0-1,0 0 0,0 0 0,0 0 1,0-1-1,0-3 0,-22 31-568,20-21 664,-1 0-1,1 1 1,0-1-1,0 0 1,0 1-1,0-1 0,1 0 1,-1 1-1,1-1 1,0 1-1,0-1 1,1 1-1,-1-1 1,1 5-1,0-7-14,0 1 1,0-1-1,0 1 0,0-1 1,0 0-1,0 1 0,0-1 0,0 0 1,0 0-1,0 0 0,1 0 1,-1 0-1,1 0 0,-1 0 0,0 0 1,1-1-1,-1 1 0,1 0 1,0-1-1,-1 0 0,1 1 0,0-1 1,-1 0-1,1 0 0,0 1 1,-1-1-1,1-1 0,-1 1 0,1 0 1,2-1-1,3 0 7,0-1 1,0 0-1,0 0 0,0-1 1,0 0-1,-1 0 0,1 0 1,-1-1-1,0 0 0,0-1 1,0 1-1,-1-1 0,10-10 1,-1-1-48,0 0 1,-1-2 0,17-27 0,-22 30-208,0-2 0,-1 1 0,0-1 0,-1 0 1,-1-1-1,-1 1 0,-1-1 0,0 0 0,0-23 0,-6 38 192,-3 9 28,-4 9 4,2 7 185,1 1 0,1 0 1,1 0-1,1 1 0,0 27 1,3-40-146,1 1 1,0-1 0,1 0-1,0 0 1,0 0 0,2 0-1,-1 0 1,1 0 0,1 0-1,0-1 1,0 0 0,1 0 0,7 10-1,-12-19-67,1 0 0,-1 0 0,1 0-1,-1 0 1,1 0 0,0 0 0,0 0-1,-1 0 1,1-1 0,0 1 0,0 0 0,0-1-1,0 1 1,0 0 0,0-1 0,0 1-1,0-1 1,2 1 0,-2-1-4,-1-1 1,0 1-1,1 0 1,-1-1-1,1 1 0,-1-1 1,0 1-1,1-1 1,-1 1-1,0-1 1,0 1-1,1-1 0,-1 1 1,0-1-1,0 1 1,0-1-1,0 1 0,1-1 1,-1 1-1,0-1 1,0 0-1,0 1 0,0-1 1,0 1-1,-1-1 1,-6-46-1399,1 30 1402,-1 0 0,-1 1 1,0 0-1,-1 1 0,-1 0 1,0 0-1,-14-15 0,23 29 747,6 1-634,0 0 0,-1 1 0,1 0 1,0 0-1,0 0 0,-1 0 0,1 1 1,0 0-1,4 2 0,16 5-146,30 0-2368,2-10-5968,-32-3 2085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6.301"/>
    </inkml:context>
    <inkml:brush xml:id="br0">
      <inkml:brushProperty name="width" value="0.025" units="cm"/>
      <inkml:brushProperty name="height" value="0.025" units="cm"/>
    </inkml:brush>
  </inkml:definitions>
  <inkml:trace contextRef="#ctx0" brushRef="#br0">63 18 9513,'-4'9'1735,"-8"20"441,1 1-1,2-1 1,-11 61 0,17-72-1797,1 1 1,1-1-1,1 1 1,0 0-1,1-1 1,2 1-1,-1-1 1,9 26-1,-2-22-339,-9-22-34,0 0 1,0 0 0,0 0 0,0 0-1,0 0 1,0 0 0,0 0-1,0-1 1,0 1 0,0 0 0,0 0-1,0 0 1,0 0 0,0 0-1,0 0 1,0 0 0,0 0 0,0 0-1,1 0 1,-1 0 0,0-1 0,0 1-1,0 0 1,0 0 0,0 0-1,0 0 1,0 0 0,0 0 0,0 0-1,1 0 1,-1 0 0,0 0-1,0 0 1,0 0 0,0 0 0,0 0-1,0 0 1,0 0 0,0 0-1,0 0 1,1 0 0,-1 0 0,0 0-1,0 0 1,0 0 0,0 0-1,0 0 1,0 1 0,0-1 0,0 0-1,0 0 1,0 0 0,1 0-1,-1 0 1,0 0 0,0 0 0,0 0-1,0 0 1,0 0 0,0 0-1,0 1 1,0-1 0,0 0 0,0 0-1,0 0 1,0 0 0,1-37 872,-1 23-929,1-28-353,1 0 1,10-51 0,-8 74 89,0-1 0,1 1 0,2 1 0,-1-1 0,2 1 0,0 1 0,13-19 1,-21 34 327,1 0 0,0 1 0,0-1 1,0 1-1,1-1 0,-1 1 1,0 0-1,0-1 0,1 1 1,-1 0-1,1 0 0,-1 0 1,1 0-1,-1 0 0,1 0 1,0 0-1,-1 1 0,1-1 0,0 1 1,0-1-1,0 1 0,-1-1 1,1 1-1,0 0 0,0 0 1,3 0-1,-2 1-1,1 1 0,-1-1 0,0 1 0,0-1 0,0 1 0,-1 0 0,1 0 0,0 0 0,-1 0 0,1 1 0,-1-1 0,0 1 0,4 4 0,0 2 3,0 0 1,0 0 0,-1 1 0,0 0-1,-1 0 1,0 0 0,-1 0-1,4 16 1,-7-24-13,0 0-1,0-1 0,0 1 1,0 0-1,-1 0 0,1 0 1,-1 0-1,1 0 1,-1-1-1,1 1 0,-1 0 1,0 0-1,0-1 1,0 1-1,0-1 0,0 1 1,0-1-1,0 1 0,0-1 1,-1 1-1,-1 1 1,-2 0 106,1 0 0,-1-1 1,0 1-1,0-1 0,1 0 1,-1 0-1,-9 2 1,-5 0 378,1-1-1,-1-1 1,-25 0 0,43-2-535,1 0-1,-1 0 1,1 0 0,-1 0-1,0 0 1,1 0-1,-1 0 1,1 0 0,-1 0-1,1 0 1,-1 0 0,1-1-1,-1 1 1,1 0-1,-1 0 1,1 0 0,-1-1-1,1 1 1,-1 0 0,1-1-1,0 1 1,-1 0-1,1-1 1,-1 1 0,1 0-1,-1-2 1,10-11-4453,8 0-1561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7.483"/>
    </inkml:context>
    <inkml:brush xml:id="br0">
      <inkml:brushProperty name="width" value="0.025" units="cm"/>
      <inkml:brushProperty name="height" value="0.025" units="cm"/>
    </inkml:brush>
  </inkml:definitions>
  <inkml:trace contextRef="#ctx0" brushRef="#br0">181 26 8488,'0'-1'352,"1"1"-1,-1-1 1,1 1 0,0-1-1,-1 0 1,0 1 0,1-1-1,-1 0 1,1 0 0,-1 1-1,0-1 1,1 0 0,-1 0-1,0 0 1,0 1 0,0-1-1,1 0 1,-1 0 0,0 0-1,0 0 1,0 1 0,0-1-1,-1 0 1,1 0-1,0 0 1,0 1 0,-1-2-1,0 1-120,0 1-1,0 0 0,1-1 0,-1 1 0,0 0 0,0-1 1,-1 1-1,1 0 0,0 0 0,0 0 0,0 0 0,0 0 0,0 0 1,0 0-1,0 0 0,0 1 0,-1 0 0,-47 16 451,39-13-638,-58 32 124,65-34-145,0 0 1,1-1-1,-1 1 0,0 0 1,1 0-1,0 0 0,-1 1 1,1-1-1,0 1 0,0-1 1,0 1-1,1 0 0,-1-1 1,1 1-1,-1 0 0,1 0 1,0 0-1,0 0 0,-1 5 1,2-7-23,1 0 1,-1 0-1,0-1 1,1 1-1,-1 0 1,1 0-1,-1 0 1,1 0-1,-1-1 1,1 1-1,-1 0 1,1 0 0,0-1-1,-1 1 1,1 0-1,0-1 1,0 1-1,-1-1 1,1 1-1,0-1 1,0 1-1,0-1 1,0 0 0,0 1-1,0-1 1,0 0-1,0 0 1,0 0-1,-1 0 1,1 0-1,2 0 1,36 1 55,-30-1-44,35-1 28,-28-1-88,1 2-1,-1 0 0,1 0 1,19 5-1,-35-5 70,0 0 1,1 1-1,-1-1 1,0 0-1,0 1 0,1 0 1,-1-1-1,0 1 0,0 0 1,0-1-1,0 1 0,0 0 1,0 0-1,0 0 0,0 0 1,0 0-1,-1 0 0,1 0 1,0 1-1,0-1 1,-1 0-1,1 0 0,-1 0 1,1 1-1,-1-1 0,0 0 1,0 0-1,1 1 0,-1-1 1,0 0-1,0 1 0,0-1 1,0 0-1,0 1 0,-1-1 1,1 0-1,0 1 1,-1-1-1,1 0 0,0 0 1,-1 1-1,0-1 0,1 0 1,-1 0-1,0 0 0,1 0 1,-1 0-1,0 0 0,0 0 1,0 0-1,0 0 0,0 0 1,0 0-1,0 0 1,0-1-1,-2 2 0,-18 5 369,1 0 0,-1-2-1,0 0 1,0-1 0,-26 0-1,-5 3-260,82-8-11575,2-12-1542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8.884"/>
    </inkml:context>
    <inkml:brush xml:id="br0">
      <inkml:brushProperty name="width" value="0.025" units="cm"/>
      <inkml:brushProperty name="height" value="0.025" units="cm"/>
    </inkml:brush>
  </inkml:definitions>
  <inkml:trace contextRef="#ctx0" brushRef="#br0">14 218 8168,'0'0'11798,"-2"11"-11201,-1-1-440,1 0-83,0 0 0,0 1-1,0-1 1,1 17 0,1-26-66,0 1 0,0 0 0,0 0 0,0-1 0,1 1 0,-1 0 0,0-1 0,1 1 0,-1 0 0,1-1 0,0 1 0,-1 0 0,1-1 0,0 1 0,0-1 0,0 0 0,0 1 0,0-1 0,1 0 0,-1 1 0,0-1 0,0 0 0,1 0 0,-1 0 0,1 0 0,-1 0 0,1-1 0,-1 1 0,1 0 0,0-1 0,-1 1 0,1-1 0,0 0 0,-1 1 1,1-1-1,3 0 0,1 0 106,1-1 0,-1 0 0,0-1 0,0 1 0,0-1 0,0 0 0,0-1 0,0 1 0,-1-1 0,1-1 0,-1 1 0,0-1 0,0 1 0,7-8 0,-8 7-6,1 1 1,-1-2-1,-1 1 1,1 0-1,-1-1 1,1 0-1,-1 1 1,0-1 0,-1-1-1,1 1 1,-1 0-1,0 0 1,-1-1-1,1 1 1,-1-1-1,1-7 1,-2 13-109,0 0 0,0-1 0,0 1 0,-1 0 0,1 0 0,0 0 0,0-1-1,0 1 1,0 0 0,0 0 0,0 0 0,0 0 0,0-1 0,-1 1 0,1 0 0,0 0 0,0 0 0,0 0 0,0 0 0,-1-1 0,1 1 0,0 0 0,0 0 0,0 0 0,-1 0 0,1 0-1,0 0 1,0 0 0,0 0 0,-1 0 0,1 0 0,0 0 0,0 0 0,0 0 0,-1 0 0,1 0 0,0 0 0,0 0 0,-1 0 0,1 0 0,0 0 0,0 0 0,0 0 0,-1 0 0,1 0-1,0 1 1,0-1 0,0 0 0,0 0 0,-1 0 0,1 0 0,0 0 0,0 1 0,0-1 0,0 0 0,0 0 0,0 0 0,-1 0 0,1 1 0,0-1 0,0 0 0,0 0 0,0 0 0,0 1-1,0-1 1,0 0 0,0 1 0,-11 12-44,9-8 39,-1 0 0,1 0 0,1 1 0,-1-1 0,1 1 0,0-1 0,0 1 0,0 0 1,1 0-1,0-1 0,0 1 0,2 10 0,-1-15 6,0 0 0,0 0 0,0-1 0,0 1 0,0 0 0,0-1 0,0 1 0,0-1 0,0 1 0,0-1 0,1 0 1,-1 1-1,0-1 0,0 0 0,0 0 0,1 0 0,-1 0 0,0 0 0,0 0 0,0 0 0,1 0 0,-1 0 0,0-1 0,0 1 0,0 0 0,0-1 0,1 1 0,-1-1 0,2-1 1,33-16-24,-16 3-620,0-1 0,-2-1-1,0 0 1,0-2-1,17-25 1,-26 32 437,-1 1 0,0-2-1,-1 1 1,0-1 0,-1 0-1,-1-1 1,0 1 0,-1-1 0,0 0-1,2-22 1,-9 31 497,-4 14-23,-6 16 168,5-5 47,1-1 0,1 1 0,0 1 0,2-1 0,0 1 0,2 0 0,0 0 0,2 31 0,0-53-471,0 0 0,1 1 0,-1-1-1,0 0 1,0 0 0,1 0-1,-1 0 1,1 0 0,-1 0-1,1 0 1,-1 1 0,1-1 0,0 0-1,-1 0 1,1 1 0,0-1-1,0 0 1,-1 1 0,1-1-1,0 1 1,0-1 0,0 1 0,0-1-1,0 1 1,0 0 0,0-1-1,0 1 1,-1 0 0,1 0-1,0 0 1,0 0 0,0 0 0,0 0-1,0 0 1,0 0 0,0 0-1,0 0 1,0 0 0,0 1-1,0-1 1,0 0 0,0 1-1,0-1 1,0 1 0,0-1 0,-1 1-1,1-1 1,0 1 0,0-1-1,0 1 1,-1 0 0,1 0-1,0-1 1,-1 1 0,1 0 0,-1 0-1,1 0 1,-1 0 0,0 0-1,1-1 1,-1 1 0,0 0-1,1 0 1,-1 0 0,0 1 0,1-8-15,0 0 0,0 0 0,0 0 1,-1 0-1,0 0 0,-2-10 1,2 14-27,0 1 1,-1-1 0,1 1-1,-1 0 1,1 0 0,-1-1 0,0 1-1,1 0 1,-1 0 0,0 0-1,0 0 1,0-1 0,1 1-1,-1 0 1,0 1 0,-1-1 0,1 0-1,0 0 1,0 0 0,0 1-1,0-1 1,-1 0 0,1 1-1,0-1 1,-1 1 0,1 0 0,0-1-1,-1 1 1,1 0 0,0 0-1,-1 0 1,-2 0 0,-6-1-215,-25 1-41,33 0 268,1-1 0,0 1 0,0 0 0,-1 1 0,1-1-1,0 0 1,0 0 0,0 0 0,-1 1 0,1-1 0,0 1-1,0-1 1,0 1 0,0-1 0,0 1 0,0-1 0,0 1 0,0 0-1,-1 1 1,2-1-58,0 1 0,-1-1 0,1 1-1,1-1 1,-1 0 0,0 1 0,0-1 0,0 1 0,1-1-1,-1 0 1,1 1 0,-1-1 0,1 0 0,0 0-1,-1 1 1,1-1 0,0 0 0,0 0 0,0 0-1,0 0 1,1 2 0,30 26-553,-20-18 118,-11-10 473,-1 0-1,1 0 0,0 0 0,0-1 0,0 1 0,-1 0 1,1 0-1,0-1 0,0 1 0,0 0 0,1-1 1,-1 1-1,0-1 0,0 1 0,0-1 0,0 0 1,0 1-1,0-1 0,1 0 0,-1 0 0,0 0 0,0 0 1,0 0-1,2 0 0,-2-1-112,0 0 0,0 1 0,0-1 0,0 0-1,0 0 1,-1 1 0,1-1 0,0 0 0,-1 0 0,1 0 0,0 0 0,-1 0 0,1 0-1,-1 0 1,0 0 0,1 0 0,-1 0 0,0 0 0,0-1 0,1 0 0,-1-2-331,1 1 1,-1 0 0,0 0 0,0 0 0,0-1 0,0 1 0,-1 0 0,1 0 0,-1 0 0,0 0-1,0-1 1,0 1 0,0 0 0,-1 1 0,1-1 0,-1 0 0,0 0 0,-2-2 0,-11-6-3056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9.235"/>
    </inkml:context>
    <inkml:brush xml:id="br0">
      <inkml:brushProperty name="width" value="0.025" units="cm"/>
      <inkml:brushProperty name="height" value="0.025" units="cm"/>
    </inkml:brush>
  </inkml:definitions>
  <inkml:trace contextRef="#ctx0" brushRef="#br0">0 0 3812,'0'0'10094,"10"6"-8065,-5-3-1697,-1 0-1,1 0 1,0 0-1,0-1 1,0 0-1,1 0 0,-1 0 1,0-1-1,1 0 1,-1 0-1,1 0 1,0-1-1,-1 0 1,1 0-1,-1 0 1,1 0-1,-1-1 1,1 0-1,-1 0 1,9-4-1,-1 1 359,10-4 54,-7 3-3091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9.595"/>
    </inkml:context>
    <inkml:brush xml:id="br0">
      <inkml:brushProperty name="width" value="0.025" units="cm"/>
      <inkml:brushProperty name="height" value="0.025" units="cm"/>
    </inkml:brush>
  </inkml:definitions>
  <inkml:trace contextRef="#ctx0" brushRef="#br0">97 43 9513,'0'0'6999,"8"-3"-4063,23-11-657,-16 2-280,-17 4-780,1 7-1183,0 1 1,0-1-1,-1 0 1,1 1-1,0-1 1,0 1-1,-1-1 1,1 1-1,0 0 0,-1 0 1,1-1-1,0 1 1,-1 0-1,1 0 1,-2 1-1,-1 0-33,-1 0-1,1 1 0,0 0 1,-1 0-1,1 0 1,0 1-1,1-1 1,-1 1-1,0 0 1,1 0-1,-6 6 0,7-7 9,1-1-1,-1 1 1,1-1-1,-1 1 0,1-1 1,0 1-1,0 0 1,0 0-1,0 0 0,0 0 1,0 0-1,0-1 1,1 2-1,-1-1 0,1 0 1,-1 0-1,1 0 1,0 0-1,0 0 0,0 0 1,0 0-1,0 0 0,0 0 1,1 1-1,-1-1 1,1 0-1,1 3 0,-1-3-10,0-1 0,1 0 0,-1 0 0,1 0 0,0 0 0,-1 0 0,1 0 0,0 0 0,-1-1-1,1 1 1,0-1 0,0 1 0,0-1 0,0 0 0,-1 1 0,5-1 0,37 0-370,-30 0 58,1-1-145,42 3-703,-55-2 1149,0 0-1,0 0 1,1 0 0,-1 0-1,0 1 1,0-1 0,0 0-1,0 0 1,0 1 0,0-1-1,0 1 1,0-1 0,0 1-1,0-1 1,0 1 0,-1-1-1,1 1 1,0 0 0,0 0-1,0-1 1,-1 1 0,1 0-1,0 0 1,-1 0 0,1 0-1,-1 0 1,1 0 0,-1 0-1,1 0 1,-1 0 0,0 0-1,0 0 1,1 0 0,-1 0-1,0 0 1,0 0 0,0 0-1,0 0 1,0 0-1,-1 2 1,0-1 139,0 1 0,0-1 0,-1 0 0,1 0 0,-1 1 0,0-1 0,0 0 0,0 0 0,0-1 0,0 1 0,0 0 0,0-1 0,-1 1 0,1-1 0,-1 0 0,-4 2 0,-49 17 1469,42-15-1222,-19 7-293,-29 9 554,20-16-6804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8:25:53.266"/>
    </inkml:context>
    <inkml:brush xml:id="br0">
      <inkml:brushProperty name="width" value="0.035" units="cm"/>
      <inkml:brushProperty name="height" value="0.035" units="cm"/>
    </inkml:brush>
  </inkml:definitions>
  <inkml:trace contextRef="#ctx0" brushRef="#br0">3799 937 11530,'19'-24'1234,"-11"6"-1050,-1-1-1,-1 0 1,-1 0-1,0-1 1,3-38-1,-5-103 547,-2 48-508,3 40-88,4 0 1,31-126 0,-39 198-138,2-7 75,0 0 0,0-1 0,-1 1 0,0-11 0,-1 18-48,0 0-1,0 0 1,0 0-1,0 0 0,0 0 1,-1 0-1,1-1 0,0 1 1,0 0-1,-1 0 1,1 1-1,-1-1 0,1 0 1,-1 0-1,0 0 0,1 0 1,-1 0-1,0 0 0,0 0 0,0 1 0,-1-1 0,1 1 0,0 0 0,0 0 0,0-1 0,0 1 0,0 0 0,0 0 0,0 0 0,0 0 0,0 0 0,0 0 0,0 1 0,0-1 0,-1 0 0,1 0-1,0 1 1,0-1 0,0 1 0,0-1 0,-1 1 0,-23 14 186,21-13-204,0 1 0,0-1 1,0 0-1,0 0 1,0-1-1,0 1 0,0-1 1,0 0-1,-1 0 1,1 0-1,-1 0 0,1-1 1,-6 0-1,-31-4 10,-58-12-1,17 1-9,-251-14 50,141 16-25,-194-13-19,-1 32-26,227 7 17,-358 22 22,0-31-5,446-8-21,-699-11 842,720 16-764,10-1-26,-80 12 0,100-5-416,16-2 78,12-4-36,10-4 106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7:58.411"/>
    </inkml:context>
    <inkml:brush xml:id="br0">
      <inkml:brushProperty name="width" value="0.025" units="cm"/>
      <inkml:brushProperty name="height" value="0.025" units="cm"/>
    </inkml:brush>
  </inkml:definitions>
  <inkml:trace contextRef="#ctx0" brushRef="#br0">1 236 2755,'0'0'928,"68"-26"-127,-29 8-192,9-3-994,2-4 321,-2 0 1410,8-6-1282,-1 1-192,-1 0-929,-1 1-2915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7:58.833"/>
    </inkml:context>
    <inkml:brush xml:id="br0">
      <inkml:brushProperty name="width" value="0.025" units="cm"/>
      <inkml:brushProperty name="height" value="0.025" units="cm"/>
    </inkml:brush>
  </inkml:definitions>
  <inkml:trace contextRef="#ctx0" brushRef="#br0">1 533 8904,'0'0'6257,"12"-10"-5648,70-48-304,2 4 1,141-66 0,-128 71-82,-2-4 1,130-95-1,-202 127-1911,-13 8 77,-10 13 1581,0 0-1,0 0 1,0 0 0,0 0-1,1 0 1,-1-1-1,0 1 1,0 0-1,0 0 1,0 0-1,0 0 1,0 0 0,0-1-1,0 1 1,0 0-1,0 0 1,0 0-1,0 0 1,0 0-1,0-1 1,0 1 0,0 0-1,0 0 1,0 0-1,0 0 1,0 0-1,0-1 1,0 1-1,0 0 1,0 0 0,0 0-1,0 0 1,0 0-1,0 0 1,0-1-1,0 1 1,0 0-1,-1 0 1,1 0 0,0 0-1,0 0 1,0 0-1,0 0 1,0 0-1,0-1 1,0 1-1,-1 0 1,1 0 0,0 0-1,0 0 1,0 0-1,0 0 1,0 0-1,-1 0 1,1 0-1,0 0 1,-24 0-3516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7:59.194"/>
    </inkml:context>
    <inkml:brush xml:id="br0">
      <inkml:brushProperty name="width" value="0.025" units="cm"/>
      <inkml:brushProperty name="height" value="0.025" units="cm"/>
    </inkml:brush>
  </inkml:definitions>
  <inkml:trace contextRef="#ctx0" brushRef="#br0">497 1 8168,'0'0'2156,"-9"1"-1264,-3 0-601,-9 1-118,-3-1 2876,5 25-2708,-34 50 417,-4-4 0,-3-1 0,-3-4 0,-78 66 1,132-125-566,6-7-129,1 2-1,-1-1 1,1 0-1,-1 0 1,1 1-1,0-1 1,0 1-1,0 0 1,0 0-1,0 0 1,-1 3-1,26-4-68,17-10 86,1-1 1,-1-2-1,70-30 0,-28 10-166,83-30-3513,-93 28-2125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0.031"/>
    </inkml:context>
    <inkml:brush xml:id="br0">
      <inkml:brushProperty name="width" value="0.025" units="cm"/>
      <inkml:brushProperty name="height" value="0.025" units="cm"/>
    </inkml:brush>
  </inkml:definitions>
  <inkml:trace contextRef="#ctx0" brushRef="#br0">27 57 11307,'0'0'8771,"-3"9"-8435,-5 25-197,2-1 0,1 1-1,2 0 1,1 1 0,2-1 0,5 42 0,-5-74-100,0 0 0,0 0 0,0 0 0,1 1 0,-1-1 0,1 0 0,0 0 0,-1 0 0,1 0 0,0 0 1,0 0-1,0 0 0,0 0 0,0-1 0,1 1 0,-1 0 0,1-1 0,-1 1 0,1-1 0,-1 1 0,1-1 0,0 0 1,0 1-1,0-1 0,0 0 0,3 1 0,-2-2 46,0 0-1,0 0 1,-1 0 0,1 0 0,0 0-1,0-1 1,-1 0 0,1 1-1,0-1 1,-1 0 0,1 0 0,-1-1-1,1 1 1,-1 0 0,1-1 0,-1 1-1,0-1 1,0 0 0,0 0 0,3-3-1,31-35 452,-1-2 0,-2-2 0,-2-1 0,43-83 0,-47 68-262,-24 49-1279,-18 38-2599,1-3-1590,-4 3-2152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0.709"/>
    </inkml:context>
    <inkml:brush xml:id="br0">
      <inkml:brushProperty name="width" value="0.025" units="cm"/>
      <inkml:brushProperty name="height" value="0.025" units="cm"/>
    </inkml:brush>
  </inkml:definitions>
  <inkml:trace contextRef="#ctx0" brushRef="#br0">21 165 9769,'0'0'6107,"3"-9"-4446,4-3-1142,0 0 0,0-1 0,1 2 0,1-1 0,0 2 1,0-1-1,13-10 0,-21 20-400,0 0 1,0 1-1,0-1 0,0 0 1,0 0-1,0 0 0,0 0 1,-1 0-1,1 0 0,0 0 1,-1 0-1,1-1 0,0 1 1,-1 0-1,1 0 0,-1 0 1,0-1-1,1 1 1,-1-1-1,0 1-97,-1 0 0,1 1-1,0-1 1,0 1 0,-1-1 0,1 0 0,0 1-1,-1-1 1,1 1 0,-1-1 0,1 1 0,-1 0 0,1-1-1,-1 1 1,1-1 0,-1 1 0,1 0 0,-1 0 0,1-1-1,-1 1 1,0 0 0,1 0 0,-1-1 0,0 1 0,1 0-1,-2 0 1,-1 0-28,0-1-1,-1 1 0,1 0 1,0 0-1,-1 0 1,1 1-1,0-1 0,-1 1 1,1 0-1,0 0 1,0 0-1,0 0 0,-1 1 1,-2 1-1,2-1 3,1 0-1,-1 1 1,1-1-1,0 1 1,0-1-1,0 1 1,0 0-1,1 0 1,-1 1-1,1-1 1,0 0-1,0 1 1,0-1-1,0 1 0,1 0 1,-1 0-1,1-1 1,0 1-1,0 0 1,0 0-1,1 0 1,-1 0-1,1 0 1,0 0-1,1 5 1,-1-8 4,1 0-1,0 0 1,-1-1 0,1 1 0,0 0 0,0-1-1,0 1 1,0 0 0,0-1 0,-1 1 0,1-1 0,0 0-1,0 1 1,0-1 0,0 0 0,1 1 0,-1-1-1,0 0 1,0 0 0,0 0 0,0 0 0,0 0-1,0 0 1,2 0 0,28-2 21,15-15 7,-41 15-31,0-1 0,0 1 0,0-1-1,0 1 1,0 1 0,0-1 0,1 1-1,-1 0 1,0 0 0,1 0 0,-1 1-1,1 0 1,-1 0 0,1 1 0,-1-1-1,7 3 1,-11-2-4,1 0 1,-1 1-1,0 0 0,0-1 0,0 1 1,-1-1-1,1 1 0,0 0 0,-1 0 1,1 0-1,-1-1 0,1 1 0,-1 3 1,1-2 454,-1-13 912,-16-106-458,16 115-993,56 11-5522,-5 0-2024,-22-9 1610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1.057"/>
    </inkml:context>
    <inkml:brush xml:id="br0">
      <inkml:brushProperty name="width" value="0.025" units="cm"/>
      <inkml:brushProperty name="height" value="0.025" units="cm"/>
    </inkml:brush>
  </inkml:definitions>
  <inkml:trace contextRef="#ctx0" brushRef="#br0">106 147 7399,'0'0'10084,"-9"-1"-9219,6 1-825,0 0 0,0-1 0,0 1 0,-1 0 0,1 1 0,0-1 0,0 0 0,0 1 0,0 0 0,0 0-1,0 0 1,0 0 0,0 0 0,0 1 0,-4 2 0,3-1-3,1 0 0,0 0-1,0 1 1,0-1 0,0 1-1,0 0 1,1 0 0,-1 0 0,1 0-1,0 0 1,1 0 0,-1 1-1,-1 4 1,2-5 21,0 0 1,0 0-1,0 0 1,0-1-1,0 1 0,1 0 1,0 0-1,0 0 0,0 0 1,0 0-1,1 0 1,-1 0-1,3 7 0,-2-10-46,0 1 0,0 0 0,1-1 0,-1 0 1,0 1-1,1-1 0,-1 0 0,1 0 0,0 0 0,-1 0 0,1 0 0,0 0 0,-1 0 0,1 0 0,0-1 0,0 1 0,0-1 0,0 1 0,0-1 0,0 0 0,-1 0 0,1 0 0,0 0 0,0 0 0,0 0 0,0 0 0,0-1 0,0 1 1,0-1-1,2 0 0,0 0 10,1 0 1,-1-1-1,0 1 1,0-1-1,0 0 1,0 0 0,0 0-1,0-1 1,0 1-1,0-1 1,-1 0-1,0 0 1,1 0 0,3-5-1,-1 0-16,-1-1 0,0 1-1,0-1 1,-1 0 0,1 0-1,2-12 1,0-2 339,-2 0 0,0 0 0,-2 0 0,1-44 0,-5 42 487,-4 43-148,-1 6-764,2-10 89,0 1 0,1 0 0,0-1 0,1 1-1,1 0 1,1 1 0,0-1 0,2 19 0,-1-32-139,0 0 0,-1-1 0,1 1 0,0 0 0,0 0 0,0 0 0,0-1 0,1 1 0,-1-1 0,0 1 0,1-1 0,-1 1 0,1-1 0,-1 0 0,1 0 0,0 1 0,0-1 0,-1 0 0,1-1 0,0 1 0,0 0 0,0-1 0,3 2 0,0-1-500,0 0 0,1-1 1,-1 0-1,0 1 1,0-2-1,0 1 0,0 0 1,8-3-1,12-7-5381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1.435"/>
    </inkml:context>
    <inkml:brush xml:id="br0">
      <inkml:brushProperty name="width" value="0.025" units="cm"/>
      <inkml:brushProperty name="height" value="0.025" units="cm"/>
    </inkml:brush>
  </inkml:definitions>
  <inkml:trace contextRef="#ctx0" brushRef="#br0">130 0 13741,'-8'4'1799,"-6"5"-992,1 0-1,0 0 1,-16 16 0,23-20-524,1 0 1,0 0 0,0 0-1,1 1 1,0 0-1,0 0 1,0 0 0,0 1-1,1-1 1,0 1 0,-2 8-1,5-14-280,0 0 0,0-1-1,0 1 1,0 0-1,0-1 1,0 1 0,0-1-1,0 1 1,1 0-1,-1-1 1,0 1 0,0-1-1,1 1 1,-1 0-1,0-1 1,1 1 0,-1-1-1,1 0 1,-1 1-1,1-1 1,-1 1 0,1-1-1,-1 0 1,1 1-1,-1-1 1,1 0 0,-1 1-1,1-1 1,0 0-1,-1 0 1,1 0 0,-1 1-1,1-1 1,0 0-1,-1 0 1,1 0 0,0 0-1,-1 0 1,1 0-1,0 0 1,-1 0 0,1-1-1,-1 1 1,2 0-1,30-7-124,-24 4-103,0-2 0,-1 1 0,1-1 1,-1 0-1,-1-1 0,1 0 0,-1 0 0,8-8 1,-10 9 163,0 1 0,-1-1 1,0 0-1,1 0 0,-1 0 1,-1 0-1,1 0 1,-1-1-1,0 1 0,0-1 1,-1 0-1,0 1 1,1-9-1,-16 29-409,11-10 434,0 0 1,1 0-1,0 1 0,0 0 0,0-1 1,-1 10-1,0 19-5154,3-30 1608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1.795"/>
    </inkml:context>
    <inkml:brush xml:id="br0">
      <inkml:brushProperty name="width" value="0.025" units="cm"/>
      <inkml:brushProperty name="height" value="0.025" units="cm"/>
    </inkml:brush>
  </inkml:definitions>
  <inkml:trace contextRef="#ctx0" brushRef="#br0">85 0 13100,'0'0'1186,"-5"13"-71,-8 19-420,1 2 0,2 0 0,1 0 0,2 0 0,-5 52 0,13-55-647,-1-11-34,0 1-1,-1 0 0,-6 36 0,1-45 442,3-23 602,3-23-188,5 1-1141,3 0-1,0 1 1,2 0 0,2 0 0,0 1-1,3 1 1,34-56 0,-49 85 272,2-2 0,-1-1 0,2 1 0,-1-1 0,0 1 0,1 0 0,-1 0 0,1 0 0,0 0 0,0 0 0,0 1 0,0-1 0,1 1 0,-1 0 0,1 0 0,-1 0 0,8-3 0,-10 6-6,0 0 0,-1 0 0,1 0 0,-1-1 0,1 1 0,-1 0 0,1 0 0,-1 0 0,0 0 0,1 0 0,-1 0 1,0 0-1,0 0 0,0 0 0,0 0 0,1 0 0,-1 0 0,-1 0 0,1 0 0,0 0 0,0 0 0,0-1 0,0 1 0,-1 1 0,-5 29 75,-1-21 50,0 0 0,-1-1 1,0 1-1,0-2 0,-1 1 1,0-1-1,0 0 1,-1-1-1,0 0 0,0-1 1,-1 0-1,0-1 0,-22 9 1,31-17-692,9-8-396,12-9-1907,7-1-1876,3-4-1271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2.177"/>
    </inkml:context>
    <inkml:brush xml:id="br0">
      <inkml:brushProperty name="width" value="0.025" units="cm"/>
      <inkml:brushProperty name="height" value="0.025" units="cm"/>
    </inkml:brush>
  </inkml:definitions>
  <inkml:trace contextRef="#ctx0" brushRef="#br0">76 21 10666,'0'0'6342,"-4"11"-4863,-10 30-605,1 0 1,2 1 0,2 0-1,1 1 1,-1 44-1,3-28-713,4-53 124,7-37 6,3-13-686,3 0 0,2 1 0,1 0 0,2 1 0,27-50 0,-17 55 331,-25 36 59,0 0 1,0-1 0,0 1-1,1 0 1,-1 0 0,0 0-1,1-1 1,-1 2 0,1-1-1,-1 0 1,1 0-1,0 0 1,-1 1 0,1-1-1,0 1 1,0-1 0,-1 1-1,1 0 1,0 0 0,0-1-1,3 2 1,-4 0 6,0 0 0,0 0 0,0 0 0,0 1 0,0-1 1,0 0-1,0 1 0,0-1 0,-1 1 0,1-1 0,0 1 0,-1-1 0,1 1 1,-1 0-1,0-1 0,0 1 0,1 0 0,-1-1 0,0 1 0,0-1 1,-1 4-1,-3 39 223,0-36-57,0 0-1,-1 0 1,1-1-1,-1 1 1,-1-1-1,1 0 1,-10 8-1,11-11-53,1 0 0,-1-1 0,0 1 0,0-1-1,0 0 1,-1 0 0,1-1 0,-1 1 0,1-1 0,-1 0 0,0 0 0,0-1-1,0 1 1,-5 0 0,9-3-250,1 0 0,-1-1 0,1 1 0,-1 0 0,1-1-1,0 1 1,0 0 0,0 0 0,0-1 0,0 1 0,0 0 0,0-1 0,0 1-1,0 0 1,0-1 0,1 1 0,-1 0 0,1 0 0,0-3 0,30-49-7899,-10 20 1635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2.770"/>
    </inkml:context>
    <inkml:brush xml:id="br0">
      <inkml:brushProperty name="width" value="0.025" units="cm"/>
      <inkml:brushProperty name="height" value="0.025" units="cm"/>
    </inkml:brush>
  </inkml:definitions>
  <inkml:trace contextRef="#ctx0" brushRef="#br0">65 1 4324,'0'0'15818,"-9"11"-15263,3-4-462,0 1 1,0 0-1,1 1 1,0 0-1,0 0 0,1 0 1,1 0-1,-1 0 1,1 1-1,1 0 1,-2 9-1,3-7-78,0-1 1,1 0-1,0 0 0,0 0 0,5 20 1,-5-28-40,1-1 0,0 1 1,0-1-1,0 0 1,0 1-1,1-1 0,-1 0 1,1 0-1,-1 0 0,1 0 1,-1 0-1,1 0 1,0 0-1,0 0 0,0-1 1,0 1-1,1-1 0,-1 0 1,0 1-1,0-1 1,1 0-1,-1 0 0,1-1 1,-1 1-1,1 0 0,-1-1 1,1 0-1,0 1 1,-1-1-1,5 0 0,2-1-535,0 0-1,0 0 0,1-1 0,-1 0 1,0 0-1,-1-1 0,1 0 1,0-1-1,-1 0 0,9-6 0,29-11-607,-46 21 1327,1 0-1,-1 1 1,1-1 0,0 1-1,-1-1 1,1 1 0,-1-1-1,1 1 1,-1 0 0,1-1-1,-1 1 1,1 0 0,-1-1-1,0 1 1,0 0 0,1-1-1,-1 1 1,0 0 0,0 0-1,0-1 1,1 1-1,-1 0 1,0 0 0,0-1-1,0 1 1,0 0 0,-1 0-1,1 0 1,0-1 0,0 2-1,0 0-94,0 0 0,0 0-1,0 0 1,0 0 0,0 0-1,1 0 1,-1 0 0,1 0-1,0-1 1,-1 1 0,1 0-1,0 0 1,0 0 0,0-1-1,0 1 1,3 2-1,-1-2-89,1-1-1,0 0 1,-1 0-1,1 0 1,0-1-1,0 1 1,0-1-1,-1 0 1,1 0-1,0 0 1,0-1-1,0 1 1,5-2-1,51-21-2929,-51 19 2544,-1 0-1,1 0 1,1 1 0,-1 0-1,0 1 1,1 0-1,10-1 1,-19 4 473,1-1 1,-1 1-1,1-1 1,0 1-1,-1 0 1,1 0-1,-1-1 1,1 1-1,-1 0 1,0 0-1,1 1 1,-1-1-1,0 0 1,0 0-1,0 1 0,0-1 1,0 0-1,0 1 1,0-1-1,0 1 1,-1 0-1,1-1 1,0 1-1,-1-1 1,0 1-1,1 0 1,-1-1-1,0 4 1,9 61 2855,-8-47-2539,8 34 995,-4-34-1111,-2 1 1,0-1 0,-1 1 0,-1 30-1,-1-46-246,-1 0-1,1 0 0,-1 0 1,0 0-1,0 0 0,0 0 1,0 0-1,-1-1 0,1 1 1,-1 0-1,0-1 0,0 1 1,-1-1-1,1 0 0,-1 0 1,1 0-1,-1 0 0,0 0 1,0 0-1,-1-1 0,1 1 0,0-1 1,-1 0-1,1 0 0,-1-1 1,0 1-1,-5 1 0,6-2 54,1 0-1,-1 0 0,0 0 0,1-1 0,-1 1 1,0-1-1,0 0 0,1 0 0,-1 0 1,0 0-1,0 0 0,0-1 0,1 1 0,-1-1 1,0 0-1,1 0 0,-1 0 0,0 0 0,1 0 1,-1 0-1,1-1 0,0 1 0,-1-1 1,1 0-1,0 1 0,0-1 0,0 0 0,0 0 1,0-1-1,1 1 0,-1 0 0,1 0 0,-1-1 1,1 1-1,0-1 0,0 0 0,0 1 1,-1-6-1,0 2-72,1-1 1,0 0-1,0 1 1,0-1-1,1 1 0,0-1 1,1 0-1,-1 1 1,1-1-1,0 0 1,1 1-1,0-1 1,0 1-1,0 0 0,5-10 1,5 0-78,1 1 0,1 0-1,-1 1 1,2 0 0,0 2 0,1-1 0,30-17-1,27-22-5640,-34 19-2682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8:26:06.708"/>
    </inkml:context>
    <inkml:brush xml:id="br0">
      <inkml:brushProperty name="width" value="0.035" units="cm"/>
      <inkml:brushProperty name="height" value="0.035" units="cm"/>
    </inkml:brush>
  </inkml:definitions>
  <inkml:trace contextRef="#ctx0" brushRef="#br0">2271 18 12579,'-25'4'1999,"26"6"-1586,-1-1 0,0 1-1,-1-1 1,0 1 0,0-1 0,-5 18 0,-3 20 299,6 18-378,11 120 1,0-43-267,-16 7-15,0 2-2,17 32 52,-9-183-103,0 0 0,0 1 0,0-1 0,0 0 0,0 0 0,0 0 0,0 1 0,0-1 0,0 0 0,0 0-1,-1 0 1,1 0 0,0 1 0,0-1 0,0 0 0,0 0 0,0 0 0,0 0 0,0 1 0,0-1 0,-1 0 0,1 0 0,0 0 0,0 0 0,0 0 0,0 1 0,-1-1-1,1 0 1,0 0 0,0 0 0,0 0 0,0 0 0,-1 0 0,1 0 0,0 0 0,0 0 0,0 0 0,-1 0 0,1 0 0,0 0 0,0 0 0,-1 0 0,-11-4-29,-9-11-41,20 13 63,0 0 1,-1-1 0,1 1-1,0 0 1,1-1 0,-1 1-1,0-1 1,1 1 0,-1-1-1,1 1 1,0-1 0,0 1-1,0-4 1,4-39-57,-3 34 45,14-133-336,-7-229 0,-8 328 336,2-1 1,10-55-1,-13 141 17,7 65 0,-2-50 3,2 57 65,-12 201 1,-3-240 4,8-94-114,0-1 0,2 0 0,0 1 0,7-35 0,-3 15 4,4-28-40,15-224 27,-23 109 224,-1 183-161,0 1 1,0 0 0,0-1 0,0 1 0,0-1 0,-1 1 0,1 0 0,0-1-1,0 1 1,0 0 0,-1-1 0,1 1 0,0 0 0,-1 0 0,1-1-1,0 1 1,0 0 0,-1 0 0,1 0 0,-1-1 0,1 1 0,0 0 0,-1 0-1,1 0 1,0 0 0,-1 0 0,1-1 0,-1 1 0,1 0 0,0 0 0,-1 0-1,-18 0 104,7-1-249,-138-20 52,39 7 210,43 2-107,-284-55 98,262 47-70,0 5 1,-1 3-1,0 5 0,-1 3 1,-156 15-1,178-5-9,-28 1-49,-141 31-1,156-20-15,41-11-3,0 3 0,1 1-1,-74 32 1,111-42-16,1 0-1,1 1 1,-1 0-1,0-1 1,0 1 0,1 0-1,-1 0 1,1 1-1,-1-1 1,1 1 0,0-1-1,0 1 1,0-1-1,0 1 1,-2 5 0,2-1-47,1 0 0,-1 0 0,1 0 0,1 0 1,-1 0-1,2 10 0,-2 62 49,-4 0 0,-28 148 0,3-52 46,27-143-3,1 1 1,1-1-1,6 48 0,-4-75-12,0 1 0,0-1-1,0 0 1,0 0 0,1 0 0,0 0 0,0 0 0,0 0 0,1-1 0,0 1 0,0-1 0,6 8 0,-6-9 0,0-1 0,-1 1 0,2-1 0,-1 0 0,0 0 0,0-1 0,1 1 0,-1-1 0,1 1 0,-1-1 0,1 0 0,-1 0 0,1-1 0,0 1 0,-1-1 1,1 0-1,0 0 0,6 0 0,5-2 4,0 1 1,1 0-1,-1 1 1,0 1-1,0 0 1,0 2-1,26 6 1,-23-5 8,0-1 0,0-1 0,1 0 0,-1-1 0,0-1 1,0-1-1,1-1 0,19-4 0,56-3 14,-56 11-17,0 1 0,70 16 0,-74-12 1,17 3 1,0-3-1,0-1 1,1-3-1,-1-2 1,1-2-1,73-12 1,246-44 38,-219 35-56,141-7 0,-233 29 20,-44 0-3,1 1 0,-1-2-1,0 0 1,1-1 0,18-5 0,-33 7 7,0-1 0,0 1-1,0-1 1,1 1-1,-1 0 1,0 0 0,0 0-1,0 0 1,1 1-1,-1-1 1,0 1 0,0-1-1,0 1 1,0 0-1,0-1 1,4 3 0,-6-3-7,0 0-1,0 0 1,-1 0 0,1 0 0,0 0 0,0 0 0,0 0 0,0-1 0,0 1 0,0 0-1,0 0 1,0 0 0,0 0 0,0 0 0,0 0 0,0-1 0,-1 1 0,1 0 0,0 0-1,0 0 1,0 0 0,0 0 0,0 0 0,0-1 0,0 1 0,0 0 0,0 0-1,1 0 1,-1 0 0,0 0 0,0 0 0,0-1 0,0 1 0,0 0 0,0 0 0,0 0-1,0 0 1,0 0 0,0 0 0,0 0 0,0-1 0,0 1 0,1 0 0,-1 0 0,0 0-1,0 0 1,0 0 0,0 0 0,0 0 0,0 0 0,1 0 0,-1 0 0,0 0-1,0 0 1,0 0 0,0 0 0,0 0 0,0 0 0,1 0 0,-1 0 0,0 0 0,0 0-1,0 0 1,0 0 0,0 0 0,1 0 0,11-1-12,-10 2 23,0-2-16,-1 0 1,1 1 0,0-1-1,-1 0 1,0 0 0,1 0-1,-1 0 1,1 0 0,-1 0-1,0 0 1,0 0 0,0 0 0,0-1-1,0 1 1,2-3 0,13-27-18,-12 23 24,7-14-20,-1-1 1,-1 0-1,-1-1 1,-2 0-1,0 0 1,-1 0-1,-2-1 1,0 0-1,-2 1 0,0-1 1,-5-39-1,-29-256-21,24 254 29,4 35-3,-2-56-1,7 67 18,-2-32 21,2 51-23,0 1-1,0-1 1,0 1-1,0-1 1,0 1-1,0-1 1,-1 1 0,1-1-1,0 1 1,0-1-1,-1 1 1,1-1-1,0 1 1,-1-1-1,1 1 1,-1-1 0,1 1-1,0 0 1,-1-1-1,1 1 1,-1 0-1,1-1 1,-1 1 0,1 0-1,-1 0 1,1-1-1,-1 1 1,0 0-1,1 0 1,-1 0 0,1 0-1,-1 0 1,1 0-1,-1 0 1,0 0-1,1 0 1,-1 0 0,1 0-1,-1 0 1,1 0-1,-1 0 1,1 1-1,-1-1 1,0 0 0,1 0-1,-1 1 1,1-1-1,-1 1 1,-25 16-638,23-16 249,-11 6-1258,6-5 1189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3.811"/>
    </inkml:context>
    <inkml:brush xml:id="br0">
      <inkml:brushProperty name="width" value="0.025" units="cm"/>
      <inkml:brushProperty name="height" value="0.025" units="cm"/>
    </inkml:brush>
  </inkml:definitions>
  <inkml:trace contextRef="#ctx0" brushRef="#br0">148 102 10410,'0'0'6096,"-9"-4"-4980,6 3-1062,-1-1 0,0 1 0,1 0 0,-1 0 0,0 1 0,0-1 1,1 1-1,-1 0 0,0 0 0,0 0 0,0 0 0,1 1 0,-1-1 0,0 1 0,0 0 0,1 0 0,-1 1 0,1-1 0,-1 1 0,1 0 1,-1 0-1,1 0 0,0 0 0,0 0 0,0 1 0,0-1 0,1 1 0,-1 0 0,1 0 0,-5 6 0,4-5 21,0 0 0,0 1-1,0-1 1,0 1 0,1 0 0,0-1-1,0 1 1,0 0 0,0 1 0,1-1-1,-2 10 1,3-14-63,0 1 0,0-1 0,0 0-1,0 0 1,0 0 0,1 1 0,-1-1 0,0 0 0,1 0-1,-1 0 1,1 0 0,-1 0 0,1 1 0,-1-1 0,1 0-1,0 0 1,-1 0 0,1 0 0,0-1 0,0 1-1,1 1 1,0-1-3,0 0 1,0 0-1,0 0 0,1-1 0,-1 1 0,0-1 1,0 0-1,0 1 0,0-1 0,1 0 0,-1 0 1,0-1-1,0 1 0,0 0 0,1-1 0,2 0 1,6-3 34,0 0 1,1-1 0,-1 0 0,-1-1 0,1 0 0,-1 0-1,0-1 1,-1-1 0,0 1 0,10-11 0,-7 5-20,0 1-1,-1-2 1,-1 1 0,0-1 0,-1-1 0,12-25 0,-15 17 108,-6 23-128,0 0 0,0-1-1,0 1 1,0 0 0,0 0-1,0-1 1,0 1 0,0 0-1,0 0 1,-1-1 0,1 1-1,0 0 1,0 0-1,0-1 1,0 1 0,0 0-1,0 0 1,-1-1 0,1 1-1,0 0 1,0 0 0,0 0-1,0-1 1,-1 1 0,1 0-1,0 0 1,0 0 0,-1 0-1,1 0 1,0-1 0,0 1-1,-1 0 1,1 0-1,0 0 1,0 0 0,-1 0-1,1 0 1,-2 1-1,0-1 0,0 1 0,1 0 1,-1 0-1,0 0 0,1 0 0,-1 1 0,1-1 0,-1 0 0,1 1 0,0-1 0,0 1 1,-1-1-1,1 1 0,0 0 0,0-1 0,-1 4 0,-3 5 21,1-1-1,0 1 1,0 0 0,1 0-1,0 0 1,1 1 0,0-1-1,1 0 1,0 1 0,1 0-1,0-1 1,2 18-1,-2-26-19,1-1-1,-1 1 0,1 0 0,0 0 1,0-1-1,0 1 0,0 0 0,0-1 0,0 1 1,0-1-1,1 1 0,-1-1 0,0 0 1,1 0-1,-1 1 0,1-1 0,0 0 0,-1 0 1,1 0-1,0-1 0,0 1 0,-1 0 1,1-1-1,0 1 0,0-1 0,0 1 0,0-1 1,0 0-1,0 0 0,-1 0 0,1 0 1,0 0-1,0 0 0,0-1 0,0 1 0,0-1 1,0 1-1,2-2 0,1 1 13,0 0 0,0-1 0,0 0-1,0 0 1,-1 0 0,1-1 0,0 1 0,-1-1 0,0 0-1,0 0 1,0-1 0,0 1 0,4-6 0,9-22 62,-17 29-71,1 1 0,0-1 1,-1 0-1,1 1 1,0-1-1,-1 0 0,0 1 1,1-1-1,-1 0 0,0 0 1,0 1-1,0-1 1,0 0-1,-1 0 0,1 1 1,0-1-1,-1-2 0,0 3-9,1 1 1,0 0-1,-1 0 0,1-1 0,0 1 0,0 0 0,-1 0 0,1 0 0,0 0 0,-1-1 0,1 1 0,-1 0 0,1 0 0,0 0 0,-1 0 1,1 0-1,0 0 0,-1 0 0,1 0 0,-1 0 0,1 0 0,0 0 0,-1 0 0,1 0 0,0 1 0,-1-1 0,1 0 0,0 0 0,-1 0 1,1 0-1,0 1 0,-1-1 0,1 0 0,0 0 0,-1 1 0,1-1 0,0 0 0,0 0 0,0 1 0,-1-1 0,1 0 0,0 1 0,0-1 0,0 0 1,-1 1-1,1-1 0,0 1 0,-9 16 13,8-12-10,0-1-1,0 0 1,0 1 0,1-1-1,0 1 1,0-1-1,0 0 1,0 1-1,2 4 1,-2-7-4,1-1 1,0 1-1,-1-1 1,1 1-1,0-1 1,0 1-1,0-1 0,0 0 1,0 1-1,0-1 1,1 0-1,-1 0 1,0 0-1,0 0 1,1 0-1,-1 0 0,1-1 1,-1 1-1,1 0 1,-1-1-1,1 1 1,-1-1-1,1 1 0,0-1 1,-1 0-1,4 1 1,84 3-1179,-82-4 1110,-1 0 0,1-1 1,-1 1-1,1-1 0,-1-1 0,0 1 0,0-1 0,0-1 0,0 1 1,0-1-1,10-5 0,-15 5 287,1 1 0,0 0 0,-1-1 0,0 0 0,1 1 0,-1-1 0,0 0 0,-1 1 0,1-1-1,0 0 1,-1 0 0,1 0 0,-1 0 0,0 0 0,0 0 0,0 1 0,0-1 0,-1 0 0,1 0 0,-1 0 0,-1-3 0,1 3-179,1 0 1,-1 0-1,1 0 0,-1 0 0,1 0 0,0 0 1,0 0-1,0 0 0,1 0 0,-1 0 0,1 0 1,-1 0-1,1 0 0,0 0 0,0 0 0,0 0 1,3-3-1,0 3-416,1 1-1,-1 0 1,1 0 0,-1 1 0,1-1-1,0 1 1,0 0 0,-1 0 0,1 1-1,0-1 1,0 1 0,6 1-1,24-4-5444,7-8-5174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4.236"/>
    </inkml:context>
    <inkml:brush xml:id="br0">
      <inkml:brushProperty name="width" value="0.025" units="cm"/>
      <inkml:brushProperty name="height" value="0.025" units="cm"/>
    </inkml:brush>
  </inkml:definitions>
  <inkml:trace contextRef="#ctx0" brushRef="#br0">15 0 12107,'0'0'4421,"-14"52"-3140,14-26-320,0 4-449,0 2-352,0-2-96,4 1-32,1-3-928,-2-1-1475,-1-5-1857,-2-4-160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4.583"/>
    </inkml:context>
    <inkml:brush xml:id="br0">
      <inkml:brushProperty name="width" value="0.025" units="cm"/>
      <inkml:brushProperty name="height" value="0.025" units="cm"/>
    </inkml:brush>
  </inkml:definitions>
  <inkml:trace contextRef="#ctx0" brushRef="#br0">1 99 7239,'0'0'10442,"77"-4"-9962,-33-5-63,5-1 31,-1-1-160,-5-2-192,-8 1-32,-2 1-352,-12 2-1249,-17 0-1314,-4-1-1185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4.928"/>
    </inkml:context>
    <inkml:brush xml:id="br0">
      <inkml:brushProperty name="width" value="0.025" units="cm"/>
      <inkml:brushProperty name="height" value="0.025" units="cm"/>
    </inkml:brush>
  </inkml:definitions>
  <inkml:trace contextRef="#ctx0" brushRef="#br0">1 115 10474,'0'0'2594,"3"-47"321,15 31-1794,11 0-352,5 1 224,8 4-609,3 3-352,-7 7 0,1 1-96,-7 1-2018,-5 11-2754,-13-1-2820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5.258"/>
    </inkml:context>
    <inkml:brush xml:id="br0">
      <inkml:brushProperty name="width" value="0.025" units="cm"/>
      <inkml:brushProperty name="height" value="0.025" units="cm"/>
    </inkml:brush>
  </inkml:definitions>
  <inkml:trace contextRef="#ctx0" brushRef="#br0">0 0 11082,'0'0'1816,"2"8"308,-2-5-2024,0 0-1,0 0 0,1-1 1,-1 1-1,1 0 0,0 0 1,0 0-1,0-1 0,0 1 1,0 0-1,1-1 0,-1 1 1,1-1-1,-1 0 1,1 1-1,0-1 0,0 0 1,0 0-1,0 0 0,1 0 1,-1-1-1,0 1 0,1-1 1,-1 1-1,1-1 0,0 0 1,-1 0-1,1 0 0,0 0 1,0 0-1,0-1 1,0 1-1,-1-1 0,1 0 1,4 0-1,1 0-280,0-1-1,0 0 1,0 0 0,0-1-1,0 0 1,-1 0 0,1-1-1,-1 0 1,1-1 0,-1 1-1,0-1 1,0 0 0,10-9 0,-7 6 173,-6 75 2458,-7 22-3236,-8-31-8539,11-53 5289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5.587"/>
    </inkml:context>
    <inkml:brush xml:id="br0">
      <inkml:brushProperty name="width" value="0.025" units="cm"/>
      <inkml:brushProperty name="height" value="0.025" units="cm"/>
    </inkml:brush>
  </inkml:definitions>
  <inkml:trace contextRef="#ctx0" brushRef="#br0">61 51 2787,'0'0'8071,"1"8"-7622,1 30 515,-2-1 0,-1 1 0,-2-1 0,-12 58 0,7-52-152,7-32-271,-1 0-1,0 0 1,-1 0 0,0 0-1,-1-1 1,-9 19 0,8-27 1606,3-13-1626,0-13-504,4-3-16,0-1 0,2 1-1,1-1 1,1 1 0,1 0 0,2 1 0,0 0 0,2 0 0,1 1 0,1 0 0,31-43-1,-42 64-13,0 1-1,0-1 1,1 1-1,-1 0 1,1 0-1,0 0 1,0 1-1,0-1 0,0 1 1,1-1-1,-1 1 1,1 0-1,-1 0 1,1 1-1,0-1 0,-1 1 1,1 0-1,0 0 1,0 0-1,0 0 1,0 0-1,0 1 0,6 0 1,-9 1 6,0 0 0,0 0 0,0 0 0,0 0 1,0 0-1,0 0 0,0 1 0,0-1 0,0 0 0,-1 1 1,1-1-1,-1 0 0,1 1 0,-1-1 0,1 1 0,-1-1 1,0 0-1,0 1 0,1-1 0,-1 1 0,0-1 0,0 1 0,-1-1 1,1 4-1,-6 39 76,3-37 7,0-1 0,0 0 0,0 0 0,-1 0-1,0 0 1,0-1 0,0 1 0,-1-1 0,0 0-1,0-1 1,0 1 0,-1-1 0,1 0 0,-1 0-1,0-1 1,0 1 0,0-1 0,-1-1 0,1 1 0,-1-1-1,1 0 1,-1-1 0,0 0 0,-7 1 0,13-2-161,1 0 0,-1 0 0,1-1 0,-1 1 0,1 0 0,-1 0 0,0-1 0,1 1 0,-1 0 0,1-1 0,-1 1 0,1-1 0,0 1 0,-1 0 0,1-1 0,-1 1 1,1-1-1,0 1 0,-1-1 0,1 1 0,0-1 0,0 0 0,-1 1 0,1-1 0,0 1 0,0-1 0,0 1 0,0-1 0,0 0 0,0 1 0,0-1 0,0 1 0,0-1 0,0 0 1,0 1-1,0-2 0,5-22-5389,6 8-323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6.139"/>
    </inkml:context>
    <inkml:brush xml:id="br0">
      <inkml:brushProperty name="width" value="0.025" units="cm"/>
      <inkml:brushProperty name="height" value="0.025" units="cm"/>
    </inkml:brush>
  </inkml:definitions>
  <inkml:trace contextRef="#ctx0" brushRef="#br0">72 234 7751,'0'0'9081,"-7"8"-7448,0 2-1292,0-4 19,1 1 0,0 0 0,1 1 0,0-1 0,0 1 0,1 0 0,-1 0 0,2 1 0,-1-1 0,1 1 0,-2 9 0,6-17-354,0 0 0,-1 0 0,1 0 0,0-1 0,0 1 0,0-1 0,0 1 0,0 0 0,0-1 0,0 0 0,0 1 0,0-1 0,0 1 0,0-1 0,0 0 0,0 0 0,0 0 0,0 0 0,0 0 0,0 0 0,0 0 0,0 0 0,0 0 0,0 0 0,0 0 0,0-1 0,0 1 0,0 0 0,1-1 0,36-8-15,-16-3-891,-1 0 1,0-1-1,-1-1 1,35-32-1,-53 44 892,6-3-40,-11 34-112,2-23 209,-1-1 0,1 0 1,1 1-1,-1-1 0,1 1 0,0 9 1,0-14-36,1 0 0,-1 0 1,0 0-1,1 0 1,-1 0-1,1 0 1,-1 0-1,1 0 0,0 0 1,-1 0-1,1 0 1,0 0-1,0-1 1,-1 1-1,1 0 0,0-1 1,0 1-1,0 0 1,0-1-1,0 1 1,0-1-1,0 1 1,0-1-1,0 0 0,0 1 1,0-1-1,1 0 1,-1 0-1,0 0 1,0 0-1,0 0 0,0 0 1,0 0-1,0 0 1,0 0-1,1 0 1,-1-1-1,1 1 0,5-2 10,0 0-1,0-1 1,-1 1-1,1-1 1,-1-1-1,1 1 1,-1-1-1,0 0 1,-1 0-1,1-1 1,-1 0-1,0 0 1,6-6-1,6-9-179,0-1 0,16-28 1,-24 35 15,0-1 0,-1 0 0,-1-1 1,0 0-1,-1 0 0,-1 0 0,-1-1 0,0 0 1,-1 0-1,1-20 0,-4 36 147,0 1-1,-1 0 0,1 0 1,0 0-1,0 0 1,0 0-1,-1 0 0,1 0 1,0 0-1,0 0 1,0 0-1,-1 0 0,1 0 1,0 0-1,0 0 1,-1 0-1,1 0 0,0 0 1,0 0-1,-1 0 1,1 0-1,0 0 1,0 0-1,0 0 0,-1 0 1,1 0-1,0 0 1,0 1-1,0-1 0,-1 0 1,1 0-1,0 0 1,0 0-1,0 0 0,0 1 1,0-1-1,-1 0 1,1 0-1,0 0 0,0 1 1,0-1-1,0 0 1,0 0-1,0 1 0,-9 10 153,2 1-1,-1 0 0,1 1 0,1 0 0,1 0 0,-1 0 0,2 1 0,0 0 0,-3 20 0,1 5 410,2 0-1,1 48 1,10-35-918,-7-50 275,0 0 0,0 0 0,0 0-1,1 0 1,-1-1 0,1 1 0,0 0 0,-1 0 0,1-1 0,0 1 0,0 0 0,0-1 0,0 1 0,0-1 0,0 1 0,1-1 0,-1 0 0,0 1 0,1-1-1,-1 0 1,1 0 0,-1 0 0,3 1 0,-3-2 81,-1-1 0,1 1 0,-1 0-1,1 0 1,-1-1 0,1 1 0,-1 0 0,1-1 0,-1 1-1,0-1 1,1 1 0,-1 0 0,0-1 0,1 1-1,-1-1 1,0 1 0,1-1 0,-1 1 0,0-1 0,0 1-1,0-1 1,1 0 0,-1 1 0,0-1 0,0 1-1,0-1 1,0 1 0,0-1 0,0 0 0,0 1 0,0-2-1,0-23 116,-1 20-91,0-3 12,0 0 0,-1 0 0,0 1 0,0-1 0,-1 0 0,0 1 0,-1-1 0,1 1 0,-1 0 0,-1 0 0,1 1 0,-1-1 0,-1 1 0,1 0 0,-1 0 0,-7-5 0,-11-15 546,25 26-608,0-1 0,-1 0-1,1 1 1,0-1 0,0 1 0,0-1 0,-1 0-1,1 1 1,0 0 0,0-1 0,0 1 0,0 0-1,0-1 1,0 1 0,0 0 0,0 0 0,0 0-1,0 0 1,0 0 0,0 0 0,0 0 0,0 0-1,0 0 1,1 1 0,40-2-3421,-40 1 3015,34 0-4635,0 0-2439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6.511"/>
    </inkml:context>
    <inkml:brush xml:id="br0">
      <inkml:brushProperty name="width" value="0.025" units="cm"/>
      <inkml:brushProperty name="height" value="0.025" units="cm"/>
    </inkml:brush>
  </inkml:definitions>
  <inkml:trace contextRef="#ctx0" brushRef="#br0">84 1 10602,'0'0'11211,"-2"8"-11393,1-6 142,1 0 1,-1 0-1,1 1 0,0-1 0,-1 0 1,1 0-1,0 0 0,0 1 0,0-1 0,1 0 1,-1 0-1,1 4 0,1-3-36,0-1-1,-1 0 0,1 0 1,0 0-1,0 0 1,0-1-1,1 1 1,-1 0-1,0-1 0,1 1 1,-1-1-1,1 0 1,-1 0-1,3 1 1,6 2-203,37 20-465,-46-24 777,0 1-1,0 1 1,-1-1-1,1 0 0,0 0 1,-1 1-1,1-1 1,-1 1-1,0-1 0,1 1 1,-1-1-1,0 1 1,0 0-1,0 0 0,0 0 1,0-1-1,0 1 1,-1 0-1,1 0 0,0 3 1,-2-3 91,1 0 0,-1 0-1,0 0 1,0 0 0,0-1 0,0 1 0,0 0 0,0-1-1,0 1 1,0-1 0,-1 0 0,1 1 0,0-1 0,-1 0 0,1 1-1,-1-1 1,0 0 0,1 0 0,-1-1 0,0 1 0,0 0-1,1 0 1,-5 0 0,-47 14 500,50-15-553,-8 3-83,0-1 0,-1-1 0,-22 1-1,7-9-3840,11-5-3685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7.372"/>
    </inkml:context>
    <inkml:brush xml:id="br0">
      <inkml:brushProperty name="width" value="0.025" units="cm"/>
      <inkml:brushProperty name="height" value="0.025" units="cm"/>
    </inkml:brush>
  </inkml:definitions>
  <inkml:trace contextRef="#ctx0" brushRef="#br0">31 1 10570,'0'0'5002,"-3"13"-4383,-7 42 388,2 0-1,-1 79 1,9 125 2121,0-257-3115,1 19 200,1 0 1,7 33-1,-9-53-207,0-1 0,-1 0 0,1 1 0,0-1-1,0 1 1,0-1 0,0 1 0,0-1-1,0 0 1,0 1 0,0-1 0,0 1 0,1-1-1,-1 0 1,0 1 0,0-1 0,0 1-1,0-1 1,0 0 0,1 1 0,-1-1 0,0 0-1,0 1 1,1-1 0,-1 0 0,0 1-1,1-1 1,-1 0 0,0 0 0,1 1 0,-1-1-1,0 0 1,1 0 0,-1 0 0,0 0-1,1 1 1,-1-1 0,1 0 0,-1 0 0,0 0-1,1 0 1,-1 0 0,1 0 0,-1 0-1,0 0 1,1 0 0,-1 0 0,1 0 0,-1 0-1,1 0 1,-1 0 0,0-1 0,1 1-1,-1 0 1,0 0 0,1 0 0,-1-1 0,0 1-1,1 0 1,-1 0 0,0-1 0,1 1 0,-1 0-1,0-1 1,0 1 0,1-1 0,15-25 316,-5-7-350,-1-1-1,-2 0 0,-1 0 1,-2-1-1,-2 1 0,0-1 1,-4-43-1,1 98-165,-1-9 155,1 0-1,0 0 1,1-1-1,0 1 1,1-1-1,4 18 1,-5-25 37,1-1-1,-1 1 1,1 0 0,0 0 0,-1-1-1,1 1 1,1-1 0,-1 0-1,0 1 1,0-1 0,1 0 0,-1-1-1,1 1 1,0 0 0,0-1-1,-1 1 1,1-1 0,0 0 0,0 0-1,0 0 1,0 0 0,0 0-1,1-1 1,-1 0 0,0 1 0,0-1-1,5-1 1,-3 1 10,1 0-1,-1-1 0,0 0 1,0 0-1,1-1 1,-1 1-1,0-1 1,-1 0-1,1 0 1,0-1-1,0 1 1,-1-1-1,0 0 1,1 0-1,-1-1 0,0 1 1,-1-1-1,1 0 1,5-7-1,-5 5 13,1-1 0,-1 0 0,0 0-1,-1 0 1,0 0 0,0-1-1,0 1 1,-1-1 0,0 1 0,0-1-1,-1 0 1,1-12 0,-2 20-20,0 0-1,0 0 1,0-1 0,0 1 0,0 0-1,0 0 1,0 0 0,0-1 0,0 1 0,0 0-1,0 0 1,0 0 0,0 0 0,0-1 0,0 1-1,0 0 1,0 0 0,0 0 0,0-1 0,0 1-1,0 0 1,-1 0 0,1 0 0,0 0 0,0 0-1,0-1 1,0 1 0,0 0 0,0 0-1,-1 0 1,1 0 0,0 0 0,0 0 0,0-1-1,0 1 1,0 0 0,-1 0 0,1 0 0,0 0-1,0 0 1,0 0 0,-1 0 0,1 0 0,0 0-1,0 0 1,0 0 0,0 0 0,-1 0-1,-9 8-87,-6 13 5,12-13 122,1 1 0,0 0 0,1 0 0,0 0-1,0 0 1,1 0 0,0 0 0,1 1 0,0-1-1,1 13 1,0-21-21,-1 0 0,1 0 0,-1 0-1,1 0 1,-1 0 0,1 1 0,0-1-1,0 0 1,0-1 0,-1 1 0,1 0-1,0 0 1,0 0 0,0 0 0,0-1-1,1 1 1,-1-1 0,0 1 0,0-1-1,0 1 1,0-1 0,0 1 0,1-1-1,-1 0 1,0 0 0,0 0 0,1 0-1,-1 0 1,0 0 0,0 0 0,1 0-1,-1 0 1,0 0 0,0-1 0,1 1-1,-1 0 1,0-1 0,0 1 0,2-2-1,46-21 240,-45 20-497,29-24-644,-32 26 349,0 0 1,0 0-1,0 0 0,0 0 0,0 0 1,0-1-1,0 1 0,-1 0 0,1-1 1,-1 1-1,1-1 0,-1 1 0,1-1 1,-1-1-1,0-2-5812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8.075"/>
    </inkml:context>
    <inkml:brush xml:id="br0">
      <inkml:brushProperty name="width" value="0.025" units="cm"/>
      <inkml:brushProperty name="height" value="0.025" units="cm"/>
    </inkml:brush>
  </inkml:definitions>
  <inkml:trace contextRef="#ctx0" brushRef="#br0">26 52 13229,'0'0'4938,"-4"11"-4581,-1 7-117,0 0 0,-4 28 0,8-40-184,0 1 1,1 0 0,-1-1 0,1 1-1,1 0 1,-1-1 0,1 1 0,0-1 0,1 1-1,0-1 1,0 0 0,5 12 0,-6-16-54,1 0 0,-1-1 0,1 1 0,-1-1 1,1 0-1,0 1 0,0-1 0,-1 0 1,1 0-1,0 0 0,0 0 0,0-1 1,0 1-1,0 0 0,0-1 0,0 1 0,0-1 1,4 0-1,44 0-1374,-27-2-21,-22 2 1388,0 0-1,-1 0 0,1 0 0,0 0 0,-1 1 1,1-1-1,-1 0 0,1 0 0,0 0 1,-1 0-1,1 1 0,-1-1 0,1 0 0,0 1 1,-1-1-1,1 0 0,-1 1 0,1-1 1,-1 1-1,0-1 0,1 1 0,-1-1 0,1 1 1,-1-1-1,0 1 0,0-1 0,1 1 0,-1 0 1,0-1-1,0 1 0,1 0 0,1 27 499,0 6 287,-1-33-770,-1 0 0,1 0-1,-1 0 1,0-1 0,1 1 0,-1 0 0,1 0 0,0 0-1,-1-1 1,1 1 0,0 0 0,-1-1 0,1 1 0,0 0 0,0-1-1,0 1 1,-1-1 0,1 1 0,0-1 0,0 0 0,0 1-1,0-1 1,0 0 0,0 1 0,0-1 0,0 0 0,0 0-1,0 0 1,1 0 0,3-1-29,-1 0 0,0 0-1,0 0 1,0-1 0,0 0-1,0 1 1,0-1 0,0-1 0,-1 1-1,1 0 1,-1-1 0,0 0 0,1 0-1,-1 0 1,-1 0 0,1 0-1,0-1 1,-1 1 0,1-1 0,-1 0-1,2-5 1,5-9-187,0 1 0,-2-1 0,8-26 0,-7 14 295,0 0 1,-2 0 0,-2-1 0,2-38-1,-6 68 492,0 28-229,-5 279-1784,-16-341 3043,11 9-961,1 3-238,1 0 1,0-1 0,2 0 0,1 0 0,-3-35 0,9 58-402,-1 0 0,1 0 0,0 1 0,0-1 0,0 0 1,0 1-1,0-1 0,0 1 0,0-1 0,0 1 0,0-1 1,1 1-1,-1 0 0,0-1 0,0 1 0,0 0 0,0 0 0,0 0 1,1 0-1,-1 0 0,0 0 0,0 0 0,0 1 0,2-1 0,32 5-1703,-12 5-4876,-22-7 1699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8:26:08.363"/>
    </inkml:context>
    <inkml:brush xml:id="br0">
      <inkml:brushProperty name="width" value="0.035" units="cm"/>
      <inkml:brushProperty name="height" value="0.035" units="cm"/>
    </inkml:brush>
  </inkml:definitions>
  <inkml:trace contextRef="#ctx0" brushRef="#br0">0 81 11642,'3'-1'231,"0"1"-1,0 0 0,-1 0 0,1 1 0,0-1 0,0 0 0,-1 1 0,1 0 0,-1 0 0,1 0 0,4 2 0,-2-1-7,20 6 77,-17-4-114,1-1 1,0 0-1,0-1 1,0 0-1,0 0 1,18 0-1,-23-2-152,1 1 0,-1-1-1,1 1 1,-1 0-1,1 0 1,-1 0-1,1 1 1,-1-1-1,0 1 1,0 0-1,6 4 1,7 3 53,-16-9-70,0 0 0,-1 0 0,1 0 0,0 0 0,0 0 0,-1 0 0,1 0 0,0-1 0,-1 1 0,1 0 1,0 0-1,-1-1 0,1 1 0,0 0 0,-1-1 0,1 1 0,-1-1 0,1 1 0,-1-1 0,1 1 0,-1-1 0,1 1 0,-1-1 0,1 0 0,17-22-27,-8 10 23,1 1-5,0 0-1,0 1 1,1 1-1,1 0 0,0 0 1,0 1-1,1 1 1,17-8-1,-36 19 115,-1 1 0,1 0 0,-1 1 1,1-1-1,0 1 0,1 0 0,-7 8 0,-39 54-17,34-46 13,-30 42 121,3 2-1,3 2 0,-51 116 1,75-129-327,24-106-3082,2 26 2660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8.437"/>
    </inkml:context>
    <inkml:brush xml:id="br0">
      <inkml:brushProperty name="width" value="0.025" units="cm"/>
      <inkml:brushProperty name="height" value="0.025" units="cm"/>
    </inkml:brush>
  </inkml:definitions>
  <inkml:trace contextRef="#ctx0" brushRef="#br0">0 8 11435,'0'0'672,"59"-3"-447,-12 2 127,8 0-640,4-2-4901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09.096"/>
    </inkml:context>
    <inkml:brush xml:id="br0">
      <inkml:brushProperty name="width" value="0.025" units="cm"/>
      <inkml:brushProperty name="height" value="0.025" units="cm"/>
    </inkml:brush>
  </inkml:definitions>
  <inkml:trace contextRef="#ctx0" brushRef="#br0">0 83 5733,'0'0'13122,"3"-10"-12342,-2 6-735,1 0 1,-1 1-1,1-1 1,0 0-1,0 0 1,0 1 0,0-1-1,1 1 1,0 0-1,-1-1 1,1 1-1,0 1 1,0-1 0,1 0-1,-1 1 1,1-1-1,-1 1 1,1 0-1,0 0 1,-1 1-1,1-1 1,0 1 0,0 0-1,0 0 1,1 0-1,-1 0 1,8 1-1,-11-1-45,0 1 0,0 0 0,0-1-1,0 1 1,1 0 0,-1 0 0,0 0-1,0 0 1,1 0 0,-1 0 0,0 0-1,0 0 1,0 0 0,1 1 0,-1-1-1,0 0 1,0 1 0,0-1 0,0 1-1,0-1 1,0 1 0,0 0 0,0-1-1,0 1 1,0 0 0,0 0 0,0 0 0,0 0-1,-1 0 1,1-1 0,0 1 0,-1 1-1,1-1 1,0 0 0,-1 0 0,1 0-1,-1 2 1,0 1 10,0 1 0,0-1 0,0 0 0,-1 1 0,0-1 0,0 0 0,0 1 0,-1-1 0,-3 7 0,-24 43 48,23-44-66,-1 0 0,2 1-1,-1 0 1,2 0 0,-1 0 0,-2 14-1,7-25 6,0 0 1,-1 1-1,1-1 0,0 1 0,0-1 1,0 1-1,0-1 0,0 1 0,0-1 1,0 1-1,0-1 0,1 1 0,-1-1 1,0 1-1,0-1 0,0 1 0,0-1 1,1 1-1,-1-1 0,0 0 0,0 1 1,1-1-1,-1 1 0,0-1 0,1 0 1,-1 1-1,1-1 0,-1 0 0,0 0 1,1 1-1,-1-1 0,1 0 0,-1 0 1,1 1-1,-1-1 0,0 0 0,1 0 1,0 0-1,27-2 32,25-17 60,-34 9-115,-1-1 1,0 0-1,-1-2 0,-1 0 1,0-1-1,0-1 1,-2 0-1,0-1 0,17-23 1,-43 56-94,6-9 160,0 0 0,1 0 0,0 1 0,1 0 0,-1-1 0,2 1 0,-1 1 0,1-1 0,1 1 0,0-1 0,-2 17 0,4-25-32,0 0-1,1 0 1,-1-1 0,1 1-1,-1 0 1,0 0-1,1-1 1,-1 1-1,1-1 1,0 1-1,-1 0 1,1-1 0,0 1-1,-1-1 1,1 1-1,0-1 1,-1 0-1,1 1 1,0-1-1,0 0 1,-1 1 0,1-1-1,0 0 1,0 0-1,0 0 1,0 1-1,-1-1 1,1 0-1,0 0 1,0-1 0,0 1-1,0 0 1,-1 0-1,1 0 1,0 0-1,0-1 1,0 1-1,-1 0 1,3-2 0,37-12 316,-26 5-280,-1-1 1,1 0-1,-2-1 1,1 0 0,-2-1-1,1-1 1,-2 0 0,0 0-1,0-1 1,7-15-1,-20 48 115,1 0-1,0 0 0,1 0 0,3 32 0,-1-50-245,0 1 0,-1-1 0,1 1 0,0-1 1,-1 1-1,1-1 0,0 0 0,0 1 0,0-1 0,0 0 0,0 0 1,1 0-1,-1 0 0,0 0 0,1 0 0,-1 0 0,0 0 0,1 0 1,-1-1-1,1 1 0,-1-1 0,1 1 0,1 0 0,1 0-613,-1-1 0,1 1-1,0-1 1,0 0 0,0 0-1,-1 0 1,1 0 0,0-1-1,4 0 1,16-9-12284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0.393"/>
    </inkml:context>
    <inkml:brush xml:id="br0">
      <inkml:brushProperty name="width" value="0.025" units="cm"/>
      <inkml:brushProperty name="height" value="0.025" units="cm"/>
    </inkml:brush>
  </inkml:definitions>
  <inkml:trace contextRef="#ctx0" brushRef="#br0">1 151 9001,'0'0'7415,"13"4"-5937,-2-1-1286,1 0 1,0-1-1,-1 0 0,1-1 0,0 0 0,0-1 1,0 0-1,0-1 0,0-1 0,16-3 0,-14 0-124,-1 0 0,0-1-1,0 0 1,-1-1-1,0 0 1,0-1 0,-1-1-1,0 1 1,0-2-1,-1 0 1,16-20 0,-25 30-61,0-1 0,0 0 1,0 0-1,-1 0 1,1 1-1,0-1 0,-1 0 1,1 0-1,-1 0 1,1 0-1,-1 0 0,1 0 1,-1 0-1,0 0 0,1 0 1,-1 0-1,0 0 1,0-1-1,0 1 0,0 0 1,0 0-1,0 0 1,0 0-1,0 0 0,0 0 1,-1 0-1,1 0 0,0 0 1,-1 0-1,1 0 1,-1 0-1,1 0 0,-1 0 1,0 0-1,1 0 1,-1 0-1,0 0 0,1 0 1,-1 1-1,0-1 0,0 0 1,0 1-1,0-1 1,0 0-1,0 1 0,0-1 1,0 1-1,-1-1 1,-2 0-6,1 0 0,-1 1 1,0-1-1,1 1 0,-1 0 1,0 0-1,1 0 1,-1 0-1,0 1 0,1-1 1,-1 1-1,1 0 0,-7 2 1,2 2-13,-1 1 1,2-1 0,-1 1 0,1 1-1,-1-1 1,2 1 0,-1 0 0,1 1-1,0-1 1,1 1 0,-9 17-1,6-11 1,2 0 0,0 0 0,0 0-1,2 1 1,0 0 0,-4 27 0,7-40 13,1-1 0,-1 1 0,1 0 1,0 0-1,0-1 0,0 1 1,0 0-1,0-1 0,0 1 1,1 0-1,-1-1 0,1 1 0,-1 0 1,1-1-1,-1 1 0,1-1 1,0 1-1,0-1 0,0 1 0,0-1 1,0 1-1,0-1 0,0 0 1,0 0-1,0 1 0,1-1 1,-1 0-1,0 0 0,1 0 0,-1-1 1,1 1-1,-1 0 0,1 0 1,0-1-1,-1 1 0,1-1 0,0 0 1,-1 1-1,1-1 0,0 0 1,-1 0-1,1 0 0,0 0 1,-1 0-1,1 0 0,0-1 0,2 0 1,7-1 12,-1 0 0,1-1 0,-1 0 0,0-1 0,0 0 0,14-9 0,-3 0-151,-1-1-1,28-22 1,-42 30 110,1 0 0,-1 0 0,0 0 0,-1-1 0,1 0 0,-1 0 0,0 0 0,-1-1 0,0 0 0,5-12 0,-10 22-132,-7 16 222,1 0 0,-10 37 1,16-49-7,0 1-1,0 0 1,1-1 0,0 1 0,0 0 0,2 12 0,-1-17-43,-1-1 0,1 1-1,0 0 1,0-1 0,0 1 0,0-1 0,0 1-1,0-1 1,0 0 0,0 1 0,1-1-1,-1 0 1,0 0 0,1 0 0,-1 0 0,1 0-1,-1 0 1,1 0 0,-1-1 0,1 1-1,0-1 1,0 1 0,-1-1 0,1 1-1,0-1 1,-1 0 0,1 0 0,0 0 0,0 0-1,1 0 1,8-1-34,0 0 0,0 0-1,0-2 1,0 1 0,0-1 0,-1-1 0,0 1-1,1-2 1,-1 0 0,-1 0 0,1 0-1,-1-2 1,9-6 0,34-19-57,-51 32 78,0 1 0,0 0 0,-1 0 0,1-1 1,0 1-1,0 0 0,0 0 0,0 0 0,-1 0 0,1 0 0,-1 0 0,1 1 0,0-1 0,-1 0 0,0 0 0,1 0 0,-1 0 0,0 1 1,0-1-1,1 0 0,-1 0 0,0 1 0,0-1 0,-1 2 0,2 0 12,-1 0 0,1 0 0,0 1 0,-1-1 0,1 0 0,1 0 0,-1 0 0,0 0 0,4 5 0,-3-7 10,0 0 1,1 0 0,-1 0-1,0-1 1,0 1 0,1 0-1,-1-1 1,0 0 0,1 1-1,-1-1 1,0 0 0,1 0-1,-1 0 1,1-1 0,-1 1-1,0 0 1,1-1 0,-1 0-1,0 1 1,4-3 0,47-26-5,-31 16-76,-3 3-307,-7 2 277,0 2-1,0-1 1,1 1-1,0 1 1,0 0-1,0 1 0,1 1 1,0 0-1,26-2 1,-39 5 88,-1 0 0,1 0 1,-1 0-1,1 0 0,-1 0 0,1 0 1,-1-1-1,1 1 0,-1 0 0,0 0 1,1 0-1,-1 0 0,1 0 0,-1-1 1,1 1-1,-1 0 0,0 0 0,1-1 0,-1 1 1,0 0-1,1-1 0,-1 1 0,0 0 1,0-1-1,1 1 0,-1-1 0,0 1 1,0 0-1,1-1 0,-1 1 0,0-1 1,0 1-1,0-1 0,0 1 0,0 0 1,0-1-1,0 1 0,0-1 0,0 1 1,0-1-1,0 1 0,0-1 0,0 1 1,0-1-1,0 0 1,-1 0 1,1 0-1,0 1 0,-1-1 1,1 0-1,-1 0 1,1 1-1,-1-1 0,1 0 1,-1 1-1,1-1 0,-1 1 1,0-1-1,1 0 1,-1 1-1,0-1 0,1 1 1,-1 0-1,0-1 0,0 1 1,0 0-1,1-1 1,-1 1-1,0 0 0,0 0 1,0 0-1,-1-1 0,0 1-3,1 0-1,-1 0 1,0 0-1,0 0 0,1 0 1,-1 0-1,0 0 0,1 0 1,-1 1-1,0-1 0,1 1 1,-1-1-1,1 1 1,-1 0-1,0-1 0,1 1 1,0 0-1,-1 0 0,1 0 1,-1 0-1,1 1 0,0-1 1,0 0-1,0 0 1,0 1-1,0-1 0,0 0 1,0 1-1,0-1 0,0 1 1,1 0-1,-1-1 0,1 1 1,-1 0-1,1-1 0,0 1 1,-1 0-1,1-1 1,0 1-1,0 0 0,0-1 1,0 1-1,0 0 0,1-1 1,-1 1-1,1 0 0,-1-1 1,1 1-1,-1 0 1,3 2-1,-2-2-4,0-1 0,0 0 0,1 0-1,-1 1 1,1-1 0,-1 0 0,1 0 0,-1 0 0,1 0 0,0-1 0,-1 1-1,1 0 1,0-1 0,0 1 0,0-1 0,3 1 0,39 4-134,-17-3-111,-16 0 252,1 0-1,0-1 1,0 0-1,14-1 1,-22-1 4,1 1 0,-1-1 1,0 0-1,0 0 0,0-1 0,0 1 1,0-1-1,0 0 0,0 0 0,0 0 0,-1 0 1,1-1-1,-1 1 0,1-1 0,2-4 1,-2 3-90,37-36 372,-38 37-416,-1 1-1,1-1 1,0 1-1,0 0 1,0 0 0,1 0-1,-1 1 1,0-1-1,1 1 1,-1 0-1,1 0 1,5-1 0,-8 2-79,7-4-4141,-7 0-1084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58:10.723"/>
    </inkml:context>
    <inkml:brush xml:id="br0">
      <inkml:brushProperty name="width" value="0.025" units="cm"/>
      <inkml:brushProperty name="height" value="0.025" units="cm"/>
    </inkml:brush>
  </inkml:definitions>
  <inkml:trace contextRef="#ctx0" brushRef="#br0">0 16 15310,'0'-5'1442,"0"1"-770,20 3-479,3 1-161,2-2-2178,7-2-2659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05.338"/>
    </inkml:context>
    <inkml:brush xml:id="br0">
      <inkml:brushProperty name="width" value="0.025" units="cm"/>
      <inkml:brushProperty name="height" value="0.025" units="cm"/>
    </inkml:brush>
  </inkml:definitions>
  <inkml:trace contextRef="#ctx0" brushRef="#br0">1 307 5221,'0'0'16480,"6"-4"-15995,82-40 274,152-54 0,-123 54-702,-32 12-58,98-43-169,-175 69-427,-12 3-2345,-15 3-4108,16 0 6162,-5 0-3826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05.764"/>
    </inkml:context>
    <inkml:brush xml:id="br0">
      <inkml:brushProperty name="width" value="0.025" units="cm"/>
      <inkml:brushProperty name="height" value="0.025" units="cm"/>
    </inkml:brush>
  </inkml:definitions>
  <inkml:trace contextRef="#ctx0" brushRef="#br0">1 48 11723,'0'0'7954,"8"-6"-7174,-3 1-712,1 1 1,-1 0 0,1 1-1,0 0 1,1 0 0,-1 0-1,0 1 1,1-1-1,-1 1 1,1 1 0,0 0-1,0 0 1,12-1 0,24 0 258,-22 0-270,1 1 0,-1 1 0,38 5 0,-58-4-55,0-1 0,0 0 0,1 1 0,-1-1 0,0 1 0,0-1 0,0 1 0,0 0 0,0-1 0,0 1 0,0 0 0,0 0 0,0 0 0,0 0 0,0-1 0,-1 1 0,1 0 0,0 1 0,-1-1 0,1 0 0,-1 0 0,1 0 0,-1 0 1,1 0-1,-1 1 0,0-1 0,1 0 0,-1 0 0,0 1 0,0-1 0,0 0 0,0 0 0,0 1 0,0-1 0,-1 0 0,1 0 0,0 0 0,-1 1 0,1-1 0,-1 0 0,0 1 0,-1 6 107,-1 0 0,-1-1 0,1 0 0,-9 13 0,-65 75 1001,47-60-638,-29 42 0,52-66-1154,0 0 0,1 0 0,0 1 0,1 0 0,0 0 0,1 0 0,0 1 0,-2 19 0,5-14-6274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1.743"/>
    </inkml:context>
    <inkml:brush xml:id="br0">
      <inkml:brushProperty name="width" value="0.025" units="cm"/>
      <inkml:brushProperty name="height" value="0.025" units="cm"/>
    </inkml:brush>
  </inkml:definitions>
  <inkml:trace contextRef="#ctx0" brushRef="#br0">0 222 10090,'0'0'10623,"4"-4"-10095,7-4-222,-1 1-1,2-1 0,-1 2 0,1 0 0,0 0 1,14-4-1,87-24 720,-55 17-818,-53 15-254,130-44-277,-51 4-5882,-45 17-745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2.999"/>
    </inkml:context>
    <inkml:brush xml:id="br0">
      <inkml:brushProperty name="width" value="0.025" units="cm"/>
      <inkml:brushProperty name="height" value="0.025" units="cm"/>
    </inkml:brush>
  </inkml:definitions>
  <inkml:trace contextRef="#ctx0" brushRef="#br0">47 1 9897,'0'0'9423,"8"5"-8628,6 2-617,-1 0 0,1-1 1,0-1-1,1 0 0,-1-1 0,1-1 0,28 4 0,-12-5-109,-18-1-52,0 0 0,0 1 1,0 0-1,20 6 0,-31-7-13,0 0 0,0 0-1,-1 1 1,1-1 0,-1 0-1,1 1 1,-1-1 0,1 1 0,-1-1-1,0 1 1,0 0 0,0-1-1,0 1 1,0 0 0,0 0-1,0 0 1,-1 0 0,1 0 0,-1 0-1,1 0 1,-1 0 0,0 0-1,0 0 1,0 0 0,0 0 0,0 0-1,0 0 1,0 0 0,-1 0-1,1 0 1,-2 3 0,-2 9 72,0 0 1,-1-1-1,-7 16 0,11-27-67,-17 33 502,-1-1 0,-1 0 0,-2-2 1,-1-1-1,-2 0 0,-1-2 1,-1-1-1,-54 43 0,78-69-462,0 0-1,0 0 1,0 0-1,0 0 1,0-1-1,0 1 1,-1-1 0,1 0-1,-6 2 1,9-3-49,0 0 0,-1 0-1,1 0 1,-1 0 0,1 0 0,-1 0 0,1 0 0,-1 0 0,1-1 0,0 1 0,-1 0 0,1 0 0,-1 0 0,1 0 0,0 0 0,-1-1 0,1 1 0,-1 0 0,1 0 0,0-1 0,-1 1 0,1 0 0,0-1 0,0 1 0,-1 0 0,1-1 0,0 1 0,0 0-1,-1-1 1,4-22-820,0 17-272,0 1-1,0-1 1,1 1-1,0 0 1,0 0 0,10-9-1,-6 5-2369,9-9-6697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3.708"/>
    </inkml:context>
    <inkml:brush xml:id="br0">
      <inkml:brushProperty name="width" value="0.025" units="cm"/>
      <inkml:brushProperty name="height" value="0.025" units="cm"/>
    </inkml:brush>
  </inkml:definitions>
  <inkml:trace contextRef="#ctx0" brushRef="#br0">194 2 11627,'0'0'7319,"-9"-1"-5776,1 1-1337,0 0 1,0 0-1,0 1 1,0 1-1,0-1 1,0 1-1,1 1 1,-1-1-1,1 1 1,-1 0 0,1 1-1,0 0 1,0 0-1,1 1 1,-12 9-1,14-11-135,-1 0-13,1 0 0,-1 0-1,1 1 1,0 0 0,0-1-1,0 1 1,0 1 0,1-1-1,0 1 1,0-1 0,-3 6 0,31-8-144,71-11 163,-76 6-99,0 0-1,-1 1 0,1 1 1,0 2-1,34 3 0,-53-4 21,0 0 1,0 0-1,0 1 0,0-1 0,0 0 0,0 1 0,0-1 0,0 0 0,0 1 0,0-1 0,0 1 0,0-1 0,-1 1 0,1 0 0,0-1 1,0 1-1,-1 0 0,1 0 0,0-1 0,-1 1 0,1 0 0,-1 0 0,1 0 0,-1 0 0,1 0 0,0 1 0,-1 0 4,0 0 0,0 0 0,0 0-1,-1 0 1,1 0 0,0 0 0,-1-1-1,1 1 1,-1 0 0,0 0 0,1 0-1,-1-1 1,-1 3 0,-3 3 40,0 1 0,0-1 0,0 0 0,-1-1 0,-7 7 0,1-2 178,-1 0 1,-1 0-1,0-1 1,0-1-1,-1 0 0,0-1 1,-1-1-1,0 0 1,-18 4-1,34-11-223,-1 0 0,1-1 0,0 1 0,0 0 0,-1-1-1,1 1 1,0-1 0,0 1 0,0 0 0,-1-1-1,1 1 1,0-1 0,0 1 0,0 0 0,0-1 0,0 1-1,0-1 1,0 1 0,0-1 0,0 1 0,0-1 0,0 1-1,0 0 1,0-1 0,0 1 0,0-1 0,1 1 0,-1 0-1,0-1 1,0 1 0,0-1 0,1 1 0,-1 0-1,0-1 1,1 1 0,-1-1 0,12-14-857,1 1 0,0 0 1,1 0-1,0 1 0,1 1 0,25-16 1,-10 7-1307,22-17-2943,-5 3-1916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4.055"/>
    </inkml:context>
    <inkml:brush xml:id="br0">
      <inkml:brushProperty name="width" value="0.025" units="cm"/>
      <inkml:brushProperty name="height" value="0.025" units="cm"/>
    </inkml:brush>
  </inkml:definitions>
  <inkml:trace contextRef="#ctx0" brushRef="#br0">10 32 10154,'0'0'6411,"-1"10"-4030,-1 0-1834,-1 0 86,2 0 0,-1 0-1,1 1 1,1 17-1,1-27-602,-1 0-1,1 0 1,0 0 0,0 0-1,-1 0 1,1-1 0,0 1-1,0 0 1,0 0 0,0-1-1,0 1 1,0-1 0,0 1-1,0-1 1,1 1 0,-1-1-1,0 0 1,0 1-1,0-1 1,0 0 0,1 0-1,-1 0 1,0 0 0,0 0-1,0 0 1,1 0 0,-1 0-1,0 0 1,0-1 0,0 1-1,0-1 1,2 0 0,42-11 123,-16-2-30,48-34 0,-2 1-76,-50 38-226,-24 9 188,0 0-1,-1 0 0,1 0 1,-1 0-1,1 0 0,0 1 0,-1-1 1,1 0-1,-1 0 0,1 0 0,-1 1 1,1-1-1,-1 0 0,1 1 0,-1-1 1,1 1-1,-1-1 0,1 0 0,-1 1 1,1-1-1,-1 1 0,0-1 1,1 2-1,0 2 102,1 0 1,-2 0-1,1 0 1,0 0-1,-1 0 1,0 0-1,0 1 1,0 4-1,2 30 724,-1-38-830,0 0 1,-1 0 0,1 0 0,-1 0-1,1 0 1,0-1 0,0 1 0,-1 0 0,1-1-1,0 1 1,0 0 0,0-1 0,0 1-1,0-1 1,0 0 0,0 1 0,0-1 0,0 0-1,0 1 1,0-1 0,0 0 0,0 0 0,0 0-1,0 0 1,0 0 0,0 0 0,0 0-1,0 0 1,0 0 0,0-1 0,0 1 0,0 0-1,0-1 1,0 1 0,0-1 0,0 1 0,2-2-1,34-20 135,-21 8-143,-10 8-200,0 0 0,1 0-1,0 1 1,0 0 0,0 1 0,0-1 0,1 1-1,15-6 1,-22 11 187,0 0 1,0-1-1,0 1 0,0 0 0,0-1 1,0 1-1,0 0 0,-1 0 1,1 0-1,0 0 0,-1 0 0,1 0 1,0 0-1,-1 0 0,1 0 0,-1 0 1,0 0-1,1 0 0,-1 0 1,0 0-1,0 0 0,0 0 0,1 1 1,-1-1-1,0 0 0,0 0 0,-1 0 1,1 0-1,0 2 0,0 0-359,0-1 0,0 1 0,0 0 0,0-1 0,0 1-1,0 0 1,-1-1 0,0 1 0,1-1 0,-1 1 0,0-1-1,-2 4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2.494"/>
    </inkml:context>
    <inkml:brush xml:id="br0">
      <inkml:brushProperty name="width" value="0.025" units="cm"/>
      <inkml:brushProperty name="height" value="0.025" units="cm"/>
    </inkml:brush>
  </inkml:definitions>
  <inkml:trace contextRef="#ctx0" brushRef="#br0">86 0 14670,'0'0'3459,"-25"51"-3042,25-35-97,6 2-160,4-1-96,3 3-64,-6-2-1409,2-1-225,-9-3-1281,0-1-672</inkml:trace>
  <inkml:trace contextRef="#ctx0" brushRef="#br0" timeOffset="1">0 124 11691,'0'0'6726,"52"-28"-6533,-18 28-129,0 0-32,5 0-64,1 0-2531,4 0-2369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8:26:13.690"/>
    </inkml:context>
    <inkml:brush xml:id="br0">
      <inkml:brushProperty name="width" value="0.035" units="cm"/>
      <inkml:brushProperty name="height" value="0.035" units="cm"/>
    </inkml:brush>
  </inkml:definitions>
  <inkml:trace contextRef="#ctx0" brushRef="#br0">1 3 9042,'0'0'50,"0"-1"1,0 1 0,0 0-1,0 0 1,0 0-1,0 0 1,1 0-1,-1-1 1,0 1-1,0 0 1,0 0-1,0 0 1,1 0-1,-1 0 1,0 0-1,0 0 1,0 0-1,1 0 1,-1 0-1,0 0 1,0-1-1,0 1 1,1 0 0,-1 0-1,0 1 1,0-1-1,0 0 1,1 0-1,-1 0 1,0 0-1,0 0 1,0 0-1,1 0 1,-1 0-1,0 0 1,0 0-1,5 9 1230,-1 16 10,-4-22-1187,45 462 2435,-7 628-2122,-35-999-398,-1-43 15,-2-1-1,-6 57 1,5-105-22,1 0-1,0-1 0,0 1 1,-1-1-1,1 1 0,-1 0 1,1-1-1,-1 1 0,0-1 1,0 1-1,1-1 0,-1 1 1,-3 1-1,4-2-9,-1-1 0,1 1-1,-1-1 1,1 0 0,-1 0-1,1 1 1,-1-1 0,0 0 0,1 0-1,-1 0 1,1 0 0,-1 1 0,0-1-1,1 0 1,-1 0 0,0 0 0,1 0-1,-1-1 1,0 1 0,1 0-1,-1 0 1,1 0 0,-1 0 0,0-1-1,-2 0 11,1-1 0,-1 0 0,1 0 0,-1 0-1,1 0 1,0 0 0,0 0 0,0 0 0,0 0 0,1-1-1,-1 1 1,1-1 0,-2-3 0,0-1-3,1 1-1,-1-1 1,1-1 0,-1-9 0,-2-16-12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4.386"/>
    </inkml:context>
    <inkml:brush xml:id="br0">
      <inkml:brushProperty name="width" value="0.025" units="cm"/>
      <inkml:brushProperty name="height" value="0.025" units="cm"/>
    </inkml:brush>
  </inkml:definitions>
  <inkml:trace contextRef="#ctx0" brushRef="#br0">4 51 11307,'0'0'6374,"-4"-48"-4100,4 45-1409,6 3-833,-1 0-64,4 0-641,-4 0-3747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4.892"/>
    </inkml:context>
    <inkml:brush xml:id="br0">
      <inkml:brushProperty name="width" value="0.025" units="cm"/>
      <inkml:brushProperty name="height" value="0.025" units="cm"/>
    </inkml:brush>
  </inkml:definitions>
  <inkml:trace contextRef="#ctx0" brushRef="#br0">165 192 10890,'0'0'2840,"-8"-3"59,2 0-2573,1 1-1,-1 0 1,0 0-1,0 1 1,0 0-1,0 0 1,0 0-1,0 1 1,-7 0-1,9 0-258,1 1-1,-1 0 1,1 0 0,0 0-1,-1 0 1,1 1 0,0-1-1,0 1 1,0 0 0,0 0-1,0 0 1,1 0 0,-1 0-1,0 1 1,1-1 0,0 1-1,0-1 1,0 1 0,0 0-1,-3 6 1,0-1-43,1 0 0,1 0 0,-1 1-1,2-1 1,-1 1 0,1 0 0,0 0 0,1 0-1,0 0 1,0 0 0,1 0 0,1 12 0,-1-20-23,0 0 1,0 1-1,0-1 1,1 0 0,-1 1-1,0-1 1,1 0-1,-1 0 1,1 1-1,-1-1 1,1 0 0,0 0-1,-1 0 1,1 0-1,0 0 1,0 0-1,0 0 1,0 0 0,0 0-1,0 0 1,0 0-1,0 0 1,0-1-1,0 1 1,0 0 0,0-1-1,2 1 1,0 0 31,0-1 0,0 0 0,0 0 0,0 0 0,1 0 0,-1 0 0,0-1-1,0 1 1,0-1 0,0 0 0,4-1 0,4-3 128,1 0 0,-1-1 0,0 0 0,18-15 0,0-3-53,-2-1 1,-1-1 0,27-36-1,-43 50-4,-1-1 0,0-1 0,-1 1 0,0-1 0,-1-1 0,-1 1-1,0-1 1,-1-1 0,6-29 0,-12 28 131,-6 15-201,5 3-47,0 0-1,1 1 1,-1-1 0,1 1-1,-1-1 1,1 1 0,-1-1 0,1 1-1,0 0 1,0 0 0,0 0-1,-1 2 1,-7 20 2,0 0 1,2 1-1,1 0 0,1 1 1,1-1-1,-1 53 0,4-75-13,1 0 1,0 0-1,0-1 0,1 1 0,-1 0 0,0 0 0,1 0 0,0 0 0,0 0 0,0 0 0,0-1 0,0 1 0,0 0 0,1-1 1,0 1-1,-1-1 0,1 1 0,0-1 0,0 0 0,0 0 0,0 0 0,0 0 0,1 0 0,-1-1 0,4 3 0,0-2-117,-1 0-1,0-1 0,1 0 1,-1 0-1,0 0 0,1-1 1,-1 0-1,1 0 1,-1 0-1,1-1 0,-1 1 1,1-1-1,6-3 0,31-14-3749,-3-10-2734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5.331"/>
    </inkml:context>
    <inkml:brush xml:id="br0">
      <inkml:brushProperty name="width" value="0.025" units="cm"/>
      <inkml:brushProperty name="height" value="0.025" units="cm"/>
    </inkml:brush>
  </inkml:definitions>
  <inkml:trace contextRef="#ctx0" brushRef="#br0">45 6 14029,'-5'9'2280,"0"0"-1988,0 0 428,0-1 0,1 1 1,0 0-1,0 0 0,1 1 0,0-1 1,0 1-1,-1 12 0,4-21-701,1-1 1,-1 1-1,0-1 0,0 1 1,1-1-1,-1 1 0,0-1 1,1 1-1,-1-1 0,1 1 0,-1-1 1,0 0-1,1 1 0,-1-1 1,1 0-1,-1 1 0,1-1 1,-1 0-1,1 0 0,-1 1 0,1-1 1,-1 0-1,1 0 0,0 0 1,-1 0-1,1 0 0,-1 0 1,1 0-1,-1 0 0,1 0 0,0 0 1,-1 0-1,2 0 0,22-3 99,-11-2-86,-1 0 0,0-1 0,0 0 0,0-1 0,17-12 0,-21 12-73,0 1 0,1 0-1,0 1 1,0 0 0,1 0 0,0 1 0,-1 0-1,1 1 1,1 0 0,16-3 0,-26 7 44,0-1 1,0 0-1,0 1 1,0-1-1,0 1 1,-1-1-1,1 1 1,0 0-1,0-1 1,0 1-1,-1 0 1,1 0 0,0 0-1,-1-1 1,1 1-1,0 0 1,-1 0-1,1 0 1,-1 0-1,0 0 1,1 0-1,-1 0 1,0 0-1,1 0 1,-1 0-1,0 0 1,0 0-1,0 0 1,0 0 0,0 2-1,0 44 529,0-37-389,0-7-127,0 0-1,0 1 0,0-1 0,0 0 0,0 0 0,1 0 0,0 0 1,-1 0-1,1 0 0,1 0 0,-1 0 0,0 0 0,1 0 0,2 4 1,-3-6-8,1 0 1,-1-1 0,1 1 0,-1 0 0,1-1-1,0 1 1,-1-1 0,1 1 0,0-1 0,0 0-1,-1 1 1,1-1 0,0 0 0,-1 0 0,1-1-1,0 1 1,0 0 0,-1 0 0,1-1 0,0 1-1,-1-1 1,1 0 0,0 1 0,-1-1 0,1 0-1,-1 0 1,1 0 0,-1 0 0,2-2 0,44-29 161,-41 26-174,1 0 0,0 0 0,1 1 0,0 0 0,0 0-1,0 1 1,0 0 0,0 1 0,1 0 0,0 0 0,-1 0 0,16-1 0,-22 4 6,-1 0 0,1 1 0,-1-1 0,1 1 0,-1-1 0,1 1 0,-1-1 0,0 1 0,1 0 0,-1-1 0,0 1 0,0 0 0,1 0 0,-1 0 0,0 0 0,0 0 0,0 1 0,0-1 0,0 0 0,-1 0 0,1 1 0,0-1 0,0 0 0,-1 1 1,1-1-1,0 3 0,-1-2 8,1 0 0,0-1 0,-1 1 0,1 0 1,0 0-1,0-1 0,0 1 0,0-1 1,0 1-1,1-1 0,-1 1 0,0-1 1,1 0-1,-1 0 0,1 0 0,-1 0 1,1 0-1,-1 0 0,1 0 0,0 0 1,0 0-1,-1-1 0,1 1 0,0-1 0,0 1 1,3-1-1,3 0 28,0-1-1,-1 0 1,1 0-1,-1-1 1,1 0-1,-1 0 1,1-1 0,11-6-1,59-38-1369,-29 17-2788,-25 17-66,-8 2-1616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5.693"/>
    </inkml:context>
    <inkml:brush xml:id="br0">
      <inkml:brushProperty name="width" value="0.025" units="cm"/>
      <inkml:brushProperty name="height" value="0.025" units="cm"/>
    </inkml:brush>
  </inkml:definitions>
  <inkml:trace contextRef="#ctx0" brushRef="#br0">34 68 2050,'0'0'8968,"-25"-50"-5380,20 42-834,5 3-479,-3 0 1568,6 5-3843,6 0 0,5 0-32,-3 0-2530,-6 0-5606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6.114"/>
    </inkml:context>
    <inkml:brush xml:id="br0">
      <inkml:brushProperty name="width" value="0.025" units="cm"/>
      <inkml:brushProperty name="height" value="0.025" units="cm"/>
    </inkml:brush>
  </inkml:definitions>
  <inkml:trace contextRef="#ctx0" brushRef="#br0">199 111 8456,'0'0'11328,"-9"-4"-10089,-30-14-391,36 17-815,0 0 0,1 1-1,-1-1 1,0 1 0,0 0 0,1 0-1,-1 0 1,0 0 0,0 1-1,1-1 1,-1 1 0,0-1-1,1 1 1,-1 0 0,0 0 0,1 0-1,-1 0 1,1 1 0,0-1-1,-1 1 1,1 0 0,0-1 0,-4 5-1,-3 3-47,0 1 1,1 0-1,-11 16 0,13-17 37,-20 37-27,25-44 8,0 1 0,0-1 1,0 0-1,0 0 1,1 1-1,-1-1 0,0 1 1,1-1-1,0 1 0,0-1 1,0 1-1,0-1 0,0 1 1,0-1-1,1 1 0,-1-1 1,1 0-1,0 4 0,1-5 5,-1 0 0,0 0 0,1-1 0,-1 1 0,0 0 0,1 0 0,-1-1 0,1 1 0,-1-1 0,1 1 0,-1-1 0,1 0 0,-1 1 0,1-1 0,-1 0 0,1 0 0,0 0 0,-1 0-1,1-1 1,-1 1 0,1 0 0,-1-1 0,1 1 0,-1-1 0,3 0 0,39-17 303,-17 3-231,0-2 0,0 0 1,-2-1-1,0-2 0,-1-1 0,-2 0 0,27-34 0,-44 50-63,-1-1-1,0 1 1,0-1 0,-1 1-1,1-1 1,1-10 0,-3 16-32,-1-1 0,0 0 0,0 0 0,0 1 0,0-1 0,0 0 1,0 0-1,0 0 0,0 1 0,0-1 0,0 0 0,0 0 0,0 0 0,-1 1 1,1-1-1,0 0 0,0 0 0,-1 1 0,1-1 0,-1 0 0,1 1 0,-1-2 1,0 2-44,0 0 0,0-1 0,0 1 0,0 0 0,0 0 0,0 0 0,-1-1 0,1 1 0,0 0 0,0 1 0,0-1 0,0 0 0,0 0 0,0 0 0,0 1 0,0-1 1,0 0-1,0 1 0,0-1 0,0 1 0,-2 1 0,-2 1-377,1 1 0,-1 0 0,1 0-1,0 0 1,0 1 0,0-1 0,1 1 0,0 0 0,0 0 0,0 1 0,0-1 0,1 0 0,0 1 0,0 0 0,0-1 0,1 1-1,-1 0 1,2 0 0,-1 8 0,0 13-4231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6.552"/>
    </inkml:context>
    <inkml:brush xml:id="br0">
      <inkml:brushProperty name="width" value="0.025" units="cm"/>
      <inkml:brushProperty name="height" value="0.025" units="cm"/>
    </inkml:brush>
  </inkml:definitions>
  <inkml:trace contextRef="#ctx0" brushRef="#br0">96 10 13997,'0'0'4634,"-6"12"-2931,-6 21-1232,1 1 0,2 0 0,1 0 0,2 1 0,-2 41 0,2-24-360,-24 98 0,40-216 1667,63-124-1838,-60 163 43,0 1 0,2 0 0,1 1 0,36-42 1,-13 34-255,-38 32 254,1 0 0,0 0 0,0 0 0,-1 0 0,1 0-1,0 0 1,0 1 0,0-1 0,0 1 0,0-1 0,0 1 0,0 0 0,0-1 0,0 1 0,0 0 0,0 1 0,0-1 0,0 0 0,0 1 0,0-1 0,4 2 0,-5-1 10,-1-1 1,1 1-1,0 0 0,-1 0 1,1 0-1,0 0 1,-1 0-1,1-1 0,-1 1 1,1 0-1,-1 1 1,0-1-1,1 0 0,-1 0 1,0 0-1,0 0 1,0 0-1,0 0 0,0 0 1,0 0-1,0 0 1,0 0-1,0 0 0,0 1 1,-1-1-1,1 0 1,0 0-1,-1 0 0,1 0 1,-1 0-1,0 1 1,-20 31 35,-1-10 386,-2 0-1,-1-2 1,0 0 0,-2-2-1,-35 20 1,60-38-404,1 0 1,0 0 0,-1 0-1,1-1 1,0 1-1,-1-1 1,1 1-1,-1-1 1,1 1 0,-1-1-1,1 0 1,-1 0-1,1 1 1,-1-1-1,0-1 1,-1 1-1,3 0-56,-1-1-1,1 1 0,0-1 0,0 1 1,0-1-1,-1 1 0,1-1 0,0 1 1,0-1-1,0 1 0,0-1 0,0 1 1,0-1-1,0 1 0,0-1 0,0 1 1,0-1-1,0 1 0,0-1 0,0 0 1,1 1-1,-1-1 0,0 1 0,0 0 1,0-1-1,1 1 0,-1-1 0,1 0 1,31-44-4334,-2 16 177,3-5-2161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7.280"/>
    </inkml:context>
    <inkml:brush xml:id="br0">
      <inkml:brushProperty name="width" value="0.025" units="cm"/>
      <inkml:brushProperty name="height" value="0.025" units="cm"/>
    </inkml:brush>
  </inkml:definitions>
  <inkml:trace contextRef="#ctx0" brushRef="#br0">108 0 15983,'0'0'7111,"-4"11"-6828,-30 95 435,-24 129 0,54-212-174,1 0 1,-1 38-1,4-61-539,0 0 0,0-1 0,0 1 0,0 0 0,1-1 0,-1 1 0,0 0 0,0 0 0,0-1 0,1 1 0,-1 0 0,0 0 0,0 0 0,1-1 0,-1 1 0,0 0 0,0 0 0,1 0 0,-1 0 0,0 0 0,0 0 0,1-1 0,-1 1 0,0 0 0,1 0 0,-1 0 0,0 0 0,1 0 0,-1 0 0,0 0 0,1 0 0,-1 0 0,0 0 0,0 1 0,1-1 0,-1 0 0,0 0 0,1 0 0,-1 0 0,0 0 0,0 0 0,1 1 0,-1-1 0,0 0 0,0 0 0,1 0 0,-1 1 0,0-1 0,0 0 0,0 0 0,1 1 0,-1-1 0,0 0 0,0 0 0,0 1 0,0-1 0,0 0 0,0 1 0,0-1 0,1 0 0,-1 0-1,0 1 1,0-1 0,0 0 0,0 1 0,0-1 0,16-21 259,-12 9-242,0 0-1,0 0 0,-1-1 1,-1 1-1,0 0 0,-1-1 1,0 0-1,-1 1 0,0-1 1,-1 1-1,-1-1 0,-3-13 1,5 25-25,0 0 0,-1 0 0,1 0 0,-1 0 0,1 0 0,-1 0 1,1 0-1,-1 0 0,0 0 0,1 0 0,-1 0 0,0 0 0,0 0 0,0 0 0,0 0 1,0 1-1,-1-2 0,1 2-1,1 0 0,-1 0-1,1 0 1,-1 0 0,1 1 0,-1-1 0,1 0 0,0 0-1,-1 0 1,1 1 0,-1-1 0,1 0 0,0 0 0,-1 1 0,1-1-1,-1 0 1,1 1 0,0-1 0,-1 0 0,1 1 0,0-1 0,0 1-1,-1-1 1,1 0 0,0 1 0,0-1 0,-1 2 0,-7 37-180,8-36 181,0-1 1,0 1-1,0 0 1,1-1 0,0 1-1,-1-1 1,1 1 0,0-1-1,0 0 1,0 1 0,0-1-1,1 0 1,-1 0-1,1 0 1,-1 0 0,1 0-1,0 0 1,0 0 0,0 0-1,0-1 1,0 1 0,0-1-1,0 0 1,0 1 0,1-1-1,-1 0 1,0 0-1,1 0 1,-1-1 0,1 1-1,-1-1 1,1 1 0,0-1-1,-1 0 1,1 0 0,-1 0-1,6-1 1,2 1-10,0-1 0,0 0 0,0 0 0,0-1 0,0-1 0,-1 1 0,1-2 0,16-7 0,-8-1-116,1 0 1,-2-2-1,19-16 1,-8 5 44,-28 25 81,1-1-1,-1 1 0,0-1 0,1 0 1,-1 1-1,1-1 0,0 1 0,-1-1 1,1 1-1,-1-1 0,1 1 0,0-1 1,-1 1-1,1 0 0,0-1 0,0 1 1,-1 0-1,1 0 0,0 0 0,-1-1 1,1 1-1,0 0 0,0 0 0,0 0 1,-1 0-1,1 0 0,0 0 0,0 1 1,-1-1-1,1 0 0,0 0 0,0 0 1,-1 1-1,1-1 0,0 0 0,-1 1 1,1-1-1,0 1 0,0 0 0,9 31-187,-4-7 122,-4-22 83,-1 1 0,1-1 1,0 1-1,0-1 0,1 1 0,-1-1 0,1 0 1,-1 0-1,1 0 0,0 0 0,0-1 0,0 1 1,1-1-1,-1 0 0,0 0 0,1 0 0,0 0 1,4 1-1,0-1 12,0 0 0,-1 0 0,1-1 0,0-1 0,0 1 0,0-1 0,0-1 0,14-1 0,7-4-110,-1-2-1,0 0 0,51-24 1,-67 26 76,18-5-245,-29 11 264,0 0 0,0 0-1,-1 0 1,1 0 0,0 0 0,0 0 0,-1 0-1,1 0 1,0 1 0,0-1 0,-1 0 0,1 1 0,0-1-1,-1 0 1,1 1 0,0-1 0,-1 1 0,1-1-1,0 1 1,-1 0 0,1-1 0,-1 1 0,1-1-1,-1 1 1,0 0 0,1-1 0,-1 1 0,0 0 0,1 0-1,-1-1 1,0 1 0,0 0 0,0 0 0,1 1-1,-1-1 21,1 1 0,-1-1 0,1 0 0,-1 1 0,1-1 0,0 0 0,0 1 0,0-1 0,0 0-1,0 0 1,0 0 0,0 0 0,0 0 0,0 0 0,1 0 0,-1 0 0,0 0 0,0-1 0,1 1-1,-1 0 1,3 0 0,1 0 12,0 0-1,0 0 1,0 0-1,1 0 1,-1-1 0,8 0-1,5-2 6,0 0 0,30-9 0,-15 3-675,0 2 0,0 1 1,0 1-1,37 1 0,-64-2-5519,-6 5 5772,1-12-6439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7.626"/>
    </inkml:context>
    <inkml:brush xml:id="br0">
      <inkml:brushProperty name="width" value="0.025" units="cm"/>
      <inkml:brushProperty name="height" value="0.025" units="cm"/>
    </inkml:brush>
  </inkml:definitions>
  <inkml:trace contextRef="#ctx0" brushRef="#br0">0 14 18770,'0'0'4388,"63"-14"-16944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8.226"/>
    </inkml:context>
    <inkml:brush xml:id="br0">
      <inkml:brushProperty name="width" value="0.025" units="cm"/>
      <inkml:brushProperty name="height" value="0.025" units="cm"/>
    </inkml:brush>
  </inkml:definitions>
  <inkml:trace contextRef="#ctx0" brushRef="#br0">3 42 1602,'0'0'8375,"0"-8"-6255,0-1-2629,0-16 5834,-1 48-1077,0-15-4064,1 0-56,-1-1 1,1 1 0,0 0 0,1-1 0,0 1 0,3 12-1,-3-17-111,0-1-1,0 0 0,1 0 0,-1 0 0,0 0 0,1 0 1,-1-1-1,1 1 0,0 0 0,-1-1 0,1 1 0,0-1 1,0 1-1,0-1 0,0 0 0,0 0 0,1 0 0,-1 0 1,0 0-1,0-1 0,1 1 0,-1-1 0,0 1 0,1-1 0,-1 0 1,4 0-1,3 0 36,0 0 0,0-1 1,0 0-1,0 0 1,0-1-1,0 0 0,-1 0 1,1-1-1,0-1 0,-1 1 1,9-6-1,11-8 66,45-36 1,-53 38-66,-20 14-56,1 1 0,-1-1 0,1 0 0,-1 1 0,1-1 1,0 1-1,-1-1 0,1 1 0,-1-1 0,1 1 0,0 0 0,0-1 0,-1 1 0,1 0 0,0-1 1,-1 1-1,1 0 0,0 0 0,0 0 0,0 0 0,-1 0 0,1 0 0,0 0 0,0 0 0,-1 0 1,1 0-1,0 0 0,0 0 0,0 0 0,-1 1 0,1-1 0,0 0 0,-1 1 0,1-1 0,0 0 1,-1 1-1,1-1 0,0 1 0,-1-1 0,2 2 0,8 34 174,-9-32-153,-1 0-1,1 1 1,0-1-1,1 1 1,-1-1-1,1 0 1,3 6-1,-4-8-8,1 0-1,0 0 1,0 0 0,0-1-1,0 1 1,1-1-1,-1 0 1,0 1-1,1-1 1,-1 0 0,0-1-1,1 1 1,-1 0-1,1 0 1,-1-1 0,1 0-1,0 1 1,-1-1-1,1 0 1,-1 0-1,1-1 1,0 1 0,-1-1-1,1 1 1,-1-1-1,5-1 1,7-3 82,1-1 0,-1 0 0,18-11 0,-14 7-78,-4 3-482,0 0 1,0 2 0,1-1-1,18-3 1,33 4-9901,-52 5 5532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8.718"/>
    </inkml:context>
    <inkml:brush xml:id="br0">
      <inkml:brushProperty name="width" value="0.025" units="cm"/>
      <inkml:brushProperty name="height" value="0.025" units="cm"/>
    </inkml:brush>
  </inkml:definitions>
  <inkml:trace contextRef="#ctx0" brushRef="#br0">47 14 4228,'0'0'15529,"-8"-3"-15502,-24-7-48,32 10-13,0 0 0,0 0 1,0 1-1,1-1 0,-1 0 1,0 0-1,0 0 0,0 1 1,0-1-1,0 0 0,0 0 1,0 1-1,0-1 0,0 0 1,0 0-1,0 1 0,0-1 1,0 0-1,0 0 1,0 0-1,0 1 0,0-1 1,-1 0-1,1 0 0,0 1 1,0-1-1,0 0 0,0 0 1,0 0-1,0 0 0,-1 1 1,1-1-1,0 0 0,0 0 1,0 0-1,0 0 0,-1 0 1,1 1-1,0-1 0,0 0 1,-1 0-1,1 0 0,0 0 1,0 0-1,0 0 0,-1 0 1,1 0-1,0 0 0,0 0 1,-1 0-1,1 0 0,0 0 1,0 0-1,-1 0 0,1 0 1,0 0-1,-1 0 1,1 0-148,0 0 0,0 1 0,1-1 0,-1 0 0,0 0 0,0 1 0,0-1 0,0 0 0,0 0 0,0 1 0,0-1 0,0 0 0,1 0 0,-1 1 0,0-1 0,0 0 0,0 0 1,0 0-1,1 1 0,-1-1 0,0 0 0,0 0 0,1 0 0,-1 0 0,0 0 0,0 1 0,1-1 0,-1 0 0,0 0 0,0 0 0,1 0 0,-1 0 0,0 0 0,0 0 1,1 0-1,-1 0 0,0 0 0,0 0 0,1 0 0,-1 0 0,0 0 0,1 0 0,-1 0 0,0-1 0,0 1 0,1 0 0,-1 0 0,0 0 0,0 0 0,0 0 0,1-1 0,-1 1 1,0 0-1,0-3-1357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8:26:14.739"/>
    </inkml:context>
    <inkml:brush xml:id="br0">
      <inkml:brushProperty name="width" value="0.035" units="cm"/>
      <inkml:brushProperty name="height" value="0.035" units="cm"/>
    </inkml:brush>
  </inkml:definitions>
  <inkml:trace contextRef="#ctx0" brushRef="#br0">2597 76 12075,'0'0'133,"1"0"0,-1-1 0,0 1 0,0 0 0,0-1 0,0 1 0,1 0 0,-1-1 1,0 1-1,0 0 0,0-1 0,0 1 0,0 0 0,0-1 0,0 1 0,0 0 0,0-1 1,0 1-1,0 0 0,0-1 0,0 1 0,0-1 0,0 1 0,-1 0 0,1-1 0,0 1 1,0 0-1,0 0 0,0-1 0,-1 1 0,-10-13 986,-17-7-695,19 15-321,0 1 1,-1 0 0,1 1-1,-1 0 1,0 0-1,-18-1 1,-64-2 86,75 6-158,-239 13 139,15 2-70,41-26 104,126 5-44,1 2-1,-1 4 1,-78 10 0,-66 34 289,130-23-74,-111 11 0,193-32-349,0 1 0,0-1 1,1 0-1,-1 0 1,0-1-1,0 0 1,0 0-1,1 0 0,-1-1 1,0 1-1,1-1 1,-1-1-1,-8-4 1,12 6-23,0 0 0,0 0 0,1 0 0,-1 0 0,0 1 1,0-1-1,0 1 0,0-1 0,0 1 0,0 0 0,0 0 1,0 0-1,0 0 0,0 0 0,0 0 0,0 1 0,0-1 1,0 1-1,0-1 0,0 1 0,0 0 0,0 0 0,-2 1 1,-5 3-9,1 1 0,0-1 1,-12 12-1,7-6-1,-2 1-7,0-1 0,-1 0 0,-1-1 0,0-1 0,-33 13 0,37-18 25,1 0 0,-1-1-1,-1-1 1,1 0-1,0-1 1,-1 0 0,1-1-1,0 0 1,-19-4 0,-166-41-41,140 31 2,55 13-63,0 0 0,0 1 0,0-1 0,1 0 0,-1 0 1,0-1-1,1 1 0,-1-1 0,1 1 0,-1-1 0,1 0 1,0 0-1,0 0 0,0 0 0,0 0 0,0 0 1,0-1-1,0 1 0,1 0 0,-1-1 0,1 0 0,0 1 1,0-1-1,0 0 0,0 0 0,0 1 0,1-1 0,-1 0 1,1 0-1,-1 0 0,1 0 0,0 0 0,1 0 0,0-5 1,1-4-312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19.762"/>
    </inkml:context>
    <inkml:brush xml:id="br0">
      <inkml:brushProperty name="width" value="0.025" units="cm"/>
      <inkml:brushProperty name="height" value="0.025" units="cm"/>
    </inkml:brush>
  </inkml:definitions>
  <inkml:trace contextRef="#ctx0" brushRef="#br0">149 152 6951,'0'0'5034,"-3"-9"-1863,3 9-3147,0-3 174,-1 0 0,1 0 0,-1 0 1,0 1-1,0-1 0,0 0 1,-1 1-1,1-1 0,0 1 0,-1-1 1,0 1-1,1 0 0,-1 0 0,0 0 1,0 0-1,0 0 0,-1 0 1,1 0-1,0 1 0,-1-1 0,1 1 1,-1-1-1,1 1 0,-1 0 0,0 0 1,0 0-1,1 1 0,-1-1 1,0 1-1,0-1 0,-5 1 0,5 0-169,0 0 0,0 0 0,-1 1-1,1-1 1,0 1 0,0-1 0,0 1-1,-1 0 1,1 0 0,0 1 0,0-1-1,0 1 1,1-1 0,-1 1 0,0 0-1,1 0 1,-1 0 0,1 0 0,0 1-1,-1-1 1,1 1 0,0-1 0,0 1-1,1 0 1,-1-1 0,1 1-1,-1 0 1,1 0 0,0 0 0,0 1-1,0-1 1,0 0 0,1 0 0,0 0-1,-1 1 1,1-1 0,0 0 0,1 5-1,-1-8-29,0 1-1,0 0 0,0-1 0,0 1 0,0-1 1,0 1-1,0 0 0,0-1 0,0 1 0,0 0 1,0-1-1,1 1 0,-1-1 0,0 1 0,1 0 1,-1-1-1,0 1 0,1-1 0,-1 1 0,0-1 0,1 1 1,-1-1-1,1 0 0,-1 1 0,1-1 0,-1 1 1,1-1-1,-1 0 0,1 0 0,0 1 0,-1-1 1,2 0-1,23-4 68,24-23 146,-29 12-157,-1-1 0,0-1 0,-1 0 0,-1-2 0,-1 0 0,22-32 0,-50 77-72,1 1 0,2 0 0,0 1 0,2 0 0,-4 36 0,10-60 64,0 0 0,1 0 0,0 0 0,-1 0 0,2 0 1,-1 0-1,0 0 0,1 0 0,0 0 0,0 0 0,0 0 0,3 7 0,-3-10-1,0 0 0,1 1 0,-1-1 0,1 0 0,0 0 0,-1 0 0,1 0 0,0 0 0,0 0 0,-1 0 0,1 0 0,0-1 0,0 1 0,0-1 0,0 1 0,0-1 0,0 0 0,0 0 0,0 0 0,0 0 1,0 0-1,0 0 0,0-1 0,0 1 0,0-1 0,0 1 0,3-2 0,5-2 41,0 0 0,0 0 0,0-1 0,0-1 0,-1 1 0,0-2 0,0 1 0,0-1 0,-1 0 0,9-11 0,-4 5-49,-1-2 0,0 1 0,-1-1 0,-1-1 0,10-21 0,-13 22 26,-14 36-170,3-11 98,0 0 1,1 1 0,0-1-1,1 1 1,0 0-1,1-1 1,0 12-1,1-20 10,1-1-1,-1 1 1,1-1 0,-1 1-1,1-1 1,0 1-1,0-1 1,0 0-1,-1 1 1,1-1-1,0 0 1,1 0-1,-1 0 1,0 0-1,0 0 1,0 0-1,1 0 1,-1 0-1,0 0 1,1-1 0,-1 1-1,1-1 1,-1 1-1,1-1 1,-1 1-1,1-1 1,-1 0-1,1 0 1,0 1-1,-1-1 1,1 0-1,-1-1 1,1 1-1,-1 0 1,4-1 0,4 0 27,0 0 1,0 0 0,0-1 0,0 0 0,8-4 0,-5 1-9,0-1 0,-1 0 0,0 0 0,-1-1 0,1 0 0,-1-1 0,-1 0 0,1-1 0,-2 0 0,1-1 0,-1 1 0,0-2 0,-1 1 0,6-13 0,-12 13-20,-13 19-20,-15 22-16,-3 26 291,28-53-231,0 1-1,1-1 1,-1 1 0,1-1-1,0 1 1,1-1 0,-1 1-1,1-1 1,0 1-1,0 0 1,1-1 0,0 7-1,0-10-14,1 1-1,-1-1 1,0 1-1,1-1 1,-1 0-1,1 0 1,0 1-1,-1-1 1,1 0-1,0 0 1,0 0-1,-1-1 1,1 1 0,0 0-1,0-1 1,0 1-1,0-1 1,0 0-1,0 0 1,0 0-1,0 0 1,0 0-1,4 0 1,50-7-554,-53 6 277,-1 0 0,1 0 0,0 0 0,-1-1 0,1 1 0,0-1 0,-1 0 0,0 0 0,0 0 0,4-4 0,13-27-6015,-10 4-1170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20.109"/>
    </inkml:context>
    <inkml:brush xml:id="br0">
      <inkml:brushProperty name="width" value="0.025" units="cm"/>
      <inkml:brushProperty name="height" value="0.025" units="cm"/>
    </inkml:brush>
  </inkml:definitions>
  <inkml:trace contextRef="#ctx0" brushRef="#br0">0 1 16976,'0'0'6342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22.018"/>
    </inkml:context>
    <inkml:brush xml:id="br0">
      <inkml:brushProperty name="width" value="0.025" units="cm"/>
      <inkml:brushProperty name="height" value="0.025" units="cm"/>
    </inkml:brush>
  </inkml:definitions>
  <inkml:trace contextRef="#ctx0" brushRef="#br0">263 88 8680,'4'-10'2771,"2"0"-1921,-4 7-583,0 0 0,0-1 0,0 1 0,-1-1-1,1 1 1,-1-1 0,0 0 0,0 1 0,0-1-1,-1 0 1,1 0 0,-1 0 0,0-5 0,0 9-181,0-1 0,0 1 1,0-1-1,0 0 1,-1 1-1,1-1 1,0 1-1,0-1 1,0 1-1,-1-1 1,1 1-1,0-1 1,-1 1-1,1-1 1,-1 1-1,1 0 1,0-1-1,-1 1 1,1 0-1,-1-1 0,1 1 1,-1 0-1,1-1 1,-1 1-1,1 0 1,-1 0-1,0 0 1,1-1-1,-1 1 1,0 0-1,-26 1 1044,-23 17-435,33-5-515,0 1-1,1 1 0,1 1 1,0 0-1,1 1 1,1 1-1,1 0 1,0 0-1,1 1 0,1 1 1,1 0-1,1 0 1,1 1-1,0 0 1,2 0-1,0 1 0,-1 21 1,6-41-174,0 1-1,0-1 1,0 1 0,0-1 0,0 0-1,0 1 1,1-1 0,-1 0 0,1 1-1,0-1 1,0 0 0,0 0 0,0 1-1,0-1 1,0 0 0,0 0 0,1 0-1,-1 0 1,1-1 0,2 4 0,0-3 3,-1 1 0,1-1-1,-1-1 1,1 1 0,0 0 0,-1-1 0,1 1 0,0-1 0,0 0 0,0-1 0,6 1-1,2 0 29,1-1 0,-1 0 0,1-1 0,-1-1 0,1 0 0,-1-1 0,14-4 0,41-24 68,-64 30-90,0 0-1,-1-1 0,1 0 0,0 0 1,-1 1-1,0-2 0,1 1 1,-1 0-1,0 0 0,0-1 1,0 1-1,0-1 0,-1 1 1,1-1-1,-1 0 0,0 0 0,1 1 1,-1-1-1,0 0 0,0-5 1,-1 7 5,-1 0 0,1 0 0,-1 0 0,0 0 1,1 1-1,-1-1 0,0 0 0,0 0 0,1 1 0,-1-1 1,0 0-1,0 1 0,0-1 0,0 1 0,0-1 0,0 1 1,0-1-1,0 1 0,0 0 0,0-1 0,0 1 1,0 0-1,0 0 0,0 0 0,0 0 0,-1 0 0,1 0 1,0 0-1,-1 1 0,-38 1 314,34-1-321,0 0 0,0 1 0,0-1 0,0 1 0,0 1 0,1-1-1,-1 1 1,1 0 0,-1 1 0,1-1 0,0 1 0,1 0 0,-1 0 0,1 0-1,-1 1 1,-3 6 0,8-11-11,0 0-1,0 1 1,0-1-1,0 0 0,0 0 1,0 0-1,0 1 1,0-1-1,0 0 1,0 0-1,0 0 1,0 1-1,0-1 1,0 0-1,0 0 0,1 0 1,-1 1-1,0-1 1,0 0-1,0 0 1,0 0-1,1 0 1,-1 0-1,0 1 1,0-1-1,0 0 0,0 0 1,1 0-1,-1 0 1,0 0-1,0 0 1,1 0-1,-1 0 1,0 0-1,0 0 1,0 0-1,1 0 0,-1 0 1,0 0-1,0 0 1,0 0-1,1 0 1,-1 0-1,0 0 1,0 0-1,0 0 1,1 0-1,-1 0 1,0 0-1,0-1 0,13 0 21,2-5 7,0-1 0,0 0 0,-1-1-1,0 0 1,0-1 0,13-12 0,-13 10-24,1 0 1,0 1 0,1 1-1,30-13 1,-45 22-10,-1 0 0,1 0 0,-1 0 0,1 0 0,0 0 0,-1 0 0,1 1 0,-1-1 0,1 0 0,-1 0 0,1 1 0,-1-1 0,1 0 0,-1 1 0,1-1 0,-1 1 0,1-1 0,-1 0 0,0 1 0,1-1 0,-1 1 1,0-1-1,1 1 0,-1-1 0,0 1 0,0 0 0,1-1 0,-1 1 0,0-1 0,0 1 0,0 0 0,0-1 0,0 1 0,0-1 0,0 1 0,0 0 0,0-1 0,0 1 0,0-1 0,0 1 0,0-1 0,-1 2 0,0 31 36,0-32-32,-17 77 56,12-61-44,1 1-1,-3 27 1,8-45-53,-1 1 1,1-1-1,0 1 0,0 0 1,0-1-1,-1 1 0,1-1 1,0 1-1,0-1 1,0 1-1,0 0 0,0-1 1,0 1-1,0-1 1,0 1-1,0 0 0,1-1 1,-1 1-1,0-1 1,0 1-1,0-1 0,1 1 1,-1-1-1,0 1 0,0-1 1,1 1-1,-1-1 1,1 1-1,-1-1 0,0 0 1,1 1-1,-1-1 1,1 1-1,-1-1 0,1 0 1,-1 1-1,1-1 1,-1 0-1,1 0 0,-1 0 1,1 1-1,0-1 0,-1 0 1,1 0-1,-1 0 1,1 0-1,-1 0 0,1 0 1,0 0-1,-1 0 1,1 0-1,-1 0 0,1 0 1,-1-1-1,1 1 1,0 0-1,-1 0 0,1 0 1,-1-1-1,1 1 1,-1 0-1,1-1 0,-1 1 1,0 0-1,1-1 0,-1 1 1,1-1-1,-1 1 1,1-1-1,33-30-5380,-13 2-953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23.498"/>
    </inkml:context>
    <inkml:brush xml:id="br0">
      <inkml:brushProperty name="width" value="0.025" units="cm"/>
      <inkml:brushProperty name="height" value="0.025" units="cm"/>
    </inkml:brush>
  </inkml:definitions>
  <inkml:trace contextRef="#ctx0" brushRef="#br0">1 189 10730,'0'0'9481,"12"3"-8194,-5 0-1103,-3-1-126,-1-1 0,1 0 0,-1 0 0,1 0 1,0 0-1,0 0 0,-1-1 0,1 1 0,0-1 0,0 0 0,0 0 0,-1-1 0,1 1 0,0-1 0,0 0 0,-1 0 0,1 0 0,0 0 1,-1-1-1,6-2 0,8-7 117,-1 0 0,24-21-1,-37 29-120,1 0 0,-1-1-1,0 1 1,0-1-1,0 0 1,0 0 0,-1 0-1,1 0 1,-1 0-1,0-1 1,0 1 0,-1-1-1,1 1 1,-1-1-1,0 0 1,0-6 0,-1 10-38,0 0 0,-1 0 1,1 0-1,0 0 1,-1 0-1,1 1 1,0-1-1,-1 0 0,1 0 1,-1 0-1,0 1 1,1-1-1,-1 0 0,0 1 1,1-1-1,-1 1 1,0-1-1,0 1 0,1-1 1,-1 1-1,0-1 1,0 1-1,0 0 0,0-1 1,1 1-1,-1 0 1,0 0-1,0 0 0,0 0 1,0 0-1,0 0 1,0 0-1,0 0 0,0 0 1,0 0-1,1 0 1,-3 1-1,-2 0 42,0-1 0,-1 1 0,1 1 1,0-1-1,0 1 0,-7 3 0,1 2-53,0 1-1,1 1 1,0 0 0,0 0 0,1 1-1,0 0 1,0 1 0,1 0-1,1 0 1,0 1 0,1-1 0,0 2-1,0-1 1,1 1 0,1-1-1,-5 26 1,9-37 3,0 1 0,-1-1 0,1 1 0,0-1 0,0 1 0,0-1 1,0 0-1,1 1 0,-1-1 0,0 1 0,1-1 0,-1 1 0,1-1 0,-1 1 0,1-1 0,-1 0 0,1 1 0,0-1 0,0 0 0,0 0 1,0 0-1,0 0 0,0 0 0,0 0 0,2 2 0,0-2 8,-1 0-1,1 0 1,0 0 0,0 0-1,0 0 1,-1-1 0,1 1-1,0-1 1,0 0 0,0 0 0,0 0-1,4-1 1,4-1 33,0 0 1,1 0-1,-1-2 0,-1 1 1,21-10-1,-9 0-24,0-1 0,-1 0 1,30-26-1,-44 33-24,1 0 0,-1 0 0,-1-1 0,1 0-1,-1 0 1,-1 0 0,1-1 0,-1 1 0,-1-1 0,0-1 0,6-17 0,-10 19-76,-4 9 21,-11 17-3,-17 34 40,28-42 19,1-5 5,1-1 0,-1 1 1,1 0-1,1 0 0,-1-1 0,1 1 0,-1 0 0,1 1 0,1-1 0,-1 0 0,1 0 1,0 0-1,0 7 0,1-12-4,0 1-1,0 0 1,0 0 0,0 0 0,-1-1 0,1 1 0,0-1 0,0 1-1,0 0 1,1-1 0,-1 0 0,0 1 0,0-1 0,0 0-1,0 1 1,0-1 0,0 0 0,0 0 0,1 0 0,-1 0-1,0 0 1,2-1 0,28-2 87,-21-1-78,1 0 0,-1 0 0,0-1 0,0 0 1,-1-1-1,1 0 0,-1-1 0,0 1 0,-1-2 1,9-8-1,-6 4-2,0-1-1,-1 0 1,0 0 0,-1-1 0,0 0 0,7-18-1,-22 46-19,-1 1 0,2 0 0,0 0 0,0 0 0,2 1 0,0-1-1,1 1 1,0 0 0,1 30 0,2-44 16,0 0 0,0 0 0,0 0 0,1 0 0,-1 0 0,0 0 0,1-1 0,-1 1 0,1 0 0,0-1 0,-1 1 0,1-1 0,0 0 0,0 0 0,0 0 0,0 0 0,0 0 0,0 0 0,0 0 0,0 0 0,0-1 0,0 1 0,1-1 0,-1 0 0,0 0 0,0 1 0,5-2 0,4 2 37,1-1 1,-1-1-1,1 0 0,12-2 0,-13-1-18,1 0 0,0 0 1,-1-1-1,0-1 0,0 0 0,-1 0 0,1-1 0,11-11 0,-16 14-8,-1-1-1,1 1 1,-1-1-1,0 0 1,-1-1 0,1 1-1,-1-1 1,0 0-1,-1 0 1,1 0 0,-1-1-1,0 1 1,-1-1-1,0 0 1,3-11-1,-5 18-5,0-1 0,0 0-1,0 0 1,0 0 0,0 0-1,0 1 1,-1-1 0,1 0-1,0 0 1,0 0 0,-1 1-1,1-1 1,0 0 0,-1 0-1,1 1 1,-1-1 0,1 0-1,-1 1 1,1-1 0,-1 1-1,1-1 1,-1 0 0,0 1-1,1-1 1,-1 1 0,0 0-1,1-1 1,-1 1 0,0-1-1,0 1 1,1 0 0,-1 0-1,0-1 1,0 1 0,0 0-1,1 0 1,-1 0 0,0 0-1,0 0 1,0 0 0,0 0-1,1 0 1,-1 0 0,0 1-1,-1-1 1,-42 13 126,36-10-71,7-3-33,20-34 228,-15 3-94,-4 30-231,-1 20 47,1-14 20,1 0 0,0-1 0,0 1 0,0-1 0,0 1 1,1-1-1,0 1 0,0-1 0,0 0 0,0 0 0,1 0 1,-1 0-1,1 0 0,0 0 0,0-1 0,1 1 0,-1-1 1,1 0-1,-1 0 0,1-1 0,0 1 0,0-1 1,0 1-1,1-1 0,-1 0 0,0-1 0,1 1 0,-1-1 1,1 0-1,0 0 0,-1-1 0,1 1 0,0-1 0,0 0 1,-1 0-1,6-1 0,-6 0 10,-1-1-1,0 1 1,0-1 0,0 0-1,0 0 1,0 0 0,-1 0-1,1-1 1,0 1 0,-1-1 0,0 1-1,1-1 1,-1 0 0,0 0-1,2-6 1,23-48 120,-25 52-115,0-1-1,0 1 1,-1-1-1,1 0 1,-1 1 0,0-10-1,-1 15-17,0 0 0,0 0 0,0-1 0,0 1-1,0 0 1,0 0 0,0 0 0,0-1 0,0 1 0,0 0 0,0 0-1,0 0 1,0 0 0,0-1 0,0 1 0,0 0 0,0 0 0,0 0-1,0-1 1,0 1 0,0 0 0,0 0 0,-1 0 0,1 0 0,0 0-1,0-1 1,0 1 0,0 0 0,0 0 0,-1 0 0,1 0 0,0 0-1,0 0 1,0 0 0,0 0 0,-1-1 0,1 1 0,0 0 0,0 0 0,0 0-1,0 0 1,-1 0 0,1 0 0,0 0 0,0 0 0,0 0 0,-1 0-1,1 0 1,0 0 0,0 0 0,0 0 0,0 0 0,-1 1 0,1-1-1,0 0 1,0 0 0,0 0 0,0 0 0,-1 0 0,1 0 0,0 0-1,0 0 1,0 1 0,0-1 0,0 0 0,-1 0 0,1 0 0,-8 9-82,0 5 68,2-1-1,0 2 1,1-1-1,0 1 1,1-1-1,0 1 0,2 1 1,0-1-1,0 0 1,2 24-1,0-39 20,0 1 1,1 0-1,-1-1 0,1 1 0,0 0 1,-1-1-1,1 1 0,-1-1 0,1 1 0,0-1 1,-1 1-1,1-1 0,0 0 0,0 1 1,-1-1-1,1 0 0,0 0 0,0 1 1,-1-1-1,1 0 0,0 0 0,0 0 0,0 0 1,-1 0-1,1 0 0,0 0 0,0 0 1,0 0-1,-1-1 0,1 1 0,0 0 1,0 0-1,-1-1 0,2 0 0,29-9 127,-8-3-98,-2-2 0,23-18 0,21-15-8,-65 47-30,1 1 0,-1-1 1,1 1-1,-1-1 0,0 1 0,1-1 0,-1 1 0,1 0 0,-1-1 0,1 1 1,0 0-1,-1-1 0,1 1 0,-1 0 0,1 0 0,-1 0 0,1-1 0,0 1 1,-1 0-1,1 0 0,0 0 0,-1 0 0,1 0 0,-1 0 0,1 0 0,0 0 1,-1 0-1,1 1 0,0-1 0,-1 0 0,1 0 0,-1 0 0,1 1 0,-1-1 1,1 0-1,-1 1 0,1-1 0,-1 0 0,1 1 0,-1-1 0,1 1 0,-1-1 1,1 1-1,-1-1 0,0 1 0,1-1 0,-1 2 0,3 37-23,-2 2 72,-1-40-43,0 0 0,0 0 0,0 0-1,1 0 1,-1 0 0,0 0-1,0 0 1,1 0 0,-1 0 0,1 0-1,-1 0 1,1-1 0,-1 1 0,1 0-1,-1 0 1,1-1 0,0 1 0,-1 0-1,1-1 1,0 1 0,0 0 0,0-1-1,-1 1 1,1-1 0,0 1 0,0-1-1,0 0 1,2 1 0,4-1 43,0 0 1,-1-1-1,1 0 1,0 0-1,0-1 1,-1 0-1,1 0 1,-1 0-1,1-1 1,-1 0-1,0 0 1,0-1 0,0 1-1,-1-1 1,1-1-1,6-5 1,-5 4-41,0 0 0,1 0 1,0 1-1,0 0 0,0 1 1,1 0-1,0 0 1,15-4-1,-24 8-3,1 0 1,-1 0 0,0 0-1,1 0 1,-1 0-1,0 0 1,1 0-1,-1 0 1,1 0-1,-1 0 1,0 0-1,1 1 1,-1-1-1,0 0 1,1 0 0,-1 0-1,0 0 1,1 0-1,-1 1 1,0-1-1,1 0 1,-1 0-1,0 1 1,0-1-1,1 0 1,-1 1-1,0-1 1,0 0 0,0 0-1,1 1 1,-1-1-1,0 0 1,0 1-1,0-1 1,0 1-1,0-1 1,0 0-1,0 1 1,0-1-1,0 0 1,0 1 0,0 0-1,-3 24 206,-15 24-45,18-49-266,0 1-1,0-1 0,0 0 0,0 1 0,0-1 1,0 0-1,0 1 0,0-1 0,0 0 1,0 1-1,0-1 0,-1 0 0,1 1 0,0-1 1,0 0-1,0 0 0,0 1 0,-1-1 1,1 0-1,0 0 0,0 1 0,-1-1 0,1 0 1,0 0-1,0 0 0,-1 0 0,1 1 1,0-1-1,-1 0 0,1 0 0,0 0 0,0 0 1,-1 0-1,1 0 0,0 0 0,-1 0 1,1 0-1,0 0 0,-1 0 0,1 0 0,0 0 1,-1 0-1,1 0 0,0 0 0,-1 0 0,1 0 1,0 0-1,0 0 0,-1-1 0,1 1 1,0 0-1,-1 0 0,1 0 0,0 0 0,-1-1 1,-8-20-9017,6 11 6547,-6-14-4196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23.859"/>
    </inkml:context>
    <inkml:brush xml:id="br0">
      <inkml:brushProperty name="width" value="0.025" units="cm"/>
      <inkml:brushProperty name="height" value="0.025" units="cm"/>
    </inkml:brush>
  </inkml:definitions>
  <inkml:trace contextRef="#ctx0" brushRef="#br0">9 20 11275,'-3'-11'4868,"-2"3"5926,10 8-10665,6 8-129,-2 3 0,3 2-929,-5-3-2146,9 1-1377,-5-3-2307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24.204"/>
    </inkml:context>
    <inkml:brush xml:id="br0">
      <inkml:brushProperty name="width" value="0.025" units="cm"/>
      <inkml:brushProperty name="height" value="0.025" units="cm"/>
    </inkml:brush>
  </inkml:definitions>
  <inkml:trace contextRef="#ctx0" brushRef="#br0">0 0 5733,'0'0'13026,"1"9"-10736,-1 11-1310,3 57 2898,-3-73-3741,0 0 0,1 0 0,-1 0 0,1 0 0,0 0 0,0 0 0,1 0 0,-1 0 0,1 0 0,0-1 0,0 1 0,0 0 0,0-1 0,6 6 0,-5-7-120,0-1-1,-1 0 0,1 1 1,0-1-1,0 0 1,0-1-1,0 1 0,1-1 1,-1 1-1,0-1 0,0 0 1,0 0-1,0 0 0,0-1 1,0 1-1,0-1 0,1 1 1,-1-1-1,0 0 0,-1 0 1,1-1-1,4-1 0,8-5-91,-1 0 0,26-19 0,-30 19-113,1 0 42,-9 5 132,1 0-1,0 1 1,0 0 0,0-1-1,0 1 1,1 0 0,-1 0-1,0 1 1,1-1 0,-1 1-1,1 0 1,0 0-1,4-1 1,-7 43 313,-12 9 1132,14-50-1755,0-1 0,-1 1 0,1 0 0,0-1 0,-1 1 1,1-1-1,-1 0 0,1 0 0,0 0 0,-1 0 0,3-2 0,24-19-9306,-13 9 1462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24.580"/>
    </inkml:context>
    <inkml:brush xml:id="br0">
      <inkml:brushProperty name="width" value="0.025" units="cm"/>
      <inkml:brushProperty name="height" value="0.025" units="cm"/>
    </inkml:brush>
  </inkml:definitions>
  <inkml:trace contextRef="#ctx0" brushRef="#br0">0 150 13869,'0'0'12812,"10"-1"-11894,8-3-747,0 0-1,0-1 1,-1-1-1,23-11 1,-31 13-150,-1 0 1,1-1-1,-1 1 1,-1-2-1,1 1 1,-1-1-1,1 0 1,-2 0-1,1-1 1,-1 0-1,9-13 1,-14 19-10,-1 1 1,1-1-1,-1 0 1,1 1-1,-1-1 1,1 0-1,-1 0 1,0 1-1,1-1 1,-1 0-1,0 0 0,0 0 1,0 1-1,0-1 1,1 0-1,-1 0 1,0 0-1,0 0 1,-1 1-1,1-1 1,0 0-1,0 0 1,0 0-1,0 0 1,-1 1-1,1-1 1,0 0-1,-1 0 1,1 1-1,-1-1 0,1 0 1,-1 1-1,1-1 1,-1 0-1,1 1 1,-1-1-1,0 1 1,1-1-1,-1 1 1,0-1-1,1 1 1,-1-1-1,0 1 1,0 0-1,1-1 1,-1 1-1,0 0 0,0 0 1,0 0-1,1 0 1,-1-1-1,0 1 1,0 0-1,0 0 1,0 0-1,1 1 1,-3-1-1,-3 0 85,-1 1-1,0-1 1,0 1-1,1 0 1,-1 1-1,-7 2 0,3 1-46,-1 1 0,2 0 0,-1 1 0,1 0 0,0 1 0,-17 16 0,23-21-31,0 0 0,1 1 0,-1 0 0,1 0 0,0-1 0,0 2 0,1-1 0,-1 0 0,1 1 0,0-1-1,0 1 1,0-1 0,1 1 0,0 0 0,-1 0 0,2 0 0,-1 0 0,1 0 0,-1 0 0,2 5 0,0-7-12,0 0 1,1 0-1,0 0 0,0 0 1,0 0-1,0-1 1,0 1-1,0-1 0,0 1 1,1-1-1,0 0 0,-1 0 1,1 0-1,0 0 1,0-1-1,0 1 0,0-1 1,0 1-1,0-1 1,0 0-1,4 0 0,75 16-192,-73-16 80,70 7-2743,-28-7-2408,-15-1-2378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25.447"/>
    </inkml:context>
    <inkml:brush xml:id="br0">
      <inkml:brushProperty name="width" value="0.025" units="cm"/>
      <inkml:brushProperty name="height" value="0.025" units="cm"/>
    </inkml:brush>
  </inkml:definitions>
  <inkml:trace contextRef="#ctx0" brushRef="#br0">1 87 12332,'0'0'8968,"68"-15"-8167,1 1-353,19-3-255,3 2-65,-6 3-96,-2 4 0,-25 2-1121,-11 6-1282,-26 0-479,-17 0-2115,-9 4-3523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2:25.810"/>
    </inkml:context>
    <inkml:brush xml:id="br0">
      <inkml:brushProperty name="width" value="0.025" units="cm"/>
      <inkml:brushProperty name="height" value="0.025" units="cm"/>
    </inkml:brush>
  </inkml:definitions>
  <inkml:trace contextRef="#ctx0" brushRef="#br0">0 44 15727,'0'0'5733,"88"7"-4259,-29-7-385,3 0-673,6-4-320,2-1-32,-3-5-1057,-4-3-2306,-6-6-4869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3.060"/>
    </inkml:context>
    <inkml:brush xml:id="br0">
      <inkml:brushProperty name="width" value="0.025" units="cm"/>
      <inkml:brushProperty name="height" value="0.025" units="cm"/>
    </inkml:brush>
  </inkml:definitions>
  <inkml:trace contextRef="#ctx0" brushRef="#br0">9150 1134 7111,'0'0'1585,"13"-7"-1457,-9 5-119,6-3-15,0 0-1,1 1 0,-1 0 0,1 0 0,-1 1 0,1 1 0,0-1 0,15 0 0,628-3 544,-139 4 629,653-5-259,-786 22-650,200 3-65,-239-23 585,545-79-1,-841 76-657,0-3 1,0-1-1,-1-2 0,-1-2 0,-1-2 0,77-43 0,-102 50-107,-1-1 0,0-1 0,0-1 0,-1 0-1,-1-1 1,0-1 0,-2 0 0,1-1 0,-2-1 0,0 0 0,-2-1 0,0 0-1,-1-1 1,0 0 0,-2 0 0,11-43 0,-16 47 17,-1-1 0,-1 0 1,0 0-1,-2 0 0,0 1 0,-1-1 1,0 0-1,-1 1 0,-1-1 0,-1 1 1,0 0-1,-1 1 0,-1-1 0,0 1 0,-1 0 1,-1 1-1,0 0 0,-1 0 0,-21-21 1,13 16-45,-2 0 1,0 1-1,-1 0 1,-1 2-1,0 1 1,-1 1-1,-1 0 1,0 2-1,-1 1 1,0 1-1,-44-11 1,11 9 10,0 3-1,-89-2 1,-122 13-26,212 0 46,-286 11-35,-187 2-31,420-15 50,-2305 38-69,328 83-1736,1332-68 646,-1414 96 1176,489 21 81,13 86 60,1529-233-62,-351 65 773,348-55-519,-193 69 1,278-78-364,0 2 0,2 2 1,1 3-1,1 2 0,2 3 1,1 1-1,-75 76 0,115-105 25,0 2-1,1-1 1,0 1 0,0 0-1,1 1 1,1 0-1,0 0 1,0 0 0,1 1-1,0-1 1,1 1 0,1 1-1,0-1 1,0 0-1,1 1 1,0 14 0,1 6-12,2 0-1,1 0 1,1 0 0,2 0 0,2 0 0,14 43 0,-5-31-8,2-1 0,2-1-1,47 74 1,4-17-11,4-5 0,139 139 0,-142-167-363,2-3 1,4-4-1,102 62 0,-145-102-1711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4:54.559"/>
    </inkml:context>
    <inkml:brush xml:id="br0">
      <inkml:brushProperty name="width" value="0.025" units="cm"/>
      <inkml:brushProperty name="height" value="0.025" units="cm"/>
    </inkml:brush>
  </inkml:definitions>
  <inkml:trace contextRef="#ctx0" brushRef="#br0">8066 327 10762,'-9'2'-112,"4"-1"113,0 0 1,0-1-1,-1 1 0,1-1 1,0 0-1,0 0 0,-1-1 1,1 1-1,0-1 0,0 0 1,0-1-1,0 1 0,0-1 1,0 0-1,-6-3 0,-25-13-128,0 2 0,-1 2-1,-1 1 1,-1 2-1,1 2 1,-56-6-1,-245-5 269,167 15-164,-186-21-51,-154-5-1192,-235 28 1886,329 3 212,-650 47-1296,247 75 822,644-85 131,2 8 1,-268 106-1,296-84-857,2 7 1,-195 133-1,-237 229-617,439-320 1527,-154 170 0,226-212-64,3 3 0,4 2 0,-94 170-1,73-81-562,7 3-1,8 3 1,7 3 0,-63 344-1,100-371 176,7 0-1,6 1 0,17 217 1,5-223 232,6-1 0,59 217 1,134 265 141,-153-482-372,144 249 0,-151-310-64,3-2 1,3-3-1,4-2 0,79 73 0,-60-76 13,3-3 0,3-3-1,3-5 1,118 61 0,-87-62 142,4-6 1,254 76-1,-198-86-101,305 37 0,190-46-1037,579-79 207,-11-110 893,-603 21 137,-467 86-202,271-111 1,-261 76-263,338-203 1,-431 224-77,-4-5 0,-2-3 0,-3-4 0,-4-3 0,89-109 0,-74 64-121,111-188 0,-150 210 642,-4-2 1,63-176-1,1-137 1322,-50 166-1419,-2 7-295,37-301 1,34-232-672,-132 759 784,16-84 136,-4-2 1,-4 1 0,-5-1-1,-9-119 1,-2 175-24,-2 0 1,-2 0 0,-2 1-1,-2 0 1,-1 1 0,-2 1-1,-3 1 1,-45-72 0,6 25-176,-5 2 0,-120-123 1,72 99 525,-4 4 1,-225-154-1,150 137-194,-262-125-1,244 153-476,-3 9 0,-4 10 1,-270-58-1,334 102-1062,-1 7 0,-202-5 0,125 24-1918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4.521"/>
    </inkml:context>
    <inkml:brush xml:id="br0">
      <inkml:brushProperty name="width" value="0.025" units="cm"/>
      <inkml:brushProperty name="height" value="0.025" units="cm"/>
    </inkml:brush>
  </inkml:definitions>
  <inkml:trace contextRef="#ctx0" brushRef="#br0">160 0 15759,'0'0'1084,"-11"13"-561,-11 12 130,1 1-1,2 0 1,1 2 0,1 0 0,1 1 0,-15 38-1,31-66-602,-1 1 1,0-1-1,1 0 0,-1 0 0,1 1 0,-1-1 0,1 1 0,0-1 0,0 0 0,0 1 0,-1-1 0,1 1 0,0-1 0,1 0 0,-1 1 0,0-1 0,0 1 0,0-1 0,1 0 1,-1 1-1,1-1 0,-1 0 0,1 0 0,0 1 0,-1-1 0,1 0 0,0 0 0,0 0 0,0 0 0,0 0 0,0 0 0,0 0 0,0 0 0,2 1 0,3 0 153,-1-1 1,0 0-1,1 0 0,-1-1 0,0 0 0,1 0 0,9-1 0,4 0 2,156-16 484,-6 1-4287,-153 15 2418,28-1-3071,-17-6-2810,-11-1-2671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4.877"/>
    </inkml:context>
    <inkml:brush xml:id="br0">
      <inkml:brushProperty name="width" value="0.025" units="cm"/>
      <inkml:brushProperty name="height" value="0.025" units="cm"/>
    </inkml:brush>
  </inkml:definitions>
  <inkml:trace contextRef="#ctx0" brushRef="#br0">60 19 2787,'0'0'10474,"-8"-3"-6343,-23-8-1550,22 7-161,28 9-2114,-12-3-289,0 1 0,0 0 1,0 0-1,0 0 0,-1 1 1,1 0-1,-1 0 0,0 0 1,0 1-1,-1 0 0,1 0 0,-1 1 1,0-1-1,7 12 0,-9-12 1,-1 1-1,1-1 0,-1 1 0,-1-1 0,1 1 0,-1 0 1,0-1-1,0 1 0,0 0 0,-1 0 0,0 0 1,0 0-1,-1 0 0,1-1 0,-1 1 0,-1 0 1,1 0-1,-1-1 0,-4 10 0,-2 5-18,-2-1 0,0 0 0,-1-1 0,-19 24 0,26-37-567,-2 1 0,1 0 1,0-1-1,-1 0 0,-7 4 1,-2-3-5775,5-5-6310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5.576"/>
    </inkml:context>
    <inkml:brush xml:id="br0">
      <inkml:brushProperty name="width" value="0.025" units="cm"/>
      <inkml:brushProperty name="height" value="0.025" units="cm"/>
    </inkml:brush>
  </inkml:definitions>
  <inkml:trace contextRef="#ctx0" brushRef="#br0">50 0 15727,'0'0'6214,"0"12"-5894,-22 154 280,10-87 162,-4 108 1,16-187-754,0 1-1,0-1 1,0 0 0,0 0 0,0 1 0,0-1-1,1 0 1,-1 0 0,0 1 0,0-1 0,0 0-1,0 0 1,0 0 0,0 1 0,0-1 0,0 0 0,1 0-1,-1 1 1,0-1 0,0 0 0,0 0 0,0 0-1,1 0 1,-1 1 0,0-1 0,0 0 0,0 0-1,1 0 1,-1 0 0,0 0 0,0 0 0,1 0 0,-1 1-1,0-1 1,0 0 0,1 0 0,-1 0 0,0 0-1,0 0 1,1 0 0,-1 0 0,1 0 0,14-6 383,14-13 454,42-45-471,-3-4 0,-3-2 0,88-124 0,-141 172-1427,-25 21-15309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5.924"/>
    </inkml:context>
    <inkml:brush xml:id="br0">
      <inkml:brushProperty name="width" value="0.025" units="cm"/>
      <inkml:brushProperty name="height" value="0.025" units="cm"/>
    </inkml:brush>
  </inkml:definitions>
  <inkml:trace contextRef="#ctx0" brushRef="#br0">28 1 12011,'0'0'4837,"-24"69"-3556,21-41 225,3 0-610,3-6-415,12-2-481,6-6 0,6-5-64,7-6-737,0-3-1089,1-2-1409,-1-13-961,0-3-1153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6.255"/>
    </inkml:context>
    <inkml:brush xml:id="br0">
      <inkml:brushProperty name="width" value="0.025" units="cm"/>
      <inkml:brushProperty name="height" value="0.025" units="cm"/>
    </inkml:brush>
  </inkml:definitions>
  <inkml:trace contextRef="#ctx0" brushRef="#br0">40 56 2242,'0'0'15962,"-5"9"-15546,0 1-303,1-2 14,-1 0 0,1 0-1,0 1 1,1-1 0,0 1-1,1 0 1,-3 11 0,6-19-124,-1-1 0,1 0 0,-1 0 0,0 1 0,1-1 0,-1 0 0,1 0 0,-1 0 0,1 1 0,-1-1 0,1 0 0,-1 0 0,1 0 0,-1 0 0,1 0 0,-1 0 0,1 0 0,-1 0 0,1 0 0,-1 0 0,1 0 0,-1 0 0,1-1 1,-1 1-1,1 0 0,-1 0 0,0 0 0,1-1 0,-1 1 0,1 0 0,-1-1 0,0 1 0,1-1 0,18-8 444,22-23 496,33-23-585,-69 51-366,1 0 0,0 1-1,1 0 1,-1 1 0,0-1 0,1 1 0,-1 0 0,1 1 0,0 0-1,9-1 1,-15 2 10,0 0 1,0 0-1,1 1 0,-1-1 0,0 0 0,0 0 0,0 1 0,0-1 0,0 1 1,0-1-1,0 1 0,-1-1 0,1 1 0,0 0 0,0 0 0,0-1 0,-1 1 1,1 0-1,0 0 0,0 0 0,-1 0 0,1 0 0,-1-1 0,1 1 0,-1 0 0,0 0 1,1 0-1,-1 1 0,0-1 0,1 0 0,-1 0 0,0 2 0,2 47 156,-1-10-113,0-39-42,-1 0 1,1-1 0,-1 1 0,1 0-1,-1-1 1,1 1 0,0 0 0,-1-1 0,1 1-1,0-1 1,0 1 0,-1-1 0,1 0-1,0 1 1,0-1 0,-1 0 0,1 1-1,0-1 1,0 0 0,0 0 0,0 0 0,0 0-1,0 1 1,-1-1 0,1-1 0,0 1-1,0 0 1,0 0 0,0 0 0,0 0-1,-1-1 1,1 1 0,0 0 0,0-1 0,0 1-1,-1 0 1,1-1 0,0 1 0,0-1-1,-1 1 1,1-1 0,0-1 0,38-27 257,-34 25-252,15-12-25,41-26 1,-54 37-279,0 2 0,1-1 1,-1 1-1,1 0 0,0 1 1,0-1-1,0 2 0,0-1 1,17 0-1,-23 2 91,-1 1 0,1-1 1,0 0-1,0 1 0,0 0 1,-1-1-1,1 1 0,0 0 1,-1 0-1,1 0 0,0 0 1,-1 0-1,0 0 0,1 1 0,-1-1 1,0 0-1,1 1 0,-1-1 1,0 1-1,0 0 0,0-1 1,1 4-1,-1-4 32,0 1-1,0-1 1,0 1 0,0 0 0,0-1-1,0 0 1,1 1 0,-1-1 0,0 0 0,1 1-1,0-1 1,1 1 0,-1-2 145,-1 0 1,1 0-1,-1 0 1,0 0-1,1 0 1,-1 0 0,1 0-1,-1-1 1,1 1-1,-1-1 1,1 1-1,-1-1 1,0 1-1,1-1 1,-1 0-1,0 0 1,0 1-1,1-1 1,-1 0 0,0 0-1,0 0 1,1-2-1,40-37-3236,-21 19-2172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6.627"/>
    </inkml:context>
    <inkml:brush xml:id="br0">
      <inkml:brushProperty name="width" value="0.025" units="cm"/>
      <inkml:brushProperty name="height" value="0.025" units="cm"/>
    </inkml:brush>
  </inkml:definitions>
  <inkml:trace contextRef="#ctx0" brushRef="#br0">42 1 9097,'0'0'3064,"-2"10"-587,-10 54-298,3-26-1936,2 1 1,2-1 0,1 2-1,2-1 1,3 43 0,11-21-970,-23-137 3272,11 56-2486,0 0 0,2 1 0,0-1 0,1 1 0,1 0 0,1 0 0,1 0 0,0 0 1,1 1-1,2 0 0,15-26 0,-22 41-46,0 0-1,1 1 1,-1-1 0,1 1 0,0-1 0,0 1-1,0 0 1,0 0 0,0 0 0,0 0 0,0 1-1,1-1 1,-1 1 0,1 0 0,-1 0 0,1 0 0,-1 0-1,1 1 1,0-1 0,-1 1 0,1 0 0,0 0-1,-1 1 1,1-1 0,6 2 0,-1 0-55,0 0 0,-1 1 1,1 0-1,-1 1 0,1 0 1,-1 0-1,0 1 0,-1 0 0,10 7 1,-15-11 36,0 1 0,-1-1 1,1 0-1,-1 1 0,1 0 1,-1-1-1,0 1 1,0 0-1,1-1 0,-1 1 1,0 0-1,0 0 0,-1 0 1,1 0-1,0 0 0,-1 0 1,1 0-1,-1 0 1,0 0-1,1 0 0,-1 0 1,0 1-1,0-1 0,-1 4 1,0-2 139,-1-1 0,0 1 1,1 0-1,-1-1 1,0 0-1,-1 1 0,1-1 1,0 0-1,-1 0 1,0 0-1,0 0 0,-4 3 1,-1 0 132,1-1 0,-1 0 1,0 0-1,0 0 0,0-1 1,-1-1-1,1 1 0,-1-1 0,0-1 1,-18 4-1,26-6-312,0 0 0,0 0 0,0 0 0,0 0-1,0 0 1,0 0 0,0 0 0,0-1 0,0 1 0,0 0 0,0 0 0,0-1 0,0 1-1,0-1 1,0 1 0,1-1 0,-1 1 0,0-1 0,0 1 0,0-1 0,1 0 0,-1 0-1,0 1 1,1-1 0,-1 0 0,0 0 0,1 0 0,-1 0 0,0 0 0,1-2-190,0 1 0,0 0 1,-1 0-1,1-1 0,0 1 1,1 0-1,-1 0 0,0-1 1,1 1-1,-1 0 0,1 0 1,1-4-1,2-1-1203,-1-1 0,1 1 0,0 0-1,1 0 1,0 0 0,7-8 0,13-7-7015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6.960"/>
    </inkml:context>
    <inkml:brush xml:id="br0">
      <inkml:brushProperty name="width" value="0.025" units="cm"/>
      <inkml:brushProperty name="height" value="0.025" units="cm"/>
    </inkml:brush>
  </inkml:definitions>
  <inkml:trace contextRef="#ctx0" brushRef="#br0">89 46 13389,'0'0'6534,"-9"1"-5851,4 0-596,0 1 0,0-1 0,0 1 0,0-1 0,0 2 0,0-1 0,1 0 0,-1 1 0,-7 5 0,10-6-83,0 0 0,0-1 0,1 1 1,-1 0-1,0 0 0,1 0 0,-1 0 0,1 0 1,0 1-1,0-1 0,-1 0 0,2 0 1,-1 1-1,0-1 0,0 1 0,1-1 0,-1 1 1,1-1-1,0 1 0,0-1 0,0 1 0,0-1 1,0 1-1,0-1 0,1 1 0,-1-1 1,2 4-1,-1-5-5,0 0 1,0 0-1,0 0 0,0 0 1,0 0-1,1-1 0,-1 1 1,0 0-1,0-1 0,1 1 1,-1-1-1,0 1 1,1-1-1,-1 1 0,1-1 1,-1 0-1,0 0 0,1 0 1,-1 0-1,1 0 0,-1 0 1,1 0-1,-1 0 1,0-1-1,1 1 0,1-1 1,39-10 230,-31 5-184,-1 0-1,0 0 0,0-1 0,0 0 0,-1-1 0,0 0 1,-1 0-1,0-1 0,0 0 0,-1 0 0,0-1 1,-1 0-1,0 0 0,6-14 0,-16 34-338,0 0 164,0 0-1,0 0 1,1 0-1,0 0 1,1 1-1,0-1 1,0 21-1,2-30 14,0 0-1,1 0 1,-1 0 0,1 0-1,-1 0 1,1 0 0,0 0-1,-1 0 1,1 0 0,0-1-1,0 1 1,-1 0 0,1 0-1,0-1 1,0 1 0,0 0-1,0-1 1,0 1 0,0-1-1,0 1 1,0-1 0,0 0-1,0 1 1,0-1 0,1 0-1,-1 0 1,0 0 0,0 0-1,0 0 1,0 0 0,0 0-1,0 0 1,1 0 0,-1 0-1,1-1 1,43-11-3853,-11-9 953,5-6-1137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7.414"/>
    </inkml:context>
    <inkml:brush xml:id="br0">
      <inkml:brushProperty name="width" value="0.025" units="cm"/>
      <inkml:brushProperty name="height" value="0.025" units="cm"/>
    </inkml:brush>
  </inkml:definitions>
  <inkml:trace contextRef="#ctx0" brushRef="#br0">168 0 12107,'-7'11'1965,"-11"15"-524,2 1 0,-15 33 0,25-46-1237,0 1-1,1-1 1,0 1 0,1 1-1,1-1 1,1 0 0,-2 23-1,4-26-173,1 37-155,-1-47 90,0-1 1,1 1-1,-1-1 1,0 0-1,0 1 0,1-1 1,-1 1-1,1-1 0,-1 0 1,1 1-1,-1-1 0,1 0 1,0 0-1,0 1 1,0-1-1,-1 0 0,1 0 1,0 0-1,1 0 0,-1 0 1,0 0-1,0 0 1,0-1-1,0 1 0,1 0 1,1 0-1,-3-1 49,1-1 0,-1 1 0,1 0 0,-1-1 0,1 1 0,-1 0 0,1-1 0,-1 1 0,1-1 0,-1 1 0,0-1 0,1 1 0,-1-1-1,0 1 1,1-1 0,-1 0 0,0 1 0,0-1 0,1 1 0,-1-1 0,0 0 0,0 1 0,0-1 0,0 1 0,0-1 0,0 0 0,0 1 0,0-1 0,0 0 0,0 0 0,0-29 48,-1 24-7,1 1-36,0 0 0,-1 0 0,1 0 0,-1 0 1,0 0-1,-1 0 0,0 0 0,1 0 0,-1 0 0,-1 1 0,-2-6 1,3 7 1,0 1 0,1 0 0,-1 0 0,0-1 0,0 1 0,0 0 0,-1 1 0,1-1 0,0 0 1,-1 1-1,1-1 0,-1 1 0,1 0 0,-1 0 0,0 0 0,0 0 0,1 0 0,-1 1 1,0-1-1,0 1 0,-3-1 0,5 2-5,0-1 0,0 0 1,0 1-1,1-1 0,-1 1 0,0-1 1,0 1-1,0-1 0,0 1 0,1-1 1,-1 1-1,0 0 0,1-1 0,-1 1 1,0 0-1,1 0 0,-1 0 0,1-1 1,-1 1-1,1 0 0,0 0 0,-1 0 1,1 0-1,0 0 0,-1 0 0,1 0 1,0 0-1,0 0 0,0 0 0,0 0 1,0 0-1,0 0 0,0 0 0,0 0 1,1 1-1,-1 0-12,0 1 0,0 0 1,1 0-1,-1 0 0,1 0 1,0-1-1,0 1 0,0 0 0,0-1 1,0 1-1,0 0 0,3 2 0,0-2 1,1 1 0,0-2 0,0 1 0,0-1 0,0 1-1,0-1 1,0-1 0,0 1 0,1-1 0,-1 0 0,1 0-1,-1-1 1,10 1 0,4-1 69,1 0-1,29-4 1,-36 1-55,0 0 0,-1-1 1,1 0-1,-1-1 0,0 0 1,14-9-1,-20 11 6,0-1 0,-1 1 0,1-1 0,-1 0 0,1-1 0,-2 0 0,1 1 0,0-2 0,-1 1 0,0 0 0,0-1 0,0 0 0,4-9 0,-10 11 383,-7 8-154,-8 10 72,8-3 56,0 1 1,-15 25-1,23-34-326,-1 1 0,0-1-1,1 0 1,-1 1 0,1-1 0,0 1 0,0 0-1,0-1 1,1 1 0,-1 0 0,1-1 0,0 1-1,0 0 1,0 0 0,1-1 0,-1 1 0,2 5-1,0-7-47,-1-1-1,0 0 0,0 1 0,1-1 0,-1 0 0,1 0 0,-1 0 0,1 0 1,-1 0-1,1-1 0,0 1 0,0 0 0,-1-1 0,1 1 0,0-1 0,0 1 1,-1-1-1,1 0 0,0 0 0,0 0 0,2 0 0,44-2 100,-46 1-136,4 1-366,0-1-1,-1-1 0,1 1 0,-1-1 0,1 0 1,-1 0-1,10-6 0,16-16-5919,-11 1-1799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7.757"/>
    </inkml:context>
    <inkml:brush xml:id="br0">
      <inkml:brushProperty name="width" value="0.025" units="cm"/>
      <inkml:brushProperty name="height" value="0.025" units="cm"/>
    </inkml:brush>
  </inkml:definitions>
  <inkml:trace contextRef="#ctx0" brushRef="#br0">0 1 16816,'0'0'6950,"54"8"-19698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8.213"/>
    </inkml:context>
    <inkml:brush xml:id="br0">
      <inkml:brushProperty name="width" value="0.025" units="cm"/>
      <inkml:brushProperty name="height" value="0.025" units="cm"/>
    </inkml:brush>
  </inkml:definitions>
  <inkml:trace contextRef="#ctx0" brushRef="#br0">37 66 10730,'5'-8'2434,"1"-7"-1384,4-6 217,3 0 2961,-14 52-2322,2-18-1714,-3 9-35,0 0 0,-2 0 0,-1 0 0,0 0 0,-14 32 0,8-22 202,-9 45 1,19-77-358,1 1 1,0 0 0,0-1 0,-1 1-1,1-1 1,0 1 0,0-1 0,0 1-1,0 0 1,0-1 0,0 1 0,0-1-1,0 1 1,0-1 0,0 1 0,0 0-1,0-1 1,1 1 0,-1-1 0,0 1 0,0-1-1,1 1 1,-1-1 0,0 1 0,1-1-1,-1 1 1,0-1 0,1 1 0,-1-1-1,1 1 1,-1-1 0,0 0 0,1 1-1,-1-1 1,1 0 0,-1 1 0,1-1-1,0 0 1,-1 0 0,1 0 0,-1 0 0,1 1-1,-1-1 1,1 0 0,0 0 0,-1 0-1,1 0 1,-1 0 0,1 0 0,-1 0-1,1 0 1,0-1 0,-1 1 0,1 0-1,-1 0 1,1 0 0,-1-1 0,1 1-1,0 0 1,40-20 159,-32 15-158,-9 5-4,7-5 2,1 1 0,0 0 0,0 0 1,1 1-1,-1 0 0,0 0 0,1 1 0,0 0 1,0 0-1,0 1 0,11 0 0,-19 1-3,0 0-1,0 0 1,0 1-1,0-1 1,0 0-1,-1 0 1,1 1-1,0-1 0,0 0 1,-1 1-1,1-1 1,0 1-1,0-1 1,-1 1-1,1 0 1,0-1-1,-1 1 1,1-1-1,-1 1 1,1 0-1,-1 0 1,1-1-1,-1 1 1,1 0-1,-1 0 1,0 0-1,0-1 0,1 3 1,-6 27 91,2-22 66,0-1 0,-1 0 0,0 1 0,0-1 0,-9 10 0,8-11-47,-1 0 0,1-1 0,-1 1 0,0-1-1,0-1 1,-1 1 0,1-1 0,-1 0-1,0 0 1,0-1 0,0 0 0,-1 0-1,1-1 1,-1 0 0,-11 2 0,18-4-182,0-1 0,-1 1-1,1-1 1,0 0 0,0 1 0,-1-1 0,1 0 0,0 0 0,0 1 0,0-1-1,0 0 1,0 0 0,0 0 0,0 0 0,0-1 0,1 1 0,-1 0 0,0 0-1,1 0 1,-1-1 0,1 1 0,-1 0 0,1-1 0,-1 1 0,1 0 0,0-1 0,0 1-1,0 0 1,0-1 0,0 1 0,0-1 0,0 1 0,0 0 0,0-1 0,1-1-1,0-5-1308,0 0-1,0-1 1,0 1-1,6-15 1,9-8-6268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2:56.841"/>
    </inkml:context>
    <inkml:brush xml:id="br0">
      <inkml:brushProperty name="width" value="0.035" units="cm"/>
      <inkml:brushProperty name="height" value="0.035" units="cm"/>
    </inkml:brush>
  </inkml:definitions>
  <inkml:trace contextRef="#ctx0" brushRef="#br0">9 22 20828,'-3'0'713,"-1"1"-1570,2-1 145,8-3-1472,1-3 1696,2 1-376,0-4-273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3:58.657"/>
    </inkml:context>
    <inkml:brush xml:id="br0">
      <inkml:brushProperty name="width" value="0.025" units="cm"/>
      <inkml:brushProperty name="height" value="0.025" units="cm"/>
    </inkml:brush>
  </inkml:definitions>
  <inkml:trace contextRef="#ctx0" brushRef="#br0">0 415 14350,'0'0'7089,"8"2"-5968,-1-2-1066,0 0 1,1 0-1,-1-1 0,0 0 1,0 0-1,0-1 0,0 0 1,0 0-1,0 0 1,-1-1-1,1 0 0,-1 0 1,1-1-1,-1 0 0,0 0 1,-1 0-1,1-1 0,5-5 1,46-43 46,-53 49-84,-1-1 0,1 1 0,-1-1 1,0 0-1,0 0 0,-1 0 0,1 0 0,-1 0 0,0 0 1,0-1-1,1-7 0,-3 13-16,0-1 0,0 1-1,0-1 1,0 0 0,0 1 0,0-1 0,0 1-1,0-1 1,0 1 0,-1-1 0,1 1 0,0-1-1,0 1 1,0-1 0,-1 1 0,1-1 0,0 1 0,-1 0-1,1-1 1,0 1 0,-1-1 0,1 1 0,0 0-1,-1-1 1,1 1 0,-1 0 0,1-1 0,-1 1-1,1 0 1,-1 0 0,1 0 0,-1-1 0,1 1-1,-1 0 1,1 0 0,-1 0 0,1 0 0,-1 0 0,1 0-1,-1 0 1,1 0 0,-1 0 0,1 0 0,-1 0-1,0 0 1,1 0 0,-1 1 0,1-1 0,-1 0-1,1 0 1,0 1 0,-1-1 0,1 0 0,-1 0-1,1 1 1,-1 0 0,-30 16-94,24-9 87,-1 1 0,1 0 0,0 0 0,1 1 0,0 0 0,1 0 0,-8 21 0,10-23 6,0 0 1,1 0-1,0 1 1,0-1-1,1 0 1,0 1-1,0-1 1,1 0 0,0 1-1,1-1 1,2 14-1,-2-19 3,0-1 0,0 1 0,1-1 0,-1 0-1,1 0 1,0 1 0,0-1 0,-1 0 0,1 0-1,0-1 1,1 1 0,-1 0 0,0-1 0,0 1 0,1-1-1,-1 0 1,1 0 0,-1 0 0,1 0 0,-1 0-1,1 0 1,0-1 0,-1 1 0,1-1 0,3 0 0,6 1 125,-1 0 1,1-1-1,-1-1 1,21-2 0,-15-2-37,0 0 1,0 0 0,-1-2 0,0 0 0,0-1 0,0 0-1,-1-1 1,-1-1 0,1-1 0,-2 0 0,1 0-1,-2-2 1,16-17 0,-13 12-3,-1 0 0,-1-1-1,0 0 1,-2-1 0,0 0-1,-1-1 1,-1 0 0,-1-1 0,9-39-1,-14 44-80,-1 0-1,-1-1 0,0-22 1,-1 39-22,0 0 1,0 0 0,1 0-1,-1 1 1,0-1 0,0 0-1,0 0 1,0 0-1,0 0 1,0 0 0,-1 0-1,1 0 1,0 0 0,0 1-1,-1-1 1,1 0-1,0 0 1,-1 0 0,1 0-1,-1 1 1,1-1 0,-1 0-1,1 0 1,-1 1-1,0-1 1,1 1 0,-1-1-1,0 0 1,1 1 0,-1-1-1,0 1 1,0-1 0,0 1-1,1 0 1,-1-1-1,0 1 1,0 0 0,0 0-1,0 0 1,0-1 0,0 1-1,0 0 1,1 0-1,-1 0 1,0 0 0,0 1-1,0-1 1,0 0 0,0 0-1,0 0 1,0 1-1,1-1 1,-1 0 0,0 1-1,0-1 1,-1 2 0,-4 1-30,1 1 1,0 0 0,-1 0 0,1 0 0,1 1 0,-8 8 0,-17 23 46,3 2 0,-23 42 0,39-64-21,2 2-1,0-1 0,2 1 1,0 0-1,0 0 0,2 1 1,-4 34-1,7-50-51,1 0 0,0 0 0,0 0-1,0 0 1,1 0 0,-1 1 0,1-1-1,-1 0 1,1 0 0,0 0 0,0 0 0,1-1-1,-1 1 1,1 0 0,-1 0 0,1-1-1,0 1 1,0-1 0,0 1 0,0-1 0,4 4-1,-1-3-364,0 0 1,0-1-1,1 1 0,-1-1 0,0 0 0,1 0 0,-1-1 0,1 0 0,0 0 0,10 1 0,24-1-5328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0.061"/>
    </inkml:context>
    <inkml:brush xml:id="br0">
      <inkml:brushProperty name="width" value="0.025" units="cm"/>
      <inkml:brushProperty name="height" value="0.025" units="cm"/>
    </inkml:brush>
  </inkml:definitions>
  <inkml:trace contextRef="#ctx0" brushRef="#br0">66 190 14606,'0'0'6507,"-9"11"-6144,5-7-340,-1 2 0,0 0-1,0 0 0,0 0 1,1 1-1,0 0 1,0-1-1,0 2 0,1-1 1,0 0-1,1 1 0,0-1 1,0 1-1,-1 10 1,2-6-50,1-8 73,-1 1 0,1-1 0,0 0 0,0 1 0,1-1 0,-1 0 0,2 6-1,-1-9-33,-1-1 0,1 1 1,0 0-1,-1 0 0,1 0 0,0 0 0,-1-1 0,1 1 0,0 0 0,0-1 0,0 1 0,-1 0 0,1-1 0,0 1 0,0-1 0,0 1 0,0-1 0,0 0 0,0 1 0,0-1 0,0 0 0,0 0 0,0 0 0,0 0 0,0 0 0,0 0 0,0 0 0,1 0 0,-1 0 1,0 0-1,0-1 0,0 1 0,0 0 0,0-1 0,1 0 0,8-3 26,-1 0 1,1-1-1,-1 0 0,0-1 1,0 0-1,-1 0 1,0-1-1,0 0 0,0-1 1,-1 0-1,0 0 1,5-9-1,-1 4-13,0 0-1,1 1 1,19-16 0,-30 28-26,-1 0 0,0 0 0,1-1 0,-1 1 0,1 0 0,-1 0 0,0 0 0,1 0 0,-1 0 0,1-1 0,-1 1 0,0 0 0,1 0 0,-1 0 0,1 0 0,-1 0 0,0 0 0,1 0 0,-1 1 1,1-1-1,-1 0 0,0 0 0,1 0 0,-1 0 0,1 0 0,-1 1 0,0-1 0,1 0 0,-1 0 0,0 1 0,1-1 0,-1 0 0,0 0 0,0 1 0,1-1 0,-1 0 0,0 1 0,0-1 0,0 1 0,1-1 0,-1 0 0,0 1 1,0-1-1,0 0 0,0 1 0,0-1 0,0 1 0,0-1 0,0 0 0,0 1 0,0-1 0,0 1 0,0-1 0,0 1 0,0-1 0,0 0 0,0 1 0,0 0 0,0 37 116,-1-27-83,0 96 155,1-107-179,0 1-1,0-1 1,0 1-1,0-1 0,0 1 1,0-1-1,0 1 1,0-1-1,1 1 1,-1-1-1,0 1 1,0-1-1,1 1 0,-1-1 1,0 1-1,1-1 1,-1 0-1,0 1 1,1-1-1,-1 1 1,1-1-1,-1 0 0,1 0 1,-1 1-1,1-1 1,-1 0-1,0 0 1,1 1-1,0-1 0,-1 0 1,1 0-1,0 0 1,23-3 346,19-18 322,-23 5-558,-1-1-1,-1-1 0,-1 0 1,0-2-1,-1 1 1,24-42-1,-55 119-208,6-35 91,2 0 0,1 1 0,-5 35 0,10-58 1,1 0 0,0 0 0,0 0 0,0 0 0,0 0 0,0 0-1,0 0 1,1 0 0,-1 0 0,0 0 0,0-1 0,1 1 0,-1 0-1,0 0 1,1 0 0,-1 0 0,1-1 0,-1 1 0,1 0 0,-1 0-1,1-1 1,0 1 0,-1 0 0,1-1 0,0 1 0,0-1 0,-1 1-1,1-1 1,0 1 0,0-1 0,0 1 0,0-1 0,0 0 0,-1 0 0,1 1-1,0-1 1,0 0 0,0 0 0,0 0 0,0 0 0,0 0 0,0 0-1,0 0 1,0 0 0,0 0 0,0-1 0,-1 1 0,1 0 0,0-1-1,0 1 1,0 0 0,0-1 0,1 0 0,5-2 20,0 1 1,-1-1 0,1-1-1,0 1 1,8-7 0,-4 1 3,0 0 1,-1-1-1,0 0 1,0-1-1,-1 0 1,-1 0-1,0-1 1,11-22-1,-19 34-30,1 0 0,-1 0 0,0 0 0,0 0 0,0 0-1,0 0 1,0 0 0,0 1 0,0-1 0,0 0 0,1 0 0,-1 0-1,0 0 1,0 0 0,0 0 0,0 0 0,0 0 0,0 0 0,0 0 0,1 0-1,-1 0 1,0 0 0,0 0 0,0 0 0,0 0 0,0-1 0,0 1 0,0 0-1,0 0 1,1 0 0,-1 0 0,0 0 0,0 0 0,0 0 0,0 0 0,0 0-1,0 0 1,0 0 0,0 0 0,0 0 0,0-1 0,0 1 0,0 0-1,0 0 1,1 0 0,-1 0 0,0 0 0,0 0 0,0-1 0,1 21-74,-2 37 116,0-47-54,1 2 37,-1-8-29,1 0-1,0 0 1,0 1-1,0-1 1,0 0-1,1 0 1,1 6-1,-1-10 8,-1 1 0,1 0 0,-1 0 0,1 0 1,0 0-1,-1-1 0,1 1 0,0 0 0,-1-1 0,1 1 0,0 0 0,0-1 0,0 1 0,0-1 1,0 1-1,0-1 0,0 0 0,0 1 0,0-1 0,0 0 0,0 0 0,0 1 0,0-1 0,0 0 0,0 0 1,0 0-1,0 0 0,0-1 0,0 1 0,0 0 0,0 0 0,0-1 0,0 1 0,1-1 0,5-1 7,-1-1 0,1 0 0,-1 0 0,0 0 0,0-1 0,-1 1 0,1-2 0,-1 1 0,6-6 0,44-50 36,-45 49-41,8-10-57,-1 0 0,-1-1-1,0-1 1,-2-1 0,-1 0 0,-1 0-1,-1-1 1,-1-1 0,-1 0-1,9-43 1,-42 157-349,13-53 543,0 0-1,3 1 0,-8 64 0,15-84-70,1 34-23,0-49-40,0 0 1,1 0-1,-1 0 1,0 0-1,0 0 1,1 0-1,-1 1 1,0-1 0,1 0-1,-1 0 1,1 0-1,-1 0 1,1 0-1,0 0 1,-1-1-1,1 1 1,0 0 0,0 0-1,0 0 1,0-1-1,-1 1 1,1 0-1,0-1 1,0 1 0,0-1-1,0 1 1,1-1-1,-1 1 1,0-1-1,0 0 1,0 0-1,0 1 1,2-1 0,-2-1-26,-1 0 0,1 1 1,0-1-1,-1 0 1,1 0-1,-1 0 0,1 0 1,-1 0-1,0 1 1,1-1-1,-1 0 1,0 0-1,1 0 0,-1 0 1,0 0-1,0 0 1,0 0-1,0 0 0,0 0 1,0 0-1,0 0 1,-1-2-1,-2-28-1003,-2 19 645,-1 1 1,-1 0-1,0 0 0,0 0 0,-1 1 0,0 0 1,-1 0-1,0 1 0,-1 1 0,-16-13 1,-9-10 696,35 31-274,0 0-1,0 0 0,0 0 1,0-1-1,0 1 0,0 0 0,0 0 1,0 0-1,0-1 0,0 1 0,0 0 1,0 0-1,0 0 0,0-1 0,0 1 1,0 0-1,0 0 0,0 0 0,0 0 1,0-1-1,1 1 0,-1 0 0,0 0 1,0 0-1,0 0 0,0-1 0,0 1 1,0 0-1,1 0 0,-1 0 0,0 0 1,0 0-1,0 0 0,0 0 0,1-1 1,-1 1-1,0 0 0,0 0 0,0 0 1,1 0-1,-1 0 0,0 0 1,0 0-1,0 0 0,1 0 0,-1 0 1,0 0-1,0 0 0,0 0 0,0 0 1,1 0-1,-1 0 0,0 0 0,0 1 1,26-4 768,32 2-364,-55 1-261,105 3 730,-55 0-1693,-1-2-3648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0.407"/>
    </inkml:context>
    <inkml:brush xml:id="br0">
      <inkml:brushProperty name="width" value="0.025" units="cm"/>
      <inkml:brushProperty name="height" value="0.025" units="cm"/>
    </inkml:brush>
  </inkml:definitions>
  <inkml:trace contextRef="#ctx0" brushRef="#br0">1 0 14830,'0'0'6054,"62"3"-6054,-28 0-2499,-2-4-5188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0.812"/>
    </inkml:context>
    <inkml:brush xml:id="br0">
      <inkml:brushProperty name="width" value="0.025" units="cm"/>
      <inkml:brushProperty name="height" value="0.025" units="cm"/>
    </inkml:brush>
  </inkml:definitions>
  <inkml:trace contextRef="#ctx0" brushRef="#br0">33 95 15631,'0'0'7233,"-4"11"-7073,-3 9-154,1 0 0,-5 34 0,9-46-5,1 0 0,0 0 1,0 1-1,1-1 0,0 0 0,1 0 0,0 1 1,0-1-1,1 0 0,0 0 0,3 10 0,-3-15 15,-1-1 0,1 1 0,-1-1 0,1 0 0,0 0 0,-1 0 0,1 0 0,0 0 0,1 0 0,-1-1 0,0 1-1,0-1 1,1 1 0,-1-1 0,1 0 0,-1 0 0,1 0 0,-1 0 0,1 0 0,0-1 0,0 1 0,-1-1-1,1 0 1,0 1 0,0-1 0,-1-1 0,1 1 0,0 0 0,0-1 0,-1 1 0,1-1 0,-1 0 0,1 0 0,0 0-1,-1 0 1,5-3 0,3-1 245,0 0 0,-1-1-1,1-1 1,-1 1 0,0-2 0,-1 1-1,12-14 1,-12 11-100,0 0 0,0-1-1,-1 1 1,-1-2 0,0 1-1,-1-1 1,0 1 0,0-2 0,-1 1-1,-1 0 1,0-1 0,-1 1 0,0-1-1,-1 0 1,-1 0 0,0 0 0,-2-18-1,2 29-152,-1-1 0,1 1 0,-1 0-1,1 0 1,-1-1 0,0 1-1,0 0 1,0 0 0,0 0 0,0 0-1,-3-3 1,3 4-28,0 1 0,1-1 0,-1 1 1,1-1-1,-1 1 0,0-1 0,0 1 0,1 0 0,-1-1 0,0 1 1,0 0-1,1 0 0,-1-1 0,0 1 0,0 0 0,0 0 1,1 0-1,-1 0 0,0 0 0,0 0 0,0 0 0,-1 1 0,0 0-77,0 0-1,0 0 0,0 0 0,0 0 1,0 1-1,1-1 0,-1 0 0,0 1 1,1 0-1,-1-1 0,1 1 0,0 0 1,-1 0-1,1 0 0,0 0 0,0 0 1,0 0-1,0 0 0,1 0 1,-1 1-1,0 1 0,1-3 73,-2 7-820,0 1-1,0-1 0,1 1 0,0 12 0,1-20 557,0 1 0,0-1 0,0 1 0,0-1 0,0 1 0,1-1 0,-1 1 0,0-1 0,1 1-1,-1-1 1,1 0 0,0 1 0,-1-1 0,1 0 0,0 0 0,0 1 0,0-1 0,0 0 0,0 0 0,0 0 0,0 0-1,0 0 1,0 0 0,0 0 0,1-1 0,-1 1 0,0 0 0,1-1 0,-1 1 0,1-1 0,-1 1 0,0-1-1,3 1 1,21 0-5140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1.193"/>
    </inkml:context>
    <inkml:brush xml:id="br0">
      <inkml:brushProperty name="width" value="0.025" units="cm"/>
      <inkml:brushProperty name="height" value="0.025" units="cm"/>
    </inkml:brush>
  </inkml:definitions>
  <inkml:trace contextRef="#ctx0" brushRef="#br0">74 1 11339,'0'0'9422,"-9"9"-8926,3-4-470,0 0 0,1 1 0,-1 0 0,1 1 0,1-1 0,-1 1 0,1 0 0,1 0 0,-1 0 0,1 0 0,0 1 0,1-1 0,-1 1-1,2 0 1,-1-1 0,1 1 0,0 0 0,1 0 0,0 0 0,1 15 0,-1-22-17,1 1 0,-1-1 0,0 0-1,1 1 1,-1-1 0,1 0 0,-1 0 0,1 0 0,0 1 0,-1-1-1,1 0 1,0 0 0,0 0 0,0 0 0,0 0 0,0 0-1,0 0 1,0-1 0,0 1 0,0 0 0,0 0 0,0-1 0,3 2-1,-1-2 63,0 1-1,1 0 0,-1-1 0,0 0 0,0 0 1,1 0-1,-1 0 0,0 0 0,6-2 0,0 0 136,0 0 0,-1-1-1,1 0 1,-1-1 0,1 1-1,10-8 1,-9 3 17,0 0 0,0 0-1,17-19 1,-25 25-197,0 0 0,0 0-1,0 0 1,0-1-1,-1 1 1,1-1 0,-1 1-1,0-1 1,0 0 0,0 1-1,0-1 1,0 0 0,0 0-1,-1 0 1,1 0 0,-1 0-1,0 0 1,0 1-1,0-1 1,0 0 0,0 0-1,-1 0 1,0 0 0,0-3-1,0 4-27,0 1-1,0 0 1,0-1 0,-1 1-1,1 0 1,0 0-1,0 0 1,-1 0 0,1 0-1,-1 0 1,1 0-1,-1 0 1,1 0 0,-1 1-1,0-1 1,1 1-1,-1-1 1,0 1-1,1-1 1,-3 1 0,-40-1-1859,32 1 516,2 7-2244,9-7 3447,1 0-1,0 0 1,0 1-1,0-1 1,0 0-1,0 0 1,0 1 0,0-1-1,0 0 1,0 0-1,0 1 1,0-1-1,0 0 1,0 0 0,0 1-1,0-1 1,0 0-1,1 0 1,-1 1-1,0-1 1,0 0-1,0 0 1,0 0 0,0 1-1,0-1 1,1 0-1,-1 0 1,0 0-1,0 1 1,0-1 0,1 0-1,-1 0 1,0 0-1,0 0 1,0 0-1,1 0 1,-1 1 0,0-1-1,0 0 1,1 0-1,-1 0 1,0 0-1,0 0 1,1 0 0,-1 0-1,0 0 1,0 0-1,1 0 1,-1 0-1,1 0 1,15 0-3814,7 0-1713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1.567"/>
    </inkml:context>
    <inkml:brush xml:id="br0">
      <inkml:brushProperty name="width" value="0.025" units="cm"/>
      <inkml:brushProperty name="height" value="0.025" units="cm"/>
    </inkml:brush>
  </inkml:definitions>
  <inkml:trace contextRef="#ctx0" brushRef="#br0">59 154 3619,'7'-11'2888,"2"-2"-1987,-1-1 0,0 0-1,7-19 1,-12 26-11,-1-1 0,1 0 0,-2 0 0,1 0 1,-1 0-1,0-11 0,-1 19-840,0 0 1,0 0 0,0-1-1,-1 1 1,1 0 0,0 0-1,0 0 1,-1 0 0,1-1-1,0 1 1,-1 0 0,1 0-1,0 0 1,0 0 0,-1 0-1,1 0 1,0 0-1,-1 0 1,1 0 0,0 0-1,-1 0 1,1 0 0,0 0-1,-1 0 1,1 0 0,0 0-1,0 0 1,-1 0 0,1 0-1,0 0 1,-1 1 0,1-1-1,0 0 1,0 0 0,-1 0-1,1 0 1,0 1-1,0-1 1,-1 0 0,1 1-1,-9 9-2,1 1-1,1 0 0,0 0 0,0 1 1,1-1-1,0 2 0,1-1 0,-3 13 1,4-15-30,-4 11 11,0 1-1,2 0 1,0 0 0,2 0 0,0 1 0,-1 45 0,5-67-29,0 0 0,0 1-1,1-1 1,-1 0 0,0 0-1,1 0 1,-1 0 0,0 0-1,1 0 1,-1 1 0,1-1-1,0 0 1,-1 0 0,1-1-1,0 1 1,0 0 0,-1 0-1,1 0 1,0 0 0,0-1-1,0 1 1,0 0 0,0-1-1,0 1 1,0-1-1,0 1 1,0-1 0,0 1-1,1-1 1,-1 0 0,0 0-1,0 0 1,0 1 0,0-1-1,1 0 1,-1 0 0,0 0-1,0-1 1,0 1 0,2 0-1,2-1 12,1 0-1,-1 0 1,0-1-1,1 1 0,-1-1 1,0 0-1,9-5 1,2-4 3,-1-1 0,0 0 0,-1 0 1,-1-2-1,0 1 0,0-2 0,-2 0 0,18-28 1,-17 22 221,-1 0 0,0-1 1,-2 0-1,-1-1 1,0 0-1,5-35 1,-32 144 738,9-51-976,2 0 0,2 1 0,-4 52 0,10-86-27,0 0-1,0 0 0,1 0 1,-1 0-1,0 1 0,1-1 1,-1 0-1,1 0 0,0 0 1,-1 0-1,1 0 0,0 0 1,0 0-1,1 0 0,-1 0 1,0-1-1,1 1 0,-1 0 1,1-1-1,-1 1 0,1-1 1,0 1-1,-1-1 0,1 0 1,0 0-1,0 0 0,0 0 1,0 0-1,4 1 0,-2-1-302,-1-1 0,1 1 0,0-1-1,-1 0 1,1 0 0,0 0 0,-1 0-1,1-1 1,0 0 0,-1 1 0,1-1-1,-1-1 1,1 1 0,-1 0 0,1-1-1,-1 0 1,5-3 0,16-15-5381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1.928"/>
    </inkml:context>
    <inkml:brush xml:id="br0">
      <inkml:brushProperty name="width" value="0.025" units="cm"/>
      <inkml:brushProperty name="height" value="0.025" units="cm"/>
    </inkml:brush>
  </inkml:definitions>
  <inkml:trace contextRef="#ctx0" brushRef="#br0">50 7 11147,'0'0'8093,"0"10"-8174,-1 31 498,-2 1-1,-1-1 1,-15 58-1,14-81-82,-12 58 1104,17-76-1433,0 1 0,0-1 0,0 1 0,0-1 0,0 1 0,0-1 0,0 1 0,0 0 0,0-1 0,0 1-1,0-1 1,0 1 0,0-1 0,1 1 0,-1-1 0,0 1 0,0-1 0,1 0 0,-1 1 0,0-1 0,1 1-1,-1-1 1,0 0 0,1 1 0,-1-1 0,0 0 0,1 1 0,-1-1 0,1 0 0,-1 1 0,1-1 0,-1 0-1,1 0 1,-1 0 0,1 1 0,-1-1 0,1 0 0,-1 0 0,1 0 0,-1 0 0,1 0 0,0 0 0,-1 0 0,1 0-1,-1 0 1,1 0 0,-1-1 0,1 1 0,-1 0 0,1 0 0,-1 0 0,1-1 0,-1 1 0,0 0 0,1-1-1,-1 1 1,1 0 0,-1-1 0,1 1 0,-1 0 0,1-1 0,30-21 262,-5-6-386,-1-1 1,-1-1 0,-2-1 0,-1 0 0,-2-2 0,-1-1 0,21-53 0,-39 84 233,5-11-2177,-5 14 1942,0 0-1,0 0 1,0 0-1,0 1 1,0-1 0,0 0-1,0 0 1,-1 0-1,1 0 1,0 0-1,0 1 1,0-1 0,0 0-1,0 0 1,0 0-1,0 0 1,-1 0-1,1 0 1,0 0 0,0 0-1,0 1 1,0-1-1,-1 0 1,1 0 0,0 0-1,0 0 1,0 0-1,0 0 1,-1 0-1,1 0 1,0 0 0,0 0-1,0 0 1,0 0-1,-1 0 1,1 0-1,0 0 1,0 0 0,0-1-1,0 1 1,0 0-1,-1 0 1,1 0 0,0 0-1,0 0 1,0 0-1,0 0 1,0 0-1,-1 0 1,1-1 0,0 1-1,0 0 1,0 0-1,0 0 1,0 0 0,0 0-1,0-1 1,0 1-1,0 0 1,0 0-1,0 0 1,-1 0 0,1-1-1,0 1 1,0 0-1,0 0 1,-13 11-6163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3.039"/>
    </inkml:context>
    <inkml:brush xml:id="br0">
      <inkml:brushProperty name="width" value="0.025" units="cm"/>
      <inkml:brushProperty name="height" value="0.025" units="cm"/>
    </inkml:brush>
  </inkml:definitions>
  <inkml:trace contextRef="#ctx0" brushRef="#br0">1 193 10826,'0'0'3609,"0"7"-1468,0-5-2070,0 0 0,0 0-1,0 0 1,0 1 0,1-1 0,-1 0 0,0 0 0,1-1 0,0 1 0,-1 0 0,1 0 0,0 0 0,0 0 0,0 0 0,0-1-1,0 1 1,0 0 0,0-1 0,1 1 0,-1-1 0,1 1 0,-1-1 0,1 0 0,0 0 0,-1 0 0,1 0 0,0 0 0,0 0-1,0 0 1,-1 0 0,1-1 0,0 1 0,0-1 0,0 1 0,0-1 0,0 0 0,0 0 0,0 0 0,0 0 0,0 0 0,4-1 0,-1 1-300,1-1 0,-1 1 1,0-1-1,0 0 1,0-1-1,0 1 0,-1-1 1,1 0-1,0 0 1,-1-1-1,1 1 0,-1-1 1,0 0-1,0 0 1,0-1-1,5-5 1,5-6-1717,-1-1 0,20-33 0,-8 12 1031,-17 31 2039,-9 21 437,-10 21 823,7-26-1727,-14 34 960,17-42-1509,0 1 0,0-1 0,1 0 0,-1 1 0,1-1 0,0 0 0,-1 1 0,1-1 0,0 1 0,1-1 0,-1 0 0,0 1 0,1-1 0,-1 0 0,2 4 0,-1-5-77,-1-1 0,1 1 0,0-1 0,0 1 0,-1-1 0,1 1 0,0-1 0,0 1 0,0-1 0,0 0 0,0 0 0,-1 1 0,1-1 0,0 0 1,0 0-1,0 0 0,0 0 0,0 0 0,0 0 0,0 0 0,0 0 0,0-1 0,0 1 0,-1 0 0,3-1 0,23-9 480,2-5-280,39-29 0,-46 29-499,1 1 0,0 1 0,36-15 1,-57 27 264,-1 1 0,1-1 0,0 1 0,-1 0 0,1-1 0,-1 1 0,1 0 0,0-1 0,-1 1 0,1 0 0,-1 0 0,1 0 0,0 0 0,0 0 0,-1 0 0,1-1 0,0 2 0,-1-1 0,1 0 0,0 0 0,-1 0 0,1 0 0,0 0 0,-1 0 0,1 1 0,-1-1 0,1 0 0,0 1 0,-1-1 0,1 0 0,-1 1 0,1-1 0,-1 1 0,1-1 0,-1 1 0,1-1 0,-1 1 0,1-1 0,-1 1 0,1 0 0,-3 31 402,2-30-335,-1 0 0,0 1 0,1-1 1,0 1-1,-1-1 0,1 0 1,0 1-1,0-1 0,1 1 0,-1-1 1,0 1-1,1-1 0,-1 0 1,3 5-1,-2-6-38,0-1 1,0 1-1,0-1 0,1 1 1,-1-1-1,0 1 1,0-1-1,1 0 0,-1 0 1,0 0-1,1 1 1,-1-1-1,0 0 0,1-1 1,-1 1-1,0 0 0,1 0 1,-1 0-1,0-1 1,0 1-1,1-1 0,-1 1 1,2-2-1,29-14 159,-15 5-186,-4 1-319,1 1 0,1 0 0,-1 1 1,1 1-1,1 1 0,-1 0 0,23-6 0,-37 12 331,-1 0 0,1 0 1,0 0-1,-1-1 0,1 1 1,0 0-1,-1 0 1,1 0-1,0 0 0,-1 0 1,1 0-1,0 1 0,-1-1 1,1 0-1,-1 0 0,1 0 1,0 1-1,-1-1 0,1 0 1,-1 1-1,1-1 1,-1 0-1,1 1 0,-1-1 1,1 1-1,-1-1 0,1 0 1,-1 1-1,1 0 0,-1-1 1,0 1-1,1-1 0,-1 1 1,0-1-1,0 1 1,1 0-1,-1-1 0,0 1 1,0-1-1,0 1 0,0 0 1,0-1-1,0 1 0,0 0 1,0 0-1,-8 38 1167,2-15-839,7-23-321,-1-1 0,0 0 0,1 1 0,-1-1 0,1 0 0,-1 1 1,1-1-1,-1 0 0,1 0 0,-1 0 0,1 1 0,-1-1 0,1 0 0,-1 0 0,1 0 0,0 0 0,-1 0 0,1 0 0,-1 0 0,1 0 1,-1 0-1,1 0 0,-1 0 0,1-1 0,-1 1 0,1 0 0,-1 0 0,1 0 0,-1-1 0,1 1 0,-1 0 0,1-1 0,0 0 1,19-8 233,5-11-95,-19 14-175,-1 1 0,1 0 0,1 0 0,-1 0 0,1 1 0,-1 0 0,1 1 0,0-1 0,1 1 0,-1 0 0,1 1 0,-1 0 0,12-2 0,-18 4 10,0 0-1,0 0 1,-1 0 0,1 0-1,0 0 1,0 0 0,-1 1-1,1-1 1,0 0 0,0 0-1,-1 0 1,1 1 0,0-1-1,-1 0 1,1 1 0,0-1-1,-1 1 1,1-1 0,-1 1-1,1-1 1,-1 1 0,1-1-1,-1 1 1,1 0 0,-1-1-1,1 1 1,-1-1 0,0 1-1,1 0 1,-1 0 0,0-1-1,1 2 1,-1 28 156,1 5 258,-1-34-392,1 0-1,-1 0 0,0 0 0,1 0 0,-1 0 0,1-1 0,0 1 1,-1 0-1,1 0 0,0 0 0,-1-1 0,1 1 0,0 0 0,0-1 1,-1 1-1,1-1 0,0 1 0,0-1 0,0 1 0,0-1 0,0 0 1,0 1-1,0-1 0,0 0 0,0 0 0,0 0 0,0 0 0,0 0 1,0 0-1,2 0 0,3-1 6,1 0 1,-1 0 0,1-1-1,-1 0 1,0 0 0,1-1-1,-1 1 1,0-1 0,-1-1-1,1 1 1,8-7 0,-9 5-31,0 2 0,1-1 0,-1 1 0,1 0 0,0 0 0,0 0 0,0 1 0,0 0 0,0 0 0,1 0 0,9 0 0,-15 2 15,0 0 1,-1 1-1,1-1 0,0 1 1,0-1-1,0 1 1,0-1-1,-1 1 0,1 0 1,0-1-1,0 1 0,-1 0 1,1-1-1,-1 1 1,1 0-1,-1 0 0,1 0 1,-1 0-1,1-1 0,-1 1 1,0 0-1,1 0 0,-1 0 1,0 2-1,1-2 16,-1 1 0,1-1 0,-1 1 0,1-1-1,-1 0 1,1 1 0,0-1 0,0 0 0,-1 1 0,1-1 0,0 0-1,0 0 1,0 0 0,1 0 0,-1 0 0,0 0 0,0 0 0,1 0-1,-1 0 1,0 0 0,1-1 0,1 2 0,7-2 9,0 1 0,0-1 0,0-1 0,0 0 0,0 0 1,-1-1-1,1-1 0,0 1 0,-1-1 0,0-1 0,1 0 0,7-5 0,53-17-1585,-70 27 1606,1 0-1,-1-1 1,1 1-1,-1 0 1,0 0-1,1-1 1,-1 1-1,0 0 1,0 0 0,1 0-1,-1 0 1,0-1-1,0 1 1,0 0-1,0 0 1,0 0-1,0 0 1,0-1 0,-1 1-1,1 0 1,0 0-1,0 0 1,-1-1-1,1 2 1,0 24 473,6-24-511,0 0-1,0 0 0,0 0 0,0-1 1,0 0-1,0 0 0,0-1 0,0 0 1,0 0-1,0 0 0,11-2 0,3 1-153,-4 1-85,-5-1 151,1 0 0,-1 2 0,1-1-1,-1 1 1,1 1 0,-1 0 0,1 0 0,-1 1 0,0 1 0,16 7 0,-26-10 136,0-1 0,-1 1-1,1-1 1,0 1 0,-1-1 0,1 1 0,0 0-1,-1-1 1,1 1 0,-1 0 0,1 0 0,-1 0-1,1-1 1,-1 1 0,0 0 0,1 0 0,-1 0-1,0 0 1,0 0 0,0 0 0,1-1 0,-1 1-1,0 1 1,0-19 2174,3-2-2096,1 0 0,2 1 0,-1-1-1,2 1 1,1 1 0,11-22 0,-17 37-109,-1 0 0,1 0 0,0 0 0,0 0 0,0 0 0,0 0 0,0 1 0,0-1 1,0 1-1,0 0 0,1 0 0,-1 0 0,0 0 0,1 0 0,-1 0 0,1 0 0,-1 1 0,1-1 0,-1 1 0,1 0 0,0 0 0,-1 0 1,1 0-1,-1 0 0,1 1 0,4 0 0,9 3-120,0 0 1,-1 1 0,20 9-1,-8-3-583,10-1-2205,-13-7-2668,-3-2-7453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3.804"/>
    </inkml:context>
    <inkml:brush xml:id="br0">
      <inkml:brushProperty name="width" value="0.025" units="cm"/>
      <inkml:brushProperty name="height" value="0.025" units="cm"/>
    </inkml:brush>
  </inkml:definitions>
  <inkml:trace contextRef="#ctx0" brushRef="#br0">1 165 5093,'0'-20'2488,"1"0"1,4-25-1,-4 39-2049,0 0 0,1 1 1,-1 0-1,1-1 0,0 1 0,0 0 1,1 0-1,-1 0 0,1 0 0,0 0 0,0 1 1,8-8-1,-11 11-412,0 1 1,0 0-1,0-1 1,1 1-1,-1 0 1,0 0-1,0-1 1,0 1-1,1 0 1,-1 0-1,0-1 1,0 1-1,1 0 1,-1 0-1,0 0 1,0 0-1,1-1 1,-1 1-1,0 0 1,1 0-1,-1 0 1,0 0-1,1 0 1,-1 0-1,0 0 1,0 0-1,1 0 1,-1 0-1,0 0 1,1 0-1,-1 0 1,0 0-1,1 0 1,-1 0-1,0 0 1,1 0-1,-1 1 1,0-1-1,0 0 1,1 0-1,-1 0 1,0 0-1,0 1 1,1-1-1,-1 0 1,0 0-1,0 0 1,1 1-1,-1-1 1,0 0-1,0 1 1,0-1-1,0 0 1,0 0-1,1 1 1,-1-1-1,0 0 1,0 1-1,1 22 352,-1-16-303,-15 167 630,1-1-670,14-172-20,0-1 1,0 1 0,0 0 0,0 0-1,0 0 1,0-1 0,1 1 0,-1 0-1,0 0 1,0 0 0,1-1 0,-1 1-1,1 0 1,-1 0 0,0-1 0,1 1-1,-1 0 1,1-1 0,-1 1 0,1-1-1,0 1 1,-1-1 0,1 1 0,0-1-1,-1 1 1,1-1 0,0 1-1,0-1 1,-1 0 0,1 0 0,0 1-1,0-1 1,-1 0 0,1 0 0,0 0-1,0 0 1,0 0 0,0 0 0,-1 0-1,1 0 1,0 0 0,0 0 0,0 0-1,-1-1 1,1 1 0,0 0 0,0 0-1,-1-1 1,1 1 0,0-1 0,0 1-1,0-1 1,6-2 255,0 0 0,-1-1 0,1 1 0,11-10 0,46-46 821,-1-3 1,68-88-1,-82 91-876,-39 51-1681,-14 19-2089,-13 20-4803,0-10 599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4.165"/>
    </inkml:context>
    <inkml:brush xml:id="br0">
      <inkml:brushProperty name="width" value="0.025" units="cm"/>
      <inkml:brushProperty name="height" value="0.025" units="cm"/>
    </inkml:brush>
  </inkml:definitions>
  <inkml:trace contextRef="#ctx0" brushRef="#br0">0 1 13581,'0'0'4164,"0"65"-2435,0-42-447,6-2-898,6-3-320,4-4-32,6-8-320,3-6-1570,5 0-1377,0-12-2595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4:27.204"/>
    </inkml:context>
    <inkml:brush xml:id="br0">
      <inkml:brushProperty name="width" value="0.035" units="cm"/>
      <inkml:brushProperty name="height" value="0.035" units="cm"/>
    </inkml:brush>
  </inkml:definitions>
  <inkml:trace contextRef="#ctx0" brushRef="#br0">0 508 14027,'0'0'1,"0"0"-1,0-1 1,0 1 0,1 0-1,-1-1 1,0 1 0,0 0-1,0-1 1,0 1 0,0 0-1,0-1 1,1 1 0,-1 0-1,0 0 1,0-1 0,0 1-1,1 0 1,-1 0 0,0 0-1,0-1 1,1 1 0,-1 0-1,0 0 1,0 0 0,1-1-1,-1 1 1,0 0 0,1 0-1,-1 0 1,0 0 0,1 0-1,-1 0 1,0 0 0,0 0-1,1 0 1,-1 0 0,0 0-1,1 0 1,0 0 0,21-5-1,-17 4 2,161-46 34,-69 18 23,12-2-33,-96 28-22,-1 1-1,0 1 0,1 0 1,-1 1-1,1 0 0,24 4 0,-11 1 4,-1 0 0,1-2 1,1-1-1,-1-1 0,0-1 0,47-6 0,188-52 89,53-9 112,-178 42-195,143-46 0,-232 59-5,1 1 0,1 3 0,-1 2 0,1 2 0,54 2 0,-82 2-7,39 1 38,0-2 1,0-3-1,79-16 0,-98 11 9,-1 3 1,1 1-1,1 3 1,75 4 0,49 4 180,99 10-76,-158-5-127,235 33-10,-243-28-10,0-3 0,0-5 0,1-5 1,0-4-1,113-15 0,-96 1-8,1 5 0,215 9-1,9 14-5,-257-16 4,170-27 0,-174 15 4,337-51 16,224 21 2,-339 40-36,-88 3 21,-206 2-3,339-3 21,-233 7-13,117 19 0,-146-11-6,1-3 0,-1-5-1,99-7 1,74-21-5,35-2 1,-204 22 1,115 10 0,32 19 7,92 6 19,-231-26-9,135-11 1,155-11 1272,-388 17-1344,-8 3-1917,3 1 1582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4.544"/>
    </inkml:context>
    <inkml:brush xml:id="br0">
      <inkml:brushProperty name="width" value="0.025" units="cm"/>
      <inkml:brushProperty name="height" value="0.025" units="cm"/>
    </inkml:brush>
  </inkml:definitions>
  <inkml:trace contextRef="#ctx0" brushRef="#br0">152 1 7399,'0'0'3299,"-11"2"-1495,5-1-1567,-1 0-1,0 0 0,1 1 0,-1 0 0,1 0 0,0 1 0,0 0 0,0 0 0,0 0 0,0 1 0,1 0 0,-1 0 0,1 0 1,0 1-1,0-1 0,1 1 0,-8 10 0,8-8-90,0-1-1,0 1 1,1 0 0,0 0 0,1 0 0,-1 0-1,1 0 1,1 1 0,-1-1 0,1 1-1,1-1 1,0 14 0,0-19-117,0-1 0,0 0 1,0 0-1,1 0 0,-1 0 0,0 0 0,1 0 0,-1 0 1,1 0-1,-1 0 0,1 0 0,-1 0 0,1 0 1,0 0-1,-1-1 0,1 1 0,0 0 0,0 0 1,0-1-1,-1 1 0,1 0 0,0-1 0,0 1 1,2 0-1,0 0 47,0 0 0,0-1 0,0 1 0,0-1 0,1 1 0,-1-1 0,0 0 0,0 0 0,3-1 0,2 0 123,0-1 0,-1 1 0,1-1 0,0-1 0,-1 0 0,12-6 0,0-3 21,-1-1 0,31-30 0,-42 37-101,0-1 0,-1 0-1,0-1 1,0 1 0,-1-1-1,0-1 1,0 1 0,-1-1-1,5-12 1,5 23-275,1-1 0,0 0 0,0-1 0,28-4 0,-42 4 158,5-1-14,1-1 1,-1 1-1,1 1 0,0-1 1,-1 1-1,11 2 0,-16-2 7,1 0-1,-1 1 1,1 0-1,-1-1 1,0 1-1,1 0 1,-1-1-1,0 1 1,0 0-1,0 0 1,0 0-1,1 0 1,-1 0-1,0 1 1,-1-1-1,1 0 1,0 0-1,0 1 1,0-1-1,-1 0 1,1 1-1,-1-1 1,1 1-1,-1-1 1,0 1-1,1-1 1,-1 1-1,0-1 1,0 1-1,0-1 1,0 1-1,-1 2 1,-4 60 982,38-83-507,-23 12-536,-1 1 1,1 0 0,1 1-1,10-5 1,-15 9-614,-1-1-1,0 1 1,0 0 0,0 0-1,1 0 1,9 1-1,-15 0 665,1 0-147,-1 0 0,0 0-1,1 0 1,-1 0 0,0 0 0,0 0-1,1 0 1,-1 0 0,0 0-1,1 0 1,-1 0 0,0 0-1,0 0 1,1 0 0,-1 0-1,0 0 1,0 0 0,1 1-1,-1-1 1,0 0 0,0 0 0,1 0-1,-1 0 1,0 1 0,0-1-1,0 0 1,1 0 0,-1 0-1,0 1 1,0-1 0,0 0-1,0 0 1,1 1 0,-1-1-1,0 0 1,0 1 0,0-1-1,0 0 1,0 1 0,0 3-4055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4.918"/>
    </inkml:context>
    <inkml:brush xml:id="br0">
      <inkml:brushProperty name="width" value="0.025" units="cm"/>
      <inkml:brushProperty name="height" value="0.025" units="cm"/>
    </inkml:brush>
  </inkml:definitions>
  <inkml:trace contextRef="#ctx0" brushRef="#br0">78 1 8136,'0'0'8707,"-2"8"-7661,-59 226 3513,59-223-4348,-1-1-107,0 0-1,1 1 1,0-1 0,0 1 0,2-1 0,-1 1 0,1-1-1,1 1 1,2 14 0,-3-24-93,1 1 1,0-1-1,0 0 0,0 0 0,0 0 1,0 0-1,0 0 0,0 0 1,0 0-1,0 0 0,0-1 0,1 1 1,-1 0-1,0-1 0,0 1 0,1-1 1,-1 1-1,0-1 0,1 1 1,-1-1-1,1 0 0,-1 0 0,0 0 1,1 0-1,-1 0 0,1 0 0,-1 0 1,1 0-1,-1-1 0,2 0 1,2 0 92,0 0 0,0 0 1,0-1-1,0 0 1,-1 0-1,1 0 1,6-5-1,8-8-4,-1-1 0,-1 0 0,-1-2 0,0 0 0,22-34 0,57-107 120,-85 141-175,-9 16-216,-2 4-251,1 0 1,0 0-1,-1 0 0,1 0 0,-1 0 0,0 0 1,0 0-1,0 0 0,0 0 0,0-1 0,-1 3 1,2-4 229,-20 32-8766,5-13 3070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6.338"/>
    </inkml:context>
    <inkml:brush xml:id="br0">
      <inkml:brushProperty name="width" value="0.025" units="cm"/>
      <inkml:brushProperty name="height" value="0.025" units="cm"/>
    </inkml:brush>
  </inkml:definitions>
  <inkml:trace contextRef="#ctx0" brushRef="#br0">8 136 9161,'0'0'2215,"-2"10"-512,-2 32-208,3-40-1435,1 0 1,0 0 0,0 0-1,0 0 1,0 0-1,0 0 1,0 0 0,1-1-1,-1 1 1,1 0-1,-1 0 1,1 0 0,0-1-1,0 1 1,-1 0-1,1-1 1,0 1 0,1 0-1,-1-1 1,0 1-1,0-1 1,1 0 0,-1 1-1,1-1 1,-1 0-1,1 0 1,-1 0 0,1 0-1,0 0 1,-1 0-1,1-1 1,0 1 0,0 0-1,0-1 1,-1 0-1,1 1 1,0-1 0,0 0-1,0 0 1,0 0-1,0 0 1,2 0 0,2-1 28,-1 1 0,1-1 0,0 1 0,-1-1 0,1-1 0,0 1 0,-1-1 0,0 0 0,1-1 0,-1 1 0,0-1 0,5-3 0,-2-1 14,-1 1 0,0-1-1,0 0 1,-1 0 0,0 0-1,0-1 1,-1 0 0,1 0 0,-2-1-1,1 0 1,-1 1 0,-1-2-1,0 1 1,0 0 0,-1 0-1,3-19 1,-19 43 484,9-4-523,1 0-1,0 1 0,1-1 1,1 1-1,0-1 1,0 1-1,0 16 0,2-28-64,0 1 0,0 0 0,0-1 0,1 1 0,-1-1 0,0 1-1,0-1 1,0 1 0,1 0 0,-1-1 0,0 1 0,0-1 0,1 1 0,-1-1-1,1 0 1,-1 1 0,0-1 0,1 1 0,-1-1 0,1 0 0,-1 1 0,1-1-1,-1 0 1,1 1 0,-1-1 0,1 0 0,-1 0 0,1 1 0,1-1 0,24 1 276,-20-2-198,-1 0 0,1 0 0,0 0-1,-1-1 1,1 0 0,8-4 0,-5 0-59,0 0 1,0-1-1,-1 0 1,0 0-1,-1-1 1,0 0-1,0 0 1,0-1-1,-1 0 1,0 0-1,-1 0 1,5-11-1,-16 37 392,2 0 0,1 1 0,0-1 0,-1 22 0,4-39-407,0 1 0,0-1-1,0 1 1,0-1 0,0 1 0,0-1 0,0 1-1,0-1 1,0 1 0,0-1 0,1 1 0,-1-1-1,0 1 1,0-1 0,0 1 0,1-1 0,-1 1-1,0-1 1,0 0 0,1 1 0,-1-1 0,0 1-1,1-1 1,-1 0 0,0 1 0,1-1 0,-1 0-1,1 0 1,-1 1 0,1-1 0,-1 0 0,0 0-1,1 1 1,-1-1 0,1 0 0,-1 0 0,1 0-1,-1 0 1,1 0 0,-1 0 0,1 0 0,-1 0-1,1 0 1,-1 0 0,1 0 0,-1 0 0,1 0-1,-1 0 1,1-1 0,-1 1 0,1 0 0,-1 0-1,1-1 1,-1 1 0,0 0 0,1 0 0,-1-1-1,1 1 1,-1 0 0,1-1 0,23-19 200,-2-12-160,14-14-24,-33 44-30,-1 0 0,1 0 1,0 0-1,0 0 0,-1 0 0,1 1 0,0-1 0,1 1 0,-1 0 0,0 0 0,0 0 0,0 0 0,1 1 0,-1-1 0,6 1 1,-7 0 5,-1 1 1,1 0 0,-1 0-1,1-1 1,-1 1 0,0 0-1,1 0 1,-1 0 0,0 0 0,0 1-1,0-1 1,1 0 0,-1 0-1,0 1 1,-1-1 0,1 1 0,0-1-1,0 1 1,-1-1 0,1 1-1,-1-1 1,1 1 0,-1-1-1,1 1 1,-1 0 0,0-1 0,0 1-1,0 0 1,0-1 0,0 1-1,-1 1 1,-1 56 110,-14-18 288,13-37-262,1 0 1,0 0-1,0 0 1,0 0-1,1 1 1,-1-1-1,1 0 1,0 1-1,0 4 0,1-8-46,4-4-53,-1 0 0,1 0 0,-1-1 0,0 1 0,1-1 0,-2 1 1,1-1-1,0 0 0,-1 0 0,0 0 0,0-1 0,2-4 0,6-9 1,7-9-21,-14 20-22,1 1 1,-1-1-1,2 1 1,-1 0-1,1 1 1,-1-1-1,1 1 1,6-5-1,-5 9-92,-1 0 1,1 0-1,-1 1 0,1 0 0,0 0 0,-1 0 1,10 2-1,-9-1-27,-3 0 128,1 0 0,0 0 0,-1 0 0,1 1 0,-1-1 0,1 1 0,-1 0 0,0 0 0,0 0 0,0 0 0,0 1 0,0-1 0,-1 1 0,1 0 0,-1-1 0,1 1 0,-1 0 0,0 1 0,0-1 0,0 0 0,-1 1 0,1-1 0,-1 1 0,0-1 0,0 1 0,0 0 0,0-1 0,-1 1 0,0 0 0,1-1 0,-1 1 0,-1 0 0,1 0 0,0 0 0,-1-1 0,0 1 0,-1 3 0,58-183 486,-53 183-536,1 0 0,-1-1 0,1 1 1,1-1-1,7 9 0,-9-12 51,2 0 0,-1-1 0,0 1 1,0-1-1,1 0 0,-1 0 0,1 0 0,0-1 0,-1 1 1,1-1-1,0 0 0,0-1 0,0 1 0,0-1 0,0 0 1,0 0-1,0-1 0,0 1 0,-1-1 0,1 0 1,0-1-1,0 1 0,-1-1 0,6-2 0,0 0 3,-1 0 0,0 0 1,0-1-1,-1-1 0,1 1 0,-1-2 0,0 1 0,0-1 0,-1 0 0,12-14 1,-19 20-10,1 1 1,-1-1 0,1 1 0,0-1 0,-1 1 0,1-1 0,-1 0 0,1 1-1,-1-1 1,1 0 0,-1 0 0,0 1 0,1-1 0,-1 0 0,0 0-1,0 0 1,0 1 0,1-1 0,-1 0 0,0 0 0,0 0 0,0 0 0,0 1-1,0-1 1,0 0 0,-1 0 0,1 0 0,0 1 0,0-1 0,-1-1-1,0 2 0,0 0 0,0 1-1,0-1 1,0 0 0,0 1-1,0-1 1,0 1 0,0-1-1,0 1 1,0-1 0,0 1-1,0 0 1,0 0 0,1-1-1,-1 1 1,0 0 0,1 0-1,-1 0 1,0 0 0,1 0-1,-1 0 1,1 0 0,-1 1-1,-4 6 43,0 0-1,0 1 1,1-1-1,0 1 0,1 0 1,0 0-1,0 0 1,1 0-1,0 1 0,-1 10 1,3-19-35,1-1 0,-1 1 1,0 0-1,0 0 0,0 0 0,0 0 1,1 0-1,-1 0 0,0 0 0,1-1 1,-1 1-1,1 0 0,-1 0 0,1 0 1,-1-1-1,1 1 0,-1 0 0,1-1 1,0 1-1,-1-1 0,1 1 1,0 0-1,0-1 0,0 0 0,-1 1 1,1-1-1,2 1 0,31 3 79,-24-5-83,-1 0 0,1-1 1,-1 0-1,0 0 0,11-5 0,37-28-564,-45 26 256,1 1 1,0 0-1,25-9 1,-32 21-242,-6 11 359,-8 22 30,6-27-188,1-10 253,1 1-1,0 0 0,0-1 1,0 1-1,0 0 0,0-1 1,0 1-1,0 0 0,0-1 1,0 1-1,0 0 0,0-1 1,0 1-1,0 0 0,0-1 1,1 1-1,-1-1 0,0 1 1,0 0-1,1-1 0,-1 1 1,0-1-1,1 1 0,-1-1 1,1 1-1,-1-1 0,1 1 1,-1-1-1,1 0 1,-1 1-1,1-1 0,0 1 1,23-3-2499,25-23-3576,-25 8 2120,1-2-442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6.669"/>
    </inkml:context>
    <inkml:brush xml:id="br0">
      <inkml:brushProperty name="width" value="0.025" units="cm"/>
      <inkml:brushProperty name="height" value="0.025" units="cm"/>
    </inkml:brush>
  </inkml:definitions>
  <inkml:trace contextRef="#ctx0" brushRef="#br0">1 118 0,'12'-14'2478,"1"1"0,1 0 0,0 0 0,0 1 0,22-12 0,-28 19-1528,0 1 0,0 0 0,0 1 0,1 0 0,13-3 0,-16 5-724,0 0-1,0 0 0,0 1 1,0 0-1,0 0 0,0 0 1,0 1-1,0 0 0,7 2 1,-12-2-220,1-1 0,0 1 0,0 0 1,0 0-1,0 0 0,-1 0 1,1 0-1,0 1 0,-1-1 1,1 0-1,-1 1 0,1-1 0,-1 1 1,0 0-1,0-1 0,0 1 1,0 0-1,0 0 0,0 0 0,0 0 1,0 0-1,-1 0 0,1 0 1,-1 0-1,1 0 0,-1 0 1,0 0-1,0 0 0,0 0 0,0 0 1,0 0-1,-1 0 0,1 0 1,0 0-1,-1 0 0,-1 3 0,0 4 50,-1 0-1,0-1 0,-1 1 0,0-1 0,0 0 1,-11 15-1,-10 7 275,-18 23 670,40-49-893,0 0 1,1 0 0,0 0-1,0 0 1,0 1-1,0-1 1,1 0 0,-1 1-1,1-1 1,0 1-1,0 5 1,2-9-78,-1 0 0,0 0 0,1 0-1,-1 0 1,1 0 0,-1 0 0,1 0 0,-1-1 0,1 1 0,0 0-1,-1 0 1,1-1 0,0 1 0,0 0 0,0-1 0,0 1-1,-1-1 1,1 1 0,0-1 0,0 1 0,0-1 0,0 0 0,0 1-1,0-1 1,0 0 0,0 0 0,0 0 0,0 0 0,0 0 0,0 0-1,1 0 1,43 0 368,-34 0-336,95-4-347,-62 1-3610,-38 1 1349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4:07.076"/>
    </inkml:context>
    <inkml:brush xml:id="br0">
      <inkml:brushProperty name="width" value="0.025" units="cm"/>
      <inkml:brushProperty name="height" value="0.025" units="cm"/>
    </inkml:brush>
  </inkml:definitions>
  <inkml:trace contextRef="#ctx0" brushRef="#br0">1 72 17489,'0'0'8648,"80"-14"-7623,-28 8-449,12 0-384,4-2-224,-5-1-896,-1-2-2308,-8-6-6084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02.727"/>
    </inkml:context>
    <inkml:brush xml:id="br0">
      <inkml:brushProperty name="width" value="0.025" units="cm"/>
      <inkml:brushProperty name="height" value="0.025" units="cm"/>
    </inkml:brush>
  </inkml:definitions>
  <inkml:trace contextRef="#ctx0" brushRef="#br0">4663 257 4164,'-97'-25'159,"-141"-19"0,-103 9-126,168 20-5,-907-66-9,723 58 26,-697-10 1690,966 35-1648,1 4 0,-1 3 0,2 5 0,-166 48 0,188-41-59,1 3 1,2 3-1,1 2 1,1 3-1,1 2 0,2 3 1,-57 49-1,93-68-38,1 0-1,1 0 1,0 2 0,2 0 0,0 1 0,2 1-1,0 0 1,-17 38 0,27-51 5,1 1 1,-1 0-1,1-1 0,1 1 1,0 0-1,0 0 0,1 0 1,0 1-1,1-1 0,0 0 1,1 0-1,0 0 0,1 0 1,-1 1-1,2-2 1,0 1-1,0 0 0,1-1 1,0 1-1,0-1 0,1 0 1,0 0-1,1-1 0,11 14 1,0-4-10,2-1 0,0 0 0,1-2 0,0 0 1,1-1-1,1-1 0,0-1 0,34 13 0,15 1-94,114 26-1,-27-18 50,271 21 1,169-28 205,-525-25-156,804 3 313,-4-65-100,-532 20-141,580-78 509,-871 110-565,264-50 69,-276 48-50,0-1 1,0-3-1,-1-1 0,0-1 0,62-40 0,-91 51-2,-1-1 0,0 1 0,0-1 0,-1-1 0,0 1 0,0-1 1,-1 0-1,1-1 0,-2 1 0,7-13 0,-9 16-12,-1 1 0,0 0 0,0-1 0,0 1 0,0-1 0,0 1 0,-1-1 0,1 0 0,-1 1 0,0-1 0,0 0 0,-1 1 0,1-1 0,-1 1 0,0-1 0,0 1 1,0-1-1,0 1 0,0-1 0,-1 1 0,0 0 0,1 0 0,-1 0 0,0 0 0,-1 0 0,1 0 0,0 0 0,-5-3 0,-3-2 13,-1 0-1,0 1 1,0 0-1,-1 1 1,0 1-1,0-1 1,0 2-1,0 0 1,-23-5-1,-14 1-45,-58-4 0,94 11 16,-101-7-535,-22-2-1344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05.629"/>
    </inkml:context>
    <inkml:brush xml:id="br0">
      <inkml:brushProperty name="width" value="0.025" units="cm"/>
      <inkml:brushProperty name="height" value="0.025" units="cm"/>
    </inkml:brush>
  </inkml:definitions>
  <inkml:trace contextRef="#ctx0" brushRef="#br0">1629 214 7687,'-63'-14'-1217,"-6"-3"2498,-3-1-1185,-1 0 193,5 3-33,0-1-160,6 2 0,-1-4-64,1-3 0,-1 1-64,-8 1-128,-11 4-192,-13 6-1,-17 9-127,-17 0-289,-19 9-160,-11 11-608,-10 2-609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07.013"/>
    </inkml:context>
    <inkml:brush xml:id="br0">
      <inkml:brushProperty name="width" value="0.025" units="cm"/>
      <inkml:brushProperty name="height" value="0.025" units="cm"/>
    </inkml:brush>
  </inkml:definitions>
  <inkml:trace contextRef="#ctx0" brushRef="#br0">11999 234 32,'-697'-51'6209,"166"3"-4982,-640 41-399,477 24 463,-422 4-212,-45-5-39,3 76-1066,-867 231-991,1977-314 1020,-1458 323-27,1227-248 22,4 12 0,5 12 0,-331 184 0,543-261-3,2 3 0,1 3 0,-96 82 0,135-102 1,0-1 1,1 2-1,1 0 1,1 1-1,1 0 1,-13 27-1,18-31 1,1 1-1,1-1 1,0 1-1,1 1 1,1-1-1,1 0 0,0 1 1,1-1-1,2 29 1,3-13-19,2-1 1,1 1-1,1-2 1,2 1-1,1-1 1,1-1-1,2 0 1,1 0-1,1-2 0,1 0 1,37 43-1,2-5 18,4-3-1,1-2 0,82 60 0,-37-41 21,4-5 0,3-4-1,2-6 1,241 96-1,-143-85 64,4-10 0,241 40 0,708 96 47,1595 71-1,-835-233-137,-1829-38-8,2281-68 74,-1001-9 206,-442 31-179,-587 26-87,276-19-437,-4-32-384,117-57 750,-10-48 512,-270 21-375,-367 116-43,-3-3 1,161-103-1,-220 124-30,-1-1-1,-1-1 0,0-1 1,-2-1-1,-1-1 0,-1-2 1,-1 0-1,25-43 0,-37 53 7,0 0 0,-1-1 0,0 0 0,-2-1-1,0 0 1,-2 0 0,0 0 0,-1 0-1,0-1 1,-2 1 0,0-1 0,-2 1-1,0-1 1,-1 1 0,-1-1 0,-5-21 0,-2 12 13,-1 0 1,-1 1 0,-1 0 0,-2 1 0,-29-43-1,-106-118 74,125 159-67,-505-557 946,-58 55-765,408 392-36,-240-139 0,313 217-239,-3 5 1,-2 5 0,-231-70 0,158 79-1821,-364-35 1,291 53-545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0.298"/>
    </inkml:context>
    <inkml:brush xml:id="br0">
      <inkml:brushProperty name="width" value="0.025" units="cm"/>
      <inkml:brushProperty name="height" value="0.025" units="cm"/>
    </inkml:brush>
  </inkml:definitions>
  <inkml:trace contextRef="#ctx0" brushRef="#br0">87 59 224,'0'0'10431,"1"-8"-8354,0-1-1174,0-16-299,0 9 6959,-12 351-4626,1-98-2271,6-100-339,-14 410 975,16-532-1140,0-1 0,-1 1 0,-1-1 0,-11 28 0,-7 34 90,35-120-10310,-3 19-325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3.091"/>
    </inkml:context>
    <inkml:brush xml:id="br0">
      <inkml:brushProperty name="width" value="0.025" units="cm"/>
      <inkml:brushProperty name="height" value="0.025" units="cm"/>
    </inkml:brush>
  </inkml:definitions>
  <inkml:trace contextRef="#ctx0" brushRef="#br0">25 93 5477,'-21'-1'2045,"17"0"-60,16-1-708,125-1 4216,-83 4-4644,62-7-1,492-35 22,6 39-278,134-5 343,-740 7-933,721-14 1427,-662 20-1073,-50-3-300,-1-1 0,1-1 0,0 0 0,-1-1 0,1-1-1,22-4 1,-23-4-88,-14 1-4842,-2 1-2039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4:31.952"/>
    </inkml:context>
    <inkml:brush xml:id="br0">
      <inkml:brushProperty name="width" value="0.035" units="cm"/>
      <inkml:brushProperty name="height" value="0.035" units="cm"/>
    </inkml:brush>
  </inkml:definitions>
  <inkml:trace contextRef="#ctx0" brushRef="#br0">11 388 7386,'-10'4'1307,"10"0"397,17 3-310,-5-4-1241,-1 0 1,1-1 0,0-1 0,0 0 0,0-1 0,0 0-1,17-2 1,85-21-183,-80 15 113,118-38 346,-105 29-114,98-20 1,-57 26-32,145-1 0,89 23-24,64-2-2,278-40-160,-336 12-112,391 19 34,-419 6-24,573 28 100,-720-23 15,251 10 413,373-31-401,-647 6-132,1268-9-540,-958 5 529,95 1 0,-195 22 254,38 0 30,819-53-256,-107-2 5,-821 36-19,-151 0 9,0-5 0,184-37 0,-169 15 35,4-1 70,224-25 0,-287 49 119,-41 3 327,39 0 0,-68 7 306,-10 1-895,5-3 12,0 1 0,0-1 0,0 0 0,0 0-1,0 1 1,0-1 0,0 0 0,0 0 0,1 0-1,-1 0 1,0 0 0,0 0 0,0-1-1,0 1 1,0 0 0,0 0 0,0-1 0,0 1-1,-1-1 1,-5-10-119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3.484"/>
    </inkml:context>
    <inkml:brush xml:id="br0">
      <inkml:brushProperty name="width" value="0.025" units="cm"/>
      <inkml:brushProperty name="height" value="0.025" units="cm"/>
    </inkml:brush>
  </inkml:definitions>
  <inkml:trace contextRef="#ctx0" brushRef="#br0">1 5 10858,'0'0'10506,"9"-1"-10047,17-1-414,1 1 0,0 1 1,-1 1-1,1 2 0,0 0 0,-1 2 0,0 1 0,29 11 0,-53-17-32,0 1 0,0 0-1,0-1 1,0 1 0,-1 0-1,1 0 1,0 0 0,0 1 0,-1-1-1,1 0 1,-1 1 0,1-1 0,-1 1-1,1-1 1,-1 1 0,0 0 0,0 0-1,0-1 1,0 1 0,0 0-1,1 4 1,-2-3 36,0 0 0,0-1 0,0 1-1,0 0 1,-1 0 0,1-1 0,-1 1 0,0 0-1,0-1 1,0 1 0,0 0 0,0-1 0,0 1 0,-3 3-1,-7 9 184,-1-1-1,-1 0 1,0 0-1,-16 12 1,13-11-331,-91 99 18,68-62-3623,31-41-2397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5.727"/>
    </inkml:context>
    <inkml:brush xml:id="br0">
      <inkml:brushProperty name="width" value="0.025" units="cm"/>
      <inkml:brushProperty name="height" value="0.025" units="cm"/>
    </inkml:brush>
  </inkml:definitions>
  <inkml:trace contextRef="#ctx0" brushRef="#br0">1 1 12172,'0'0'7553,"1"8"-7312,2 184 1121,-4-114-562,1-78-769,0 1 1,0 0-1,0 0 1,0-1-1,0 1 1,0 0-1,0-1 1,0 1-1,0 0 1,1 0-1,-1-1 1,0 1 0,0 0-1,1-1 1,-1 1-1,0 0 1,1-1-1,-1 1 1,1-1-1,-1 1 1,1-1-1,-1 1 1,1-1-1,-1 1 1,1-1 0,-1 1-1,1-1 1,0 1-1,-1-1 1,2 1-1,23-6 870,24-26 328,-36 21-1131,19-14-129,0-2-1,-2-2 1,-1 0-1,49-63 1,-70 71-3771,-8 7-3463,0 2-2552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6.056"/>
    </inkml:context>
    <inkml:brush xml:id="br0">
      <inkml:brushProperty name="width" value="0.025" units="cm"/>
      <inkml:brushProperty name="height" value="0.025" units="cm"/>
    </inkml:brush>
  </inkml:definitions>
  <inkml:trace contextRef="#ctx0" brushRef="#br0">1 0 14670,'0'0'4356,"12"52"-2626,4-40-834,2 0-447,3 3-321,-1 1-64,3-2-96,4-7-1858,-9-7-4035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4.298"/>
    </inkml:context>
    <inkml:brush xml:id="br0">
      <inkml:brushProperty name="width" value="0.025" units="cm"/>
      <inkml:brushProperty name="height" value="0.025" units="cm"/>
    </inkml:brush>
  </inkml:definitions>
  <inkml:trace contextRef="#ctx0" brushRef="#br0">73 296 10826,'0'0'742,"-10"1"470,-5 0-693,-8 1 91,-2 3 2825,55-7-1163,-26 2-2129,0 0 1,0 0-1,0 0 0,-1-1 0,1 1 0,0-1 1,0 0-1,6-3 0,17-9 14,-1-2-1,-1-1 1,0-1-1,-1-1 1,-1-1 0,-1-2-1,0 0 1,-2-1-1,-1 0 1,0-2 0,15-26-1,-24 26 246,-3 10 261,-5 28-543,-2-3-94,0 0 0,1 0 0,0 0 0,1 1 0,0-1-1,1-1 1,0 1 0,9 20 0,-9-26-196,0-1-1,-1 1 1,2-1 0,-1 0 0,0 0-1,1 0 1,0-1 0,0 1 0,0-1 0,0 0-1,0 0 1,1 0 0,-1-1 0,1 1-1,0-1 1,0 0 0,0-1 0,0 1-1,0-1 1,0 0 0,8 1 0,16-1-4752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4.898"/>
    </inkml:context>
    <inkml:brush xml:id="br0">
      <inkml:brushProperty name="width" value="0.025" units="cm"/>
      <inkml:brushProperty name="height" value="0.025" units="cm"/>
    </inkml:brush>
  </inkml:definitions>
  <inkml:trace contextRef="#ctx0" brushRef="#br0">11 0 13196,'0'0'2179,"-1"12"-1149,0 84 1627,2-51-1856,-2 1 0,-7 46 1,8-91-786,0-1 1,0 0 0,0 1 0,0-1 0,0 1 0,0-1-1,0 0 1,0 1 0,0-1 0,0 1 0,0-1 0,0 0-1,0 1 1,0-1 0,1 0 0,-1 1 0,0-1 0,0 1-1,1-1 1,-1 0 0,0 0 0,0 1 0,1-1 0,-1 0-1,0 1 1,1-1 0,-1 0 0,0 0 0,1 0 0,-1 1-1,0-1 1,1 0 0,-1 0 0,0 0 0,2 0 0,20 1 357,31-11-79,-46 8-273,61-6 258,4 0-3854,-44 0-3179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48.561"/>
    </inkml:context>
    <inkml:brush xml:id="br0">
      <inkml:brushProperty name="width" value="0.025" units="cm"/>
      <inkml:brushProperty name="height" value="0.025" units="cm"/>
    </inkml:brush>
  </inkml:definitions>
  <inkml:trace contextRef="#ctx0" brushRef="#br0">59 0 5189,'0'0'12353,"0"11"-11857,2 62 204,1-22-189,-3 1-1,-10 77 1,10-127-432,0-1 1,-1 1 0,1-1-1,0 0 1,0 1-1,-1-1 1,1 1 0,-1-1-1,0 0 1,1 1-1,-1-1 1,0 0-1,0 0 1,1 0 0,-3 2-1,3-3-27,-1 0 1,1 0-1,0 0 0,-1 0 1,1 0-1,-1 0 0,1 0 1,-1 0-1,1 0 0,0 0 1,-1 0-1,1 0 0,-1 0 0,1 0 1,0-1-1,-1 1 0,1 0 1,-1 0-1,1-1 0,0 1 1,-1 0-1,1 0 0,0-1 0,-1 1 1,1 0-1,0-1 0,0 1 1,-1 0-1,1-1 0,0 1 1,0-1-1,-3-3 90,0-1 0,1 0-1,-1 0 1,1 0 0,1 0 0,-3-7 0,-1-19-85,-4-46 0,9 66-65,-1 0 0,2 1-1,-1-1 1,1 0 0,1 1-1,0-1 1,7-20 0,-8 28-1,1 0-1,0 0 1,0-1 0,0 1 0,1 0 0,-1 1 0,1-1 0,-1 0 0,1 1 0,0 0 0,0-1 0,0 1 0,0 0-1,0 0 1,1 1 0,-1-1 0,0 1 0,1 0 0,0 0 0,4-1 0,6-1-14,1 2 1,-1 0 0,28 2-1,-20-1 31,-19 0-12,0 0-1,1 1 0,-1-1 0,0 1 0,0-1 1,0 1-1,-1 0 0,1 0 0,0 0 1,0 0-1,0 1 0,-1-1 0,1 1 0,-1 0 1,1 0-1,-1-1 0,1 2 0,-1-1 1,0 0-1,0 0 0,3 5 0,-4-5 8,-1 0-1,1 0 0,-1 0 1,1 0-1,-1 0 1,1 0-1,-1-1 0,0 1 1,0 0-1,0 0 1,0 0-1,0 0 0,-1 0 1,1 0-1,-1 0 1,1 0-1,-1 0 0,0 0 1,1 0-1,-1-1 0,0 1 1,0 0-1,0 0 1,-1-1-1,1 1 0,0-1 1,0 1-1,-1-1 1,1 0-1,-1 1 0,0-1 1,1 0-1,-1 0 1,-2 1-1,-6 4 53,-1 0 0,0-1 0,-1 0 1,1 0-1,-1-2 0,1 1 0,-1-1 0,0-1 0,-1 0 1,1-1-1,-20 0 0,43-13-3109,11-1-202,7 1-2024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0.533"/>
    </inkml:context>
    <inkml:brush xml:id="br0">
      <inkml:brushProperty name="width" value="0.025" units="cm"/>
      <inkml:brushProperty name="height" value="0.025" units="cm"/>
    </inkml:brush>
  </inkml:definitions>
  <inkml:trace contextRef="#ctx0" brushRef="#br0">1 330 9417,'0'0'12305,"6"-3"-11627,10-5-534,-1 0 0,-1-1 0,0-1 0,20-18 0,-22 18-106,-11 10-34,-1 0 1,1-1-1,-1 1 1,1 0-1,-1 0 1,1 0-1,-1 0 1,1 0-1,-1 0 1,1 0-1,-1 0 1,1 0-1,-1 0 1,1 0-1,-1 0 1,0 0-1,1 0 1,-1 0-1,1 0 1,-1 0-1,1 1 1,-1-1-1,1 0 0,-1 0 1,0 1-1,1-1 1,-1 0-1,1 1 1,-1-1-1,0 0 1,1 1-1,-1-1 1,0 0-1,0 1 1,1-1-1,-1 1 1,0-1-1,0 0 1,1 1-1,-1-1 1,0 1-1,0-1 1,0 1-1,0-1 1,0 1-1,0-1 1,0 1-1,0-1 1,0 1-1,6 31 126,-5-27-126,-1-2 4,1 0 0,0 0 1,-1 0-1,1 0 1,0 0-1,1 0 1,-1-1-1,0 1 1,1 0-1,0-1 1,-1 1-1,1-1 0,0 1 1,5 3-1,-7-5 0,1-1-1,0 0 0,-1 1 1,1-1-1,0 0 1,-1 0-1,1 1 0,0-1 1,0 0-1,-1 0 0,1 0 1,0 0-1,0 0 1,-1 0-1,1 0 0,0 0 1,0 0-1,-1 0 0,1-1 1,0 1-1,0 0 0,0-1 1,1 0 1,0 0 1,0-1 0,-1 1-1,1-1 1,0 1-1,-1-1 1,0 0-1,1 1 1,-1-1 0,0 0-1,2-3 1,-1 0 45,1 0 1,-1 0 0,0 0 0,0-1 0,-1 1-1,0-1 1,0 1 0,0-1 0,0-5-1,-1 10-41,0-1 0,0 1 0,0-1 0,0 1 0,0 0 0,0-1 0,-1 1 0,1-1 0,0 1-1,-1 0 1,1 0 0,-1-1 0,0 1 0,1 0 0,-1 0 0,0-1 0,0 1 0,0 0-1,0 0 1,0 0 0,0 0 0,0 0 0,0 1 0,0-1 0,0 0 0,0 0 0,-1 1 0,1-1-1,0 1 1,0-1 0,-1 1 0,1-1 0,-1 1 0,1 0 0,0 0 0,-1-1 0,1 1-1,-3 0 1,40 2 73,-28-1-54,0 0 1,1 0-1,-1-1 1,0-1-1,1 1 1,-1-1-1,0-1 1,0 0 0,11-3-1,-12 2-121,-1 0-1,0 0 0,1-1 1,-2 0-1,10-7 1,-10 6-828,0 0 0,0-1 0,0 1 0,-1-1 0,0 0 0,0 0 0,-1 0 0,4-9 0,-2 3-1152,-1 0 1,0 0-1,3-26 1,-2-15 1490,-4 44 7055,0 13-2611,1 33-1540,-3 57-2304,-2 96 258,3-136-237,4-36 165,5-24 681,7-29-29,-7 6-860,-1 0 1,8-57 0,-16 85-8,0 1 1,0 0-1,0 0 0,0-1 0,0 1 1,0 0-1,0-1 0,1 1 1,-1 0-1,0 0 0,0 0 0,0-1 1,0 1-1,0 0 0,0 0 1,0-1-1,1 1 0,-1 0 1,0 0-1,0 0 0,0-1 0,0 1 1,1 0-1,-1 0 0,0 0 1,0 0-1,0 0 0,1-1 1,-1 1-1,0 0 0,0 0 0,1 0 1,-1 0-1,0 0 0,0 0 1,1 0-1,-1 0 0,0 0 0,0 0 1,1 0-1,-1 0 0,0 0 1,1 0-1,-1 0 0,0 0 1,0 0-1,1 0 0,-1 0 0,17 9-43,4 1 26,-17-10 30,1 0 0,-1 0 0,1 0 0,-1-1 0,1 1 1,-1-1-1,0 0 0,1-1 0,-1 1 0,0-1 0,7-3 0,-9 3 6,0 1 0,0-1-1,0 1 1,0-1-1,0 0 1,0 0-1,-1 0 1,1 0-1,-1 0 1,1 0-1,-1 0 1,0 0-1,0-1 1,0 1-1,0-1 1,0 1-1,0 0 1,-1-1-1,1 1 1,-1-1-1,0 0 1,1-3-1,-2 6-4,1-1-1,0 1 0,0 0 1,0-1-1,-1 1 1,1 0-1,0 0 0,0-1 1,-1 1-1,1 0 0,0 0 1,-1-1-1,1 1 1,0 0-1,-1 0 0,1 0 1,0-1-1,-1 1 0,1 0 1,0 0-1,-1 0 1,1 0-1,-1 0 0,1 0 1,0 0-1,-1 0 0,1 0 1,-1 0-1,1 0 1,0 0-1,-1 0 0,1 0 1,0 0-1,-1 1 0,1-1 1,0 0-1,-1 0 1,1 0-1,0 0 0,-1 1 1,1-1-1,0 0 0,-1 0 1,1 1-1,0-1 1,0 0-1,-1 1 0,1-1 1,0 0-1,0 1 0,-1 0 1,-18 16 142,18-14-129,-1 1 0,1-1 0,-1 0-1,1 1 1,0-1 0,1 0 0,-1 1 0,0-1-1,1 1 1,0-1 0,0 1 0,0 0 0,0-1-1,0 1 1,2 4 0,-1-6-13,0 0 1,0-1-1,1 1 1,-1-1 0,0 1-1,1-1 1,-1 1-1,1-1 1,0 0-1,-1 0 1,1 0-1,0 0 1,0 0-1,-1 0 1,1 0-1,0 0 1,0-1-1,0 1 1,0-1-1,0 0 1,0 1-1,0-1 1,0 0-1,0 0 1,0 0-1,0-1 1,4 1-1,-2-1-193,0 1-1,1-1 1,-1 0-1,0 0 1,0 0-1,0-1 0,0 1 1,0-1-1,6-3 1,-4 1-994,-1 0 1,1 0 0,-1-1-1,0 1 1,7-10 0,8-11-4962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1.336"/>
    </inkml:context>
    <inkml:brush xml:id="br0">
      <inkml:brushProperty name="width" value="0.025" units="cm"/>
      <inkml:brushProperty name="height" value="0.025" units="cm"/>
    </inkml:brush>
  </inkml:definitions>
  <inkml:trace contextRef="#ctx0" brushRef="#br0">34 1 11403,'0'0'3817,"-4"11"-2034,-2 3-1439,1 2 1,0-1 0,1 0 0,0 1-1,2 0 1,-2 21 0,5 95-639,-1-132 295,0 1 1,0-1-1,0 0 1,0 1-1,0-1 0,0 0 1,0 1-1,0-1 0,0 0 1,0 0-1,0 1 1,0-1-1,0 0 0,1 1 1,-1-1-1,0 0 0,0 0 1,0 1-1,1-1 0,-1 0 1,0 0-1,0 0 1,0 1-1,1-1 0,-1 0 1,0 0-1,1 0 0,-1 1 1,0-1-1,0 0 1,1 0-1,-1 0 0,0 0 1,1 0-1,-1 0 0,0 0 1,1 0-1,-1 0 0,15-6 121,11-17 93,-12 5-562,0 0 0,-1-1 0,-1 0 0,-1-1 0,-1 0 0,0-1 0,-2 0 0,0-1 0,4-23 0,-12 46 986,-1 28 1198,3 54 0,-1-81-1818,0 0 0,0 1-1,0-1 1,0 0 0,1 0-1,-1 0 1,1 0 0,-1 0-1,1-1 1,0 1 0,0 0-1,0-1 1,0 1 0,0-1-1,0 0 1,0 1 0,0-1-1,0 0 1,1 0 0,-1-1-1,4 2 1,-4-2-17,0 1 0,1-1-1,-1 1 1,0 0 0,0 0 0,0 0 0,0 0 0,0 0 0,0 0-1,0 1 1,0-1 0,0 1 0,-1-1 0,1 1 0,0 0 0,-1-1-1,1 1 1,-1 0 0,0 0 0,0 0 0,0 0 0,0 0 0,0 0-1,0 1 1,0-1 0,-1 0 0,1 0 0,0 5 0,-1-7 2,0 1 0,0 0 0,0 0 0,-1-1-1,1 1 1,0 0 0,0 0 0,0-1 0,-1 1 0,1 0 0,0 0 0,0-1 0,-1 1 0,1-1 0,-1 1 0,1 0 0,-1-1 0,1 1 0,-1-1 0,1 1 0,-1-1 0,1 1 0,-1-1 0,0 1 0,1-1-1,-1 0 1,0 1 0,1-1 0,-1 0 0,0 1 0,1-1 0,-1 0 0,0 0 0,0 0 0,1 0 0,-1 0 0,0 0 0,0 0 0,1 0 0,-1 0 0,0 0 0,0 0 0,1 0 0,-1-1 0,0 1 0,0 0-1,1 0 1,-2-1 0,-1 0-4,1 0-1,-1 0 0,1 0 0,0 0 0,-1-1 0,1 1 0,0-1 0,0 1 1,0-1-1,0 0 0,0 0 0,0 0 0,-3-3 0,4 0 27,-1 0 0,1 1 0,0-1 0,0 0 0,0 1 0,1-1 0,0-8 0,0 13 167,29-1 506,2 2-572,37 1-96,-65-2 17,1-1 0,-1 1-1,0 0 1,0-1 0,0 0 0,0 0 0,1 0 0,-1 0 0,0 0-1,-1-1 1,1 1 0,0-1 0,0 0 0,-1 0 0,6-4-1,-8 6-2,1-1-1,-1 1 1,1-1-1,-1 0 0,0 1 1,1-1-1,-1 1 0,1-1 1,-1 0-1,0 1 1,0-1-1,1 0 0,-1 0 1,0 1-1,0-1 0,0 0 1,0 1-1,0-1 1,0 0-1,0 0 0,0 1 1,0-1-1,0 0 0,0 1 1,-1-1-1,1 0 1,0 0-1,0 1 0,-1-1 1,1 1-1,0-1 0,-1 0 1,1 1-1,-1-1 1,1 1-1,-1-1 0,1 1 1,-1-1-1,1 1 0,-1-1 1,1 1-1,-1-1 1,0 1-1,1 0 0,-1-1 1,0 1-1,1 0 0,-1 0 1,0-1-1,1 1 1,-1 0-1,-1 0 0,0 0-39,1-1-1,0 1 1,-1-1-1,1 1 0,-1 0 1,1 0-1,-1 0 1,1 0-1,-1 0 0,1 0 1,-1 0-1,1 1 1,-1-1-1,1 0 0,-1 1 1,1-1-1,-1 1 1,1 0-1,0-1 0,-1 1 1,1 0-1,0 0 1,0 0-1,0 0 0,-2 1 1,2 0 22,0 0 1,0 0-1,0 0 1,0 0 0,0 0-1,0 0 1,0 0-1,1 1 1,-1-1-1,1 0 1,0 0-1,-1 1 1,1-1-1,0 0 1,0 0 0,1 1-1,-1-1 1,0 0-1,1 0 1,-1 0-1,1 1 1,0-1-1,0 0 1,0 0 0,0 0-1,0 0 1,0 0-1,1-1 1,-1 1-1,0 0 1,1 0-1,2 2 1,32 15-1686,6-12-5115,-11-7-3957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2.139"/>
    </inkml:context>
    <inkml:brush xml:id="br0">
      <inkml:brushProperty name="width" value="0.025" units="cm"/>
      <inkml:brushProperty name="height" value="0.025" units="cm"/>
    </inkml:brush>
  </inkml:definitions>
  <inkml:trace contextRef="#ctx0" brushRef="#br0">129 86 8616,'3'-4'864,"0"-1"0,0 1 0,0-1 0,0 0 0,-1 0 0,0 0 0,0 0 0,0-1 0,-1 1 0,0 0 0,0-1 0,1-10 0,-2 15-786,-1 0-1,0 1 1,1-1 0,-1 0-1,1 1 1,-1-1 0,0 1-1,1-1 1,-1 0 0,0 1-1,0 0 1,0-1 0,1 1-1,-1-1 1,0 1-1,0 0 1,0 0 0,0 0-1,1-1 1,-1 1 0,0 0-1,0 0 1,0 0 0,0 0-1,0 0 1,0 0 0,0 1-1,1-1 1,-2 1 0,-28 4 37,21-1-101,1 1-1,0 0 1,1 0-1,-1 1 1,1-1 0,-11 13-1,14-15-17,1 0 0,-1 1 0,1 0-1,0 0 1,0 0 0,0 0 0,1 0 0,0 0-1,0 1 1,0-1 0,0 1 0,0 0 0,1-1-1,-1 6 1,2-8 2,1-1 0,-1 0 0,0 0 0,1 0 0,-1 1 0,1-1 0,-1 0-1,1 0 1,0 0 0,-1 0 0,1 0 0,0 0 0,0 0 0,0 0 0,0 0 0,0 0 0,0 0 0,0-1-1,0 1 1,0 0 0,0-1 0,0 1 0,0-1 0,1 1 0,-1-1 0,0 1 0,0-1 0,2 0 0,45 8 33,-34-7-34,13 2-26,-18-3-26,-1 1 0,1 0 1,0 0-1,-1 1 0,1 0 0,0 0 1,-1 1-1,0 0 0,14 8 1,-21-11 54,-1 1 0,1-1 0,0 1 0,-1 0 1,1-1-1,-1 1 0,1-1 0,-1 1 1,1 0-1,-1 0 0,0-1 0,1 1 0,-1 0 1,0 0-1,1-1 0,-1 1 0,0 0 0,0 0 1,0 0-1,0-1 0,0 1 0,0 0 1,0 0-1,0 0 0,0 0 0,0-1 0,0 1 1,-1 0-1,1 0 0,0 0 0,-1-1 1,1 1-1,0 0 0,-1-1 0,1 1 0,-1 0 1,1-1-1,-1 1 0,1 0 0,-1-1 1,0 1-1,1-1 0,-1 1 0,0-1 0,1 1 1,-1-1-1,0 0 0,1 1 0,-1-1 0,0 0 1,-1 1-1,-46 21 495,44-20-468,-8 3-4,0-1-1,-1 0 0,1 0 0,-1-2 1,-23 3-1,36-5-225,0-1 0,0 1 0,0-1 0,0 0-1,0 1 1,0-1 0,0 1 0,0-1 0,0 1 0,0-1 0,0 1 0,0-1 0,0 1 0,0-1 0,1 1 0,-1-1 0,0 1-1,0-1 1,1 1 0,-1-1 0,0 1 0,1-1 0,-1 1 0,1 0 0,-1-1 0,0 1 0,1 0 0,-1-1 0,1 1 0,-1 0-1,1 0 1,0-1 0,17-16-5795,6-1-3590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2.487"/>
    </inkml:context>
    <inkml:brush xml:id="br0">
      <inkml:brushProperty name="width" value="0.025" units="cm"/>
      <inkml:brushProperty name="height" value="0.025" units="cm"/>
    </inkml:brush>
  </inkml:definitions>
  <inkml:trace contextRef="#ctx0" brushRef="#br0">49 8 12396,'0'0'5061,"-7"10"-3038,0-1-1394,3-6-394,1 0-1,0 1 1,0-1 0,1 1-1,-1 0 1,1-1-1,0 2 1,-1-1-1,2 0 1,-1 0-1,0 0 1,1 1 0,0-1-1,-1 10 1,2-14-220,1 1 0,0 0 0,-1-1 0,1 1 0,-1 0 0,1-1 0,0 1 0,0-1 0,-1 1 0,1-1 0,0 1 0,0-1 1,-1 0-1,1 1 0,0-1 0,0 0 0,0 0 0,0 0 0,-1 1 0,1-1 0,0 0 0,0 0 0,0 0 0,0 0 0,0-1 0,0 1 0,-1 0 0,1 0 0,1-1 1,29-4 108,-18 1-454,0-1 0,-1-1 1,0 0-1,17-12 0,-20 11-787,1 1 1,-1-2-1,0 0 0,-1 0 1,11-13-1,-23 65 482,4-43 609,-2 6 78,1 0 0,0 0 0,0 0 0,1 0 0,0 14 0,0-20-111,0 0 0,1 0 0,-1-1 0,0 1 0,0 0 0,1 0 0,-1 0 0,0-1 0,1 1 0,-1 0 0,1 0 0,-1-1 0,1 1 0,-1 0 0,1-1-1,-1 1 1,1-1 0,0 1 0,-1-1 0,1 1 0,0-1 0,0 1 0,0-1 0,1 1-248,0-1 1,0 0-1,0 0 0,0 0 1,0 0-1,-1 0 0,1-1 1,0 1-1,0 0 0,0-1 0,0 1 1,-1-1-1,1 0 0,0 0 1,2-1-1,17-12-4615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4:37.991"/>
    </inkml:context>
    <inkml:brush xml:id="br0">
      <inkml:brushProperty name="width" value="0.035" units="cm"/>
      <inkml:brushProperty name="height" value="0.035" units="cm"/>
    </inkml:brush>
  </inkml:definitions>
  <inkml:trace contextRef="#ctx0" brushRef="#br0">14681 251 10778,'-34'7'-5,"-1"-2"-1,-1-1 1,1-1 0,-47-4-1,-143-22-2847,111 10 3203,-56-6 748,-185-17-315,245 27-799,-184-9-126,-652 58 975,321-20 691,-38 4-624,552-12-703,-225 17 161,237-24-392,-141-14 0,-560-41-133,640 47 219,-972-50-57,-204-24-170,75 80-558,118 3-202,664-24 401,137 4 26,-494-33 576,134 29 258,454 18-342,0 6 137,-302 46 0,75 28 284,426-70-152,1 1 0,0 3 1,-59 25-1,92-33-171,0 2 0,0 0-1,0 0 1,1 2-1,1 0 1,-1 0 0,2 1-1,-1 1 1,2 0-1,-1 1 1,2 0 0,0 0-1,-13 23 1,21-31-83,-1 1 1,1-1-1,1 1 1,-1-1 0,1 1-1,0 0 1,0-1-1,0 1 1,1 0-1,0 0 1,1 10-1,0-7-3,1 0 0,1 1 0,-1-1 1,1 0-1,1-1 0,8 16 0,-5-11 7,1 0 0,1-1 0,0 0 1,1-1-1,0 0 0,1-1 0,0 0 0,0 0 0,15 8 1,-5-6 7,1-1 1,0-1-1,0-1 0,1-1 1,29 7-1,121 15-13,-85-17-8,689 93 35,41-66 107,2-36 109,-509-5-161,592-32-14,669-7 438,-942 50-512,-199-4 8,199-10-1,-188-1 11,965-32 16,-540 7-243,-23-9 163,-79 14 68,-108 6 25,638-16-40,-1143 38-1,385 13 5,-386-9-6,1-6-1,258-32 0,-376 25 2,-1-1-1,0-1 1,-1-2-1,0-1 1,0-1-1,-1-2 1,51-31-1,-78 42 9,1 0-1,-1-1 1,0 0-1,1 1 0,-2-1 1,1 0-1,0-1 1,-1 1-1,0-1 0,0 1 1,0-1-1,-1 0 1,1 0-1,-1-1 0,0 1 1,-1 0-1,1-1 1,-1 1-1,1-10 0,-2 9 2,0 0 0,-1 0 0,0 0 0,0-1 0,0 1 0,0 0 0,-1 0 0,0 0-1,-1 1 1,1-1 0,-1 0 0,0 1 0,0 0 0,-1 0 0,0 0 0,0 0 0,-6-6 0,-5-3 7,-2 0 1,0 2 0,0 0-1,-1 0 1,0 2 0,-1 0-1,0 2 1,-21-7 0,-167-41 29,187 52-39,-87-17-143,-162-10-1,-110 24-1307,292 8 1130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2.846"/>
    </inkml:context>
    <inkml:brush xml:id="br0">
      <inkml:brushProperty name="width" value="0.025" units="cm"/>
      <inkml:brushProperty name="height" value="0.025" units="cm"/>
    </inkml:brush>
  </inkml:definitions>
  <inkml:trace contextRef="#ctx0" brushRef="#br0">73 0 7431,'0'0'11659,"-5"8"-10677,-20 47 625,23-50-1458,0 0 1,1 1 0,0-1 0,0 0 0,0 1 0,0-1 0,1 1 0,0-1 0,0 0 0,1 1 0,0 6 0,0-11-143,0 1 1,0-1-1,-1 0 0,1 0 0,0 0 0,0 0 0,0 0 1,0 0-1,1 0 0,-1 0 0,0 0 0,0-1 0,0 1 1,1 0-1,-1-1 0,0 1 0,1-1 0,-1 1 0,0-1 1,1 0-1,-1 1 0,1-1 0,-1 0 0,3 0 0,43 0-599,-33-1-239,77 0-4112,-91 1 4973,0 0 0,1 1 0,-1-1 0,0 0 0,1 0 0,-1 1-1,0-1 1,0 0 0,1 0 0,-1 1 0,0-1 0,0 0 0,1 1 0,-1-1 0,0 0 0,0 1 0,0-1 0,0 0 0,1 1-1,-1-1 1,0 0 0,0 1 0,0-1 0,0 0 0,0 1 0,0-1 0,0 1 0,0-1 0,0 0 0,0 1 0,0-1 0,0 0-1,-1 1 1,1-1 0,0 1 0,0-1 0,0 0 0,0 1 0,-1-1 0,1 0 0,0 0 0,0 1 0,0-1 0,-1 0 0,1 1-1,0-1 1,-1 0 0,-11 17 1540,-1-7-1155,-1-1 1,0 0-1,0-1 1,0-1-1,-1 0 1,0-1-1,0-1 1,-1 0-1,1-1 1,-1-1-1,-21 2 1,37-5-499,-1 0 0,1 0 0,0 0 0,-1 0 0,1 0 0,0 0 1,-1 0-1,1 0 0,0 0 0,-1 0 0,1 0 0,-1 0 1,1 0-1,0 0 0,-1 0 0,1 0 0,0-1 0,0 1 0,-1 0 1,1 0-1,0 0 0,-1-1 0,1 1 0,0 0 0,0 0 1,-1-1-1,1 1 0,0 0 0,0 0 0,0-1 0,-1 1 0,1 0 1,0-1-1,0 1 0,0 0 0,0-1 0,6-13-3256,16-10-4569,0 9-1589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3.192"/>
    </inkml:context>
    <inkml:brush xml:id="br0">
      <inkml:brushProperty name="width" value="0.025" units="cm"/>
      <inkml:brushProperty name="height" value="0.025" units="cm"/>
    </inkml:brush>
  </inkml:definitions>
  <inkml:trace contextRef="#ctx0" brushRef="#br0">126 21 16111,'0'0'6508,"-10"-4"-5921,-31-12-427,39 15-160,-1 1 0,0 0 1,1 0-1,-1 0 0,0 1 0,1-1 0,-1 1 0,1-1 0,-1 1 1,1 0-1,-1 0 0,1 0 0,-1 0 0,1 0 0,0 1 0,-1-1 1,1 1-1,0 0 0,0-1 0,0 1 0,-2 4 0,2-5-6,0 1 0,1-1 0,-1 1 0,1 0-1,-1 0 1,1 0 0,0 0 0,0 0 0,0 0 0,0 0-1,0 0 1,0 0 0,1 0 0,-1 0 0,1 1 0,-1-1-1,1 0 1,0 0 0,0 1 0,0-1 0,0 0-1,1 4 1,1-5-80,0 1-1,1-1 1,-1 0-1,1 0 1,-1 0-1,1 0 0,-1 0 1,1 0-1,-1-1 1,1 1-1,0-1 1,-1 1-1,1-1 1,0 0-1,-1 0 0,1-1 1,4 0-1,0 1-389,137-3-13804,-114 1 10186</inkml:trace>
  <inkml:trace contextRef="#ctx0" brushRef="#br0" timeOffset="1">286 79 4612,'0'0'12941,"-55"60"-11084,28-42-127,2-1-353,4-5-256,8-4-384,3-8-289,10-16-672,14-8-1441,6-8-1058,-3-4-2850,7-8-4132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3.616"/>
    </inkml:context>
    <inkml:brush xml:id="br0">
      <inkml:brushProperty name="width" value="0.025" units="cm"/>
      <inkml:brushProperty name="height" value="0.025" units="cm"/>
    </inkml:brush>
  </inkml:definitions>
  <inkml:trace contextRef="#ctx0" brushRef="#br0">54 0 12780,'0'0'1890,"-2"9"10,-24 105 2471,5 13-3627,17-72-632,4-55 32,1-13 683,1-1-683,0-2-153,1 1 1,0-1 0,1 1-1,6-17 1,-7 36 9,1 0 1,-1 0-1,1 0 0,0 0 1,-1-1-1,2 0 1,-1 1-1,0-1 1,1-1-1,-1 1 0,1-1 1,0 0-1,0 0 1,0 0-1,0-1 1,0 0-1,0 1 0,9-1 1,-9 0 8,-1-1 0,0 0 1,0 0-1,1 0 0,-1 0 0,0-1 0,0 1 1,0-1-1,0 0 0,1-1 0,-1 1 0,0-1 1,-1 0-1,1 0 0,0 0 0,-1 0 0,1 0 1,-1-1-1,1 0 0,-1 0 0,0 0 0,0 0 1,4-6-1,-16 19 84,-9 14 105,16-20-157,1 0-1,0 0 0,0 1 0,0-1 0,1 0 0,-1 1 0,1-1 0,0 0 0,1 5 0,-1-8-115,0 0 0,1 0-1,-1-1 1,0 1 0,0 0-1,0-1 1,1 1-1,-1 0 1,0-1 0,1 1-1,-1 0 1,1-1-1,-1 1 1,0-1 0,1 1-1,0-1 1,-1 1-1,1-1 1,-1 1 0,1-1-1,-1 1 1,1-1-1,1 1 1,-1-1-310,0 0-1,1 0 1,-1 0-1,1 0 0,-1-1 1,0 1-1,1 0 1,-1 0-1,0-1 1,1 1-1,-1-1 1,0 1-1,0-1 1,1 0-1,-1 1 1,0-1-1,2-1 1,9-10-8350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4.410"/>
    </inkml:context>
    <inkml:brush xml:id="br0">
      <inkml:brushProperty name="width" value="0.025" units="cm"/>
      <inkml:brushProperty name="height" value="0.025" units="cm"/>
    </inkml:brush>
  </inkml:definitions>
  <inkml:trace contextRef="#ctx0" brushRef="#br0">87 1 9641,'0'0'7965,"-6"13"-6363,6-13-1594,-49 130 3212,41-108-2823,2 1 1,1 0-1,0 0 1,-2 41-1,7-61-379,0 0-1,0 0 1,0 0-1,0 0 1,1 0-1,-1 0 1,1 0-1,0 0 1,0 0-1,0 0 1,0 0-1,1 0 0,-1-1 1,4 6-1,-4-7-6,1-1-1,-1 1 0,0 0 0,1 0 0,-1-1 0,1 1 0,-1-1 1,1 1-1,0-1 0,-1 0 0,1 1 0,-1-1 0,1 0 0,0 0 1,-1 0-1,1-1 0,0 1 0,-1 0 0,1 0 0,-1-1 0,1 1 0,-1-1 1,1 0-1,-1 1 0,1-1 0,-1 0 0,1 0 0,-1 0 0,0 0 1,3-2-1,3-3-133,1 0 0,0 0 0,-1-1 0,-1 0 0,7-8 0,-9 11 82,-1 0 0,0 0 0,-1-1 1,1 1-1,-1 0 0,1-1 0,-1 1 0,-1-1 0,1 0 1,-1 0-1,2-8 0,-3 12 46,-9 29 123,9-25-86,-1 0-1,0 1 0,1 0 0,0-1 0,0 1 1,0-1-1,0 1 0,1-1 0,-1 1 1,2 5-1,-1-8-31,0 0 0,0 0 1,0 1-1,0-1 0,0 0 0,0 0 1,0 0-1,1 0 0,-1 0 1,0-1-1,1 1 0,-1 0 0,1 0 1,-1-1-1,0 1 0,1-1 0,-1 1 1,1-1-1,-1 0 0,1 0 1,0 0-1,-1 0 0,1 0 0,-1 0 1,3 0-1,3 0-126,0 0 0,-1-1-1,1 0 1,-1 0 0,1 0 0,-1-1-1,1 0 1,-1 0 0,0-1 0,0 1-1,0-1 1,0-1 0,0 1 0,-1-1 0,1 0-1,-1 0 1,0-1 0,-1 0 0,1 1-1,-1-2 1,7-9 0,-15 24 574,0-3-221,1 1 0,0 0 0,0 0 0,0 0 0,1 0 0,0 0 0,-1 12 0,3-19-221,1 1 0,-1-1 0,1 1 0,-1-1 0,1 0 0,-1 1 0,1-1-1,-1 0 1,1 1 0,0-1 0,-1 0 0,1 0 0,-1 1 0,1-1 0,0 0 0,-1 0 0,1 0 0,0 0-1,-1 0 1,1 0 0,0 0 0,-1 0 0,1 0 0,0 0 0,-1 0 0,1 0 0,0-1 0,0 1 0,22-5-206,-15-1-907,0 0-1,0 0 1,0 0-1,-1-1 1,0 0-1,0-1 1,-1 1 0,0-1-1,0-1 1,-1 1-1,7-14 1,2-9-3126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5.005"/>
    </inkml:context>
    <inkml:brush xml:id="br0">
      <inkml:brushProperty name="width" value="0.025" units="cm"/>
      <inkml:brushProperty name="height" value="0.025" units="cm"/>
    </inkml:brush>
  </inkml:definitions>
  <inkml:trace contextRef="#ctx0" brushRef="#br0">35 75 5061,'0'0'3512,"1"-8"-266,-1 7-3188,4-35 3667,-4 35-3558,0-1 0,0 1 0,1 0 0,-1-1 0,0 1 0,0 0 0,1-1 0,-1 1 0,1 0 1,-1-1-1,1 1 0,-1 0 0,1 0 0,0 0 0,0 0 0,-1 0 0,1-1 0,0 2 0,0-1 0,0 0 0,0 0 0,0 0 1,1 0-1,0 0 0,-2 25-1849,-10 9 2167,-9 60-1,18-80-276,-1-1 1,2 1-1,0 0 1,0 0-1,1 0 1,1-1-1,0 1 1,5 13-1,-7-31-120,0 1-1,0-1 1,0 1-1,-1-1 1,0 1-1,0-1 0,-2-7 1,-8-6-34,8 14-44,1 1 0,0-1 0,0 1 0,0-1 0,0 0 0,0 0 0,1 0 0,-2-7 0,3 11 59,6 2-74,10 3-252,1-1 1,-1 0-1,1-1 1,0-1-1,0-1 1,0 0-1,23-2 1,-34 0 268,1 0 1,0 0 0,-1 0 0,1-1-1,-1 0 1,1 0 0,-1 0-1,0-1 1,0 0 0,0 0 0,-1-1-1,1 0 1,-1 0 0,1 0 0,-1-1-1,-1 1 1,1-1 0,-1 0-1,1 0 1,-1-1 0,5-9 0,-9 14 42,1 1-1,-1-1 1,1 0 0,-1 1 0,1-1 0,-1 0 0,0 0 0,0 1 0,1-1 0,-1 0-1,0 1 1,0-1 0,0 0 0,0 0 0,1 0 0,-1 1 0,0-1 0,-1 0 0,1 0-1,0 1 1,0-1 0,0 0 0,0 0 0,-1 1 0,1-1 0,0 0 0,0 1 0,-1-1-1,1 0 1,-1 1 0,0-2 0,0 1-24,-1 1 0,1-1 0,-1 1 0,1-1 0,-1 1 0,0-1 0,1 1 0,-1 0 0,1 0-1,-1 0 1,1 0 0,-1 0 0,0 0 0,-1 1 0,-4 0 6,0 1 1,1-1-1,0 1 1,-1 1-1,1-1 1,-12 7-1,12-3 124,1-1 0,-1 0 0,1 1 0,0 0 0,1 0 0,-1 1 0,1-1 0,0 1-1,1 0 1,-6 14 0,8-19-156,0 1 0,0 1 0,0-1 0,1 0 0,-1 0-1,1 0 1,0 0 0,-1 0 0,1 1 0,1-1 0,-1 0 0,0 0-1,1 0 1,0 0 0,0 1 0,-1-1 0,2 0 0,-1 0 0,0-1-1,1 1 1,-1 0 0,1 0 0,0-1 0,0 1 0,0-1 0,0 1-1,0-1 1,3 2 0,45 23-1704,5-13-4385,-28-12-418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56.674"/>
    </inkml:context>
    <inkml:brush xml:id="br0">
      <inkml:brushProperty name="width" value="0.025" units="cm"/>
      <inkml:brushProperty name="height" value="0.025" units="cm"/>
    </inkml:brush>
  </inkml:definitions>
  <inkml:trace contextRef="#ctx0" brushRef="#br0">1 139 4260,'0'0'6742,"12"0"-5690,353 8 4011,27 1-4376,1284-94-122,-1483 59-527,115-12 253,-226 32 348,142 7 0,-203 2-611,1 1 0,0 1 0,-1 1 0,31 13-1,5 2-1666,-53-21-1089,-4-3-2066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40.984"/>
    </inkml:context>
    <inkml:brush xml:id="br0">
      <inkml:brushProperty name="width" value="0.025" units="cm"/>
      <inkml:brushProperty name="height" value="0.025" units="cm"/>
    </inkml:brush>
  </inkml:definitions>
  <inkml:trace contextRef="#ctx0" brushRef="#br0">1 0 11627,'0'0'4660,"0"14"-4067,19 352 2744,1-37-2569,-19-210 212,-20 154-1,12-112 30,7-160-1000,0-1-1,0 1 1,0-1-1,-1 1 1,1-1-1,0 1 1,0 0-1,0-1 1,0 1-1,0-1 1,0 1-1,0-1 1,0 1-1,0-1 1,0 1 0,0-1-1,1 1 1,-1-1-1,0 1 1,0-1-1,0 1 1,1-1-1,-1 1 1,0-1-1,1 1 1,-1-1-1,0 1 1,1-1-1,-1 0 1,1 1-1,-1-1 1,0 0-1,1 1 1,-1-1-1,1 0 1,-1 0-1,1 1 1,-1-1-1,1 0 1,-1 0-1,1 0 1,-1 0-1,1 0 1,0 1-1,0-2-122,0 0-1,0 1 0,0-1 0,0 0 1,0 0-1,0 0 0,0 1 1,0-1-1,0 0 0,-1 0 1,1 0-1,0 0 0,-1 0 0,1 0 1,-1-1-1,1 1 0,-1 0 1,0 0-1,1-2 0,3-15-3349,-3-2-2910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41.937"/>
    </inkml:context>
    <inkml:brush xml:id="br0">
      <inkml:brushProperty name="width" value="0.025" units="cm"/>
      <inkml:brushProperty name="height" value="0.025" units="cm"/>
    </inkml:brush>
  </inkml:definitions>
  <inkml:trace contextRef="#ctx0" brushRef="#br0">9 0 6022,'0'0'8974,"-9"20"-6770,10-9-2002,1-1 1,0 0-1,0 0 0,1 0 0,0-1 1,1 1-1,4 9 0,-2-7 62,-1 0 0,-1 1 1,5 23-1,-4-15-784,-2-18-2193,-2-15-1944,-1-4-954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42.805"/>
    </inkml:context>
    <inkml:brush xml:id="br0">
      <inkml:brushProperty name="width" value="0.025" units="cm"/>
      <inkml:brushProperty name="height" value="0.025" units="cm"/>
    </inkml:brush>
  </inkml:definitions>
  <inkml:trace contextRef="#ctx0" brushRef="#br0">1 112 8008,'0'0'6827,"9"0"-5812,372-23 3604,-101 2-3889,317 9-651,-11 0-19,-269-7 16,218-6-30,252 83 82,-752-54-106,244 20 570,-279-24-576,-26-13-8231,19 5 3597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43.140"/>
    </inkml:context>
    <inkml:brush xml:id="br0">
      <inkml:brushProperty name="width" value="0.025" units="cm"/>
      <inkml:brushProperty name="height" value="0.025" units="cm"/>
    </inkml:brush>
  </inkml:definitions>
  <inkml:trace contextRef="#ctx0" brushRef="#br0">0 0 10282,'0'0'7735,"8"1"-6224,35 6-1112,-1 2 0,0 2 1,-1 1-1,53 25 0,-93-37-373,0 0-1,0 0 1,0 0-1,0 1 0,0-1 1,0 0-1,0 1 1,0-1-1,-1 1 0,1-1 1,0 1-1,0-1 1,-1 1-1,1 0 0,0-1 1,-1 1-1,1 0 1,0 0-1,-1-1 0,1 1 1,-1 0-1,1 0 1,-1 0-1,0 0 0,1 0 1,-1-1-1,0 1 1,0 0-1,0 0 0,1 0 1,-1 0-1,0 0 0,0 0 1,0 0-1,0 0 1,-1 0-1,1 0 0,0 0 1,0 0-1,-1 0 1,1 0-1,0-1 0,-1 1 1,1 0-1,-1 0 1,1 0-1,-1-1 0,1 1 1,-1 0-1,0 0 1,1-1-1,-1 1 0,0 0 1,1-1-1,-3 1 1,-5 6 272,-2-1 1,1 0-1,-20 9 1,17-9-380,9-5 94,-17 9 61,0 0 1,0 2-1,1 0 1,1 1-1,0 1 0,-26 26 1,42-37-221,-18 14-5351,14-16-2788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4:42.453"/>
    </inkml:context>
    <inkml:brush xml:id="br0">
      <inkml:brushProperty name="width" value="0.035" units="cm"/>
      <inkml:brushProperty name="height" value="0.035" units="cm"/>
    </inkml:brush>
  </inkml:definitions>
  <inkml:trace contextRef="#ctx0" brushRef="#br0">11794 227 9858,'-31'-1'1076,"-34"-6"1,-19-2-1111,-4 9-22,-108 13 0,-87 26 326,20-2-60,11-7-95,-318 30-256,415-51 127,-263-19 0,-532-94 1222,265 37-1187,490 50-19,-697-63 150,793 72-126,-841-64 75,1 33-67,-1081 105-470,1978-63 453,-1153 97-889,679-9 857,393-59 190,3 4 0,-134 62-1,187-67-30,1 4-1,2 3 1,-61 46-1,115-77-141,0 1 0,1 0 0,0 0 0,1 1 0,0 0 0,0 0 0,-7 12 0,12-16-3,0 1 0,1 0 0,0 0 0,-1 0 1,2 0-1,-1 0 0,1 0 0,0 1 0,0-1 0,1 0 0,-1 1 0,2-1 0,-1 0 0,1 1 0,1 6 0,2 1 3,0 0-1,1 0 1,0-1-1,1 0 1,1 0-1,0 0 1,0-1-1,2 0 1,-1-1-1,1 0 1,18 17-1,-4-7 12,1-1 0,1-1-1,1-1 1,36 20 0,-24-20-26,0-1 0,1-2 1,1-2-1,0-2 1,1-1-1,0-2 0,54 4 1,28-6-58,146-10 1,260-44 43,-2-31 32,191-37 11,399-3-59,6 87 3,-286 65 117,-3 46-86,272 113 19,-646-104 18,663 43-1,-294-132-99,-3-71-32,-370 4 207,-321 39-80,175-62 1,154-82-124,-399 150 98,25-12 19,-79 30-10,0 0 0,-1-1 0,1-1 0,-1 0 0,14-13 1,-22 19-7,-1 0 1,1-1-1,-1 1 1,0-1-1,1 0 1,-1 1-1,0-1 1,0 0-1,0 0 1,0 0 0,-1 1-1,1-1 1,0 0-1,-1 0 1,1 0-1,-1 0 1,0 0-1,0 0 1,0-4-1,0 3 4,-1 0-1,0 0 0,0 0 0,0 0 0,0 0 1,0 1-1,-1-1 0,1 0 0,-1 1 0,0-1 1,0 1-1,-2-3 0,-7-5 23,0 0-1,0 1 1,-1 1-1,-19-11 1,-260-138 196,90 52-372,-172-76-414,306 155 357,0 3 0,-2 3 0,-129-20 0,78 27 68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43.972"/>
    </inkml:context>
    <inkml:brush xml:id="br0">
      <inkml:brushProperty name="width" value="0.025" units="cm"/>
      <inkml:brushProperty name="height" value="0.025" units="cm"/>
    </inkml:brush>
  </inkml:definitions>
  <inkml:trace contextRef="#ctx0" brushRef="#br0">1 361 11627,'0'0'7383,"10"-7"-6155,82-56-170,-30 23-580,-3-2 1,99-92-1,-132 104-376,15-14 25,-40 44-132,-1 0 1,0-1-1,0 1 0,1 0 0,-1 0 0,0 0 0,0 0 0,1 0 0,-1 0 0,0 0 1,0 0-1,1 0 0,-1 0 0,0 0 0,0 0 0,1 1 0,-1-1 0,0 0 0,0 0 0,1 0 1,-1 0-1,0 0 0,0 0 0,0 1 0,1-1 0,-1 0 0,0 0 0,0 0 0,0 0 0,1 1 1,-1-1-1,0 0 0,0 0 0,0 1 0,0-1 0,0 0 0,0 0 0,0 1 0,1-1 0,-1 0 1,0 0-1,0 1 0,0-1 0,0 0 0,0 1 0,3 13-29,-2-12 26,-1 2-98,8 36 328,2 0 0,14 40 1,-19-67-475,1 0 0,1-1 0,14 23 0,-16-29-450,0 0 0,0 0 0,1 0 0,0 0-1,0-1 1,0 0 0,13 7 0,6 0-7535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45.690"/>
    </inkml:context>
    <inkml:brush xml:id="br0">
      <inkml:brushProperty name="width" value="0.025" units="cm"/>
      <inkml:brushProperty name="height" value="0.025" units="cm"/>
    </inkml:brush>
  </inkml:definitions>
  <inkml:trace contextRef="#ctx0" brushRef="#br0">95 1 8552,'0'0'7052,"-9"8"-6860,2-2-115,1 0-1,0 1 0,0-1 1,1 2-1,0-1 1,0 0-1,0 1 0,1 0 1,0 0-1,1 1 0,0-1 1,-2 10-1,5-18-72,-6 21 234,1 0 0,1 0 0,-3 40 0,7-60-199,0 0-1,0-1 1,1 1 0,-1-1-1,0 1 1,0-1 0,0 1 0,0 0-1,1-1 1,-1 1 0,0-1 0,0 1-1,1-1 1,-1 1 0,0-1 0,1 1-1,-1-1 1,1 1 0,-1-1 0,1 0-1,-1 1 1,1-1 0,-1 0-1,1 1 1,-1-1 0,1 0 0,-1 0-1,1 1 1,0-1 0,24 1 653,24-12-192,101-33-675,-96 29-3825,-30 7-1354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46.710"/>
    </inkml:context>
    <inkml:brush xml:id="br0">
      <inkml:brushProperty name="width" value="0.025" units="cm"/>
      <inkml:brushProperty name="height" value="0.025" units="cm"/>
    </inkml:brush>
  </inkml:definitions>
  <inkml:trace contextRef="#ctx0" brushRef="#br0">1 76 8520,'0'0'1815,"8"-9"582,51-58 4308,-59 68-6674,0-1-1,0 0 1,0 0 0,0 0 0,0 0-1,0 0 1,0 0 0,0 1-1,0-1 1,0 0 0,1 0-1,-1 0 1,0 0 0,0 0 0,0 0-1,0 1 1,0-1 0,0 0-1,0 0 1,0 0 0,0 0-1,0 0 1,1 0 0,-1 0-1,0 0 1,0 0 0,0 1 0,0-1-1,0 0 1,0 0 0,0 0-1,1 0 1,-1 0 0,0 0-1,0 0 1,0 0 0,0 0 0,0 0-1,1 0 1,-1 0 0,0 0-1,0 0 1,0 0 0,0 0-1,0 0 1,0 0 0,1 0-1,-1 0 1,0-1 0,0 1 0,0 0-1,0 0 1,0 0 0,0 0-1,0 0 1,1 0 0,-1 0-1,0 0 1,0 0 0,0 0 0,0-1-1,0 1 1,0 0 0,0 0-1,0 0 1,0 0 0,0 0-1,1 19 441,-7 23-493,-8 4 78,8-27-39,1 0 1,0 1 0,1-1-1,-2 30 1,7-49-3,-1 1 1,1-1-1,-1 1 1,1-1-1,-1 1 1,1-1-1,-1 1 1,1-1-1,-1 0 1,1 1-1,-1-1 1,1 0 0,0 0-1,-1 1 1,1-1-1,-1 0 1,1 0-1,0 0 1,-1 0-1,1 0 1,0 0-1,-1 0 1,1 0-1,0 0 1,-1 0-1,1 0 1,0 0-1,-1 0 1,1-1-1,-1 1 1,2-1-1,24-6 423,109-58 284,-71 32-1236,-52 24-1849,-10 1-3004,-2 1-745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47.041"/>
    </inkml:context>
    <inkml:brush xml:id="br0">
      <inkml:brushProperty name="width" value="0.025" units="cm"/>
      <inkml:brushProperty name="height" value="0.025" units="cm"/>
    </inkml:brush>
  </inkml:definitions>
  <inkml:trace contextRef="#ctx0" brushRef="#br0">1 1 12300,'0'0'5797,"21"57"-4356,-6-38-960,1 0-97,2 1-31,-4-1-289,0-2 0,0-1-32,-1 0-641,-1-7-1249,-1-5-2626,3-4-4580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1.416"/>
    </inkml:context>
    <inkml:brush xml:id="br0">
      <inkml:brushProperty name="width" value="0.025" units="cm"/>
      <inkml:brushProperty name="height" value="0.025" units="cm"/>
    </inkml:brush>
  </inkml:definitions>
  <inkml:trace contextRef="#ctx0" brushRef="#br0">1 75 9833,'0'0'2936,"1"-9"-950,-1 6-1577,-1-1-39,1 0 0,0-1 0,0 1-1,0-1 1,0 1 0,1 0-1,0-1 1,0 1 0,0 0 0,0 0-1,1 0 1,3-7 0,-4 10-346,-1 1 0,0 0 1,0 0-1,1 0 0,-1 0 1,0 0-1,0 0 0,1 0 0,-1 0 1,0 0-1,0 0 0,1 0 0,-1 0 1,0 0-1,0 0 0,1 0 0,-1 0 1,0 1-1,0-1 0,1 0 1,-1 0-1,0 0 0,0 0 0,1 0 1,-1 0-1,0 1 0,0-1 0,0 0 1,0 0-1,1 0 0,-1 1 0,0-1 1,0 0-1,0 0 0,0 1 1,0-1-1,0 0 0,1 0 0,-1 1 1,0-1-1,0 0 0,0 0 0,0 1 1,0-1-1,0 0 0,0 1 0,4 15-34,-4-14 97,5 40 198,-2 0-1,-2 1 1,-4 45-1,1 5 126,-3 92 358,0-77-31,12 132 0,-6-231-605,0 1 1,0-1-1,1 1 0,1-1 0,0 0 0,0 0 0,0 0 0,1 0 0,1-1 1,-1 1-1,11 12 0,-9-10 786,-5-10-1100,-1 0 0,0 0 0,1-1 0,-1 1 0,0 0 0,1 0 0,-1-1 0,1 1 0,-1 0 0,1 0 0,0-1 0,-1 1 0,1-1 0,0 1 0,-1-1 0,1 1 0,0-1-1,0 1 1,-1-1 0,1 0 0,0 1 0,0-1 0,0 0 0,0 0 0,-1 1 0,1-1 0,0 0 0,0 0 0,2 0 0,9 0-4078,2 0-2611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2.124"/>
    </inkml:context>
    <inkml:brush xml:id="br0">
      <inkml:brushProperty name="width" value="0.025" units="cm"/>
      <inkml:brushProperty name="height" value="0.025" units="cm"/>
    </inkml:brush>
  </inkml:definitions>
  <inkml:trace contextRef="#ctx0" brushRef="#br0">1 95 6822,'0'0'12017,"10"2"-11120,36 5-212,0-2 0,80-2 0,109-16-329,-90 4-301,236-1 36,-165 9 742,324-45 0,-532 45-712,21-4 910,54-2 0,-82 7-1191,-2-8-8002,0-3-529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3.525"/>
    </inkml:context>
    <inkml:brush xml:id="br0">
      <inkml:brushProperty name="width" value="0.025" units="cm"/>
      <inkml:brushProperty name="height" value="0.025" units="cm"/>
    </inkml:brush>
  </inkml:definitions>
  <inkml:trace contextRef="#ctx0" brushRef="#br0">50 0 14894,'0'0'7298,"-2"13"-7336,-13 117 992,-11 67 970,21-179-724,4-21 319,8-30-411,9-7-1088,1 1-1,2 0 0,1 2 0,45-61 0,-61 93-31,1 0-1,0 0 0,0 0 0,1 0 0,-1 1 1,1 0-1,0 0 0,0 1 0,1 0 0,-1 0 1,8-2-1,-12 4 3,1 0 0,-1 0 1,1 0-1,-1 1 0,1-1 0,-1 1 1,1-1-1,-1 1 0,1 0 0,0 0 1,-1 0-1,1 1 0,-1-1 0,1 1 1,-1-1-1,1 1 0,-1 0 0,1 0 1,-1 0-1,0 0 0,1 0 0,-1 1 1,0-1-1,0 1 0,0-1 0,0 1 1,0 0-1,0 0 0,-1 0 1,1 0-1,0 0 0,1 3 0,-2-3 8,0 0-1,0 1 1,0-1 0,0 0-1,0 0 1,0 1-1,-1-1 1,1 0-1,-1 1 1,1-1-1,-1 0 1,0 1 0,0-1-1,0 0 1,-1 1-1,1-1 1,0 0-1,-1 1 1,0-1-1,1 0 1,-2 4 0,0-3 7,0 0 1,-1-1-1,1 1 1,0 0-1,-1-1 1,0 1-1,1-1 1,-1 0-1,0 0 1,0 0-1,0 0 1,-7 2-1,0 0 14,0 0 1,0-1-1,-1-1 1,1 0-1,-1 0 0,0-1 1,1 0-1,-16-1 0,25 0-32,0 0-1,0 0 0,0 0 0,0 0 0,0 0 0,0 0 1,0 0-1,0 0 0,0 0 0,0 0 0,0-1 0,1 1 0,-1 0 1,0-1-1,0 1 0,0-1 0,0 1 0,0-1 0,0 1 1,1-1-1,-1 0 0,0 1 0,1-1 0,-1 0 0,0 0 0,1 0 1,-1 1-1,1-1 0,-1 0 0,1 0 0,-1 0 0,1 0 1,0 0-1,-1 0 0,1 0 0,0 0 0,0 0 0,0 0 0,0 0 1,0 0-1,0 0 0,0 0 0,0 0 0,0-1 0,1 0-258,0 0-1,0 0 0,0 0 1,0 0-1,0 0 0,1 0 1,-1 0-1,0 0 1,1 0-1,0 1 0,-1-1 1,1 0-1,0 1 0,0 0 1,0-1-1,0 1 1,3-2-1,48-12-7457,-24 9 2247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4.424"/>
    </inkml:context>
    <inkml:brush xml:id="br0">
      <inkml:brushProperty name="width" value="0.025" units="cm"/>
      <inkml:brushProperty name="height" value="0.025" units="cm"/>
    </inkml:brush>
  </inkml:definitions>
  <inkml:trace contextRef="#ctx0" brushRef="#br0">0 250 10186,'0'0'14760,"9"3"-14178,-5-2-553,0 0 0,0 0 0,1 0 0,-1 0 0,0-1 0,0 0 0,0 0 0,1 0 0,-1 0 0,0-1 0,0 1 0,0-1 0,1 0 0,-1-1 0,0 1 0,0 0 0,-1-1 0,1 0 0,0 0 0,-1 0 0,1-1 0,-1 1 0,1-1 0,-1 0 0,0 0 0,0 0 0,4-6 0,14-20 27,-20 29-19,0-1-1,0 0 0,0 0 0,-1 0 0,1 0 1,0-1-1,-1 1 0,1 0 0,-1 0 0,1 0 1,-1 0-1,0 0 0,1-1 0,-1 1 1,0 0-1,0 0 0,0-1 0,0 1 0,0 0 1,0 0-1,0-1 0,0 1 0,-1 0 0,1 0 1,-1-2-1,0 3-27,0 0 1,0-1-1,0 1 1,0 0-1,0 0 0,-1 0 1,1 0-1,0 0 1,0 0-1,0 0 1,0 1-1,0-1 0,-1 0 1,1 1-1,0-1 1,0 0-1,0 1 0,0 0 1,0-1-1,0 1 1,0-1-1,0 1 1,1 0-1,-1 0 0,0 0 1,0-1-1,0 1 1,1 0-1,-1 0 1,1 0-1,-1 0 0,0 1 1,-22 33 101,20-31-113,1 0 0,0 0 0,0 0 0,1 0 1,-1 0-1,1 0 0,0 1 0,0-1 1,0 0-1,0 1 0,1-1 0,0 1 0,0-1 1,1 8-1,0-11 4,0 0 0,0 0-1,1 0 1,-1 0 0,0 0 0,1 0-1,-1 0 1,0-1 0,1 1 0,-1 0 0,1-1-1,-1 0 1,1 1 0,0-1 0,-1 0 0,1 1-1,-1-1 1,1 0 0,0 0 0,-1-1 0,1 1-1,-1 0 1,1 0 0,-1-1 0,4 0 0,40-11 79,-45 12-80,44-27-82,-42 26 85,-1 1 0,0-1-1,1 1 1,-1-1 0,0 0-1,0 0 1,0 0 0,0 0-1,0 0 1,0 0 0,0 0-1,0 0 1,0 0 0,-1 0-1,1-1 1,0 1 0,-1 0-1,1 0 1,-1-1 0,1 1-1,-1 0 1,0-1-1,1 1 1,-1-1 0,0 1-1,0 0 1,0-1 0,0 1-1,0-1 1,0 1 0,-1-2-1,0 2 2,0 0-1,0 1 0,0-1 1,0 1-1,0 0 0,0-1 1,0 1-1,-1 0 0,1 0 1,0-1-1,0 1 0,0 0 1,0 0-1,0 0 0,-1 1 0,1-1 1,0 0-1,-2 1 0,8-3 84,2-1-60,15-7-11,-1 0 1,-1-2-1,0 0 1,0-1-1,-2-1 1,1-1-1,-2 0 1,0-2-1,-1 0 1,24-32-1,-29 32 21,-20 24-89,-19 26-37,20-18 82,0 1 1,0 0 0,2 0-1,0 1 1,1-1 0,0 1-1,2 0 1,0 1 0,0-1-1,2 1 1,0 17 0,2-31 12,-1-1 0,1 0 0,0 0 0,-1 0 0,1-1 0,0 1 0,1 0 1,-1 0-1,0 0 0,1-1 0,0 1 0,0-1 0,-1 1 0,6 3 0,-7-5-4,1 0 0,0-1 0,-1 1 0,1 0 0,0-1 0,0 1 0,0 0 0,0-1 0,0 1 0,-1-1 0,1 0 0,0 1 0,0-1 0,0 0 0,0 1 0,0-1 0,0 0 0,0 0-1,0 0 1,0 0 0,0 0 0,0 0 0,0 0 0,0 0 0,0-1 0,0 1 0,0 0 0,0-1 0,0 1 0,0 0 0,0-1 0,0 1 0,0-1 0,0 1 0,0-1 0,-1 0 0,1 1 0,0-1 0,0 0-1,-1 0 1,1 1 0,-1-1 0,1 0 0,0 0 0,-1 0 0,1-1 0,4-7 13,0 0 0,-1 0 0,0-1 0,0 1 0,-1-1 0,-1 0 0,1 0 0,-1 0 0,0-10 0,38 18-235,-37 1 221,-1 1-1,0-1 0,1 0 0,-1 0 0,0 0 0,0 0 0,0-1 0,0 1 0,0 0 1,0-1-1,0 1 0,0-1 0,-1 0 0,1 0 0,-1 0 0,1 0 0,-1 0 0,0 0 0,1 0 1,-1 0-1,0 0 0,-1 0 0,1-1 0,0 1 0,0 0 0,-1-1 0,0 1 0,1-3 0,-1 4 0,-1 1-1,1 0 0,0-1 1,0 1-1,0 0 0,-1-1 0,1 1 1,0 0-1,-1-1 0,1 1 1,0 0-1,0 0 0,-1-1 0,1 1 1,-1 0-1,1 0 0,0-1 1,-1 1-1,1 0 0,0 0 0,-1 0 1,1 0-1,-1 0 0,1 0 1,0 0-1,-1 0 0,1 0 0,-1 0 1,1 0-1,-1 0 0,1 0 0,0 0 1,-1 0-1,1 0 0,-1 0 1,1 1-1,0-1 0,-1 0 0,1 0 1,0 0-1,-1 1 0,-18 8-60,16-6 71,0 0 0,0 0-1,1 0 1,-1 0-1,1 1 1,0-1-1,0 1 1,0 0 0,1-1-1,-1 1 1,1 0-1,0 0 1,0 0-1,0 0 1,1 0 0,-1 6-1,1-8-3,-1 1 0,1-1 0,1 0 0,-1 0 0,0 0 0,0 0 0,1 0 0,-1 0 0,1 0 0,-1 0 0,1 0 0,0 0 0,0 0 0,0 0 0,0 0 0,0 0 0,1-1 0,-1 1 0,0 0 0,1-1 0,-1 1 0,1-1 0,0 0 0,-1 1 0,1-1 0,0 0 0,0 0 0,0 0 0,0 0 0,0-1 0,0 1 0,3 0 0,6 1-114,-1-1-1,1 0 0,0-1 0,-1 0 0,1-1 0,0 0 0,-1 0 1,0-1-1,1-1 0,-1 0 0,0 0 0,0-1 0,0 0 0,17-11 0,-14 7-1037,-1-1 0,0-1 0,0 0 0,-1 0 0,-1-1 0,0-1 0,0 1 0,-1-2 0,14-24 0,-8 6-4978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5.217"/>
    </inkml:context>
    <inkml:brush xml:id="br0">
      <inkml:brushProperty name="width" value="0.025" units="cm"/>
      <inkml:brushProperty name="height" value="0.025" units="cm"/>
    </inkml:brush>
  </inkml:definitions>
  <inkml:trace contextRef="#ctx0" brushRef="#br0">38 60 8168,'0'0'8648,"0"8"-7687,0-1-816,0 5 267,0 0 1,0 0-1,-1 0 1,-1 0-1,0 0 1,-7 20-1,5-24-326,1-1 1,0 1-1,0 0 0,0 0 1,1 0-1,0 0 0,1 0 0,0 0 1,0 0-1,0 1 0,2 15 1,0-23-77,0 0 0,0 0 0,0 0 0,0-1 0,0 1 0,0 0 0,0-1 0,0 1 0,0 0 0,1-1 0,-1 1 0,0-1 0,0 0 0,0 1 0,1-1 0,-1 0 0,0 0 0,0 0 0,1 0 0,-1 0 0,0 0 0,0 0 0,1 0 0,1-1 0,33-7 183,-27 3-205,-1 0 1,0 0-1,0-1 1,-1 0-1,0 0 1,0-1-1,0 0 1,-1 0-1,1 0 0,8-15 1,-1-3-50,-1 0 0,13-35 0,-23 53 90,1 1 0,0 0 0,0 0 0,0 1 0,1-1-1,0 1 1,11-10 0,-10 10-15,0-1-1,0-1 1,0 1 0,8-13-1,-26 39 484,1 0 1,1 0-1,0 1 0,2 0 0,1 0 0,-8 35 1,12-39-326,1 1-1,1-1 1,0 1 0,3 29 0,-2-46-163,0-1 1,0 1-1,0 0 0,1 0 0,-1 0 0,0-1 1,0 1-1,0 0 0,1 0 0,-1 0 0,0-1 1,1 1-1,-1 0 0,1 0 0,-1-1 0,0 1 0,1 0 1,0-1-1,-1 1 0,1-1 0,-1 1 0,1-1 1,0 1-1,-1-1 0,1 1 0,0-1 0,0 1 1,-1-1-1,1 0 0,0 0 0,0 1 0,0-1 1,-1 0-1,1 0 0,0 0 0,0 0 0,0 0 1,0 0-1,-1 0 0,1 0 0,0 0 0,0 0 1,0-1-1,0 1 0,1-1 23,0 0 0,0 0 0,0 1 1,0-2-1,0 1 0,-1 0 0,1 0 0,-1 0 1,1-1-1,-1 1 0,1-1 0,-1 0 0,0 1 1,1-1-1,-1 0 0,1-3 0,1-4-14,0 1 1,0-1-1,-1 0 0,-1-1 0,0 1 1,0 0-1,-1 0 0,0-1 0,0 1 0,-1 0 1,-2-10-1,3 18-22,0 1 0,0 0 1,0 0-1,0-1 0,0 1 0,0 0 0,0 0 1,0-1-1,0 1 0,0 0 0,0 0 0,0-1 1,0 1-1,0 0 0,0 0 0,0-1 0,0 1 1,-1 0-1,1 0 0,0 0 0,0-1 0,0 1 1,0 0-1,-1 0 0,1 0 0,0-1 0,0 1 0,0 0 1,-1 0-1,1 0 0,0 0 0,0 0 0,-1 0 1,1 0-1,0-1 0,0 1 0,-1 0 0,1 0 1,0 0-1,0 0 0,-1 0 0,1 0 0,0 0 1,0 0-1,-1 0 0,1 0 0,0 0 0,0 1 1,-1-1-1,1 0 0,0 0 0,0 0 0,0 0 1,-1 0-1,1 0 0,0 0 0,0 1 0,-1-1 1,1 0-1,0 1 0,0-1-1,0 1 0,-1 0 0,1-1 0,0 1 0,0 0 0,0 0 0,1-1 0,-1 1 0,0 0 0,0 0-1,0-1 1,0 1 0,1 0 0,-1-1 0,0 1 0,1 0 0,-1-1 0,0 1 0,1 0 0,-1-1 0,1 1 0,-1-1 0,1 1 0,-1-1 0,1 1 0,1 0 0,2 2 9,0-1 1,1 1 0,-1-1-1,1 0 1,0 0 0,0 0-1,0-1 1,0 0 0,0 0-1,8 1 1,56-1 17,-45-1-31,43-7 53,-64 7-34,0-1 0,0 1 0,0-1 0,0 0 0,0 0 0,0 0 0,0 0 0,-1 0 0,1-1 0,0 1 1,-1-1-1,1 0 0,-1 0 0,0 0 0,1 0 0,-1 0 0,0 0 0,0-1 0,2-4 0,-9 6 27,-1 0-1,1 0 1,-1 1 0,1-1-1,-1 1 1,-9 1-1,10 0-20,-1 0 0,0 0-1,0 0 1,1 1 0,-1 0-1,1 0 1,-1 1 0,-5 2-1,9-4-12,0 1 1,0-1-1,0 0 0,0 1 1,0-1-1,0 1 0,1 0 1,-1-1-1,1 1 0,-1 0 1,1 0-1,-1 0 0,1 0 1,0 0-1,0 1 0,0-1 0,0 0 1,0 0-1,1 1 0,-1-1 1,0 5-1,2-6-4,-1 1 1,1-1-1,-1 1 1,1-1-1,0 1 1,0-1-1,0 0 1,0 0-1,0 1 1,0-1-1,0 0 1,0 0-1,0 0 1,0 0-1,1 0 0,-1 0 1,0 0-1,1-1 1,-1 1-1,0 0 1,1-1-1,-1 1 1,1-1-1,-1 1 1,1-1-1,2 0 1,47 8-269,35-7-4610,-41-5-1703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6.150"/>
    </inkml:context>
    <inkml:brush xml:id="br0">
      <inkml:brushProperty name="width" value="0.025" units="cm"/>
      <inkml:brushProperty name="height" value="0.025" units="cm"/>
    </inkml:brush>
  </inkml:definitions>
  <inkml:trace contextRef="#ctx0" brushRef="#br0">1 56 8456,'2'-21'9797,"2"43"-7168,2 46-1826,5 140 1476,-10-220-2120,0 1-1,1-1 1,0 1 0,1-1-1,0 1 1,1 0 0,0 0-1,1 1 1,0-1 0,1 1-1,0 0 1,13-16 0,9-8 107,2 1 1,34-29 0,-34 35-189,-14 13 741,-9 10-2366,-11 13-13932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22.285"/>
    </inkml:context>
    <inkml:brush xml:id="br0">
      <inkml:brushProperty name="width" value="0.035" units="cm"/>
      <inkml:brushProperty name="height" value="0.035" units="cm"/>
    </inkml:brush>
  </inkml:definitions>
  <inkml:trace contextRef="#ctx0" brushRef="#br0">0 66 9754,'24'-12'207,"1"2"-1,-1 1 0,1 1 1,1 0-1,0 2 1,0 2-1,0 0 1,0 1-1,1 2 1,-1 0-1,0 2 0,1 1 1,-1 1-1,36 10 1,22 4 111,110 8 0,86-10-272,-273-15-33,348 38 1467,-4 31 206,-220-43-1572,250 17 0,-376-43-249,17 0-358,-22 0 479,1 0 0,-1 0 0,1 0 0,-1 0 0,1-1 0,-1 1 0,1 0 0,-1 0 0,1 0 0,-1-1 0,1 1 0,-1 0 0,1-1 0,-1 1 0,1 0 0,-1-1 0,0 1 0,1-1 0,-1 1 0,1 0 0,-1-1 0,0 1 0,0-1 0,1 1 0,-1-1 0,0 1 0,0-1 0,0 1 0,1-1 0,-1 0 0,-2-8-237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6.473"/>
    </inkml:context>
    <inkml:brush xml:id="br0">
      <inkml:brushProperty name="width" value="0.025" units="cm"/>
      <inkml:brushProperty name="height" value="0.025" units="cm"/>
    </inkml:brush>
  </inkml:definitions>
  <inkml:trace contextRef="#ctx0" brushRef="#br0">13 0 10602,'0'0'10698,"-13"51"-9737,24-39-320,5 0-353,4 1-192,-2 0-64,7-3 0,-6-1-801,1 0-1313,-8-1-832,-1-4-2596,-4-4-800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7.089"/>
    </inkml:context>
    <inkml:brush xml:id="br0">
      <inkml:brushProperty name="width" value="0.025" units="cm"/>
      <inkml:brushProperty name="height" value="0.025" units="cm"/>
    </inkml:brush>
  </inkml:definitions>
  <inkml:trace contextRef="#ctx0" brushRef="#br0">26 75 13805,'0'0'9326,"-4"0"-9299,3 0-29,1 0 1,-1 0-1,0 0 1,0 0-1,1 0 0,-1 0 1,0 0-1,0 0 1,1 0-1,-1 0 1,0 0-1,1 0 0,-1 1 1,0-1-1,1 0 1,-1 0-1,0 1 0,1-1 1,-1 0-1,0 1 1,1-1-1,-1 1 1,1-1-1,-1 1 0,1-1 1,-1 1-1,1 0 1,-1-1-1,1 1 0,0-1 1,-1 1-1,1 0 1,0-1-1,0 1 1,-1 0-1,1 0 0,0-1 1,0 1-1,0 0 1,0-1-1,0 1 0,0 0 1,0 0-1,0-1 1,0 1-1,0 0 1,0-1-1,1 1 0,-1 0 1,0 0-1,0-1 1,1 1-1,-1 0 0,2 0 12,0 0-1,0 0 0,0 0 0,0 0 0,0-1 1,0 1-1,0 0 0,0-1 0,0 0 0,0 1 1,0-1-1,0 0 0,0 0 0,0 0 0,0-1 0,3 0 1,2 1 47,8-1 4,1-1 1,0 0-1,29-9 1,-29 6-82,-1 2 1,1 0 0,0 0 0,16 0 0,-31 3 18,-1 0 1,1 0-1,0 0 1,-1 1-1,1-1 1,-1 0-1,1 0 1,0 0-1,-1 0 1,1 1-1,-1-1 1,1 0-1,-1 1 1,1-1 0,-1 0-1,1 1 1,-1-1-1,1 0 1,-1 1-1,1-1 1,-1 1-1,0-1 1,1 1-1,-1-1 1,0 1-1,0-1 1,1 1-1,-1 0 1,0-1 0,0 1-1,0-1 1,1 1-1,-1 0 1,0 0-1,0 0 2,0 0 1,0-1-1,0 1 0,0 0 0,1-1 0,-1 1 1,0 0-1,0-1 0,1 1 0,-1 0 0,0-1 1,1 1-1,-1-1 0,0 1 0,1-1 0,-1 1 1,1-1-1,-1 1 0,1-1 0,0 1 0,-1-1 1,1 0-1,-1 1 0,1-1 0,0 0 0,-1 1 0,1-1 1,0 0-1,-1 0 0,1 0 0,0 1 0,-1-1 1,1 0-1,0 0 0,0 0 0,4-1-77,0 1 0,0-1 0,0 0 0,0-1 0,-1 1 0,1-1 0,0 0 0,-1 0 0,1 0 0,5-4 1,46-36-4420,-17 12-2442,-38 29 6820,0 0 1,0 0 0,0 0 0,0 0 0,0 1 0,0-1 0,0 0-1,0 1 1,1-1 0,-1 1 0,0-1 0,0 1 0,0-1-1,1 1 1,-1 0 0,0 0 0,1 0 0,-1 0 0,0 0 0,1 0-1,1 0 1,-3 1 279,1 0 0,-1 0 0,0 0 0,0 0 0,1 0 0,-1-1 0,0 1 0,0 0 0,0 0 0,0 0 0,0 0 0,0 0 0,0 0 0,0 0 0,0 0 0,-1 0 0,1 0 0,0 0 0,-1-1 0,1 1 0,-1 1 0,-17 37 5214,7-21-5138,11-17-373,-6 9 360,0-1-1,1 1 1,1 0-1,-1 1 1,2-1-1,-1 1 0,1 0 1,1-1-1,0 1 1,1 1-1,0-1 1,0 0-1,1 0 0,1 0 1,0 0-1,0 0 1,1 0-1,1 0 0,0 0 1,0-1-1,7 15 1,12 39 559,-21-94-659,1 1 0,1 0 0,1-1 0,2 1 0,1 1 1,1-1-1,1 1 0,2 1 0,1 0 0,16-29 1,-26 53-148,0 0 0,0 0 1,0 0-1,0 0 1,0 1-1,1-1 1,-1 0-1,1 1 1,0 0-1,0 0 1,0 0-1,0 0 1,0 0-1,0 0 1,0 1-1,1-1 0,-1 1 1,0 0-1,1 0 1,-1 1-1,1-1 1,0 1-1,-1-1 1,1 1-1,3 0 1,-6 1 13,0-1 0,0 0-1,0 1 1,0-1 0,0 1 0,0-1 0,0 1 0,0 0 0,-1-1 0,1 1 0,0 0 0,0 0 0,-1-1 0,1 1 0,-1 0 0,1 0 0,0 0 0,-1 0 0,0 0 0,1 0-1,-1 0 1,1 0 0,-1 0 0,0 0 0,0 0 0,0 0 0,0 0 0,1 0 0,-1 0 0,-1 0 0,1 0 0,0 0 0,0 0 0,0 0 0,0 0 0,-1 0 0,1 0 0,-1 0-1,1 0 1,0 0 0,-2 2 0,1 1 2,-1 0 0,0 1 0,0-1 0,0 0 0,0 0 0,-1 0 0,1 0 0,-6 5 0,0-3 106,0 0 0,-1 0 0,0 0 0,0-1 0,0-1 0,-1 1 0,0-1 0,0-1 0,0 0 0,0-1 0,0 0 0,-16 2 0,26-4-108,0 0 0,0 0 0,0 0-1,-1 0 1,1 0 0,0 0 0,0 0 0,0 0 0,-1 0-1,1 0 1,0 0 0,0 0 0,0 0 0,-1 0-1,1 0 1,0-1 0,0 1 0,0 0 0,-1 0 0,1 0-1,0 0 1,0 0 0,0 0 0,0 0 0,-1-1-1,1 1 1,0 0 0,0 0 0,0 0 0,0 0-1,0-1 1,0 1 0,0 0 0,0 0 0,-1 0 0,1-1-1,0 1 1,0 0 0,0 0 0,0 0 0,0-1-1,0 1 1,0 0 0,0 0 0,0-1 0,6-11-976,13-8-1499,34-27-5750,-22 18 3470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7.421"/>
    </inkml:context>
    <inkml:brush xml:id="br0">
      <inkml:brushProperty name="width" value="0.025" units="cm"/>
      <inkml:brushProperty name="height" value="0.025" units="cm"/>
    </inkml:brush>
  </inkml:definitions>
  <inkml:trace contextRef="#ctx0" brushRef="#br0">73 0 11435,'0'0'7527,"-1"9"-5739,-4 13-402,-1 0 0,-15 38 0,13-41-913,1 0 0,1 1 0,0-1 0,2 1 0,0 0 0,-1 23 0,5-43-469,0 1-1,0 0 1,0-1 0,1 1 0,-1 0 0,0-1 0,0 1 0,0 0-1,1-1 1,-1 1 0,0 0 0,1-1 0,-1 1 0,1-1-1,-1 1 1,1-1 0,-1 1 0,1-1 0,-1 1 0,1-1 0,-1 0-1,1 1 1,-1-1 0,1 0 0,0 1 0,-1-1 0,1 0 0,-1 0-1,1 1 1,0-1 0,-1 0 0,1 0 0,0 0 0,0 0 0,-1 0-1,1 0 1,0 0 0,-1 0 0,1 0 0,0 0 0,-1-1-1,1 1 1,0 0 0,-1 0 0,1-1 0,-1 1 0,1 0 0,0-1-1,2 0-230,-1 0-1,1 0 1,-1 0-1,1 0 0,-1 0 1,0-1-1,0 1 0,1-1 1,-1 0-1,0 0 0,-1 1 1,4-4-1,0-4-2954,-1 0 1,0 0-1,0-1 0,3-13 1,-6 12-3508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8.383"/>
    </inkml:context>
    <inkml:brush xml:id="br0">
      <inkml:brushProperty name="width" value="0.025" units="cm"/>
      <inkml:brushProperty name="height" value="0.025" units="cm"/>
    </inkml:brush>
  </inkml:definitions>
  <inkml:trace contextRef="#ctx0" brushRef="#br0">0 159 7976,'0'0'11936,"11"4"-11044,-5-2-823,0 1 0,1-1 1,-1 0-1,1-1 1,-1 0-1,1 0 0,0 0 1,-1-1-1,1 0 1,0 0-1,-1-1 0,1 0 1,-1 0-1,1 0 1,-1-1-1,1 0 0,-1 0 1,12-7-1,20-16-28,-37 24 3,1-1 0,-1 1 0,0 0 1,1 0-1,-1-1 0,0 1 0,0-1 0,0 1 1,0-1-1,0 0 0,0 1 0,-1-1 0,1 0 1,0 0-1,-1 1 0,1-1 0,-1 0 0,0 0 0,0 0 1,0 0-1,0 1 0,0-3 0,-1 3 32,0 0 0,0 0 0,0 0 0,0 0 1,0 0-1,0 0 0,0 0 0,0 0 0,0 1 0,-1-1 0,1 1 0,0-1 0,-1 1 0,1-1 0,0 1 0,-1 0 0,1 0 0,0-1 0,-1 1 0,1 0 0,-1 0 0,1 0 0,-2 1 0,-36 2 347,33-2-357,1 1 0,0 0-1,-1 0 1,1 0 0,0 1 0,0 0 0,1 0 0,-1 0 0,1 0 0,-1 1 0,1 0 0,0 0 0,0 0 0,1 0-1,-1 1 1,1-1 0,0 1 0,0 0 0,1 0 0,-1 0 0,1 0 0,-3 11 0,5-15-57,0 0 1,0-1-1,1 1 0,-1 0 1,0 0-1,0 0 1,0-1-1,0 1 0,1 0 1,-1-1-1,0 1 0,1 0 1,-1-1-1,1 1 1,-1 0-1,1-1 0,-1 1 1,1 0-1,-1-1 1,1 1-1,-1-1 0,1 1 1,0-1-1,-1 0 1,1 1-1,0-1 0,-1 0 1,1 1-1,0-1 0,0 0 1,-1 0-1,1 0 1,0 1-1,0-1 0,-1 0 1,3 0-1,35 0 90,-29 0-70,7-2-147,0 0 0,0-1 0,0-1 0,-1 0 1,16-8-1,-16 7-54,-1 0 1,1 0 0,1 2 0,-1 0-1,25-2 1,-38 8 256,-1 1 1,0-1-1,0 0 1,0 1 0,0-1-1,-1 1 1,1 0-1,-1-1 1,0 1-1,0-1 1,0 1-1,-2 5 1,2-1 286,1-8-342,-1 1 0,1-1 0,0 1 0,0-1 0,0 1 0,0-1 0,-1 1 0,1-1 0,0 0-1,0 1 1,0-1 0,0 0 0,0 0 0,0 0 0,0 0 0,0 0 0,0 0 0,0 0 0,0 0 0,0 0 0,0 0 0,0 0 0,1-1 0,27-4 121,26-22-130,-49 22-106,2 0 1,-1 1 0,1 0 0,-1 1-1,1 0 1,0 0 0,0 0 0,0 1-1,14-1 1,-21 21 180,-2-17-64,1 1-1,0 0 0,0-1 1,-1 1-1,1 0 0,0-1 1,0 1-1,1 0 1,-1 0-1,0-1 0,0 1 1,1 0-1,-1-1 0,1 1 1,1 1-1,5-3-42,1 0-1,0-1 1,0 0-1,-1-1 1,1 1 0,0-1-1,-1-1 1,0 0 0,0 0-1,8-4 1,-7 3-252,-1 0-1,2 1 1,-1 0 0,0 1-1,0-1 1,1 2 0,14-2 0,-23 3 257,1 1 0,0-1 0,-1 1 0,1 0 0,0-1 0,-1 1 0,1 0 0,-1 0 1,0 0-1,1-1 0,-1 1 0,0 0 0,1 0 0,-1 0 0,0 0 0,0 0 0,0 0 1,1 0-1,-1-1 0,0 1 0,0 0 0,-1 0 0,1 0 0,0 0 0,0 0 0,0 0 1,-1 0-1,1 1 0,-1-1 33,1 0 0,-1 1-1,1-1 1,0 0 0,0 1 0,0-1 0,0 1 0,0-1 0,0 0 0,0 1 0,0-1 0,0 0-1,1 1 1,-1-1 0,1 0 0,-1 1 0,1-1 0,-1 0 0,1 0 0,0 1 0,-1-1-1,1 0 1,0 0 0,0 0 0,2 1 0,3-1-42,1 0-1,-1-1 0,1 0 1,-1 0-1,1-1 1,0 0-1,-1 0 1,0-1-1,1 1 1,-1-1-1,0-1 1,0 1-1,0-1 1,0 0-1,0 0 0,-1-1 1,1 0-1,6-6 1,-4 4-147,-1 0 0,-1 0 0,1-1-1,-1 0 1,0 0 0,-1 0 0,0-1 0,0 0 0,-1 0 0,0 0 0,0-1 0,5-17 0,-10 2 557,1 21-135,4 8-84,1 0-148,8 15-146,0 0 0,-1 1-1,-1 0 1,-1 1 0,15 46-1,-19-29 98,-6-39 37,-14-15-481,-34-29-298,19 18 1231,0-1 0,-30-39 0,59 66-449,-1-1 1,1 1-1,0-1 0,-1 1 1,1-1-1,-1 1 0,1-1 0,0 1 1,0-1-1,-1 1 0,1-1 1,0 1-1,0-1 0,0 0 1,-1 1-1,1-1 0,0 1 0,0-1 1,0 0-1,0 1 0,0-1 1,0 1-1,0-1 0,1 1 1,-1-1-1,0 0 0,0 1 0,0-1 1,1 1-1,-1-1 0,0 1 1,0-1-1,1 1 0,-1-1 1,0 1-1,1-1 0,-1 1 0,1-1 1,-1 1-1,1 0 0,-1-1 1,1 1-1,-1 0 0,1-1 0,-1 1 1,1 0-1,-1 0 0,1-1 1,-1 1-1,1 0 0,0 0 1,-1 0-1,1 0 0,-1 0 0,1 0 1,0 0-1,0 0 0,48-2-113,-36 2 179,1-1-201,77-5-531,-33-9-5263,-26-1-5028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19.422"/>
    </inkml:context>
    <inkml:brush xml:id="br0">
      <inkml:brushProperty name="width" value="0.025" units="cm"/>
      <inkml:brushProperty name="height" value="0.025" units="cm"/>
    </inkml:brush>
  </inkml:definitions>
  <inkml:trace contextRef="#ctx0" brushRef="#br0">1 83 12940,'0'0'2104,"12"0"-1464,483 1 2143,1447-26-937,-1917 24-1850,-3 0-24,0 0-1,0-1 1,28-7-1,-49 9-103,0-1 0,1 1 0,-1 0 0,0 0 0,0-1 0,0 1 0,0 0 0,0-1 0,0 1 1,0-1-1,0 1 0,0-1 0,0 0 0,0 1 0,0-1 0,0 0 0,-1 0 0,1 0 0,0 0 0,0 1 0,-1-1 0,1 0 0,-1 0 0,1 0 0,-1 0 0,1 0 0,-1-1 0,0 1 0,1 0 0,-1 0 0,0-2 0,-3-17-5718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6.705"/>
    </inkml:context>
    <inkml:brush xml:id="br0">
      <inkml:brushProperty name="width" value="0.025" units="cm"/>
      <inkml:brushProperty name="height" value="0.025" units="cm"/>
    </inkml:brush>
  </inkml:definitions>
  <inkml:trace contextRef="#ctx0" brushRef="#br0">35 0 12620,'0'0'4404,"-4"9"-4196,-2 5-40,1 0 0,0 1 0,1 0 0,0 0 0,2 0 0,0 1 0,0-1 0,1 1 0,1-1 0,2 17 0,25 172 1448,-21-165-1503,11 101 939,-6 0-1,-13 251 1,1-291-390,1-100-662,0 1-1,0-1 1,0 1 0,0-1 0,0 0-1,0 1 1,0-1 0,0 1-1,0-1 1,0 1 0,1-1 0,-1 1-1,0-1 1,0 0 0,0 1-1,1-1 1,-1 1 0,0-1 0,0 0-1,1 1 1,-1-1 0,0 0-1,1 1 1,-1-1 0,0 0 0,1 1-1,-1-1 1,0 0 0,1 0-1,-1 0 1,1 1 0,-1-1 0,0 0-1,1 0 1,-1 0 0,1 0-1,-1 0 1,1 0 0,-1 0 0,1 0-1,-1 0 1,0 0 0,1 0 0,-1 0-1,1 0 1,-1 0 0,1 0-1,-1 0 1,1 0 0,-1-1 0,0 1-1,1 0 1,-1 0 0,1 0-1,-1-1 1,0 1 0,1 0 0,-1-1-1,0 1 1,1 0 0,-1-1-1,0 1 1,0 0 0,1-2 0,22-19-3196,-12 5-1219,-2-3-2557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7.361"/>
    </inkml:context>
    <inkml:brush xml:id="br0">
      <inkml:brushProperty name="width" value="0.025" units="cm"/>
      <inkml:brushProperty name="height" value="0.025" units="cm"/>
    </inkml:brush>
  </inkml:definitions>
  <inkml:trace contextRef="#ctx0" brushRef="#br0">0 66 10698,'0'0'6614,"18"6"-5925,3 1-499,1 0-1,0-2 1,1-1-1,-1-1 1,35 1-1,602-50 390,-184 5-528,657 27 3302,-694 45-3081,69 2-213,-506-33-203,-1 0 1,0 0 0,1 0 0,-1 0 0,0 0 0,1-1-1,-1 1 1,0 0 0,1 0 0,-1 0 0,0-1 0,1 1-1,-1 0 1,0 0 0,0-1 0,1 1 0,-1 0 0,0 0-1,0-1 1,0 1 0,1 0 0,-1-1 0,0 1 0,0 0-1,0-1 1,0 1 0,0 0 0,0-1 0,0 1 0,1-1-1,-1 1 1,0 0 0,0-1 0,0 1 0,-1 0 0,1-1-1,0 1 1,0 0 0,0-1 0,0-1-713,0-8-4482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7.707"/>
    </inkml:context>
    <inkml:brush xml:id="br0">
      <inkml:brushProperty name="width" value="0.025" units="cm"/>
      <inkml:brushProperty name="height" value="0.025" units="cm"/>
    </inkml:brush>
  </inkml:definitions>
  <inkml:trace contextRef="#ctx0" brushRef="#br0">0 1 12588,'0'0'4933,"12"-1"-3503,37 2-862,-1 1 0,0 3 0,0 2 0,53 15 0,-100-22-536,0 0 0,0 0 0,0 0 1,-1 0-1,1 1 0,0-1 0,0 0 0,0 1 0,-1-1 0,1 0 0,0 1 0,-1-1 0,1 1 0,0-1 0,-1 1 0,1 0 0,-1-1 0,1 1 0,-1 0 0,1-1 0,-1 1 1,1 0-1,-1-1 0,0 1 0,1 0 0,-1 0 0,0-1 0,0 1 0,1 1 0,-2 0 19,1-1-1,0 1 1,-1-1-1,0 1 1,1-1 0,-1 1-1,0-1 1,1 0-1,-1 1 1,0-1-1,0 0 1,0 0 0,-3 3-1,-43 32 559,45-35-608,-16 10-77,-21 13-173,1 1 0,1 2-1,-58 55 1,89-77-4785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8.335"/>
    </inkml:context>
    <inkml:brush xml:id="br0">
      <inkml:brushProperty name="width" value="0.025" units="cm"/>
      <inkml:brushProperty name="height" value="0.025" units="cm"/>
    </inkml:brush>
  </inkml:definitions>
  <inkml:trace contextRef="#ctx0" brushRef="#br0">0 274 10442,'0'0'11130,"14"-12"-10713,296-239 1457,-310 251-1878,1-1 0,0 0 0,-1 0 0,1 1 0,-1-1 0,1 0 0,0 1 0,0-1 0,-1 0 0,1 1 0,0-1 0,0 1 1,0-1-1,0 1 0,0 0 0,0-1 0,0 1 0,-1 0 0,1 0 0,0-1 0,0 1 0,0 0 0,0 0 0,0 0 0,0 0 0,0 0 1,0 1-1,0-1 0,0 0 0,0 0 0,2 1 0,-2 2-14,1-1 1,-1 1-1,0-1 0,0 1 1,0 0-1,0 0 0,0-1 1,-1 1-1,1 4 0,1 2 11,2 10-145,1 1 0,1-2 0,0 1 1,2-1-1,0 0 0,1 0 0,0-1 0,17 22 0,-18-29-28,0-1-1,1 0 0,-1-1 0,2 0 0,-1 0 1,1-1-1,0 0 0,1-1 0,-1 0 0,1 0 1,0-1-1,1-1 0,-1 0 0,22 4 0,14-2-3753,-7-6-2734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9.041"/>
    </inkml:context>
    <inkml:brush xml:id="br0">
      <inkml:brushProperty name="width" value="0.025" units="cm"/>
      <inkml:brushProperty name="height" value="0.025" units="cm"/>
    </inkml:brush>
  </inkml:definitions>
  <inkml:trace contextRef="#ctx0" brushRef="#br0">1 1 11243,'0'0'5706,"8"5"-4601,0 0-876,-1 1-1,0 0 1,0 1-1,0-1 0,-1 1 1,0 0-1,6 10 1,-10-15-97,-1 0 1,1 0-1,-1 0 1,0 1-1,0-1 1,0 1-1,0-1 1,0 1-1,-1-1 1,1 1-1,-1-1 1,1 1 0,-1 0-1,0-1 1,0 1-1,0 0 1,0-1-1,-1 1 1,1-1-1,-1 1 1,1-1-1,-1 1 1,0-1-1,0 1 1,0-1-1,-1 1 1,1-1-1,0 0 1,-1 0-1,0 0 1,1 0 0,-1 0-1,0 0 1,0 0-1,-3 2 1,5-4-124,0 0 0,-1 0 1,1 0-1,0 0 1,0 0-1,0 0 0,0 1 1,0-1-1,0 0 1,-1 0-1,1 0 0,0 0 1,0 0-1,0 0 1,0 1-1,0-1 0,0 0 1,0 0-1,0 0 1,0 0-1,0 1 0,0-1 1,0 0-1,0 0 1,0 0-1,0 0 0,0 1 1,0-1-1,0 0 1,0 0-1,0 0 0,0 0 1,0 1-1,0-1 1,0 0-1,0 0 0,0 0 1,0 0-1,0 0 1,0 1-1,0-1 0,0 0 1,0 0-1,1 0 1,-1 0-1,0 0 0,0 0 1,0 1-1,0-1 1,0 0-1,1 0 0,-1 0 1,0 0-1,0 0 1,0 0-1,0 0 0,0 0 1,1 0-1,-1 0 1,0 0-1,21 5 200,44-2-285,-35-1 122,49 9 31,9 0-974,-30-10-4187,-27-4-2630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28.340"/>
    </inkml:context>
    <inkml:brush xml:id="br0">
      <inkml:brushProperty name="width" value="0.035" units="cm"/>
      <inkml:brushProperty name="height" value="0.035" units="cm"/>
    </inkml:brush>
  </inkml:definitions>
  <inkml:trace contextRef="#ctx0" brushRef="#br0">424 62 12379,'-6'-6'-47,"0"0"0,-1 1 0,0-1 0,0 1 0,-1 1 0,0-1 0,1 2 0,-1-1 0,-1 1 0,1 0 0,-14-3 0,8 4-535,0 0 1,0 1-1,0 1 1,0 0-1,0 1 1,-21 4-1,-15 2-550,-68 1 0,84-6 1069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39.942"/>
    </inkml:context>
    <inkml:brush xml:id="br0">
      <inkml:brushProperty name="width" value="0.025" units="cm"/>
      <inkml:brushProperty name="height" value="0.025" units="cm"/>
    </inkml:brush>
  </inkml:definitions>
  <inkml:trace contextRef="#ctx0" brushRef="#br0">0 57 7847,'0'0'1815,"6"-8"700,-2 0-1614,-3 6-606,0-1-1,1 0 0,-1 0 1,1 0-1,-1 1 0,1-1 1,0 1-1,0-1 0,1 1 1,-1 0-1,0 0 0,1 0 1,-1 0-1,1 0 0,4-2 1,-7 4-218,1 0 0,-1 0 1,1 0-1,-1-1 1,1 1-1,-1 0 0,1 0 1,0 0-1,-1 0 1,1 0-1,-1 0 0,1 0 1,-1 0-1,1 0 1,-1 0-1,1 1 0,-1-1 1,1 0-1,-1 0 1,1 0-1,-1 1 0,1-1 1,-1 0-1,1 0 1,-1 1-1,1-1 0,-1 1 1,0-1-1,1 0 1,0 2-1,5 19 702,-6 30-666,-1-47 60,-15 92 112,11-73-143,0 1-1,-2 46 1,7-70-128,0 0 0,0 1 0,1-1 0,-1 1 0,0-1 0,0 0 0,0 1-1,1-1 1,-1 0 0,0 1 0,0-1 0,1 0 0,-1 1 0,0-1 0,0 0 0,1 0 0,-1 1 0,0-1 0,1 0 0,-1 0-1,0 0 1,1 1 0,-1-1 0,1 0 0,-1 0 0,0 0 0,1 0 0,-1 0 0,1 0 0,-1 0 0,0 0 0,1 0 0,-1 0-1,1 0 1,-1 0 0,0 0 0,1 0 0,-1 0 0,1 0 0,-1-1 0,0 1 0,1 0 0,0 0 0,19-8 259,15-12-85,-1-3 0,-1 0 0,35-32 0,-8 5 203,-30 21-652,-21 10-2892,-13-1-5514,-7 11 2042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6:40.272"/>
    </inkml:context>
    <inkml:brush xml:id="br0">
      <inkml:brushProperty name="width" value="0.025" units="cm"/>
      <inkml:brushProperty name="height" value="0.025" units="cm"/>
    </inkml:brush>
  </inkml:definitions>
  <inkml:trace contextRef="#ctx0" brushRef="#br0">0 1 8200,'0'0'6662,"0"59"-4836,11-42 224,7-2-801,3-2-544,6-3-257,2 2-352,-1-3-64,2-6-128,-6-3-2050,1-12-6086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20.175"/>
    </inkml:context>
    <inkml:brush xml:id="br0">
      <inkml:brushProperty name="width" value="0.025" units="cm"/>
      <inkml:brushProperty name="height" value="0.025" units="cm"/>
    </inkml:brush>
  </inkml:definitions>
  <inkml:trace contextRef="#ctx0" brushRef="#br0">65 25 4356,'0'0'1863,"-7"-4"-1628,-19-10-112,8 8 118,14 6-375,-5 0-720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21.239"/>
    </inkml:context>
    <inkml:brush xml:id="br0">
      <inkml:brushProperty name="width" value="0.025" units="cm"/>
      <inkml:brushProperty name="height" value="0.025" units="cm"/>
    </inkml:brush>
  </inkml:definitions>
  <inkml:trace contextRef="#ctx0" brushRef="#br0">20 7 5477,'0'0'9321,"-3"-2"-8494,3 2-780,0-1 0,-1 1 0,1 0 0,0-1-1,0 1 1,0 0 0,-1 0 0,1-1-1,0 1 1,-1 0 0,1 0 0,0-1 0,-1 1-1,1 0 1,0 0 0,-1 0 0,1 0 0,0-1-1,-1 1 1,1 0 0,0 0 0,-1 0-1,1 0 1,0 0 0,-1 0 0,1 0 0,-1 0-1,1 0 1,0 0 0,-1 0 0,1 0-1,0 0 1,-1 1 0,1-1 0,-1 0 0,1 0-1,0 0 1,-1 0 0,1 1 0,0-1 0,0 0-1,-1 0 1,1 1 0,0-1 0,0 0-1,-1 0 1,1 1 0,0-1 0,0 0 0,-1 1-1,1-1 1,0 0 0,0 1 0,0-1-1,0 0 1,0 1 0,0-1 0,0 1 0,0-1-1,0 0 1,0 1 0,2 37 2909,2-21-2604,1 0 0,1 0 0,9 19 0,1 4-239,-7-22-1,0-1 0,1 1-1,1-2 1,15 19 0,16 26 18,-32-46-116,0-1 1,2 0-1,0-1 0,0 0 1,26 20-1,-21-20-1,-2 2 0,1 0 0,17 22 1,-21-22 50,1-2 0,0 1 1,1-2-1,1 0 0,0-1 0,1 0 1,0-1-1,0-1 0,26 11 1,-1 1-4,34 19 31,-13-5-25,2-3 1,79 28-1,-108-50 102,2-1-1,-1-1 1,62 3 0,113-6-126,-156-6 34,15-5-691,-69 6 358,-1-1-1,1 1 1,-1 0-1,1 0 1,-1-1-1,0 1 0,1 0 1,-1 0-1,0-1 1,1 1-1,-1-1 1,0 1-1,1 0 0,-1-1 1,0 1-1,0-1 1,1 1-1,-1 0 1,0-1-1,0 1 1,0-1-1,0 1 0,0-1 1,1 1-1,-1-1 1,0 1-1,0-1 1,0 1-1,0-1 1,0 1-1,-1-2 0,1 1-464,1-17-13468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42.219"/>
    </inkml:context>
    <inkml:brush xml:id="br0">
      <inkml:brushProperty name="width" value="0.025" units="cm"/>
      <inkml:brushProperty name="height" value="0.025" units="cm"/>
    </inkml:brush>
  </inkml:definitions>
  <inkml:trace contextRef="#ctx0" brushRef="#br0">186 307 2851,'0'0'9022,"6"-5"-7501,-3 3-1064,-1 1-341,-1 0 0,1 0-1,-1 0 1,1 1 0,-1-2 0,1 1 0,-1 0 0,0 0-1,0 0 1,0 0 0,0-1 0,0 1 0,0-1-1,0 1 1,0-1 0,0 1 0,0-1 0,-1 1 0,1-1-1,-1 0 1,1 1 0,-1-1 0,0 0 0,1-2 0,-2 3-92,1 1 1,-1-1 0,0 0 0,1 1-1,-1-1 1,0 1 0,1-1 0,-1 1-1,0-1 1,1 1 0,-1-1 0,0 1 0,0 0-1,0 0 1,1-1 0,-1 1 0,0 0-1,0 0 1,0 0 0,0 0 0,0 0 0,1 0-1,-3 0 1,-27 0-74,22 0 85,0 1-44,-1 0 0,1 0-1,-1 1 1,1 0-1,0 1 1,0 0-1,0 0 1,0 0 0,1 1-1,-12 7 1,14-8 50,1 0 0,-1 0-1,1 1 1,0-1 0,0 1 0,0 0 0,0 0 0,1 1 0,-1-1 0,1 1 0,0-1 0,1 1 0,-1 0 0,1 0 0,0 0-1,0 0 1,-1 6 0,3-10-24,0 0 1,0 0-1,0 0 0,0-1 0,1 1 0,-1 0 0,0 0 0,1-1 0,-1 1 1,0 0-1,1-1 0,-1 1 0,1 0 0,-1-1 0,1 1 0,-1-1 0,1 1 0,-1-1 1,1 1-1,0-1 0,-1 1 0,1-1 0,0 1 0,-1-1 0,1 0 0,0 1 1,0-1-1,-1 0 0,1 0 0,0 0 0,0 0 0,-1 1 0,1-1 0,0 0 1,0 0-1,0 0 0,-1-1 0,1 1 0,0 0 0,1 0 0,36-8 836,-26 2-737,0 0 0,-1-1 0,0-1 1,0 0-1,-1 0 0,0-1 1,-1 0-1,1-1 0,-2 0 1,0-1-1,0 0 0,8-15 1,-9 15-71,-1 0 0,-1 0 1,0-1-1,0 0 1,-1 0-1,-1 0 0,0-1 1,-1 1-1,0-1 1,0 1-1,-2-1 0,0 0 1,-1-13-1,0 22-44,0 1 0,0-1 0,0 1-1,-1-1 1,1 1 0,-1-1 0,0 1-1,0 0 1,0 0 0,-1 0 0,1 0 0,-1 0-1,1 1 1,-1-1 0,0 1 0,0-1-1,0 1 1,0 0 0,-1 0 0,1 1 0,0-1-1,-1 1 1,0-1 0,-4 0 0,7 2-46,8 3-64,11 1-131,0 0 1,-1-1-1,1 0 0,0-2 0,28 0 1,92-13-3168,-123 9-2072,-4-3-3956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42.595"/>
    </inkml:context>
    <inkml:brush xml:id="br0">
      <inkml:brushProperty name="width" value="0.025" units="cm"/>
      <inkml:brushProperty name="height" value="0.025" units="cm"/>
    </inkml:brush>
  </inkml:definitions>
  <inkml:trace contextRef="#ctx0" brushRef="#br0">0 0 11531,'0'0'5733,"47"3"-4612,-19-3-448,6 0-513,-3 0-128,-6 3-32,-2 1-544,-4 1-609,-13 0-2114,-6 1-609,0-1 769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42.923"/>
    </inkml:context>
    <inkml:brush xml:id="br0">
      <inkml:brushProperty name="width" value="0.025" units="cm"/>
      <inkml:brushProperty name="height" value="0.025" units="cm"/>
    </inkml:brush>
  </inkml:definitions>
  <inkml:trace contextRef="#ctx0" brushRef="#br0">1 27 7079,'0'0'7975,"64"4"-6469,-27-10-706,5-1-607,-7 2-257,4 2-2371,-8 0-1344,-12-3-642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43.254"/>
    </inkml:context>
    <inkml:brush xml:id="br0">
      <inkml:brushProperty name="width" value="0.025" units="cm"/>
      <inkml:brushProperty name="height" value="0.025" units="cm"/>
    </inkml:brush>
  </inkml:definitions>
  <inkml:trace contextRef="#ctx0" brushRef="#br0">1 182 4965,'0'0'12662,"7"-2"-11348,42-20-919,-2-2 0,0-1 0,-2-3 0,66-52 0,-106 79-396,-5 11 8,-11 29 17,-1 9-17,11-37-116,0 0-1,1-1 1,0 1-1,3 12 1,-3-19-342,1-1 0,0 0 0,0 0 0,0 1 0,1-1-1,-1 0 1,1 0 0,-1-1 0,1 1 0,3 4 0,8 5-5288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59.710"/>
    </inkml:context>
    <inkml:brush xml:id="br0">
      <inkml:brushProperty name="width" value="0.025" units="cm"/>
      <inkml:brushProperty name="height" value="0.025" units="cm"/>
    </inkml:brush>
  </inkml:definitions>
  <inkml:trace contextRef="#ctx0" brushRef="#br0">72 1 4324,'0'0'15364,"5"1"-15129,-5-1-221,1 1 0,0-1 0,-1 0 0,1 1 0,-1-1 0,1 1 0,-1-1 0,1 0 0,-1 1 0,1 0 0,-1-1 0,1 1 0,-1-1 0,0 1 0,1-1-1,-1 1 1,0 0 0,1-1 0,-1 1 0,0 0 0,0-1 0,0 1 0,0 0 0,0-1 0,0 1 0,0 0 0,0 0 0,0-1 0,0 1 0,0 0 0,-9 35 295,-35 49 131,27-53-213,14-28-136,1 0 0,0 0 0,1 1 1,-1-1-1,1 0 0,0 1 0,0-1 0,0 1 0,0 7 0,1-11-73,1 1-1,-1-1 0,0 0 1,1 1-1,0-1 1,-1 1-1,1-1 0,0 0 1,-1 0-1,1 1 1,0-1-1,0 0 0,0 0 1,0 0-1,0 0 1,0 0-1,1 0 0,-1 0 1,0-1-1,0 1 1,1 0-1,-1-1 1,0 1-1,1-1 0,-1 1 1,1-1-1,-1 1 1,1-1-1,-1 0 0,1 0 1,1 0-1,18 3-199,0-1-1,1 0 0,-1-2 0,0-1 1,1 0-1,-1-2 0,0 0 1,32-10-1,-51 12-164,-1 1-1,0 0 1,0-1 0,0 1 0,0-1-1,0 0 1,0 1 0,0-1-1,0 0 1,0 1 0,0-1 0,0 0-1,0 0 1,-1 0 0,1 0-1,0 0 1,0-2 0,3-4-5333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00.454"/>
    </inkml:context>
    <inkml:brush xml:id="br0">
      <inkml:brushProperty name="width" value="0.025" units="cm"/>
      <inkml:brushProperty name="height" value="0.025" units="cm"/>
    </inkml:brush>
  </inkml:definitions>
  <inkml:trace contextRef="#ctx0" brushRef="#br0">0 67 9417,'0'0'9721,"6"0"-9192,-1 0-470,0 0-1,0 0 1,-1 0 0,1 0 0,0-1 0,0 0 0,0 0 0,-1 0 0,1 0 0,0-1 0,-1 0 0,0 0-1,1 0 1,-1-1 0,0 1 0,0-1 0,0 0 0,0 0 0,-1 0 0,1-1 0,-1 0 0,0 1 0,0-1 0,0 0-1,0 0 1,-1 0 0,2-6 0,-11 29 343,-1 0 0,2 0 0,1 1 0,0 0 0,2 0 0,-2 23-1,14-78-9914,-8 18 3161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3.006"/>
    </inkml:context>
    <inkml:brush xml:id="br0">
      <inkml:brushProperty name="width" value="0.025" units="cm"/>
      <inkml:brushProperty name="height" value="0.025" units="cm"/>
    </inkml:brush>
  </inkml:definitions>
  <inkml:trace contextRef="#ctx0" brushRef="#br0">173 1 13132,'0'0'2040,"-8"2"-1293,-2 1-454,1 1 0,0 1 0,-1-1 0,1 1 0,1 1-1,-1 0 1,1 0 0,0 0 0,1 1 0,-1 0 0,1 1 0,1 0 0,-1 0 0,-5 10 0,6-7-143,0 0 0,1 1 0,0-1 0,-4 17 0,7-22-118,1-1-1,0 1 0,0 0 1,0 0-1,1-1 0,0 1 1,0 0-1,0 0 0,1 0 0,0-1 1,2 10-1,-2-12-16,1-1 1,-1 0-1,1 1 1,0-1-1,0 0 1,0 0-1,0 0 1,0 0-1,0 0 1,1 0-1,-1-1 0,1 1 1,-1-1-1,1 1 1,-1-1-1,1 0 1,0 0-1,0 0 1,4 0-1,-5 0 0,-1-1 0,1 1 1,0-1-1,0 0 0,-1 0 0,1 1 0,0-1 1,0 0-1,-1-1 0,1 1 0,0 0 0,0 0 1,-1-1-1,1 1 0,0-1 0,-1 0 0,1 1 1,0-1-1,-1 0 0,1 0 0,-1 0 0,1 0 1,-1 0-1,0 0 0,1-1 0,-1 1 0,0 0 1,0-1-1,0 1 0,0-1 0,2-2 0,-2 1 47,0-1 0,0 1 0,0-1 0,-1 1 0,1-1 0,-1 1-1,0-1 1,0 1 0,0-1 0,0 1 0,-1-1 0,0-3 0,1 6-45,-1-1 0,1 1 0,-1 0 0,0 0 0,1 0 0,-1-1-1,0 1 1,0 0 0,1 0 0,-1 0 0,0 0 0,0 0 0,0 1 0,0-1 0,-1 0 0,1 0 0,0 1 0,0-1 0,0 0 0,-1 1 0,1-1 0,0 1 0,0 0 0,-1-1 0,1 1 0,0 0 0,-1 0 0,1 0 0,0 0 0,-1 0 0,1 0 0,-1 0 0,1 1 0,-2 0 0,-1 2 26,11 3-55,11 3 77,13-5-321,0-1 1,63-2-1,-44-2-781,-49 1 1028,-1 1 0,1-1 1,0 1-1,-1-1 0,1 0 1,-1 1-1,1-1 0,-1 1 1,1-1-1,-1 1 0,1 0 1,-1-1-1,0 1 0,1-1 0,-1 1 1,0 0-1,1-1 0,-1 1 1,0 0-1,0-1 0,0 1 1,0 0-1,0-1 0,0 1 1,0 0-1,0 0 0,0-1 1,0 1-1,0 0 0,0-1 1,0 1-1,0 0 0,-1-1 0,1 1 1,0 0-1,0-1 0,-1 1 1,1 0-1,-1 0 0,-10 30 143,-7 20 214,17-48-537,0 0 0,0 0-1,1 0 1,-1-1 0,1 1 0,0 0 0,0 0 0,0 0 0,0 0 0,1 0 0,-1 0 0,1 0 0,0 0 0,0-1 0,0 1 0,2 4 0,10 2-6933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29.468"/>
    </inkml:context>
    <inkml:brush xml:id="br0">
      <inkml:brushProperty name="width" value="0.035" units="cm"/>
      <inkml:brushProperty name="height" value="0.035" units="cm"/>
    </inkml:brush>
  </inkml:definitions>
  <inkml:trace contextRef="#ctx0" brushRef="#br0">1458 50 5697,'-244'-24'2644,"12"1"-352,186 21-1751,0 2 1,1 2-1,-52 9 1,39 0-506,1 1 0,0 4 0,1 1 0,0 4 0,2 1 0,-52 30 0,86-39-16,0 1 0,1 1 1,1 1-1,0 0 0,1 1 0,0 1 1,2 1-1,0 0 0,-14 26 0,10-11 58,1 1-1,2 0 0,1 1 0,2 1 0,-8 38 0,16-51-43,1-1-1,2 0 1,0 1-1,2 0 1,0-1-1,2 1 1,0-1-1,7 24 1,1-4-30,2-2 0,1 0 1,29 59-1,-34-84-7,1 0 1,0 0-1,1-1 0,1-1 1,0 0-1,1 0 0,1-1 1,21 18-1,-11-14-2,1-1 0,0-1 1,1-1-1,45 17 0,9-1 29,0-4-1,137 27 1,-104-36 26,163 6 0,-43-16 67,242-26 0,-400 11-137,-1-4-1,-1-4 0,0-2 0,-1-3 0,82-38 0,-133 50 15,0-1 0,-1-1 1,0 0-1,-1-2 0,0 0 0,-1-1 1,-1 0-1,0-2 0,-1 0 0,0 0 0,-2-2 1,0 1-1,-1-2 0,18-35 0,-6 2 70,-3-1 0,-1-1 0,-3-1 0,-3 0-1,9-66 1,-21 96 4,0-1-1,-2 1 1,-1-1-1,-2 0 1,0 1-1,-1 0 1,-2 0-1,0 0 0,-2 0 1,-1 1-1,-12-24 1,11 28-24,0 1-1,-2 1 1,0 0 0,0 0-1,-2 1 1,0 1 0,-1 1 0,-1 0-1,0 0 1,-1 2 0,-1 0-1,0 1 1,-29-14 0,6 8-70,-1 3 0,0 1 1,-1 3-1,-1 1 0,-54-5 0,-226-1-2240,260 16 1817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00.813"/>
    </inkml:context>
    <inkml:brush xml:id="br0">
      <inkml:brushProperty name="width" value="0.025" units="cm"/>
      <inkml:brushProperty name="height" value="0.025" units="cm"/>
    </inkml:brush>
  </inkml:definitions>
  <inkml:trace contextRef="#ctx0" brushRef="#br0">1 1 13645,'0'0'8936,"0"22"-13228,3-14-608,-3-3-2659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01.159"/>
    </inkml:context>
    <inkml:brush xml:id="br0">
      <inkml:brushProperty name="width" value="0.025" units="cm"/>
      <inkml:brushProperty name="height" value="0.025" units="cm"/>
    </inkml:brush>
  </inkml:definitions>
  <inkml:trace contextRef="#ctx0" brushRef="#br0">11 1 11050,'0'0'8195,"-2"8"-7079,-2 22-137,-1 56 1,5-85-971,1 0 1,-1 0-1,1 0 1,-1 0-1,1 0 1,-1 0-1,1 0 1,0-1-1,-1 1 0,1 0 1,0 0-1,0-1 1,-1 1-1,1-1 1,0 1-1,0 0 1,0-1-1,0 1 1,0-1-1,0 0 1,0 1-1,0-1 0,0 0 1,0 0-1,0 0 1,0 1-1,0-1 1,0 0-1,0 0 1,0 0-1,0-1 1,0 1-1,0 0 1,0 0-1,0-1 1,0 1-1,1-1 0,4 0 19,-1 0 0,0 0 0,0 0 0,0-1 0,0 0 0,8-4 0,15-15 30,-18 13-29,1 0 1,-1 1 0,23-11-1,-39 71 884,6-52-950,-1 0 1,1 0-1,0 0 0,0 0 1,0 0-1,0 0 0,0 0 0,0 0 1,0 0-1,0 0 0,1-1 1,-1 1-1,0 0 0,0 0 1,1 0-1,-1 0 0,1 0 1,-1 0-1,1 0 0,-1-1 0,1 1 1,-1 0-1,1 0 0,0-1 1,-1 1-1,1 0 0,0-1 1,0 1-1,0-1 0,1 1 1,8 1-3527,4-4-3626,-4-2 15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01.676"/>
    </inkml:context>
    <inkml:brush xml:id="br0">
      <inkml:brushProperty name="width" value="0.025" units="cm"/>
      <inkml:brushProperty name="height" value="0.025" units="cm"/>
    </inkml:brush>
  </inkml:definitions>
  <inkml:trace contextRef="#ctx0" brushRef="#br0">3 64 12011,'0'0'7880,"10"-1"-7784,-8 0-61,65-12 12,-64 13-23,-1 0-1,1-1 0,-1 0 0,1 1 1,-1-1-1,0 0 0,1 0 0,-1 0 1,0-1-1,0 1 0,1-1 0,-1 1 0,0-1 1,-1 0-1,1 1 0,0-1 0,0 0 1,-1 0-1,1 0 0,-1-1 0,0 1 1,0 0-1,1 0 0,-1-1 0,-1 1 1,2-3-1,-5 4 9,-1 0-1,1 0 1,-1 0 0,1 1-1,0 0 1,-1-1-1,1 1 1,-1 1 0,1-1-1,-1 0 1,1 1 0,0 0-1,-5 1 1,3 0-30,0 1 1,0 0-1,0 0 1,1 1-1,-1-1 0,1 1 1,0 0-1,0 0 1,0 0-1,0 1 0,1-1 1,0 1-1,0 0 1,-4 8-1,4-4 4,0 0-1,0 1 1,1-1-1,0 1 1,1 0-1,0-1 1,1 16-1,4-25 60,1 0 1,0 0-1,0 0 1,-1-1-1,1 0 0,-1 0 1,7-2-1,21-7-81,-22 7-8,0 0 0,0 0-1,0-1 1,-1 0 0,1-1-1,-1 0 1,0 0 0,15-13-1,-24 18-610,-7 6-6977,4 0 2615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02.178"/>
    </inkml:context>
    <inkml:brush xml:id="br0">
      <inkml:brushProperty name="width" value="0.025" units="cm"/>
      <inkml:brushProperty name="height" value="0.025" units="cm"/>
    </inkml:brush>
  </inkml:definitions>
  <inkml:trace contextRef="#ctx0" brushRef="#br0">104 80 12748,'0'0'6705,"-9"-7"-6710,-32-19 5,40 25 14,0 1-1,-1 0 1,1-1 0,0 1 0,-1 0 0,1 0 0,-1 0-1,1 0 1,0 0 0,-1 0 0,1 1 0,0-1-1,-1 0 1,1 1 0,0-1 0,-1 1 0,1-1 0,0 1-1,0 0 1,0-1 0,-1 1 0,1 0 0,0 0 0,0 0-1,0 0 1,0 0 0,0 0 0,1 0 0,-3 2 0,1 0 95,1-1 1,-1 1 0,0-1 0,1 1 0,-1 0 0,1 0-1,0 0 1,0 0 0,0 0 0,-1 4 0,3-6-100,-1-1 0,0 1 1,1-1-1,-1 1 1,1-1-1,-1 1 0,0-1 1,1 1-1,-1-1 1,1 0-1,-1 1 0,1-1 1,-1 0-1,1 1 0,0-1 1,-1 0-1,1 0 1,-1 1-1,1-1 0,0 0 1,-1 0-1,1 0 1,-1 0-1,1 0 0,0 0 1,-1 0-1,2 0 1,24 0 89,-20 0-64,211-5 391,-216 6-408,-1-1 0,1 0 0,-1 0 0,1 0 1,0 0-1,-1 0 0,1 0 0,-1 1 0,1-1 1,-1 0-1,1 1 0,-1-1 0,1 0 0,-1 1 0,1-1 1,-1 0-1,1 1 0,-1-1 0,0 1 0,1-1 1,-1 1-1,0-1 0,1 1 0,-1-1 0,0 1 0,0-1 1,1 1-1,-1-1 0,0 1 0,0 0 0,0-1 1,0 1-1,0-1 0,0 1 0,0 0 0,0 0 0,-3 28 439,2-16-98,24-14 173,-18-1-517,0-1 0,0 1 0,0-1 0,-1 0 0,1 0-1,-1-1 1,1 1 0,-1-1 0,-1 0 0,1 0 0,0 0 0,-1-1-1,0 1 1,0-1 0,0 0 0,-1 0 0,1 0 0,-1 0-1,-1 0 1,1 0 0,-1-1 0,1 1 0,-2 0 0,1-1 0,0 1-1,-1-1 1,0 1 0,-1-1 0,1 1 0,-1-1 0,-1-6 0,4 11-405,0 0 0,1 1 1,-1-1-1,0 0 0,1 1 1,-1-1-1,1 1 1,-1 0-1,1-1 0,-1 1 1,1 1-1,-1-1 1,1 0-1,-1 0 0,4 2 1,10-1-2956,11-1-4060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04.520"/>
    </inkml:context>
    <inkml:brush xml:id="br0">
      <inkml:brushProperty name="width" value="0.025" units="cm"/>
      <inkml:brushProperty name="height" value="0.025" units="cm"/>
    </inkml:brush>
  </inkml:definitions>
  <inkml:trace contextRef="#ctx0" brushRef="#br0">112 174 3491,'7'-3'1250,"7"-8"5102,-8-3-55,-11 7-5147,3 6-1138,-1 0 0,1 0-1,-1 0 1,1 1 0,-1-1-1,0 1 1,1-1 0,-1 1 0,1 0-1,-1 0 1,0 1 0,1-1-1,-1 0 1,0 1 0,1-1 0,-1 1-1,1 0 1,-1 0 0,1 0-1,0 0 1,-1 1 0,1-1-1,0 0 1,-4 4 0,0-1 9,0 1 1,0 0-1,0 0 1,1 1-1,0-1 1,0 1-1,-6 8 1,9-8 118,-1 0 1,0 0 0,1 0 0,0 0 0,1 0 0,-1 1-1,1-1 1,0 8 0,1-12-106,-1-1-1,1 1 1,0 0-1,0 0 1,0-1-1,0 1 1,0 0-1,1 0 1,-1-1 0,0 1-1,1 0 1,-1 0-1,1-1 1,0 1-1,-1-1 1,1 1-1,0-1 1,0 1 0,0-1-1,0 1 1,0-1-1,1 0 1,-1 1-1,0-1 1,0 0-1,1 0 1,-1 0 0,1 0-1,-1 0 1,1 0-1,0-1 1,2 2-1,0-1 18,1-1 0,0 1 0,0-1 0,-1 0-1,1 0 1,0-1 0,-1 1 0,1-1 0,0 0 0,-1 0-1,1-1 1,-1 1 0,0-1 0,1 0 0,-1 0-1,0 0 1,0-1 0,0 0 0,0 1 0,-1-1 0,1-1-1,-1 1 1,0 0 0,0-1 0,0 0 0,0 0 0,3-6-1,-1 2 36,-1-1 0,0 0 0,-1 0-1,0 0 1,0 0 0,-1 0-1,0-1 1,-1 1 0,0-1 0,0 1-1,-1-1 1,-2-18 0,0 21-54,0 0 1,0 1 0,-1-1 0,0 1-1,0 0 1,-1 0 0,0 0 0,0 0-1,0 1 1,-6-6 0,7 7-46,0 1 1,0-1-1,-1 1 1,1 0-1,-1 0 1,0 0-1,0 0 1,0 1-1,0-1 1,0 1-1,-1 0 1,1 0-1,-1 1 1,1-1-1,-8 0 1,12 2-75,19 11-47,-3-7 34,1 0 1,0-1 0,0-1-1,0-1 1,0 0 0,0-1-1,26-4 1,22-8-7155,-49 6 2064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05.994"/>
    </inkml:context>
    <inkml:brush xml:id="br0">
      <inkml:brushProperty name="width" value="0.025" units="cm"/>
      <inkml:brushProperty name="height" value="0.025" units="cm"/>
    </inkml:brush>
  </inkml:definitions>
  <inkml:trace contextRef="#ctx0" brushRef="#br0">0 38 3043,'34'-1'13836,"7"-2"-9063,-8-1-6606,0-1 1,34-11-1,-55 11-3900,-12 1 1910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06.359"/>
    </inkml:context>
    <inkml:brush xml:id="br0">
      <inkml:brushProperty name="width" value="0.025" units="cm"/>
      <inkml:brushProperty name="height" value="0.025" units="cm"/>
    </inkml:brush>
  </inkml:definitions>
  <inkml:trace contextRef="#ctx0" brushRef="#br0">1 20 8584,'0'0'9337,"10"-4"-9017,2 1-284,0-1 0,0 1 0,0 1 0,1 1 0,15-1 0,-23 1-39,0 1 1,-1 0 0,1 0 0,0 1 0,-1-1 0,1 1 0,-1 0 0,1 0 0,-1 1-1,1-1 1,-1 1 0,0 0 0,1 0 0,-1 1 0,0-1 0,0 1 0,-1 0-1,1 0 1,-1 0 0,6 6 0,-9-8 0,1 0 0,-1 1 0,1-1-1,-1 1 1,1-1 0,-1 1 0,0 0 0,1-1-1,-1 1 1,0-1 0,0 1 0,0-1 0,-1 1-1,1-1 1,0 1 0,0 0 0,-1-1 0,1 1-1,-1-1 1,1 0 0,-1 1 0,0-1 0,0 1-1,0-1 1,1 0 0,-1 0 0,0 1 0,-1-1-1,1 0 1,0 0 0,-2 1 0,-48 37 314,33-27-202,14-10-231,1 1 0,-1 0 0,1-1 0,0 1 0,0 0 0,0 0 0,0 1 0,1-1 0,-1 1 0,1-1 0,0 1 0,0 0 0,0 0 0,-3 7 0,8-8-3599,9-3-2174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06.735"/>
    </inkml:context>
    <inkml:brush xml:id="br0">
      <inkml:brushProperty name="width" value="0.025" units="cm"/>
      <inkml:brushProperty name="height" value="0.025" units="cm"/>
    </inkml:brush>
  </inkml:definitions>
  <inkml:trace contextRef="#ctx0" brushRef="#br0">192 59 8808,'0'0'3823,"-5"-10"-1864,4 7-1838,-1 0 0,1 0 0,-1 0 0,0 0 0,0 1 0,-1-1 0,1 0 0,0 1 0,-1-1 0,1 1 0,-1 0 0,0 0 0,0 0 0,0 0 1,0 1-1,0-1 0,0 1 0,0 0 0,-1-1 0,1 1 0,0 1 0,-1-1 0,1 1 0,-1-1 0,1 1 0,-1 0 0,1 0 0,-1 0 0,1 1 0,0-1 0,-1 1 0,1 0 0,-1 0 0,1 0 0,0 0 1,0 1-1,0-1 0,0 1 0,-5 3 0,2 0 34,0 0 1,1 1 0,-1-1-1,1 1 1,1 0-1,-1 1 1,1-1 0,0 1-1,1-1 1,0 1-1,0 0 1,0 1 0,-2 10-1,4-15-128,0 0 0,1 1-1,-1-1 1,1 0 0,0 1-1,0-1 1,0 0 0,0 0-1,0 1 1,1-1 0,0 0-1,-1 0 1,1 1 0,1-1-1,-1 0 1,0 0 0,1 0-1,-1 0 1,1-1 0,0 1 0,0 0-1,0-1 1,0 1 0,1-1-1,-1 0 1,1 0 0,-1 0-1,1 0 1,0 0 0,-1 0-1,1-1 1,0 1 0,6 1-1,0 0 6,1-1 0,0 0 0,1 0 0,-1-1 0,0-1 0,0 1 0,0-2 0,1 1 0,-1-1 0,0-1 0,0 0 0,0 0 0,13-6 0,-18 7-19,1-1 0,-1 0 0,0 0 0,-1-1 0,1 1 0,0-1 0,-1 0 0,1-1 1,-1 1-1,0-1 0,0 1 0,-1-1 0,1 0 0,-1-1 0,1 1 0,-1-1 0,-1 1 0,1-1 0,-1 0 0,0 0 1,0 0-1,0 0 0,0 0 0,-1 0 0,0-1 0,0-9 0,-1 12-14,0 0-1,0 1 1,-1-1-1,0 0 1,1 1-1,-1-1 1,0 0-1,0 1 1,0-1-1,-1 1 1,1 0-1,-1-1 1,1 1-1,-1 0 1,0 0-1,0 0 1,0 0-1,0 0 1,0 0-1,0 0 1,0 1-1,-1-1 1,1 1-1,0 0 1,-1 0-1,1 0 1,-1 0-1,0 0 1,1 0-1,-4 0 1,-42-5-2047,5 12-4506,22 3-1422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3.815"/>
    </inkml:context>
    <inkml:brush xml:id="br0">
      <inkml:brushProperty name="width" value="0.025" units="cm"/>
      <inkml:brushProperty name="height" value="0.025" units="cm"/>
    </inkml:brush>
  </inkml:definitions>
  <inkml:trace contextRef="#ctx0" brushRef="#br0">157 32 4324,'0'0'15140,"-8"-6"-14420,-29-18-383,35 24-326,0-1-1,0 1 1,-1 0 0,1-1 0,0 1-1,-1 0 1,1 1 0,0-1 0,-1 0 0,1 1-1,0-1 1,0 1 0,-1-1 0,1 1-1,0 0 1,0 0 0,0 0 0,0 1 0,0-1-1,0 0 1,0 1 0,1-1 0,-1 1 0,-2 2-1,-33 42 746,35-42-699,-1 0 0,1 0 0,0 0-1,0 1 1,0-1 0,1 0 0,-1 1 0,1-1 0,0 1 0,0 0 0,1-1 0,0 1 0,-1 0 0,1-1 0,1 1 0,-1 0 0,1-1 0,2 8 0,-2-9-142,1 0 0,0 0 1,0 1-1,0-2 0,0 1 1,1 0-1,-1 0 0,1-1 1,0 1-1,-1-1 0,1 0 1,0 0-1,0 0 0,1 0 1,-1-1-1,0 1 0,1-1 1,-1 0-1,0 0 0,1 0 1,0 0-1,-1 0 0,7-1 0,6 2-2255,0-1-1,0 0 0,27-4 0,-13-3-1716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4.194"/>
    </inkml:context>
    <inkml:brush xml:id="br0">
      <inkml:brushProperty name="width" value="0.025" units="cm"/>
      <inkml:brushProperty name="height" value="0.025" units="cm"/>
    </inkml:brush>
  </inkml:definitions>
  <inkml:trace contextRef="#ctx0" brushRef="#br0">85 23 9993,'0'0'4314,"-9"-1"-2398,3 0-1773,1 1 94,1-1 0,0 0 0,-1 1 0,1 0 0,0 0 0,-1 1 0,1-1 0,-7 2 0,10-1-190,-1 0 0,1 0 0,-1 0 0,1 0 0,-1 0 0,1 0 0,0 0 0,0 0 0,-1 1 0,1-1 1,0 0-1,0 1 0,0-1 0,0 1 0,1-1 0,-1 1 0,0 0 0,1-1 0,-1 1 0,1 0 0,-1-1 0,1 1 1,0 0-1,0 0 0,0-1 0,0 1 0,0 0 0,0 2 0,1-3-31,0 1-1,-1-1 1,1 0 0,0 0-1,0 0 1,0-1-1,0 1 1,0 0 0,0 0-1,0 0 1,0-1 0,0 1-1,0 0 1,1-1-1,-1 1 1,0-1 0,0 0-1,1 1 1,-1-1-1,0 0 1,1 0 0,-1 0-1,0 0 1,1 0 0,-1 0-1,0 0 1,3-1-1,40-4 386,-42 4-317,0 0-1,0 0 1,0 0-1,0 0 0,-1-1 1,1 1-1,0 0 1,-1-1-1,1 0 0,-1 1 1,0-1-1,0 0 1,0 0-1,1 0 1,-1 0-1,-1 0 0,1 0 1,0 0-1,-1 0 1,1 0-1,-1 0 1,1 0-1,-1 0 0,0-5 1,0 6-172,0 0 1,0 0 0,0 0-1,0 0 1,0 0-1,-1 0 1,1-1 0,0 1-1,-1 0 1,1 0-1,0 0 1,-1 0 0,0 0-1,1 0 1,-1 0-1,0 1 1,1-1 0,-1 0-1,0 0 1,0 0-1,1 1 1,-3-2 0,2 2-434,0-1 1,0 1 0,0 0 0,0-1-1,0 1 1,0 0 0,0 0 0,0 0 0,0 0-1,0 0 1,0 0 0,0 0 0,0 1-1,0-1 1,0 0 0,0 0 0,-2 1-1,16-6-4998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33.690"/>
    </inkml:context>
    <inkml:brush xml:id="br0">
      <inkml:brushProperty name="width" value="0.035" units="cm"/>
      <inkml:brushProperty name="height" value="0.035" units="cm"/>
    </inkml:brush>
  </inkml:definitions>
  <inkml:trace contextRef="#ctx0" brushRef="#br0">33 217 8402,'-32'8'2162,"60"5"-1964,-16-9-140,0-1-1,1 0 0,0-1 0,-1-1 1,26 1-1,67-11 943,-50 4-697,577-76 1472,-355 40-1392,-72 17-136,2 9 0,350 21-1,1188 10 145,-1247-32-401,473-33 63,-592 17 92,1 30 94,-220 11-115,234 7 1327,-345-15-1235,117-6 239,-166 4-65,-7 2-527,-17 3-1626,11 1 1431,-10 0-130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4.519"/>
    </inkml:context>
    <inkml:brush xml:id="br0">
      <inkml:brushProperty name="width" value="0.025" units="cm"/>
      <inkml:brushProperty name="height" value="0.025" units="cm"/>
    </inkml:brush>
  </inkml:definitions>
  <inkml:trace contextRef="#ctx0" brushRef="#br0">51 1 12844,'0'0'8307,"-8"6"-7976,3-2-308,1 0 0,-1 1 0,1 0 0,0 0 0,0 0 0,1 0 0,-6 11 0,8-15-17,0 0-1,1 1 1,-1-1 0,1 1 0,-1-1-1,1 1 1,0-1 0,-1 1-1,1-1 1,0 1 0,0-1 0,0 1-1,0-1 1,0 1 0,1-1 0,-1 1-1,0-1 1,1 1 0,-1-1-1,1 1 1,-1-1 0,1 0 0,0 1-1,-1-1 1,1 0 0,0 0 0,0 1-1,0-1 1,0 0 0,0 0-1,0 0 1,0 0 0,1 0 0,-1 0-1,0 0 1,1-1 0,-1 1-1,0 0 1,1-1 0,-1 1 0,1-1-1,-1 1 1,1-1 0,-1 0 0,1 0-1,-1 0 1,3 0 0,15 4 74,-16-4-103,1 1 0,-1-1 0,1 1 0,-1 0 0,0 0 0,1 0 1,-1 1-1,5 2 0,-7-3 21,1 0 0,-1 1-1,0-1 1,0 1 0,0-1 0,0 1 0,0-1 0,0 1 0,0 0-1,-1 0 1,1-1 0,-1 1 0,1 0 0,-1 0 0,1 0 0,-1-1-1,0 1 1,0 0 0,0 0 0,0 2 0,0-1 27,-1-1 0,1 0 1,0 0-1,-1 0 0,1 0 0,-1 1 1,1-1-1,-1 0 0,0 0 0,0 0 0,0 0 1,0 0-1,0-1 0,-1 1 0,1 0 1,-1 0-1,1-1 0,-1 1 0,1-1 1,-1 1-1,0-1 0,-3 2 0,1-1-32,-1 0 0,1 0-1,0 0 1,-1-1 0,0 1-1,1-1 1,-1 0 0,0-1-1,-9 1 1,14-3-534,1 1-1,-1-1 1,0 1 0,1 0 0,-1-1-1,1 1 1,0 0 0,-1-1-1,1 1 1,0 0 0,0 0-1,0-1 1,0 1 0,1-1-1,13-12-4903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4.894"/>
    </inkml:context>
    <inkml:brush xml:id="br0">
      <inkml:brushProperty name="width" value="0.025" units="cm"/>
      <inkml:brushProperty name="height" value="0.025" units="cm"/>
    </inkml:brush>
  </inkml:definitions>
  <inkml:trace contextRef="#ctx0" brushRef="#br0">71 1 12236,'0'0'8851,"-7"10"-8568,5-7-258,-24 43 67,24-43-81,1-1 0,0 1 1,0 0-1,0 0 0,0 0 0,1 0 0,-1 0 1,1 0-1,0 0 0,0-1 0,0 1 1,0 0-1,0 0 0,1 0 0,-1 0 0,1 0 1,0 0-1,0 0 0,1 3 0,1-4 4,-1 0-1,0 0 1,0 0-1,1 0 1,-1-1-1,1 1 1,-1-1-1,1 0 1,0 1-1,0-1 1,-1-1-1,1 1 1,0 0-1,0-1 1,0 1-1,0-1 1,0 0-1,0 0 1,4-1 0,-3 1-14,0 1 0,1-1 0,-1 0 0,0 1 1,0 0-1,1 0 0,-1 0 0,6 4 0,-8-4 3,-1 0-1,0 0 1,0 0-1,0 0 0,0 1 1,0-1-1,0 0 1,0 1-1,0-1 1,-1 1-1,1-1 0,0 1 1,-1-1-1,0 1 1,1 0-1,-1-1 1,0 1-1,0-1 0,1 1 1,-1 0-1,-1-1 1,1 1-1,0 0 0,0-1 1,0 1-1,-1-1 1,1 1-1,-2 2 1,1-2 96,0 1 1,0 0-1,-1-1 1,1 1-1,-1-1 1,0 1-1,0-1 1,0 0 0,0 0-1,0 0 1,0 0-1,-1 0 1,1-1-1,0 1 1,-1-1-1,1 1 1,-1-1 0,0 0-1,0 0 1,1 0-1,-1 0 1,-5 0-1,1 1 197,1-1-1,-1 1 1,0-2-1,0 1 1,0-1-1,0 0 0,0-1 1,-11-1-1,17 2-315,0-1 0,0 1 0,0-1 0,0 1-1,0-1 1,0 1 0,0-1 0,0 1 0,0-1-1,0 0 1,1 1 0,-1-1 0,0 0 0,0 0-1,1 0 1,-1 0 0,0 0 0,1 0 0,-1 0-1,1 0 1,-1 0 0,1 0 0,-1 0 0,1 0 0,0 0-1,0 0 1,-1-1 0,1 1-154,0 0-1,0-1 1,0 1-1,0 0 1,1 0 0,-1 0-1,0 0 1,0 0 0,1 0-1,-1 0 1,1 0 0,-1 0-1,1 0 1,-1 0-1,1 0 1,-1 0 0,1 1-1,0-1 1,0 0 0,-1 0-1,1 1 1,0-1-1,0 0 1,0 1 0,0-1-1,0 1 1,1-1 0,42-16-10008,-18 8 999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5.242"/>
    </inkml:context>
    <inkml:brush xml:id="br0">
      <inkml:brushProperty name="width" value="0.025" units="cm"/>
      <inkml:brushProperty name="height" value="0.025" units="cm"/>
    </inkml:brush>
  </inkml:definitions>
  <inkml:trace contextRef="#ctx0" brushRef="#br0">1 131 9545,'0'0'14414,"54"-5"-14382,-40 3-128,2 0-833,-5 2-737,-4 0-1088,-2 0-2371,0 0-1762</inkml:trace>
  <inkml:trace contextRef="#ctx0" brushRef="#br0" timeOffset="1">221 0 11403,'0'0'7046,"0"62"-7014,0-40-512,0-1-1986,0-2-1154,0-4 97,0-2-4869</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5.588"/>
    </inkml:context>
    <inkml:brush xml:id="br0">
      <inkml:brushProperty name="width" value="0.025" units="cm"/>
      <inkml:brushProperty name="height" value="0.025" units="cm"/>
    </inkml:brush>
  </inkml:definitions>
  <inkml:trace contextRef="#ctx0" brushRef="#br0">10 65 9513,'0'0'4388,"-3"-9"-2605,1 3-1570,-3-22 879,6 27-1045,-1 0 0,0 0 1,1 0-1,-1 0 0,1 0 0,0 0 1,-1 0-1,1 0 0,0 0 1,0 0-1,-1 1 0,1-1 0,0 0 1,0 1-1,0-1 0,0 0 1,0 1-1,0-1 0,0 1 1,0 0-1,0-1 0,0 1 0,0 0 1,0-1-1,0 1 0,1 0 1,-1 0-1,0 0 0,0 0 0,2 1 1,15-4 42,1 2-1,-1 1 1,1 0 0,-1 1 0,1 1-1,-1 1 1,0 1 0,0 0 0,0 1 0,25 11-1,-42-15-60,1-1 0,0 1 0,-1 0-1,1 0 1,-1 0 0,1 0 0,-1 0 0,1 0-1,-1 0 1,0 1 0,0-1 0,0 0-1,0 1 1,0-1 0,0 1 0,0-1-1,0 1 1,0 0 0,0-1 0,-1 1 0,1 0-1,-1-1 1,0 1 0,1 0 0,-1 2-1,-1-1 83,1 0-1,-1 0 0,0-1 0,0 1 0,0 0 1,-1-1-1,1 1 0,-1-1 0,1 1 0,-1-1 1,0 0-1,0 1 0,0-1 0,-2 2 0,-9 6 385,0 0 0,0 0-1,-1-1 1,-19 9-1,15-12 43,5-1-1785,8-2-4858,14-11-823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6.326"/>
    </inkml:context>
    <inkml:brush xml:id="br0">
      <inkml:brushProperty name="width" value="0.025" units="cm"/>
      <inkml:brushProperty name="height" value="0.025" units="cm"/>
    </inkml:brush>
  </inkml:definitions>
  <inkml:trace contextRef="#ctx0" brushRef="#br0">40 145 8840,'0'0'12893,"-7"6"-12845,-21 22-16,27-28-29,1 0 0,0 0 0,-1 1 1,1-1-1,0 0 0,0 1 0,-1-1 1,1 0-1,0 1 0,0-1 0,-1 0 1,1 1-1,0-1 0,0 0 0,0 1 1,0-1-1,0 1 0,-1-1 0,1 0 1,0 1-1,0-1 0,0 1 0,0-1 1,0 1-1,0-1 0,0 0 0,1 1 1,-1-1-1,0 1 0,0-1 0,0 0 1,0 1-1,0-1 0,1 1 0,-1-1 1,0 0-1,0 1 0,1-1 0,-1 0 1,0 1-1,1-1 0,-1 0 0,0 0 1,1 1-1,-1-1 0,0 0 0,1 0 1,-1 0-1,0 1 0,1-1 0,-1 0 1,1 0-1,-1 0 0,0 0 0,1 0 1,-1 0-1,1 0 0,-1 0 0,0 0 1,1 0-1,0 0 0,29 2 220,-27-2-199,4 0 1,1-1 0,-1 0 0,0 0 0,1-1 0,12-4 0,-17 5-46,0 0 0,0 0 0,-1-1 0,1 1 0,0-1-1,0 0 1,-1 1 0,1-1 0,-1 0 0,1-1 0,-1 1 0,0 0 0,0-1 0,0 1 0,0-1 0,1-2 0,5 6 82,-1 0 0,1 0 0,-1-1 0,1 0 0,0 0 0,11-2 0,12-10-490,-27 10 201,1 0 0,-1 0 1,1 0-1,-1 1 0,1-1 0,9 0 1,-13 2 24,-11 29 187,6-17 86,0 1 1,2-1-1,-1 0 0,2 1 1,0 0-1,0-1 1,1 1-1,0 0 0,5 24 1,0 32-508,-5-67 437,0 0 1,0-1-1,-1 1 1,1 0-1,-1-1 1,1 1-1,-1-1 1,0 1-1,1-1 1,-1 1-1,0-1 1,0 1-1,0-1 0,0 0 1,0 0-1,0 1 1,0-1-1,-1 0 1,1 0-1,0 0 1,-1 0-1,1 0 1,-1-1-1,1 1 1,-1 0-1,1-1 1,-1 1-1,-2 0 1,3-1 18,0 1 0,-1-1 0,1 0 0,0 0 0,0 0 0,0 0 0,-1 0 0,1 0 0,0 0 0,0 0 0,0-1 0,-1 1 0,1 0 0,0-1 0,0 1 0,0-1 0,0 1 0,0-1 0,0 0 0,0 1 0,0-1 0,0 0 0,0 0 0,0 0 0,0 1 0,0-1 0,1 0 0,-1 0 0,0 0 0,1 0 0,-1-1 0,1 1 0,-1 0 0,1 0 0,-1 0 0,1 0 0,0 0 0,-1-1 0,1-1 0,-1-5-2,1 1-1,-1-1 1,1 1 0,1-1 0,-1 0 0,1 1-1,1-1 1,-1 1 0,1 0 0,1-1-1,-1 1 1,1 0 0,1 0 0,-1 0 0,6-7-1,5-4-28,0 1 0,2 0 0,29-25 0,28-31 126,-68 66-54,1-1 1,-1 1 0,0-1 0,0 0-1,-1 0 1,0-1 0,-1 1 0,5-18 0,-10 22 1191,-6 12-987,-8 15-218,13-15-22,0 0 0,0 1 1,0-1-1,1 0 1,1 1-1,-1 0 0,1-1 1,1 1-1,0 0 0,0-1 1,3 18-1,-3-24-109,1-1 0,0 1-1,0-1 1,0 0 0,0 1 0,0-1-1,0 0 1,0 0 0,0 0-1,1 0 1,-1 0 0,0 0 0,1 0-1,-1 0 1,1 0 0,-1 0 0,1-1-1,-1 1 1,1-1 0,-1 1 0,1-1-1,-1 0 1,1 1 0,0-1 0,-1 0-1,1 0 1,0 0 0,-1 0 0,1-1-1,0 1 1,1-1 0,3 1-1402,1-1 1,-1 0-1,1-1 1,-1 0-1,0 0 1,10-4-1,7-7-7974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7.023"/>
    </inkml:context>
    <inkml:brush xml:id="br0">
      <inkml:brushProperty name="width" value="0.025" units="cm"/>
      <inkml:brushProperty name="height" value="0.025" units="cm"/>
    </inkml:brush>
  </inkml:definitions>
  <inkml:trace contextRef="#ctx0" brushRef="#br0">106 60 9705,'0'0'6481,"-10"1"-4607,10-1-1853,-55 14 2088,52-13-1993,1 0 0,0 0 0,-1 0 1,1 0-1,0 0 0,0 0 0,0 1 0,0-1 1,0 1-1,1 0 0,-1-1 0,0 1 0,1 0 1,-1 0-1,1 0 0,-1 0 0,1 0 1,0 0-1,0 0 0,0 1 0,0-1 0,1 0 1,-1 1-1,0-1 0,0 5 0,2-7-101,-1 1 0,1 0 0,-1 0 0,1 0 1,-1 0-1,1-1 0,0 1 0,-1 0 0,1-1 0,0 1 0,0-1 0,-1 1 0,1 0 0,0-1 0,0 0 0,0 1 0,0-1 0,0 1 0,-1-1 0,1 0 0,0 0 0,0 1 0,0-1 0,0 0 0,0 0 0,0 0 0,0 0 0,0 0 0,0 0 1,0-1-1,0 1 0,1-1 0,37-5 76,-29 2-329,1-1 1,-1 0 0,0 0-1,-1-1 1,1 0 0,-1-1 0,-1 1-1,15-16 1,-30 28 636,2-2-230,0 0 0,0 1 1,0-1-1,1 1 0,-6 7 1,9-10-127,0-1 0,0 1 0,0-1 0,0 1 0,0-1 0,0 1 1,0 0-1,1-1 0,-1 1 0,1 0 0,-1-1 0,1 1 0,0 0 0,0 0 0,-1-1 1,1 1-1,0 0 0,1 0 0,-1 2 0,1-4-21,-1 1 1,1-1-1,0 1 1,-1 0-1,1-1 1,0 1-1,0-1 1,-1 0-1,1 1 1,0-1-1,0 0 1,0 1-1,0-1 1,-1 0-1,1 0 1,0 0-1,0 0 1,0 0-1,0 0 1,0 0-1,0 0 1,0 0-1,-1 0 1,1 0-1,2-1 1,4-1-65,-1 1 1,1-2-1,0 1 1,-1-1-1,0 0 1,1 0-1,-1-1 0,7-6 1,-5 4-291,-5 4 189,0 1-1,-1-1 1,1-1-1,0 1 0,-1 0 1,0 0-1,1-1 0,-1 0 1,0 1-1,0-1 0,2-6 1,-37 30 228,29-17-48,1-2 7,1 0 1,-1 1 0,1-1 0,-1 0 0,1 1 0,0 0 0,-1-1 0,1 1 0,1 0 0,-1 0-1,0 0 1,1 1 0,0-1 0,-2 6 0,5-8-197,0-1 1,0 1-1,0-1 1,0 0-1,1 0 1,-1 0-1,0 0 1,0 0-1,0 0 1,1-1-1,-1 1 1,3-2-1,4-1-1481,1-2-1,-1 1 1,0-1-1,0-1 1,-1 0-1,1 0 1,14-14-1,10-23-2038,-23 20 5526,-6 0 5772,-4 22-7561,-1 1 0,1 0 1,-1 0-1,1 0 0,-1 0 1,1 0-1,0 0 0,-1 0 0,1 0 1,-1 0-1,1 0 0,0 0 1,-1 1-1,1-1 0,-1 0 0,1 0 1,0 0-1,-1 0 0,1 1 0,-1-1 1,1 0-1,0 0 0,-1 1 1,1-1-1,0 0 0,0 0 0,-1 1 1,1-1-1,0 0 0,0 1 1,-1-1-1,1 1 0,0-1 0,0 0 1,0 1-1,0-1 0,0 1 0,-1-1 1,1 0-1,0 1 0,0-1 1,0 1-1,0-1 0,0 0 0,0 1 1,0-1-1,1 1 0,-1-1 1,0 1-1,0-1 0,9 21-271,15-5 221,20 14 245,-42-29-172,-1 1-1,1-1 1,-1 0-1,0 1 1,1-1-1,-1 1 0,0-1 1,0 1-1,0 0 1,0 0-1,0-1 1,-1 1-1,1 0 1,0 0-1,-1 0 1,1 0-1,-1 0 0,0 0 1,0 0-1,0 0 1,0 3-1,-1-3 0,0 0 0,0 0 0,-1 0-1,1 0 1,-1 0 0,1 0 0,-1 0-1,0-1 1,0 1 0,1-1 0,-1 1-1,0-1 1,0 0 0,-1 0 0,1 1-1,0-1 1,0-1 0,-1 1 0,-3 1-1,-48 11 1137,-5-10-4955,34-3-4355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7.876"/>
    </inkml:context>
    <inkml:brush xml:id="br0">
      <inkml:brushProperty name="width" value="0.025" units="cm"/>
      <inkml:brushProperty name="height" value="0.025" units="cm"/>
    </inkml:brush>
  </inkml:definitions>
  <inkml:trace contextRef="#ctx0" brushRef="#br0">105 153 2755,'2'-1'61,"0"-1"1,0 1 0,-1-1-1,1 0 1,0 1 0,-1-1-1,1 0 1,-1 0 0,0 0-1,1 0 1,-1 0 0,0 0 0,0-1-1,0 1 1,-1 0 0,1 0-1,0-3 1,0-18 4828,-1 23-4751,-1-1 0,0 1 0,1-1-1,-1 1 1,1 0 0,-1-1 0,0 1 0,1-1 0,-1 1 0,0 0-1,1 0 1,-1-1 0,0 1 0,1 0 0,-1 0 0,0 0 0,0 0-1,1 0 1,-1 0 0,0 0 0,0 0 0,1 0 0,-1 0 0,0 0-1,1 0 1,-1 1 0,0-1 0,0 0 0,1 1 0,-2-1 0,-24 9 1199,19-6-1041,1 0 0,0 1 0,0 0 0,0 1 0,1-1 0,-1 1 0,1 0 0,0 0 0,1 1 0,-5 6 0,6-8-179,1 0 1,0 0-1,0 1 1,0 0-1,1-1 0,-1 1 1,1 0-1,0-1 1,1 1-1,-1 0 1,1 0-1,0 0 1,0 0-1,1 0 0,1 7 1,-2-9-82,1-1-1,0 0 1,0 0 0,0 0 0,1 0-1,-1 0 1,0 0 0,1-1 0,-1 1-1,1 0 1,0-1 0,-1 1-1,1-1 1,0 1 0,0-1 0,0 0-1,0 0 1,0 0 0,0 0 0,0 0-1,1 0 1,-1-1 0,0 1 0,0-1-1,1 1 1,-1-1 0,4 0 0,-1 1 24,0-1 0,0 0 0,0 0 1,0 0-1,0-1 0,0 0 1,-1 0-1,1 0 0,0 0 1,0-1-1,-1 0 0,7-3 1,-5 0 32,1 0 1,-1-1-1,0 0 1,0 0 0,-1 0-1,0-1 1,0 0-1,-1 0 1,1 0 0,-2-1-1,1 0 1,-1 1-1,0-1 1,0 0 0,-1 0-1,-1-1 1,1 1-1,-1 0 1,0-1-1,-1 1 1,0 0 0,0-1-1,-1 1 1,-2-11-1,1 15-78,1 0 0,-1 1 0,0-1 0,0 0-1,-1 0 1,1 1 0,-1 0 0,1-1 0,-1 1-1,0 0 1,-1 0 0,1 0 0,0 1 0,-1-1 0,1 1-1,-1 0 1,0 0 0,0 0 0,0 1 0,0-1-1,0 1 1,0 0 0,0 0 0,-6-1 0,31 20-262,-4-13-521,1-1 0,-1-1 0,1 0 0,20 0 0,34-1-6709,-71-2 7331,25 0-4804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8.207"/>
    </inkml:context>
    <inkml:brush xml:id="br0">
      <inkml:brushProperty name="width" value="0.025" units="cm"/>
      <inkml:brushProperty name="height" value="0.025" units="cm"/>
    </inkml:brush>
  </inkml:definitions>
  <inkml:trace contextRef="#ctx0" brushRef="#br0">1 27 6150,'0'0'14862,"68"13"-14638,-29-18-192,-5-2-32,0 0-865,-2 1-1281,-7-2-1665,-5 2-1090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8.537"/>
    </inkml:context>
    <inkml:brush xml:id="br0">
      <inkml:brushProperty name="width" value="0.025" units="cm"/>
      <inkml:brushProperty name="height" value="0.025" units="cm"/>
    </inkml:brush>
  </inkml:definitions>
  <inkml:trace contextRef="#ctx0" brushRef="#br0">1 0 13645,'0'0'2979,"11"3"-1719,13 3-665,52 12 308,-70-16-922,1 0 0,-1 1-1,0-1 1,1 1-1,-1 0 1,-1 1-1,1-1 1,9 9 0,-14-11-28,0 1 0,0-1 0,0 1 0,0-1 1,0 1-1,-1 0 0,1-1 0,-1 1 0,1 0 1,-1 0-1,1 0 0,-1-1 0,0 1 0,0 0 1,0 0-1,0 0 0,0-1 0,-1 1 0,1 0 1,0 0-1,-1 0 0,1-1 0,-1 1 0,0 0 1,0-1-1,1 1 0,-1-1 0,0 1 0,0-1 1,-1 1-1,1-1 0,0 1 0,0-1 1,-1 0-1,-1 1 0,-6 8-1494,-1-1 1,-1-1-1,-15 11 1,20-16 114,-9 7-3833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19.899"/>
    </inkml:context>
    <inkml:brush xml:id="br0">
      <inkml:brushProperty name="width" value="0.025" units="cm"/>
      <inkml:brushProperty name="height" value="0.025" units="cm"/>
    </inkml:brush>
  </inkml:definitions>
  <inkml:trace contextRef="#ctx0" brushRef="#br0">118 57 5669,'0'-1'343,"0"1"-1,0-1 0,0 1 1,-1-1-1,1 1 1,0-1-1,0 1 0,0-1 1,-1 1-1,1-1 0,0 1 1,-1-1-1,1 1 0,0-1 1,-1 1-1,1 0 1,-1-1-1,1 1 0,0 0 1,-1-1-1,1 1 0,-1 0 1,1-1-1,-2 1 0,-18-5 2977,16 5-3192,1-1-1,-1 1 0,0 1 1,1-1-1,-1 0 0,0 1 1,1-1-1,-7 3 0,6 0-93,0 1-1,0-1 1,1 1 0,-1 0-1,1 0 1,0 0-1,0 1 1,0-1-1,0 1 1,-3 9-1,4-11 33,1 0 0,0 0 0,-1 0 0,1 0 0,0 1 0,1-1 0,-1 0-1,1 1 1,-1-1 0,1 1 0,0-1 0,0 0 0,1 1 0,-1-1 0,1 1 0,-1-1-1,1 0 1,1 4 0,0-6-52,-1 0 0,0 0 0,0 0 0,1 0 0,-1 0 0,0 0 0,1 0 0,-1-1 0,1 1 0,-1-1 0,1 1 1,0-1-1,-1 1 0,1-1 0,-1 0 0,1 0 0,0 0 0,-1 0 0,1 0 0,-1 0 0,1 0 0,0 0 0,1-1 0,1 0 29,0 1 1,0-1-1,1-1 0,-1 1 0,0 0 1,-1-1-1,8-3 0,-6 1 15,0 0 0,-1 0 0,0-1 0,1 1 0,-2-1 0,1 0-1,0 0 1,-1 0 0,0 0 0,0-1 0,0 0 0,-1 1 0,0-1-1,0 0 1,-1 0 0,1 0 0,-1 0 0,0 0 0,-1-10 0,0 15-102,0 1 0,0-1 0,0 0 0,0 1 0,-1-1 0,1 0 1,0 1-1,-1-1 0,1 1 0,0-1 0,-1 0 0,1 1 1,-1-1-1,1 1 0,-1-1 0,1 1 0,-1 0 0,1-1 0,-1 1 1,1-1-1,-1 1 0,0 0 0,1-1 0,-1 1 0,0 0 1,1 0-1,-1 0 0,0 0 0,1-1 0,-1 1 0,0 0 0,1 0 1,-2 0-1,-5 2-3400,16 1 749,63 0-559,-68-3 3260,1-1 0,0 1 1,-1-1-1,1 0 0,0 0 0,-1 0 0,0 0 1,1-1-1,-1 0 0,0 0 0,1 0 1,-1 0-1,4-4 0,-21 13 4221,-7 5-3952,15-9-40,0 0 0,0 1-1,0 0 1,1 0 0,0 0-1,0 1 1,0-1 0,0 1 0,1 0-1,-1 0 1,1 0 0,1 1-1,-1-1 1,1 1 0,0 0-1,0-1 1,-2 10 0,5-13-189,0-1 1,0 0 0,0 1-1,0-1 1,0 0 0,1 0-1,-1 0 1,0 0 0,0 0-1,1 0 1,-1 0-1,0-1 1,1 1 0,-1 0-1,1-1 1,-1 1 0,1-1-1,0 0 1,-1 1 0,1-1-1,-1 0 1,1 0 0,0 0-1,-1 0 1,1 0-1,-1 0 1,3-1 0,48-2 512,-45 2-513,1-1 0,-1-1 0,1 1-1,-1-1 1,0-1 0,0 1 0,0-1-1,-1 0 1,10-8 0,-13 9 62,0 1 0,0-1-1,0 0 1,0 0 0,-1-1 0,1 1 0,-1 0-1,0-1 1,0 1 0,0-1 0,-1 0 0,1 0-1,-1 0 1,0 1 0,0-1 0,0 0 0,-1 0-1,1-1 1,-1-6 0,-1 10-62,1-1-1,-1 0 1,0 0-1,0 1 1,0-1-1,0 0 1,-1 1 0,1-1-1,0 1 1,-1 0-1,1-1 1,-1 1-1,1 0 1,-1 0 0,1 0-1,-1 0 1,0 0-1,0 0 1,1 0-1,-1 1 1,0-1 0,0 1-1,0-1 1,0 1-1,0 0 1,0-1-1,0 1 1,0 0 0,-3 1-1,-62 0 34,20 11 16,46-12-152,-1 1 1,1-1 0,0 1 0,0-1 0,-1 1-1,1 0 1,0-1 0,0 1 0,0 0 0,0 0-1,0 0 1,0 0 0,0 0 0,0 0 0,0 0-1,1 0 1,-1 0 0,0 0 0,0 0 0,1 1-1,-1-1 1,1 0 0,0 1 0,-1-1 0,1 0-1,0 1 1,0-1 0,-1 0 0,1 1 0,0-1-1,0 0 1,1 3 0,0-3-181,-1 0-1,1 0 1,0 0-1,-1 0 1,1 0-1,0 0 1,0 0-1,0-1 1,-1 1-1,1 0 1,0-1-1,0 1 1,0-1 0,1 1-1,-1-1 1,0 1-1,0-1 1,0 1-1,0-1 1,0 0-1,0 0 1,1 0-1,-1 0 1,0 0-1,2 0 1,2 1-854,22 1-7636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37.315"/>
    </inkml:context>
    <inkml:brush xml:id="br0">
      <inkml:brushProperty name="width" value="0.035" units="cm"/>
      <inkml:brushProperty name="height" value="0.035" units="cm"/>
    </inkml:brush>
  </inkml:definitions>
  <inkml:trace contextRef="#ctx0" brushRef="#br0">6 7439 12211,'0'-1'8,"-1"1"0,1-1 0,-1 1 0,1-1 1,-1 1-1,1-1 0,0 1 0,-1-1 0,1 0 1,0 1-1,-1-1 0,1 0 0,0 1 1,0-1-1,0 0 0,0 1 0,-1-1 0,1 0 1,0 1-1,0-1 0,0 0 0,0 1 0,1-1 1,-1 0-1,0 1 0,0-1 0,0 0 0,0 1 1,1-1-1,-1 1 0,0-1 0,1 0 1,-1 1-1,0-1 0,1 1 0,0-2 0,18-26-226,-17 24 234,215-267 217,18 12 706,-138 154-709,171-180 457,-79 86-289,220-224 145,98-105-356,219-287-314,-536 599 72,202-236-50,186-238 65,-407 483 51,219-270 115,649-730 1347,-246 431 31,-538 573-1392,-21 19-309,-186 139 142,-21 4-21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22.872"/>
    </inkml:context>
    <inkml:brush xml:id="br0">
      <inkml:brushProperty name="width" value="0.025" units="cm"/>
      <inkml:brushProperty name="height" value="0.025" units="cm"/>
    </inkml:brush>
  </inkml:definitions>
  <inkml:trace contextRef="#ctx0" brushRef="#br0">33 70 512,'0'-25'2445,"0"-11"6634,0 27-1874,0 41-5941,-1-10-1148,0 1 1,-1-1-1,-1 0 1,-2 0 0,-11 37-1,15-57-105,0 0 1,1 0-1,-1 0 0,1 0 0,-1 0 1,1 0-1,0-1 0,0 1 1,0 0-1,0 0 0,0 0 0,1 3 1,-1-4 10,0-1 0,0 1 0,1-1 1,-1 1-1,0-1 0,1 0 0,-1 1 0,0-1 1,1 1-1,-1-1 0,1 0 0,-1 1 0,1-1 1,-1 0-1,0 1 0,1-1 0,-1 0 1,1 0-1,0 0 0,-1 1 0,1-1 0,-1 0 1,1 0-1,-1 0 0,1 0 0,-1 0 0,1 0 1,0 0-1,5-1 145,1-1 0,-1 1 1,0-1-1,0 0 0,11-6 0,-4 2-333,35-10-579,-17 6-2145,-2-2-4894,-14 4 759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23.244"/>
    </inkml:context>
    <inkml:brush xml:id="br0">
      <inkml:brushProperty name="width" value="0.025" units="cm"/>
      <inkml:brushProperty name="height" value="0.025" units="cm"/>
    </inkml:brush>
  </inkml:definitions>
  <inkml:trace contextRef="#ctx0" brushRef="#br0">34 64 10666,'0'0'4933,"8"0"-4672,5 0-130,60-4-54,-69 4-30,0-1-1,0 0 1,0 1 0,0-1 0,0-1-1,-1 1 1,1-1 0,0 1 0,0-1-1,-1 0 1,1 0 0,-1-1 0,0 1-1,0-1 1,5-4 0,-8 7-18,1-1-1,-1 1 1,1-1-1,-1 1 1,0-1 0,1 0-1,-1 1 1,0-1 0,1 1-1,-1-1 1,0 0-1,0 1 1,1-1 0,-1 0-1,0 1 1,0-1 0,0 0-1,0 1 1,0-1 0,0 0-1,0 1 1,0-1-1,0 0 1,0 1 0,0-1-1,-1 0 1,1 1 0,0-1-1,0 0 1,-1 1 0,0-2-1,-21-6 1509,15 8-1190,-1 0 1,1 0-1,-1 0 1,1 1-1,-9 2 1,8 0-323,1 1 0,-1-1 0,1 2 0,0-1 0,0 1-1,1 0 1,-1 0 0,1 0 0,0 1 0,-6 8 0,8-10-2,1 0 0,-1 0 0,1 1 0,0-1-1,0 1 1,1 0 0,-1 0 0,1 0-1,0 0 1,0 0 0,1 1 0,0-1-1,0 1 1,0-1 0,0 1 0,1 5 0,0-10-15,1 1 1,-1-1 0,1 0 0,-1 0 0,1 0 0,0 0 0,-1 0 0,1 0 0,0 0 0,0 0 0,0 0 0,0-1 0,0 1-1,0 0 1,0 0 0,0-1 0,0 1 0,0-1 0,0 1 0,0-1 0,0 1 0,1-1 0,-1 0 0,0 1 0,0-1 0,0 0-1,1 0 1,0 0 0,45 1 44,-34-1-60,-1-1-436,0 1 0,0-2 1,24-4-1,9-11-4699,-13-1-3058</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23.905"/>
    </inkml:context>
    <inkml:brush xml:id="br0">
      <inkml:brushProperty name="width" value="0.025" units="cm"/>
      <inkml:brushProperty name="height" value="0.025" units="cm"/>
    </inkml:brush>
  </inkml:definitions>
  <inkml:trace contextRef="#ctx0" brushRef="#br0">80 27 8872,'0'0'10704,"-9"-1"-10656,7 0-44,0 0 1,0 0-1,0 1 0,0 0 1,0-1-1,0 1 0,0 0 1,0 0-1,-1 0 1,1 0-1,0 0 0,0 0 1,0 1-1,0-1 0,0 1 1,0 0-1,0-1 1,0 1-1,0 0 0,0 0 1,0 0-1,1 0 0,-1 1 1,0-1-1,1 0 0,-1 1 1,1-1-1,-1 1 1,1-1-1,0 1 0,0 0 1,-1 0-1,1 0 0,0-1 1,1 1-1,-1 0 0,0 0 1,1 0-1,-1 0 1,1 0-1,-1 1 0,1-1 1,0 3-1,-1-2 79,0 0-1,1-1 1,-1 1-1,1 0 1,-1 0-1,1 0 1,0 0 0,0-1-1,1 1 1,-1 0-1,0 0 1,1 0-1,1 3 1,-1-4-28,0-1 1,1 0-1,-1 0 1,0 0-1,1 0 1,-1 0-1,0 0 0,1-1 1,-1 1-1,1 0 1,-1-1-1,1 1 1,0-1-1,-1 1 1,1-1-1,0 0 0,-1 0 1,1 0-1,-1 0 1,1 0-1,3 0 1,-1-1-5,-1 0-1,1 1 1,0-1 0,0-1 0,-1 1 0,1 0 0,-1-1-1,1 0 1,-1 0 0,1 0 0,-1 0 0,0 0 0,0-1-1,0 1 1,-1-1 0,1 0 0,3-4 0,-4 4-28,0 1 1,0-1-1,0 0 1,0 0-1,0 0 1,-1 0 0,0 0-1,1 0 1,-1 0-1,0 0 1,0-1-1,-1 1 1,1 0-1,-1-1 1,1 1-1,-1-1 1,0 1-1,-1 0 1,1-1-1,-1-3 1,-1 6-70,1-1 0,-1 0 0,0 1 0,0-1 0,0 1 0,0-1 0,0 1 0,0 0 0,0 0 0,0 0-1,-1 0 1,1 1 0,0-1 0,0 0 0,-1 1 0,-3-1 0,-11 0-3146,6 5-4049,9 0 2447</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25.606"/>
    </inkml:context>
    <inkml:brush xml:id="br0">
      <inkml:brushProperty name="width" value="0.025" units="cm"/>
      <inkml:brushProperty name="height" value="0.025" units="cm"/>
    </inkml:brush>
  </inkml:definitions>
  <inkml:trace contextRef="#ctx0" brushRef="#br0">13 32 416,'-3'-7'385,"-1"-1"223,2 0-576,-1-1-993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26.247"/>
    </inkml:context>
    <inkml:brush xml:id="br0">
      <inkml:brushProperty name="width" value="0.025" units="cm"/>
      <inkml:brushProperty name="height" value="0.025" units="cm"/>
    </inkml:brush>
  </inkml:definitions>
  <inkml:trace contextRef="#ctx0" brushRef="#br0">0 6 2883,'0'0'13116,"1"-5"-12107,-1 6-983,1-1-1,-1 0 0,0 0 1,0 0-1,0 0 1,0 1-1,0-1 1,1 0-1,-1 0 0,0 0 1,0 0-1,0 0 1,1 0-1,-1 0 1,0 1-1,0-1 0,0 0 1,1 0-1,-1 0 1,0 0-1,0 0 1,0 0-1,1 0 1,-1 0-1,0 0 0,0 0 1,1 0-1,-1 0 1,0 0-1,0-1 1,0 1-1,1 0 0,-1 0 1,0 0-1,0 0 1,0 0-1,0 0 1,1 0-1,-1-1 0,0 1 1,0 0-1,0 0 1,0 0-1,1 0 1,-1-1-1,0 1 1,9 44 1001,4 66 759,-12-33 178,-1-67 274,-1-51-1614,2-27-944,2 72 313,-1-1 1,0 1 0,1-1-1,0 1 1,0-1 0,0 0-1,0 0 1,0 0 0,0-1-1,1 1 1,0-1 0,-1 0-1,1 0 1,0 0 0,0 0-1,0-1 1,0 0 0,0 1-1,7 0 1,-7-1 21,0-1 0,0 1 1,0-1-1,0 0 0,0 0 0,0 0 1,0 0-1,0-1 0,0 0 0,0 1 0,0-1 1,-1-1-1,1 1 0,0-1 0,-1 1 1,1-1-1,-1 0 0,1 0 0,-1 0 1,0-1-1,4-3 0,-7 6-13,3-3 10,-1 0 0,1 1-1,-1-1 1,0 0 0,0 0-1,0 0 1,0-1 0,0 1-1,-1 0 1,0-1 0,1 1-1,-1-1 1,1-5 0,-2 8-98,-11 37-159,10-30 278,0 0 0,0 0 0,1 0 0,0 0 0,0 0 0,0 0 0,1 0 0,0 0 0,2 9 0,-2-13-91,0 0 0,0 0 0,0 0 1,0 0-1,0 0 0,0 0 0,1-1 1,-1 1-1,1 0 0,-1-1 0,1 1 0,0-1 1,-1 1-1,1-1 0,0 0 0,0 0 1,0 0-1,0 0 0,0 0 0,0 0 1,0 0-1,0-1 0,0 1 0,0-1 0,1 0 1,-1 1-1,0-1 0,4 0 0,-4-22-9199,-2 4 2750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26.610"/>
    </inkml:context>
    <inkml:brush xml:id="br0">
      <inkml:brushProperty name="width" value="0.025" units="cm"/>
      <inkml:brushProperty name="height" value="0.025" units="cm"/>
    </inkml:brush>
  </inkml:definitions>
  <inkml:trace contextRef="#ctx0" brushRef="#br0">22 11 10826,'0'0'11627,"-22"-10"-26681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26.941"/>
    </inkml:context>
    <inkml:brush xml:id="br0">
      <inkml:brushProperty name="width" value="0.025" units="cm"/>
      <inkml:brushProperty name="height" value="0.025" units="cm"/>
    </inkml:brush>
  </inkml:definitions>
  <inkml:trace contextRef="#ctx0" brushRef="#br0">1 137 6342,'0'0'1591,"1"-10"-3054,3-24 1481,4-23 2033,-5 22 4064,3 47 416,10 12-4826,-13-21-1648,-1 1 1,1-1 0,0 0-1,0 0 1,0 0-1,0 0 1,0 0 0,1-1-1,-1 1 1,1-1-1,0 0 1,7 3-1,-7-4-1,1 0-1,-1-1 0,0 1 0,1-1 0,-1 0 0,0 0 1,1-1-1,-1 1 0,0-1 0,0 0 0,1 0 0,-1 0 0,0-1 1,0 1-1,0-1 0,0 0 0,4-3 0,-12 11-21,0 0-1,1 0 1,-1 1 0,1 0-1,1 0 1,-4 12-1,7-19-423,0 1 0,1-1-1,-1 1 1,1-1 0,-1 0-1,1 0 1,-1 0 0,1 1-1,-1-2 1,1 1 0,-1 0-1,1 0 1,-1 0 0,1-1-1,-1 1 1,2-1 0,10-9-5605</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27.700"/>
    </inkml:context>
    <inkml:brush xml:id="br0">
      <inkml:brushProperty name="width" value="0.025" units="cm"/>
      <inkml:brushProperty name="height" value="0.025" units="cm"/>
    </inkml:brush>
  </inkml:definitions>
  <inkml:trace contextRef="#ctx0" brushRef="#br0">0 86 11627,'0'0'10282,"11"-4"-10101,-6 3-149,53-24 62,-55 24-79,0 0 1,-1 0-1,1-1 1,-1 1-1,1-1 0,-1 0 1,0 0-1,1 0 1,-1 0-1,0 0 0,0 0 1,-1 0-1,1-1 1,0 1-1,-1-1 0,0 1 1,1-1-1,-1 0 0,0 1 1,0-1-1,0-3 1,-1 5-14,0 1 1,0 0 0,0-1 0,0 1 0,0 0-1,0 0 1,0-1 0,0 1 0,-1 0-1,1 0 1,0-1 0,0 1 0,0 0 0,0 0-1,-1-1 1,1 1 0,0 0 0,0 0-1,0 0 1,-1-1 0,1 1 0,0 0 0,-1 0-1,1 0 1,0 0 0,0 0 0,-1-1-1,1 1 1,0 0 0,0 0 0,-1 0 0,1 0-1,0 0 1,-1 0 0,1 0 0,0 0-1,-1 0 1,1 0 0,-19 4 30,-14 11-46,29-10 34,0 0 0,0-1 0,1 1 1,-1 1-1,1-1 0,0 1 0,-2 6 0,4-10-11,-1 1-1,1-1 0,1 1 1,-1 0-1,0-1 0,0 1 1,1 0-1,0-1 0,-1 1 1,1 0-1,0-1 0,0 1 1,1 0-1,-1 0 0,0-1 1,1 1-1,0 0 0,1 3 1,2-4-22,0-1 0,0 0 0,0 0 1,1 0-1,-1-1 0,0 1 0,0-1 0,1 0 0,-1 0 1,0 0-1,0-1 0,0 0 0,7-1 0,-3-1-558,0 0-1,0 0 1,0 0-1,-1-1 1,9-5-1,32-28-7243,-25 16 3106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28.299"/>
    </inkml:context>
    <inkml:brush xml:id="br0">
      <inkml:brushProperty name="width" value="0.025" units="cm"/>
      <inkml:brushProperty name="height" value="0.025" units="cm"/>
    </inkml:brush>
  </inkml:definitions>
  <inkml:trace contextRef="#ctx0" brushRef="#br0">68 48 6118,'0'0'10431,"-8"-7"-9518,-26-16-289,33 23-603,0 0 0,0 0-1,0 0 1,1 0 0,-1 0-1,0 0 1,0 1-1,0-1 1,0 0 0,1 0-1,-1 1 1,0-1 0,0 1-1,0-1 1,1 0 0,-1 1-1,0 0 1,1-1-1,-1 1 1,0-1 0,1 1-1,-1 0 1,1-1 0,-1 1-1,1 0 1,-1 0-1,1-1 1,0 1 0,-1 0-1,1 0 1,0 0 0,0 0-1,0-1 1,-1 1 0,1 0-1,0 0 1,0 0-1,0 0 1,0 0 0,1 0-1,-6 40 542,5-41-544,0 9 2,0-1 0,1 1 0,0-1 0,0 1 0,1-1 0,0 0 0,1 0 0,0 0 0,0 0 0,0 0 0,1-1 0,0 1 0,1-1 0,0 0 1,6 7-1,-1 1-16,-9-14 2,-1-1 1,0 1-1,0-1 0,0 1 0,0 0 0,1-1 0,-1 0 0,0 1 0,1-1 0,-1 1 0,0-1 0,1 1 0,-1-1 0,1 0 0,-1 1 0,0-1 0,1 0 0,-1 1 0,1-1 0,-1 0 0,1 0 0,-1 1 0,1-1 0,-1 0 0,1 0 0,-1 0 0,1 0 1,0 0-1,-1 0 0,1 0 0,7-16 280,-4 5-236,78-202-493,-91 243 489,1 0 1,1 1 0,2-1 0,-2 46-1,6-60 24,1-1 0,0 0 0,1 1 0,1-1 0,1 0 0,0 0 0,1 0 0,0 0 0,1 0 0,1-1 0,12 22 0,-12-28 1459,-2-10-522,-4-18-135,-10-28-736,2 22-213,1 1 0,1-2 1,1 1-1,-2-46 0,7 71-16,0 0-1,1 0 1,-1 0 0,0 0-1,1 0 1,-1 0 0,1 0-1,-1 0 1,1 0 0,0 0-1,0 0 1,-1 0 0,1 0-1,0 0 1,0 1 0,0-1 0,0 0-1,0 1 1,0-1 0,0 0-1,0 1 1,0-1 0,0 1-1,0 0 1,0-1 0,0 1-1,0 0 1,0 0 0,0-1-1,1 1 1,-1 0 0,2 1-1,49-1-5537,-35 1 2192,17-1-5391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31.475"/>
    </inkml:context>
    <inkml:brush xml:id="br0">
      <inkml:brushProperty name="width" value="0.025" units="cm"/>
      <inkml:brushProperty name="height" value="0.025" units="cm"/>
    </inkml:brush>
  </inkml:definitions>
  <inkml:trace contextRef="#ctx0" brushRef="#br0">31 99 4612,'0'0'4303,"-6"-8"-3790,-16-27 31,21 34-529,1 0-1,0 0 0,-1-1 1,1 1-1,0 0 1,0 0-1,0 0 0,0 0 1,0 0-1,0 0 1,0 0-1,0-1 0,0 1 1,0 0-1,1 0 1,-1 0-1,0 0 1,1 0-1,-1 0 0,1 0 1,-1 0-1,1 0 1,0 0-1,-1 0 0,1 0 1,0 0-1,0 1 1,-1-1-1,1 0 1,0 1-1,0-1 0,0 0 1,0 1-1,0-1 1,0 1-1,0-1 0,0 1 1,0 0-1,2-1 1,41-12 305,-3 9-474,1 2 1,0 2-1,0 2 0,-1 1 1,47 10-1,52 4-456,10-10-3714,-105-7 464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38.079"/>
    </inkml:context>
    <inkml:brush xml:id="br0">
      <inkml:brushProperty name="width" value="0.035" units="cm"/>
      <inkml:brushProperty name="height" value="0.035" units="cm"/>
    </inkml:brush>
  </inkml:definitions>
  <inkml:trace contextRef="#ctx0" brushRef="#br0">33 104 13627,'0'-1'66,"0"0"1,0 1-1,0-1 0,0 1 1,-1-1-1,1 0 0,0 1 1,0-1-1,-1 1 0,1-1 1,0 1-1,-1-1 0,1 1 1,0-1-1,-1 1 0,1-1 1,-1 1-1,1 0 0,-2-1 1,-5 6 426,-3 24 90,6-6-436,1 1 0,2 0 0,0 0 0,2 0 0,0 0 0,2 0 0,1 0 0,0 0 0,2-1 0,1 0 0,0 0 0,2 0 0,23 41 0,-29-58-96,2 0 1,-1 0-1,1-1 0,0 1 1,0-1-1,0 0 0,1 0 1,0-1-1,0 0 1,0 0-1,0 0 0,12 4 1,-14-6 0,1-1 0,0 0 0,-1 0 0,1 0-1,0 0 1,0-1 0,-1 0 0,1 0 0,0 0 0,0-1 0,-1 1 0,1-1 0,0 0 0,-1-1 0,1 1 0,-1-1 0,1 0 0,-1 0 0,0 0 0,6-5 0,0 0 77,0-2 0,-1 1 0,0-1 0,0-1 0,-1 1 0,-1-2 0,1 1 0,-2-1 1,1 0-1,-2 0 0,1-1 0,-2 1 0,7-23 0,-5 13 9,-2-1 1,0 0-1,-1 1 0,-1-1 1,-2 0-1,0 0 0,-3-26 1,1 35-60,0-1 0,-1 1 0,-5-13 0,7 23-63,0 0 0,0 0 0,0 0 0,0 0 0,-1 1 0,1-1 0,-1 1 0,0-1 0,0 1 0,1-1 0,-1 1 0,-1 0 0,1 0 0,0 0 0,-1 0 0,1 1 0,-1-1 0,1 1 0,-6-3 0,6 4-8,1-1 0,-1 1 0,1 0 1,-1 0-1,0 0 0,1 0 0,-1 1 0,0-1 0,1 0 1,-1 1-1,0-1 0,1 1 0,-1-1 0,1 1 0,-1 0 0,1 0 1,0-1-1,-1 1 0,1 0 0,0 0 0,-1 1 0,1-1 0,0 0 1,0 0-1,0 1 0,0-1 0,0 0 0,0 1 0,0 1 0,-1 0-3,1 0 0,-1 0 0,1 0-1,0 0 1,0 0 0,0 1 0,0-1-1,1 0 1,-1 1 0,1-1 0,0 1-1,0-1 1,1 6 0,-1-8-6,0-1 0,0 1 1,1 0-1,-1 0 0,0-1 0,0 1 1,1 0-1,-1-1 0,0 1 1,1 0-1,-1-1 0,1 1 0,-1 0 1,1-1-1,-1 1 0,1-1 1,-1 1-1,1-1 0,0 1 0,-1-1 1,1 1-1,0-1 0,-1 0 1,1 1-1,0-1 0,1 0 0,-1 1-16,1-1-1,0 0 0,0 0 1,0 0-1,-1-1 1,1 1-1,0 0 0,0-1 1,-1 1-1,1-1 0,2 0 1,3-3-164,0 0 0,0 0 0,0 0 1,7-8-1,34-33-1754,-36 32 972,0 1-1,1 0 1,0 1-1,27-17 1,-17 17-7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7:32.026"/>
    </inkml:context>
    <inkml:brush xml:id="br0">
      <inkml:brushProperty name="width" value="0.025" units="cm"/>
      <inkml:brushProperty name="height" value="0.025" units="cm"/>
    </inkml:brush>
  </inkml:definitions>
  <inkml:trace contextRef="#ctx0" brushRef="#br0">0 117 4324,'0'0'3678,"7"-8"-3283,-2 3-297,0 0 0,0 0 0,1 1 0,0 0 0,-1 0-1,1 0 1,0 1 0,1-1 0,-1 1 0,1 1 0,-1 0 0,1 0 0,0 0-1,10-1 1,310-24 1107,-302 26-1209,-19 1-237,0-1 0,-1 1-1,1-1 1,0 0-1,-1 0 1,1-1 0,0 0-1,7-3 1,7-10-3464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26.080"/>
    </inkml:context>
    <inkml:brush xml:id="br0">
      <inkml:brushProperty name="width" value="0.025" units="cm"/>
      <inkml:brushProperty name="height" value="0.025" units="cm"/>
    </inkml:brush>
  </inkml:definitions>
  <inkml:trace contextRef="#ctx0" brushRef="#br0">1 1 5669,'0'0'12738,"0"9"-12210,8 717 3508,24-443-3072,-18-197-536,5 141 0,-18-225-1455,0 1 0,0-1-1,0 0 1,0 1-1,0-1 1,0 0 0,1 0-1,-1 0 1,1 0-1,0 0 1,2 2-1,4 5-2914,0 1-1055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27.076"/>
    </inkml:context>
    <inkml:brush xml:id="br0">
      <inkml:brushProperty name="width" value="0.025" units="cm"/>
      <inkml:brushProperty name="height" value="0.025" units="cm"/>
    </inkml:brush>
  </inkml:definitions>
  <inkml:trace contextRef="#ctx0" brushRef="#br0">1 180 9577,'0'0'2290,"8"0"-1051,211 3 2505,123-19-2716,-157 6-932,616-65 2590,63 2-1645,-196 66 367,-465 8-6516,-216-2-407,-4 0-2006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27.407"/>
    </inkml:context>
    <inkml:brush xml:id="br0">
      <inkml:brushProperty name="width" value="0.025" units="cm"/>
      <inkml:brushProperty name="height" value="0.025" units="cm"/>
    </inkml:brush>
  </inkml:definitions>
  <inkml:trace contextRef="#ctx0" brushRef="#br0">0 14 14606,'0'0'2359,"9"-2"-1179,17-3-498,0 2 0,0 0 0,0 2 0,43 3 0,-51-1-657,0 2 0,-1-1 0,1 2 0,-1 0 0,0 2 0,0 0 0,-1 0 1,22 12-1,-37-17-10,0 0 1,1 0-1,-1 0 1,0 0-1,0 0 1,0 0 0,1 0-1,-1 1 1,0-1-1,-1 0 1,1 1-1,0-1 1,0 0-1,0 1 1,-1-1 0,1 1-1,-1-1 1,1 1-1,-1 0 1,0-1-1,0 1 1,1-1-1,-1 1 1,0 0 0,0-1-1,-1 1 1,1-1-1,0 1 1,0 0-1,-1-1 1,1 1 0,-1-1-1,0 1 1,1-1-1,-1 1 1,-2 2-1,-1 3 18,-1 0 0,1-1 1,-2 1-1,1-1 0,-12 10 0,-94 78-59,35-35-4705,51-41-1344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28.288"/>
    </inkml:context>
    <inkml:brush xml:id="br0">
      <inkml:brushProperty name="width" value="0.025" units="cm"/>
      <inkml:brushProperty name="height" value="0.025" units="cm"/>
    </inkml:brush>
  </inkml:definitions>
  <inkml:trace contextRef="#ctx0" brushRef="#br0">79 209 1890,'0'0'6102,"-9"4"-3930,8-3-1916,-37 19 606,35-19-533,1 0-1,0 0 1,0 0 0,0 1 0,0-1 0,0 0-1,1 1 1,-1 0 0,0-1 0,1 1 0,-1 0-1,1 0 1,0 0 0,-1 0 0,1 0 0,0 0-1,-1 4 1,37-12 2058,-4-10-2093,-1-2 1,0 0-1,-1-2 1,-1-2 0,45-45-1,-50 46-252,0-3-39,12-13-7,-33 35 1,0 1 0,0-1 0,1 0 0,-1 1 0,0-1 0,0 1 0,1 0 0,-1 0 0,1 0 0,-1 0 0,1 0 0,0 0 0,4 0 1,-4 3-4,0 1 0,0-1 0,0 1 0,0 0 0,0 0 0,-1 0 0,1 0 1,-1 1-1,0-1 0,0 0 0,0 1 0,2 7 0,3 0-3,0 2 5,2-1 0,-1 0 0,2-1 0,0 1 0,0-2 1,1 0-1,0 0 0,19 12 0,-23-17-529,1-1 1,-1 0 0,1-1-1,0 0 1,13 4-1,0-4-4949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29.428"/>
    </inkml:context>
    <inkml:brush xml:id="br0">
      <inkml:brushProperty name="width" value="0.025" units="cm"/>
      <inkml:brushProperty name="height" value="0.025" units="cm"/>
    </inkml:brush>
  </inkml:definitions>
  <inkml:trace contextRef="#ctx0" brushRef="#br0">48 58 7335,'0'0'4554,"4"-7"-2296,1-3-1681,-3 7-367,-1 0 1,1-1-1,0 1 1,0 0-1,0 0 0,0 0 1,0 1-1,1-1 0,-1 0 1,1 1-1,3-3 0,-6 5-158,1 0 0,-1-1-1,0 1 1,1 0-1,-1-1 1,1 1 0,-1 0-1,0 0 1,1 0 0,-1-1-1,1 1 1,-1 0-1,1 0 1,-1 0 0,1 0-1,-1 0 1,1 0 0,-1 0-1,1 0 1,-1 0-1,0 0 1,1 0 0,-1 0-1,1 0 1,-1 0 0,1 0-1,-1 0 1,1 1-1,-1-1 1,0 0 0,1 0-1,-1 1 1,1-1 0,-1 0-1,0 0 1,1 1-1,-1-1 1,0 0 0,1 1-1,-1-1 1,0 1 0,0-1-1,1 0 1,-1 1-1,0-1 1,0 1 0,0-1-1,1 1 1,-1-1 0,0 0-1,0 1 1,0-1-1,0 1 1,0-1 0,0 1-1,0 0 1,2 32 477,-2-28-264,-3 18 18,0 0-1,-2 0 1,0-1-1,-2 0 1,0 0-1,-1-1 1,-21 38 0,-5 15 163,34-73-426,-1 1 0,0-1 0,0 0 0,1 1-1,-1-1 1,1 0 0,-1 1 0,1-1 0,0 1 0,-1-1 0,1 1 0,0-1 0,0 1 0,0-1 0,0 0 0,0 1 0,0-1 0,1 1 0,-1-1 0,0 1-1,1-1 1,-1 1 0,1-1 0,0 0 0,-1 0 0,1 1 0,0-1 0,0 0 0,0 0 0,0 0 0,0 1 0,0-1 0,0 0 0,0 0 0,0-1 0,0 1-1,1 0 1,-1 0 0,0-1 0,1 1 0,-1 0 0,0-1 0,1 1 0,-1-1 0,3 1 0,8 0 109,0 1 0,1-2 1,-1 0-1,22-2 0,-5 1-149,-6 0-546,0 0 0,1-1 0,-1-1 0,37-10 0,-16-3-3806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30.405"/>
    </inkml:context>
    <inkml:brush xml:id="br0">
      <inkml:brushProperty name="width" value="0.025" units="cm"/>
      <inkml:brushProperty name="height" value="0.025" units="cm"/>
    </inkml:brush>
  </inkml:definitions>
  <inkml:trace contextRef="#ctx0" brushRef="#br0">1 0 10634,'0'0'8403,"0"11"-7533,0 174 1756,0-184-2573,0 0 0,0-1 1,0 1-1,0 0 0,0 0 0,0-1 0,0 1 0,0 0 0,0-1 0,1 1 0,-1 0 0,0-1 0,1 1 0,-1 0 0,0-1 1,1 1-1,-1-1 0,1 1 0,-1 0 0,1-1 0,-1 1 0,1-1 0,-1 1 0,1-1 0,-1 0 0,1 1 0,0-1 1,-1 0-1,1 1 0,0-1 0,1 0 0,27-2 1343,26-21-277,-54 23-1131,66-32 562,-40 21-878,-1-2-1,0 0 1,45-33-1,-61 36-2572,-9 1-2974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30.737"/>
    </inkml:context>
    <inkml:brush xml:id="br0">
      <inkml:brushProperty name="width" value="0.025" units="cm"/>
      <inkml:brushProperty name="height" value="0.025" units="cm"/>
    </inkml:brush>
  </inkml:definitions>
  <inkml:trace contextRef="#ctx0" brushRef="#br0">1 1 9321,'0'0'8264,"0"49"-6182,9-36-513,1 0-320,8-2-608,-2 1-513,4 0-64,-2-3-32,1-3-384,-3-6-2499,2 0-5189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33.527"/>
    </inkml:context>
    <inkml:brush xml:id="br0">
      <inkml:brushProperty name="width" value="0.025" units="cm"/>
      <inkml:brushProperty name="height" value="0.025" units="cm"/>
    </inkml:brush>
  </inkml:definitions>
  <inkml:trace contextRef="#ctx0" brushRef="#br0">0 0 6342,'3'8'8381,"4"12"-5607,12 32-2361,-10-26-118,1 0 0,1-1-1,1 0 1,1-1 0,2 0-1,26 34 1,118 120 1595,-152-171-1663,160 154 814,-148-147-737,0 0-1,1-2 1,1 0 0,0-1-1,0-1 1,25 8 0,49 24-284,-50-17 33,-16-8-26,1 0 1,0-2-1,1-2 1,1 0-1,0-3 1,1 0-1,44 6 1,135-3 26,43 5 36,-216-15 3,0-2 1,1-1 0,-1-2 0,69-12 0,-84 10-14,7 1 119,0 2-1,33 2 0,-29 0-2065,44-4 1,-44-8-5299,-19 2-95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38.314"/>
    </inkml:context>
    <inkml:brush xml:id="br0">
      <inkml:brushProperty name="width" value="0.025" units="cm"/>
      <inkml:brushProperty name="height" value="0.025" units="cm"/>
    </inkml:brush>
  </inkml:definitions>
  <inkml:trace contextRef="#ctx0" brushRef="#br0">61 99 2018,'0'0'4644,"-9"0"-3629,-2 0-631,-30 1 2856,88 10-1499,56-3-1130,1-6 0,113-11 1,-36 1-535,162 4-17,406-24 83,-572 10 100,1 8 1,333 24 0,-300 2-295,1-8 0,0-10-1,0-10 1,251-45 0,-427 53 250,47 0 1,-18 2-6124,-59 1 2224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38.704"/>
    </inkml:context>
    <inkml:brush xml:id="br0">
      <inkml:brushProperty name="width" value="0.035" units="cm"/>
      <inkml:brushProperty name="height" value="0.035" units="cm"/>
    </inkml:brush>
  </inkml:definitions>
  <inkml:trace contextRef="#ctx0" brushRef="#br0">118 574 14107,'10'-11'1034,"-10"11"-1017,0-1 1,0 1 0,0 0-1,0 0 1,-1 0 0,1 0-1,0 0 1,0 0 0,0 0-1,0-1 1,0 1 0,0 0-1,0 0 1,0 0 0,0 0-1,0 0 1,0 0 0,0 0-1,-1 0 1,1 0 0,0 0-1,0-1 1,0 1 0,0 0-1,0 0 1,0 0 0,0 0-1,-1 0 1,1 0 0,0 0-1,0 0 1,0 0 0,0 0-1,0 0 1,0 0 0,-1 0-1,1 0 1,0 0 0,0 0-1,0 0 1,0 0 0,0 0-1,0 0 1,0 0 0,-1 1-1,1-1 1,0 0 0,0 0-1,0 0 1,0 0 0,-3 1 108,0 0 0,0 1 0,1-1 0,-1 0 0,1 1 1,-1 0-1,1 0 0,-4 3 0,-8 10 340,1 0 0,-20 32-1,28-39-355,0 0-1,1 1 1,0-1 0,0 1-1,1 0 1,0 0-1,1 1 1,-2 10-1,4-19-98,-1 0 0,1 0 0,0 0 0,0 0 0,0 0 0,0 0 0,0 0 0,0 0 0,0 0 0,0 0 0,0 0 0,0 0 0,1 0 0,-1 0 0,0 0 0,1 0 0,-1 0 0,0 0 0,1 0 0,-1 0 0,1 0 0,0 0 0,-1-1 0,1 1 0,0 0 0,0 0 0,-1-1 0,1 1 0,0-1 0,0 1 0,0 0 0,0-1 0,0 1 0,0-1 0,0 0 0,-1 1 0,1-1 0,0 0 0,1 0 0,-1 1 0,0-1 0,0 0-1,0 0 1,0 0 0,0 0 0,0-1 0,0 1 0,0 0 0,0 0 0,1-1 0,5-1 10,0 0 0,0 0 0,0-1 0,0 0 0,10-6 0,16-13 41,-25 16-51,0 1 1,0 0-1,0 0 1,0 0 0,1 1-1,0 1 1,12-5-1,-19 8-12,0 0 0,0 0 0,0 0 0,0 0 0,0 0 0,0 0 0,0 0 0,0 0 0,0 1-1,0-1 1,0 1 0,0 0 0,-1-1 0,1 1 0,0 0 0,0 0 0,-1 0 0,1 0 0,-1 0 0,1 1 0,-1-1-1,1 0 1,-1 1 0,0-1 0,1 1 0,-1-1 0,0 1 0,0 0 0,1 2 0,2 5-4,0 0 0,0 1 1,-1 0-1,2 13 0,7 34 11,-3-1 0,-2 1-1,-3 1 1,-3-1 0,-2 1 0,-11 78-1,11-129 4,-9 43 46,10-47-46,-1-1 1,0 0-1,0 1 1,1-1-1,-1 0 1,-1 1-1,1-1 1,0 0 0,0 0-1,-1 0 1,1 0-1,-1 0 1,0-1-1,1 1 1,-1 0-1,-3 1 1,4-3-5,0 1 0,1-1 0,-1 0 0,1 0 0,-1 0 0,0 0 0,1 0 1,-1 0-1,0 0 0,1-1 0,-1 1 0,1 0 0,-1 0 0,0 0 0,1-1 0,-1 1 1,1 0-1,-1-1 0,1 1 0,-1 0 0,1-1 0,-1 1 0,1 0 0,-1-1 0,1 1 1,0-1-1,-1 1 0,1-1 0,-1 1 0,1-1 0,0 0 0,0 1 0,-1-1 0,1 1 0,0-1 1,0 0-1,0 0 0,-7-28 58,2-14-46,3-1 0,1-1 0,2 1-1,3 0 1,14-73 0,1 34-63,4 1 1,35-81-1,71-111 25,-38 92 79,-85 168-42,23-56 80,-27 64-74,0 0 0,0-1 0,-1 1 0,0-1-1,0 0 1,-1 1 0,1-1 0,-3-12 0,2 18-13,0-1 1,-1 0-1,1 0 1,-1 1-1,0-1 1,1 0-1,-1 1 1,0-1-1,0 1 1,0-1-1,0 1 1,-1 0-1,1-1 1,0 1-1,0 0 1,-1 0 0,1 0-1,-1 0 1,1 0-1,-1 0 1,1 0-1,-1 0 1,0 0-1,1 1 1,-1-1-1,0 1 1,0-1-1,1 1 1,-1 0-1,0 0 1,-2 0-1,-2 0 15,1 0-1,0 0 0,-1 1 0,1 0 0,0 0 0,0 0 0,-1 1 0,1-1 1,-7 5-1,1 0 6,1 1 1,-1 1 0,1 0-1,1 0 1,0 1 0,0 0 0,0 0-1,1 1 1,1 0 0,0 1-1,0 0 1,-9 20 0,5-7 17,2 1 0,1-1 0,0 1 1,2 1-1,-4 32 0,8-42-7,0 0 0,2 1 0,0-1 0,1 1 0,0-1 0,7 29 0,-7-39-46,1-1-1,0 1 1,0-1-1,0 1 1,1-1-1,-1 0 1,1 0-1,1 0 1,-1 0-1,1-1 1,-1 1-1,2-1 1,-1 0-1,0 0 1,1-1-1,-1 1 1,1-1-1,0 0 1,0 0-1,1 0 1,-1-1-1,7 2 1,2 0-113,0-2 1,0 0-1,1 0 1,-1-2-1,0 0 1,1 0-1,-1-1 1,1-1-1,-1 0 1,0-1-1,0-1 1,0 0-1,-1-1 1,16-8-1,31-17-292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39.810"/>
    </inkml:context>
    <inkml:brush xml:id="br0">
      <inkml:brushProperty name="width" value="0.025" units="cm"/>
      <inkml:brushProperty name="height" value="0.025" units="cm"/>
    </inkml:brush>
  </inkml:definitions>
  <inkml:trace contextRef="#ctx0" brushRef="#br0">0 67 3171,'0'0'11889,"11"-5"-11174,34-10-502,0 2 1,86-13-1,-29 18-3362,-91 8-316</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40.610"/>
    </inkml:context>
    <inkml:brush xml:id="br0">
      <inkml:brushProperty name="width" value="0.025" units="cm"/>
      <inkml:brushProperty name="height" value="0.025" units="cm"/>
    </inkml:brush>
  </inkml:definitions>
  <inkml:trace contextRef="#ctx0" brushRef="#br0">0 42 4516,'0'0'10314,"52"-19"-10154,-23 14-128,-1-1 0,6 3 32,0 0-64,3 3-128,-6-2-2178,1-1-1698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8:41.032"/>
    </inkml:context>
    <inkml:brush xml:id="br0">
      <inkml:brushProperty name="width" value="0.025" units="cm"/>
      <inkml:brushProperty name="height" value="0.025" units="cm"/>
    </inkml:brush>
  </inkml:definitions>
  <inkml:trace contextRef="#ctx0" brushRef="#br0">0 31 6822,'0'0'9097,"89"13"-8392,-40-13-481,4 0-96,6 0-64,-7-8-96,-2-7-1762,-11-5-3555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0.441"/>
    </inkml:context>
    <inkml:brush xml:id="br0">
      <inkml:brushProperty name="width" value="0.025" units="cm"/>
      <inkml:brushProperty name="height" value="0.025" units="cm"/>
    </inkml:brush>
  </inkml:definitions>
  <inkml:trace contextRef="#ctx0" brushRef="#br0">1603 155 5605,'-74'-31'985,"-1"3"0,-1 3 0,-1 4 0,-137-19 0,161 35-654,-1 2 0,0 2 1,0 2-1,0 3 0,0 2 1,1 3-1,-101 30 0,107-24-223,1 3 0,0 2 0,1 2 0,1 2-1,-72 52 1,98-63-45,1 1 0,0 2-1,1-1 1,0 2 0,1 0-1,2 1 1,-1 0 0,2 1-1,1 0 1,0 1 0,1 1-1,1-1 1,1 2 0,1-1-1,-4 24 1,7-22-56,2 0 0,1 1 0,0-1 0,2 0 0,1 1 0,1-1 0,0 0-1,2 0 1,1-1 0,0 1 0,2-1 0,1 0 0,0-1 0,2 0 0,0-1 0,1 0 0,2-1 0,18 22 0,-14-20 7,2-1 1,0 0-1,1-2 1,1-1-1,0 0 0,2-2 1,0 0-1,0-2 1,1-1-1,1 0 1,0-2-1,0-2 1,1 0-1,0-1 1,29 3-1,3-6 197,0-1 1,0-3-1,0-3 0,0-3 0,0-1 1,-1-4-1,-1-2 0,0-2 0,0-3 1,-2-3-1,0-1 0,-2-4 0,88-55 1,-115 63-158,0-1 0,-2-1 0,0-2 0,-2 0 0,0-2 0,-2 0 1,0-1-1,28-48 0,-40 57 45,1 0 1,-2-1-1,0 0 1,-1 0-1,-1 0 1,-1-1-1,0 0 0,-1 0 1,-1 0-1,-1 0 1,0 0-1,-2 0 1,0 0-1,-1 0 1,0 0-1,-9-28 1,4 28-15,0 1 1,-1 0 0,-1 1-1,-1 0 1,0 0-1,-1 1 1,-1 0 0,0 1-1,-1 1 1,-1 0 0,0 0-1,0 2 1,-1-1 0,-21-10-1,2 2-158,0 2-1,-2 1 1,0 2-1,0 2 1,-72-17-1,57 21-1901,-1 3 0,-72-1-1,70 7-2380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2.444"/>
    </inkml:context>
    <inkml:brush xml:id="br0">
      <inkml:brushProperty name="width" value="0.025" units="cm"/>
      <inkml:brushProperty name="height" value="0.025" units="cm"/>
    </inkml:brush>
  </inkml:definitions>
  <inkml:trace contextRef="#ctx0" brushRef="#br0">15447 3460 4548,'10'0'139,"4"1"42,36 2-358,-18-8 3520,-32 5-3228,0 0 1,0 0-1,0-1 0,0 1 0,0 0 0,0-1 0,0 1 0,0 0 1,0 0-1,0-1 0,0 1 0,0 0 0,0-1 0,0 1 0,0 0 1,0 0-1,0-1 0,-1 1 0,1 0 0,0 0 0,0-1 0,0 1 1,0 0-1,0 0 0,-1-1 0,1 1 0,0 0 0,0 0 0,-1 0 1,1 0-1,0-1 0,0 1 0,-1 0 0,1 0 0,0 0 0,0 0 1,-1 0-1,1 0 0,0 0 0,0-1 0,-1 1 0,1 0 0,0 0 1,-1 0-1,1 0 0,0 0 0,-1 1 0,-16-9 209,-44-10-52,-1 3 0,-1 3 0,-65-5 0,19 3-185,-1962-376 521,23-104-545,1978 477-67,-3083-632 1723,33 22-1640,2962 593-78,-230-48 13,-581-129-441,10-38 173,-706-250 5560,1543 464-6272,-147-21-1,212 46-2198,1-4-3044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3.989"/>
    </inkml:context>
    <inkml:brush xml:id="br0">
      <inkml:brushProperty name="width" value="0.025" units="cm"/>
      <inkml:brushProperty name="height" value="0.025" units="cm"/>
    </inkml:brush>
  </inkml:definitions>
  <inkml:trace contextRef="#ctx0" brushRef="#br0">289 52 7911,'1'-1'337,"1"-1"0,-1 1 0,0-1 0,0 0 0,0 0 0,-1 1 0,1-1-1,0 0 1,-1 0 0,1 0 0,-1 0 0,1 0 0,-1 0 0,0 0-1,0 0 1,0 0 0,0-2 0,-1 3-165,1 0 0,-1 0 0,1 0 0,-1 0 0,0 0 0,1 0-1,-1 0 1,0 0 0,0 1 0,0-1 0,1 0 0,-1 0 0,0 1 0,0-1 0,0 1 0,0-1 0,0 1 0,0-1 0,0 1 0,-1-1-1,1 1 1,0 0 0,0 0 0,0 0 0,0-1 0,0 1 0,-1 0 0,1 0 0,-2 1 0,-6 0-101,-1 0 0,1 1 1,-1 1-1,1-1 0,0 1 1,0 1-1,0 0 0,1 0 1,-1 0-1,1 1 0,0 1 0,1-1 1,-1 1-1,-12 13 0,3-2-11,2 0-1,0 1 0,0 1 1,2 0-1,-12 22 0,21-33-41,0 1 0,0-1-1,1 1 1,0-1 0,0 1-1,1 0 1,0 0 0,1 0 0,0 1-1,0 8 1,1-14-15,0-1 0,1 0 0,-1 1 1,1-1-1,0 0 0,0 1 0,0-1 0,0 0 0,1 0 0,-1 0 0,1 0 0,0 0 1,0 0-1,0-1 0,0 1 0,0 0 0,0-1 0,1 0 0,0 1 0,-1-1 0,1 0 0,0 0 1,0-1-1,0 1 0,0-1 0,0 1 0,0-1 0,0 0 0,6 1 0,8 2-360,1-1 0,0-1 0,1 0-1,-1-1 1,24-2 0,-21-1-1433,-1-1 0,1-1 0,-1 0 0,28-10 0,-8-3-2390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4.334"/>
    </inkml:context>
    <inkml:brush xml:id="br0">
      <inkml:brushProperty name="width" value="0.025" units="cm"/>
      <inkml:brushProperty name="height" value="0.025" units="cm"/>
    </inkml:brush>
  </inkml:definitions>
  <inkml:trace contextRef="#ctx0" brushRef="#br0">124 28 2947,'0'0'10159,"-9"-6"-8745,6 3-1303,1 1-31,1 0 1,-1 1-1,0-1 0,0 1 1,0 0-1,1 0 1,-1-1-1,0 1 0,-1 0 1,1 0-1,0 1 1,0-1-1,0 0 1,-1 1-1,1-1 0,0 1 1,0 0-1,-1 0 1,1 0-1,0 0 1,-1 0-1,1 1 0,0-1 1,0 0-1,-1 1 1,1 0-1,0 0 1,0-1-1,0 1 0,0 0 1,0 1-1,0-1 1,0 0-1,0 1 0,-2 2 1,1-3 19,0 1 0,1 0 1,0 0-1,-1 0 0,1 0 0,0 0 1,0 1-1,0-1 0,0 1 0,1-1 1,-1 1-1,1 0 0,-1-1 0,1 1 1,0 0-1,0 0 0,-1 5 0,4-7-79,0 0 1,0 0-1,0 0 0,0 0 0,0-1 0,1 1 0,-1-1 0,0 0 0,0 1 0,1-1 0,-1 0 1,0 0-1,0 0 0,1-1 0,3 0 0,0 1 36,5-2-11,1 1 1,-1-2-1,0 1 0,0-1 0,0-1 0,19-9 0,-21 9-49,0 0 0,0 0 0,1 1 1,0 0-1,-1 0 0,1 1 0,0 1 0,0 0 0,12 0 0,-22 1 17,1 0-1,0 0 1,0 0-1,0 0 1,-1 1-1,1-1 1,0 0-1,-1 1 1,1-1 0,0 0-1,0 1 1,-1-1-1,1 1 1,-1-1-1,1 1 1,0-1 0,-1 1-1,1 0 1,-1-1-1,1 1 1,-1 0-1,0-1 1,1 1-1,-1 0 1,0-1 0,1 1-1,-1 0 1,0 1-1,3 29 444,0-1-140,-3-29-318,0 0 1,0 0 0,0-1-1,1 1 1,-1 0 0,0 0-1,1-1 1,-1 1 0,1 0 0,-1 0-1,0-1 1,1 1 0,0-1-1,-1 1 1,1 0 0,-1-1 0,1 1-1,0-1 1,-1 0 0,1 1-1,0-1 1,0 1 0,-1-1 0,1 0-1,0 0 1,0 1 0,1-1-1,2 1-155,0-1-1,1 0 0,-1 0 0,1 0 0,-1-1 0,0 0 0,1 1 0,6-4 1,29-18-5602,-18 3 1295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4.682"/>
    </inkml:context>
    <inkml:brush xml:id="br0">
      <inkml:brushProperty name="width" value="0.025" units="cm"/>
      <inkml:brushProperty name="height" value="0.025" units="cm"/>
    </inkml:brush>
  </inkml:definitions>
  <inkml:trace contextRef="#ctx0" brushRef="#br0">84 7 6822,'0'0'9631,"-9"-2"-9177,8 2-430,-38-4 282,37 3-302,1 1 1,0 0-1,0 0 0,-1 0 0,1 0 1,0 0-1,0 0 0,-1 1 1,1-1-1,0 0 0,0 1 1,0-1-1,-1 0 0,1 1 1,0 0-1,0-1 0,0 1 1,0 0-1,0-1 0,0 1 1,0 0-1,0 0 0,0 0 1,1 0-1,-1 0 0,0 0 1,0 0-1,1 0 0,-1 0 1,1 0-1,-1 0 0,1 0 0,-1 1 1,1-1-1,-1 2 0,3-1 3,-1-1-1,1-1 0,0 1 0,-1 0 0,1 0 0,0-1 0,-1 1 1,1 0-1,0-1 0,0 0 0,0 1 0,-1-1 0,1 0 1,0 0-1,3 0 0,0 0 18,51 2 66,-41-3-121,0 2 0,0-1 0,0 2 0,0 0 0,26 8 0,-40-10 33,0 0 1,0 0-1,0 0 0,0 1 1,0-1-1,0 0 0,0 1 1,0-1-1,0 1 0,0-1 1,0 1-1,0-1 0,0 1 0,-1 0 1,1-1-1,0 1 0,-1 0 1,1 0-1,0 0 0,-1-1 1,1 1-1,-1 0 0,1 0 1,-1 0-1,1 0 0,-1 0 1,0 0-1,1 2 0,-2-2 47,1 1-1,-1-1 1,0 1-1,1-1 1,-1 1-1,0-1 1,0 0-1,0 1 1,0-1-1,-1 0 1,1 0-1,0 0 1,0 0-1,-1 0 1,-2 2-1,-57 26 1186,45-23-903,-2 0 0,1-1 0,0-1 0,-1 0 0,-30 1 0,47-5-502,2-2-146,1 0-1,-1 0 1,1 0 0,0 0 0,-1 0 0,1 0-1,0 0 1,0 0 0,0 1 0,1-1-1,-1 1 1,5-2 0,-1-1-492,27-20-2191,2-5-929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5.040"/>
    </inkml:context>
    <inkml:brush xml:id="br0">
      <inkml:brushProperty name="width" value="0.025" units="cm"/>
      <inkml:brushProperty name="height" value="0.025" units="cm"/>
    </inkml:brush>
  </inkml:definitions>
  <inkml:trace contextRef="#ctx0" brushRef="#br0">115 0 11371,'0'0'6886,"-5"10"-6170,0 1-475,1 0 1,0 1-1,1-1 1,0 1-1,1 0 1,0-1 0,0 22-1,2-4-176,2 0 0,1 0 0,2 0 1,9 35-1,-13-63-106,-1 1 1,1-1-1,-1 0 1,1 0-1,-1 1 1,1-1-1,-1 0 1,0 1 0,0-1-1,0 1 1,0-1-1,0 0 1,0 1-1,0-1 1,0 0-1,-1 1 1,1-1-1,0 0 1,-1 1-1,0 1 1,0-3 11,0 0 0,0 0 0,0 0 0,0 0 0,0 0 1,1 0-1,-1 0 0,0 0 0,0 0 0,0-1 0,0 1 0,0 0 1,1 0-1,-1-1 0,0 1 0,0-1 0,1 1 0,-1-1 0,0 1 0,1-1 1,-1 1-1,-1-2 0,-41-42-464,38 37 473,0 1 2,0 0 0,0 0 0,0-1 0,1 1 0,0-1 0,0 0 0,1 0 0,-3-10 0,34 17-340,21 9 197,-19-4-3131,1 0 1,31-1-1,-27-4-3466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5.370"/>
    </inkml:context>
    <inkml:brush xml:id="br0">
      <inkml:brushProperty name="width" value="0.025" units="cm"/>
      <inkml:brushProperty name="height" value="0.025" units="cm"/>
    </inkml:brush>
  </inkml:definitions>
  <inkml:trace contextRef="#ctx0" brushRef="#br0">16 0 7399,'0'0'9257,"-3"9"-8462,-1 1-600,3-6-144,-1 0 0,1 0 1,0 0-1,0 0 0,0 0 1,0 0-1,0 1 0,1 6 1,0-10-47,1 0 0,-1 0 1,1 0-1,-1-1 0,1 1 1,-1 0-1,1 0 0,-1-1 1,1 1-1,0 0 1,-1-1-1,1 1 0,0-1 1,-1 1-1,1-1 0,0 1 1,0-1-1,0 0 0,-1 1 1,1-1-1,0 0 0,0 0 1,0 1-1,0-1 0,0 0 1,0 0-1,0 0 0,-1 0 1,1 0-1,0 0 0,1-1 1,34-1 159,-25-1-265,-1 0 0,0 0 0,20-10-1,-23 9-11,1 0 0,0 1 0,0 0 0,0 0 0,0 1 0,1 0 0,13-1 0,-22 4 194,1 1 0,0 0-1,-1 0 1,0-1 0,1 1 0,-1 0 0,0 0 0,0 0 0,0-1-1,0 1 1,0 0 0,0 0 0,0 0 0,-1 2 0,-12 28 1256,11-28-1156,0-1 0,1 1 1,-1 0-1,1 0 0,-1 0 1,1 1-1,0-1 0,0 6 1,2-9-170,-1 0 0,1-1 0,-1 1 0,1-1 1,-1 1-1,1-1 0,0 0 0,-1 1 0,1-1 1,0 0-1,0 1 0,-1-1 0,1 0 0,0 0 1,0 1-1,-1-1 0,1 0 0,0 0 0,0 0 1,0 0-1,-1 0 0,1 0 0,0 0 0,1-1 1,23 0 35,-18 0-405,-1-1 0,1 0 0,0 0 1,-1 0-1,0-1 0,1 1 1,-1-2-1,7-4 0,24-21-7119,-26 18 2505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39.222"/>
    </inkml:context>
    <inkml:brush xml:id="br0">
      <inkml:brushProperty name="width" value="0.035" units="cm"/>
      <inkml:brushProperty name="height" value="0.035" units="cm"/>
    </inkml:brush>
  </inkml:definitions>
  <inkml:trace contextRef="#ctx0" brushRef="#br0">23 0 16916,'-8'35'1520,"1"-7"-1216,2-9-256,2-2 440,6-14-248,6-3-40,2-17-184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6.111"/>
    </inkml:context>
    <inkml:brush xml:id="br0">
      <inkml:brushProperty name="width" value="0.025" units="cm"/>
      <inkml:brushProperty name="height" value="0.025" units="cm"/>
    </inkml:brush>
  </inkml:definitions>
  <inkml:trace contextRef="#ctx0" brushRef="#br0">186 0 673,'0'0'11109,"-3"9"-10271,-5 33 961,2 0 0,0 44 0,4-29-865,8 67 0,-5-124-947,-1 0 0,0 0 0,0 1 0,0-1 0,0 0-1,0 1 1,0-1 0,0 0 0,0 0 0,0 1 0,0-1-1,0 0 1,0 1 0,0-1 0,0 0 0,0 0 0,0 1-1,0-1 1,0 0 0,0 1 0,0-1 0,-1 0 0,1 0-1,0 1 1,0-1 0,0 0 0,0 0 0,-1 0 0,1 1-1,0-1 1,0 0 0,0 0 0,-1 0 0,1 1 0,0-1-1,0 0 1,-1 0 0,1 0 0,0 0 0,-1 0 0,1 0-1,0 0 1,-1 0 0,-14-7-717,-15-20-202,30 26 931,-20-20 159,1-1 0,1-1 0,2 0 0,-25-44 0,41 66-93,0 0-1,-1 1 0,1-1 0,0 0 1,-1 0-1,1 1 0,0-1 0,0 0 0,-1 0 1,1 0-1,0 1 0,0-1 0,0 0 1,0 0-1,0 0 0,0 1 0,1-1 1,-1 0-1,0 0 0,0 1 0,0-1 0,1 0 1,-1 0-1,0 1 0,1-1 0,-1 0 1,1 0-1,0 0 0,0 0-16,1 0 0,0 0 1,-1 0-1,1 0 0,0 0 0,0 0 0,-1 1 0,1-1 1,0 0-1,0 1 0,4-1 0,69 1-409,-51 1 508,-22-1-184,60-3-1747,-23-8-5161,-18-1-3732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7.122"/>
    </inkml:context>
    <inkml:brush xml:id="br0">
      <inkml:brushProperty name="width" value="0.025" units="cm"/>
      <inkml:brushProperty name="height" value="0.025" units="cm"/>
    </inkml:brush>
  </inkml:definitions>
  <inkml:trace contextRef="#ctx0" brushRef="#br0">16 14 2306,'-15'-14'9526,"15"28"-2379,1 4-8184,2 152 2332,-3-154-3765,0-44-6081,0-2 3890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7.453"/>
    </inkml:context>
    <inkml:brush xml:id="br0">
      <inkml:brushProperty name="width" value="0.025" units="cm"/>
      <inkml:brushProperty name="height" value="0.025" units="cm"/>
    </inkml:brush>
  </inkml:definitions>
  <inkml:trace contextRef="#ctx0" brushRef="#br0">0 62 8104,'0'0'8744,"58"-47"-8328,-37 46-95,4-1-225,2 1-64,0-1 0,-8-1-96,-1 1-769,-4 0-544,-3 1-705,-9 1-609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7.846"/>
    </inkml:context>
    <inkml:brush xml:id="br0">
      <inkml:brushProperty name="width" value="0.025" units="cm"/>
      <inkml:brushProperty name="height" value="0.025" units="cm"/>
    </inkml:brush>
  </inkml:definitions>
  <inkml:trace contextRef="#ctx0" brushRef="#br0">35 1 7399,'0'0'6887,"-13"47"-5606,38-47-448,9 0-289,6 0-320,-1-5-160,4 0-32,-9-1-2050,-9 3-928,-6 1-418,-15 1-671</inkml:trace>
  <inkml:trace contextRef="#ctx0" brushRef="#br0" timeOffset="0.01">1 269 10634,'0'0'4901,"71"-4"-3652,-42-9-833,5-3-352,-4 0-416,-1-2-2307,-6 0-864,-3-4-1986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8.210"/>
    </inkml:context>
    <inkml:brush xml:id="br0">
      <inkml:brushProperty name="width" value="0.025" units="cm"/>
      <inkml:brushProperty name="height" value="0.025" units="cm"/>
    </inkml:brush>
  </inkml:definitions>
  <inkml:trace contextRef="#ctx0" brushRef="#br0">15 0 11819,'0'0'7703,"-1"4"-7537,-6 62-43,0 77 0,7-142-181,0 0 1,0-1 0,1 1 0,-1 0 0,0 0-1,0 0 1,0 0 0,0-1 0,1 1-1,-1 0 1,0 0 0,1-1 0,-1 1 0,1 0-1,-1-1 1,1 1 0,-1 0 0,1-1 0,-1 1-1,1-1 1,0 1 0,-1-1 0,1 1 0,0-1-1,-1 1 1,1-1 0,0 1 0,0-1 0,-1 0-1,1 0 1,0 1 0,0-1 0,1 0 0,28 0-5227,-10-5 490</inkml:trace>
  <inkml:trace contextRef="#ctx0" brushRef="#br0" timeOffset="1">258 107 9065,'0'0'10100,"-11"1"-9769,5 0-323,0 0 0,0 1 1,0 0-1,0 0 0,0 0 1,0 1-1,0 0 0,1 0 0,-7 4 1,10-5 27,-1 1 1,0-1-1,1 0 1,0 1-1,-1-1 1,1 1-1,0 0 1,0 0 0,1 0-1,-1 0 1,1 0-1,-1 0 1,1 0-1,0 0 1,0 1-1,0-1 1,1 0 0,-1 1-1,1-1 1,0 1-1,0-1 1,1 7-1,0-9-22,0 1 0,0-1-1,0 0 1,0 0 0,0 0-1,1 0 1,-1 0 0,0 0-1,1-1 1,-1 1 0,1 0-1,-1-1 1,1 1-1,-1-1 1,1 1 0,-1-1-1,1 0 1,0 1 0,-1-1-1,1 0 1,-1 0 0,1 0-1,0-1 1,2 1 0,43-7 173,-45 6-165,0 0 1,-1 0-1,1 0 1,0 0-1,-1 0 1,1 0-1,0-1 1,-1 1-1,0-1 1,1 1-1,-1-1 1,0 0-1,2-2 1,3-9-8260,-3 9 1969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8.579"/>
    </inkml:context>
    <inkml:brush xml:id="br0">
      <inkml:brushProperty name="width" value="0.025" units="cm"/>
      <inkml:brushProperty name="height" value="0.025" units="cm"/>
    </inkml:brush>
  </inkml:definitions>
  <inkml:trace contextRef="#ctx0" brushRef="#br0">55 1 9321,'0'0'8808,"-8"8"-8461,-26 30 107,33-37-430,0 0 1,0 0-1,0 0 1,0 1-1,0-1 1,0 0-1,0 1 0,0-1 1,1 1-1,-1-1 1,0 1-1,1-1 1,0 1-1,-1-1 1,1 1-1,0 0 0,0-1 1,0 1-1,0-1 1,0 1-1,0 0 1,0 1-1,1-2 14,0 0-1,0 0 1,0 0 0,-1 0-1,1 0 1,0 0-1,0-1 1,0 1 0,0 0-1,1-1 1,-1 1 0,0-1-1,0 1 1,0-1 0,0 1-1,1-1 1,-1 0-1,0 0 1,0 1 0,1-1-1,0 0 1,36-3-1134,-10-6-4115,-8-4-1595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8.924"/>
    </inkml:context>
    <inkml:brush xml:id="br0">
      <inkml:brushProperty name="width" value="0.025" units="cm"/>
      <inkml:brushProperty name="height" value="0.025" units="cm"/>
    </inkml:brush>
  </inkml:definitions>
  <inkml:trace contextRef="#ctx0" brushRef="#br0">108 1 12300,'0'0'5984,"-10"0"-5290,8 0-660,-52 7 812,52-7-835,0 1 0,0-1 0,1 0 1,-1 1-1,0-1 0,0 1 1,0 0-1,0-1 0,1 1 1,-1 0-1,0 0 0,1 0 0,-1 0 1,1 1-1,-1-1 0,1 0 1,-1 1-1,1-1 0,0 1 0,0-1 1,0 1-1,0-1 0,0 1 1,0 0-1,0 0 0,0-1 0,0 5 1,6-5-60,1 0 1,-1 0 0,1-1 0,-1 1-1,1-1 1,7-1 0,-10 1-124,31-1-723,34 2 309,-68 0 592,0-1 1,0 1-1,0-1 0,0 1 0,0-1 1,0 1-1,0-1 0,0 1 0,0-1 1,0 1-1,0-1 0,0 1 0,0-1 1,0 0-1,0 1 0,0-1 0,-1 1 1,1-1-1,0 1 0,0-1 0,-1 1 1,1-1-1,0 0 0,0 1 0,-1-1 1,1 1-1,-1-1 0,1 0 0,0 1 1,-1-1-1,1 0 0,-1 0 0,1 1 1,0-1-1,-2 0 0,-13 14 223,-5 3-101,16-13-135,-1 1 0,0-1 0,0-1 0,0 1 0,0-1 0,-1 0 0,1 0 1,-1 0-1,-10 3 0,15-6-118,1 0-1,0-1 1,0 1 0,-1 0 0,1 0 0,0 0 0,0-1 0,-1 1-1,1 0 1,0 0 0,0-1 0,0 1 0,0 0 0,-1-1-1,1 1 1,0 0 0,0 0 0,0-1 0,0 1 0,0 0 0,0-1-1,0 1 1,0 0 0,0-1 0,0 1 0,0 0 0,0-1 0,0 1-1,0 0 1,0-1 0,0 1 0,0 0 0,1-1 0,-1-1-1068,0-18-5423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9.348"/>
    </inkml:context>
    <inkml:brush xml:id="br0">
      <inkml:brushProperty name="width" value="0.025" units="cm"/>
      <inkml:brushProperty name="height" value="0.025" units="cm"/>
    </inkml:brush>
  </inkml:definitions>
  <inkml:trace contextRef="#ctx0" brushRef="#br0">59 1 12396,'0'0'2076,"-3"10"-1296,-8 27 99,1 0 1,2 1-1,-5 63 1,10-41-459,-6-152 1581,9 90-2005,-1 1 0,1 0-1,0-1 1,0 1 0,0 0 0,0-1-1,0 1 1,0 0 0,0-1-1,0 1 1,1 0 0,-1-1-1,0 1 1,1 0 0,-1 0-1,1-1 1,0 1 0,-1 0 0,1 0-1,0 0 1,1-2 0,17 14-117,-2 2 88,-15-11 47,1-1 0,0 0 1,-1 0-1,1 0 0,0 0 0,0-1 0,0 1 0,-1-1 0,1 1 0,0-1 0,0 0 1,0 0-1,0-1 0,0 1 0,0-1 0,-1 1 0,1-1 0,0 0 0,0 0 0,-1 0 1,1 0-1,0-1 0,-1 1 0,1-1 0,-1 1 0,0-1 0,4-3 0,16-8 53,-22 12-36,-5 30 310,0-16-240,3-10-93,0 0-1,0 1 1,1-1-1,-1 0 1,1 1-1,0-1 1,0 1-1,0-1 1,0 1-1,1 0 1,0-1-1,-1 1 1,1 0-1,1 5 1,0-9-83,-1 0 0,1 1 1,-1-1-1,1 0 0,-1 1 1,1-1-1,-1 0 1,1 0-1,-1 1 0,1-1 1,0 0-1,-1 0 1,1 0-1,-1 0 0,1 0 1,0 0-1,-1 0 0,1 0 1,-1 0-1,1 0 1,0 0-1,-1-1 0,1 1 1,-1 0-1,1 0 1,0 0-1,-1-1 0,1 1 1,-1 0-1,1-1 0,15-12-4888,-6-1-1145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09:59.828"/>
    </inkml:context>
    <inkml:brush xml:id="br0">
      <inkml:brushProperty name="width" value="0.025" units="cm"/>
      <inkml:brushProperty name="height" value="0.025" units="cm"/>
    </inkml:brush>
  </inkml:definitions>
  <inkml:trace contextRef="#ctx0" brushRef="#br0">152 11 6150,'0'0'13154,"-9"-3"-12637,5 1-502,-1 1-1,1 0 1,-1 0-1,1 0 0,-1 0 1,1 1-1,-1 0 1,1 0-1,-1 0 1,0 0-1,1 1 0,-1 0 1,1 0-1,-1 0 1,1 0-1,0 1 0,-1 0 1,1 0-1,0 0 1,0 0-1,0 1 1,1-1-1,-1 1 0,0 0 1,1 0-1,0 0 1,0 1-1,0-1 0,-4 7 1,5-7 23,0 0 0,0 0 0,1 0 0,-1 0 0,1 1 0,0-1 0,0 1 0,0-1 0,0 1 0,0 5 0,1-8-29,0 0-1,0 1 1,1-1 0,-1 0-1,0 0 1,1 0-1,-1 0 1,1 0 0,-1 0-1,1 0 1,-1 0-1,1 0 1,0 0 0,0 0-1,-1 0 1,1 0-1,0 0 1,0 0 0,0-1-1,0 1 1,0 0-1,0-1 1,0 1 0,0-1-1,0 1 1,0-1-1,1 1 1,-1-1 0,0 0-1,0 0 1,0 0-1,0 1 1,1-1 0,-1 0-1,0 0 1,1-1 0,21 3-22,-1-2 0,1 0 0,24-5 1,10-10-3528,-50 12 1849,0 0 0,0 0 0,0-1 0,0 0 1,7-7-1,-3 2-4411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0.175"/>
    </inkml:context>
    <inkml:brush xml:id="br0">
      <inkml:brushProperty name="width" value="0.025" units="cm"/>
      <inkml:brushProperty name="height" value="0.025" units="cm"/>
    </inkml:brush>
  </inkml:definitions>
  <inkml:trace contextRef="#ctx0" brushRef="#br0">34 0 6470,'0'0'7976,"-28"54"-6727,26-40-224,-2-4-417,4 2-31,0-4-33,0-3-255,11-5-193,9 0 0,-2 0 64,7-12-1697,1-6-2147,3-7-512,-1-3-3427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0.229"/>
    </inkml:context>
    <inkml:brush xml:id="br0">
      <inkml:brushProperty name="width" value="0.035" units="cm"/>
      <inkml:brushProperty name="height" value="0.035" units="cm"/>
    </inkml:brush>
  </inkml:definitions>
  <inkml:trace contextRef="#ctx0" brushRef="#br0">23 112 13955,'-9'-30'1392,"3"22"-870,6 8-493,-1 1 0,1-1 1,0 1-1,-1-1 1,1 1-1,0-1 0,-1 1 1,1-1-1,0 1 1,0-1-1,-1 1 0,1-1 1,0 1-1,0-1 1,0 1-1,0-1 0,0 1 1,0 0-1,0-1 1,0 1-1,0-1 0,0 2 1,-2 30 544,1 0 0,5 53 0,16 65-187,-13-106-188,-2-6 9,2-2 0,21 64-1,-28-99-180,1 1-1,-1-1 1,1 1-1,-1-1 1,1 1-1,0-1 1,-1 0 0,1 1-1,0-1 1,0 0-1,0 0 1,0 0-1,0 0 1,0 0-1,1 0 1,-1 0-1,0 0 1,0 0 0,3 1-1,-3-2-1,0 0-1,0 0 1,0 0-1,0 0 1,0 0-1,0-1 1,0 1 0,0 0-1,0 0 1,0-1-1,0 1 1,0-1-1,0 1 1,0-1-1,0 1 1,0-1 0,-1 1-1,1-1 1,0 0-1,1-1 1,5-6 113,-1 0 1,0-1 0,0 0 0,6-13 0,-10 18-111,41-85 483,-3-2 1,40-145 0,-76 225-499,1-3-69,-1-1 0,0 0-1,-1 0 1,-1 0 0,1-31-1,-2 46 34,-1 0 0,0-1-1,0 1 1,0-1 0,0 1-1,0 0 1,0-1 0,0 1-1,0-1 1,0 1-1,0 0 1,0-1 0,0 1-1,0-1 1,0 1 0,-1 0-1,1-1 1,0 1 0,0-1-1,0 1 1,-1 0-1,1-1 1,0 1 0,0 0-1,-1 0 1,1-1 0,0 1-1,-1 0 1,1-1 0,0 1-1,-1 0 1,1 0 0,0 0-1,-1-1 1,1 1-1,0 0 1,-1 0 0,1 0-1,-1 0 1,1 0 0,-1 0-1,1 0 1,0 0 0,-1 0-1,1 0 1,-1 0-1,1 0 1,0 0 0,-1 0-1,1 0 1,-1 0 0,1 0-1,0 1 1,-1-1 0,1 0-1,0 0 1,-1 0-1,1 1 1,0-1 0,-1 0-1,1 0 1,0 1 0,-1-1-1,1 0 1,0 1 0,0-1-1,-1 1 1,-20 22-482,21-23 477,-14 21-486</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0.673"/>
    </inkml:context>
    <inkml:brush xml:id="br0">
      <inkml:brushProperty name="width" value="0.025" units="cm"/>
      <inkml:brushProperty name="height" value="0.025" units="cm"/>
    </inkml:brush>
  </inkml:definitions>
  <inkml:trace contextRef="#ctx0" brushRef="#br0">69 1 11499,'0'0'7223,"-6"9"-6497,-4 9-508,1 0 0,1 1 0,0 0 1,2 0-1,0 1 0,1 0 0,-5 38 0,10 14-148,4-66-208,4-14-13,5-15-292,6-57-335,-15 60 825,-2 20-26,1 0-1,-1 1 1,0-1-1,1 1 1,-1 0 0,0-1-1,0 1 1,1 0-1,-1 1 1,0-1 0,0 0-1,0 0 1,3 3-1,10 4 7,-8-5-16,0-1 0,1 0 1,0-1-1,-1 0 0,1 0 0,0-1 1,0 1-1,-1-2 0,1 1 0,0-1 0,-1-1 1,1 1-1,0-1 0,7-3 0,-1-1-88,0-1-1,0 0 1,-1 0 0,0-1-1,-1-1 1,14-12-1,-26 21 81,0 0-1,0 0 0,0 0 0,0 0 0,0 0 1,1 0-1,-1 0 0,0 0 0,0 0 0,0 0 1,0 0-1,0 0 0,0 0 0,1 0 0,-1 0 1,0 0-1,0 0 0,0 1 0,0-1 0,0 0 1,0 0-1,1 0 0,-1 0 0,0 0 1,0 0-1,0 0 0,0 0 0,0 1 0,0-1 1,0 0-1,0 0 0,0 0 0,0 0 0,0 0 1,0 0-1,0 1 0,0-1 0,0 0 0,0 0 1,0 0-1,0 0 0,0 0 0,0 1 0,0-1 1,0 0-1,0 0 0,0 0 0,0 0 0,0 0 1,0 1-1,0-1 0,0 0 0,0 0 1,0 0-1,0 0 0,0 0 0,0 0 0,0 0 1,-1 1-1,1-1 0,0 0 0,0 0 0,0 0 1,0 0-1,-3 12 169,-5 5-41,1 2-1,0-1 0,2 0 1,-6 36-1,10-45-120,0 0-1,0 1 1,1-1-1,1 0 1,-1 0-1,1 1 1,1-1 0,0 0-1,0 0 1,1 0-1,0 0 1,5 10-1,5 3 38,-8-16-8,-1 1-1,0 0 1,0 0 0,-1 0-1,0 0 1,0 0-1,-1 1 1,0-1 0,2 9-1,-27-23 2472,17 2-2447,1 0-1,-1-1 0,1 0 1,0 0-1,1 0 0,-1 0 1,1-1-1,1 0 1,-1 0-1,1 0 0,0 0 1,-2-10-1,1 1-261,1-1 0,0 0 0,1 1-1,0-26 1,2 40 171,0 0 0,0 0 0,1 1-1,-1-1 1,1 0 0,-1 1 0,1-1 0,-1 1 0,1-1-1,0 1 1,0-1 0,0 1 0,0-1 0,0 1-1,0 0 1,0-1 0,0 1 0,0 0 0,1 0-1,-1 0 1,0 0 0,1 0 0,-1 0 0,1 0-1,-1 0 1,1 1 0,1-1 0,54-12-1949,-18 5-1804,-30 1-136,-8-2-1506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1.033"/>
    </inkml:context>
    <inkml:brush xml:id="br0">
      <inkml:brushProperty name="width" value="0.025" units="cm"/>
      <inkml:brushProperty name="height" value="0.025" units="cm"/>
    </inkml:brush>
  </inkml:definitions>
  <inkml:trace contextRef="#ctx0" brushRef="#br0">1 0 13132,'0'0'257,"62"0"-770,-40 6-3811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2.381"/>
    </inkml:context>
    <inkml:brush xml:id="br0">
      <inkml:brushProperty name="width" value="0.025" units="cm"/>
      <inkml:brushProperty name="height" value="0.025" units="cm"/>
    </inkml:brush>
  </inkml:definitions>
  <inkml:trace contextRef="#ctx0" brushRef="#br0">209 203 13613,'-8'-4'1681,"0"0"-1435,-1 0 0,1 1-1,-1 0 1,0 0-1,0 1 1,0 0 0,-10 0-1,14 1-134,1 1 1,-1 0-1,0 0 0,1 1 0,-1-1 1,1 1-1,-1 0 0,1 0 0,-1 1 1,1-1-1,0 1 0,0 0 0,-1 0 1,1 1-1,1-1 0,-1 1 0,0-1 1,-6 8-1,7-7-83,0 0 0,0 0-1,1 0 1,-1 1 0,1-1 0,-1 1-1,1 0 1,0 0 0,1 0 0,-1 0-1,1 0 1,-1 0 0,1 0 0,0 0-1,1 1 1,-1-1 0,1 0 0,0 1-1,0 5 1,1-9-15,0 0 0,0-1-1,-1 1 1,1 0 0,0 0-1,0-1 1,0 1 0,0-1-1,0 1 1,0-1 0,0 1 0,0-1-1,0 1 1,0-1 0,0 0-1,1 0 1,-1 1 0,0-1-1,0 0 1,0 0 0,0 0-1,2-1 1,27-1 213,-27 0-210,0 1 1,0 0-1,1-1 1,-1 0-1,-1 0 0,1 0 1,0 0-1,0 0 0,-1-1 1,1 1-1,-1-1 1,0 0-1,0 0 0,0 0 1,0 0-1,0 0 0,-1 0 1,1 0-1,1-7 0,0 1-2,0-1 0,0 1 0,-1-1 0,-1 0 0,1-18 0,-3 44 246,3 2-63,-1-17-190,1 0-1,0 0 1,-1 0-1,1-1 1,0 1-1,-1-1 1,1 1 0,0-1-1,0 0 1,0 0-1,-1 0 1,1 1-1,0-2 1,2 1-1,6-1-6,0 0 0,-1-1-1,1 0 1,-1-1 0,1 0-1,-1 0 1,0-1 0,0 0-1,-1-1 1,1 0 0,-1 0-1,0-1 1,0 0 0,8-8-1,-7 6-71,-1-1 0,1 0 0,-1 0 0,-1 0 0,0-1 0,0 0 0,-1-1-1,-1 1 1,1-1 0,-2 0 0,5-16 0,-11 19-42,-8 12 123,-10 13 192,8 0-72,0 1 0,2 1 1,0 0-1,2 0 0,0 1 0,1 0 0,0 0 0,2 1 0,1 0 0,0 0 1,2 0-1,0 0 0,2 0 0,0 0 0,5 37 0,12-12-108,-13-40-50,-1 1 1,-1-1-1,1 1 0,-1 0 1,0 0-1,-1 0 1,2 12-1,-3-19 37,-1 0-1,1 1 1,-1-1 0,1 0-1,-1 1 1,1-1 0,-1 0-1,1 1 1,-1-1 0,0 0-1,1 0 1,-1 0 0,1 0-1,-1 0 1,1 0 0,-1 0-1,0 0 1,1 0-1,-1 0 1,1 0 0,-1 0-1,0 0 1,1 0 0,-1 0-1,1 0 1,-1-1 0,1 1-1,-1 0 1,1 0 0,-1-1-1,1 1 1,-1-1 0,-21-8 91,16 5-73,-1-1-1,1 0 0,0 0 0,0-1 1,1 1-1,-1-1 0,1 0 1,0-1-1,1 1 0,0-1 1,0 0-1,0 0 0,1 0 0,0-1 1,0 1-1,1-1 0,0 1 1,0-1-1,1 0 0,0 0 1,0 0-1,1-14 0,1 19-31,1 0-1,-1 0 1,0 0-1,1 0 1,-1 1-1,1-1 1,0 0-1,0 1 1,0 0-1,0-1 1,0 1-1,0 0 1,1 0 0,-1 0-1,1 1 1,-1-1-1,1 0 1,0 1-1,0 0 1,0 0-1,-1-1 1,1 2-1,6-2 1,9-3-35,0 2 0,31-4 1,-42 7-8,50-3-992,14-2-1949,-27-3-2223,-20-1-1573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3.164"/>
    </inkml:context>
    <inkml:brush xml:id="br0">
      <inkml:brushProperty name="width" value="0.025" units="cm"/>
      <inkml:brushProperty name="height" value="0.025" units="cm"/>
    </inkml:brush>
  </inkml:definitions>
  <inkml:trace contextRef="#ctx0" brushRef="#br0">174 19 8296,'1'0'262,"0"-1"0,-1 1 1,1-1-1,0 1 0,-1-1 0,1 1 1,-1-1-1,1 0 0,-1 1 0,0-1 1,1 0-1,-1 1 0,0-1 0,1 0 1,-1 0-1,0 1 0,0-1 0,0 0 1,1 0-1,-1 0 0,0 1 0,0-1 1,0 0-1,0 0 0,-1-1 1,-16 6 2104,-28 22-2168,28-14-188,0 1 0,1 1 1,-15 16-1,28-26-20,-1-1 0,1 1-1,-1 0 1,1 1 0,0-1 0,0 0 0,1 1 0,0 0 0,-1-1 0,1 1 0,1 0-1,-1 0 1,1 0 0,0 1 0,0-1 0,0 0 0,1 0 0,0 6 0,0-10 7,1 0 0,-1 0 0,1 0 0,0 0 1,-1 0-1,1 0 0,-1-1 0,1 1 0,0 0 0,0 0 1,0-1-1,-1 1 0,1 0 0,0-1 0,0 1 1,0-1-1,0 1 0,0-1 0,0 0 0,0 1 1,0-1-1,0 0 0,0 0 0,0 1 0,0-1 0,2 0 1,33 1 20,-28-1-53,22-2-40,31 0-15,-57 2 85,-1 0 0,0 0 0,1 1 0,-1-1 0,0 1 0,0 0 0,1 0 0,-1 0 0,0 0 0,0 0 0,0 1 0,0-1 0,3 3 0,-5-2 20,1 0 0,-1-1 1,0 1-1,0 0 1,0-1-1,-1 1 0,1 0 1,0 0-1,-1 0 1,1 0-1,-1 0 0,1 0 1,-1 0-1,0 0 1,0 0-1,0 0 0,0 0 1,0 0-1,-1 0 0,1 0 1,0-1-1,-1 1 1,1 0-1,-1 0 0,0 0 1,-1 2-1,-1 3 163,-1 1-1,0-1 0,-1 1 1,-8 9-1,1-2 436,-1-1-1,-24 20 0,31-29-462,0 0 0,-1 0 0,0-1 0,0 0-1,0 0 1,0-1 0,-1 1 0,-13 3 0,20-7-206,0 0 0,1 1-1,-1-1 1,0 0 0,0 0 0,1 0 0,-1 0-1,0 1 1,0-1 0,1 0 0,-1 0 0,0-1-1,0 1 1,1 0 0,-1 0 0,0 0 0,0 0-1,1-1 1,-1 1 0,0 0 0,1-1 0,-1 1-1,0 0 1,0-2 0,6-13-2958,31-20-3770,-32 30 5830,17-14-3883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3.559"/>
    </inkml:context>
    <inkml:brush xml:id="br0">
      <inkml:brushProperty name="width" value="0.025" units="cm"/>
      <inkml:brushProperty name="height" value="0.025" units="cm"/>
    </inkml:brush>
  </inkml:definitions>
  <inkml:trace contextRef="#ctx0" brushRef="#br0">37 0 11115,'0'0'5658,"-5"10"-4857,3-6-671,-21 50 779,22-50-799,0 1 1,-1-1 0,1 1-1,1 0 1,-1-1-1,1 1 1,0 0 0,0-1-1,0 1 1,0 0 0,1-1-1,2 9 1,-2-12-84,-1 1 1,1-1-1,0 0 0,0 0 1,0 0-1,0 1 0,0-1 0,0 0 1,1 0-1,-1-1 0,0 1 1,0 0-1,1 0 0,-1-1 1,1 1-1,-1 0 0,0-1 1,1 0-1,-1 1 0,1-1 1,-1 0-1,1 0 0,-1 1 0,1-1 1,0 0-1,-1-1 0,1 1 1,-1 0-1,1 0 0,-1-1 1,1 1-1,-1-1 0,0 1 1,1-1-1,-1 0 0,0 1 1,2-2-1,6-2 33,-1 0 1,0 0-1,1-1 1,10-9-1,-11 6-40,0 1 1,0-2-1,-1 1 0,7-11 1,29-33-176,-48 87-96,-1-17 274,-11 35 79,16-50-92,1 0 0,-1 0 0,1 0 0,-1 0 0,1 0 0,0 0 1,0 0-1,0 1 0,1-1 0,-1 0 0,1 0 0,-1 0 0,3 3 1,-3-5-18,1 0 1,0-1-1,0 1 1,0 0 0,0-1-1,0 1 1,0-1-1,0 0 1,0 1 0,0-1-1,0 0 1,1 0 0,-1 1-1,0-1 1,0 0-1,0 0 1,0 0 0,0 0-1,0-1 1,1 1 0,-1 0-1,0 0 1,0-1-1,0 1 1,0 0 0,0-1-1,0 1 1,0-1-1,0 0 1,0 1 0,0-1-1,0 0 1,33-22-1588,-24 13-285,1 0 0,-2-1 0,12-18 0,3-6-4324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3.907"/>
    </inkml:context>
    <inkml:brush xml:id="br0">
      <inkml:brushProperty name="width" value="0.025" units="cm"/>
      <inkml:brushProperty name="height" value="0.025" units="cm"/>
    </inkml:brush>
  </inkml:definitions>
  <inkml:trace contextRef="#ctx0" brushRef="#br0">102 0 12620,'0'0'1879,"-7"8"-737,-50 65 1062,52-66-1915,0 0 0,1 0 0,0 0 0,0 1-1,1-1 1,0 1 0,1 0 0,0 0 0,0 0 0,-2 14 0,5-21-285,-1-1 1,0 1 0,1 0 0,-1-1-1,0 1 1,1-1 0,-1 1 0,1-1-1,-1 1 1,1-1 0,-1 1 0,1-1-1,0 1 1,-1-1 0,1 0 0,0 1-1,-1-1 1,1 0 0,0 1 0,-1-1-1,1 0 1,0 0 0,-1 0 0,1 0-1,0 0 1,-1 0 0,1 0 0,0 0-1,0 0 1,-1 0 0,1 0-1,1 0 1,27-4 15,22-10-1384,-38 9 1112,0 1 0,0 1-1,1 0 1,0 1 0,15-1-1,-28 4 289,-1-1 0,1 0 0,0 0 0,0 1 0,-1-1-1,1 0 1,-1 1 0,1-1 0,0 1 0,-1-1 0,1 1 0,-1-1-1,1 1 1,-1-1 0,1 1 0,-1 0 0,0-1 0,1 1 0,-1 0-1,0-1 1,1 1 0,-1 0 0,0-1 0,0 1 0,0 0 0,0 0-1,1-1 1,-1 1 0,0 0 0,0 0 0,0-1 0,-1 1 0,1 0-1,0 0 1,0-1 0,0 1 0,0 0 0,-1-1 0,1 1 0,0 0-1,-1 1 1,-12 31 1154,9-27-1047,-1 1 0,1-1-1,-1 0 1,0 0 0,-1 0 0,0-1-1,1 0 1,-2 0 0,1 0 0,-1-1-1,1 0 1,-1 0 0,0 0-1,0-1 1,-1 0 0,1-1 0,-1 0-1,-13 3 1,20-6-337,0 0-1,1 0 1,-1 0 0,1 1-1,0-1 1,-1 0 0,1 0-1,0 0 1,-1 0 0,1 0 0,0 0-1,0 0 1,0 0 0,0 1-1,0-1 1,0 0 0,0 0-1,0 0 1,0 0 0,0 0-1,1 0 1,-1-1 0,6-25-6056,8 6 639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4.254"/>
    </inkml:context>
    <inkml:brush xml:id="br0">
      <inkml:brushProperty name="width" value="0.025" units="cm"/>
      <inkml:brushProperty name="height" value="0.025" units="cm"/>
    </inkml:brush>
  </inkml:definitions>
  <inkml:trace contextRef="#ctx0" brushRef="#br0">47 0 3043,'0'0'14574,"-7"8"-14206,-21 23-384,28-30 15,0-1 1,0 0-1,-1 1 1,1-1-1,0 0 0,0 1 1,0-1-1,0 1 1,0-1-1,0 0 1,0 1-1,-1-1 0,1 1 1,0-1-1,0 0 1,1 1-1,-1-1 0,0 1 1,0-1-1,0 1 1,0-1-1,0 0 1,0 1-1,0-1 0,1 0 1,-1 1-1,0-1 1,0 1-1,1-1 0,-1 0 1,0 0-1,0 1 1,1-1-1,-1 0 0,0 1 1,1-1-1,-1 0 1,0 0-1,1 0 1,-1 1-1,1-1 0,-1 0 1,0 0-1,1 0 1,-1 0-1,1 0 0,-1 0 1,0 0-1,1 0 1,-1 0-1,1 0 1,-1 0-1,28 6 88,-25-6-106,0 1 67,11 1-76,0 1-1,1 1 0,-2 0 1,22 10-1,-33-13 41,-1 0 0,1-1 0,-1 1-1,1 1 1,0-1 0,-1 0 0,0 0 0,1 0 0,-1 1-1,0-1 1,0 1 0,0-1 0,1 1 0,-2-1 0,1 1-1,0 0 1,0-1 0,1 4 0,-3-3 59,1 0 0,0 0 0,0 1 0,-1-1 0,1 0 1,-1 0-1,0 0 0,1 0 0,-1 0 0,0 0 0,0 0 0,0-1 0,-1 1 0,1 0 1,0 0-1,-1-1 0,1 1 0,-1-1 0,1 1 0,-4 1 0,-2 3 37,-1 1-1,1-2 1,-1 1-1,0-1 1,-1-1-1,1 0 1,-1 0-1,0 0 1,0-1 0,0 0-1,0-1 1,-1 0-1,-14 1 1,23-3-163,1 0 1,-1 0 0,0 0 0,1 0 0,-1-1 0,1 1-1,-1 0 1,0 0 0,1-1 0,-1 1 0,1 0-1,-1 0 1,1-1 0,-1 1 0,1-1 0,-1 1 0,1-1-1,0 1 1,-1 0 0,1-1 0,0 1 0,-1-1-1,1 0 1,0 1 0,-1-1 0,1 1 0,0-1 0,0 1-1,0-1 1,0 0 0,-1 1 0,1-1 0,0 1-1,0-1 1,0 0 0,0 1 0,0-1 0,1 0 0,-1 1-1,0-1 1,0 1 0,0-1 0,0 0 0,1 1-1,-1-1 1,0 1 0,1-2 0,13-28-3180,6-1-225,4-5-631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4.837"/>
    </inkml:context>
    <inkml:brush xml:id="br0">
      <inkml:brushProperty name="width" value="0.025" units="cm"/>
      <inkml:brushProperty name="height" value="0.025" units="cm"/>
    </inkml:brush>
  </inkml:definitions>
  <inkml:trace contextRef="#ctx0" brushRef="#br0">79 1 10890,'0'0'7319,"-2"7"-6497,-17 51 210,-2 10-32,-16 82 1,39-144-145,5-16-585,19-37-832,1-1-470,-26 48 1019,0 0 1,0 1-1,-1-1 0,1 1 0,0-1 0,-1 0 1,1 1-1,0-1 0,-1 1 0,1 0 0,-1-1 1,1 1-1,-1-1 0,1 1 0,-1 0 0,1-1 1,-1 1-1,0 0 0,1-1 0,-1 1 0,0 0 1,0 0-1,1 0 0,-1-1 0,0 1 0,0 0 1,0 1-1,1 1 48,1 1 1,-1 0-1,1-1 1,0 1-1,0-1 1,0 0-1,0 0 1,1 1-1,-1-1 1,1-1-1,0 1 1,5 4-1,-3-6-7,0 0 1,0 0-1,0-1 0,0 1 1,0-1-1,0 0 0,1-1 0,-1 1 1,0-1-1,0 0 0,0 0 0,0 0 1,0-1-1,0 0 0,-1 0 0,1 0 1,0-1-1,5-3 0,-3 1-13,1 0-1,-1 0 0,0-1 1,-1 0-1,0 0 1,0-1-1,0 1 0,0-1 1,8-15-1,-14 17-61,-9 12-1,-12 17 108,-4 27 493,23-48-494,1 0 0,0 0 0,-1 0 1,1 1-1,1-1 0,-1 0 0,1 1 1,-1-1-1,1 1 0,0-1 1,0 1-1,0-1 0,1 1 0,0 3 1,2-6-35,-1 0 1,1-1 0,-1 1-1,1-1 1,0 1 0,-1-1-1,1 0 1,0 0 0,-1 0 0,1 0-1,0 0 1,-1-1 0,1 0-1,0 1 1,-1-1 0,4-1-1,6-5-24,0 0 0,-1 0-1,1-1 1,-2-1-1,1 0 1,-1 0 0,0-1-1,-1 0 1,16-23-1,-30 41-315,0 0 283,1 1 1,0 0-1,1-1 1,0 1-1,0 1 0,-1 13 1,5-23-496,1 0 1,-1 0 0,0 0-1,1 0 1,-1-1-1,1 1 1,-1 0-1,1 0 1,-1-1-1,0 1 1,1-1-1,-1 0 1,2-1 0,10-9-6106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5.546"/>
    </inkml:context>
    <inkml:brush xml:id="br0">
      <inkml:brushProperty name="width" value="0.025" units="cm"/>
      <inkml:brushProperty name="height" value="0.025" units="cm"/>
    </inkml:brush>
  </inkml:definitions>
  <inkml:trace contextRef="#ctx0" brushRef="#br0">59 0 8936,'0'0'8697,"0"12"-7592,-3 24-182,-2-1 1,-15 56-1,-3 9 314,16-59-560,6-32-220,4-12 119,33-105-1638,-33 112 1033,-1 0 1,1 0-1,0 0 0,0-1 1,1 1-1,-1-1 1,1 0-1,0 0 0,-1 0 1,1 0-1,0 0 1,1-1-1,6 3 0,-4-4 65,-1-1-1,1 0 0,0 0 0,-1-1 0,1 1 0,0-2 0,-1 1 1,1-1-1,-1 0 0,0 0 0,0 0 0,11-7 0,0-1 21,-2-2-1,1 1 1,13-16-1,-8 9 8,-19 17-47,-4 6 24,1 1-1,-1 0 0,0 0 1,0-1-1,0 1 0,-1-1 1,0 0-1,0 0 0,-6 8 1,-12 24 191,19-32-204,0-1 4,0 0-1,1 1 0,-1-1 1,1 1-1,0-1 1,0 1-1,1 0 0,-1-1 1,1 9-1,1-13-33,-1 1-1,1-1 1,-1 1-1,1-1 1,-1 1 0,1-1-1,-1 0 1,1 1-1,-1-1 1,1 1-1,0-1 1,-1 0 0,1 0-1,0 0 1,-1 1-1,1-1 1,0 0 0,-1 0-1,1 0 1,0 0-1,-1 0 1,1 0-1,0 0 1,-1 0 0,1 0-1,0 0 1,-1 0-1,1-1 1,0 1-1,-1 0 1,1 0 0,-1-1-1,1 1 1,0 0-1,-1-1 1,1 1 0,-1-1-1,1 1 1,-1-1-1,1 0 1,26-16-1154,-21 10-391,0 0 0,0 0-1,0 0 1,7-14 0,3-10-5984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5.910"/>
    </inkml:context>
    <inkml:brush xml:id="br0">
      <inkml:brushProperty name="width" value="0.025" units="cm"/>
      <inkml:brushProperty name="height" value="0.025" units="cm"/>
    </inkml:brush>
  </inkml:definitions>
  <inkml:trace contextRef="#ctx0" brushRef="#br0">24 0 14478,'0'0'5541,"-23"51"-4772,23-38-641,5-1-64,9 0-416,11-3-1090,-1-3-928,1-3-1762,-2-2-1377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0.773"/>
    </inkml:context>
    <inkml:brush xml:id="br0">
      <inkml:brushProperty name="width" value="0.035" units="cm"/>
      <inkml:brushProperty name="height" value="0.035" units="cm"/>
    </inkml:brush>
  </inkml:definitions>
  <inkml:trace contextRef="#ctx0" brushRef="#br0">1 1 12027,'7'30'1296,"0"0"-872,3-6-184,3-1 840,7-6-672,6-5-136,6-9-336,-1-5-328,5-12 368,-2-5-104,-2-9-80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6.258"/>
    </inkml:context>
    <inkml:brush xml:id="br0">
      <inkml:brushProperty name="width" value="0.025" units="cm"/>
      <inkml:brushProperty name="height" value="0.025" units="cm"/>
    </inkml:brush>
  </inkml:definitions>
  <inkml:trace contextRef="#ctx0" brushRef="#br0">63 1 7399,'0'0'6935,"-6"8"-4624,-2 3-1840,2-5-9,1 1 1,0-1-1,0 1 1,1 0-1,0 0 0,0 0 1,0 1-1,1-1 1,1 1-1,-4 14 0,6-21-446,0 0 0,1 0 0,-1 0 0,1 0 0,-1-1 0,1 1 0,0 0 0,-1 0 0,1-1 0,0 1 0,-1 0 0,1-1 0,0 1 0,0-1 0,0 1 0,-1-1 0,1 1 0,0-1 0,0 1 0,0-1 0,0 0 0,0 0 0,0 1 0,0-1 0,0 0 0,0 0 0,0 0 0,0 0-1,0 0 1,0 0 0,0-1 0,1 1 0,35-3 199,-8-3-693,55-19-1,-63 18 394,0 0 0,0 1 0,0 2 0,0 0-1,31-2 1,-51 7 254,-1 0-1,1 0 1,0-1 0,-1 1-1,1 0 1,0 0-1,-1 0 1,1 0-1,-1 0 1,0 0 0,1 0-1,-1 0 1,0 0-1,0 0 1,1 1 0,-1-1-1,0 0 1,0 0-1,0 0 1,0 0-1,-1 2 1,1 35 1178,0-30-1176,28-5-1981,-23-3 1090,-1 0-1,0 0 1,1-1 0,-1 1 0,0-1-1,1 0 1,-1 0 0,0 0-1,0-1 1,0 0 0,0 0 0,7-4-1,6-6-6160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7.075"/>
    </inkml:context>
    <inkml:brush xml:id="br0">
      <inkml:brushProperty name="width" value="0.025" units="cm"/>
      <inkml:brushProperty name="height" value="0.025" units="cm"/>
    </inkml:brush>
  </inkml:definitions>
  <inkml:trace contextRef="#ctx0" brushRef="#br0">153 159 3427,'-4'-9'-1511,"-7"-17"380,-14-31 2117,-4 4 4119,28 52-4973,1 1 0,0-1 0,-1 0 0,1 0 0,-1 0 0,1 1 0,-1-1 0,1 0 0,-1 1 0,0-1 0,1 0 0,-1 1 0,0-1 0,0 1 0,1-1 0,-1 1 0,0-1-1,0 1 1,0 0 0,1-1 0,-1 1 0,0 0 0,0 0 0,0 0 0,0 0 0,0 0 0,0 0 0,0 0 0,-1 0 0,1 1-49,0-1 0,0 1 0,0 0 0,-1 1 0,1-1 0,0 0 0,0 0 0,1 0 0,-1 1 0,0-1 0,0 0 0,1 1 0,-1-1 0,0 0 0,0 3 0,-13 64 217,13-62 44,-14 150 969,5 189 1,7-129-514,0 871 2206,4-1063-2779,5 56 610,-6-75-790,1 1 0,0-1 0,0 0 0,1 0 0,0 0 0,0 0 0,0 0 0,0 0 0,1-1 0,-1 1 0,7 6 0,-9-10-59,1 0 0,-1-1 0,1 1 0,0-1 1,-1 1-1,1-1 0,-1 1 0,1-1 0,0 0 0,-1 1 1,1-1-1,0 0 0,-1 0 0,1 1 0,0-1 0,-1 0 1,1 0-1,0 0 0,0 0 0,-1 0 0,1 0 0,0 0 1,0 0-1,-1 0 0,1 0 0,0 0 0,0-1 0,-1 1 1,1 0-1,0 0 0,-1-1 0,1 1 0,0 0 0,-1-1 1,1 1-1,-1-1 0,1 1 0,-1-1 0,1 1 0,0-1 1,-1 1-1,0-1 0,1 0 0,-1 1 0,1-1 0,-1-1 1,13-32-6912,-11 14 132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7.421"/>
    </inkml:context>
    <inkml:brush xml:id="br0">
      <inkml:brushProperty name="width" value="0.025" units="cm"/>
      <inkml:brushProperty name="height" value="0.025" units="cm"/>
    </inkml:brush>
  </inkml:definitions>
  <inkml:trace contextRef="#ctx0" brushRef="#br0">1 186 10634,'0'0'1078,"10"7"503,-3-1-1055,-4-3-360,-1-1-1,1 0 0,0 1 1,0-1-1,0-1 0,0 1 1,0 0-1,0-1 0,0 1 1,1-1-1,-1 0 0,0 0 1,1 0-1,-1-1 0,1 1 1,-1-1-1,1 0 0,-1 1 1,1-2-1,-1 1 0,5-1 1,46-18 570,81-39 0,-11 4-644,-117 52-123,-1 0 0,0-1 0,1 0 0,-1 0 1,0-1-1,-1 0 0,8-5 0,-11 6-378,1 1-1,-1-1 1,0 0-1,0 0 1,-1 1-1,1-1 0,0-1 1,-1 1-1,0 0 1,2-5 0,2-17-4188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08.319"/>
    </inkml:context>
    <inkml:brush xml:id="br0">
      <inkml:brushProperty name="width" value="0.025" units="cm"/>
      <inkml:brushProperty name="height" value="0.025" units="cm"/>
    </inkml:brush>
  </inkml:definitions>
  <inkml:trace contextRef="#ctx0" brushRef="#br0">1 131 8680,'0'0'2205,"11"1"-1239,35 3-479,0-1 0,1-3 0,0-2 0,-1-2 0,0-2-1,0-1 1,0-3 0,-1-2 0,73-29 0,-85 23-333,29-11 41,-58 27-204,0 0 0,0 1 1,1 0-1,-1 0 1,0 0-1,1 0 0,-1 1 1,1 0-1,-1 0 1,0 0-1,9 2 0,-11-1 0,-1 0 0,1 0-1,0 0 1,-1 0-1,1 0 1,-1 1-1,1-1 1,-1 1-1,0-1 1,1 1 0,-1 0-1,0-1 1,0 1-1,0 0 1,0 0-1,-1 0 1,1 0-1,0 2 1,12 44 76,-10-36-56,11 59 198,-2 0 1,3 110-1,-16 149 697,0-240-641,-16 240 255,0 51 497,18-313-947,0 33 111,-18 144 1,15-222-36,-2-1 0,-1 1 0,-1-1 0,-1 0-1,-17 37 1,55-54 684,-29-5-819,-1 1-1,0-1 0,0 0 0,0 0 1,0 1-1,0-1 0,0 0 0,1 0 0,-1 0 1,0 0-1,0 0 0,0 0 0,0-1 1,0 1-1,1 0 0,-1-1 0,0 1 1,0-1-1,0 1 0,0-1 0,0 1 1,0-1-1,0 1 0,0-1 0,-1 0 0,1 0 1,0 0-1,0 1 0,0-2 0,-33 3-36,-40 32 18,0 0 48,43-23 240,-1-3 0,-32 5 1,48-10-205,0 0 0,0-2 1,1 1-1,-1-2 1,0 0-1,0 0 0,-14-5 1,26 6-163,0-1 1,0 1-1,0-1 0,0 0 1,1 0-1,-1 0 1,0 0-1,0 0 0,1-1 1,-1 1-1,1 0 1,-1-1-1,1 1 0,-1-1 1,-1-2-1,-3-19-5804,6 11-351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27.402"/>
    </inkml:context>
    <inkml:brush xml:id="br0">
      <inkml:brushProperty name="width" value="0.025" units="cm"/>
      <inkml:brushProperty name="height" value="0.025" units="cm"/>
    </inkml:brush>
  </inkml:definitions>
  <inkml:trace contextRef="#ctx0" brushRef="#br0">285 33 8712,'15'-19'2699,"-4"6"2457,-19 25-3370,-55 81-989,35-48-394,-3 0 0,-1-2 1,-3-2-1,-59 57 1,74-87-506,27-28-864,24-30-2061,18-20-4126,-23 31 2263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27.766"/>
    </inkml:context>
    <inkml:brush xml:id="br0">
      <inkml:brushProperty name="width" value="0.025" units="cm"/>
      <inkml:brushProperty name="height" value="0.025" units="cm"/>
    </inkml:brush>
  </inkml:definitions>
  <inkml:trace contextRef="#ctx0" brushRef="#br0">1 1 7815,'0'0'5574,"3"10"-5339,7 24 134,2-1 0,1-1 0,1 0 0,2-1 0,2-1 0,29 41 0,-86-72-6294,-6-17 69,19 8 1430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28.143"/>
    </inkml:context>
    <inkml:brush xml:id="br0">
      <inkml:brushProperty name="width" value="0.025" units="cm"/>
      <inkml:brushProperty name="height" value="0.025" units="cm"/>
    </inkml:brush>
  </inkml:definitions>
  <inkml:trace contextRef="#ctx0" brushRef="#br0">61 64 705,'0'0'7783,"-52"-28"-5637,47 25-96,1 3 1569,15 0-3555,5 0 289,7 0 95,11 0-224,0 0-159,5 0-33,-5-8-1890,-1-2-2114,-14-4-4228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29.038"/>
    </inkml:context>
    <inkml:brush xml:id="br0">
      <inkml:brushProperty name="width" value="0.025" units="cm"/>
      <inkml:brushProperty name="height" value="0.025" units="cm"/>
    </inkml:brush>
  </inkml:definitions>
  <inkml:trace contextRef="#ctx0" brushRef="#br0">218 21 6854,'4'-9'8040,"-9"3"-3481,-21 0-2527,-31 8-2804,50 1 855,-1-1 0,1 1 1,0 0-1,0 0 0,0 1 1,0 0-1,1 0 0,-1 1 0,1 0 1,0 0-1,1 0 0,-11 13 1,12-14-55,1 0 1,-1 1-1,1-1 1,0 1-1,0 0 1,0 0-1,0 0 1,1 1 0,0-1-1,0 1 1,1-1-1,0 1 1,0 0-1,0-1 1,0 1-1,1 0 1,0 0 0,1 5-1,-1-9-22,1-1 0,0 1 0,0-1 0,0 1 0,0-1-1,0 0 1,0 1 0,0-1 0,1 0 0,-1 0 0,0 0 0,1 0 0,-1 0 0,1 0-1,-1 0 1,1-1 0,0 1 0,-1 0 0,1-1 0,0 1 0,-1-1 0,1 0-1,0 0 1,-1 1 0,4-1 0,52 0 125,-43 0-123,14-1-130,-1 0-1,36-7 1,10-14-3919,-52 10-310,-6-3-1886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31.026"/>
    </inkml:context>
    <inkml:brush xml:id="br0">
      <inkml:brushProperty name="width" value="0.025" units="cm"/>
      <inkml:brushProperty name="height" value="0.025" units="cm"/>
    </inkml:brush>
  </inkml:definitions>
  <inkml:trace contextRef="#ctx0" brushRef="#br0">2 93 128,'1'-5'11754,"2"18"-6258,7 46-3997,0 3-2841,-4-30 3287,-14-82 2151,-5-28-4407,7 55 299,1 5 99,5 18-99,0 0-1,1 1 1,-1-1 0,0 0 0,0 0-1,0 0 1,0 0 0,0 0 0,0 0-1,0 0 1,1 0 0,-1 0-1,0 0 1,0 0 0,0 0 0,0 0-1,0 0 1,0 0 0,0 0-1,1 0 1,-1 0 0,0 0 0,0 0-1,0 0 1,0 0 0,0 0-1,0 0 1,0-1 0,0 1 0,1 0-1,-1 0 1,0 0 0,0 0 0,0 0-1,0 0 1,0 0 0,0 0-1,0 0 1,0 0 0,0-1 0,0 1-1,0 0 1,0 0 0,0 0-1,0 0 1,1 0 0,-1 0 0,0 0-1,0-1 1,0 1 0,0 0 0,0 0-1,0 0 1,0 0 0,0 0-1,0 0 1,-1 0 0,1-1 0,0 1-1,0 0 1,0 0 0,0 0-1,0 0 1,0 0 0,0 0 0,0-1-1,3 3 28,0 0-1,0-1 0,1 0 1,-1 0-1,1 0 1,-1 0-1,0 0 0,1-1 1,-1 0-1,1 0 1,-1 0-1,1 0 0,0 0 1,-1 0-1,0-1 0,1 0 1,-1 0-1,1 0 1,-1 0-1,0 0 0,0-1 1,1 1-1,-1-1 1,0 0-1,0 0 0,3-3 1,4-3 27,0-1 0,0 0 0,-1 0 0,0-1 0,11-15 0,-29 109-245,8-75 222,1 0 0,0 1 0,0-1 0,1 0 0,0 1 0,1-1 0,3 11 0,-4-17-31,0-1 0,1 0 0,-1 0 0,0 0 0,1 0 0,-1 0-1,1 0 1,0 0 0,0-1 0,0 1 0,0 0 0,0-1 0,0 0 0,0 1 0,0-1 0,0 0 0,1 0 0,-1 0 0,0-1 0,1 1 0,-1 0 0,1-1 0,-1 0 0,1 1 0,-1-1 0,1 0 0,-1 0 0,1-1 0,-1 1 0,1 0 0,-1-1 0,4-1-1,-5 2-117,-1 0 0,1 0 0,-1 0 0,1 0 0,0 0 0,-1 0 0,1 0 0,-1 0-1,1-1 1,-1 1 0,1 0 0,-1 0 0,1-1 0,-1 1 0,1 0 0,-1-1-1,1 1 1,-1-1 0,1 1 0,-1-1 0,0 1 0,1-1 0,-1 1 0,0-1-1,1 1 1,-1-1 0,0 1 0,0-1 0,1 1 0,-1-1 0,0 1 0,0-1-1,0 0 1,0 1 0,0-1 0,0 1 0,0-1 0,0 0 0,0 0 0,0-14-5844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31.548"/>
    </inkml:context>
    <inkml:brush xml:id="br0">
      <inkml:brushProperty name="width" value="0.025" units="cm"/>
      <inkml:brushProperty name="height" value="0.025" units="cm"/>
    </inkml:brush>
  </inkml:definitions>
  <inkml:trace contextRef="#ctx0" brushRef="#br0">240 71 8712,'0'0'2760,"2"-9"-747,8-28 69,-10 37-1984,0-1 0,0 0-1,0 1 1,0-1 0,0 0 0,0 1 0,0-1 0,0 0 0,0 0 0,0 1 0,0-1 0,0 0 0,0 1 0,0-1 0,-1 0-1,1 1 1,0-1 0,-1 0 0,1 1 0,0-1 0,-1 1 0,1-1 0,-1 1 0,1-1 0,-1 1 0,1-1 0,-1 1-1,0-2 1,-24-4 639,-23 11-438,34 0-150,1 1 1,0 0-1,0 1 0,0 0 0,1 1 0,1 0 0,-1 1 0,1 0 0,1 1 0,-1 0 0,2 1 0,-10 12 0,18-22-120,0 1 0,0-1-1,0 1 1,0-1 0,0 1-1,0-1 1,1 1 0,-1 0-1,1-1 1,-1 1 0,1 0-1,-1 0 1,1-1 0,0 4-1,0-4-17,0-1-1,0 1 0,1 0 1,-1 0-1,0-1 0,1 1 1,-1 0-1,0-1 0,1 1 1,-1 0-1,1-1 0,-1 1 1,1-1-1,-1 1 0,1-1 0,0 1 1,-1-1-1,1 1 0,0-1 1,-1 0-1,1 1 0,0-1 1,0 1-1,6 0 18,0 0 0,-1 0 0,1 0 0,0 0 0,13-2 0,-9 1-14,265 0-377,-275 0 359,0 0-1,-1 0 1,1 0 0,0 0 0,-1 0 0,1 0 0,0 0-1,-1 0 1,1 0 0,0 0 0,-1 0 0,1 0 0,-1 1 0,1-1-1,0 0 1,-1 0 0,1 1 0,-1-1 0,1 0 0,0 1 0,-1-1-1,1 1 1,-1-1 0,1 1 0,-6 11-4,-23 9 178,-10-4 313,-50 16 0,62-25-578,1 1 0,0 1 0,1 1 0,0 1-1,-30 20 1,43-21-2894,9-7-3796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1.280"/>
    </inkml:context>
    <inkml:brush xml:id="br0">
      <inkml:brushProperty name="width" value="0.035" units="cm"/>
      <inkml:brushProperty name="height" value="0.035" units="cm"/>
    </inkml:brush>
  </inkml:definitions>
  <inkml:trace contextRef="#ctx0" brushRef="#br0">100 338 13467,'-4'1'152,"0"1"1,0 0-1,1 0 1,-1 0-1,1 0 1,0 1-1,0 0 1,0-1-1,0 1 1,0 0-1,0 0 0,1 1 1,-1-1-1,-1 4 1,-4 6 227,1 1 1,-7 19 0,9-21-150,1 1 0,0-1 0,1 1 1,-2 24-1,4-33-180,1 0-1,0 0 1,1-1-1,-1 1 1,1 0-1,-1 0 1,1-1 0,0 1-1,3 6 1,-3-9-32,0 1 1,0 0 0,0-1 0,0 1 0,1 0-1,-1-1 1,1 0 0,-1 1 0,1-1 0,-1 0-1,1 0 1,0 0 0,-1 0 0,1 0-1,0 0 1,0 0 0,0-1 0,0 1 0,3 0-1,-1 0-3,0-1 0,1 0 0,-1 0-1,1-1 1,-1 1 0,0-1-1,0 0 1,1 0 0,-1 0-1,0-1 1,0 1 0,0-1 0,0 0-1,0 0 1,-1-1 0,1 1-1,-1-1 1,1 0 0,-1 0 0,4-4-1,2-2 29,-1-1 0,0 0 0,0-1 0,-1 1 0,10-20 0,-11 15 46,-1 1 0,0-1 0,-1 0 0,3-29 0,-4 28 61,12 18 103,-11-1-246,0 0 0,0-1-1,0 1 1,0-1 0,1 0 0,4 0-1,0-4 1,1 1 0,-1-2 0,0 1 0,13-9-1,-16 8-5,0 1 0,0 0 0,1 1 0,-1 0 0,1 0 0,0 0 0,0 1 0,0 0 0,11-2 0,-17 4-2,1 1 0,-1-1 0,0 0 0,1 0 0,-1 1 0,0-1 0,0 0 0,1 1 1,-1-1-1,0 1 0,0 0 0,0-1 0,0 1 0,0 0 0,1 0 0,-1 0 0,-1 0 0,1 0 0,0 0 0,0 0 0,0 0 0,0 0 0,-1 0 0,1 0 0,-1 0 0,1 1 1,-1-1-1,1 0 0,0 2 0,1 5 0,-1 0 0,1-1-1,0 14 1,-2-20 0,1 26 12,-2-17 2,2 0-1,-1 0 1,1 0-1,1 0 1,0-1-1,6 19 1,-8-27-10,1 0-1,0 0 1,-1 0 0,1 0-1,0 0 1,0 0-1,0 0 1,0 0 0,0 0-1,0-1 1,0 1-1,0 0 1,0-1 0,0 1-1,0-1 1,0 1-1,1-1 1,-1 1 0,0-1-1,0 0 1,1 0 0,-1 1-1,0-1 1,0 0-1,1 0 1,-1 0 0,0 0-1,0-1 1,1 1-1,-1 0 1,0-1 0,2 0-1,2 0-15,0-1-1,0 0 1,0 0-1,0-1 1,-1 0 0,8-5-1,0-3-103,1-1-1,-2 0 1,0-1-1,0-1 1,-2 0 0,1 0-1,-2-1 1,0 0-1,9-22 1,6-21-147</inkml:trace>
  <inkml:trace contextRef="#ctx0" brushRef="#br0" timeOffset="1">799 1 13955,'2'1'150,"0"0"1,0 0-1,1 0 0,-1 0 1,0 0-1,-1 0 0,1 1 1,0-1-1,0 1 0,-1 0 1,1-1-1,0 1 1,-1 0-1,0 0 0,2 3 1,0 0 29,-1 0 0,0 0 1,-1 0-1,1 0 1,-1 0-1,1 9 1,-1 5 248,0 0 0,-5 36 1,4-49-282,-12 65 772,8-56-742,1-1 1,0 1-1,2 0 1,-1 0-1,2 0 0,0 0 1,3 19-1,-3-33-164,0 0 0,0 1 0,1-1 0,-1 0 0,0 0-1,1 1 1,-1-1 0,1 0 0,0 0 0,-1 0 0,1 0 0,0 0 0,-1 0-1,1 0 1,0 0 0,0 0 0,0 0 0,0 0 0,0 0 0,0-1 0,0 1-1,1 0 1,1 0 0,-2-1-13,1 0 0,0 1-1,0-1 1,0 0 0,0 0 0,0-1-1,0 1 1,0 0 0,0 0-1,-1-1 1,1 0 0,0 1 0,0-1-1,2-1 1,1-1-153,0 0-1,1 0 1,-1-1 0,0 1 0,-1-1-1,1-1 1,-1 1 0,7-9-1,-9 9 30,0 0 0,0 1 0,0-2 0,-1 1 0,1 0-1,-1 0 1,-1 0 0,1-1 0,0 1 0,-1 0-1,0-1 1,0 1 0,-1-8 0,-4-12-473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44.106"/>
    </inkml:context>
    <inkml:brush xml:id="br0">
      <inkml:brushProperty name="width" value="0.025" units="cm"/>
      <inkml:brushProperty name="height" value="0.025" units="cm"/>
    </inkml:brush>
  </inkml:definitions>
  <inkml:trace contextRef="#ctx0" brushRef="#br0">85 175 3940,'0'0'5157,"-6"-10"-5125,-19-33 96,24 41-88,0 0 1,1-1-1,-1 1 0,1 0 1,0 0-1,0-1 0,0 1 1,0 0-1,0-1 1,0 1-1,0 0 0,1-1 1,-1 1-1,1 0 1,0 0-1,2-4 0,19-33 2017,-12 25-417,6-13 1593,-17 39-1380,-24 47-806,2-13-771,11-26-168,2 0 1,0 1 0,-12 39-1,22-59-100,0-1-1,0 0 0,0 0 1,0 0-1,-1 0 0,1 0 1,0 1-1,0-1 0,0 0 1,0 0-1,0 0 1,0 1-1,0-1 0,0 0 1,0 0-1,0 0 0,-1 1 1,1-1-1,0 0 0,0 0 1,0 0-1,0 1 0,0-1 1,1 0-1,-1 0 0,0 0 1,0 1-1,0-1 0,0 0 1,0 0-1,0 0 0,0 1 1,0-1-1,0 0 0,0 0 1,1 0-1,-1 1 1,0-1-1,0 0 0,0 0 1,0 0-1,1 0 0,-1 0 1,0 0-1,0 1 0,0-1 1,0 0-1,1 0 0,-1 0 1,0 0-1,1 0 0,10-9 236,11-18-94,-12 13-332,-1-1-1,-1 0 1,0 0-1,-1-1 1,-1 0-1,0 0 1,3-20-1,-10 135-227,1-65 191,1-1-1,6 40 0,-18-78-6002,-16-17 5117,-9-18 1064,4 4 4205,32 36-4101,0 0 0,0 0 0,0 0 0,0 0 0,0 0 0,-1 0 0,1-1 0,0 1 0,0 0 0,0 0 0,0 0 0,0 0 0,0 0 0,0-1 0,0 1 0,0 0 0,0 0 0,0 0 0,0 0 0,0 0 0,0-1 0,0 1 0,0 0 0,0 0 0,0 0 0,0 0 0,0-1 0,0 1 0,0 0 0,0 0 0,0 0 0,0 0 0,0-1 0,0 1 0,0 0 0,0 0 0,0 0 0,0 0 0,0 0 0,1-1 0,-1 1 0,0 0 0,0 0 0,0 0 0,0 0 0,0 0 0,1 0 0,-1 0 0,0 0 0,0 0 0,0-1 0,0 1 0,0 0 0,1 0 0,-1 0 0,18-3 839,27 2-1667,-39 1 971,4 0-467,19 0-2382,-1-5-3499,-11-2-2238</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45.161"/>
    </inkml:context>
    <inkml:brush xml:id="br0">
      <inkml:brushProperty name="width" value="0.025" units="cm"/>
      <inkml:brushProperty name="height" value="0.025" units="cm"/>
    </inkml:brush>
  </inkml:definitions>
  <inkml:trace contextRef="#ctx0" brushRef="#br0">9 1 6790,'0'0'7901,"-1"10"-6854,-4 32-4,2 81 1,7-111 888,3-19-543,2-19-343,-4-75-149,-5 100-913,0 1 0,0-1 0,0 1 0,0-1 0,0 1 0,0-1 1,-1 1-1,1 0 0,0-1 0,0 1 0,0-1 0,0 1 1,-1 0-1,1-1 0,0 1 0,0-1 0,-1 1 0,1 0 1,0-1-1,-1 1 0,1 0 0,0 0 0,-1-1 0,1 1 0,0 0 1,-1 0-1,1-1 0,-1 1 0,1 0 0,0 0 0,-1 0 1,1 0-1,-1 0 0,1 0 0,-1 0 0,1 0 0,0-1 1,-1 2-1,1-1 0,-2 0 0,0 2-1774,15 0 445,-5-2 698,0-1 0,0 0 0,0 0 0,0 0 0,-1-1 1,1 0-1,0-1 0,-1 1 0,0-2 0,1 1 0,10-8 1,-19 22 4301,-5 35-2020,2-23-187,11-36 819,-6 11-2244,-1-1 0,1 1 0,1 0-1,-1 0 1,0 0 0,0 0 0,1 0-1,-1 0 1,1 0 0,0 0 0,0 0-1,-1 0 1,1 1 0,0-1 0,0 1-1,1 0 1,-1 0 0,0-1 0,0 1-1,1 1 1,-1-1 0,0 0 0,1 0-1,-1 1 1,1 0 0,-1-1 0,1 1-1,3 0 1,-2 1-25,0-1 0,0 1 0,0 0 0,0 0 0,0 0 0,-1 1 0,1-1 0,0 1 0,-1 0 0,1 0-1,-1 0 1,1 0 0,-1 1 0,0-1 0,0 1 0,5 6 0,-1 4 9,1-2 24,11-17-5,-15 4-52,0 0 0,-1 0 0,0-1 0,1 0 0,-1 1 0,0-1-1,0 0 1,-1-1 0,1 1 0,-1 0 0,1-1 0,-1 1 0,0-1 0,0 0 0,-1 0 0,1 0-1,0-4 1,-18 43 742,16-34-708,0 0 1,-1 0 0,1 0-1,0-1 1,0 1 0,0 0-1,0 0 1,0 0 0,0 0-1,0 0 1,0 0 0,0 0-1,0 0 1,1 0 0,-1 0-1,0 0 1,1 0 0,-1 0-1,1 0 1,-1 0-1,1 0 1,-1-1 0,1 1-1,-1 0 1,1 0 0,0-1-1,-1 1 1,1 0 0,0-1-1,0 1 1,0-1 0,0 1-1,-1-1 1,1 1 0,0-1-1,0 0 1,0 1 0,1-1-1,1 0 13,-1 0 0,1 0 0,-1 0 0,1 0 0,-1-1 0,1 1 0,-1-1 0,0 0-1,1 1 1,-1-1 0,0 0 0,1-1 0,-1 1 0,4-3 0,-4 3-1,21-13-96,-11 24-229,-6-1 367,-4-7-45,-1-1 1,0 0 0,1 0-1,-1 1 1,1-1-1,-1 0 1,1 0-1,0-1 1,-1 1-1,1 0 1,0 0-1,0-1 1,-1 1-1,1-1 1,0 0-1,0 1 1,0-1-1,0 0 1,-1 0-1,1 0 1,0 0-1,0 0 1,0-1-1,0 1 1,-1-1-1,1 1 1,0-1-1,0 1 1,-1-1-1,1 0 1,1-1-1,2-1 134,0 1-1,0-1 1,-1-1-1,1 1 1,-1 0 0,0-1-1,0 0 1,0 0-1,3-5 1,-5 7-53,-1-1 0,1 1 0,-1-1 0,0 1 0,0-1 0,0 0 0,0 1 0,0-1 0,0 0 0,-1 0 0,1 1 0,-1-1 0,0-3 0,0 5-164,0 0-1,-1 0 1,1 0-1,0 0 1,0 0-1,-1 0 1,1 0 0,-1 0-1,1 0 1,-1 0-1,1 1 1,-1-1-1,0 0 1,1 0-1,-1 0 1,0 1 0,0-1-1,0 1 1,1-1-1,-1 0 1,0 1-1,0-1 1,0 1 0,0 0-1,0-1 1,0 1-1,0 0 1,0 0-1,0-1 1,0 1 0,0 0-1,0 0 1,0 0-1,0 0 1,-1 1-1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46.126"/>
    </inkml:context>
    <inkml:brush xml:id="br0">
      <inkml:brushProperty name="width" value="0.025" units="cm"/>
      <inkml:brushProperty name="height" value="0.025" units="cm"/>
    </inkml:brush>
  </inkml:definitions>
  <inkml:trace contextRef="#ctx0" brushRef="#br0">174 29 7911,'0'-2'429,"-1"1"0,1-1-1,-1 1 1,1 0-1,-1-1 1,1 1-1,-1 0 1,0-1 0,1 1-1,-1 0 1,0 0-1,0 0 1,0 0-1,0 0 1,0 0-1,0 0 1,0 0 0,0 0-1,-1 0 1,1 1-1,-2-2 1,0 1-72,1 1-1,-1-1 1,0 1 0,1-1-1,-1 1 1,0 0 0,1 0 0,-1 0-1,1 1 1,-6 0 0,0 1-165,-1 1 0,1 0 0,0 0 0,0 1 0,0 0 0,-7 5 0,13-7-166,-32 22 546,33-22-536,-1-1-1,0 1 0,1-1 1,-1 1-1,1-1 0,0 1 1,-1 0-1,1 0 0,0 0 1,0 0-1,0 0 0,0 0 1,1 0-1,-1 0 1,0 4-1,1-6-30,0 1 1,1-1 0,-1 1-1,1 0 1,-1-1-1,1 1 1,0-1-1,-1 1 1,1-1 0,-1 1-1,1-1 1,0 0-1,-1 1 1,1-1-1,0 0 1,0 1-1,-1-1 1,1 0 0,0 0-1,0 0 1,-1 0-1,1 1 1,0-1-1,0 0 1,-1 0 0,2-1-1,30 2 53,-23-1-26,1 1-55,1 0-1,-1 0 1,1 1 0,15 5-1,-25-7 25,0 1-1,0-1 0,1 0 0,-1 0 0,0 1 1,0-1-1,1 1 0,-1-1 0,0 1 0,0 0 1,0-1-1,0 1 0,0 0 0,0 0 0,0 0 0,0 0 1,0-1-1,0 1 0,0 1 0,-1-1 0,1 0 1,0 0-1,-1 0 0,1 0 0,-1 0 0,1 1 1,-1-1-1,0 0 0,1 0 0,-1 1 0,0-1 1,0 0-1,0 0 0,0 1 0,0-1 0,0 0 1,0 1-1,-1-1 0,1 0 0,0 0 0,-1 1 1,1-1-1,-1 0 0,1 0 0,-1 0 0,1 0 0,-1 1 1,0-1-1,0 0 0,-1 1 0,-1 1 128,0 0 0,0 0 0,0 0-1,0 0 1,-1-1 0,1 0 0,-1 0-1,0 0 1,1 0 0,-1 0 0,0-1 0,0 0-1,0 0 1,-7 2 0,-60 1 1765,63-4-1880,76-19-12318,-41 12 6875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46.456"/>
    </inkml:context>
    <inkml:brush xml:id="br0">
      <inkml:brushProperty name="width" value="0.025" units="cm"/>
      <inkml:brushProperty name="height" value="0.025" units="cm"/>
    </inkml:brush>
  </inkml:definitions>
  <inkml:trace contextRef="#ctx0" brushRef="#br0">92 33 12620,'0'0'7223,"-8"-1"-6449,5 0-720,1 0 0,-1 1 1,0-1-1,1 1 0,-1 0 0,0 0 1,0 0-1,1 0 0,-1 0 1,0 0-1,0 1 0,1 0 0,-1-1 1,1 1-1,-1 0 0,0 0 0,1 0 1,0 1-1,-1-1 0,1 1 1,0-1-1,0 1 0,-1 0 0,1 0 1,1 0-1,-1 0 0,0 0 1,0 0-1,1 0 0,-1 1 0,1-1 1,0 0-1,0 1 0,0 0 0,0-1 1,0 1-1,0-1 0,1 1 1,-1 0-1,1 0 0,0 3 0,-1-5-31,1 0 0,0 0-1,0 0 1,0 0 0,0 0-1,0 0 1,0 0 0,0 0-1,0 0 1,0 0 0,0 0 0,0 0-1,1 0 1,-1 0 0,0 0-1,1 0 1,-1-1 0,1 1-1,-1 0 1,1 0 0,0 0-1,-1 0 1,1-1 0,0 1-1,-1 0 1,3 1 0,-2-2 14,1 1 1,0-1 0,-1 1-1,1-1 1,0 0-1,-1 0 1,1 1-1,0-1 1,0 0 0,-1-1-1,1 1 1,0 0-1,-1 0 1,4-2 0,0 1 47,1-1 0,-1 0 0,0 0 1,0-1-1,0 0 0,0 0 0,0 0 0,-1 0 1,7-7-1,-8 7-13,-1 0-1,0 0 1,0-1 0,0 1-1,0-1 1,0 1-1,-1-1 1,0 0 0,1 0-1,-1 1 1,-1-1 0,1 0-1,-1 0 1,1 0 0,-1 0-1,0 0 1,-1 0 0,0-7-1,0 10-102,1 1-1,-1-1 1,0 1 0,1-1-1,-1 0 1,0 1 0,1-1-1,-1 1 1,0-1 0,0 1-1,1 0 1,-1-1-1,0 1 1,0 0 0,0-1-1,1 1 1,-1 0 0,0 0-1,0 0 1,0 0-1,0 0 1,0 0 0,1 0-1,-1 0 1,0 0 0,0 0-1,-1 1 1,2-1-242,-1 0 0,1 0 0,-1 0 0,1 0 1,-1 0-1,1 1 0,-1-1 0,1 0 0,-1 0 0,1 0 0,0 1 1,-1-1-1,1 0 0,-1 1 0,1-1 0,0 0 0,-1 1 0,1-1 1,0 0-1,-1 1 0,1-1 0,0 1 0,0-1 0,-1 1 0,1-1 1,0 0-1,0 1 0,0-1 0,0 1 0,-1 0 0,1 3-5241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46.845"/>
    </inkml:context>
    <inkml:brush xml:id="br0">
      <inkml:brushProperty name="width" value="0.025" units="cm"/>
      <inkml:brushProperty name="height" value="0.025" units="cm"/>
    </inkml:brush>
  </inkml:definitions>
  <inkml:trace contextRef="#ctx0" brushRef="#br0">0 51 4869,'0'0'11878,"3"-8"-10651,-2 0-883,-1 6-221,1-1 0,-1 0 1,1 0-1,-1 1 0,1-1 0,0 0 0,0 1 0,0-1 0,0 1 0,1-1 0,1-3 0,-2 6-89,-1 1 0,0-1 0,1 0 0,-1 0 0,1 0 0,-1 0 0,0 0 0,0 0 0,1 1 0,-1-1 0,0 0 0,1 0 0,-1 1 1,0-1-1,0 0 0,1 0 0,-1 1 0,0-1 0,0 0 0,1 0 0,-1 1 0,0-1 0,0 0 0,0 1 0,0-1 0,0 0 0,0 1 0,0-1 0,1 1 0,-1-1 1,0 0-1,0 1 0,0-1 0,0 0 0,0 1 0,-1-1 0,1 0 0,0 1 0,0-1 0,0 0 0,0 1 0,0-1 0,-1 1 0,3 21 160,-4 15 453,2 54 283,0-86-914,0-1 1,1 0-1,0 0 1,0 1-1,0-1 1,0 0-1,0 0 1,1 0-1,0 0 1,0 0 0,0-1-1,0 1 1,1 0-1,-1-1 1,1 0-1,4 5 1,-5-7-60,-1 0 1,0-1-1,0 1 0,1 0 1,-1-1-1,0 1 1,1-1-1,-1 0 1,0 1-1,1-1 1,-1 0-1,1 0 0,-1 0 1,1 0-1,-1 0 1,0 0-1,1 0 1,-1 0-1,1-1 0,2 0 1,11-12-4360,-8-3-2020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47.411"/>
    </inkml:context>
    <inkml:brush xml:id="br0">
      <inkml:brushProperty name="width" value="0.025" units="cm"/>
      <inkml:brushProperty name="height" value="0.025" units="cm"/>
    </inkml:brush>
  </inkml:definitions>
  <inkml:trace contextRef="#ctx0" brushRef="#br0">51 107 9801,'0'0'11067,"-8"7"-9957,-23 20-432,20-9-176,20-11-240,-7-7-242,0 1 0,1-1-1,-1 0 1,1-1 0,-1 1 0,0 0 0,1-1 0,-1 1 0,0-1 0,5-1-1,17-19 72,-21 17-100,0 1 1,0-1 0,1 1 0,-1 0 0,1 0 0,0 1-1,0-1 1,0 1 0,0 0 0,0 0 0,1 0 0,5-1-1,-10 3 3,1 1-1,-1 0 0,1-1 0,-1 1 1,1 0-1,-1 0 0,1-1 0,-1 1 0,1 0 1,-1 0-1,0 0 0,0-1 0,1 1 1,-1 0-1,0 0 0,0 0 0,0 0 1,0 0-1,0 0 0,0-1 0,0 1 0,0 0 1,0 0-1,-1 0 0,1 0 0,0 0 1,-1-1-1,1 1 0,0 0 0,-1 0 1,1 0-1,-1 0 0,-11 30 27,12-30-1,-1 0 0,1-1 0,-1 1 0,1 0 0,-1 0 0,1 0 0,-1-1 0,1 1 0,0 0 0,-1 0 0,1 0-1,0 0 1,0 0 0,0 0 0,0 0 0,0-1 0,0 1 0,0 0 0,0 0 0,0 0 0,0 0 0,0 0 0,1 0-1,-1 0 1,0-1 0,1 3 0,0-3 5,1 0-1,-1 0 0,0 0 1,0 0-1,0 0 1,0 0-1,0-1 0,0 1 1,1 0-1,-1 0 1,0-1-1,0 1 0,0-1 1,0 1-1,0-1 1,2-1-1,41-30 211,-39 27-232,43-43 103,-49 90-80,2-29 30,-1-12-34,0 0-1,0 1 1,0-1 0,0 0 0,0 0 0,0 0 0,0 0 0,0 0-1,1 0 1,-1 1 0,0-1 0,1 0 0,-1 0 0,1 0 0,-1 0-1,1 0 1,0 0 0,-1 0 0,1 0 0,0-1 0,-1 1 0,1 0-1,0 0 1,0-1 0,0 1 0,0 0 0,0-1 0,0 1-1,0-1 1,0 1 0,0-1 0,0 1 0,0-1 0,0 0 0,0 0-1,1 1 1,-1-1 0,0 0 0,0 0 0,0 0 0,0 0 0,0 0-1,1-1 1,-1 1 0,0 0 0,0 0 0,0-1 0,2 0 0,0 0 50,0 0 0,0 0 1,0-1-1,0 1 1,0-1-1,0 0 1,0 0-1,-1 0 1,1 0-1,0 0 1,-1 0-1,0-1 1,0 1-1,0-1 1,0 0-1,3-5 1,-3 3 10,0-1 0,-1 1 1,0-1-1,0 1 1,0-1-1,-1 1 1,0-1-1,0 1 1,0-1-1,-1 1 1,0-1-1,0 1 1,0-1-1,-1 1 1,1 0-1,-1-1 1,-1 1-1,1 0 1,-7-9-1,66 8-4070,-41 0-1371,-2-5-4000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57.739"/>
    </inkml:context>
    <inkml:brush xml:id="br0">
      <inkml:brushProperty name="width" value="0.025" units="cm"/>
      <inkml:brushProperty name="height" value="0.025" units="cm"/>
    </inkml:brush>
  </inkml:definitions>
  <inkml:trace contextRef="#ctx0" brushRef="#br0">0 80 7944,'0'0'13260,"48"-15"-13164,-14 6-96,-3-3 64,1 2-96,-4 1-672,-6 1-1154,-8 0-1762,-3-1-2177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58.129"/>
    </inkml:context>
    <inkml:brush xml:id="br0">
      <inkml:brushProperty name="width" value="0.025" units="cm"/>
      <inkml:brushProperty name="height" value="0.025" units="cm"/>
    </inkml:brush>
  </inkml:definitions>
  <inkml:trace contextRef="#ctx0" brushRef="#br0">0 0 5862,'0'0'12171,"9"59"-11690,-3-32-289,4 5-64,5 0-96,-7 2 0,1-4-160,2-4-641,-4-5-96,-5-5 257,2-6-1282,-4-3-1377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58.490"/>
    </inkml:context>
    <inkml:brush xml:id="br0">
      <inkml:brushProperty name="width" value="0.025" units="cm"/>
      <inkml:brushProperty name="height" value="0.025" units="cm"/>
    </inkml:brush>
  </inkml:definitions>
  <inkml:trace contextRef="#ctx0" brushRef="#br0">6 138 10666,'0'0'1335,"-2"-8"207,2 6-1481,-1 0 93,0-1 1,1 1-1,-1 0 1,1 0-1,0-1 0,-1 1 1,1 0-1,0 0 1,0-1-1,1 1 0,-1 0 1,0-1-1,1 1 1,-1 0-1,1 0 0,0 0 1,0-1-1,0 1 1,0 0-1,0 0 0,0 0 1,1 1-1,-1-1 1,1 0-1,-1 0 0,1 1 1,0-1-1,-1 1 1,5-3-1,9-5 13,0 2 1,1 0-1,-1 0 0,2 1 1,-1 1-1,25-4 1,-7 4 57,-1 1 0,45 0 0,-78 4-224,0 0 0,1 0 0,-1 0-1,0 0 1,1 0 0,-1 0 0,0 0 0,1 0-1,-1 0 1,0 0 0,1 0 0,-1 0 0,1 0 0,-1 0-1,0 0 1,1 0 0,-1 1 0,0-1 0,0 0 0,1 0-1,-1 0 1,0 1 0,1-1 0,-1 0 0,0 0 0,0 1-1,1-1 1,-1 0 0,0 0 0,0 1 0,0-1 0,1 0-1,-1 1 1,0-1 0,0 0 0,0 1 0,-6 12 73,-19 12 104,-88 54-610,112-79 310,1 1 1,-1-1 0,1 0 0,-1 0 0,0 1 0,1-1-1,-1 1 1,1-1 0,-1 0 0,1 1 0,-1-1 0,1 1 0,-1-1-1,1 1 1,0-1 0,-1 1 0,1 0 0,0-1 0,-1 1-1,1-1 1,0 1 0,0 0 0,0-1 0,0 1 0,-1 0 0,1-1-1,0 1 1,0 0 0,0-1 0,0 1 0,0 0 0,0-1-1,1 1 1,-1-1 0,0 1 0,0 0 0,0-1 0,1 1 0,-1 0-1,0-1 1,1 1 0,0 0 0,1 0-367,0 0 0,0 0 0,0 0 0,0 0 0,0-1 0,0 1-1,0-1 1,0 1 0,0-1 0,1 0 0,1 0 0,22 1-4279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59.117"/>
    </inkml:context>
    <inkml:brush xml:id="br0">
      <inkml:brushProperty name="width" value="0.025" units="cm"/>
      <inkml:brushProperty name="height" value="0.025" units="cm"/>
    </inkml:brush>
  </inkml:definitions>
  <inkml:trace contextRef="#ctx0" brushRef="#br0">164 15 10090,'0'0'3400,"-7"0"-1702,-3 1-1237,0 0 0,1 1 1,-1 0-1,0 1 0,1 0 0,-1 0 1,1 1-1,-11 6 0,16-8-357,0 0-1,0 0 1,1 0 0,-1 1-1,0-1 1,1 1-1,0 0 1,0 0 0,0 0-1,0 1 1,0-1-1,1 1 1,-1 0 0,1-1-1,0 1 1,0 0-1,1 0 1,-1 0-1,1 1 1,0-1 0,0 0-1,-1 8 1,2-11-89,1 1 1,-1-1-1,1 0 1,0 1-1,-1-1 0,1 0 1,0 0-1,0 0 1,-1 0-1,1 0 1,0 0-1,0 0 0,0 0 1,0 0-1,1 0 1,-1 0-1,0-1 1,0 1-1,0 0 1,1-1-1,-1 1 0,0-1 1,1 0-1,-1 1 1,0-1-1,1 0 1,-1 0-1,0 0 0,1 0 1,-1 0-1,1 0 1,-1 0-1,0 0 1,1 0-1,1-1 0,3 0 14,0 1 0,0-1-1,-1 0 1,1 0 0,-1-1-1,1 0 1,9-4 0,-11 3-9,0-1 1,0 1-1,0-1 1,-1 1 0,1-1-1,-1-1 1,0 1-1,0 0 1,0-1 0,-1 1-1,1-1 1,-1 0-1,-1 0 1,1 0-1,0 0 1,-1 0 0,0 0-1,0 0 1,-1 0-1,0-7 1,0 13-20,0-1 1,0 0-1,0 0 1,0 0-1,0 1 1,-1-1-1,1 0 1,0 0-1,0 0 0,0 0 1,-1 0-1,1 0 1,0 1-1,0-1 1,-1 0-1,1 0 1,0 0-1,0 0 0,0 0 1,-1 0-1,1 0 1,0 0-1,0 0 1,-1 0-1,1 0 0,0 0 1,0 0-1,-1 0 1,1 0-1,0 0 1,0-1-1,0 1 1,-1 0-1,1 0 0,0 0 1,0 0-1,0 0 1,-1 0-1,1-1 1,0 1-1,0 0 0,0 0 1,0 0-1,-1 0 1,1-1-1,0 1 1,0 0-1,0 0 1,0 0-1,0-1 0,0 1 1,0 0-1,0 0 1,0-1-1,-1 1 1,1 0-1,0 0 1,0-1-1,0 1 0,-11 21-87,11-19-7,-1 0 0,1 0 0,-1 1 0,1-1-1,0 0 1,0 0 0,0 1 0,0-1 0,0 0 0,1 1 0,-1-1 0,1 0-1,-1 0 1,1 0 0,0 1 0,0-1 0,0 0 0,0 0 0,0 0 0,1-1-1,2 5 1,-2-5-279,1 1 0,-1-1 0,1 0 0,0 0 0,0 0 0,-1 0 1,1 0-1,0-1 0,0 1 0,0-1 0,0 0 0,0 0 0,0 0 0,0 0 0,0 0 0,-1-1 0,5 0 0,-6 0 6,1 1 0,0-1 1,-1 1-1,1-1 0,-1 0 1,1 1-1,-1-1 0,0 0 0,1 0 1,-1 0-1,0 0 0,1-1 1,-1 1-1,0 0 0,0 0 1,0-1-1,1-2 0,0 0 88,0 1 1,0-1-1,-1 0 0,0 0 1,1 0-1,-1 0 0,0-7 1,0 8 474,-1 0 0,0 0 1,0 0-1,0 0 0,-1 0 0,1 0 1,-1 0-1,1 0 0,-1 0 0,-1-3 1,1 5 55,1 0 1,-1 0-1,1 0 1,-1 0-1,0 0 1,1 0-1,-1 1 1,0-1-1,0 0 1,1 0-1,-1 0 1,0 1-1,0-1 1,0 1-1,0-1 1,0 0-1,0 1 1,0 0-1,0-1 1,0 1-1,0 0 1,0-1 0,-1 1-1,1 0 1,-2 0-1,3 0-153,-1 1-1,1-1 1,-1 1 0,1-1-1,-1 1 1,1-1-1,-1 1 1,1 0 0,-1-1-1,1 1 1,0 0-1,-1-1 1,1 1 0,0 0-1,-1 0 1,1-1 0,0 1-1,0 0 1,0 0-1,0-1 1,0 1 0,0 0-1,0 0 1,0-1 0,0 1-1,0 1 1,1 23 21,-1-24-28,3 13 65,1 0-1,0-1 0,0 1 1,1-1-1,1 0 1,0 0-1,1 0 1,10 12-1,-7-8-12,0 1 0,-1-1 0,9 25 0,-8-15 1131,-8-20 965,-7-20-1045,-4-10-1137,0-1-1,2 0 0,0 0 0,2-1 0,1 0 1,1 0-1,1 0 0,1 0 0,3-28 0,-2 52-63,0 0 0,1 0 0,-1 0 0,0 0 0,1 0 0,-1 0 0,1 0 0,-1 0 0,1 0 0,0 0 0,-1 0 0,1 0 0,0 0 0,0 0 0,0 1 0,-1-1 0,1 0 0,0 0 0,0 1 0,0-1 0,0 1 0,0-1 0,0 1 0,1 0 0,-1-1 0,0 1 0,0 0 0,0 0-1,0-1 1,0 1 0,0 0 0,1 0 0,-1 0 0,0 0 0,0 1 0,0-1 0,0 0 0,2 1 0,0 0-9,-1-1 0,1 1 0,-1-1 1,1 1-1,-1 0 0,1 0 0,-1 0 0,0 1 0,0-1 0,0 0 0,1 1 0,-1 0 1,-1-1-1,1 1 0,0 0 0,2 3 0,-2-2 9,-1 0-1,0-1 1,0 1 0,0 0-1,-1 0 1,1 0 0,-1 0-1,1 0 1,-1 0 0,0 0-1,0 0 1,-1 0 0,1 0-1,0 0 1,-1 0 0,0 0-1,0 0 1,0 0 0,0-1-1,0 1 1,0 0 0,-1 0-1,1-1 1,-1 1 0,0-1-1,0 0 1,-4 4 0,3-2-117,-1-1-1,0 0 1,-1 1 0,1-2 0,0 1 0,-1 0 0,0-1 0,1 0 0,-1 0-1,0 0 1,0-1 0,0 0 0,0 0 0,-1 0 0,-7 0 0,13-1 3,0 0-1,0 0 1,0 0 0,-1 0 0,1 0 0,0 0 0,0 0 0,0 0 0,0 0 0,-1 0 0,1 0-1,0 0 1,0 0 0,0 0 0,0 0 0,0 0 0,-1-1 0,1 1 0,0 0 0,0 0 0,0 0-1,0 0 1,0 0 0,0 0 0,-1-1 0,1 1 0,0 0 0,0 0 0,0 0 0,0 0 0,0 0 0,0-1-1,0 1 1,0 0 0,0 0 0,0 0 0,0 0 0,0-1 0,0 1 0,0 0 0,0 0 0,0 0-1,0 0 1,0-1 0,0 1 0,0 0 0,0 0 0,0 0 0,0-1 0,0-1-962,0-10-5560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1.823"/>
    </inkml:context>
    <inkml:brush xml:id="br0">
      <inkml:brushProperty name="width" value="0.035" units="cm"/>
      <inkml:brushProperty name="height" value="0.035" units="cm"/>
    </inkml:brush>
  </inkml:definitions>
  <inkml:trace contextRef="#ctx0" brushRef="#br0">1 354 15003,'0'3'1401,"7"-5"-865,7-5-224,8-6 480,2-1-144,5-3-344,1-2-240,-3 2-1792,0-2 1616,-4-4-312,-4 2-161</inkml:trace>
  <inkml:trace contextRef="#ctx0" brushRef="#br0" timeOffset="1">292 252 13331,'6'-1'187,"0"1"0,0-1 0,0-1 1,0 1-1,0-1 0,0 0 0,-1 0 0,1-1 0,5-3 1,48-32 443,-47 30-364,17-12 48,-6 5-165,-1-1 0,0-1-1,-1 0 1,21-25 0,-40 40-119,0-1 0,0 1 0,0-1 0,-1 1 0,0-1 0,1 1 0,-1-1 0,0 0 0,0 0 0,0 1 0,-1-1 0,2-4 0,-2 6-16,0 0 0,-1 0 0,1 1 0,0-1 0,0 0 1,0 0-1,0 1 0,0-1 0,-1 0 0,1 1 0,0-1 1,-1 0-1,1 1 0,-1-1 0,1 0 0,0 1 0,-1-1 0,1 1 1,-1-1-1,0 0 0,-1 0 2,1 0 1,-1 1-1,1-1 1,0 1-1,-1-1 1,1 1-1,-1-1 1,0 1-1,1 0 1,-1 0-1,1 0 1,-1 0-1,-2 0 1,-4 1 35,-1 1 1,1 0 0,0 0 0,0 0 0,1 1-1,-1 0 1,1 1 0,-1 0 0,1 0 0,0 0-1,0 1 1,1 0 0,-1 1 0,-7 8-1,3-3 52,1 2-1,0-1 0,0 1 0,1 1 0,1 0 1,-10 21-1,15-26-40,-1 0-1,1 1 1,1-1 0,0 1 0,0-1 0,1 1-1,0 0 1,1-1 0,0 1 0,1 13 0,0-19-90,-1 0 1,1-1 0,0 1 0,0 0-1,0-1 1,1 1 0,-1-1 0,1 1-1,0-1 1,0 0 0,0 0 0,0 0-1,1 0 1,-1 0 0,1 0 0,-1-1-1,1 1 1,0-1 0,0 1-1,1-1 1,-1 0 0,0-1 0,1 1-1,-1 0 1,1-1 0,-1 0 0,1 0-1,0 0 1,5 0 0,-4 0-53,0-1 0,1 0 0,-1 0 0,0-1 0,0 1 0,1-1 0,-1-1 0,0 1 0,0-1 0,0 1 0,0-2 0,0 1 0,-1 0 0,1-1 0,-1 0 0,1 0 0,5-6 0,26-21-365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0:59.605"/>
    </inkml:context>
    <inkml:brush xml:id="br0">
      <inkml:brushProperty name="width" value="0.025" units="cm"/>
      <inkml:brushProperty name="height" value="0.025" units="cm"/>
    </inkml:brush>
  </inkml:definitions>
  <inkml:trace contextRef="#ctx0" brushRef="#br0">1 224 14798,'0'0'7175,"7"-9"-6972,3-2-176,-6 8-18,0-1 1,-1 0-1,1-1 1,-1 1-1,0 0 0,0-1 1,-1 0-1,4-9 1,-2 3 242,-10 23-162,-9 29-16,15-38-73,0-1 0,-1 0 0,1 1-1,0-1 1,1 0 0,-1 1 0,0-1 0,1 0 0,-1 1-1,1-1 1,0 0 0,0 1 0,0-1 0,0 0 0,0 0-1,0 0 1,0 0 0,1 0 0,-1 0 0,1 0 0,0-1-1,3 4 1,-2-4 8,0 1 0,0-1 0,1 1-1,-1-1 1,0 0 0,1-1 0,-1 1 0,1 0 0,-1-1-1,1 0 1,0 0 0,-1 0 0,1 0 0,-1-1-1,6 0 1,-7 0 39,0 0 0,0 0-1,1-1 1,-1 1 0,0 0-1,0-1 1,0 0-1,0 1 1,-1-1 0,1 0-1,0 0 1,-1 0 0,1 0-1,-1 0 1,0 0 0,0-1-1,0 1 1,0 0-1,0-1 1,0 1 0,0 0-1,-1-1 1,1 1 0,-1-1-1,0 1 1,0-1 0,0-3-1,1-2 189,-1 1 1,0-1-1,0 0 0,-1 1 0,0-1 0,0 0 0,-1 1 0,-2-9 1,-1 7-168,-1 0 1,1 0 0,-1 1 0,-1 0 0,0 0 0,0 0 0,0 1 0,-1 0 0,0 0-1,-11-6 1,62 10-192,4 5 93,24-1-1123,-27-6-2766,-25-6-2296,-6-2-4606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20.293"/>
    </inkml:context>
    <inkml:brush xml:id="br0">
      <inkml:brushProperty name="width" value="0.025" units="cm"/>
      <inkml:brushProperty name="height" value="0.025" units="cm"/>
    </inkml:brush>
  </inkml:definitions>
  <inkml:trace contextRef="#ctx0" brushRef="#br0">13428 764 4388,'-155'-95'6809,"-18"-8"-6808,139 85 2,0 2 0,-2 2 1,-50-14-1,27 14-104,0 4 0,-109-6 0,-125 15-364,150 3 378,43-1 96,-894-31 388,-460-68 41,-59 35 213,691 23-487,-145-8-72,-1650-13 896,1379 155-956,1060-65-54,2 8-1,2 7 1,-328 131-1,367-115 7,3 6 0,2 6 0,4 5 0,3 6-1,-137 121 1,199-150 44,3 3 0,2 2 0,2 3 0,4 2 0,2 2 0,3 2 0,-65 135 0,97-174-24,2 1-1,1 1 0,2 0 0,1 0 0,1 1 0,2 0 0,-1 40 0,5-47-29,1-1-1,1 0 1,1 0-1,1 0 1,1-1-1,1 1 1,1-1-1,1 0 1,1-1-1,15 26 1,-4-15 15,2-1 1,1-1-1,1-1 0,2-2 1,42 38-1,-24-29-13,2-3 0,1-1 0,56 28-1,16-3-17,2-6-1,179 53 0,16-16-2,444 66-1,338-17-71,-862-112 112,1678 134-1207,-101-91 790,775-95 433,120-177 357,-2176 148-333,975-229 0,-1421 262 87,-1-4 0,163-73 1,-221 85-86,0-1 1,-2 0-1,0-2 1,-1-1-1,-1-1 1,0-1-1,-1-1 0,-2-1 1,0-1-1,-1 0 1,-2-2-1,25-43 1,-23 27 47,-1-1 0,-2 0 0,-3-1 1,0 0-1,10-81 0,-20 96-98,0-1 0,-2 0 0,-1 0 0,-2 0 0,-1 0 0,-1 0 0,-1 1 0,-1 0 0,-2 0 0,-12-29 0,3 20-51,-2 1 0,-1 1 0,-2 1 1,-1 1-1,-53-57 0,35 48 50,-2 3-1,-1 2 1,-75-49 0,2 18 55,-3 5 1,-227-85 0,-1260-385 679,608 262-602,-22 88-1525,694 147-355,-12 5-1656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23.111"/>
    </inkml:context>
    <inkml:brush xml:id="br0">
      <inkml:brushProperty name="width" value="0.025" units="cm"/>
      <inkml:brushProperty name="height" value="0.025" units="cm"/>
    </inkml:brush>
  </inkml:definitions>
  <inkml:trace contextRef="#ctx0" brushRef="#br0">0 536 7527,'12'-6'427,"40"-16"201,2 2-1,62-15 0,130-20-445,-50 11-52,223-49 1294,-301 73-1247,191-8 0,612-19 319,419-30 722,-452 49-1174,-121 1 104,-160 12-48,370-4 24,384 31 264,-209 1 89,-1060-11-1001,-53 0-5225,-33-2-305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35.944"/>
    </inkml:context>
    <inkml:brush xml:id="br0">
      <inkml:brushProperty name="width" value="0.025" units="cm"/>
      <inkml:brushProperty name="height" value="0.025" units="cm"/>
    </inkml:brush>
  </inkml:definitions>
  <inkml:trace contextRef="#ctx0" brushRef="#br0">677 269 8712,'0'0'1185,"-9"0"-1163,-16 1-59,-2-2-74,1 1 0,0 2-1,0 1 1,0 1-1,-45 13 1,37-4 294,1 1-1,1 1 1,1 2-1,0 2 1,1 0-1,1 2 1,-46 44-1,60-50-148,1 1 0,1 0 0,0 1 0,1 0 0,1 1 0,1 0 0,1 1 0,0 0 0,1 0 0,2 1 0,-1 0 0,2 1 0,1-1 0,-3 34 0,5-31-34,2 0 0,0 0 0,1 0 1,2 0-1,0 0 0,1-1 0,12 36 0,-10-43-3,0 0 0,2 0 0,0 0-1,0-1 1,2-1 0,-1 1 0,2-2-1,0 1 1,0-1 0,1-1 0,19 14 0,-12-10 40,2-2 0,0 0 0,0-1 0,1-1 1,0-2-1,1 0 0,0-1 0,39 8 1,-30-11 44,0-1 0,1-2 0,0-1 0,-1-1 0,59-9 0,-24-4 91,0-3-1,-1-4 1,-1-2-1,-1-2 1,92-51 0,-126 59-96,0-2 0,0 0-1,-2-2 1,50-45 0,-64 50-44,0 0 1,0-2-1,-2 1 0,0-2 0,-1 0 0,0 0 0,-2-1 0,0 0 0,7-26 0,-2-1 106,-3-2 0,-2 1-1,-2-1 1,-2-1 0,-2 1 0,-5-75 0,0 101-54,-1 0 1,0 0 0,-2 1-1,-1 0 1,-1 0 0,0 0-1,-2 1 1,-21-37 0,24 46-29,-1 1 1,0 0-1,0 0 0,-1 1 1,-1 0-1,0 0 1,0 1-1,0 0 0,-1 0 1,0 1-1,-1 1 1,0 0-1,0 0 0,0 1 1,0 0-1,-1 1 1,-14-3-1,8 4-61,0 1 1,0 1-1,0 0 0,0 1 0,0 1 1,0 1-1,1 1 0,-1 0 1,0 1-1,1 1 0,-22 9 1,-7 8-186,0 2 0,-66 45 1,15-7-1204,75-50 444,0 0-1,-35 12 1,-53 5-3627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37.086"/>
    </inkml:context>
    <inkml:brush xml:id="br0">
      <inkml:brushProperty name="width" value="0.025" units="cm"/>
      <inkml:brushProperty name="height" value="0.025" units="cm"/>
    </inkml:brush>
  </inkml:definitions>
  <inkml:trace contextRef="#ctx0" brushRef="#br0">498 6531 4036,'-8'-10'4222,"-7"-11"-3933,1-1 0,0 0 0,2-1 0,0-1 0,2 0 0,0 0 0,-10-45 0,-63-501-1845,48 278 998,-34-154 761,-21-162 117,26-16 1436,23-910 1,119 611-1710,-30 447-30,-36 347-244,16-236-226,-28 122-4382,-8 161-1982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37.531"/>
    </inkml:context>
    <inkml:brush xml:id="br0">
      <inkml:brushProperty name="width" value="0.025" units="cm"/>
      <inkml:brushProperty name="height" value="0.025" units="cm"/>
    </inkml:brush>
  </inkml:definitions>
  <inkml:trace contextRef="#ctx0" brushRef="#br0">0 1356 11787,'0'0'1837,"7"-14"-1843,36-68-143,4 2-1,58-74 1,-43 65-172,192-309-557,-190 286-580,81-198-1,-128 260 1295,7-17 2383,-26 73-2074,1 0 0,1-1-1,-1 1 1,1 0 0,0-1 0,0 1-1,2 10 1,0 10-70,-1 25 9,3 0 0,2 0 0,2 0 0,2-1 0,2-1 0,3 0 0,1 0 0,3-2 0,2 0 0,30 49 0,-27-57-213,2-1 1,1-2 0,2 0-1,58 54 1,-57-64-543,0-1 1,2-1-1,1-2 0,0-2 1,67 30-1,9-12-3701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43.521"/>
    </inkml:context>
    <inkml:brush xml:id="br0">
      <inkml:brushProperty name="width" value="0.025" units="cm"/>
      <inkml:brushProperty name="height" value="0.025" units="cm"/>
    </inkml:brush>
  </inkml:definitions>
  <inkml:trace contextRef="#ctx0" brushRef="#br0">121 8462 7815,'0'0'1346,"-8"3"-1293,-1 1 0,-5 2-102,0 0 0,0-1 0,-1-1 0,1-1 1,-18 3-1,48-36 439,154-163 1620,38-49-1858,-130 124-58,93-187 0,-99 168 662,280-423-205,-155 263-445,-103 152 447,7 4 1,169-180-1,80-72-490,49-51-56,612-532 35,-351 449-15,-111 147-35,-357 251 16,181-113-40,543-261 0,-421 279 64,625-192 0,-147 78-53,-307 148 21,12 54 0,-644 130 0,639-147-67,-8-32-67,220-56 25,1323-185 120,-1223 334-2360,-922 88 529,-5-1-1090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47.177"/>
    </inkml:context>
    <inkml:brush xml:id="br0">
      <inkml:brushProperty name="width" value="0.025" units="cm"/>
      <inkml:brushProperty name="height" value="0.025" units="cm"/>
    </inkml:brush>
  </inkml:definitions>
  <inkml:trace contextRef="#ctx0" brushRef="#br0">1 75 7783,'1'-9'2638,"3"-56"1098,7 129-661,25 381-1926,-33 5-1082,-3-183 132,1-123-94,9 335-263,-1-323 38,33 161-1,-33-263 111,-5-23-26,2 1 0,1-1 0,18 49 0,-20-71 6,-2-10-1425,-2-15-3404,-2 10 3553,1-23-7898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48.895"/>
    </inkml:context>
    <inkml:brush xml:id="br0">
      <inkml:brushProperty name="width" value="0.025" units="cm"/>
      <inkml:brushProperty name="height" value="0.025" units="cm"/>
    </inkml:brush>
  </inkml:definitions>
  <inkml:trace contextRef="#ctx0" brushRef="#br0">1 198 10314,'0'0'10831,"5"-8"-10329,41-48-21,67-63-1,-113 118-479,1 0 0,0 0 0,0 0 0,0 0 0,0 0-1,0 0 1,0 0 0,1 0 0,-1 1 0,0-1 0,0 0 0,1 1 0,-1-1 0,0 1 0,1-1 0,-1 1-1,0-1 1,1 1 0,1 0 0,-2 0 6,-1 1-1,1-1 1,0 1 0,-1-1-1,1 1 1,-1-1 0,1 1-1,-1 0 1,0-1-1,1 1 1,-1 0 0,1-1-1,-1 1 1,0 0 0,0 0-1,1-1 1,-1 1-1,0 0 1,0 0 0,0-1-1,0 1 1,0 0 0,0 0-1,0 1 1,-10 63 390,9-58-364,-7 27-1,2 0 0,-2 60 0,8-93-139,0 1 0,0-1 1,0 0-1,1 1 0,-1-1 0,0 0 0,1 0 1,-1 1-1,1-1 0,0 0 0,-1 0 0,1 0 0,0 0 1,-1 1-1,1-1 0,0 0 0,0-1 0,0 1 1,0 0-1,0 0 0,0 0 0,0 0 0,1-1 1,-1 1-1,0-1 0,0 1 0,3 0 0,-2 0-399,0-1 0,1 1-1,-1-1 1,1 1 0,0-1-1,-1 0 1,1 0-1,-1 0 1,1 0 0,-1-1-1,1 1 1,-1-1 0,1 1-1,3-2 1,12-12-11169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47.603"/>
    </inkml:context>
    <inkml:brush xml:id="br0">
      <inkml:brushProperty name="width" value="0.025" units="cm"/>
      <inkml:brushProperty name="height" value="0.025" units="cm"/>
    </inkml:brush>
  </inkml:definitions>
  <inkml:trace contextRef="#ctx0" brushRef="#br0">0 1 16271,'0'0'550,"0"8"-470,3 28 282,2 1-1,1-2 0,16 50 0,7 41 463,-7 33-387,2 297-1,-57 161-316,29-571-121,-11 179-309,15-188-557,1 0 0,2 0 0,15 71-1,-3-47-2004,-2-2-1094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8.809"/>
    </inkml:context>
    <inkml:brush xml:id="br0">
      <inkml:brushProperty name="width" value="0.025" units="cm"/>
      <inkml:brushProperty name="height" value="0.025" units="cm"/>
    </inkml:brush>
  </inkml:definitions>
  <inkml:trace contextRef="#ctx0" brushRef="#br0">111 292 5701,'0'0'1271,"5"-9"-390,6-11-418,23-41 2448,-14 19 2817,-20 41-4805,-15 37-394,-1 9-323,2 0 0,2 1 0,2 0 1,-6 78-1,1-16 220,-34 124 502,17-91-735,31-140-188,1 0 0,0-1-1,0 1 1,0 0 0,0-1-1,0 1 1,0 0 0,0-1-1,0 1 1,0 0 0,0-1 0,1 1-1,-1 0 1,0-1 0,0 1-1,1 0 1,-1-1 0,0 1-1,1-1 1,-1 1 0,0-1-1,1 1 1,-1-1 0,1 1 0,-1-1-1,1 1 1,-1-1 0,1 1-1,0-1 1,-1 0 0,1 1-1,0-1 1,31 5 175,46-15 100,-63 7-254,434-46 301,-159 21-190,-31 6-219,-1 11 1,448 39-1,-513-17-32,0-9 0,288-33 0,-404 23 117,597-50 79,-521 57-196,-85 2 11,76-8 0,-136 6 99,0 0 0,0 0 1,0-1-1,-1 0 0,1-1 0,12-5 0,-18 7-34,0 0 1,0-1-1,0 1 1,0-1-1,0 0 1,0 1-1,0-1 1,-1 0-1,1 0 0,-1 0 1,1 0-1,-1 0 1,0 0-1,0-1 1,0 1-1,0 0 0,0-1 1,0 1-1,-1-1 1,1 1-1,-1-1 1,0 1-1,1-1 0,-2-2 1,0-26-23,-2 0 1,-13-55-1,9 54 66,1-1 1,-1-43-1,6 58-6,-1-28 400,2 1 1,3-1-1,12-76 0,-14 120-378,-1 0 0,1-1 0,-1 1 0,0 0 0,0 0 0,0 0 0,0 0 0,0-1 0,-1 1 0,1 0 0,0 0 0,-1 0 0,0 0 0,1 0 0,-1 0 0,0 0 0,0 0 0,0 0 0,-1 0 0,1 0 0,0 1 0,-3-4 0,-3 0-25,1 0-1,-1 0 1,0 0 0,-14-6 0,8 5 58,-9-5-97,-1 1 0,0 1-1,-1 1 1,0 1 0,-36-5 0,-129-8-31,150 17 25,-775-12-1481,522 17 1355,-905 61 393,1120-52-239,-10 2 169,0-4 0,0-3 0,-94-6 1,177-1-310,-1 0 1,1 0 0,-1 0 0,1 0-1,0-1 1,-1 0 0,1 0-1,-5-3 1,-15-13-5614,7 2 141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2.310"/>
    </inkml:context>
    <inkml:brush xml:id="br0">
      <inkml:brushProperty name="width" value="0.035" units="cm"/>
      <inkml:brushProperty name="height" value="0.035" units="cm"/>
    </inkml:brush>
  </inkml:definitions>
  <inkml:trace contextRef="#ctx0" brushRef="#br0">29 45 14403,'-6'15'346,"1"-1"1,1 1-1,0 0 1,1 0-1,0 1 0,1-1 1,0 27-1,4-19-93,0 0-1,2-1 1,0 1 0,12 35-1,10 18-8,-10-32-128,-2-1-1,8 49 0,-23-111 93,0 1 0,1-1 0,5-32 1,-2 23-139,10-95-342,34-134-1,-44 244 238,-3 8 24,1 0 0,0 0 0,0 0 0,1 1 0,-1-1 0,1 0 0,0 1 0,0-1 0,0 1 0,1 0 0,0 0 0,5-7 0,-7 11 12,-1-1 0,1 1 1,0 0-1,0 0 0,0-1 1,0 1-1,0 0 0,-1 0 0,1 0 1,0 0-1,0 0 0,0 0 1,0 0-1,0 0 0,0 1 0,0-1 1,-1 0-1,1 0 0,0 1 1,0-1-1,0 1 0,-1-1 1,1 0-1,0 1 0,0 0 0,-1-1 1,1 1-1,0-1 0,-1 1 1,1 0-1,-1-1 0,1 1 0,-1 0 1,1 1-1,18 28 26,-16-25-19,-1-1-1,-1 1 1,1 1 0,-1-1 0,1 0-1,-2 0 1,1 0 0,0 1 0,-1-1-1,0 0 1,-1 10 0,-1-6 9,0 0 1,0 0-1,-1 0 1,0-1-1,-1 0 1,-5 12 0,-3-1 2,-1-1 1,0 0 0,-1-1 0,-30 29 0,44-46-69,-1 1 1,1-1-1,0 1 1,-1-1-1,1 1 0,-1-1 1,1 1-1,-1-1 1,1 1-1,-1-1 0,1 0 1,-1 1-1,1-1 1,-1 0-1,0 1 0,1-1 1,-1 0-1,1 0 1,-1 0-1,0 0 1,1 1-1,-1-1 0,0 0 1,-1 0-1,2-1 5,0 0 0,-1 0 0,1 1 0,0-1-1,0 0 1,0 1 0,0-1 0,0 0 0,0 0 0,0 1 0,0-1-1,0 0 1,0 0 0,0 1 0,0-1 0,0 0 0,1-1 0,13-38-547,-14 40 589,15-36-493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49.430"/>
    </inkml:context>
    <inkml:brush xml:id="br0">
      <inkml:brushProperty name="width" value="0.025" units="cm"/>
      <inkml:brushProperty name="height" value="0.025" units="cm"/>
    </inkml:brush>
  </inkml:definitions>
  <inkml:trace contextRef="#ctx0" brushRef="#br0">1 34 10698,'0'0'9572,"10"-5"-8964,3-1-457,0 1-1,0 0 1,17-3 0,-25 7-108,0 0 1,0 0 0,0 0 0,0 0-1,0 1 1,0 0 0,0 0 0,0 1 0,-1-1-1,1 1 1,0 0 0,0 0 0,0 1-1,-1-1 1,8 4 0,-11-3-22,1-1 0,0 1 1,-1 0-1,1-1 0,-1 1 0,0 0 0,1 0 1,-1 0-1,0 0 0,0 0 0,0 1 0,-1-1 0,1 0 1,0 0-1,-1 0 0,1 1 0,-1-1 0,0 0 1,0 1-1,0-1 0,0 0 0,0 1 0,-1-1 1,1 0-1,-1 1 0,1-1 0,-1 0 0,0 0 0,0 0 1,0 0-1,-2 3 0,-2 7 61,-1-1 1,0 0-1,-1-1 0,-10 13 0,-9 6 200,18-21-106,0 1 0,1 0 0,-1 0-1,2 0 1,0 1 0,0 0 0,-6 14 0,12-24-170,-1 1-1,1 0 1,0-1-1,0 1 1,0-1 0,0 1-1,0-1 1,0 1-1,0-1 1,0 1-1,0-1 1,0 1 0,0-1-1,0 1 1,0 0-1,1-1 1,-1 1 0,0-1-1,0 1 1,1-1-1,-1 0 1,0 1 0,0-1-1,1 1 1,-1-1-1,1 1 1,-1-1 0,0 0-1,1 1 1,-1-1-1,1 0 1,-1 1-1,1-1 1,-1 0 0,2 1-1,26 3 105,32-10-705,-8-16-2370,-18 0-1978,7-11-7074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0.434"/>
    </inkml:context>
    <inkml:brush xml:id="br0">
      <inkml:brushProperty name="width" value="0.025" units="cm"/>
      <inkml:brushProperty name="height" value="0.025" units="cm"/>
    </inkml:brush>
  </inkml:definitions>
  <inkml:trace contextRef="#ctx0" brushRef="#br0">948 233 9577,'0'-15'876,"0"1"-472,-1-1 0,0 1 0,-1 0 1,-1-1-1,-7-22 0,8 31-210,0 0-1,0 0 1,-1 1-1,0-1 0,0 1 1,-1 0-1,1 0 1,-1 0-1,0 0 0,0 1 1,-1-1-1,1 1 1,-1 0-1,0 1 0,0-1 1,0 1-1,-1 0 1,1 0-1,-9-2 1,-3 0 11,-1 1 0,1 1 0,-1 1 0,0 0 0,0 1 0,0 1 0,0 1 0,0 0 0,1 2 0,-1 0 0,0 1 0,-31 11 0,9 0-109,1 1 0,1 2-1,1 2 1,-48 34 0,58-34-76,1 1-1,1 0 1,0 2 0,2 2 0,1 0 0,1 1 0,1 0-1,1 2 1,2 1 0,1 0 0,-19 47 0,20-37 41,3 0-1,1 1 1,2 1 0,2 0 0,1 0-1,2 0 1,2 0 0,7 78 0,-1-92-48,0-1 0,3 1 0,0-1 0,1 0 0,2 0 0,0-1 0,2-1 1,0 0-1,2 0 0,1-2 0,1 1 0,0-2 0,2 0 0,1-1 0,0-1 1,1-1-1,33 23 0,-32-26-1,0-1 1,1-1 0,1-1-1,0-1 1,1-1-1,0-1 1,0-1-1,1-1 1,0-1 0,0-1-1,1-2 1,-1 0-1,1-2 1,0-1-1,-1-1 1,1 0 0,0-3-1,40-9 1,-40 4 119,-1-1 0,-1-1 0,0-1 0,0-1 0,-1-1 1,-1-1-1,-1-1 0,0-1 0,-1-1 0,0-1 0,-2 0 0,19-26 1,-11 10 107,-1-1 0,-2-2 1,-1 0-1,-2-2 0,-2 0 1,22-71-1,-27 63-223,-2-1-1,-2 0 1,-2-1 0,-2 0-1,-3-78 1,-2 104-58,-2 0 0,-1 1 0,-1-1 0,0 1 0,-2 0-1,-1 1 1,-1-1 0,-1 1 0,0 0 0,-2 1 0,0 1 0,-2-1 0,-27-32 0,30 42-23,-1 0 0,0 1 0,-1 0 0,0 1 0,0 1 1,-1 0-1,0 0 0,0 1 0,-1 1 0,0 1 0,-23-7 0,18 8-129,1 1 1,-1 1-1,0 0 1,1 2-1,-1 0 1,0 1-1,1 1 0,-27 6 1,7 2-868,-1 3-1,2 1 1,0 1-1,0 2 1,2 2 0,0 2-1,1 0 1,-32 28 0,-35 36-5304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2.927"/>
    </inkml:context>
    <inkml:brush xml:id="br0">
      <inkml:brushProperty name="width" value="0.025" units="cm"/>
      <inkml:brushProperty name="height" value="0.025" units="cm"/>
    </inkml:brush>
  </inkml:definitions>
  <inkml:trace contextRef="#ctx0" brushRef="#br0">42 1 7495,'0'0'6662,"-41"64"-6501,41-25-129,0 11 0,7 6-32,7 9 32,-1 10-673,3 3-2082,-4 3-1761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3.255"/>
    </inkml:context>
    <inkml:brush xml:id="br0">
      <inkml:brushProperty name="width" value="0.025" units="cm"/>
      <inkml:brushProperty name="height" value="0.025" units="cm"/>
    </inkml:brush>
  </inkml:definitions>
  <inkml:trace contextRef="#ctx0" brushRef="#br0">11 1 6054,'-5'81'64,"0"2"-32,5 0 0,0 3-352,0-5-2115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5.381"/>
    </inkml:context>
    <inkml:brush xml:id="br0">
      <inkml:brushProperty name="width" value="0.025" units="cm"/>
      <inkml:brushProperty name="height" value="0.025" units="cm"/>
    </inkml:brush>
  </inkml:definitions>
  <inkml:trace contextRef="#ctx0" brushRef="#br0">18 1 13677,'0'0'576,"-14"52"-479,12-25-97,1 7 32,1 12 0,0 9 0,0 6-32,0 5 32,3 5-64,8 5-32,-6 1-1730,4 1-2850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3.605"/>
    </inkml:context>
    <inkml:brush xml:id="br0">
      <inkml:brushProperty name="width" value="0.025" units="cm"/>
      <inkml:brushProperty name="height" value="0.025" units="cm"/>
    </inkml:brush>
  </inkml:definitions>
  <inkml:trace contextRef="#ctx0" brushRef="#br0">14 0 5926,'5'64'-193,"-1"-1"-415,1-2-353,0-1-769,1-3 1922,-6-1 1122,0-1 95,5 0-480,-1-1-481,1-1-255,-3 0-161,0-1-2178</inkml:trace>
  <inkml:trace contextRef="#ctx0" brushRef="#br0" timeOffset="1">60 1361 6983,'-13'66'4045,"-6"28"-1098,-6 105 1,22-112-3132,16 147-1,-12-206-2568,-1-19-489,0-7-1263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4.549"/>
    </inkml:context>
    <inkml:brush xml:id="br0">
      <inkml:brushProperty name="width" value="0.025" units="cm"/>
      <inkml:brushProperty name="height" value="0.025" units="cm"/>
    </inkml:brush>
  </inkml:definitions>
  <inkml:trace contextRef="#ctx0" brushRef="#br0">49 83 5477,'0'0'4378,"7"-9"-2067,3-6-1342,14-19 1017,-5 10 2789,-20 30-1567,-13 34-2508,5-23-599,-46 100 128,49-103-216,1 0 0,0 1 0,1 0 0,1-1 0,1 1 0,-2 21 1,4-35-7,0-1 0,0 1 0,0 0 0,0 0 0,0-1 0,0 1 1,0 0-1,0 0 0,0-1 0,1 1 0,-1 0 0,0-1 1,0 1-1,1 0 0,-1-1 0,0 1 0,1 0 0,-1-1 0,1 1 1,-1-1-1,1 1 0,-1-1 0,1 1 0,-1-1 0,1 1 1,-1-1-1,1 1 0,0-1 0,-1 0 0,1 1 0,0-1 0,-1 0 1,1 0-1,0 1 0,1-1 0,1 0-14,0 0 1,0-1-1,1 1 0,-1-1 0,0 1 0,0-1 1,0 0-1,0 0 0,3-2 0,58-34-2318,-2-13-6093,-35 28 2081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4.927"/>
    </inkml:context>
    <inkml:brush xml:id="br0">
      <inkml:brushProperty name="width" value="0.025" units="cm"/>
      <inkml:brushProperty name="height" value="0.025" units="cm"/>
    </inkml:brush>
  </inkml:definitions>
  <inkml:trace contextRef="#ctx0" brushRef="#br0">70 0 8712,'0'0'3812,"-27"55"256,13-20-1506,-1 3-992,5 0-385,6-3-96,4-6-321,0-5-351,14-10-289,13-7-128,7-7-801,0-3-1761,0-17-4357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5.947"/>
    </inkml:context>
    <inkml:brush xml:id="br0">
      <inkml:brushProperty name="width" value="0.025" units="cm"/>
      <inkml:brushProperty name="height" value="0.025" units="cm"/>
    </inkml:brush>
  </inkml:definitions>
  <inkml:trace contextRef="#ctx0" brushRef="#br0">17 1 12908,'-10'143'3200,"4"190"-3544,8-304-38,2-1 1,1 1-1,14 45 0,-10-43-1593,-1 1 0,5 49 0,-12-10 4639,-3 0 0,-19 126 0,10-110-1426,4 9-407,4 1 0,12 128 0,-1-164-737,-3-32-1184,1 52 0,-6-74 474,0-1 0,-1 1 0,1 0 0,-1-1 0,-1 1 1,1-1-1,-1 1 0,0-1 0,-1 0 0,1 1 0,-1-1 0,-1 0 0,-3 5 0,-3 0-6340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6.750"/>
    </inkml:context>
    <inkml:brush xml:id="br0">
      <inkml:brushProperty name="width" value="0.025" units="cm"/>
      <inkml:brushProperty name="height" value="0.025" units="cm"/>
    </inkml:brush>
  </inkml:definitions>
  <inkml:trace contextRef="#ctx0" brushRef="#br0">127 1 6406,'0'0'16346,"-3"11"-15860,2-5-446,-2 7 52,0 0 1,1 0-1,0 0 1,1 1-1,1-1 0,0 1 1,2 14-1,-1-27-94,-1 1-1,1-1 0,-1 1 1,1-1-1,0 1 0,0-1 0,0 0 1,0 0-1,0 1 0,0-1 1,0 0-1,0 0 0,0 0 1,1 0-1,-1 0 0,0 0 1,1 0-1,-1-1 0,0 1 0,1 0 1,-1-1-1,1 1 0,0-1 1,1 1-1,48 2-376,-46-3 343,1 0-1,0 0 1,0 1 0,0-1 0,0 1 0,8 2 0,-11-1 42,0 1 1,0-1-1,0 0 0,0 1 0,-1-1 1,1 1-1,0 0 0,-1 0 0,0 0 1,0 0-1,0 0 0,0 1 1,-1-1-1,1 1 0,-1-1 0,0 1 1,0-1-1,0 1 0,0 0 0,-1 0 1,1-1-1,-1 1 0,0 0 0,0 0 1,-1-1-1,0 5 0,1 0 116,-1 1-1,-1-1 1,1 1-1,-1-1 1,-1 0-1,1 0 1,-2 0-1,1 0 1,-1 0-1,-6 10 0,6-14-6,-1 0-1,1 1 1,0-1-1,-1-1 0,0 1 1,0-1-1,0 0 0,0 0 1,-1 0-1,1-1 0,-1 1 1,0-2-1,1 1 0,-1 0 1,0-1-1,-7 0 0,8 0-325,0-1 0,0 0 0,1 0 0,-1 0 0,0 0 0,0-1 0,0 0 0,0 0 0,1-1 0,-1 1 0,0-1 0,1 0 0,-1 0 0,1 0 0,0-1 0,0 0 0,0 1 0,0-1 0,0-1 0,-3-3 0,0-2-1418,0-1 0,0 0 0,2 0-1,-1 0 1,-6-17 0,-3-19-6095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2.746"/>
    </inkml:context>
    <inkml:brush xml:id="br0">
      <inkml:brushProperty name="width" value="0.035" units="cm"/>
      <inkml:brushProperty name="height" value="0.035" units="cm"/>
    </inkml:brush>
  </inkml:definitions>
  <inkml:trace contextRef="#ctx0" brushRef="#br0">127 1 13083,'-12'21'720,"1"2"1,1-1 0,1 1-1,1 1 1,-6 32-1,12-42-536,0 1 0,1 0 0,0-1 0,1 1 0,1 0 0,0 0 0,2-1 0,-1 1 0,2-1 0,5 17-1,3-3-80,1-1 0,2 0 0,1 0 0,1-2 0,20 24 0,-10-12-300,-13-19-372,-9-13-130,-9-10-129,-12-14 636,-1 2-1,-1 0 1,-31-24-1,32 29 514,1-2 0,0 0 0,0-1 1,2 0-1,-17-23 0,29 35-234,0-1 0,0 1 0,0-1 0,0 0 0,0 1 0,1-1 0,0 0 0,-1 0 0,2 0 0,-1 0 0,0 0 0,1 0 0,0 0 0,0-1 0,0 1 0,1-7 0,0 7 7,1-1 0,0 0 0,0 0-1,0 1 1,0-1 0,1 1 0,-1 0 0,1 0-1,0 0 1,1 0 0,6-6 0,4-1 42,0 0-1,0 2 1,1 0 0,1 0 0,-1 1-1,31-10 1,27-5-566,-36 13 116,46-21 1,-48 13 45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1:57.125"/>
    </inkml:context>
    <inkml:brush xml:id="br0">
      <inkml:brushProperty name="width" value="0.025" units="cm"/>
      <inkml:brushProperty name="height" value="0.025" units="cm"/>
    </inkml:brush>
  </inkml:definitions>
  <inkml:trace contextRef="#ctx0" brushRef="#br0">1 107 7239,'0'0'11787,"51"-39"-10025,-20 28-577,6 0 32,2 0-320,11 2-673,-3-1-224,-4 2-1537,-13 0-3780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00.871"/>
    </inkml:context>
    <inkml:brush xml:id="br0">
      <inkml:brushProperty name="width" value="0.025" units="cm"/>
      <inkml:brushProperty name="height" value="0.025" units="cm"/>
    </inkml:brush>
  </inkml:definitions>
  <inkml:trace contextRef="#ctx0" brushRef="#br0">1053 145 4484,'0'0'59,"-7"-10"21,0 1 317,-1 0 1,-1 1-1,1 0 1,-1 0-1,0 1 1,-1 0-1,0 0 0,-20-9 1,4 5 47,0 1 0,-1 2 0,0 1 0,0 0 0,-1 2 1,-46-2-1,47 7-421,-1 1 1,0 1-1,0 1 1,1 2-1,0 0 1,0 2-1,0 1 1,1 2-1,0 0 1,0 1 0,2 2-1,-1 0 1,2 2-1,0 1 1,0 1-1,2 0 1,0 2-1,-18 21 1,14-11 114,2 1 0,2 1 0,0 1 0,3 1 0,0 0 0,2 2 1,2 0-1,1 0 0,2 1 0,1 1 0,2 0 0,1 0 0,2 1 0,2-1 0,1 1 1,7 66-1,-2-82-119,1-1 0,1 1 0,0-1 0,2 0 0,1 0 0,1-1 0,0 0 1,1 0-1,2-1 0,0-1 0,0 0 0,2-1 0,0 0 0,1-1 0,18 15 0,-15-16-12,1 0-1,1-1 0,0-1 0,1-1 0,0-1 0,1 0 0,1-2 1,-1-1-1,1 0 0,1-2 0,-1-1 0,1 0 0,37 1 0,-23-7 78,-1-1-1,1-1 1,0-2 0,-1-2-1,0-2 1,0-1-1,68-29 1,-41 9 154,-1-2 0,-1-3 1,78-59-1,-107 70-44,-1-3 0,-1 0 0,-1-2 0,-2-1 0,-1-2 0,-1 0 0,33-57 1,-48 70-115,-1 0 0,-1-1 0,-1 0 0,0-1 1,-2 0-1,0 0 0,-2 0 0,0-1 1,-1 0-1,-1 0 0,-1 1 0,-1-1 1,-1 0-1,-1 0 0,-1 0 0,-6-21 0,6 32-79,-1 0 0,0 0 0,0 0 0,-1 1 0,-1-1-1,0 1 1,0 1 0,-1-1 0,0 1 0,-1 0-1,1 1 1,-11-9 0,6 7-14,-1 1 0,-1 0-1,1 1 1,-2 0 0,1 1 0,-1 1 0,-30-9 0,13 7-283,-1 2 1,-1 1-1,1 2 1,0 1 0,-1 2-1,1 1 1,-60 10-1,48 0-1181,0 1-1,0 3 1,2 1-1,-73 39 0,36-14-4459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33.686"/>
    </inkml:context>
    <inkml:brush xml:id="br0">
      <inkml:brushProperty name="width" value="0.025" units="cm"/>
      <inkml:brushProperty name="height" value="0.025" units="cm"/>
    </inkml:brush>
  </inkml:definitions>
  <inkml:trace contextRef="#ctx0" brushRef="#br0">0 266 4837,'0'0'3507,"8"-8"-2973,2-1-229,0 0 1,0 1 0,1 0-1,0 1 1,1 0-1,-1 1 1,26-10 0,27 0 327,0 3-1,0 3 1,93-2 0,-69 5-602,764-28 768,44-4 1386,-691 16-1342,204-10-693,-216 33-123,809 21 501,-506 17-560,9-16-224,-387-18 344,-55-2-23,85 12 1,-107-5-85,11 1-48,-20-7-3808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51.177"/>
    </inkml:context>
    <inkml:brush xml:id="br0">
      <inkml:brushProperty name="width" value="0.025" units="cm"/>
      <inkml:brushProperty name="height" value="0.025" units="cm"/>
    </inkml:brush>
  </inkml:definitions>
  <inkml:trace contextRef="#ctx0" brushRef="#br0">0 417 10410,'0'0'1847,"18"7"-1634,23 8-126,0-2-1,1-1 1,1-3-1,58 6 1,608-7-103,65-71-245,-338 21 175,1015-33 317,6 51-170,-835 17-145,1819-103 129,-1232 41 1181,-235 33-325,32-1-1119,-792 23-1811,-6-4-1772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11.969"/>
    </inkml:context>
    <inkml:brush xml:id="br0">
      <inkml:brushProperty name="width" value="0.025" units="cm"/>
      <inkml:brushProperty name="height" value="0.025" units="cm"/>
    </inkml:brush>
  </inkml:definitions>
  <inkml:trace contextRef="#ctx0" brushRef="#br0">0 429 10570,'0'0'2632,"12"2"-2894,52 4 435,78-2-1,-48-3 183,-3-1-174,0-5 1,107-18 0,180-51-123,-131 23-12,1408-170 1250,-198 154-432,-1451 67-768,8 0 83,1 0 0,-1 1-1,25 4 1,-36-4-126,-1-1-1,0 1 1,0-1-1,1 1 1,-1 0-1,0-1 1,0 1 0,0 0-1,0 1 1,0-1-1,0 0 1,0 1 0,0-1-1,0 1 1,-1-1-1,1 1 1,-1 0-1,1-1 1,-1 1 0,0 0-1,1 0 1,-1 0-1,0 0 1,0 1-1,0-1 1,-1 0 0,1 0-1,-1 1 1,1-1-1,0 4 1,-2-4 17,1 0 0,-1 0 0,0 0 0,0-1 0,0 1-1,0 0 1,0-1 0,0 1 0,0 0 0,0-1 0,0 1 0,-1-1 0,1 0 0,-1 0 0,1 1 0,-1-1 0,0 0 0,1 0-1,-1 0 1,0-1 0,0 1 0,1 0 0,-1-1 0,0 1 0,0-1 0,0 1 0,0-1 0,-3 0 0,-64 7 248,62-7-266,2 0 0,4 1-180,0-1 1,0 0 0,-1 1-1,1-1 1,0 0-1,0 0 1,-1 0 0,1 0-1,0 0 1,0 0 0,-1-1-1,1 1 1,0 0-1,0 0 1,0-1 0,0 1-1,-1-1 1,1 1-1,0-1 1,0 0 0,0 1-1,0-1 1,0 0 0,0 0-1,0 0 1,1 0-1,-1 0 1,0 0 0,0 0-1,0-1 1,-1-19-5100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7:57.978"/>
    </inkml:context>
    <inkml:brush xml:id="br0">
      <inkml:brushProperty name="width" value="0.025" units="cm"/>
      <inkml:brushProperty name="height" value="0.025" units="cm"/>
    </inkml:brush>
  </inkml:definitions>
  <inkml:trace contextRef="#ctx0" brushRef="#br0">1 342 4901,'0'0'6619,"8"-10"-6688,4-3 61,1 0 1,0 1-1,1 1 1,0 0-1,1 1 1,0 1 0,0 0-1,1 1 1,21-7-1,-21 10-108,0 1 1,0 0-1,0 2 0,1 0 0,-1 0 1,29 3-1,101 17-580,-102-10 888,79 3 1,315-34 1805,-198 6-1492,-63 7 29,1017-35 595,143 0-775,-632 13-336,-70 0-158,124-3 16,-83 40 300,-415 1-145,209-2-113,251 6-388,281-1 1159,-497-10-286,82 14 1304,-563-12-1780,0 0-1,-1 2 1,28 6-1,-25-3-2218,0 2 0,37 17-1,-34-11-1519</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37.582"/>
    </inkml:context>
    <inkml:brush xml:id="br0">
      <inkml:brushProperty name="width" value="0.025" units="cm"/>
      <inkml:brushProperty name="height" value="0.025" units="cm"/>
    </inkml:brush>
  </inkml:definitions>
  <inkml:trace contextRef="#ctx0" brushRef="#br0">65 192 4612,'0'-9'561,"-5"-159"7986,2 154-6537,-3 22-1213,-4 26-545,4-2-88,-6 17-61,3 1 0,2 0-1,2 0 1,3 91 0,2-139-101,0 0 1,0 0 0,1-1 0,-1 1-1,0 0 1,0 0 0,1-1 0,-1 1-1,1 0 1,0 0 0,0-1 0,-1 1-1,1-1 1,0 1 0,0-1 0,0 1-1,0-1 1,1 1 0,-1-1 0,0 0-1,1 0 1,-1 0 0,1 0 0,-1 0 0,1 0-1,-1 0 1,1 0 0,0 0 0,-1-1-1,1 1 1,0-1 0,0 1 0,-1-1-1,1 0 1,0 0 0,0 0 0,0 0-1,-1 0 1,4 0 0,1-1 34,1-1 0,-1 0 0,0 0 0,1 0 0,-1-1 0,0 0 0,-1 0 0,1 0 0,9-8 0,22-21 109,56-64 1,-41 40-120,-52 55-32,1 0-1,-1 0 1,1 1-1,-1-1 1,1 0-1,0 0 1,-1 1-1,1-1 1,0 0-1,0 1 1,0-1 0,-1 1-1,1-1 1,0 1-1,0 0 1,0-1-1,0 1 1,0 0-1,0-1 1,0 1-1,0 0 1,0 0-1,0 0 1,0 0-1,1 0 1,-1 1 25,-1 0 0,1-1 0,-1 1 0,1 0 0,-1 0 0,1 0 0,-1 0 0,1 0 0,-1 0 0,0 0 0,0 0 0,1 0 0,-1 0 0,0 0 0,0 0 0,0 0 0,0 0 0,-1 2 0,-9 62 951,9-59-931,-3 12 113,1-8-101,1 0-1,0 0 1,0 1 0,1-1-1,1 1 1,-1 0 0,3 12-1,-2-23-48,0 1-1,1-1 1,-1 1 0,0-1-1,1 1 1,-1-1-1,1 1 1,-1-1-1,1 0 1,-1 1 0,1-1-1,0 0 1,-1 1-1,1-1 1,-1 0-1,1 0 1,0 1-1,-1-1 1,1 0 0,-1 0-1,1 0 1,0 0-1,-1 0 1,1 0-1,0 0 1,-1 0 0,1 0-1,0 0 1,-1 0-1,1-1 1,-1 1-1,1 0 1,0 0 0,-1-1-1,1 1 1,-1 0-1,1-1 1,-1 1-1,1 0 1,0-1-1,24-14 171,-3-5-39,0 0 0,24-31 0,-1 2-136,-44 48-10,-1 1 1,0-1-1,0 1 0,1-1 0,-1 1 0,0 0 0,1-1 0,-1 1 1,0 0-1,1-1 0,-1 1 0,0 0 0,1-1 0,-1 1 0,1 0 1,-1 0-1,1 0 0,-1-1 0,1 1 0,-1 0 0,0 0 0,1 0 1,-1 0-1,1 0 0,-1 0 0,1 0 0,-1 0 0,1 0 0,-1 0 1,1 0-1,-1 0 0,1 0 0,-1 0 0,1 1 0,4 18-11,-13 48 470,5-37-328,2-29-115,1 0 0,0-1 0,0 1 0,0 0 0,0-1 0,0 1 0,0 0 0,0-1 0,0 1 0,0-1 0,0 1 0,1 0 0,-1-1 0,0 1 0,0 0 0,0-1 0,1 1 0,-1-1 0,0 1 0,1-1 0,-1 1 0,1-1 0,-1 1 0,0-1 0,1 1 0,-1-1 0,1 1 0,0-1 0,-1 0 0,1 1 0,-1-1-1,1 0 1,-1 0 0,1 1 0,0-1 0,-1 0 0,1 0 0,1 0 0,0 0 22,1-1 0,0 1 0,0-1 0,-1 0 0,1 0 0,-1 0-1,1 0 1,-1 0 0,5-4 0,52-43 193,-58 47-227,0 1 3,1-3-14,1 1-1,-1-1 1,1 1-1,0 0 1,-1 0-1,1 0 1,0 0-1,1 0 1,-1 1-1,0-1 1,0 1-1,1 0 1,4-1-1,-7 2-1,0 1 0,0 0 0,-1-1 0,1 1-1,0 0 1,-1 0 0,1-1 0,-1 1-1,1 0 1,-1 0 0,1 0 0,-1 0 0,0 0-1,1 0 1,-1 0 0,0 0 0,0 0 0,0 0-1,0 0 1,1 0 0,-1 0 0,-1 1-1,4 34 75,-2-26-61,-1-9-58,0-1 0,0 1 0,0 0 0,0 0 0,0-1 0,0 1 0,0 0 0,1 0 0,-1-1 0,0 1 0,0 0-1,1 0 1,-1-1 0,1 1 0,-1 0 0,1-1 0,-1 1 0,1-1 0,-1 1 0,1-1 0,-1 1 0,1-1 0,0 1 0,-1-1-1,1 1 1,0-1 0,-1 0 0,1 1 0,0-1 0,-1 0 0,1 0 0,0 0 0,0 1 0,0-1 0,-1 0 0,2 0 0,0 0-196,0-1 0,-1 1 0,1-1 0,0 1 0,0-1 0,-1 1 0,1-1 0,0 0 0,-1 0 0,1 0 0,-1 0 0,1 0 1,-1 0-1,1 0 0,0-2 0,16-21-3411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38.185"/>
    </inkml:context>
    <inkml:brush xml:id="br0">
      <inkml:brushProperty name="width" value="0.025" units="cm"/>
      <inkml:brushProperty name="height" value="0.025" units="cm"/>
    </inkml:brush>
  </inkml:definitions>
  <inkml:trace contextRef="#ctx0" brushRef="#br0">99 1 12684,'0'0'1655,"-9"3"37,2 0-1521,1-1 0,-1 2-1,1-1 1,0 1 0,0 0 0,0 0 0,-7 6-1,10-7-136,0 0 0,0 0 0,1 0 0,-1 0 0,1 1-1,0-1 1,-1 1 0,2 0 0,-1-1 0,0 1 0,1 0-1,0 0 1,-1 0 0,2 0 0,-1 0 0,0 0 0,1 5-1,0-9-53,0 1-1,1-1 1,-1 1 0,0 0-1,1-1 1,-1 1-1,0-1 1,1 1-1,-1 0 1,1-1-1,-1 1 1,1-1 0,0 0-1,-1 1 1,1-1-1,-1 1 1,1-1-1,0 0 1,-1 0-1,1 1 1,0-1 0,-1 0-1,1 0 1,0 0-1,-1 1 1,1-1-1,0 0 1,-1 0-1,1 0 1,1-1 0,31 1-711,-23 0 398,31-2-1251,-26 0 1405,-1 2-1,0 0 1,26 3 0,-39-3 253,-1 0 1,0 0-1,1 1 1,-1-1-1,1 0 1,-1 1-1,0-1 1,1 1-1,-1-1 1,0 0-1,0 1 1,1-1-1,-1 1 1,0-1-1,0 1 1,0-1-1,1 1 1,-1-1-1,0 1 0,0-1 1,0 1-1,0-1 1,0 1-1,0-1 1,0 1-1,0-1 1,0 1-1,0-1 1,-1 1-1,1-1 1,0 1-1,0-1 1,0 1-1,0-1 1,-1 0-1,1 1 1,-10 19 1562,-1-7-1077,-2-1 0,1 0 0,-2-1 0,-19 13 0,11-8-333,43-32-4787,40-29-4961,-22 10 6435,-9 3 3625,-8-2 3640,-16 10 2894,-6 19-2459,-5 14-3953,2 0-643,0-1-1,1 1 1,0-1 0,0 1 0,1-1 0,0 1-1,1 0 1,0 9 0,0-17-15,1-1 1,-1 1-1,0-1 0,1 1 1,-1 0-1,0-1 0,1 1 0,-1-1 1,1 0-1,-1 1 0,1-1 1,-1 1-1,1-1 0,-1 0 1,1 1-1,0-1 0,-1 0 1,1 1-1,-1-1 0,1 0 0,0 0 1,-1 0-1,1 0 0,0 0 1,-1 0-1,1 0 0,0 0 1,-1 0-1,1 0 0,0 0 1,-1 0-1,1 0 0,0 0 0,-1 0 1,1-1-1,-1 1 0,1 0 1,0-1-1,-1 1 0,1 0 1,0-1-1,27-14 210,-15 3-464,0 0-1,-1-1 0,0-1 1,-1 0-1,-1 0 0,11-20 1,-22 38 108,1-1 0,-1 1 0,1 0 0,0 0 0,0 0 0,0 0 0,2 6 0,-1 13 224,-1-21-154,-1 0 0,1 0 0,0 0 0,0 0 0,0 0-1,1 0 1,-1 0 0,0 0 0,1 0 0,-1 0 0,1 0 0,1 2 0,-2-4-57,0 1 1,1-1 0,-1 1-1,1-1 1,-1 1 0,1-1-1,-1 1 1,1-1 0,-1 1-1,1-1 1,-1 0 0,1 1 0,0-1-1,-1 0 1,1 1 0,0-1-1,-1 0 1,1 0 0,0 0-1,-1 0 1,1 1 0,0-1-1,1 0 1,0-1-319,1 0 0,0 0 0,0 1 0,0-1 1,-1-1-1,1 1 0,0 0 0,-1-1 0,1 1 0,-1-1 0,0 0 0,0 0 0,1 0 0,2-4 0,18-22-6961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38.580"/>
    </inkml:context>
    <inkml:brush xml:id="br0">
      <inkml:brushProperty name="width" value="0.025" units="cm"/>
      <inkml:brushProperty name="height" value="0.025" units="cm"/>
    </inkml:brush>
  </inkml:definitions>
  <inkml:trace contextRef="#ctx0" brushRef="#br0">64 1 8040,'0'0'9000,"1"9"-8381,2 21-227,-2 0 0,-3 32 0,1-51-354,0 0 0,-1 0-1,0 0 1,-1 0 0,0-1 0,-1 1 0,0-1-1,0 0 1,-12 19 0,-6 11 182,17-17 111,5-22-319,0-1 0,0 1 0,1-1 1,-1 1-1,0-1 0,0 1 0,0-1 0,0 1 0,1-1 0,-1 1 0,0-1 0,1 1 0,-1-1 0,0 1 1,1-1-1,-1 0 0,0 1 0,1-1 0,-1 0 0,1 1 0,-1-1 0,1 0 0,-1 1 0,1-1 0,-1 0 0,1 0 1,-1 0-1,1 0 0,-1 1 0,1-1 0,-1 0 0,2 0 0,8 0 60,0 0-1,-1-1 1,1 0-1,0-1 1,0 0-1,0-1 1,-1 1-1,1-2 1,-1 0 0,15-7-1,4-5-1009,53-37 0,-78 50 559,19-16-1221,-22 18 1384,1 1 1,0-1-1,-1 1 1,1-1 0,-1 0-1,0 1 1,1-1-1,-1 0 1,0 0 0,1 1-1,-1-1 1,0 0-1,0 0 1,1 1-1,-1-1 1,0 0 0,0 0-1,0 1 1,0-1-1,0 0 1,0 0 0,0 0-1,-1 1 1,1-1-1,0 0 1,0 0 0,-1 1-1,1-1 1,0 0-1,-1 1 1,0-2 0,-12-9-5823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38.943"/>
    </inkml:context>
    <inkml:brush xml:id="br0">
      <inkml:brushProperty name="width" value="0.025" units="cm"/>
      <inkml:brushProperty name="height" value="0.025" units="cm"/>
    </inkml:brush>
  </inkml:definitions>
  <inkml:trace contextRef="#ctx0" brushRef="#br0">0 111 12460,'0'0'6886,"29"-51"-6533,5 38-193,8 1-128,3 0-128,-4 0-2435,-3 2-4932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3.672"/>
    </inkml:context>
    <inkml:brush xml:id="br0">
      <inkml:brushProperty name="width" value="0.035" units="cm"/>
      <inkml:brushProperty name="height" value="0.035" units="cm"/>
    </inkml:brush>
  </inkml:definitions>
  <inkml:trace contextRef="#ctx0" brushRef="#br0">177 493 10082,'3'-5'347,"0"0"0,0-1 0,0 1 0,-1-1-1,0 0 1,0 1 0,1-8 0,-3 12-262,1 0 1,-1 0-1,0 0 1,0 0-1,1 0 0,-1 0 1,0 0-1,0 0 1,0 0-1,0-1 0,-1 1 1,1 0-1,0 0 1,0 0-1,-1 0 1,1 0-1,0 0 0,-1 0 1,1 0-1,-1 0 1,1 0-1,-1 0 1,0 1-1,1-1 0,-1 0 1,0 0-1,0 0 1,0 1-1,1-1 0,-1 0 1,0 1-1,0-1 1,0 1-1,0-1 1,0 1-1,0 0 0,0-1 1,0 1-1,0 0 1,0 0-1,0-1 0,-1 1 1,1 0-1,0 0 1,0 0-1,0 0 1,-1 1-1,-3-1 15,1 1 0,-1 1 0,1-1 0,-1 0-1,1 1 1,0 0 0,0 0 0,0 0 0,0 1 0,0-1 0,1 1 0,-1 0 0,1 0 0,-1 0 0,-2 4-1,-4 4-5,1 1-1,0 0 1,-9 17-1,9-15-47,2 1-1,-1 1 0,2-1 1,0 1-1,1 0 0,1 0 1,0 1-1,1-1 0,1 1 1,0 21-1,1-36-38,1 0 0,0 0 0,0 0-1,0 0 1,1 0 0,-1 0 0,0-1-1,1 1 1,-1 0 0,1 0 0,0 0 0,-1-1-1,1 1 1,0 0 0,0-1 0,0 1 0,0-1-1,0 1 1,1-1 0,2 3 0,-3-3 1,0-1 1,1 0-1,-1 1 1,1-1-1,-1 0 1,0 0-1,1 0 1,-1 0-1,1 0 1,-1 0-1,0-1 1,1 1-1,-1 0 1,0-1-1,1 1 1,-1-1-1,0 1 1,1-1-1,-1 0 0,2-1 1,7-5 55,0-1-1,-1 0 1,-1 0-1,16-19 1,5-11 191,-3-1 0,-1-1 1,38-84-1,32-139 724,-83 226-726,-3-1 0,9-60 0,-19 94-161,0 5-32,-4 11-8,-5 20-21,-1 19-1,2 0 1,3 0-1,2 1 1,2-1-1,5 54 1,-1-90-33,0 0 0,6 19 1,-8-31-64,1 0-1,0 1 1,1-1 0,-1 0 0,0 0 0,1 0-1,0 0 1,0 0 0,0 0 0,0-1-1,0 1 1,0-1 0,1 1 0,-1-1 0,1 0-1,3 3 1,-5-5 20,1 1 0,-1-1 0,1 0 1,0 1-1,-1-1 0,1 0 0,-1 0 0,1 0 0,0 0 0,-1 0 0,1 0 0,0 0 1,-1-1-1,1 1 0,-1-1 0,1 1 0,-1-1 0,1 1 0,-1-1 0,1 0 0,-1 0 1,0 0-1,1 0 0,-1 0 0,0 0 0,0 0 0,0 0 0,0 0 0,0-1 1,0 1-1,2-3 0,11-17-453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39.795"/>
    </inkml:context>
    <inkml:brush xml:id="br0">
      <inkml:brushProperty name="width" value="0.025" units="cm"/>
      <inkml:brushProperty name="height" value="0.025" units="cm"/>
    </inkml:brush>
  </inkml:definitions>
  <inkml:trace contextRef="#ctx0" brushRef="#br0">17 280 6342,'85'-198'4481,"-49"122"-410,-31 71-1780,-4 14-1796,-4 18-489,-9 26 209,-3-1 0,-27 65 0,-4 12 85,40-110-150,2-6 21,0 0 0,0 0-1,2 0 1,-1 1 0,1 16-1,1-29-164,1-1 0,0 1 0,0 0 0,0 0 0,0-1 0,1 1-1,-1 0 1,0 0 0,0-1 0,0 1 0,1 0 0,-1-1 0,0 1-1,1 0 1,-1-1 0,0 1 0,1 0 0,-1-1 0,1 1 0,-1-1-1,1 1 1,-1-1 0,1 1 0,0-1 0,-1 1 0,1-1 0,-1 0-1,1 1 1,0-1 0,1 1 0,27-4 215,28-23 284,4-17-449,-2-3 0,-2-3 0,52-56 0,-89 80-45,-17 16-1124,-17 12-3145,0 5 1817,1 0 0,0 1-1,1 0 1,-17 17 0,-7 15 2142,32-36 1290,1 0-1,0 0 1,0 0 0,0 1 0,-3 10 0,5-13-786,1 0 1,-1-1-1,1 1 1,-1 0-1,1 0 1,0-1-1,0 1 1,0 0 0,0 0-1,1 0 1,-1-1-1,1 1 1,-1 0-1,1-1 1,0 1-1,0-1 1,0 1 0,1-1-1,-1 1 1,1-1-1,-1 0 1,1 1-1,3 2 1,0-1-461,0 1 1,1-1-1,0-1 1,-1 1-1,1-1 1,1 0-1,-1 0 1,9 2-1,5 1-3493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40.143"/>
    </inkml:context>
    <inkml:brush xml:id="br0">
      <inkml:brushProperty name="width" value="0.025" units="cm"/>
      <inkml:brushProperty name="height" value="0.025" units="cm"/>
    </inkml:brush>
  </inkml:definitions>
  <inkml:trace contextRef="#ctx0" brushRef="#br0">116 44 13325,'0'0'1414,"-9"-1"594,1 1-1777,1-1 0,0 2 0,-1-1 0,1 1 1,-1 0-1,-12 3 0,18-3-210,0 0 1,-1 0-1,1 0 1,0 0-1,0 0 1,0 0-1,0 0 1,0 1-1,0-1 1,0 1-1,0 0 1,0-1-1,1 1 1,-1 0-1,1 0 1,-1 0-1,1 0 1,0 0-1,0 0 1,0 1-1,0-1 1,0 0-1,0 1 1,1-1-1,-1 0 1,1 1 0,0-1-1,-1 1 1,1 2-1,1-4-20,-1 0 0,0 0 0,0 0 0,1 0-1,-1-1 1,1 1 0,-1 0 0,1 0 0,-1 0 0,1-1 0,0 1 0,-1 0 0,1-1-1,0 1 1,0 0 0,-1-1 0,1 1 0,0-1 0,0 1 0,0-1 0,0 1 0,-1-1-1,1 0 1,0 1 0,0-1 0,0 0 0,0 0 0,0 0 0,0 0 0,0 0 0,0 0-1,2 0 1,38-1 136,-34 0-79,5 0-29,0-1 0,0-1 1,0 0-1,-1 0 0,1-1 0,14-8 0,-21 10-34,-1 0 1,1 0-1,-1-1 0,1 0 0,-1 0 0,0 0 1,0 0-1,-1 0 0,1-1 0,-1 0 0,1 0 0,-1 0 1,0 0-1,-1 0 0,1-1 0,-1 1 0,4-10 1,-6 13 9,0 1-1,0-1 1,1 0 0,-1 1 0,0-1 0,0 0 0,0 1 0,0-1 0,0 0 0,0 0 0,0 1-1,0-1 1,0 0 0,-1 1 0,1-1 0,0 0 0,0 1 0,-1-1 0,1 0 0,0 1-1,-1-1 1,1 0 0,0 1 0,-1-1 0,1 1 0,-1-1 0,1 1 0,-1-1 0,1 1 0,-1-1-1,-1 0 1,-25 0 153,20 2-146,1 1-1,-1 0 1,0 0 0,1 1-1,-11 5 1,13-5-17,0-1 1,1 1-1,0-1 0,-1 1 0,1 0 1,0 0-1,1 0 0,-1 1 1,1-1-1,-1 1 0,1-1 0,0 1 1,0 0-1,0 0 0,1 0 1,-3 8-1,5-11-14,-1-1 1,1 1-1,-1-1 1,1 1-1,-1 0 1,1-1-1,-1 1 0,1-1 1,-1 1-1,1-1 1,0 1-1,-1-1 1,1 0-1,0 1 1,-1-1-1,1 0 0,0 1 1,-1-1-1,1 0 1,0 0-1,0 0 1,-1 0-1,1 0 0,0 0 1,0 0-1,0 0 1,-1 0-1,1 0 1,1 0-1,27-2-1122,-19-1 294,0-1 0,1 1 0,-1-2 0,-1 1-1,1-1 1,-1-1 0,0 1 0,0-2 0,9-7-1,13-14-5243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40.490"/>
    </inkml:context>
    <inkml:brush xml:id="br0">
      <inkml:brushProperty name="width" value="0.025" units="cm"/>
      <inkml:brushProperty name="height" value="0.025" units="cm"/>
    </inkml:brush>
  </inkml:definitions>
  <inkml:trace contextRef="#ctx0" brushRef="#br0">75 1 8808,'0'0'1719,"-9"10"96,4-4-1534,-34 48 1179,36-50-1335,1 0 0,0 0 0,0 0 0,0 0-1,0 0 1,1 1 0,0-1 0,0 1 0,0-1 0,0 1 0,1-1 0,-1 1 0,1-1 0,1 7-1,0-9-106,0-1 1,0 0-1,0 0 0,0 0 0,1 0 0,-1 1 0,0-1 0,1-1 0,-1 1 0,0 0 0,1 0 0,-1 0 0,1-1 0,0 1 0,-1-1 0,1 1 0,-1-1 0,1 0 0,0 0 0,-1 0 0,1 0 0,0 0 0,-1 0 0,3 0 0,48-2-139,-47 1-27,25-4-338,-24 3 440,-1 1 0,0 0 1,1 0-1,-1 1 0,1-1 1,9 2-1,-40 29 2235,-9-5-1076,-63 38 0,77-56-904,19-17-547,21-22-1471,45-48-3519,-29 30 1880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41.009"/>
    </inkml:context>
    <inkml:brush xml:id="br0">
      <inkml:brushProperty name="width" value="0.025" units="cm"/>
      <inkml:brushProperty name="height" value="0.025" units="cm"/>
    </inkml:brush>
  </inkml:definitions>
  <inkml:trace contextRef="#ctx0" brushRef="#br0">89 0 11627,'0'0'7677,"-8"14"-7256,-4 6-246,1 2-1,1 0 0,1 0 1,0 0-1,-6 31 1,10-21-205,0 0 0,2 0 0,1 0 0,4 47 0,6-40-1072,-3-29-295,-2-26 341,-9-108-2649,36 148 5328,-24-20-1553,0-1 1,0 0-1,1 0 0,-1-1 1,1 1-1,-1-1 1,1-1-1,0 1 0,0-1 1,0-1-1,0 1 1,0-1-1,0 0 0,0-1 1,0 1-1,0-1 1,-1-1-1,1 1 0,0-1 1,0-1-1,-1 1 1,0-1-1,1 0 0,-1 0 1,0-1-1,0 0 1,-1 0-1,1 0 0,-1-1 1,0 0-1,6-7 1,-36 61 2781,21-18-2220,4-30-617,0 0 1,1 0-1,-1 0 1,0 0-1,1 0 1,-1 0-1,0-1 1,1 1-1,-1 0 1,1 0-1,0 0 1,-1-1-1,1 1 1,-1 0-1,1-1 1,0 1-1,0-1 1,-1 1-1,1-1 1,0 1-1,0-1 1,0 1-1,-1-1 1,1 0-1,0 1 1,0-1-1,1 0 1,8 2-12,-1-1-1,1-1 1,-1 0-1,1 0 1,-1-1 0,1 0-1,-1-1 1,0 1-1,1-2 1,-1 0 0,0 0-1,13-7 1,12-7-25,60-43 0,-9 6 0,-66 49 118,-18 5-89,-1 1 0,0-1 0,1 0 0,-1 0 0,0 1 0,0-1 0,1 0 0,-1 1 0,0-1 0,0 0 0,1 1 0,-1-1 0,0 0 1,0 1-1,0-1 0,0 0 0,0 1 0,0-1 0,1 1 0,-1-1 0,0 1 0,0-1 0,0 0 0,0 1 0,0-1 0,0 1 0,-1-1 0,1 0 0,0 1 0,-16 45 601,5-17-339,10-26-251,1 1 0,-1-1 0,1 1 0,0-1 0,0 1 0,0-1 0,0 1 0,1-1 0,-1 1 0,1-1 0,0 0 0,0 1 0,0-1 0,0 0 1,3 5-1,-2-7-210,-1 1 0,0-1 0,1 1 0,-1-1 0,1 0 0,0 0 1,-1 0-1,1 0 0,0 0 0,0 0 0,0 0 0,-1 0 0,1-1 1,0 1-1,0-1 0,0 1 0,0-1 0,0 0 0,0 0 1,0 0-1,0 0 0,0 0 0,0 0 0,0-1 0,0 1 0,0-1 1,3 0-1,15-9-6493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48.844"/>
    </inkml:context>
    <inkml:brush xml:id="br0">
      <inkml:brushProperty name="width" value="0.025" units="cm"/>
      <inkml:brushProperty name="height" value="0.025" units="cm"/>
    </inkml:brush>
  </inkml:definitions>
  <inkml:trace contextRef="#ctx0" brushRef="#br0">402 19 4068,'0'0'3827,"-8"-4"-2497,6 3-1295,-1-1 22,0 1 0,0-1 0,0 1 0,0-1 0,0 1 0,0 0 0,-1 0 0,1 1-1,0-1 1,0 0 0,-1 1 0,1 0 0,-1 0 0,1 0 0,0 0 0,-1 1 0,1-1 0,0 1 0,-1 0 0,1 0 0,0 0 0,0 0 0,0 1 0,0-1 0,-3 3 0,-13 12 0,2 0 0,0 1 0,1 1 0,1 0 0,1 1 1,1 1-1,-16 30 0,2 3-29,-34 102-1,41-93 174,2 1 0,-11 89 0,23-112-165,3 1 1,1 0-1,2-1 1,11 82-1,-8-109-6,0 0 0,1 0-1,0 0 1,1 0 0,0-1 0,1 1-1,1-2 1,0 1 0,0-1 0,1 1-1,1-2 1,0 0 0,0 0 0,13 10-1,-16-14 33,1-1-1,0-1 0,0 1 0,1-1 0,-1 0 0,1-1 0,-1 0 1,1 0-1,0-1 0,0 0 0,1 0 0,-1-1 0,0 0 1,0 0-1,1-1 0,-1 0 0,1-1 0,-1 0 0,0 0 0,0 0 1,0-1-1,0-1 0,0 1 0,10-5 0,-3-2 80,1 0 0,-1 0 0,-1-2 0,0 0 0,0 0 0,-1-2 0,-1 1 0,0-1 0,15-22 0,-2-2 263,-1 0 0,31-69-1,-37 64-308,-2-1 1,-1 0-1,-2-2 0,6-46 0,-14 65-64,-2-1 1,-1 1-1,-1-1 0,-1 0 1,-1 0-1,-2 1 1,-1-1-1,-8-32 0,9 49-65,0 1-1,0 0 1,-1 0-1,-1 1 0,1-1 1,-1 1-1,-1 0 0,1 0 1,-1 0-1,-1 1 1,1 0-1,-1 0 0,0 1 1,-1 0-1,0 0 0,0 1 1,0 0-1,0 0 0,-11-3 1,10 4-391,-1 1 1,0 1-1,0-1 1,0 2-1,-1 0 1,1 0-1,0 0 1,0 2-1,-1-1 1,1 1-1,-13 3 1,2 2-2192,12 1-320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2:49.646"/>
    </inkml:context>
    <inkml:brush xml:id="br0">
      <inkml:brushProperty name="width" value="0.025" units="cm"/>
      <inkml:brushProperty name="height" value="0.025" units="cm"/>
    </inkml:brush>
  </inkml:definitions>
  <inkml:trace contextRef="#ctx0" brushRef="#br0">370 57 7944,'0'0'1361,"-13"-7"-229,3 2-855,-1 0 0,1 0 0,-1 1 1,-17-5-1,22 8-143,1 0 0,0 1 0,0-1-1,-1 1 1,1 0 0,0 0 0,-1 1 0,1-1 0,0 1 0,0 0 0,0 1 0,0-1 0,0 1-1,0 0 1,-9 6 0,1 1-22,0 1 0,2 0 1,-1 1-1,1 0 0,1 1 0,0 0 0,0 0 0,2 1 0,-1 1 0,2 0 0,0 0 1,0 0-1,-4 17 0,-1 5 138,2 1-1,1 0 1,2 1 0,-3 48 0,5-19-26,2 0-1,11 107 1,-6-153-211,1 1-1,1-1 0,1 0 1,1-1-1,1 1 1,1-1-1,0 0 1,2-1-1,0 0 0,1-1 1,1 0-1,18 21 1,-25-33-4,0-1 0,1 0-1,-1-1 1,1 1 0,0-1 0,0 0 0,1 0 0,12 4 0,-16-7 1,0 0 0,0 0 0,0 0 0,1 0 0,-1-1 0,0 0 0,0 1 0,0-1 0,1 0 0,-1-1 0,0 1 0,0-1 0,0 1 0,1-1 0,-1 0 0,0 0 0,0 0-1,0-1 1,-1 1 0,1-1 0,0 1 0,5-5 0,3-5 127,0-1 0,-1 1-1,0-2 1,-1 0 0,0 0 0,-1 0-1,11-25 1,39-113 191,-40 100-298,9-25-3,-4-1 0,-2-1-1,-4-1 1,12-153 0,-28 218-15,-1 0-1,0 0 1,-1 0 0,-1 0 0,0 0 0,-1 0 0,-1 0 0,-8-21-1,10 30-38,0 1 0,0 0-1,-1 1 1,1-1 0,-1 0-1,0 1 1,0 0-1,0-1 1,0 1 0,-1 0-1,1 1 1,-1-1 0,0 1-1,0-1 1,0 1-1,0 0 1,0 1 0,0-1-1,0 1 1,-1 0 0,1 0-1,-1 0 1,1 0-1,-1 1 1,1-1 0,-1 1-1,1 1 1,-1-1 0,1 1-1,-8 1 1,0 2-593,-1 0 0,1 0 1,0 2-1,0-1 0,0 1 1,1 1-1,0 0 0,0 1 1,-18 17-1,14-13-1100,-33 26-5193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3.967"/>
    </inkml:context>
    <inkml:brush xml:id="br0">
      <inkml:brushProperty name="width" value="0.025" units="cm"/>
      <inkml:brushProperty name="height" value="0.025" units="cm"/>
    </inkml:brush>
  </inkml:definitions>
  <inkml:trace contextRef="#ctx0" brushRef="#br0">1030 224 5061,'0'0'3560,"1"-12"-2428,-1 5-1062,1-1-1,-1 1 0,0 0 1,-1-1-1,0 1 1,0-1-1,0 1 0,-1 0 1,0 0-1,-1 0 1,1 0-1,-1 0 0,-1 1 1,1-1-1,-1 1 1,0 0-1,-1 0 0,1 0 1,-11-9-1,7 9 25,0 1 0,0 0 0,-1 0 0,0 1 0,0 0 0,0 1 0,0-1 0,-1 2 1,1 0-1,-1 0 0,0 0 0,0 1 0,1 1 0,-1-1 0,0 2 0,0-1 0,1 2 0,-1-1 0,0 1 0,1 1 0,-1-1 0,-14 7 0,-6 5-85,-1 0 0,2 2-1,0 1 1,1 1 0,-34 29 0,-1 4-24,3 2 1,3 2 0,1 4 0,-71 98 0,104-125 12,2 1 0,1 2 1,2 0-1,1 1 0,2 0 1,1 1-1,2 1 0,2 0 1,1 1-1,2 0 1,-2 46-1,8-51-59,1 0 1,2 0-1,2-1 0,1 1 1,1-1-1,2 0 0,1-1 1,16 39-1,-18-55-37,0-1 0,1 0 0,1-1 0,0 1 0,1-2 0,0 1 0,1-1 0,1-1 0,0 0 0,1-1 0,0 0 0,1-1 0,0 0 0,0-1 0,1-1 0,0-1 0,0 0 0,21 7 0,-15-8 62,0-1-1,1-1 0,0-1 0,0-1 0,0-1 1,0 0-1,0-2 0,0-1 0,41-8 1,-35 3 22,0-2 0,0 0 0,-1-2 0,0-2 0,-1 0 0,44-30 1,-30 13 240,-2-2 1,-1-1 0,-1-2 0,-2-2 0,-2 0-1,-1-3 1,-2 0 0,37-69 0,-33 41 309,-2-1 1,-4-1 0,-3-1-1,-2-2 1,-4 0-1,-3-1 1,-4 0-1,-2-1 1,-3-92 0,-5 148-485,-2 0 0,0 0 0,-1 0 0,-1 0 1,-1 1-1,-1-1 0,-12-31 0,14 43-54,0 0 0,-1 1 0,0 0 0,0 0 0,0 0 0,-1 0 0,0 1 0,0 0 0,-1 0 0,1 0 0,-1 1 0,0-1 0,0 1 0,-1 1-1,1-1 1,-1 1 0,0 0 0,1 1 0,-1 0 0,0 0 0,-1 0 0,1 1 0,-8-1 0,3 1-121,-1 1 0,1 0 0,0 0 0,-1 1 0,1 1 1,0 0-1,0 0 0,0 1 0,0 1 0,1 0 0,-13 6 0,10-2-586,0 0-1,-24 18 0,-23 30-4911,44-39-1021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6.167"/>
    </inkml:context>
    <inkml:brush xml:id="br0">
      <inkml:brushProperty name="width" value="0.025" units="cm"/>
      <inkml:brushProperty name="height" value="0.025" units="cm"/>
    </inkml:brush>
  </inkml:definitions>
  <inkml:trace contextRef="#ctx0" brushRef="#br0">0 1239 4805,'0'0'9795,"11"-12"-8988,380-358 1625,-252 248-2313,36-38-82,154-134 51,16 25-42,-326 259-1286,-17 8 198,-7 4-153,0 0 695,-10 1-3082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6.715"/>
    </inkml:context>
    <inkml:brush xml:id="br0">
      <inkml:brushProperty name="width" value="0.025" units="cm"/>
      <inkml:brushProperty name="height" value="0.025" units="cm"/>
    </inkml:brush>
  </inkml:definitions>
  <inkml:trace contextRef="#ctx0" brushRef="#br0">140 87 8264,'4'-8'1484,"-2"3"-1090,21-43 1526,-21 45-1473,-1 1 0,1-1 0,0 1 0,-1 0 0,1-1 1,0 1-1,0 0 0,1 0 0,3-2 0,-7 14 487,-8 16-669,0 0 0,-2 0 0,-15 27 0,-2 3-124,-8 16-26,23-50-120,1 0 0,2 1 1,0 0-1,2 1 0,-9 36 0,16-60-43,1 1 0,0-1 0,0 0 0,0 0 0,0 1 0,0-1 0,0 0 0,0 0 0,0 1 0,0-1 0,0 0-1,0 0 1,0 0 0,0 1 0,0-1 0,0 0 0,0 0 0,0 1 0,0-1 0,0 0 0,0 0 0,0 1 0,1-1 0,-1 0 0,0 0 0,0 0 0,0 1 0,0-1 0,0 0 0,1 0 0,-1 0 0,0 0 0,0 0 0,0 1 0,1-1 0,-1 0 0,0 0 0,0 0 0,0 0 0,1 0 0,-1 0 0,0 0 0,0 0 0,1 0 0,-1 0 0,0 0 0,0 1 0,1-2 0,14-5-1222,13-17-328,0-11-1055,2-8-1020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7.122"/>
    </inkml:context>
    <inkml:brush xml:id="br0">
      <inkml:brushProperty name="width" value="0.025" units="cm"/>
      <inkml:brushProperty name="height" value="0.025" units="cm"/>
    </inkml:brush>
  </inkml:definitions>
  <inkml:trace contextRef="#ctx0" brushRef="#br0">306 0 8648,'0'0'5824,"-9"11"-5445,3-3-243,-1 0 0,1 1 0,1-1 0,-1 1 0,1 0 0,1 1 0,0-1 0,0 1 0,1 0 0,0 0 0,1 0 0,0 0 0,0 0 0,1 12 0,1-8-84,1-1 0,1 0 0,0 0 1,1 0-1,0 0 0,1 0 0,0-1 1,1 1-1,1-1 0,0 0 0,0-1 1,1 1-1,13 15 0,-20-27-92,0 0 0,0 0 0,0 0 0,0 0 0,0 0 0,0 1 0,0-1 0,0 0 0,0 0 0,0 0 0,0 0 0,0 0 0,0 1 0,0-1 0,0 0 0,0 0 0,0 0 0,0 0 0,0 0 0,0 1 0,0-1 0,0 0 0,0 0 0,0 0 0,0 0 0,-1 0 0,1 0 0,0 0 0,0 1 0,0-1-1,0 0 1,0 0 0,0 0 0,0 0 0,-1 0 0,1 0 0,0 0 0,0 0 0,0 0 0,0 0 0,0 0 0,-1 0 0,1 0 0,0 0 0,0 0 0,0 0 0,0 0 0,0 0 0,-1 0 0,1 0 0,0 0 0,0 0 0,0 0 0,0 0 0,-1 0 0,-16-1-825,-21-7-604,-1-5 706,-89-36 180,49 7 4588,117 42-2857,-23-1-946,32 2-228,109-5 991,-137 3-1943,1-2-1,-1 0 0,0-2 1,0 0-1,32-13 0,-27 4-2581,-5-1-4010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4.216"/>
    </inkml:context>
    <inkml:brush xml:id="br0">
      <inkml:brushProperty name="width" value="0.035" units="cm"/>
      <inkml:brushProperty name="height" value="0.035" units="cm"/>
    </inkml:brush>
  </inkml:definitions>
  <inkml:trace contextRef="#ctx0" brushRef="#br0">18 212 14355,'1'0'84,"0"1"0,-1 0 0,1-1 0,0 1 0,-1 0 1,1-1-1,0 1 0,0-1 0,0 0 0,0 1 0,-1-1 0,1 0 0,0 1 0,0-1 0,0 0 0,0 0 0,0 0 0,0 0 0,0 1 1,0-2-1,0 1 0,0 0 0,0 0 0,0 0 0,0 0 0,-1 0 0,1-1 0,0 1 0,0-1 0,2 0 0,31-17 860,-28 15-625,7-6-21,0 0-1,0-1 1,-1 0-1,20-22 1,-27 26-227,0 0 0,0 0 0,0 0 0,-1 0 0,0-1 0,0 0 0,-1 0 0,0 0 0,0 0 0,-1-1 0,3-14 0,-4 21-60,-1 0 0,0 0-1,0 0 1,0 0-1,1 0 1,-1 0 0,0 0-1,0 1 1,0-1 0,0 0-1,-1 0 1,1 0-1,0 0 1,0 0 0,0 0-1,-1 0 1,1 0 0,-1 0-1,1 0 1,0 1-1,-1-1 1,1 0 0,-1 0-1,0 1 1,1-1 0,-1 0-1,0 1 1,1-1-1,-1 0 1,0 1 0,0-1-1,0 1 1,1-1-1,-1 1 1,0 0 0,0-1-1,0 1 1,0 0 0,0-1-1,0 1 1,0 0-1,0 0 1,0 0 0,0 0-1,0 0 1,-1 0 0,-1 1 16,-1 0 0,1 0 1,-1 0-1,1 0 1,0 0-1,-1 1 0,1 0 1,0-1-1,0 1 1,0 1-1,-4 3 1,-7 8 85,1 0 1,0 2 0,1-1 0,1 2 0,1 0 0,-14 28-1,14-22 9,0 1 0,2 0 0,1 0-1,-8 42 1,14-57-72,0 0 0,0-1-1,1 1 1,0-1 0,2 16-1,-2-22-53,1 0 0,-1 0 0,1 0 0,0 0 0,-1 0 0,1 0 0,0 0 0,0 0 0,0-1 0,0 1 0,0 0 0,1-1 0,-1 1 0,1-1 0,-1 1 0,1-1 0,-1 0 0,1 1 0,-1-1 0,1 0 0,0 0 0,0 0 0,0-1 0,0 1 0,0 0 0,-1-1 0,1 1 0,0-1 0,3 1 0,3-1-177,0 0 0,0-1 0,0 0 0,0 0-1,-1-1 1,1 0 0,0 0 0,-1 0 0,1-1 0,-1-1 0,0 1 0,0-1 0,0 0 0,12-10 0,-1-1-543,-1 0-1,0-1 0,28-35 0,1-13-231,-5-4-222</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7.591"/>
    </inkml:context>
    <inkml:brush xml:id="br0">
      <inkml:brushProperty name="width" value="0.025" units="cm"/>
      <inkml:brushProperty name="height" value="0.025" units="cm"/>
    </inkml:brush>
  </inkml:definitions>
  <inkml:trace contextRef="#ctx0" brushRef="#br0">199 43 11339,'0'0'5226,"-4"9"-4911,-3 13-128,1 0 0,1 0 0,1 0-1,0 0 1,0 40 0,4-43-235,-1-13-3,1-1 0,-1 1 0,1 0-1,0 0 1,1-1 0,0 1 0,0 0 0,0-1 0,0 1 0,1-1 0,0 1 0,0-1 0,3 6 0,-5-19-2742,-1 1 1491,-1-1-1,1 0 0,-1 0 0,-1 1 0,0-1 1,-6-13-1,-32-48-2629,38 63 3835,-49-67 2562,40 58 1210,-1 1 0,-24-20 0,78 26-1368,30-5-1787,20-2-419,-29 11-3130,-63 8-4189,-8 3 134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7.937"/>
    </inkml:context>
    <inkml:brush xml:id="br0">
      <inkml:brushProperty name="width" value="0.025" units="cm"/>
      <inkml:brushProperty name="height" value="0.025" units="cm"/>
    </inkml:brush>
  </inkml:definitions>
  <inkml:trace contextRef="#ctx0" brushRef="#br0">0 106 9865,'0'0'5574,"52"-30"-4613,-18 17-289,0-2-448,5 3-160,-1 1-128,-4 4-1345,-9 1-1378,1-1 129,-4 2-641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8.287"/>
    </inkml:context>
    <inkml:brush xml:id="br0">
      <inkml:brushProperty name="width" value="0.025" units="cm"/>
      <inkml:brushProperty name="height" value="0.025" units="cm"/>
    </inkml:brush>
  </inkml:definitions>
  <inkml:trace contextRef="#ctx0" brushRef="#br0">101 0 6694,'0'0'9892,"-5"6"-9828,-8 14-27,1 0 0,1 1 0,0 0 0,2 0 0,1 1 0,0 0 0,2 1-1,0 0 1,2 0 0,-3 38 0,7-59-66,0-1 0,0 0 0,0 0 1,0 0-1,0 1 0,0-1 0,1 0 0,-1 0 0,0 0 0,1 0 0,-1 1 0,1-1 1,0 0-1,-1 0 0,1 0 0,0 0 0,-1 0 0,1 0 0,0-1 0,0 1 0,0 0 1,0 0-1,0 0 0,0-1 0,0 1 0,0-1 0,0 1 0,0-1 0,0 1 0,0-1 1,3 1-1,39-1-4946,-22-4 416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8.620"/>
    </inkml:context>
    <inkml:brush xml:id="br0">
      <inkml:brushProperty name="width" value="0.025" units="cm"/>
      <inkml:brushProperty name="height" value="0.025" units="cm"/>
    </inkml:brush>
  </inkml:definitions>
  <inkml:trace contextRef="#ctx0" brushRef="#br0">17 13 9705,'0'0'6572,"-2"11"-5985,-12 141 198,14-151-772,0-1 0,0 0 0,0 0-1,0 0 1,0 1 0,0-1 0,0 0 0,0 0 0,0 0 0,0 1 0,0-1 0,0 0 0,0 0 0,0 0 0,0 1 0,0-1 0,0 0 0,0 0 0,0 0-1,0 0 1,1 1 0,-1-1 0,0 0 0,0 0 0,0 0 0,0 0 0,0 1 0,1-1 0,-1 0 0,0 0 0,0 0 0,0 0 0,0 0 0,1 0-1,-1 0 1,0 0 0,0 0 0,0 0 0,1 0 0,-1 0 0,0 0 0,0 0 0,0 0 0,1 0 0,-1 0 0,0 0 0,13-6 461,9-14 99,4-8-555,2-3-526,1 2 0,42-35 0,-69 63-269,2-2 798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8.951"/>
    </inkml:context>
    <inkml:brush xml:id="br0">
      <inkml:brushProperty name="width" value="0.025" units="cm"/>
      <inkml:brushProperty name="height" value="0.025" units="cm"/>
    </inkml:brush>
  </inkml:definitions>
  <inkml:trace contextRef="#ctx0" brushRef="#br0">1 0 10250,'0'0'5028,"0"48"-4355,7-41-96,0 0-289,8 1-160,-7 0-64,3 1-160,3-3-1281,-5 1-673,6-5-545,-5-2-512,-4 0-3331</inkml:trace>
  <inkml:trace contextRef="#ctx0" brushRef="#br0" timeOffset="1">167 52 8808,'0'0'6438,"13"48"-5669,-13-31-352,0 3-321,0-1-32,0 0-641,3-4-960,-1-7-962,3-7-928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9.282"/>
    </inkml:context>
    <inkml:brush xml:id="br0">
      <inkml:brushProperty name="width" value="0.025" units="cm"/>
      <inkml:brushProperty name="height" value="0.025" units="cm"/>
    </inkml:brush>
  </inkml:definitions>
  <inkml:trace contextRef="#ctx0" brushRef="#br0">91 1 11147,'0'0'5413,"-4"9"-4906,-20 50 331,-25 89 0,43-128-694,-2 17 438,38-40-112,74-47-439,-24 9-2758,-34 21-1618,-29 11 544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09.656"/>
    </inkml:context>
    <inkml:brush xml:id="br0">
      <inkml:brushProperty name="width" value="0.025" units="cm"/>
      <inkml:brushProperty name="height" value="0.025" units="cm"/>
    </inkml:brush>
  </inkml:definitions>
  <inkml:trace contextRef="#ctx0" brushRef="#br0">136 0 8584,'0'0'6668,"4"12"-5985,19 41-181,49 83 0,-69-131-345,0 1 1,0-1 0,-1 1-1,0-1 1,0 1-1,0 0 1,-1 0 0,0 0-1,0 0 1,-1 0-1,1 0 1,-1 0 0,0 0-1,-1 0 1,0 0-1,0 0 1,0-1 0,0 1-1,-1 0 1,0 0-1,-1-1 1,1 1 0,-1-1-1,0 0 1,0 0-1,0 0 1,-1 0 0,0 0-1,-8 7 1,1-1-324,0 0 0,-1 0 1,0-2-1,-21 13 0,16-12-2174,0-1-1,-35 14 0,8-11-8080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17.303"/>
    </inkml:context>
    <inkml:brush xml:id="br0">
      <inkml:brushProperty name="width" value="0.025" units="cm"/>
      <inkml:brushProperty name="height" value="0.025" units="cm"/>
    </inkml:brush>
  </inkml:definitions>
  <inkml:trace contextRef="#ctx0" brushRef="#br0">894 262 3075,'3'-9'870,"7"-22"-471,17-59-324,-24 81 288,-1 0 0,-1 0 1,0-1-1,0 1 0,-1 0 0,0 0 0,-3-18 0,2 24-259,0 1 0,0-1 0,-1 1 0,1 0-1,-1 0 1,0 0 0,0 0 0,0 0 0,0 0 0,0 0-1,0 0 1,0 1 0,0-1 0,-1 1 0,1 0 0,-1 0-1,1-1 1,-1 2 0,1-1 0,-1 0 0,1 0 0,-1 1-1,0-1 1,-5 1 0,-3-1-74,-1 0-1,1 1 1,-1 0 0,-18 3-1,0 5-8,0 1-1,1 2 1,1 1 0,-53 30-1,40-21 21,-14 7-10,1 3 0,1 2 0,2 2 0,-93 83 0,123-97 37,1 0 0,1 2 0,1 0 1,1 2-1,1-1 0,1 2 0,1 0 0,2 1 1,0 0-1,2 1 0,1 0 0,-9 48 0,15-49 2,0-1-1,2 1 0,1-1 1,1 1-1,1-1 0,1 1 1,2-1-1,0 0 0,2 0 1,1-1-1,16 37 0,-9-32-67,2 1-1,0-2 0,2 0 0,1-2 1,1 0-1,2-1 0,0-1 1,42 34-1,-51-48 4,0-1-1,1 0 1,0 0 0,0-2-1,1 0 1,0-1 0,1 0 0,0-1-1,0-1 1,0-1 0,0-1-1,1 0 1,-1-1 0,1-1 0,0 0-1,0-1 1,-1-2 0,1 1 0,0-2-1,-1 0 1,0-2 0,0 1-1,0-2 1,0 0 0,18-11 0,11-10 109,-1-1 0,-2-3 0,-1-1 0,-1-3 0,-2-1 0,41-49 1,-31 27 88,-3-3 0,-2-2 0,61-118 1,-85 142-33,-1-1 0,-3-1 1,-1 0-1,-2-1 0,-1 0 1,-3-1-1,-2-1 0,-1 1 1,-2-1-1,-3-55 0,-2 89-156,0 0-1,0 0 1,-1 0-1,0 1 1,-1-1 0,0 0-1,-1 1 1,0 0-1,0 0 1,-1 0-1,0 0 1,-1 1 0,0 0-1,0 0 1,-8-8-1,5 9-20,1 0 0,-1 0-1,0 1 1,-1 1-1,1 0 1,-1 0 0,0 0-1,0 2 1,-1-1 0,1 1-1,-1 1 1,0-1 0,-18 0-1,-1 2 1,0 0 0,1 2 0,-1 2 0,0 0 0,1 2-1,0 1 1,0 2 0,-40 15 0,22-3-1004,0 3 0,1 1 1,-83 60-1,115-75-2524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03.582"/>
    </inkml:context>
    <inkml:brush xml:id="br0">
      <inkml:brushProperty name="width" value="0.025" units="cm"/>
      <inkml:brushProperty name="height" value="0.025" units="cm"/>
    </inkml:brush>
  </inkml:definitions>
  <inkml:trace contextRef="#ctx0" brushRef="#br0">0 2123 12940,'0'0'4709,"11"-11"-4800,10-10 76,1 2-1,1 0 1,35-22 0,100-55 226,-130 80-217,575-334 1,231-136 10,150-74 782,44 83 1469,-1025 476-2689,29-12 693,-21 6-2402,-11 7 2031,0 0 0,0 0 0,0 0 0,0 0 0,0-1 1,0 1-1,0 0 0,1 0 0,-1 0 0,0 0 0,0 0 0,0 0 1,0 0-1,0 0 0,0-1 0,0 1 0,0 0 0,0 0 0,0 0 1,0 0-1,0 0 0,0 0 0,0 0 0,0-1 0,0 1 0,-1 0 1,1 0-1,0 0 0,0 0 0,0 0 0,0 0 0,0 0 0,0 0 1,0-1-1,0 1 0,0 0 0,0 0 0,0 0 0,0 0 0,-1 0 1,1 0-1,0 0 0,0 0 0,0 0 0,0 0 0,0 0 1,0 0-1,0 0 0,0 0 0,-1 0 0,1 0 0,0 0 0,0 0 1,0 0-1,0 0 0,0 0 0,0 0 0,0 0 0,-1 0 0,1 0 1,0 0-1,0 0 0,0 0 0,0 0 0,0 0 0,0 0 0,-31-1-5958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04.081"/>
    </inkml:context>
    <inkml:brush xml:id="br0">
      <inkml:brushProperty name="width" value="0.025" units="cm"/>
      <inkml:brushProperty name="height" value="0.025" units="cm"/>
    </inkml:brush>
  </inkml:definitions>
  <inkml:trace contextRef="#ctx0" brushRef="#br0">1 1 12011,'0'0'1372,"7"12"-1131,11 13 139,1 0 1,2-2-1,44 41 1,91 67 536,-139-117-874,159 120 575,6-8 0,5-8 0,270 125 0,-177-112 383,445 231 234,-515-227-1136,-110-67-187,-92-63-344,0 0-1,0-1 1,0 0-1,0 0 1,0 0 0,1-1-1,0-1 1,-1 1-1,1-2 1,0 1 0,0-1-1,10 0 1,24-4-4682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4.717"/>
    </inkml:context>
    <inkml:brush xml:id="br0">
      <inkml:brushProperty name="width" value="0.035" units="cm"/>
      <inkml:brushProperty name="height" value="0.035" units="cm"/>
    </inkml:brush>
  </inkml:definitions>
  <inkml:trace contextRef="#ctx0" brushRef="#br0">31 383 13083,'-10'31'1322,"6"-21"-1026,0 1 1,1-1 0,0 1-1,1 0 1,-2 18 0,4-28-278,0 0 0,0 0 1,0-1-1,0 1 0,0 0 1,0 0-1,0 0 0,0 0 1,0-1-1,1 1 0,-1 0 1,0 0-1,1-1 0,-1 1 1,0 0-1,1 0 0,-1-1 1,1 1-1,-1 0 0,1-1 0,-1 1 1,1-1-1,0 1 0,-1 0 1,1-1-1,0 0 0,0 1 1,-1-1-1,1 1 0,0-1 1,0 0-1,-1 0 0,1 1 1,0-1-1,0 0 0,0 0 1,0 0-1,-1 0 0,1 0 0,0 0 1,0 0-1,0 0 0,0 0 1,-1 0-1,1-1 0,0 1 1,0 0-1,1-1 0,6-2 19,1 0 0,-1 0 0,14-8-1,-12 5 15,-1 2-32,-1 1 0,1 0-1,0 0 1,0 1-1,0 0 1,0 0 0,0 1-1,15 0 1,-22 1 13,1 0 1,0 0-1,0 0 1,0 1-1,-1-1 0,1 1 1,0 0-1,0 0 1,-1 0-1,1 0 0,-1 0 1,1 1-1,-1-1 1,1 1-1,-1-1 0,0 1 1,0 0-1,0 0 1,0 0-1,0 0 0,0 0 1,0 1-1,-1-1 1,1 0-1,-1 1 1,0-1-1,0 1 0,0 0 1,0-1-1,0 1 1,1 5-1,-2-1 110,1 0 0,-1 0 0,-1-1 0,1 1 0,-1 0 1,0 0-1,-1-1 0,1 1 0,-1-1 0,-1 1 0,1-1 0,-1 0 0,0 0 0,-1 0 0,1 0 1,-8 8-1,-1 1 260,0-1 0,-1 0 0,-1-1 0,-27 20 0,39-32-386,-44 28 700,44-27-723,0-1 1,0 0-1,0 0 0,0 0 0,0-1 0,0 1 0,0 0 0,0-1 0,0 1 1,0-1-1,-1 0 0,1 0 0,0 0 0,0 0 0,0 0 0,-1 0 0,1 0 1,0-1-1,0 1 0,0-1 0,-4-1 0,6 1-28,-1 0 0,0 0 0,0 0-1,0 0 1,1 0 0,-1 0 0,0 0 0,1 0 0,-1 0 0,1 0-1,-1 0 1,1 0 0,0-1 0,-1 1 0,1 0 0,0 0 0,0-1-1,0 1 1,0 0 0,0 0 0,0-1 0,0 1 0,1-2 0,10-32-167,-10 33 161,17-41-320</inkml:trace>
  <inkml:trace contextRef="#ctx0" brushRef="#br0" timeOffset="1">870 0 16500,'0'16'1248,"0"13"-912,-2 3-120,-1 11 408,3 5-200,2 1-104,2-1 0,5 2-120,1-2-176,1-2-320,1-5-192,-2-4-336,-4-4-312,-6-11 792,-3-9-240,-10-13-177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06.220"/>
    </inkml:context>
    <inkml:brush xml:id="br0">
      <inkml:brushProperty name="width" value="0.025" units="cm"/>
      <inkml:brushProperty name="height" value="0.025" units="cm"/>
    </inkml:brush>
  </inkml:definitions>
  <inkml:trace contextRef="#ctx0" brushRef="#br0">1 432 6182,'0'0'3715,"9"-4"-3736,7-3 25,1 1-1,0 0 1,0 1 0,1 1 0,20-2-1,104-6 21,-73 7-33,1377-157-444,-197 16 559,6 80-84,-1010 63-41,860 5 993,358 124-38,-1428-122-852,70 8-330,186 45 1,-247-49-3962,-28-8-320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06.569"/>
    </inkml:context>
    <inkml:brush xml:id="br0">
      <inkml:brushProperty name="width" value="0.025" units="cm"/>
      <inkml:brushProperty name="height" value="0.025" units="cm"/>
    </inkml:brush>
  </inkml:definitions>
  <inkml:trace contextRef="#ctx0" brushRef="#br0">20 33 10025,'0'0'4896,"12"-6"-4837,-3 1-73,1 1 0,0 1 0,-1-1 0,2 1 1,-1 1-1,0 0 0,0 1 0,1 0 0,-1 0 1,1 1-1,20 2 0,-1 3-464,-1 1 0,39 14 0,-54-15 415,-2 0-1,1 1 0,0 0 1,-1 1-1,0 0 0,-1 1 1,15 13-1,-24-19 113,0 1 0,0-1 0,0 0 1,-1 1-1,1 0 0,-1-1 0,0 1 0,0 0 1,0-1-1,0 1 0,0 0 0,-1 0 0,1 0 1,-1 0-1,0 0 0,0 0 0,0 0 0,0 0 0,0 0 1,-1 0-1,1-1 0,-1 1 0,0 0 0,0 0 1,0 0-1,0-1 0,-2 5 0,-4 7 322,-1-1 0,0 1 0,-18 20 0,-132 153 1036,-13 17-3358,127-144-1834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15.960"/>
    </inkml:context>
    <inkml:brush xml:id="br0">
      <inkml:brushProperty name="width" value="0.025" units="cm"/>
      <inkml:brushProperty name="height" value="0.025" units="cm"/>
    </inkml:brush>
  </inkml:definitions>
  <inkml:trace contextRef="#ctx0" brushRef="#br0">211 326 4548,'0'0'7186,"1"-8"-4667,1 0-1878,0-1-1,-1 1 0,0 0 1,-1-1-1,1 1 0,-3-15 1,2 21-536,-1-1 1,0 1-1,1 0 1,-1-1 0,0 1-1,0-1 1,0 1 0,-1 0-1,1 0 1,-1 0 0,1 0-1,-1 0 1,0 0-1,1 0 1,-1 0 0,0 1-1,0-1 1,0 1 0,-1-1-1,1 1 1,0 0-1,0 0 1,-1 0 0,1 0-1,-1 0 1,1 0 0,-1 1-1,1-1 1,-1 1 0,-3 0-1,1 0-97,0 0 0,0 0-1,0 1 1,0-1 0,0 1-1,1 1 1,-1-1 0,0 1-1,1-1 1,-1 1 0,1 1-1,-1-1 1,1 1 0,0-1-1,0 1 1,0 0 0,0 1-1,1-1 1,-1 1 0,1-1 0,-5 9-1,5-8 9,-1 1-1,2 0 1,-1 0-1,0 0 1,1 0 0,0 0-1,0 1 1,0-1-1,1 0 1,0 1-1,0 0 1,0-1 0,1 1-1,0 0 1,0-1-1,0 1 1,1 0-1,-1-1 1,3 7 0,-2-10 23,0 0 0,1 0 0,-1 0 0,1 0 0,-1 0 0,1-1 0,0 1 0,-1-1 0,1 1 0,0-1 0,0 0 0,0 1 0,0-1 0,0 0 0,1 0 0,-1-1 0,0 1 0,0 0 0,1-1 0,-1 1 1,0-1-1,1 0 0,-1 0 0,0 0 0,1 0 0,3-1 0,1 1 165,1 0 1,-1-1-1,1 0 1,-1-1 0,0 1-1,1-2 1,8-3-1,-7 1-68,0-2-1,-1 1 1,1-1-1,-1 0 1,0-1 0,-1 0-1,0 0 1,0-1-1,-1 0 1,0 0-1,-1-1 1,1 1 0,-2-1-1,0 0 1,0 0-1,0-1 1,-2 1-1,1-1 1,1-18-1,-3 21-88,-1 0-1,0 0 1,0 0-1,0 0 0,-1 1 1,0-1-1,-1 0 0,0 0 1,0 1-1,0-1 0,-1 1 1,-5-10-1,5 12-43,-1 0 1,1 1-1,-1-1 0,0 1 1,-1-1-1,1 1 0,-1 1 1,1-1-1,-1 0 0,0 1 1,0 0-1,-1 0 0,1 1 1,-1 0-1,1 0 0,-1 0 1,-10-2-1,4 2 18,-1 0 0,1 1 0,-1 0 0,1 1 0,-22 2 0,31-2-180,0 0-1,0 0 0,0 1 0,0 0 0,-1-1 0,1 1 0,0 0 0,0 1 0,1-1 0,-1 0 1,0 1-1,0 0 0,1-1 0,-1 1 0,1 0 0,-1 1 0,1-1 0,0 0 0,0 1 0,0-1 1,0 1-1,0-1 0,0 1 0,1 0 0,0 0 0,-1 0 0,0 4 0,2-6-193,0 0 0,0 1 0,0-1 0,0 0 0,1 0 0,-1 1 0,0-1 0,1 0 0,-1 0-1,1 1 1,-1-1 0,1 0 0,0 0 0,-1 0 0,1 0 0,0 0 0,0 0 0,0 0 0,0 0 0,0 0 0,0-1 0,0 1-1,0 0 1,0 0 0,0-1 0,0 1 0,1-1 0,-1 1 0,0-1 0,0 0 0,1 1 0,-1-1 0,0 0 0,0 0 0,2 0 0,25 6-10693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16.744"/>
    </inkml:context>
    <inkml:brush xml:id="br0">
      <inkml:brushProperty name="width" value="0.025" units="cm"/>
      <inkml:brushProperty name="height" value="0.025" units="cm"/>
    </inkml:brush>
  </inkml:definitions>
  <inkml:trace contextRef="#ctx0" brushRef="#br0">0 25 2819,'0'0'18513,"8"0"-17445,24-3-241,-31 2-702,-1 1-1,1 0 0,-1 0 0,1-1 1,-1 1-1,1 0 0,-1 0 1,1-1-1,-1 1 0,1-1 0,-1 1 1,1-1-1,-1 1 0,0 0 1,1-1-1,-1 1 0,0-1 0,1 0 1,-1 1-1,0-1 0,0 1 0,0-1 1,1 1-1,-1-1 0,0 0 1,0 1-1,0-1 0,0 0 0,-3-7-1532,-5 8-9564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17.785"/>
    </inkml:context>
    <inkml:brush xml:id="br0">
      <inkml:brushProperty name="width" value="0.025" units="cm"/>
      <inkml:brushProperty name="height" value="0.025" units="cm"/>
    </inkml:brush>
  </inkml:definitions>
  <inkml:trace contextRef="#ctx0" brushRef="#br0">1 31 13485,'4'14'4903,"3"76"-4126,-8-64-541,1 42 352,0-63-544,1-1-1,-1 1 1,1 0-1,0-1 1,0 1-1,1 0 1,-1-1-1,1 0 0,0 1 1,4 6-1,-5-11-56,-1 1 0,1 0 0,0-1 0,0 1 0,-1-1 0,1 1 0,0-1 0,0 1 0,0-1 0,0 1 0,0-1 0,-1 0 0,1 1 0,0-1 0,0 0 0,0 0 0,0 0 0,0 0 0,0 0 0,0 0 0,0 0 0,0 0 0,0 0 0,0 0 0,0-1 0,0 1 0,0 0 0,0-1-1,0 1 1,-1 0 0,1-1 0,0 1 0,0-1 0,0 0 0,-1 1 0,1-1 0,0 0 0,-1 1 0,1-1 0,0 0 0,-1 0 0,1 1 0,-1-1 0,1 0 0,0-2 0,23-38-2495,-16 18 487,-1 0 1,-1-1-1,6-46 0,-8 21 2770,-3 1 5000,-16 156-3411,15-78-2144,0 38 360,1-64-516,-1 1 0,1 0 0,0-1 1,1 1-1,-1-1 0,1 1 0,0-1 1,0 0-1,0 0 0,0 0 0,6 7 1,-8-10-86,0-1 0,0 1 0,1-1 0,-1 0 1,0 1-1,1-1 0,-1 1 0,0-1 0,1 1 0,-1-1 1,1 0-1,-1 1 0,1-1 0,-1 0 0,1 1 1,-1-1-1,1 0 0,-1 0 0,1 0 0,-1 1 0,1-1 1,-1 0-1,1 0 0,0 0 0,-1 0 0,1 0 1,-1 0-1,1 0 0,-1 0 0,1 0 0,1 0 0,-2-1-245,1 0 0,-1 0 0,0 0 0,1 1 0,-1-1-1,0 0 1,1 0 0,-1 0 0,0 0 0,0 0-1,0 0 1,0 0 0,0 1 0,0-1 0,0 0 0,0 0-1,0 0 1,0 0 0,-1 0 0,1-1 0,-8-20-6013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18.179"/>
    </inkml:context>
    <inkml:brush xml:id="br0">
      <inkml:brushProperty name="width" value="0.025" units="cm"/>
      <inkml:brushProperty name="height" value="0.025" units="cm"/>
    </inkml:brush>
  </inkml:definitions>
  <inkml:trace contextRef="#ctx0" brushRef="#br0">0 57 7111,'0'0'13031,"8"-7"-12844,-3 3-146,-1 1 0,1 0 0,-1 0 1,1 0-1,0 0 0,1 1 1,-1-1-1,0 1 0,1 1 0,-1-1 1,1 1-1,-1 0 0,1 0 1,8 0-1,152-7 802,-104 4-3100,-1 0-5116,-51 4 1682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18.510"/>
    </inkml:context>
    <inkml:brush xml:id="br0">
      <inkml:brushProperty name="width" value="0.025" units="cm"/>
      <inkml:brushProperty name="height" value="0.025" units="cm"/>
    </inkml:brush>
  </inkml:definitions>
  <inkml:trace contextRef="#ctx0" brushRef="#br0">0 68 11787,'0'0'7848,"11"2"-7000,56 0-43,0-2-1,0-4 1,121-21-1,-9 1-616,29 7-1100,-164 16-4014,-1 0-4632,-56 1 2186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19.045"/>
    </inkml:context>
    <inkml:brush xml:id="br0">
      <inkml:brushProperty name="width" value="0.025" units="cm"/>
      <inkml:brushProperty name="height" value="0.025" units="cm"/>
    </inkml:brush>
  </inkml:definitions>
  <inkml:trace contextRef="#ctx0" brushRef="#br0">174 331 9513,'0'0'4890,"7"-10"-1986,21-33-742,-27 42-1997,1-1-1,-1 0 1,0 0 0,0 0-1,0 0 1,0 0 0,0 0-1,-1 0 1,1 0-1,-1 0 1,1 0 0,-1 0-1,0 0 1,0 0 0,0 0-1,0 0 1,0-1 0,-1-2-1,1 4-112,-1 0-1,0-1 0,0 1 0,0 0 1,1 0-1,-1 0 0,0 0 1,-1 0-1,1 0 0,0 0 0,0 0 1,0 0-1,-1 0 0,1 0 1,0 1-1,-1-1 0,1 1 1,0-1-1,-3 0 0,-7-1-70,1 0-1,-1 1 1,0 1-1,0-1 1,-14 3-1,15-2 206,5 0-167,1 1 0,-1 0 0,0 0 0,0 0 0,1 0 0,-1 1 0,1 0 0,-1 0 0,1 0 0,0 0 0,0 1 0,0-1 0,0 1 0,0 0 0,0 0 0,1 1 1,0-1-1,0 1 0,0 0 0,0-1 0,0 1 0,1 1 0,-1-1 0,1 0 0,0 1 0,0-1 0,1 1 0,0-1 0,-1 1 0,2 0 0,-1-1 0,0 1 0,1 0 0,0 0 0,0 0 0,1 7 0,0-9 9,0-1 0,1 1-1,-1 0 1,1-1 0,-1 1 0,1-1-1,0 0 1,0 0 0,0 1-1,0-1 1,0 0 0,0-1-1,1 1 1,-1 0 0,0-1 0,1 1-1,0-1 1,-1 0 0,1 0-1,0 0 1,0 0 0,-1 0-1,1 0 1,0-1 0,0 0-1,0 1 1,0-1 0,3 0 0,9 0 179,-1 0 1,0 0 0,0-1-1,22-5 1,-24 3-120,0-1 0,-1 0-1,1 0 1,-1-1 0,1-1-1,-1 0 1,-1 0 0,1-1-1,-1 0 1,-1-1 0,1 0-1,-1-1 1,8-9 0,-11 10-25,0 0 1,0-1-1,0 0 1,-1 1-1,-1-2 0,0 1 1,0 0-1,0-1 1,-1 0-1,-1 0 1,0 0-1,0 0 1,-1 0-1,0 0 0,-1 0 1,-1-14-1,1 19-57,-1 1-1,-1-1 1,1 0-1,-1 0 1,1 1-1,-1-1 0,-1 0 1,1 1-1,0 0 1,-1 0-1,0 0 1,0 0-1,-1 0 1,1 0-1,-1 1 0,1 0 1,-1-1-1,0 1 1,0 1-1,-1-1 1,1 1-1,-1-1 0,1 1 1,-1 1-1,-6-3 1,-1 0-42,-1 1 0,0 0 0,1 1 0,-1 1 0,0 0 0,0 0 1,0 1-1,-22 4 0,31-4-25,-1 1-1,1 0 1,0 1 0,0-1-1,-1 1 1,1-1 0,0 1-1,1 1 1,-1-1 0,0 0-1,1 1 1,-1 0 0,1 0-1,0 0 1,0 0 0,0 0-1,0 1 1,0 0 0,-2 5-1,2-5-414,1 0-1,1 1 0,-1 0 1,0-1-1,1 1 0,0 0 1,0-1-1,1 1 0,-1 0 0,1 8 1,0-12 280,0 0 0,0-1 0,1 1 1,-1 0-1,0 0 0,0 0 1,0-1-1,0 1 0,1 0 0,-1 0 1,0-1-1,1 1 0,-1 0 0,1-1 1,-1 1-1,1 0 0,-1-1 0,1 1 1,-1-1-1,1 1 0,-1-1 0,1 1 1,0-1-1,-1 1 0,1-1 0,0 0 1,0 1-1,-1-1 0,1 0 1,0 1-1,0-1 0,-1 0 0,1 0 1,0 0-1,1 0 0,18 3-4881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19.376"/>
    </inkml:context>
    <inkml:brush xml:id="br0">
      <inkml:brushProperty name="width" value="0.025" units="cm"/>
      <inkml:brushProperty name="height" value="0.025" units="cm"/>
    </inkml:brush>
  </inkml:definitions>
  <inkml:trace contextRef="#ctx0" brushRef="#br0">77 1 13293,'0'0'4190,"4"8"-3357,-1 1-647,0 0 0,-1 0-1,0 0 1,0 1 0,-1-1 0,0 1-1,-1-1 1,0 1 0,0 0 0,-1-1 0,-1 1-1,1-1 1,-1 0 0,-4 11 0,-72 182 1970,77-201-2103,1 0-1,-1 0 1,1 0-1,-1 0 1,1 0-1,0 0 1,0 0-1,-1 1 1,1-1-1,0 0 0,0 0 1,0 0-1,0 0 1,0 1-1,0-1 1,0 0-1,1 0 1,-1 0-1,0 0 1,1 1-1,-1-1 1,1 0-1,-1 0 1,1 0-1,-1 0 0,1 0 1,0 0-1,0 0 1,-1 0-1,1 0 1,0-1-1,0 1 1,0 0-1,0 0 1,2 0-1,1 0 94,1 0-1,0 0 1,0 0 0,0-1 0,0 1-1,0-1 1,7-1 0,5 0 114,25 0-36,-1-3 0,48-9 0,23-11-6501,-78 15 554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19.722"/>
    </inkml:context>
    <inkml:brush xml:id="br0">
      <inkml:brushProperty name="width" value="0.025" units="cm"/>
      <inkml:brushProperty name="height" value="0.025" units="cm"/>
    </inkml:brush>
  </inkml:definitions>
  <inkml:trace contextRef="#ctx0" brushRef="#br0">0 0 15887,'0'0'6150,"80"9"-4933,-30-2-640,8-1-417,0 1-96,0-2-32,-12-3-513,-9 1-1537,-17-3-1825,-15 0-2787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5.242"/>
    </inkml:context>
    <inkml:brush xml:id="br0">
      <inkml:brushProperty name="width" value="0.035" units="cm"/>
      <inkml:brushProperty name="height" value="0.035" units="cm"/>
    </inkml:brush>
  </inkml:definitions>
  <inkml:trace contextRef="#ctx0" brushRef="#br0">7 452 11674,'-4'-32'774,"2"-1"-1,1 1 0,2-1 0,6-47 0,-4 64-478,0 1 0,1 0 0,1-1 0,0 1 0,1 1 0,1-1 0,0 1 0,1 0 0,0 1 0,1 0 0,13-14 0,-18 22-254,0 0 0,1 1 0,-1 0 0,1-1 0,0 2 0,0-1 0,1 1-1,-1-1 1,0 2 0,1-1 0,0 0 0,0 1 0,0 0 0,0 1 0,0-1 0,0 1 0,0 0 0,1 1 0,-1-1-1,0 1 1,0 1 0,1-1 0,-1 1 0,0 0 0,0 0 0,0 1 0,0 0 0,0 0 0,0 0 0,0 1 0,-1 0 0,1 0-1,-1 0 1,0 1 0,0 0 0,0 0 0,7 7 0,-6-4-41,0 0-1,0 0 0,-1 1 1,0 0-1,0 0 1,-1 0-1,0 0 1,0 1-1,-1-1 1,4 15-1,-4-9 17,-1 0 0,-1 0 0,0 0-1,-1 0 1,0 0 0,-3 18 0,-4 6-309,-2 0 0,-2-2 1,-1 1-1,-19 39 0,26-64 13</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0.113"/>
    </inkml:context>
    <inkml:brush xml:id="br0">
      <inkml:brushProperty name="width" value="0.025" units="cm"/>
      <inkml:brushProperty name="height" value="0.025" units="cm"/>
    </inkml:brush>
  </inkml:definitions>
  <inkml:trace contextRef="#ctx0" brushRef="#br0">1 1 6534,'0'0'12332,"51"31"-10699,-6-30-223,12-1-642,0 0-543,6 0-129,-8 0-128,-5-3-1634,-11-6-3875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2.174"/>
    </inkml:context>
    <inkml:brush xml:id="br0">
      <inkml:brushProperty name="width" value="0.025" units="cm"/>
      <inkml:brushProperty name="height" value="0.025" units="cm"/>
    </inkml:brush>
  </inkml:definitions>
  <inkml:trace contextRef="#ctx0" brushRef="#br0">56 65 9097,'0'0'7762,"-2"9"-7138,-2 6-219,1 0 0,0 0 0,1 0 0,1 1 0,1-1 1,0 0-1,3 21 0,2-6 127,-1 0 1,-1 0 0,-1 1-1,-2-1 1,-1 0 0,-1 1-1,-2-1 1,-11 45-1,15-75-492,0-1 0,-1 1 0,1 0 0,0-1 0,0 1 0,0 0 0,-1-1 0,1 1 0,0 0 0,0-1 0,-1 1 0,1 0-1,0 0 1,-1-1 0,1 1 0,0 0 0,-1 0 0,1 0 0,0-1 0,-1 1 0,1 0 0,-1 0 0,1 0 0,0 0-1,-1 0 1,1 0 0,-1 0 0,1 0 0,0 0 0,-1 0 0,1 0 0,-1 0 0,1 0 0,0 0 0,-1 0 0,1 0-1,-1 0 1,1 1 0,0-1 0,-1 0 0,1 0 0,0 0 0,-1 1 0,1-1 0,0 0 0,-1 0 0,1 1 0,0-1-1,0 0 1,-1 1 0,1-1 0,0 0 0,0 1 0,0-1 0,-1 0 0,1 1 0,0-1 0,0 1 0,-10-36 610,6 0-627,2 1 0,1-1 0,2 1 0,9-64 0,-6 79-44,0 0 0,0 1 0,2-1 0,0 1 0,2 0-1,0 1 1,0 0 0,2 0 0,0 1 0,17-20 0,-23 31 3,1 0 1,0 1 0,0 0 0,0 0 0,0 1-1,1-1 1,-1 1 0,1 0 0,0 1 0,0-1 0,0 1-1,1 1 1,-1-1 0,0 1 0,1 0 0,-1 0-1,0 1 1,1-1 0,6 2 0,-9-1 12,0 1-1,0-1 1,-1 1-1,1 0 1,0 0-1,-1 1 1,1-1-1,0 1 1,-1 0 0,0-1-1,1 1 1,-1 1-1,0-1 1,0 0-1,0 1 1,0 0-1,-1 0 1,1 0 0,-1 0-1,0 0 1,0 0-1,0 0 1,0 1-1,0-1 1,-1 1-1,1-1 1,-1 1 0,0 0-1,0 0 1,-1-1-1,1 1 1,0 5-1,-1-6 15,0 0-1,0 0 0,-1 1 0,1-1 0,-1 0 0,1 0 0,-1 0 1,0 0-1,0 0 0,0 0 0,-1 0 0,1 0 0,-1-1 1,1 1-1,-1 0 0,-3 3 0,0-1 29,0 0-1,-1 0 1,1-1-1,-1 1 1,0-2 0,0 1-1,-9 4 1,1-2 47,0-1 0,0 0 0,-1-1 0,0 0 0,0-1 0,-23 1 0,2-9-425,27-4-2850,21-8-4632,1 7-339</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2.631"/>
    </inkml:context>
    <inkml:brush xml:id="br0">
      <inkml:brushProperty name="width" value="0.025" units="cm"/>
      <inkml:brushProperty name="height" value="0.025" units="cm"/>
    </inkml:brush>
  </inkml:definitions>
  <inkml:trace contextRef="#ctx0" brushRef="#br0">6 22 14510,'0'0'13581,"-5"-1"-15631,10 1-481,2-3-480,-2-6-2210,1 1-4035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2.993"/>
    </inkml:context>
    <inkml:brush xml:id="br0">
      <inkml:brushProperty name="width" value="0.025" units="cm"/>
      <inkml:brushProperty name="height" value="0.025" units="cm"/>
    </inkml:brush>
  </inkml:definitions>
  <inkml:trace contextRef="#ctx0" brushRef="#br0">228 25 16207,'0'0'4282,"8"-4"-2729,26-15-464,-34 19-1075,1 0-1,-1 0 0,0-1 1,1 1-1,-1 0 0,0 0 1,1 0-1,-1 0 1,0-1-1,1 1 0,-1 0 1,1 0-1,-1 0 0,0 0 1,1 0-1,-1 0 0,0 0 1,1 0-1,-1 0 1,1 0-1,-1 0 0,0 1 1,1-1-1,-1 0 0,0 0 1,1 0-1,-1 0 0,0 1 1,1-1-1,-1 0 1,0 0-1,1 0 0,-1 1 1,0-1-1,0 0 0,1 1 1,-1-1-1,0 0 0,0 0 1,0 1-1,1-1 1,-1 1-1,0-1 0,0 0 1,0 1-1,0-1 0,0 0 1,0 1-1,0-1 0,0 0 1,0 1-1,0-1 1,0 1-1,0-1 0,0 0 1,0 1-1,0 0 0,-3 20 243,-2-5 8,-1 0 1,0-1-1,-1 0 1,0-1-1,-16 23 1,-55 67 189,45-63-355,-82 97 88,147-180-2740,42-70-10397,-46 64 6384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3.324"/>
    </inkml:context>
    <inkml:brush xml:id="br0">
      <inkml:brushProperty name="width" value="0.025" units="cm"/>
      <inkml:brushProperty name="height" value="0.025" units="cm"/>
    </inkml:brush>
  </inkml:definitions>
  <inkml:trace contextRef="#ctx0" brushRef="#br0">143 56 5157,'0'0'4383,"5"-9"-871,-1-1-2493,-2 6-601,-1 1-1,1-1 1,0 1-1,-1-1 1,1 1-1,1 0 1,-1 0 0,0-1-1,4-1 1,-14 47 3286,0-17-2759,2 1 0,1 1 0,-3 28 0,6-23-799,2-1 1,0 1-1,2 0 0,9 46 0,-10-75-657,3 15 725,-3-12-2989,1-2-3612,-5-10 883</inkml:trace>
  <inkml:trace contextRef="#ctx0" brushRef="#br0" timeOffset="1">1 294 11018,'0'0'11820,"48"-21"-11468,-20 15-128,12-1-160,-6 1 0,-2 0-192,-4 0-2210,-6-1-3299,-4-2-5990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3.875"/>
    </inkml:context>
    <inkml:brush xml:id="br0">
      <inkml:brushProperty name="width" value="0.025" units="cm"/>
      <inkml:brushProperty name="height" value="0.025" units="cm"/>
    </inkml:brush>
  </inkml:definitions>
  <inkml:trace contextRef="#ctx0" brushRef="#br0">237 367 10314,'0'0'3176,"-1"-10"-352,0 5-2774,0-1 632,0-1-1,0 1 0,-1 0 0,1 0 0,-2-1 0,-4-10 1,5 15-542,1-1 0,-1 1 0,0 0 1,0 0-1,0 0 0,0 0 1,0 1-1,-1-1 0,1 0 0,0 1 1,-1 0-1,1-1 0,-1 1 1,1 0-1,-1 0 0,0 1 0,1-1 1,-1 0-1,0 1 0,0 0 1,0-1-1,-4 1 0,1 1-131,-1 0-1,0 0 1,0 0-1,1 1 1,-1 0-1,1 0 1,0 1 0,-1 0-1,1 0 1,0 0-1,1 1 1,-1 0-1,0 0 1,1 0 0,-5 6-1,6-7 15,1 1 1,0-1-1,0 0 0,0 1 0,0 0 0,0-1 1,1 1-1,0 0 0,0 0 0,0 1 0,0-1 1,1 0-1,-1 1 0,1-1 0,0 1 0,1-1 1,-1 1-1,1-1 0,0 1 0,0-1 0,0 1 1,0-1-1,2 8 0,0-11 3,-1 1 0,0 0 0,0-1 0,1 1 0,-1 0 0,1-1 0,-1 0 1,1 1-1,0-1 0,0 0 0,0 0 0,-1 0 0,1 0 0,0 0 0,0 0 0,0-1 0,0 1 0,0-1 0,0 1 0,1-1 0,-1 0 0,0 0 0,0 0 1,2 0-1,56-3 731,-48 0-673,0 0 0,0 0 1,0-1-1,-1-1 0,0 0 0,0 0 0,0-1 0,0-1 0,-1 0 0,0 0 0,-1-1 0,0 0 0,0-1 0,0 0 0,13-19 0,-15 19-12,-1-1-1,0 0 1,0 0-1,-1 0 1,0 0-1,-1-1 1,0 0-1,-1 0 1,0 0-1,-1 0 1,0 0-1,-1 0 1,0-1-1,-1 1 1,0-1-1,-1 1 1,-3-17-1,3 22-75,-1 0 0,0 0 0,0 0 0,-1 0 0,0 1 0,0-1 0,0 1 0,0 0 0,-1 0 0,0 0 0,0 1 0,-1-1 0,1 1 0,-1 0 0,0 0 0,0 0 0,0 1 0,0 0 0,-1 0 0,1 0 0,-1 1 0,0 0 0,0 0 0,0 0 0,-9-1 0,4 1-12,0 1-1,0 0 1,0 1 0,-1 0 0,1 1 0,0 0-1,0 0 1,0 1 0,0 1 0,0 0 0,0 0 0,1 1-1,-13 7 1,-27 21 108,48-31-171,0 1 0,0-1 0,1 0 0,-1 1-1,1 0 1,-1-1 0,1 1 0,-1 0 0,1 0 0,0-1 0,0 1 0,0 0 0,0 0 0,0 1 0,0-1 0,1 0 0,-1 0 0,1 0 0,-1 0 0,1 1 0,0-1 0,0 0 0,0 0 0,0 3 0,2-3-276,-1 0 1,0 0-1,1-1 1,-1 1-1,1-1 1,0 1-1,0-1 1,-1 0-1,1 0 1,0 0-1,0 0 1,0 0-1,0 0 1,0 0-1,0-1 1,1 1-1,-1-1 1,0 1-1,0-1 1,0 0-1,1 0 1,-1 0-1,3 0 1,-3 0-117,28 0-7628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4.611"/>
    </inkml:context>
    <inkml:brush xml:id="br0">
      <inkml:brushProperty name="width" value="0.025" units="cm"/>
      <inkml:brushProperty name="height" value="0.025" units="cm"/>
    </inkml:brush>
  </inkml:definitions>
  <inkml:trace contextRef="#ctx0" brushRef="#br0">58 0 9385,'0'0'11307,"-3"14"-10891,-13 68 193,3-28-319,3 0 0,-5 92 0,16-137-953,2-15-1138,2-16-2510,-5-3-1027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4.943"/>
    </inkml:context>
    <inkml:brush xml:id="br0">
      <inkml:brushProperty name="width" value="0.025" units="cm"/>
      <inkml:brushProperty name="height" value="0.025" units="cm"/>
    </inkml:brush>
  </inkml:definitions>
  <inkml:trace contextRef="#ctx0" brushRef="#br0">1 45 9961,'0'0'10410,"66"-44"-10057,-36 44-161,9 0-96,-1 0-96,-2 1 32,-4 6-64,-7 2-737,-4 1-1089,-10-2-2145,-11 0-1218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5.271"/>
    </inkml:context>
    <inkml:brush xml:id="br0">
      <inkml:brushProperty name="width" value="0.025" units="cm"/>
      <inkml:brushProperty name="height" value="0.025" units="cm"/>
    </inkml:brush>
  </inkml:definitions>
  <inkml:trace contextRef="#ctx0" brushRef="#br0">1 17 10890,'0'0'9994,"84"3"-8617,-36-5-736,15-4-353,-3 1-160,-3-1-96,-5 6-32,-13 0-769,-8 0-1505,-13 4-2274,-17 3-897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5.663"/>
    </inkml:context>
    <inkml:brush xml:id="br0">
      <inkml:brushProperty name="width" value="0.025" units="cm"/>
      <inkml:brushProperty name="height" value="0.025" units="cm"/>
    </inkml:brush>
  </inkml:definitions>
  <inkml:trace contextRef="#ctx0" brushRef="#br0">1 77 10250,'0'0'9321,"13"4"-7869,-2-1-1201,1 0 1,0-1-1,0-1 1,0 1-1,-1-2 1,1 0-1,0 0 1,19-4-1,71-14 395,236-37 365,-108 41-3282,-229 14 2083,18 2-1550,-12 4-4311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5.676"/>
    </inkml:context>
    <inkml:brush xml:id="br0">
      <inkml:brushProperty name="width" value="0.035" units="cm"/>
      <inkml:brushProperty name="height" value="0.035" units="cm"/>
    </inkml:brush>
  </inkml:definitions>
  <inkml:trace contextRef="#ctx0" brushRef="#br0">22 246 16323,'-10'61'1627,"6"-39"-1213,1 0 0,-1 24 0,4-40-303,0 0 0,0 0 1,1 0-1,0 0 0,0 1 0,0-1 1,1 0-1,0-1 0,0 1 1,1 0-1,6 10 0,-9-15-89,1 1 0,0-1 0,-1 0-1,1 1 1,0-1 0,0 0 0,0 0 0,0 0 0,0 0-1,0 0 1,1 0 0,-1 0 0,0 0 0,0 0 0,1-1-1,-1 1 1,0 0 0,1-1 0,-1 1 0,1-1 0,-1 0 0,1 1-1,-1-1 1,1 0 0,-1 0 0,1 0 0,-1 0 0,1 0-1,-1 0 1,1 0 0,-1-1 0,1 1 0,-1 0 0,1-1-1,-1 0 1,0 1 0,1-1 0,2-1 0,-2 0 10,1-1 1,0 1-1,-1-1 1,1 1-1,-1-1 0,0 0 1,0 0-1,0 0 1,0 0-1,-1 0 1,1-1-1,-1 1 1,0 0-1,0-1 1,1-6-1,0-5 33,-1 0 0,-1 1 0,-1-1 1,0 0-1,-1 0 0,0 0 0,-1 1 0,-1-1 0,0 1 1,-1 0-1,-1 0 0,0 0 0,-13-19 0,-4 9-73,9 18-38,14 6 43,0 1 0,-1-1 0,1 0 0,0 0 0,-1 0 0,1 1 0,0-1-1,-1 0 1,1 0 0,0 1 0,-1-1 0,1 0 0,0 0 0,0 1 0,-1-1-1,1 0 1,0 1 0,0-1 0,0 1 0,0-1 0,-1 0 0,1 1 0,0-1-1,0 0 1,0 1 0,0-1 0,0 1 0,0-1 0,0 0 0,0 1 0,0-1-1,0 1 1,0 0 0,0 1-66,1 1-1,-1 0 1,0 0-1,1-1 1,-1 1-1,1 0 1,0-1-1,0 1 1,0 0-1,0-1 1,0 0-1,1 1 1,-1-1 0,1 0-1,0 1 1,-1-1-1,1 0 1,0 0-1,0 0 1,0-1-1,1 1 1,-1 0-1,0-1 1,1 0-1,-1 1 1,1-1-1,-1 0 1,1 0-1,-1 0 1,1-1-1,0 1 1,-1-1-1,5 1 1,1 0-117,0 0 0,-1-1-1,1 0 1,0-1 0,0 1 0,0-1 0,0-1-1,0 0 1,0 0 0,11-4 0,25-18-496,0-10-32</inkml:trace>
  <inkml:trace contextRef="#ctx0" brushRef="#br0" timeOffset="1">436 0 13171,'-15'22'864,"1"1"0,0 0 0,-19 48 0,26-55-488,2 1 1,0 0 0,1 0 0,1 1 0,0-1-1,0 33 1,3-47-316,0 0-1,0 1 1,0-1 0,1 0-1,-1 1 1,1-1 0,0 0-1,0 1 1,0-1 0,1 0-1,-1 0 1,1 0 0,-1 0-1,1 0 1,0-1 0,0 1-1,0-1 1,4 5 0,-4-6-34,1 0 1,-1 0 0,0 1 0,1-2 0,-1 1-1,1 0 1,-1 0 0,1-1 0,-1 1-1,1-1 1,-1 0 0,1 0 0,-1 0 0,1 0-1,-1 0 1,1 0 0,-1-1 0,1 1-1,-1-1 1,1 0 0,-1 0 0,1 0 0,-1 0-1,3-2 1,2-1 25,0 0 0,-1 0 0,1-1-1,-1 0 1,0-1 0,-1 1 0,1-1-1,-1 0 1,0 0 0,0-1 0,-1 0 0,0 1-1,0-1 1,-1-1 0,0 1 0,0-1 0,0 1-1,-1-1 1,0 0 0,-1 1 0,0-1-1,1-15 1,-2 16-47,0-1 0,0 1 0,-1 0 0,0-1 0,0 1 0,-1 0 0,0 0 1,0 0-1,0 0 0,-1 1 0,0-1 0,0 1 0,-1-1 0,0 1 0,0 0 0,0 0 0,-1 1 0,0-1 0,0 1 0,-1 0 0,1 1 0,-1-1 0,0 1 0,0 0 0,-8-4 0,10 7-84,0-1-1,-1 1 0,1 0 1,0 1-1,-8-1 1,-3 4-580,15-3 618,0 1 1,0-1-1,-1 0 1,1 1-1,0-1 1,-1 0-1,1 1 1,0-1-1,0 0 1,0 1-1,-1-1 1,1 1-1,0-1 1,0 0-1,0 1 1,0-1-1,0 1 1,0-1-1,0 1 1,0-1-1,0 0 1,0 1-1,0-1 1,0 1-1,0-1 1,0 1-1,0-1 1,0 0-1,1 1 1,-1 0-1,1 0-37,-1 0-1,1 0 0,-1 0 1,1 0-1,0-1 0,-1 1 1,1 0-1,0 0 0,0 0 0,0-1 1,0 1-1,-1 0 0,1-1 1,0 1-1,0-1 0,0 1 1,1-1-1,-1 1 0,0-1 1,2 1-1,24 0-545,2-4-119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6.073"/>
    </inkml:context>
    <inkml:brush xml:id="br0">
      <inkml:brushProperty name="width" value="0.025" units="cm"/>
      <inkml:brushProperty name="height" value="0.025" units="cm"/>
    </inkml:brush>
  </inkml:definitions>
  <inkml:trace contextRef="#ctx0" brushRef="#br0">176 475 6790,'0'0'7554,"9"-9"-4756,-1 2-2112,0-1 0,-1-1 1,0 1-1,-1-1 1,11-18-1,-16 25-601,0 0-1,0 0 1,0 0 0,0 0-1,0-1 1,-1 1-1,1 0 1,-1 0-1,1-1 1,-1 1-1,0 0 1,0-1 0,0 1-1,0 0 1,0-1-1,-1 1 1,1 0-1,-1-1 1,1 1 0,-1 0-1,0 0 1,0-1-1,0 1 1,0 0-1,0 0 1,0 0-1,-1 0 1,1 1 0,-1-1-1,1 0 1,-1 0-1,0 1 1,0-1-1,0 1 1,0 0 0,0 0-1,0-1 1,0 1-1,0 0 1,-4-1-1,1 0-88,-1-1 0,0 1-1,0 0 1,0 1 0,0 0-1,-1 0 1,1 0-1,0 0 1,0 1 0,0 0-1,-1 1 1,1-1 0,0 1-1,0 0 1,0 1 0,0-1-1,0 1 1,0 0-1,0 1 1,0 0 0,1-1-1,-1 2 1,1-1 0,0 1-1,0 0 1,0 0-1,1 0 1,-1 0 0,1 1-1,0 0 1,1 0 0,-1 0-1,1 0 1,0 1 0,0-1-1,0 1 1,1 0-1,0 0 1,0 0 0,0 0-1,1 0 1,0 0 0,0 11-1,0-14 17,1 0 1,-1 0-1,1 0 0,0 0 0,0 0 0,1 0 1,-1 0-1,1 1 0,-1-1 0,1 0 1,0 0-1,0-1 0,0 1 0,1 0 0,-1 0 1,1 0-1,-1-1 0,1 1 0,3 2 0,-2-2 22,1-1 0,0 0 0,-1-1 0,1 1 0,0-1 0,0 0 0,0 1 0,0-2 0,0 1-1,0 0 1,1-1 0,-1 0 0,0 0 0,6-1 0,0 0 109,0 0 0,0-1 0,-1-1 1,1 0-1,0 0 0,-1-1 0,0 0 0,0 0 1,0-1-1,-1 0 0,1-1 0,-1 0 0,0 0 0,-1-1 1,11-11-1,-5 4 55,-1-1 0,0 0 0,-1-1 0,0 0 0,-2-1 0,0 0 0,9-22 1,-15 30-186,0 0 1,-1 0 0,0 0 0,0 0-1,0 0 1,-1 0 0,-1 0 0,0-1-1,0 1 1,-1 0 0,0 0 0,0 0-1,-1 0 1,0 0 0,-1 0 0,0 0-1,-1 0 1,1 1 0,-2 0 0,1-1-1,-1 2 1,0-1 0,-1 0 0,0 1-1,0 0 1,0 1 0,-1-1 0,0 1-1,0 1 1,-1-1 0,0 1 0,-15-8-1,18 10-80,0 1 0,0-1 0,-1 1 0,1 0 0,0 0 0,-1 1 0,1 0 0,-1 0 0,1 0 0,-1 0 0,0 1 0,1 0 1,-1 0-1,1 1 0,-1-1 0,0 1 0,1 1 0,-1-1 0,1 1 0,0 0 0,-1 0 0,1 0 0,0 1 0,0 0 0,1 0 0,-1 0 0,0 0 0,1 1 0,-8 7 0,7-4-395,-1-1 1,1 1-1,0 1 1,0-1-1,1 0 0,0 1 1,0 0-1,-3 12 1,4-12-780,1 1 0,0-1-1,1 1 1,-1-1 0,2 1 0,-1 0 0,2 0 0,1 14 0,2-8-3772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3:26.509"/>
    </inkml:context>
    <inkml:brush xml:id="br0">
      <inkml:brushProperty name="width" value="0.025" units="cm"/>
      <inkml:brushProperty name="height" value="0.025" units="cm"/>
    </inkml:brush>
  </inkml:definitions>
  <inkml:trace contextRef="#ctx0" brushRef="#br0">157 1 13581,'0'0'9774,"-9"11"-9752,2-4-11,-1 2 1,0 0 0,0 0 0,1 1 1,1 0-1,0 0 0,-8 18 0,-11 30 278,13-34 138,2 1-1,0 0 1,2 0 0,-10 50 0,17-74-391,1 0 0,0 0 1,0 0-1,0 0 0,1 0 1,-1 0-1,0 0 0,0 0 1,0 0-1,1 0 0,-1 0 1,0 0-1,1 0 0,-1 0 1,1-1-1,-1 1 0,1 0 1,0 0-1,-1 0 0,1-1 0,0 1 1,-1 0-1,1-1 0,0 1 1,1 0-1,31 9 833,43-11 251,-68 0-1045,32-4 348,41-10-1,-37 6-2441,1 1-4775,-31 7-2107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23.008"/>
    </inkml:context>
    <inkml:brush xml:id="br0">
      <inkml:brushProperty name="width" value="0.025" units="cm"/>
      <inkml:brushProperty name="height" value="0.025" units="cm"/>
    </inkml:brush>
  </inkml:definitions>
  <inkml:trace contextRef="#ctx0" brushRef="#br0">0 1 4708,'0'0'16048,"77"6"-15472,-38-6-288,-1 0-256,-4 0-32,0 11 0,1 1-384,-1 1-961,-9-5-1730,-1-5-2915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23.716"/>
    </inkml:context>
    <inkml:brush xml:id="br0">
      <inkml:brushProperty name="width" value="0.025" units="cm"/>
      <inkml:brushProperty name="height" value="0.025" units="cm"/>
    </inkml:brush>
  </inkml:definitions>
  <inkml:trace contextRef="#ctx0" brushRef="#br0">10 10 12075,'0'0'2883,"-1"10"-2477,-7 165 1137,8-173-1484,0 0 0,0 0 0,0 0 1,0 0-1,0 0 0,0 0 0,0 0 0,1 0 1,-1 0-1,1 0 0,0 0 0,-1 0 0,1 0 1,0 0-1,0 0 0,0-1 0,0 1 1,1 0-1,-1-1 0,0 1 0,1-1 0,1 2 1,-1-2 30,0 0 0,1 0 1,-1-1-1,0 1 0,0-1 1,0 0-1,0 0 1,0 0-1,1 0 0,-1 0 1,0 0-1,0 0 0,0-1 1,0 1-1,0-1 0,0 1 1,3-2-1,7-4 147,0 0 0,0 0 0,-1-1 0,1 0-1,12-13 1,69-69 178,-57 52 521,-35 36-611,-12 37-127,6-26-210,2 1-1,-1-1 1,1 0 0,1 1 0,0 0-1,0 0 1,1-1 0,1 1-1,0 17 1,1-27 11,0 0 0,-1 1-1,1-1 1,0 0 0,-1 0 0,1 0-1,0 0 1,0 0 0,0 0 0,0 0-1,0 0 1,0 0 0,0 0 0,1 0-1,-1-1 1,0 1 0,0 0-1,1-1 1,-1 1 0,0-1 0,1 1-1,-1-1 1,0 0 0,1 0 0,-1 0-1,1 1 1,-1-1 0,1 0 0,-1-1-1,0 1 1,1 0 0,-1 0 0,0-1-1,1 1 1,1-1 0,5-1 24,-1 0 1,0 0 0,0 0-1,0-1 1,10-5-1,0-4 19,0-2 0,0 0-1,-1 0 1,-1-2 0,-1 0-1,22-31 1,6-5 296,-27 41-3518,0 2-3334,0-3-731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24.281"/>
    </inkml:context>
    <inkml:brush xml:id="br0">
      <inkml:brushProperty name="width" value="0.025" units="cm"/>
      <inkml:brushProperty name="height" value="0.025" units="cm"/>
    </inkml:brush>
  </inkml:definitions>
  <inkml:trace contextRef="#ctx0" brushRef="#br0">0 5 13869,'0'0'5477,"66"-5"-4900,-30 9-417,3-2-160,6 3 0,3-2 64,-9 0-32,2-1-512,-7-2-834,-11 1-1376,-12-1-1378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24.644"/>
    </inkml:context>
    <inkml:brush xml:id="br0">
      <inkml:brushProperty name="width" value="0.025" units="cm"/>
      <inkml:brushProperty name="height" value="0.025" units="cm"/>
    </inkml:brush>
  </inkml:definitions>
  <inkml:trace contextRef="#ctx0" brushRef="#br0">1 24 13613,'0'0'4356,"62"20"-3395,-15-20-320,15 0-481,-1 0-160,3-7-32,-5 2-1250,-2 0-1120,-5 0-320,-6-6-161,4 0-737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25.022"/>
    </inkml:context>
    <inkml:brush xml:id="br0">
      <inkml:brushProperty name="width" value="0.025" units="cm"/>
      <inkml:brushProperty name="height" value="0.025" units="cm"/>
    </inkml:brush>
  </inkml:definitions>
  <inkml:trace contextRef="#ctx0" brushRef="#br0">121 142 7719,'8'-6'3219,"-4"4"-2745,29-23 1240,-7 3 2590,-60 28-3274,21 0-1024,0 1 0,1 1 0,1 0 0,-1 1 0,1 0 0,1 0 0,-1 2 0,-12 16 0,18-23 23,1 2 0,0-1 0,0 0 0,1 1 0,0 0 0,0-1-1,0 1 1,0 1 0,1-1 0,0 0 0,1 0 0,-1 1 0,1-1 0,0 1 0,1-1 0,0 1 0,0 0 0,0-1 0,1 1 0,2 10 0,-2-14 21,1 0 1,0-1-1,0 1 0,0-1 1,0 1-1,0-1 0,0 0 1,1 0-1,-1 0 0,1 0 1,0 0-1,-1-1 0,1 1 1,0-1-1,0 0 0,0 0 0,0 0 1,0 0-1,0 0 0,0 0 1,0-1-1,7 0 0,5 2 287,-1-2 0,1 0-1,25-3 1,-26 0-190,0-1 0,0 0 0,0-1-1,-1-1 1,0 0 0,0-1 0,0 0 0,-1-1 0,0 0 0,-1-1 0,0 0 0,12-13 0,-16 15-26,-1-1 1,0 1-1,0-1 1,-1 0 0,0 0-1,0 0 1,-1-1-1,6-17 1,-9 21-98,1 0 0,-1-1 0,-1 1 0,1-1 0,-1 0 1,0 1-1,0-1 0,0 0 0,-1 1 0,0-1 0,0 1 0,-1-1 0,1 1 0,-1 0 1,-5-10-1,3 9-105,0 1 0,0-1 1,0 1-1,-1 0 1,0 0-1,0 0 0,0 1 1,-1 0-1,0 0 0,0 0 1,0 1-1,0 0 0,0 0 1,0 0-1,-1 1 1,1 0-1,-1 0 0,0 1 1,-9-1-1,5 0-407,0 1-1,0 1 1,0 0-1,0 0 1,-11 3 0,14-2-726,0 1-1,0 0 1,1 0 0,-1 1 0,1 0 0,-13 7 0,-4 6-9062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29.075"/>
    </inkml:context>
    <inkml:brush xml:id="br0">
      <inkml:brushProperty name="width" value="0.025" units="cm"/>
      <inkml:brushProperty name="height" value="0.025" units="cm"/>
    </inkml:brush>
  </inkml:definitions>
  <inkml:trace contextRef="#ctx0" brushRef="#br0">48 26 12107,'0'0'2114,"-48"0"-384,52 4-1346,19-3-159,11-1 415,12 0-127,8 0-33,5-6-224,3-3-127,-1 1-97,-9 3-321,-8 3-1088,-6 2-1538,-18 0-640,-11 2-737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29.421"/>
    </inkml:context>
    <inkml:brush xml:id="br0">
      <inkml:brushProperty name="width" value="0.025" units="cm"/>
      <inkml:brushProperty name="height" value="0.025" units="cm"/>
    </inkml:brush>
  </inkml:definitions>
  <inkml:trace contextRef="#ctx0" brushRef="#br0">1 13 10922,'0'0'3908,"48"30"-2819,0-34-448,8-4-513,-1 0-96,-3 2-1890,-11-2-1857,-2 0-930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29.752"/>
    </inkml:context>
    <inkml:brush xml:id="br0">
      <inkml:brushProperty name="width" value="0.025" units="cm"/>
      <inkml:brushProperty name="height" value="0.025" units="cm"/>
    </inkml:brush>
  </inkml:definitions>
  <inkml:trace contextRef="#ctx0" brushRef="#br0">28 19 11627,'0'0'1949,"9"-3"-1368,32-12-218,-39 15-344,0 0 0,0 0-1,0 0 1,0 0-1,0 0 1,-1 0-1,1 0 1,0 1-1,0-1 1,0 1 0,0-1-1,0 1 1,-1 0-1,1 0 1,0 0-1,-1 0 1,1 0-1,-1 0 1,1 0 0,-1 0-1,1 0 1,-1 1-1,0-1 1,1 1-1,-1-1 1,2 4-1,19 42 437,-19-35-347,0 0 0,-1 1 0,0 0 0,0 0 0,-2-1 0,0 1 0,0 0 0,-1 0 0,0 0 0,-1-1 0,-1 1 0,0-1 0,-1 0 0,-10 23 0,0-4-257,-2-1 0,-2 0 0,0-1 0,-31 36 0,40-57-4837,3-6-3624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6.268"/>
    </inkml:context>
    <inkml:brush xml:id="br0">
      <inkml:brushProperty name="width" value="0.035" units="cm"/>
      <inkml:brushProperty name="height" value="0.035" units="cm"/>
    </inkml:brush>
  </inkml:definitions>
  <inkml:trace contextRef="#ctx0" brushRef="#br0">73 253 14451,'-8'9'291,"0"1"0,1 0 0,0 1 1,1 0-1,0 0 0,0 0 0,2 1 0,-1 0 0,1 0 0,1 0 0,0 0 1,1 0-1,0 1 0,1-1 0,0 1 0,2 19 0,-1-29-252,0 0-1,1-1 1,-1 1-1,1 0 1,0 0 0,0-1-1,0 1 1,0 0-1,0-1 1,0 1 0,1-1-1,1 4 1,-2-6-32,0 1 0,-1 0 1,1-1-1,0 1 0,0-1 1,0 1-1,-1-1 0,1 0 1,0 1-1,0-1 0,0 0 1,0 1-1,0-1 0,0 0 0,0 0 1,0 0-1,0 0 0,-1 0 1,1 0-1,0 0 0,0 0 1,0 0-1,0 0 0,0-1 1,0 1-1,0 0 0,0-1 1,0 1-1,-1 0 0,1-1 0,0 1 1,0-1-1,0 1 0,-1-1 1,1 0-1,0 1 0,-1-1 1,2-1-1,7-7 22,0-1 0,0 0 0,-1-1 0,-1 0 0,0 0 0,0 0 0,5-14 0,3-9 44,12-46-1,-17 47-66,-2 0 0,-1-1 0,-2 0 0,1-66 0,-6 95-18,0 0 0,-1 0 1,1 0-1,-1 0 0,0 1 0,-1-1 1,-3-8-1,5 12 9,0 1 1,-1-1-1,1 0 1,0 1 0,-1-1-1,1 1 1,0-1-1,-1 1 1,1-1-1,-1 1 1,1 0-1,-1-1 1,1 1 0,-1 0-1,1-1 1,-1 1-1,0 0 1,1-1-1,-1 1 1,1 0-1,-1 0 1,0 0 0,1 0-1,-1-1 1,0 1-1,-1 1 2,1-1-1,0 1 1,0-1 0,-1 1-1,1 0 1,0 0-1,0-1 1,0 1 0,-1 0-1,1 0 1,0 0-1,1 0 1,-1 0 0,0 0-1,0 1 1,-1 1-1,-4 7 36,1 0 0,0 0 1,0 0-1,1 1 0,1 0 0,0 0 0,-4 21 0,5-12 74,0-1 0,1 1 1,3 36-1,-2-50-72,1 1 0,1-1 0,-1 0 1,1-1-1,0 1 0,0 0 0,0 0 0,1-1 1,0 1-1,0-1 0,0 0 0,1 0 0,0 0 1,0-1-1,0 1 0,7 5 0,-7-7-18,0 0 1,1 0-1,0-1 0,-1 1 0,1-1 0,0-1 0,0 1 0,0 0 0,0-1 0,0 0 0,1 0 1,-1-1-1,0 0 0,0 1 0,1-2 0,-1 1 0,0-1 0,0 1 0,8-4 0,-3 1 1,0 0 1,-1-1-1,0 0 0,0-1 0,0 0 0,-1 0 0,1-1 0,-1 0 0,0-1 0,-1 0 0,11-13 1,-8 8-18,0 0 0,-2-1 1,1 0-1,-2-1 0,0 0 0,10-27 1,-16 39-10,-1 1 0,1-1 0,-1 1 0,1-1 0,-1 1-1,0-1 1,1 1 0,-1-1 0,0 1 0,0-1 0,0 1 0,0-1 0,0 1 0,-1-1 0,1 1 0,0-1 0,-1 1 0,0-2 0,1 2 3,0 1 0,0 0-1,-1 0 1,1 0 0,0 0 0,0 0 0,0 0 0,-1-1-1,1 1 1,0 0 0,0 0 0,-1 0 0,1 0 0,0 0-1,0 0 1,-1 0 0,1 0 0,0 0 0,0 0 0,-1 0-1,1 0 1,0 0 0,0 0 0,-1 0 0,1 0 0,0 1-1,0-1 1,-1 0 0,1 0 0,0 0 0,0 0-1,-1 1 1,-10 12-64,9-10 65,0 0 0,0 1 0,0-1 0,1 1 0,-1-1 0,1 1 1,0 0-1,0-1 0,0 1 0,1 0 0,-1 0 0,1 0 0,0 0 0,0-1 0,0 1 1,2 5-1,-2-7 7,1-1 1,0 1-1,0 0 1,0 0-1,0-1 1,0 1-1,0-1 1,0 1-1,0-1 1,1 1-1,-1-1 1,0 0-1,1 0 1,-1 1 0,1-1-1,0 0 1,-1 0-1,1-1 1,0 1-1,0 0 1,-1 0-1,1-1 1,0 1-1,0-1 1,0 0-1,0 0 1,0 1-1,0-1 1,0 0-1,0-1 1,-1 1-1,1 0 1,0 0 0,2-1-1,4-1 10,1 0 0,-1 0 0,0 0-1,-1-1 1,1 0 0,0-1 0,-1 0 0,0 0 0,0 0 0,0-1-1,0 0 1,9-10 0,3-5-56,-1-1 0,23-33 0,-34 44-1,-6 13 21,1 0-1,-1 0 1,0 0 0,-1 0 0,1 0 0,0 0 0,-1 6 0,1-4 3,0-2-33,-1 1 0,1-1 1,0 0-1,0 0 0,1 0 1,-1 1-1,0-1 0,1-1 1,0 1-1,0 0 0,0 0 1,0-1-1,0 1 0,0-1 1,1 1-1,-1-1 0,1 0 0,0 0 1,0 0-1,-1-1 0,1 1 1,6 2-1,-6-3-89,1 0-1,0 0 1,0-1-1,0 1 1,0-1 0,0 0-1,0 0 1,0 0-1,0-1 1,0 1 0,0-1-1,-1 0 1,1 0-1,0 0 1,0-1-1,-1 1 1,1-1 0,0 0-1,4-3 1,21-20-587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2.154"/>
    </inkml:context>
    <inkml:brush xml:id="br0">
      <inkml:brushProperty name="width" value="0.025" units="cm"/>
      <inkml:brushProperty name="height" value="0.025" units="cm"/>
    </inkml:brush>
  </inkml:definitions>
  <inkml:trace contextRef="#ctx0" brushRef="#br0">140 229 13004,'0'0'3524,"-5"11"-3636,1-4 98,0 1 0,1-1 0,0 1 0,0 0 1,1 0-1,0 0 0,0 0 0,1 1 0,0-1 1,0 1-1,1 11 0,12 101-300,-6 0 0,-5 0 0,-5 0 0,-23 136 1,8-143 464,-12 53 502,-15 331 0,46-491-660,0 0 0,0 0 1,1 0-1,0 1 0,0-1 0,1 0 0,0 0 1,0 0-1,0-1 0,1 1 0,0 0 1,6 8-1,-6-11 13,0 0 0,1-1 0,0 0 0,0 1 0,0-1 0,0 0 0,0-1 0,0 1 0,1-1 0,-1 0 0,1 0 0,0 0 0,-1-1 0,1 0 0,0 1 0,0-2 1,0 1-1,9 0 0,242-6 210,-11-1-246,56 36-1290,9 0 244,95-26 997,-215-7 97,332 39 0,-362-11 221,270 37-186,-330-53 373,-1-5-1,136-10 1,-185 3-238,-34 3-93,1-1 0,-1 0 0,0-2 1,21-5-1,-31 7-65,-1-1 0,0-1 0,0 1 1,0-1-1,-1 1 0,1-1 0,-1-1 0,1 1 0,-1-1 0,0 0 1,0 0-1,-1 0 0,1 0 0,-1 0 0,0-1 0,0 0 1,2-5-1,16-37-96,-2-1 1,-2 0 0,-2-2-1,-3 0 1,11-86-1,-3-260-374,-19 348 465,-2-1-1,-2 0 1,-3 1-1,-11-48 1,-1 25 233,-89-307-132,100 356-156,-1 1 0,-1-1 1,-1 1-1,0 1 0,-26-35 0,28 44 6,-1 1 1,-1 0-1,0 0 0,0 1 0,-1 1 0,0-1 1,-1 2-1,0 0 0,0 0 0,0 1 0,-15-5 1,-101-38 654,-250-81 387,-75 29-962,323 81-79,-203-7 1,113 30-6,-398 56 0,-206 108 63,802-161-192,-59 12 77,27-10-2838,36-9-1631,14-7-3426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4.872"/>
    </inkml:context>
    <inkml:brush xml:id="br0">
      <inkml:brushProperty name="width" value="0.025" units="cm"/>
      <inkml:brushProperty name="height" value="0.025" units="cm"/>
    </inkml:brush>
  </inkml:definitions>
  <inkml:trace contextRef="#ctx0" brushRef="#br0">49 17 5285,'-4'71'6849,"-9"35"-4055,-1 5-1312,-4 89 1951,21-234-848,-1 8-2442,1 0-1,2 0 0,10-38 1,47-91-434,-53 137 252,0 0-1,1 1 1,1 0 0,1 1 0,1 0-1,18-19 1,-25 31 27,0 0 1,0 0-1,0 0 1,1 1-1,-1 0 0,1 0 1,0 1-1,0 0 1,0 0-1,0 1 0,11-2 1,-16 3 4,0-1 0,0 1 0,1-1 0,-1 1 0,0 0 1,0 0-1,0 0 0,0 1 0,0-1 0,1 0 0,-1 1 0,0-1 0,0 1 0,0 0 0,0-1 1,0 1-1,0 0 0,-1 1 0,1-1 0,0 0 0,0 0 0,-1 1 0,1-1 0,-1 1 0,1-1 1,-1 1-1,0 0 0,1-1 0,-1 1 0,0 0 0,0 0 0,0 0 0,0 0 0,-1 0 1,1 0-1,-1 0 0,1 0 0,-1 0 0,1 0 0,-1 4 0,-1-3 15,0 0 0,0 0 0,0 0 0,0 0 0,-1 0 0,1 0 0,-1-1 1,1 1-1,-1 0 0,0-1 0,0 0 0,0 1 0,-1-1 0,1 0 0,0 0 0,-1 0 0,1 0 0,-1-1 0,0 1 0,-4 1 0,-63 29 387,66-31-356,-127 44-141,126-43-2513,58-23-5467,-20 5 2098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5.219"/>
    </inkml:context>
    <inkml:brush xml:id="br0">
      <inkml:brushProperty name="width" value="0.025" units="cm"/>
      <inkml:brushProperty name="height" value="0.025" units="cm"/>
    </inkml:brush>
  </inkml:definitions>
  <inkml:trace contextRef="#ctx0" brushRef="#br0">229 0 12684,'0'0'6785,"-6"8"-5952,-206 332 416,201-320-1453,12-20 171,-1 0 1,0 0-1,0 0 0,0 0 0,0 0 0,0 0 1,0-1-1,0 1 0,0 0 0,0 0 1,0 0-1,0 0 0,0 0 0,0 0 1,0 0-1,1 0 0,-1 0 0,0 0 0,0 0 1,0 0-1,0 1 0,0-1 0,0 0 1,0 0-1,0 0 0,0 0 0,0 0 1,0 0-1,0 0 0,0 0 0,0 0 0,0 0 1,1 0-1,-1 0 0,0 0 0,0 0 1,0 0-1,0 0 0,0 0 0,0 0 0,0 1 1,24-32-3171,3-8-1057,1-9-1105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5.550"/>
    </inkml:context>
    <inkml:brush xml:id="br0">
      <inkml:brushProperty name="width" value="0.025" units="cm"/>
      <inkml:brushProperty name="height" value="0.025" units="cm"/>
    </inkml:brush>
  </inkml:definitions>
  <inkml:trace contextRef="#ctx0" brushRef="#br0">197 1 10666,'0'0'3075,"-21"76"-2146,5-37 512,3 7-128,3-2-288,3-2-416,3-3-417,4-3-160,0-9-32,0-4-768,9-7-770,-4-7-768,-3-2-385</inkml:trace>
  <inkml:trace contextRef="#ctx0" brushRef="#br0" timeOffset="1">58 325 4740,'0'0'5510,"-43"-64"-3621,33 47 290,6 5 191,4 2-384,0 2-705,0 4-512,18 3-481,3 1-160,6 0-128,3 0 0,10 5-128,-6 2-1185,5-3-1410,-2-4-3203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5.931"/>
    </inkml:context>
    <inkml:brush xml:id="br0">
      <inkml:brushProperty name="width" value="0.025" units="cm"/>
      <inkml:brushProperty name="height" value="0.025" units="cm"/>
    </inkml:brush>
  </inkml:definitions>
  <inkml:trace contextRef="#ctx0" brushRef="#br0">238 267 10602,'0'0'6524,"-9"-8"-4816,3 2-1430,0 0 0,-1 1 1,0-1-1,0 2 0,-1-1 0,-10-4 1,15 8-253,0 0 1,0 0-1,1 0 1,-1 0-1,0 1 1,0-1-1,0 1 1,0 0-1,0 0 1,0 0-1,1 0 1,-1 1-1,0-1 1,0 1-1,0-1 1,0 1 0,1 0-1,-1 0 1,0 1-1,1-1 1,-1 0-1,1 1 1,-1 0-1,1-1 1,0 1-1,0 0 1,-3 3-1,3-3-12,0 0 0,0-1-1,0 1 1,1 0-1,-1 0 1,1 0 0,0 0-1,-1 0 1,1 0 0,0 0-1,0 1 1,0-1-1,1 0 1,-1 1 0,0-1-1,1 0 1,-1 1-1,1-1 1,0 1 0,0-1-1,0 1 1,1 2 0,0-3 1,0 0 0,0-1 0,0 1 0,1-1 0,-1 1 0,1-1 0,-1 0 1,1 0-1,-1 1 0,1-1 0,0 0 0,-1 0 0,1-1 0,0 1 0,0 0 1,0-1-1,0 1 0,0-1 0,0 1 0,0-1 0,0 0 0,0 0 0,0 0 1,0 0-1,0 0 0,0 0 0,3-1 0,5-1 13,-1 0 1,1 0-1,-1-1 0,1-1 0,-1 1 1,0-1-1,0-1 0,0 0 1,-1 0-1,0-1 0,0 0 0,0 0 1,-1-1-1,0 0 0,7-8 0,-8 8 30,0 1 0,0-1 0,-1 0 0,0-1 0,-1 1 0,0-1 0,0 0 0,0 0 0,-1 0 0,0 0-1,-1-1 1,0 1 0,0-1 0,-1 0 0,0 1 0,-1-1 0,0-13 0,0 18-35,-1 1 0,0 0 0,0 0-1,0 0 1,0 0 0,0 0 0,0 0 0,-1 0 0,0 0 0,1 0 0,-1 0 0,0 1 0,0-1-1,-1 1 1,1 0 0,0 0 0,-1-1 0,-4-2 0,2 3-18,0 0 0,0 0-1,0 0 1,0 0 0,-1 1 0,1-1 0,0 2-1,-1-1 1,1 0 0,-9 1 0,2 1-19,-1 0 1,1 1-1,0 0 1,-1 1-1,1 0 0,0 1 1,0 0-1,1 1 1,-13 6-1,-32 29-316,53-38 124,0 0 1,1 0 0,-1 1-1,1-1 1,-1 1-1,1 0 1,0 0 0,0 0-1,0 0 1,1 0-1,-1 0 1,1 0 0,0 0-1,0 1 1,0-1-1,-1 7 1,2-9-63,1 0 1,-1 0 0,1 0-1,-1 0 1,1 0-1,-1 0 1,1 0-1,0-1 1,0 1 0,0 0-1,-1 0 1,1-1-1,0 1 1,0 0-1,0-1 1,0 1 0,0-1-1,0 1 1,0-1-1,0 0 1,0 1 0,0-1-1,0 0 1,1 0-1,-1 0 1,0 0-1,0 0 1,0 0 0,0 0-1,0 0 1,0 0-1,0 0 1,0-1-1,1 1 1,0-1 0,3 1-1093,23-2-7939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6.263"/>
    </inkml:context>
    <inkml:brush xml:id="br0">
      <inkml:brushProperty name="width" value="0.025" units="cm"/>
      <inkml:brushProperty name="height" value="0.025" units="cm"/>
    </inkml:brush>
  </inkml:definitions>
  <inkml:trace contextRef="#ctx0" brushRef="#br0">1 1 11339,'0'0'6032,"1"11"-4916,-1 54 219,-1-37-944,2 0 0,0 1-1,2-1 1,8 41-1,1-46-255,-12-23-178,0 0-1,1 0 1,-1 0-1,0 1 0,0-1 1,1 0-1,-1 0 1,0 0-1,0 0 0,0 0 1,1-1-1,-1 1 1,0 0-1,0 0 0,1 0 1,-1 0-1,0 0 1,0 0-1,0 0 0,1 0 1,-1 0-1,0 0 1,0-1-1,0 1 0,0 0 1,1 0-1,-1 0 1,0 0-1,0-1 0,0 1 1,0 0-1,0 0 1,0 0-1,1-1 0,-1 1 1,0 0-1,0 0 1,0 0-1,0-1 0,0 1 1,0 0-1,0 0 1,0 0-1,0-1 0,0 1 1,0 0-1,0 0 1,0-1-1,0-3-678,0 1 1,1-1-1,-2 0 1,1 1-1,0-1 0,-1 0 1,1 1-1,-1-1 0,0 1 1,0-1-1,-3-4 1,-13-22-6550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6.626"/>
    </inkml:context>
    <inkml:brush xml:id="br0">
      <inkml:brushProperty name="width" value="0.025" units="cm"/>
      <inkml:brushProperty name="height" value="0.025" units="cm"/>
    </inkml:brush>
  </inkml:definitions>
  <inkml:trace contextRef="#ctx0" brushRef="#br0">0 16 11243,'0'0'7303,"50"-12"-6663,-16 11 193,5 0-417,-1 0-320,-2 1-32,-4 0-128,-9 0-768,-11 0-1443,-8 0-2465</inkml:trace>
  <inkml:trace contextRef="#ctx0" brushRef="#br0" timeOffset="1">27 126 16207,'0'0'1378,"50"1"-289,-14-2 128,8-5-288,6-1-577,-5-1-352,-4 4-641,-7 3-736,-7 1-1922,-15 0-1185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7.006"/>
    </inkml:context>
    <inkml:brush xml:id="br0">
      <inkml:brushProperty name="width" value="0.025" units="cm"/>
      <inkml:brushProperty name="height" value="0.025" units="cm"/>
    </inkml:brush>
  </inkml:definitions>
  <inkml:trace contextRef="#ctx0" brushRef="#br0">0 146 11371,'0'0'5797,"56"3"-4003,3-18-193,14 0-287,20-6-770,0-2-416,7 1-96,-8 5 0,-13 2-416,-11 5-705,-11 4-545,-12 3-704,-13 2-1441,-9 1-321,-11 0-4548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7.351"/>
    </inkml:context>
    <inkml:brush xml:id="br0">
      <inkml:brushProperty name="width" value="0.025" units="cm"/>
      <inkml:brushProperty name="height" value="0.025" units="cm"/>
    </inkml:brush>
  </inkml:definitions>
  <inkml:trace contextRef="#ctx0" brushRef="#br0">143 237 8584,'0'0'11350,"0"-7"-10806,1 7-537,-1-1 1,0 0-1,1 1 1,-1-1-1,0 0 1,0 1-1,0-1 0,0 0 1,1 1-1,-1-1 1,0 0-1,0 0 0,0 1 1,-1-1-1,1 0 1,0 1-1,0-1 0,0 0 1,0 1-1,-1-1 1,1 0-1,0 1 1,-1-1-1,1 0 0,0 1 1,-1-1-1,1 1 1,-1-1-1,1 1 0,-1-1 1,1 1-1,-1-1 1,0 1-1,1-1 1,-1 1-1,1 0 0,-1-1 1,0 1-1,1 0 1,-1 0-1,-1-1 0,-1 2 7,-1 0 0,1 1 0,-1-1 0,1 1 0,-1 0 0,1 0 0,0 0 0,0 0 0,0 0 0,-3 4-1,-5 3 134,1 1-1,0 1 1,0 0-1,1 0 1,-10 16-1,16-23-36,0 0 1,1 1-1,-1 0 0,1-1 0,0 1 0,0 0 0,1 0 0,-1 0 1,1 0-1,0 0 0,0 1 0,1-1 0,-1 0 0,1 0 0,1 1 1,-1-1-1,2 9 0,-1-13-91,0 0-1,0 0 1,0 0 0,0 0 0,0 0-1,0-1 1,1 1 0,-1 0 0,0-1-1,0 1 1,0 0 0,1-1 0,-1 0-1,0 1 1,1-1 0,-1 0 0,1 1-1,-1-1 1,0 0 0,1 0-1,-1 0 1,0 0 0,1-1 0,-1 1-1,2-1 1,37-6 263,-25 1-233,0-1 1,-1 0 0,0 0 0,-1-2-1,1 0 1,-2 0 0,1-1 0,-1-1-1,-1 0 1,14-17 0,-13 15 30,-2-1-1,1-1 1,-2 0 0,0 0 0,-1-1 0,0 0-1,-1 0 1,-1-1 0,5-18 0,-10 30-41,0 0 0,0 0 0,0-1-1,-1 1 1,0 0 0,1 0 0,-2 0 0,1 0 0,-1-1 0,0 1 0,0 0 0,0 0-1,-1 0 1,-3-8 0,3 10-42,0 0 1,-1 1-1,1-1 0,-1 0 0,0 1 0,0 0 0,0-1 0,0 1 0,0 0 1,-1 1-1,1-1 0,0 0 0,-1 1 0,0 0 0,1 0 0,-1 0 0,0 0 1,1 1-1,-1-1 0,-6 1 0,-5-1-148,-1 0 0,1 2 0,0 0 0,-1 0 0,-20 5 0,29-4-21,-1 1 0,0-1-1,1 1 1,-1 1 0,1-1 0,0 1 0,0 0 0,0 1-1,1 0 1,0 0 0,0 0 0,-6 7 0,11-12 58,0 1 0,1-1 0,-1 1 0,0 0 0,0-1 0,0 1 0,1 0 0,-1 0 0,0-1 0,1 1 0,-1 0 1,1 0-1,-1 0 0,1 0 0,-1 0 0,1 0 0,-1 0 0,1 0 0,0 0 0,0 0 0,0 0 0,-1 0 0,1 0 0,0 0 0,0 0 0,1 0 1,-1 0-1,0 0 0,0 1 0,0-1 0,1 0 0,-1 0 0,0 0 0,1 0 0,-1-1 0,2 3 0,0-2-376,0 0 0,1 0 0,-1 0 0,1 0 0,-1 0 0,1 0-1,0-1 1,-1 1 0,1-1 0,-1 0 0,1 0 0,0 0 0,2 0 0,28-1-4299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7.696"/>
    </inkml:context>
    <inkml:brush xml:id="br0">
      <inkml:brushProperty name="width" value="0.025" units="cm"/>
      <inkml:brushProperty name="height" value="0.025" units="cm"/>
    </inkml:brush>
  </inkml:definitions>
  <inkml:trace contextRef="#ctx0" brushRef="#br0">149 0 14862,'0'0'1233,"1"10"-453,-1 9-353,-2-1 0,0 0 0,0 0 0,-2 0 0,0-1 0,-2 1 0,0-1 0,-9 19 0,-27 55 168,23-54 330,-25 73 0,43-109-903,1 1-1,-1-1 0,1 0 0,-1 1 1,1-1-1,0 1 0,-1-1 0,1 1 1,0-1-1,0 1 0,0-1 1,0 1-1,1-1 0,-1 0 0,0 1 1,0-1-1,1 1 0,-1-1 0,1 1 1,-1-1-1,3 3 0,-2-4 0,0 1-1,0 0 0,0 0 1,0-1-1,1 1 1,-1-1-1,0 1 0,1-1 1,-1 1-1,0-1 1,1 0-1,-1 0 0,1 0 1,-1 0-1,0 0 0,1 0 1,-1 0-1,3 0 1,10-4 86,1 1 0,-1-2-1,23-10 1,-16 7-98,16-4 9,0 1 1,72-9-1,-29 11-2550,-52 5-1445,-4-1-3550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7.305"/>
    </inkml:context>
    <inkml:brush xml:id="br0">
      <inkml:brushProperty name="width" value="0.035" units="cm"/>
      <inkml:brushProperty name="height" value="0.035" units="cm"/>
    </inkml:brush>
  </inkml:definitions>
  <inkml:trace contextRef="#ctx0" brushRef="#br0">1 117 15659,'4'47'1556,"2"0"-1,16 60 1,-11-67-1311,2 0 0,2-1 0,1-1 0,2 0 0,29 45 1,-46-83-247,22 29 29,-23-29-36,0 1-1,1-1 1,-1 1-1,1-1 1,-1 0 0,1 1-1,-1-1 1,0 0 0,1 1-1,-1-1 1,1 0 0,0 1-1,-1-1 1,1 0 0,-1 0-1,1 0 1,-1 0-1,1 0 1,-1 0 0,1 1-1,0-1 1,-1 0 0,1-1-1,-1 1 1,1 0 0,-1 0-1,1 0 1,0 0 0,-1 0-1,1 0 1,-1-1-1,1 1 1,-1 0 0,1-1-1,-1 1 1,1 0 0,-1-1-1,1 1 1,-1 0 0,0-1-1,1 1 1,-1-1 0,0 1-1,1-1 1,-1 1-1,0-1 1,1 1 0,-1-1-1,0 1 1,0-1 0,0 1-1,0-1 1,1 1 0,-1-1-1,0 0 1,0 1 0,0-2-1,4-21-648,-1-1 1,-1 1-1,-1-1 0,0 0 0,-5-30 1,3 35 135,0 8 53,0 1-1,0-1 1,-3-11 0,4 22 455,0 0 0,0 0 0,0 0 1,0 0-1,0 0 0,0 0 1,0 0-1,-1 0 0,1 0 1,0 0-1,0 1 0,0-1 0,0 0 1,0 0-1,0 0 0,0 0 1,0 0-1,0 0 0,0 0 1,0 0-1,0 0 0,0 0 1,0 0-1,0 0 0,0 0 0,0 0 1,-1 0-1,1 0 0,0 0 1,0 0-1,0 0 0,0 0 1,0 0-1,0 0 0,0 0 0,0 0 1,0-1-1,0 1 0,0 0 1,0 0-1,0 0 0,0 0 1,0 0-1,0 0 0,0 0 1,0 0-1,0 0 0,0 0 0,0 0 1,0 0-1,0 0 0,0 0 1,-1 0-1,0 9-74,-1 14 363,3-2 242,1-1 0,7 37 0,-7-48-327,1-1 0,-1 1 0,1-1 0,1 0 0,-1 0 1,1 0-1,1-1 0,0 1 0,5 6 0,-8-12-136,0 0 0,-1 0 0,1-1 0,0 1 0,0-1 0,0 1 0,0-1-1,0 0 1,0 0 0,1 0 0,-1 0 0,0 0 0,1-1 0,-1 1 0,0-1 0,1 1 0,-1-1-1,1 0 1,-1 0 0,0 0 0,1 0 0,-1 0 0,1-1 0,-1 1 0,0-1 0,1 1 0,-1-1 0,0 0-1,1 0 1,-1 0 0,0 0 0,4-3 0,1-1 38,0 0 1,-1 0-1,1-1 0,-1 0 0,0 0 1,-1-1-1,10-13 0,-3-2-56,0-1-1,-2-1 1,0 0 0,-2 0-1,0 0 1,-2-1 0,-1 0-1,-1-1 1,-1 1 0,-1-1-1,-1 1 1,-1-1 0,-2 0 0,0 1-1,-8-33 1,-7 2-263,15 52 194,0 0 0,0 0 0,0 0 0,0 0 0,-1 1 0,1-1 0,-1 1-1,0 0 1,0-1 0,-7-4 0,9 7 26,0 0-1,0 1 1,0-1 0,0 0 0,0 1-1,0-1 1,0 1 0,0-1-1,0 1 1,0 0 0,0-1-1,-1 1 1,1 0 0,0 0 0,0 0-1,0 0 1,0 0 0,-1 0-1,1 0 1,0 0 0,0 0-1,0 1 1,0-1 0,0 0 0,-2 1-1,2 1 13,-1-1-1,0 0 1,1 1 0,-1-1-1,1 1 1,0-1-1,-1 1 1,1 0 0,0 0-1,0-1 1,0 1-1,0 0 1,0 2-1,-2 6 65,0 0 0,1 1-1,0-1 1,-1 17 0,3-6 37,1 0-1,0 0 1,2 0 0,1-1 0,0 1 0,1-1-1,14 33 1,-5-20-43,1-1 0,2 0 1,35 48-1,-48-73-56,-2-5-7,-1 1-1,1 0 1,-1-1 0,1 1-1,0-1 1,0 0 0,0 0-1,0 0 1,1 0 0,-1 0 0,0 0-1,1 0 1,-1-1 0,4 2-1,-5-4 0,-1 1-1,1-1 0,-1 1 0,1-1 0,-1 0 1,0 1-1,1-1 0,-1 0 0,0 1 0,0-1 1,1 0-1,-1 0 0,0 1 0,0-1 0,0 0 1,0 0-1,0 0 0,0 1 0,0-1 0,0 0 1,0 0-1,-1 1 0,1-1 0,0 0 0,-1 0 1,-3-22-34,-27-88-282,-8-32-171,38 140 480,-1-22-78,7 18 94,8 11 79,10 10 8,1-1 1,1-1-1,0-1 0,39 10 1,-55-18-148,0-2 0,0 1 1,0-1-1,0 0 0,1-1 1,-1 0-1,0-1 0,1 0 1,-1 0-1,0-1 0,0 0 0,0 0 1,0-1-1,0-1 0,-1 1 1,16-10-1,-12 5-191,-1 0 1,-1-1-1,0-1 0,0 1 0,0-2 0,9-14 1,-13 17-9,-7 10 217,-8 14 300,7-7-102,0 0 1,0 0-1,1 0 1,0 1 0,0-1-1,1 12 1,1-17-125,-1-1 0,1 1 0,-1-1 1,1 0-1,0 1 0,0-1 0,1 0 0,2 7 1,-3-9-58,0 1 1,0-1 0,0 0 0,1 1 0,-1-1 0,0 0-1,1 0 1,-1 0 0,0 0 0,1 0 0,-1 0 0,1 0-1,0-1 1,-1 1 0,1 0 0,0-1 0,-1 1-1,4-1 1,-4 0-14,1 0-1,-1 0 0,1 0 0,-1 0 1,1-1-1,-1 1 0,1-1 0,-1 1 1,1-1-1,-1 0 0,0 0 0,1 1 0,-1-1 1,0 0-1,1 0 0,-1 0 0,0 0 1,0 0-1,0-1 0,0 1 0,0 0 1,0 0-1,-1-1 0,1 1 0,0-1 1,-1 1-1,1 0 0,-1-1 0,1 1 1,-1-1-1,1-2 0,4-22-278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2.155"/>
    </inkml:context>
    <inkml:brush xml:id="br0">
      <inkml:brushProperty name="width" value="0.025" units="cm"/>
      <inkml:brushProperty name="height" value="0.025" units="cm"/>
    </inkml:brush>
  </inkml:definitions>
  <inkml:trace contextRef="#ctx0" brushRef="#br0">16 61 4484,'0'0'8131,"-1"11"-7459,0 0-442,-7 52 1432,4-1 0,3 76 0,1-136-1643,0 0 1,0 0 0,0 0-1,0 1 1,0-1-1,1 0 1,-1 0 0,0 0-1,1 0 1,0 0-1,0 0 1,-1 0 0,1 0-1,0-1 1,1 1-1,-1 0 1,0 0 0,0-1-1,1 1 1,-1-1-1,1 1 1,-1-1-1,1 1 1,0-1 0,0 0-1,-1 0 1,1 0-1,0 0 1,0 0 0,0 0-1,0-1 1,0 1-1,0-1 1,0 1 0,0-1-1,0 0 1,0 0-1,1 0 1,-1 0 0,0 0-1,0 0 1,0-1-1,0 1 1,0-1 0,0 1-1,0-1 1,0 0-1,3-1 1,8-4 90,0 0 0,-1 0 0,0-1 0,0-1 0,-1 1 0,11-12-1,0 1-5,-2-2 0,0 0 0,-1-2 0,-1 0-1,-1-1 1,-2 0 0,0-2 0,16-34 0,-27 161 93,-4-98-181,0 0 0,0 0 0,0-1-1,1 1 1,0 0 0,0 0 0,0 0 0,0 0-1,1-1 1,-1 1 0,1-1 0,0 1 0,0-1 0,0 0-1,1 1 1,-1-1 0,1 0 0,0 0 0,0-1-1,0 1 1,0-1 0,0 1 0,0-1 0,1 0-1,-1 0 1,1-1 0,-1 1 0,1-1 0,0 1-1,0-1 1,-1 0 0,1-1 0,0 1 0,0-1-1,0 0 1,0 0 0,0 0 0,0 0 0,0 0-1,0-1 1,0 0 0,0 0 0,-1 0 0,1 0-1,0-1 1,-1 1 0,1-1 0,-1 0 0,1 0 0,3-3-1,1-1 131,1-1 0,-1 0-1,0-1 1,0 0 0,-1 0 0,0 0-1,0-1 1,-1 0 0,0 0-1,-1-1 1,0 1 0,6-19-1,10-50-1685,-15 4-8759,-6 82 4736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3.034"/>
    </inkml:context>
    <inkml:brush xml:id="br0">
      <inkml:brushProperty name="width" value="0.025" units="cm"/>
      <inkml:brushProperty name="height" value="0.025" units="cm"/>
    </inkml:brush>
  </inkml:definitions>
  <inkml:trace contextRef="#ctx0" brushRef="#br0">0 397 12940,'0'0'6999,"10"-9"-5969,-8 7-974,57-66 755,-55 62-773,1-1 1,-1 1-1,-1-1 1,1 0 0,-1 0-1,0 0 1,-1 0-1,0 0 1,0-1-1,0 1 1,0-13-1,-3 20-36,0 0 0,0 1 0,0-1 0,0 1 0,0-1 0,0 1 0,0 0 0,0-1-1,0 1 1,0 0 0,1 0 0,-1 0 0,0 0 0,0-1 0,1 1 0,-2 2-1,0 1 11,0 1 0,0-1 0,1 0 0,0 1 0,0-1 0,0 1 0,0 0 0,1-1 0,-1 1 0,1-1 0,0 1 0,1 0 0,-1-1 0,3 10 0,-2-12-87,1 0-1,-1 1 1,1-1-1,-1 0 1,1 0-1,0 0 1,0 0-1,0 0 1,0-1-1,0 1 1,0 0 0,0-1-1,1 0 1,-1 1-1,1-1 1,-1 0-1,1 0 1,-1-1-1,1 1 1,-1 0-1,1-1 1,0 0 0,-1 1-1,1-1 1,0 0-1,5-1 1,-8 1-11,0 1 87,0 0-1,-1 0 1,1 0 0,0 0-1,-1 0 1,0 0-1,1 0 1,-1 0-1,1 0 1,-1 0 0,0 0-1,0 0 1,1 0-1,-1-1 1,0 1-1,0 0 1,0-1-1,-1 1 1,-2 5 21,23-6 143,-8-1-195,-1 1 0,0-2 0,0 1 0,1-1 0,-1-1 0,0 0 1,-1 0-1,1-1 0,0 0 0,-1-1 0,0 0 0,0 0 0,-1-1 0,1 0 0,-1-1 1,0 1-1,-1-2 0,0 1 0,0-1 0,0 0 0,-1 0 0,-1-1 0,1 0 0,4-11 0,9-31-4432,15-58-1,-23 41 3486,-15 106 1541,-3 31 3158,1 119-1,20-140-2683,-13-45-1028,-1-1 0,1 0 0,0 0-1,1 0 1,-1 0 0,0 0 0,0-1-1,1 1 1,-1 0 0,1 0 0,0-1-1,0 1 1,-1-1 0,1 0 0,0 1-1,0-1 1,0 0 0,0 0 0,3 1-1,-4-3-27,-1 1-1,1-1 1,-1 1-1,0-1 1,0 0-1,1 1 0,-1-1 1,0 1-1,0-1 1,0 0-1,0 1 0,0-1 1,0 1-1,0-1 1,0 0-1,0 1 0,0-1 1,0 0-1,0 1 1,0-1-1,0 1 0,0-1 1,-1 0-1,1 1 1,0-1-1,0 1 0,-1-1 1,1 1-1,-1-1 1,0 0-1,-9-22-392,-140-169 1991,150 192-1521,0-1 0,0 1 1,-1 0-1,1 0 0,0-1 0,0 1 0,0 0 1,-1 0-1,1-1 0,0 1 0,0 0 1,0 0-1,0-1 0,0 1 0,0 0 0,0-1 1,0 1-1,0 0 0,0-1 0,0 1 0,0 0 1,0-1-1,0 1 0,0 0 0,0 0 0,0-1 1,0 1-1,0 0 0,0-1 0,0 1 0,1 0 1,-1 0-1,0-1 0,0 1 0,0 0 0,0 0 1,1-1-1,-1 1 0,0 0 0,17-4 571,29 6-967,-38-1 548,128 7-2688,-94-8-2247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6.132"/>
    </inkml:context>
    <inkml:brush xml:id="br0">
      <inkml:brushProperty name="width" value="0.025" units="cm"/>
      <inkml:brushProperty name="height" value="0.025" units="cm"/>
    </inkml:brush>
  </inkml:definitions>
  <inkml:trace contextRef="#ctx0" brushRef="#br0">120 168 4516,'2'-4'833,"1"0"-1,-1 0 1,0 0-1,0-1 0,-1 1 1,1-1-1,-1 1 1,0-1-1,0 0 1,-1 1-1,1-1 0,-1 0 1,0 1-1,-1-8 1,0 12-774,1-1 1,-1 0-1,1 1 1,-1-1-1,0 1 1,1-1 0,-1 0-1,0 1 1,1 0-1,-1-1 1,0 1-1,0-1 1,1 1-1,-1 0 1,0 0-1,0-1 1,0 1 0,1 0-1,-1 0 1,0 0-1,0 0 1,0 0-1,0 0 1,1 0-1,-1 0 1,0 0-1,0 0 1,0 1 0,0-1-1,1 0 1,-1 0-1,0 1 1,-1 0-1,-25 12 148,17-4-201,1 0-1,0 0 0,0 1 1,-7 12-1,12-17-1,1 0 0,-1 1 0,1-1 0,0 1 0,1 0-1,-1-1 1,1 1 0,0 0 0,1 0 0,-2 9 0,6-15 18,1 0 1,-1 0 0,0-1 0,0 1 0,0-1-1,0 1 1,0-1 0,0 0 0,0 0 0,5-3 0,-3 0-17,1 1 1,1 0 0,-1 0 0,0 0 0,1 1 0,-1-1 0,1 2 0,13-3 0,-18 4-11,1 0 1,-1 1-1,0-1 0,0 1 1,1-1-1,-1 1 1,0 0-1,0-1 1,0 1-1,0 1 1,0-1-1,0 0 0,0 0 1,0 1-1,0-1 1,-1 1-1,1-1 1,0 1-1,-1 0 1,0 0-1,1-1 0,-1 1 1,0 0-1,0 0 1,0 1-1,0-1 1,0 0-1,-1 0 1,1 0-1,0 3 0,2 6-1,0 1 0,-1-1 0,0 1 0,0-1 0,-2 1 0,1 0 0,-1 0 0,-1 0-1,0-1 1,-6 22 0,6-26 76,-1 0-1,-1 0 1,1 0 0,-1-1 0,0 1-1,-1-1 1,0 0 0,0 0-1,0 0 1,0 0 0,-1-1-1,0 0 1,0 0 0,-1 0-1,1 0 1,-1-1 0,0 0-1,-13 6 1,18-9-47,1-1 0,-1 1 0,0-1-1,1 1 1,-1-1 0,0 1 0,0-1 0,0 0 0,0 0 0,1 1-1,-1-1 1,0 0 0,0 0 0,0 0 0,0 0 0,0 0-1,1 0 1,-1 0 0,0 0 0,0 0 0,0 0 0,0-1 0,0 1-1,1 0 1,-1 0 0,0-1 0,0 1 0,0-1 0,1 1 0,-1-1-1,0 1 1,1-1 0,-1 1 0,0-1 0,1 0 0,-1 1-1,1-1 1,-1 0 0,1 1 0,-1-1 0,1 0 0,-1 0 0,1 0-1,0 1 1,0-1 0,-1 0 0,1 0 0,0 0 0,0 0 0,0 1-1,0-1 1,0 0 0,0 0 0,0 0 0,0 0 0,0 0 0,0 0-1,1 1 1,-1-1 0,0 0 0,1-1 0,0-6-6,1 0 1,0 1 0,0-1-1,1 0 1,5-11 0,6-4-140,1 0 0,0 1 0,35-37 0,-40 49 94,1-1-1,0 2 1,0-1-1,1 1 1,1 1-1,-1 1 1,1-1-1,23-8 0,-34 15 21,0 0 0,0 1-1,0-1 1,-1 1 0,1-1-1,0 1 1,0 0 0,0-1-1,0 1 1,0 0 0,0 1-1,0-1 1,0 0 0,0 0-1,0 1 1,0-1 0,2 2-1,-3-2 6,0 1-1,0 0 0,-1 0 1,1-1-1,0 1 0,-1 0 0,1 0 1,0 0-1,-1 0 0,1-1 1,-1 1-1,0 0 0,1 0 0,-1 0 1,0 0-1,1 0 0,-1 0 1,0 0-1,0 0 0,0 0 1,0 0-1,0 0 0,0 2 0,-1 2 28,0-1 0,0 1 0,0-1 0,-1 1 0,1-1 0,-1 1 1,0-1-1,-1 0 0,1 0 0,-1 0 0,0 0 0,-5 5 0,16-18 142,0-1 0,-1-1 0,11-21 0,0 2-157,26-58 38,-10 113-299,-28-24 250,0 0 1,0 0 0,0-1-1,0 0 1,1 0 0,-1-1-1,0 0 1,0 0-1,0 0 1,0 0 0,0-1-1,0 0 1,-1-1 0,1 1-1,-1-1 1,1 0 0,-1 0-1,0-1 1,8-6-1,-3 1-14,1 0 0,-1 0 0,0-1 0,-1 0 0,0-1 0,-1 0 0,13-22 0,-51 83-184,21-38 205,2 0 0,-1 0 1,2 0-1,-1 1 0,2 0 0,-9 27 1,14-39-6,0-1-1,0 1 1,0-1 0,0 1 0,0-1-1,0 1 1,0-1 0,-1 1 0,1-1 0,1 1-1,-1-1 1,0 1 0,0-1 0,0 1-1,0-1 1,0 1 0,0-1 0,0 1 0,1-1-1,-1 1 1,0-1 0,0 1 0,1-1-1,-1 0 1,0 1 0,1-1 0,-1 1 0,0-1-1,1 0 1,-1 1 0,1-1 0,-1 0-1,1 0 1,-1 1 0,1-1 0,22-2 62,21-19 54,4-10-192,-36 22 31,1 0 1,1 1 0,-1 0-1,1 1 1,1 1-1,16-6 1,-31 12 39,1 0 1,-1 0-1,1 0 1,-1 0-1,1 0 1,-1 0-1,0 0 1,1-1-1,-1 2 0,1-1 1,-1 0-1,1 0 1,-1 0-1,0 0 1,1 0-1,-1 0 1,1 0-1,-1 0 0,0 1 1,1-1-1,-1 0 1,0 0-1,1 1 1,-1-1-1,0 0 1,1 0-1,-1 1 0,0-1 1,1 0-1,-1 1 1,0-1-1,0 0 1,1 1-1,-1-1 1,0 1-1,0-1 0,0 0 1,0 1-1,0-1 1,1 1-1,-2 23-10,2 3 113,-1-26-94,1-1-1,-1 1 0,1-1 0,-1 1 0,0-1 0,1 0 1,-1 1-1,1-1 0,-1 1 0,1-1 0,-1 0 1,1 0-1,0 1 0,-1-1 0,1 0 0,-1 0 0,1 0 1,0 1-1,-1-1 0,1 0 0,-1 0 0,1 0 1,0 0-1,-1 0 0,1 0 0,-1 0 0,1-1 0,0 1 1,-1 0-1,1 0 0,-1 0 0,1-1 0,0 1 1,-1 0-1,1 0 0,-1-1 0,1 1 0,-1 0 1,1-2-1,11-4 25,-1-1 0,-1 0 0,14-11 1,-19 12-83,1 1 0,-1 0 1,1 1-1,0 0 0,1 0 1,-1 0-1,1 0 1,0 1-1,-1 0 0,1 1 1,1 0-1,-1 0 0,0 0 1,14-1-1,-20 4 51,0-1-1,0 1 1,-1 0 0,1 0-1,0-1 1,0 1 0,0 0-1,-1 0 1,1 0-1,-1 0 1,1 0 0,0 0-1,-1 0 1,0 0 0,1 0-1,-1 0 1,0 0 0,1 0-1,-1 0 1,0 0 0,0 0-1,0 0 1,0 0-1,0 0 1,0 0 0,0 2-1,0 39 140,-1-33-157,1-9-37,0 1-1,0-1 1,0 0-1,0 1 1,0-1-1,0 0 1,0 1-1,0-1 1,0 0-1,0 1 1,0-1-1,0 1 0,0-1 1,1 0-1,-1 1 1,0-1-1,0 0 1,0 1-1,0-1 1,1 0-1,-1 1 1,0-1-1,0 0 0,0 0 1,1 1-1,-1-1 1,0 0-1,1 0 1,-1 1-1,0-1 1,0 0-1,1 0 1,-1 0-1,0 0 0,1 1 1,-1-1-1,1 0 1,-1 0-1,0 0 1,1 0-1,15-9-7394,-2-4-2104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6.479"/>
    </inkml:context>
    <inkml:brush xml:id="br0">
      <inkml:brushProperty name="width" value="0.025" units="cm"/>
      <inkml:brushProperty name="height" value="0.025" units="cm"/>
    </inkml:brush>
  </inkml:definitions>
  <inkml:trace contextRef="#ctx0" brushRef="#br0">105 9 14510,'15'-9'3716,"-8"18"-1896,-7-6-1750,1 0-1,-1 0 0,0 0 1,0 0-1,0 0 0,-1 1 1,1-1-1,-1 0 0,-1 3 1,-3 7 116,-2 0-1,1-1 1,-2 0 0,1 0 0,-19 19 0,19-23 16,-1 1 0,2 0 0,-1 0 0,1 0 0,0 1 0,1 0-1,0 0 1,1 0 0,0 0 0,-3 13 0,7-22-191,1 0 1,-1 0-1,0-1 0,0 1 0,0 0 1,1 0-1,-1 0 0,1-1 0,-1 1 0,0 0 1,1-1-1,-1 1 0,1 0 0,0-1 1,-1 1-1,1 0 0,-1-1 0,1 1 1,0-1-1,-1 0 0,1 1 0,0-1 1,0 1-1,0-1 0,-1 0 0,1 1 0,0-1 1,0 0-1,0 0 0,-1 0 0,1 0 1,0 0-1,0 0 0,0 0 0,0 0 1,-1 0-1,1 0 0,0 0 0,0-1 1,1 1-1,39-8 153,-27 3-498,-1-1 0,0-1 1,13-8-1,12-14-4545,-32 13-4042,-6 10 1309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6.811"/>
    </inkml:context>
    <inkml:brush xml:id="br0">
      <inkml:brushProperty name="width" value="0.025" units="cm"/>
      <inkml:brushProperty name="height" value="0.025" units="cm"/>
    </inkml:brush>
  </inkml:definitions>
  <inkml:trace contextRef="#ctx0" brushRef="#br0">0 38 8072,'0'0'14125,"36"-20"-14093,-2 19 32,2 0-64,-4-2-801,-7-2-2081,-2-3-3524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7.203"/>
    </inkml:context>
    <inkml:brush xml:id="br0">
      <inkml:brushProperty name="width" value="0.025" units="cm"/>
      <inkml:brushProperty name="height" value="0.025" units="cm"/>
    </inkml:brush>
  </inkml:definitions>
  <inkml:trace contextRef="#ctx0" brushRef="#br0">0 39 5093,'0'0'17616,"75"-21"-17327,-30 19-257,-1-1-32,-3 2-993,-7-3-2338,-9-4-4997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8.102"/>
    </inkml:context>
    <inkml:brush xml:id="br0">
      <inkml:brushProperty name="width" value="0.025" units="cm"/>
      <inkml:brushProperty name="height" value="0.025" units="cm"/>
    </inkml:brush>
  </inkml:definitions>
  <inkml:trace contextRef="#ctx0" brushRef="#br0">48 76 12748,'0'0'6193,"-4"8"-5409,-1 4-489,1 1-1,0 0 0,1 0 0,0 0 1,1 0-1,-1 25 0,8 89 144,-2-101-330,-1-1 1,-1 0 0,-1 0 0,-1 1 0,-2-1 0,0 0 0,-12 43 0,8-59 1353,6-26-857,6-32-382,7-2-235,2 1-1,3 1 1,1 0-1,3 2 1,50-87-1,-61 119-6,1 0-1,0 0 1,1 1-1,1 0 1,15-12-1,-24 23 2,0-1 0,0 1 0,0 0 0,1 0-1,-1 0 1,1 1 0,0-1 0,0 1-1,0 1 1,0-1 0,0 0 0,0 1-1,1 0 1,-1 1 0,0-1 0,1 1 0,-1 0-1,0 0 1,1 0 0,-1 1 0,11 2-1,-15-2 12,1 0 0,-1 0 0,1-1 0,-1 1 0,0 0 0,1 0-1,-1 0 1,0 0 0,0 0 0,0 1 0,0-1 0,0 0 0,0 0-1,0 1 1,0-1 0,0 1 0,-1-1 0,1 1 0,0-1-1,-1 1 1,1-1 0,-1 1 0,0 0 0,0-1 0,1 1 0,-1-1-1,0 1 1,0 0 0,-1-1 0,1 1 0,0-1 0,0 1 0,-1 0-1,1-1 1,-1 1 0,0-1 0,0 3 0,-1 2 12,-1-1-1,1 1 1,-1 0 0,0-1-1,-1 1 1,1-1 0,-1 0-1,-6 6 1,-10 8-6,1-2 0,-2-1-1,0-1 1,-1 0 0,-1-2 0,0 0 0,-1-2-1,-41 15 1,64-26-85,1 1 0,-1-1 0,0 0 0,1 0 0,-1 0 0,1 1 0,-1-1 0,1 0 0,-1 0 0,0 0 0,1 0 0,-1 0 1,1 0-1,-1 0 0,1 0 0,-1 0 0,0-1 0,1 1 0,-1 0 0,1 0 0,-1 0 0,1-1 0,-1 1 0,1 0 0,-1 0 0,0-1 0,5-12-2077,21-15-1424,10-2-775,5-5-869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8.437"/>
    </inkml:context>
    <inkml:brush xml:id="br0">
      <inkml:brushProperty name="width" value="0.025" units="cm"/>
      <inkml:brushProperty name="height" value="0.025" units="cm"/>
    </inkml:brush>
  </inkml:definitions>
  <inkml:trace contextRef="#ctx0" brushRef="#br0">97 1 13741,'-3'8'1206,"-30"64"2361,23-56-3033,2 0 0,0 1 1,0 1-1,2-1 1,0 1-1,1 0 1,1 0-1,-2 20 0,6-38-528,0 1 0,0-1 0,0 0 0,0 0 0,0 1 0,0-1 0,0 0 0,0 0 0,0 1 0,0-1 0,0 0 0,1 0-1,-1 1 1,0-1 0,0 0 0,0 0 0,0 1 0,0-1 0,0 0 0,0 0 0,1 0 0,-1 0 0,0 1 0,0-1 0,0 0 0,0 0 0,1 0-1,-1 0 1,0 1 0,0-1 0,0 0 0,1 0 0,-1 0 0,0 0 0,0 0 0,1 0 0,-1 0 0,0 0 0,0 0 0,1 0 0,-1 0-1,13-5 170,8-12 26,-15 8-170,-1 1 0,0-1-1,0 0 1,-1 0 0,0-1 0,0 1 0,2-12 0,-4 16-19,-1-1 1,0 1-1,0-1 1,0 0-1,-1 0 1,0 1-1,0-1 1,0 0-1,-1 0 1,0 1-1,0-1 1,0 0-1,-5-10 1,6 16-19,1-1-1,-1 1 1,-1 0 0,1 0 0,0-1 0,0 1-1,0 0 1,0 0 0,0-1 0,0 1 0,0 0-1,0 0 1,0-1 0,0 1 0,-1 0 0,1 0 0,0-1-1,0 1 1,0 0 0,0 0 0,-1 0 0,1-1-1,0 1 1,0 0 0,-1 0 0,1 0 0,0 0-1,0-1 1,0 1 0,-1 0 0,1 0 0,0 0-1,-1 0 1,1 0 0,0 0 0,0 0 0,-1 0 0,1 0-1,0 0 1,-1 0 0,1 0 0,0 0 0,0 0-1,-1 0 1,1 0 0,0 0 0,0 0 0,-1 1-1,1-1 1,0 0-6,0 1-1,0 0 0,0-1 1,0 1-1,0 0 1,0-1-1,0 1 0,0 0 1,0-1-1,0 1 1,0-1-1,1 1 0,-1 0 1,0-1-1,0 1 1,1-1-1,-1 1 0,1-1 1,-1 1-1,0-1 1,1 1-1,-1-1 0,1 1 1,0 0-1,4 2-278,0 1 0,0-1 0,0 0 0,0 0 0,0-1 0,1 0 0,0 1 0,-1-2 1,1 1-1,0-1 0,0 0 0,8 1 0,-1-1-1348,-1-1 1,1 0-1,0-1 1,0 0 0,12-3-1,3-5-5162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8.782"/>
    </inkml:context>
    <inkml:brush xml:id="br0">
      <inkml:brushProperty name="width" value="0.025" units="cm"/>
      <inkml:brushProperty name="height" value="0.025" units="cm"/>
    </inkml:brush>
  </inkml:definitions>
  <inkml:trace contextRef="#ctx0" brushRef="#br0">65 3 8712,'0'0'4655,"-8"11"-2861,-28 38-96,33-47-1555,1 1 0,0 0 0,1-1 0,-1 1 0,0 0 0,1 0 0,0 0 0,-1 0 0,1 0 0,0 0 0,1 0 0,-1 0 0,0 0 0,1 1 0,0-1 0,0 0 0,0 0 0,0 1 0,0-1 0,1 0 0,-1 0 0,1 0 0,2 6 0,-1-7-110,-1-1 0,0 1 1,1-1-1,0 1 0,-1-1 1,1 0-1,0 0 0,0 0 1,-1 0-1,1 0 0,0 0 1,0-1-1,0 1 0,0 0 1,0-1-1,0 0 0,0 1 1,1-1-1,-1 0 0,0 0 1,0 0-1,0 0 0,0-1 1,0 1-1,0-1 0,0 1 1,0-1-1,0 1 0,0-1 1,0 0-1,0 0 1,3-3-1,1 1 10,0-1 0,0-1 0,-1 1 0,1-1 0,-1 0 0,0-1 0,0 1 1,-1-1-1,1 0 0,-1 0 0,-1 0 0,5-9 0,-7 14-45,0-1-1,0 0 1,-1 0-1,1 1 1,0-1-1,-1 0 1,1 0-1,-1 0 1,1 0-1,-1 0 1,0 0-1,0 0 1,0 0-1,0 0 1,0 0-1,0 0 1,0 0-1,-1 0 1,1 0-1,-1 0 1,0 1-1,1-1 1,-1 0-1,0 0 1,0 0-1,0 1 1,0-1-1,0 0 1,-1 1-1,1-1 1,0 1-1,-1 0 1,1-1-1,-1 1 1,0 0-1,1 0 1,-1 0-1,0 0 1,0 0-1,1 0 1,-1 1-1,0-1 1,0 0-1,0 1 1,0 0-1,0-1 1,0 1-1,-3 0 1,4 0-109,0-1 1,0 1-1,0 0 1,0 0-1,0-1 1,0 1-1,0 0 1,0 0-1,0 0 1,0 0-1,0 1 1,-1-1-1,1 0 1,0 0-1,0 0 1,0 1-1,0-1 1,0 1-1,0-1 1,1 1-1,-1-1 1,0 1-1,0-1 1,0 1-1,0 0 1,0-1-1,1 1 1,-1 0-1,0 0 1,1 0-1,-1 0 1,1 0-1,-1-1 1,1 1-1,-1 0 1,1 0-1,0 0 1,-1 2-1,1-1-132,0-1-1,0 1 0,0-1 1,0 0-1,1 1 1,-1-1-1,1 1 0,-1-1 1,1 0-1,-1 0 0,1 1 1,0-1-1,-1 0 1,1 0-1,0 0 0,0 0 1,0 1-1,0-1 1,0-1-1,0 1 0,0 0 1,0 0-1,1 0 1,-1-1-1,0 1 0,0 0 1,3 0-1,18 4-2868,5-5-1719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9.345"/>
    </inkml:context>
    <inkml:brush xml:id="br0">
      <inkml:brushProperty name="width" value="0.025" units="cm"/>
      <inkml:brushProperty name="height" value="0.025" units="cm"/>
    </inkml:brush>
  </inkml:definitions>
  <inkml:trace contextRef="#ctx0" brushRef="#br0">108 129 8296,'0'0'1959,"-8"2"-213,2 0-1433,0 1 1,0 0 0,0 0-1,1 0 1,-1 1 0,1-1-1,0 1 1,0 1 0,0-1 0,0 1-1,1 0 1,0 0 0,0 0-1,0 0 1,1 1 0,0 0-1,0-1 1,0 1 0,1 0-1,0 0 1,0 1 0,0-1-1,1 0 1,-1 12 0,2-17-299,0 0 1,0 0-1,0 0 1,0 0 0,0 0-1,0 1 1,0-1-1,1 0 1,-1 0-1,1 0 1,-1 0 0,0 0-1,1 0 1,0 0-1,-1 0 1,1 0-1,0 0 1,-1 0 0,1-1-1,0 1 1,0 0-1,0 0 1,0-1-1,-1 1 1,1 0 0,2 0-1,-1 0 13,1-1 0,0 1 0,-1 0 0,1-1 0,0 0 1,0 1-1,-1-1 0,1 0 0,0-1 0,5 0 0,-1 0 10,1-1 0,0 0 1,-1-1-1,0 1 0,1-2 1,-1 1-1,8-5 0,-6 0-26,0-1-1,0 0 1,-1 0-1,0 0 0,-1-1 1,1 0-1,-2-1 1,0 1-1,0-1 0,-1-1 1,0 1-1,-1-1 1,-1 1-1,1-1 0,-2 0 1,0-1-1,0 1 1,-1 0-1,-1 0 1,0-1-1,-2-18 0,2 31-15,0 0 0,-1-1 0,1 1 0,0 0 0,0 0 0,0-1 0,0 1-1,0 0 1,-1 0 0,1-1 0,0 1 0,0 0 0,0 0 0,-1-1 0,1 1 0,0 0-1,0 0 1,-1 0 0,1 0 0,0-1 0,0 1 0,-1 0 0,1 0 0,0 0 0,-1 0-1,1 0 1,0 0 0,0 0 0,-1 0 0,1 0 0,0 0 0,-1 0 0,1 0 0,0 0 0,-1 0-1,1 0 1,0 0 0,-1 0 0,1 0 0,0 0 0,0 0 0,-1 1 0,1-1 0,0 0-1,0 0 1,-1 0 0,1 1 0,0-1 0,0 0 0,-1 0 0,1 0 0,0 1 0,0-1-1,0 0 1,0 0 0,-1 1 0,1-1 0,0 1 0,-13 14-31,6-4 119,1 1 0,0 0 0,1 0 0,0 0 1,1 0-1,1 1 0,0-1 0,0 1 0,1 0 1,1 0-1,0 0 0,2 24 0,-1-36-76,1 1 0,-1 0-1,0 0 1,1-1 0,-1 1 0,1 0-1,0-1 1,0 1 0,-1-1 0,1 1 0,0-1-1,0 1 1,1-1 0,-1 1 0,0-1-1,0 0 1,1 0 0,-1 0 0,0 0-1,1 0 1,2 1 0,0 0 4,0 0 0,0-1 0,0 1 0,0-1 0,1-1 0,-1 1 0,1 0 0,6-1 0,-1 0-94,0-1 0,0 0 1,0 0-1,-1-1 1,1 0-1,0-1 1,13-5-1,-14 3-19,-1-1-1,1 0 1,-1 0-1,0 0 0,0-1 1,13-15-1,-18 19 90,0 0 0,0-1 0,-1 1 0,1-1 0,-1 1 0,0-1 0,0 0 0,0 0 1,-1 0-1,1 0 0,-1-1 0,0 1 0,0 0 0,-1 0 0,1-1 0,-1 1 0,0 0 0,0-1 0,-1-4 0,1 9 6,0 0 1,0 0-1,0-1 0,0 1 1,0 0-1,0 0 0,0 0 0,0-1 1,0 1-1,0 0 0,0 0 1,-1 0-1,1 0 0,0-1 0,0 1 1,0 0-1,0 0 0,0 0 1,0 0-1,-1 0 0,1-1 0,0 1 1,0 0-1,0 0 0,0 0 1,-1 0-1,1 0 0,0 0 0,0 0 1,0 0-1,-1 0 0,1 0 1,0 0-1,0 0 0,0 0 0,-1 0 1,1 0-1,0 0 0,0 0 1,0 0-1,-1 0 0,1 0 0,0 0 1,0 0-1,0 0 0,-1 0 1,1 0-1,-12 10-16,-5 12 163,14-16-47,0 0-1,0 1 1,1-1-1,0 0 0,0 1 1,0-1-1,1 1 1,0-1-1,0 1 1,1 0-1,0 7 0,0-13-83,1 0 0,0 0 0,-1 1 0,1-1 0,0 0 0,0 0 0,0 0 0,-1 0 0,1 0 0,0 0 0,1 0 0,-1 0 0,0 0 0,0 0 0,0-1 0,0 1 0,1 0-1,-1-1 1,0 1 0,0-1 0,1 0 0,-1 1 0,1-1 0,-1 0 0,0 0 0,1 1 0,-1-1 0,0-1 0,1 1 0,-1 0 0,1 0 0,-1 0 0,0-1 0,3 0 0,3 1 18,0-1 0,1-1 0,-1 0 1,0 0-1,11-4 0,-9 1-95,-1 0 0,0 0 0,-1-1 0,1 0 0,-1 0 0,0 0 0,-1-1 0,1 0 0,-2-1 0,1 1 0,-1-1-1,0 0 1,0-1 0,-1 1 0,6-17 0,-14 37 81,1-2 92,0 1 1,0-1-1,1 1 0,0 0 1,1-1-1,0 1 1,1 13-1,1-23-99,-1 1-1,1-1 1,-1 0-1,1 0 1,0 0-1,0 0 1,0 0-1,0 0 1,-1 0-1,1 0 1,0 0-1,1 0 1,-1 0-1,0 0 1,0-1-1,0 1 1,0 0-1,1-1 1,-1 1 0,0-1-1,0 0 1,1 1-1,-1-1 1,0 0-1,1 0 1,-1 0-1,0 0 1,1 0-1,-1 0 1,1 0-1,-1 0 1,0 0-1,3-1 1,2 0-107,1 0 0,-1 0-1,1-1 1,-1 0 0,10-3 0,-8 0-742,-1 1 1,0-1-1,1 0 0,-2-1 1,1 0-1,-1 0 0,0 0 1,11-15-1,1-8-3589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7.821"/>
    </inkml:context>
    <inkml:brush xml:id="br0">
      <inkml:brushProperty name="width" value="0.035" units="cm"/>
      <inkml:brushProperty name="height" value="0.035" units="cm"/>
    </inkml:brush>
  </inkml:definitions>
  <inkml:trace contextRef="#ctx0" brushRef="#br0">5 0 14891,'-5'6'1224,"7"8"-927,2 0-145,12 2 504,4 0-392,8-3-416,3-2 200,4-5-72,1-2-88</inkml:trace>
  <inkml:trace contextRef="#ctx0" brushRef="#br0" timeOffset="1">406 113 13907,'-4'9'617,"-1"-1"1,0 0-1,-8 11 1,-12 18 751,24-34-1219,-1-1 0,1 1-1,0 0 1,0-1 0,0 1 0,1 0-1,-1 0 1,1 0 0,-1 0-1,1 0 1,0 4 0,0-6-119,1 0 0,-1 0 1,0 0-1,1 0 0,-1-1 0,1 1 1,-1 0-1,1 0 0,0-1 0,-1 1 1,1 0-1,0-1 0,-1 1 0,1 0 1,0-1-1,-1 1 0,1-1 0,0 1 1,0-1-1,0 0 0,0 1 0,0-1 1,-1 0-1,1 0 0,0 1 0,0-1 1,0 0-1,0 0 0,0 0 0,0 0 1,0 0-1,0 0 0,1-1 1,33-5 12,-23 3-105,-1-2 0,0 0 0,0 0 0,0-1 0,0 0 0,-1 0 0,0-2 0,10-8 0,1-4-217,-1 1 1,23-33-1,-38 51 367,-3 9 9,0 23 106,-1-8-29,0-21-182,-1 0 1,0-1 0,1 1 0,-1 0 0,1-1 0,0 1 0,-1-1 0,1 1 0,0-1 0,0 1 0,0-1 0,0 0-1,0 1 1,0-1 0,0 0 0,1 0 0,-1 1 0,0-1 0,1 0 0,-1-1 0,1 1 0,-1 0 0,1 0 0,-1-1-1,1 1 1,-1 0 0,1-1 0,0 0 0,-1 1 0,1-1 0,0 0 0,-1 0 0,1 0 0,0 0 0,0 0-1,-1 0 1,1-1 0,0 1 0,-1 0 0,1-1 0,0 0 0,2 0 0,3-2-157,0 0-1,-1 0 1,1-1 0,-1 0 0,1 0-1,-1 0 1,0-1 0,9-9 0,16-26-167,2-6-119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49.771"/>
    </inkml:context>
    <inkml:brush xml:id="br0">
      <inkml:brushProperty name="width" value="0.025" units="cm"/>
      <inkml:brushProperty name="height" value="0.025" units="cm"/>
    </inkml:brush>
  </inkml:definitions>
  <inkml:trace contextRef="#ctx0" brushRef="#br0">46 0 7847,'0'0'1874,"0"10"-1799,-3 25 788,-1 0 1,-11 47-1,7-44 1324,2 0-1,-3 56 1,9-93-2143,-1 0-1,1-1 1,0 1-1,0 0 1,0 0 0,0 0-1,0 0 1,0 0-1,0 0 1,0 0 0,1 0-1,-1 0 1,0 0-1,1 0 1,-1 0 0,0 0-1,1 0 1,-1-1-1,1 1 1,-1 0 0,1 0-1,0 0 1,-1-1-1,1 1 1,0 0 0,-1-1-1,1 1 1,0-1-1,0 1 1,0-1 0,1 2-1,0-3 42,0 1-1,0 0 1,-1 0 0,1-1-1,0 1 1,0-1-1,0 1 1,0-1-1,-1 0 1,1 0 0,0 0-1,0 0 1,-1 0-1,3-2 1,6-6 132,1 0 1,-1 0-1,12-16 1,-5 1-374,-1-2 1,-1 0-1,-2 0 1,0-1-1,-2-1 0,10-34 1,-21 62 113,0 0 0,0 0 0,0 0 1,0 0-1,1 0 0,-1 0 0,0 0 0,0 0 0,0 0 0,0 0 1,0 1-1,0-1 0,0 0 0,0 0 0,0 0 0,1 0 1,-1 0-1,0 0 0,0 0 0,0 0 0,0 0 0,0 0 1,0 0-1,0 0 0,1 0 0,-1 0 0,0 0 0,0 0 0,0 0 1,0 0-1,0 0 0,0 0 0,0 0 0,0 0 0,1-1 1,-1 1-1,0 0 0,0 0 0,0 0 0,0 0 0,0 0 1,0 0-1,0 0 0,0 0 0,0 0 0,0 0 0,0 0 0,1-1 1,-1 1-1,0 0 0,0 0 0,0 0 0,0 0 0,0 0 1,0 0-1,0 0 0,0 0 0,0-1 0,3 18-1707,-2-14 1329,-1 0 1,0 0-1,0-1 0,0 1 0,0 0 0,0 0 0,-1 0 0,1-1 0,-1 1 0,0 0 0,-2 5 0,2-5-1470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0.174"/>
    </inkml:context>
    <inkml:brush xml:id="br0">
      <inkml:brushProperty name="width" value="0.025" units="cm"/>
      <inkml:brushProperty name="height" value="0.025" units="cm"/>
    </inkml:brush>
  </inkml:definitions>
  <inkml:trace contextRef="#ctx0" brushRef="#br0">1 19 96,'0'0'12631,"6"-4"-11371,19-11 74,-18 37 3110,-7-21-4537,1 0 0,-1 0 0,0 0 0,0 0 0,0 0 0,0 0 0,0 0 0,1 0 0,-2 0 0,1 0 0,0 0 0,0 0 0,0-1 0,0 1 0,-1 0 0,1 0 0,0 0 0,-1 0 0,1 0 0,-1 0 0,1 0 0,-1-1 0,1 1 0,-2 1 1,-7-2-3581,-4-2-2888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0.535"/>
    </inkml:context>
    <inkml:brush xml:id="br0">
      <inkml:brushProperty name="width" value="0.025" units="cm"/>
      <inkml:brushProperty name="height" value="0.025" units="cm"/>
    </inkml:brush>
  </inkml:definitions>
  <inkml:trace contextRef="#ctx0" brushRef="#br0">1 1 12716,'0'0'5605,"0"50"-4644,11-30-128,3 0-320,-5 0-97,2 0-160,5-2-128,-4-2-32,2-4-64,-1-6 32,-1-3 33,-1-3-866,2 0-1505,-5-8-2659,-2-9-1954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0.865"/>
    </inkml:context>
    <inkml:brush xml:id="br0">
      <inkml:brushProperty name="width" value="0.025" units="cm"/>
      <inkml:brushProperty name="height" value="0.025" units="cm"/>
    </inkml:brush>
  </inkml:definitions>
  <inkml:trace contextRef="#ctx0" brushRef="#br0">129 0 12716,'0'0'3780,"0"49"-2980,0-24 257,0 2-224,0-1-224,5 2-321,3-2-192,1-2-64,-4-4-448,2-2-1,-3 0-127,-3-4-481,-1-5-1089,0 0-1666,0-5-352</inkml:trace>
  <inkml:trace contextRef="#ctx0" brushRef="#br0" timeOffset="1">26 215 9385,'0'0'8968,"-25"-51"-6405,30 44-834,16 0-672,8 1-416,8 1-385,6 1-128,5 3-96,-1-3-448,-2-4-2371,-4-1-2626,-4-8-7239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8.341"/>
    </inkml:context>
    <inkml:brush xml:id="br0">
      <inkml:brushProperty name="width" value="0.025" units="cm"/>
      <inkml:brushProperty name="height" value="0.025" units="cm"/>
    </inkml:brush>
  </inkml:definitions>
  <inkml:trace contextRef="#ctx0" brushRef="#br0">0 70 6983,'0'0'11723,"61"-26"-11019,-4 18-255,6-1-225,5 1-160,-4-1-32,-12 2-512,-11 5-1730,-15 2-1890,-18 0-1570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8.687"/>
    </inkml:context>
    <inkml:brush xml:id="br0">
      <inkml:brushProperty name="width" value="0.025" units="cm"/>
      <inkml:brushProperty name="height" value="0.025" units="cm"/>
    </inkml:brush>
  </inkml:definitions>
  <inkml:trace contextRef="#ctx0" brushRef="#br0">1 23 11435,'0'0'5381,"80"4"-4036,-19-13-288,10 1-512,0 2-449,1 4-32,-6 2-641,-13-1-1312,-13 2-2243,-8 2-737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39.059"/>
    </inkml:context>
    <inkml:brush xml:id="br0">
      <inkml:brushProperty name="width" value="0.025" units="cm"/>
      <inkml:brushProperty name="height" value="0.025" units="cm"/>
    </inkml:brush>
  </inkml:definitions>
  <inkml:trace contextRef="#ctx0" brushRef="#br0">27 53 15086,'0'0'641,"-3"9"-326,-3 9-22,1-1 0,1 1 0,1 0 0,0 0 0,2 0 0,0 0 0,1 20 0,0-30-239,1-1 1,-1 0 0,1 0-1,0 1 1,1-1-1,0 0 1,0 0-1,1-1 1,-1 1 0,1 0-1,1-1 1,-1 0-1,1 1 1,0-1-1,1-1 1,0 1 0,-1-1-1,2 0 1,-1 0-1,1 0 1,10 7 0,-12-10 21,-1-1 1,0 1-1,1-1 1,-1 0-1,1 0 1,-1 0-1,1 0 1,0-1-1,-1 1 1,1-1-1,0 0 1,-1 0 0,1-1-1,0 1 1,-1-1-1,1 1 1,-1-1-1,1 0 1,-1 0-1,1-1 1,-1 1-1,0-1 1,1 0-1,-1 0 1,0 0-1,0 0 1,0 0 0,-1-1-1,1 1 1,0-1-1,-1 0 1,0 0-1,4-5 1,6-10 221,-2-1 0,0 0 1,-1 0-1,11-32 0,-13 32-83,-1 2 185,-1 0 0,5-33 1,-10 64-426,1 0 0,0-1 0,1 1 0,0 0 1,1-1-1,0 0 0,2 1 0,5 12 0,-8-21 33,1 0-1,-1 0 0,1 0 1,1-1-1,-1 1 1,1-1-1,0 1 0,0-1 1,0-1-1,0 1 1,0 0-1,1-1 0,0 0 1,0 0-1,0-1 1,0 1-1,0-1 0,0 0 1,1 0-1,-1-1 1,1 0-1,10 2 0,-11-3 38,0 1-1,0-1 1,0 0-1,0 0 0,0-1 1,0 1-1,0-1 1,0 0-1,0 0 1,-1-1-1,1 0 0,0 1 1,-1-2-1,1 1 1,-1 0-1,0-1 0,0 0 1,0 0-1,0 0 1,0 0-1,-1-1 1,1 0-1,-1 0 0,0 1 1,0-2-1,0 1 1,-1 0-1,0-1 0,1 1 1,-2-1-1,1 1 1,2-11-1,1-3-9,-1 0 0,-1 0 0,-1-1 0,0-20 0,-2-34-2850,0 44 333,2 20-2681,9-1-5487</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3.182"/>
    </inkml:context>
    <inkml:brush xml:id="br0">
      <inkml:brushProperty name="width" value="0.025" units="cm"/>
      <inkml:brushProperty name="height" value="0.025" units="cm"/>
    </inkml:brush>
  </inkml:definitions>
  <inkml:trace contextRef="#ctx0" brushRef="#br0">25 21 4100,'6'-21'8357,"-9"25"-4006,-9 37-3158,6-2-765,1 0 0,2 0 0,1 1 1,7 66-1,-5-104-445,0 0 1,1 0 0,-1 1 0,0-1 0,1 0-1,0 0 1,-1 0 0,1 0 0,0 0-1,0-1 1,0 1 0,0 0 0,0 0 0,1-1-1,-1 1 1,0 0 0,1-1 0,-1 1-1,1-1 1,0 0 0,0 0 0,-1 1-1,1-1 1,2 1 0,-3-3-186,0 0 1,-1 0-1,1 1 1,-1-1-1,1 0 1,-1 0-1,1 0 1,-1 0-1,1 0 1,-1 1-1,0-1 0,1 0 1,-1 0-1,0 0 1,0 0-1,0 0 1,0 0-1,0 0 1,0 0-1,0 0 1,0 0-1,0 0 0,0 0 1,-1 0-1,1 0 1,-1-1-1,-5-31-4221,-5 2-675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3.544"/>
    </inkml:context>
    <inkml:brush xml:id="br0">
      <inkml:brushProperty name="width" value="0.025" units="cm"/>
      <inkml:brushProperty name="height" value="0.025" units="cm"/>
    </inkml:brush>
  </inkml:definitions>
  <inkml:trace contextRef="#ctx0" brushRef="#br0">0 73 6694,'0'0'12108,"66"-45"-11307,-25 36-225,2 0-160,0 4-191,2 1-193,-6 4-32,-7-1-929,-7 1-673,-5 2-1921,-11 2-353,-9 0-1152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3.905"/>
    </inkml:context>
    <inkml:brush xml:id="br0">
      <inkml:brushProperty name="width" value="0.025" units="cm"/>
      <inkml:brushProperty name="height" value="0.025" units="cm"/>
    </inkml:brush>
  </inkml:definitions>
  <inkml:trace contextRef="#ctx0" brushRef="#br0">0 56 10730,'0'0'3171,"70"8"-1313,-22-10-929,6-11-641,3 1-224,3 1-32,-8 0-2114,-2 2-1826,-11 4-4003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9.588"/>
    </inkml:context>
    <inkml:brush xml:id="br0">
      <inkml:brushProperty name="width" value="0.025" units="cm"/>
      <inkml:brushProperty name="height" value="0.025" units="cm"/>
    </inkml:brush>
  </inkml:definitions>
  <inkml:trace contextRef="#ctx0" brushRef="#br0">10 62 11115,'-9'-3'3783,"20"-5"-2619,22-4-565,38 2-337,0 3 1,0 3-1,141 11 0,-19 1-195,71-18-48,-153-6-3668,-89 10-1145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8.326"/>
    </inkml:context>
    <inkml:brush xml:id="br0">
      <inkml:brushProperty name="width" value="0.035" units="cm"/>
      <inkml:brushProperty name="height" value="0.035" units="cm"/>
    </inkml:brush>
  </inkml:definitions>
  <inkml:trace contextRef="#ctx0" brushRef="#br0">93 0 13251,'-11'12'748,"-4"3"417,1 1 0,-17 24 0,28-36-944,1 0-1,-1 0 1,1 0 0,0 0 0,0 1-1,1-1 1,-1 0 0,1 1 0,0 0 0,0-1-1,0 1 1,1 0 0,0-1 0,0 1 0,0 0-1,1 7 1,0-10-183,-1 0 1,1-1-1,0 1 0,-1 0 0,1 0 0,0-1 1,0 1-1,0-1 0,0 1 0,0-1 0,1 1 1,-1-1-1,0 1 0,1-1 0,-1 0 0,1 0 0,2 2 1,0-1-63,0-1 1,0 1 0,0-1 0,-1 0-1,1 0 1,0 0 0,8 0 0,2-1-202,0-1 0,-1 0 0,1-1 0,12-3 0,-4 0-102,-17 3 204,1 0 1,0 0-1,0 1 1,0 0-1,0 0 1,1 0-1,-1 1 1,0 0-1,0 0 1,0 1-1,7 1 1,-12-2 118,-1 1 1,1-1-1,0 1 0,0-1 1,0 1-1,-1 0 1,1 0-1,0-1 0,-1 1 1,1 0-1,-1 0 1,1 0-1,-1-1 1,1 1-1,-1 0 0,1 0 1,-1 0-1,0 0 1,1 0-1,-1 0 0,0 0 1,0 0-1,0 0 1,0 0-1,0 0 1,0 0-1,0 0 0,0 0 1,0 0-1,-1 0 1,1 0-1,0 0 0,-1 0 1,1 0-1,-1 1 1,-2 4 60,1 0 0,-1 0 1,0-1-1,-5 8 0,-6 7 129,-2 0 0,0 0 0,-32 28 0,47-47-186,1-1 1,-1 1-1,1-1 0,0 1 0,-1-1 0,1 0 0,-1 1 1,0-1-1,1 1 0,-1-1 0,1 0 0,-1 0 1,1 1-1,-1-1 0,0 0 0,1 0 0,-1 0 0,0 0 1,1 0-1,-1 0 0,0 0 0,1 0 0,-1 0 0,0 0 1,1 0-1,-1 0 0,1 0 0,-1 0 0,0-1 1,-2-10-59</inkml:trace>
  <inkml:trace contextRef="#ctx0" brushRef="#br0" timeOffset="1">498 53 18724,'32'2'1496,"-3"-6"-1144,1-2-232,0 0 80,0-4 1041,-3 0-1025,-4 1-64,-4-1-96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4.254"/>
    </inkml:context>
    <inkml:brush xml:id="br0">
      <inkml:brushProperty name="width" value="0.025" units="cm"/>
      <inkml:brushProperty name="height" value="0.025" units="cm"/>
    </inkml:brush>
  </inkml:definitions>
  <inkml:trace contextRef="#ctx0" brushRef="#br0">181 297 10730,'-8'2'1522,"-2"0"-1161,-11 3 907,0 1-1,-37 16 0,55-20-1155,-1-1-1,0 1 1,1 0-1,-1 0 1,1 0-1,-1 0 0,1 1 1,0-1-1,0 1 1,0 0-1,0 0 1,1 0-1,-1 0 1,1 1-1,0-1 1,0 0-1,0 1 0,0 0 1,0-1-1,1 1 1,0 0-1,0 0 1,-1 7-1,2-11-97,0 1 0,0 0 1,0 0-1,0-1 0,0 1 0,0 0 0,1-1 0,-1 1 0,0 0 1,0 0-1,1-1 0,-1 1 0,1-1 0,-1 1 0,0 0 0,1-1 1,-1 1-1,1-1 0,-1 1 0,1-1 0,0 1 0,-1-1 0,1 1 1,-1-1-1,1 0 0,0 1 0,1-1 0,26 3 192,-20-4-134,0 0 0,0 0 0,0-1-1,15-5 1,-14 2 6,0 0 0,0-1-1,0 0 1,-1 0 0,1-1 0,-2 0-1,1 0 1,-1-1 0,0 0 0,0 0 0,-1-1-1,0 0 1,-1 0 0,0 0 0,-1-1 0,1 1-1,-2-1 1,1 0 0,-2-1 0,4-15 0,-22 50 87,12-14-167,1 0 0,0 1 0,0-1 1,1 1-1,0-1 0,0 13 0,2-21 0,0 0 0,0 0 1,0 0-1,0 0 0,1 0 1,-1 0-1,0 0 0,1 0 0,0 0 1,-1 0-1,1 0 0,0 0 1,0 0-1,0 0 0,0-1 0,0 1 1,0 0-1,1-1 0,-1 1 1,0-1-1,1 0 0,0 1 0,-1-1 1,1 0-1,0 0 0,-1 0 1,1 0-1,0 0 0,0 0 0,0 0 1,0-1-1,0 1 0,0-1 1,0 1-1,0-1 0,0 0 0,0 0 1,3 0-1,2 0-214,0-1 0,1 0 1,-1-1-1,0 0 0,0 0 1,-1 0-1,1-1 0,0 0 0,-1 0 1,1-1-1,-1 1 0,0-1 1,0-1-1,-1 1 0,1-1 0,-1 0 1,0 0-1,-1-1 0,1 0 1,-1 1-1,0-2 0,3-5 0,10-19-1068,-1 0 0,-1-1-1,12-41 1,-20 54 1091,18-58-2239,-16 44 2969,-8 26 964,-3 8 1124,-3 10-2307,-23 43 2229,-25 68 1,47-106-2272,1 0 0,0 0 0,2 0 0,0 1 0,0-1 0,2 1 0,0 0 0,1-1 0,3 25 0,-3-40-264,0 0 0,1 0 1,-1 0-1,1 0 0,-1 0 0,1 0 0,0 0 1,-1 0-1,1 0 0,0 0 0,0 0 0,-1 0 1,1-1-1,0 1 0,0 0 0,0-1 0,0 1 1,0 0-1,0-1 0,0 1 0,0-1 0,0 0 1,0 1-1,1-1 0,-1 0 0,0 0 0,0 0 1,0 1-1,0-1 0,0 0 0,1-1 0,-1 1 0,0 0 1,0 0-1,0 0 0,0-1 0,0 1 0,0 0 1,0-1-1,0 1 0,0-1 0,2 0 0,3-2 107,1 0-1,0 0 0,-1 0 0,1-1 0,7-5 0,4-7-29,0 0 1,-2-1-1,18-22 0,-28 30-253,1 0-1,-1 0 1,0 0 0,-1 0-1,0-1 1,-1 0 0,0 0-1,0-1 1,2-12 0,-6 5-5671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4.583"/>
    </inkml:context>
    <inkml:brush xml:id="br0">
      <inkml:brushProperty name="width" value="0.025" units="cm"/>
      <inkml:brushProperty name="height" value="0.025" units="cm"/>
    </inkml:brush>
  </inkml:definitions>
  <inkml:trace contextRef="#ctx0" brushRef="#br0">0 258 12364,'0'0'4388,"15"50"-2338,2-39-577,1-2-576,5-3-737,1-4-480,1-2-1474,-6 0-1921,3-15-3108</inkml:trace>
  <inkml:trace contextRef="#ctx0" brushRef="#br0" timeOffset="1">309 0 13453,'0'0'416,"-37"69"513,28-35 865,0 6-577,9-2-480,0 1-577,0-1-96,0-4-32,9-5 0,-2-6-224,0-7-449,-2-4-224,1-6-576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4.917"/>
    </inkml:context>
    <inkml:brush xml:id="br0">
      <inkml:brushProperty name="width" value="0.025" units="cm"/>
      <inkml:brushProperty name="height" value="0.025" units="cm"/>
    </inkml:brush>
  </inkml:definitions>
  <inkml:trace contextRef="#ctx0" brushRef="#br0">0 3 11819,'0'0'7944,"54"-2"-6663,-15 1-512,0 4-449,4-3-224,0 0-96,-4 0-1089,-5 0-1922,-7 0-2338,-9-2-577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5.251"/>
    </inkml:context>
    <inkml:brush xml:id="br0">
      <inkml:brushProperty name="width" value="0.025" units="cm"/>
      <inkml:brushProperty name="height" value="0.025" units="cm"/>
    </inkml:brush>
  </inkml:definitions>
  <inkml:trace contextRef="#ctx0" brushRef="#br0">143 78 11403,'0'0'3993,"-7"-2"-2103,2 1-1685,0 0 0,0 0 0,0 0 0,0 0 0,0 1 0,0 0 0,-1 0 0,1 1 0,0-1 0,0 1 0,0 0 0,0 0 0,0 1 0,1-1 0,-1 1 0,0 0 0,1 1 0,-1-1 0,1 1 1,0 0-1,-8 6 0,10-8-162,0 1 1,0 0 0,1 0-1,-1-1 1,0 1 0,1 0 0,-1 1-1,1-1 1,0 0 0,0 0-1,0 1 1,0-1 0,-2 5-1,4-6-32,-1 0-1,1 0 0,-1 0 0,1 0 0,0 0 0,-1 0 0,1 0 0,0 0 0,0 0 0,-1-1 0,1 1 0,0 0 0,0 0 0,0-1 0,0 1 0,0-1 0,0 1 0,0-1 0,0 1 0,0-1 0,1 0 0,-1 1 0,0-1 0,0 0 0,0 0 0,0 0 0,0 0 0,1 0 0,0 0 0,68 8 111,101-1-1,-171-7 173,-2-2-262,1 0 0,-1-1 0,1 1 0,0-1 0,-1 1 0,1-1 0,0 0 0,0 1 0,0-5 0,-5-30 740,0-63 1,9 100-807,0 0-1,-1 0 1,1 1 0,-1-1 0,1 1 0,0 0 0,-1-1 0,1 1-1,-1 0 1,0 1 0,5 1 0,11 8-741,36 18-3028,-15-18-3136,-22-11 480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5.646"/>
    </inkml:context>
    <inkml:brush xml:id="br0">
      <inkml:brushProperty name="width" value="0.025" units="cm"/>
      <inkml:brushProperty name="height" value="0.025" units="cm"/>
    </inkml:brush>
  </inkml:definitions>
  <inkml:trace contextRef="#ctx0" brushRef="#br0">40 1 4324,'0'0'11905,"-5"8"-10629,1 2-1055,0-1 0,0 1 0,1-1 1,0 1-1,1 0 0,-2 15 0,-4 76 894,7 95-752,0-188 851,0-23-640,5-30-376,-4 43-186,19-67-685,47-112 0,-62 174 627,0 0 1,0 1-1,1-1 1,-1 1-1,1 1 0,1-1 1,-1 0-1,1 1 1,7-5-1,-11 9 40,0-1 0,-1 1 0,1 0 0,0 0 0,-1 0 0,1 0 0,0 0 0,0 0 0,0 1 0,0-1 0,0 0 1,0 1-1,0 0 0,0-1 0,0 1 0,0 0 0,0 0 0,0 0 0,0 1 0,1-1 0,-1 0 0,0 1 0,0-1 0,0 1 0,-1 0 0,1-1 0,0 1 0,0 0 0,0 0 0,0 1 0,-1-1 0,1 0 0,-1 0 0,1 1 0,-1-1 0,1 1 0,-1-1 0,2 4 0,-1-2 0,0 0 0,0-1-1,-1 1 1,1 0 0,-1 0 0,0 0 0,0 0-1,0 0 1,0 0 0,-1 0 0,1 0 0,-1 1-1,0-1 1,0 0 0,0 0 0,0 0 0,0 1-1,-1-1 1,0 0 0,-1 6 0,-1-4 17,1 0 1,-1 0-1,0 0 1,-1 0 0,1-1-1,-1 0 1,0 1-1,0-1 1,0-1-1,0 1 1,-6 3 0,0 0 164,-1 0 1,0-1 0,0-1 0,0 0 0,-1 0 0,1-1 0,-1-1-1,0 0 1,0 0 0,-19 1 0,31-4-207,0 0-1,-1 0 1,1 0 0,0-1 0,-1 1-1,1 0 1,-1 0 0,1 0-1,0 0 1,-1 0 0,1 0 0,0-1-1,-1 1 1,1 0 0,0 0 0,-1 0-1,1-1 1,0 1 0,0 0 0,-1 0-1,1-1 1,0 1 0,0 0 0,0-1-1,-1 1 1,1 0 0,0-1-1,0 1 1,0 0 0,0-1 0,0 1-1,-1-1 1,1 1 0,0 0 0,0-1-1,0 1 1,0 0 0,0-1 0,0 1-1,0-1 1,1 1 0,-1 0-1,0-1 1,0 1 0,0 0 0,0-1-1,0 1 1,0 0 0,1-1 0,-1 1-1,0 0 1,0-1 0,1 1 0,-1 0-1,0 0 1,0-1 0,1 1-1,-1 0 1,0 0 0,1-1 0,16-20-3334,4 0-1761,5-4-1767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6.340"/>
    </inkml:context>
    <inkml:brush xml:id="br0">
      <inkml:brushProperty name="width" value="0.025" units="cm"/>
      <inkml:brushProperty name="height" value="0.025" units="cm"/>
    </inkml:brush>
  </inkml:definitions>
  <inkml:trace contextRef="#ctx0" brushRef="#br0">39 46 9897,'0'0'5227,"-1"11"-3370,-13 50 487,8-38-1654,0 1-1,2-1 1,1 1 0,-2 35 0,5-58-685,0-1 0,0 1 0,1-1 0,-1 1 0,0 0 0,0-1 0,0 1 0,0-1 0,0 1 0,1 0 0,-1-1 0,0 1 0,0-1 0,1 1 0,-1-1 0,0 1 0,1-1 0,-1 1 1,1-1-1,-1 0 0,1 1 0,-1-1 0,1 1 0,-1-1 0,1 0 0,-1 0 0,1 1 0,-1-1 0,1 0 0,-1 0 0,1 0 0,0 1 0,-1-1 0,1 0 0,-1 0 0,1 0 0,0 0 1,-1 0-1,1 0 0,-1 0 0,1 0 0,0-1 0,-1 1 0,1 0 0,-1 0 0,1 0 0,-1-1 0,1 1 0,0 0 0,0-1 0,1 0-3,1 0-1,-1-1 0,1 1 1,-1 0-1,0-1 0,0 0 0,1 0 1,-1 0-1,0 0 0,2-2 1,2-10-124,0 0 1,-1 0 0,0 0-1,-1-1 1,0 1 0,-1-1-1,-1 0 1,-1 0-1,0 0 1,-1 0 0,-1-16-1,1 31 116,-1 16 8,0-12 26,1 0-1,-1 0 1,1 0-1,1 0 1,-1 1-1,0-1 1,1 0-1,2 8 1,-2-10-19,0-1 0,0 1 0,0 0 0,1 0 0,-1-1 0,1 1 0,-1-1 0,1 1 0,-1-1 0,1 0 0,0 1 0,0-1 0,-1 0 0,1 0 0,0 0 0,0-1 0,0 1 0,0 0 0,0-1 0,1 1 0,-1-1 0,0 0 0,0 0 0,4 0 0,3 1 0,0-1 0,0-1-1,0 0 1,0 0 0,0-1-1,0 0 1,-1 0 0,1-1-1,-1-1 1,1 1 0,-1-1-1,0 0 1,0-1 0,-1 0-1,1 0 1,-1-1 0,-1 0-1,1 0 1,-1-1 0,0 1-1,0-1 1,-1-1 0,8-11-1,-12 17-4,0 0 0,0 0 0,0 0 0,-1 0 1,1 0-1,0 0 0,-1 0 0,0 0 0,1 0 0,-1 0 0,0 0 0,0 0 0,0 0 0,0 0 0,-1-3 0,1 4 0,-1 0 0,1 0 0,0 0 1,-1 0-1,1 0 0,-1 0 0,1 1 1,-1-1-1,0 0 0,1 0 0,-1 0 1,0 1-1,0-1 0,1 0 0,-1 1 1,0-1-1,0 1 0,0-1 0,0 1 1,0-1-1,-2 0 0,2 1 12,-1 0 0,0 0 0,0 0 0,1 0 0,-1 0 0,0 0 0,0 0 0,1 1 0,-1-1-1,0 1 1,1-1 0,-1 1 0,0 0 0,1 0 0,-1-1 0,1 1 0,-1 0 0,1 0 0,-1 1 0,1-1 0,0 0 0,0 0 0,0 1-1,-1-1 1,1 0 0,0 1 0,1-1 0,-1 1 0,0 0 0,0-1 0,1 1 0,-1 0 0,0 2 0,-1 0 62,1 0 1,0 0-1,0 0 0,0 1 1,0-1-1,0 0 1,1 1-1,0-1 1,0 0-1,0 1 1,1-1-1,-1 0 0,1 0 1,0 1-1,2 6 1,-1-8-62,0-1-1,0 0 1,0 1 0,0-1 0,0 0 0,1 0 0,-1 0 0,0 0 0,1-1 0,0 1-1,-1 0 1,1-1 0,0 0 0,0 0 0,0 0 0,0 0 0,-1 0 0,2-1 0,-1 1-1,0-1 1,0 0 0,0 0 0,3 0 0,1 1-37,-1-1 0,0-1 0,1 1 0,-1-1-1,0 0 1,1 0 0,-1 0 0,0-1 0,0 0 0,0-1 0,0 1 0,0-1-1,9-7 1,-11 7 4,-1 0 0,1 0 0,-1-1 0,0 1 0,0-1 0,-1 0 0,1 0 0,-1 0 0,0 0 0,0 0-1,0 0 1,-1-1 0,1 1 0,-1-1 0,0 1 0,0-1 0,-1 0 0,1 1 0,-1-9 0,0 13 19,0-1 1,0 1 0,0-1-1,0 1 1,1-1 0,-1 1-1,0-1 1,0 1 0,0-1-1,0 1 1,0-1 0,0 1-1,-1-1 1,1 1-1,0 0 1,0-1 0,0 1-1,0-1 1,0 1 0,-1-1-1,1 1 1,0-1 0,-1 1-1,1 0 1,0-1 0,0 1-1,-1 0 1,1-1 0,-1 1-1,1 0 1,0-1 0,-1 1-1,1 0 1,-1 0-1,1-1 1,0 1 0,-1 0-1,1 0 1,-1 0 0,1 0-1,-1 0 1,1 0 0,-1 0-1,1 0 1,-1 0 0,1 0-1,-1 0 1,1 0 0,-1 0-1,1 0 1,-1 0 0,0 0-1,0 1 15,0 0-1,-1-1 1,1 1-1,0 0 0,0 0 1,0 0-1,0 0 1,0 0-1,0 0 0,0 0 1,0 0-1,0 0 1,1 0-1,-1 1 1,0-1-1,1 0 0,-1 2 1,-2 8 129,1 0-1,1 0 1,0 1-1,0-1 1,1 0 0,1 0-1,0 0 1,1 0 0,3 16-1,-4-23-178,0-1 1,0 1-1,0-1 0,0 1 0,1-1 0,0 0 1,-1 1-1,1-1 0,0 0 0,1 0 0,-1 0 0,0-1 1,1 1-1,0 0 0,-1-1 0,1 0 0,0 0 1,0 0-1,1 0 0,-1 0 0,0 0 0,0-1 1,1 1-1,-1-1 0,1 0 0,0 0 0,-1-1 1,1 1-1,0-1 0,-1 0 0,8 0 0,-10 0-301,1-1 0,-1 0 0,0 1 0,1-1-1,-1 0 1,0 0 0,0 0 0,0 0 0,0 0 0,0 0-1,0 0 1,0 0 0,0 0 0,0 0 0,-1 0 0,1-1-1,0 1 1,-1 0 0,1-1 0,-1 1 0,1 0 0,-1-1-1,0 1 1,1-1 0,-1 1 0,0 0 0,0-1 0,0 1-1,0-1 1,-1-1 0,2 1-304,1-26-8219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6.687"/>
    </inkml:context>
    <inkml:brush xml:id="br0">
      <inkml:brushProperty name="width" value="0.025" units="cm"/>
      <inkml:brushProperty name="height" value="0.025" units="cm"/>
    </inkml:brush>
  </inkml:definitions>
  <inkml:trace contextRef="#ctx0" brushRef="#br0">0 1 14029,'0'0'9225,"46"52"-10987,-35-34-1953,-4-2-3492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8:57.034"/>
    </inkml:context>
    <inkml:brush xml:id="br0">
      <inkml:brushProperty name="width" value="0.025" units="cm"/>
      <inkml:brushProperty name="height" value="0.025" units="cm"/>
    </inkml:brush>
  </inkml:definitions>
  <inkml:trace contextRef="#ctx0" brushRef="#br0">139 0 12748,'0'0'9492,"-9"2"-8227,5-1-1216,-32 11 596,35-11-687,-1-1 0,1 1 0,-1 0 0,1 0 0,-1 1 0,1-1 0,0 0 0,0 0 0,-1 1 0,1-1-1,0 1 1,0-1 0,0 1 0,1-1 0,-1 1 0,0-1 0,1 1 0,-1 0 0,1 0 0,-1-1 0,1 1 0,0 0 0,-1 3 0,2-4-32,0 0-1,-1 0 1,1 0 0,0 0 0,0 0 0,0 0-1,0 0 1,0 0 0,0-1 0,0 1-1,0 0 1,0 0 0,0-1 0,0 1 0,0-1-1,0 1 1,1-1 0,-1 1 0,0-1-1,2 0 1,35 10-430,-28-7 101,5 2 290,0 0 0,-1 1 1,1 1-1,17 11 1,-28-16 182,-1 1 1,0-1 0,1 1 0,-1 0 0,0 0-1,-1 0 1,1 0 0,0 0 0,3 7 0,-5-8 5,0 0-1,-1-1 1,1 1 0,-1 0 0,1 0 0,-1-1-1,0 1 1,0 0 0,0 0 0,0 0 0,0-1-1,0 1 1,0 0 0,-1 0 0,1-1 0,-1 1-1,1 0 1,-1 0 0,1-1 0,-1 1 0,0-1 0,0 1-1,-2 2 1,-1 0 158,0 1 0,-1-1 1,1 0-1,-1-1 0,0 1 0,-1-1 0,1 0 1,0 0-1,-1 0 0,0-1 0,0 0 0,1 0 0,-9 1 1,-9 3 570,-49 3 1,55-7-1214,-25 2 1024,18-7-9429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06.701"/>
    </inkml:context>
    <inkml:brush xml:id="br0">
      <inkml:brushProperty name="width" value="0.025" units="cm"/>
      <inkml:brushProperty name="height" value="0.025" units="cm"/>
    </inkml:brush>
  </inkml:definitions>
  <inkml:trace contextRef="#ctx0" brushRef="#br0">37 89 3716,'0'0'8274,"-7"0"-8338,4-1 66,-20 4-49,23-2 55,-1-1 0,1 1 0,-1 0 1,1 0-1,0 0 0,-1-1 0,1 1 0,0 0 0,0 0 1,0 0-1,0 0 0,0 0 0,0 0 0,0 0 0,0 0 0,0-1 1,0 1-1,0 0 0,0 0 0,1 0 0,-1 0 0,0 0 1,1 0-1,-1-1 0,0 1 0,1 0 0,-1 0 0,1-1 1,0 1-1,-1 0 0,1-1 0,0 2 0,11 16 76,1-1 0,1 0 1,0-1-1,1-1 0,0 0 0,1-1 0,1-1 0,0 0 1,1-1-1,21 10 0,29 12 23,108 38 0,-110-47-46,-20-8-79,0-1 0,1-2-1,1-3 1,0-2 0,1-1-1,79 1 1,248-19 386,-28 0 204,-306 10-430,1-2 0,-1-1 0,0-3 0,0-1 0,0-2 1,-1-1-1,55-23 0,394-176 4379,-479 205-4516,171-75 151,-152 64-116,0-2 0,-1-1 0,47-37 0,-76 54-51,1 1 1,-1 0-1,1 0 1,-1 0 0,0 0-1,1-1 1,-1 1-1,0 0 1,1 0 0,-1-1-1,0 1 1,1 0-1,-1-1 1,0 1-1,0 0 1,1-1 0,-1 1-1,0 0 1,0-1-1,0 1 1,1-1 0,-1 1-1,0 0 1,0-1-1,0 1 1,0-1-1,0 1 1,0 0 0,0-1-1,0 1 1,0-1-1,0 1 1,0 0 0,0-1-1,0 1 1,0-1-1,0 1 1,-1-1 0,1 1-1,0-1 1,-20-2-1187,14 3 580,1 0 0,0 1 0,-1 0 0,1 0-1,0 0 1,0 1 0,-8 3 0,6 1-1775,2-3-950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07.030"/>
    </inkml:context>
    <inkml:brush xml:id="br0">
      <inkml:brushProperty name="width" value="0.025" units="cm"/>
      <inkml:brushProperty name="height" value="0.025" units="cm"/>
    </inkml:brush>
  </inkml:definitions>
  <inkml:trace contextRef="#ctx0" brushRef="#br0">1 69 10890,'0'0'3732,"9"-4"-3369,23-5-384,1 1 0,-1 1 0,41-3 0,-30 5 4,81-21 0,-116 28 2418,-12 10-882,-22 27-216,4-6-830,6 21-96,14-45-995,0-1 1,0 1-1,-1-1 0,-6 15 1,3-13-4775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9.106"/>
    </inkml:context>
    <inkml:brush xml:id="br0">
      <inkml:brushProperty name="width" value="0.035" units="cm"/>
      <inkml:brushProperty name="height" value="0.035" units="cm"/>
    </inkml:brush>
  </inkml:definitions>
  <inkml:trace contextRef="#ctx0" brushRef="#br0">7 26 14219,'2'-19'943,"-2"12"-359,-2 15 195,-2 31 162,1 1 0,4 52 0,15 82-158,-1-59-222,45 164 0,-60-278-547,-1 0 1,1-1 0,0 1 0,1 0 0,-1-1 0,0 1 0,0 0 0,0-1 0,0 1 0,1 0 0,-1-1 0,0 1 0,0 0-1,1-1 1,-1 1 0,0-1 0,1 1 0,-1-1 0,1 1 0,-1-1 0,1 1 0,0 0 0,1-24 314,8-113 141,50-243 1,-53 347-485,1 0 0,1 1-1,17-39 1,-25 68 11,0 0 0,0 0 1,0 0-1,0 0 0,0 0 0,0 0 1,0 1-1,0-1 0,1 1 0,-1-1 1,1 1-1,-1-1 0,1 1 0,0 0 1,0-1-1,-1 1 0,1 0 1,0 0-1,0 1 0,0-1 0,0 0 1,0 1-1,0-1 0,0 1 0,0-1 1,0 1-1,0 0 0,5 0 0,-4 1-1,0 0 0,0 0 0,-1 0 0,1 0 0,0 1-1,0-1 1,-1 1 0,1 0 0,-1 0 0,1 0 0,-1 0-1,0 0 1,1 0 0,-1 1 0,-1-1 0,1 1 0,0-1-1,1 4 1,-1-2 3,0 0-1,0 1 0,0-1 1,-1 0-1,1 1 1,-1-1-1,0 1 1,-1-1-1,1 1 1,-1-1-1,0 1 0,0 0 1,0-1-1,-2 6 1,0-2 2,0 0 0,0 0 0,-1-1 1,0 0-1,-1 1 0,0-1 0,-7 10 1,-1 0-4,-2-1 0,0-1 0,-1 0 0,0-1 0,-24 17 0,-14 4-704,53-35 702,-1 1 0,1-1 0,-1 0 0,1 0-1,-1 1 1,1-1 0,-1 0 0,1 0 0,-1 0-1,1 0 1,-1 0 0,1 0 0,-1 0-1,1 1 1,-1-1 0,1-1 0,-1 1 0,1 0-1,-1 0 1,1 0 0,-1 0 0,0 0 0,-1-10-82,11-14-52,11-9-72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09.951"/>
    </inkml:context>
    <inkml:brush xml:id="br0">
      <inkml:brushProperty name="width" value="0.025" units="cm"/>
      <inkml:brushProperty name="height" value="0.025" units="cm"/>
    </inkml:brush>
  </inkml:definitions>
  <inkml:trace contextRef="#ctx0" brushRef="#br0">2153 92 3331,'-158'-35'504,"79"16"905,-145-16-1,198 33-1145,-1 2 0,1 0-1,0 2 1,-1 1-1,1 1 1,0 1-1,1 1 1,-1 1 0,-38 18-1,7 3-233,2 3 0,-84 62 0,-93 94-29,157-124-17,-47 44 19,6 6 1,5 4 0,-149 202-1,232-278 3,1 1 0,1 1 0,3 0 0,2 2 0,1 1 0,3 1 0,2 0 0,1 1 0,3 0 0,2 1 0,2 1 0,3-1 1,1 1-1,3 0 0,1-1 0,11 62 0,-2-64 49,3-1 1,1-1 0,2 0 0,2 0-1,3-2 1,0-1 0,45 63 0,-23-44 144,4-1 1,2-3-1,2-2 1,64 52 0,-8-22-396,3-5 1,4-5-1,2-5 1,249 107 0,-296-150 109,2-3 1,0-3 0,137 21-1,-105-30 855,1-5 0,124-7-1,-149-8-380,1-4 0,-1-4 0,120-39-1,-107 28-347,-44 14 320,0-3 1,-1-2-1,0-1 0,-2-3 1,0-1-1,-2-3 0,56-43 1,31-36 98,112-88 1751,-225 179-2160,-2 0 0,0-1 0,0-1 1,-2 0-1,0-1 0,-1-1 0,0 0 0,15-33 0,3-18 56,23-80-1,-44 123-84,8-31 3,-3-1 0,-2-1 0,-2 0-1,-3-1 1,-3 0 0,-4-73 0,-8 26-10,-4-1 0,-41-164 0,-60-333-458,109 572 415,-2-1-1,-1 1 0,-1 0 0,-2 1 0,-21-46 0,23 62-2,-1 0-1,0 1 0,-1 0 1,-1 0-1,-1 1 0,0 1 1,0 0-1,-1 0 0,-1 2 1,0-1-1,-30-16 0,7 8 61,-2 1-1,-1 2 1,0 2-1,-1 2 1,-66-13 0,-217-15-196,202 29 5,74 6-2332,-1-1 0,-84-26 0,79 12-2752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14.235"/>
    </inkml:context>
    <inkml:brush xml:id="br0">
      <inkml:brushProperty name="width" value="0.025" units="cm"/>
      <inkml:brushProperty name="height" value="0.025" units="cm"/>
    </inkml:brush>
  </inkml:definitions>
  <inkml:trace contextRef="#ctx0" brushRef="#br0">0 70 5061,'0'0'8488,"9"-4"-8002,9-2-217,-1 1 0,1 0 0,0 1 0,0 1 1,30-1-1,107 2 607,-86 3-805,227 15 161,-198-7-189,1-4 1,-1-5-1,116-14 1,-166 8-37,-20 3 2,0-1 1,0-1-1,-1-1 1,0-2-1,31-12 1,-25 18-6427,-28 2 3262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51.751"/>
    </inkml:context>
    <inkml:brush xml:id="br0">
      <inkml:brushProperty name="width" value="0.025" units="cm"/>
      <inkml:brushProperty name="height" value="0.025" units="cm"/>
    </inkml:brush>
  </inkml:definitions>
  <inkml:trace contextRef="#ctx0" brushRef="#br0">510 1 4132,'0'0'342,"-11"1"-300,-16 2 1193,1 2 0,-26 7 0,43-10-989,0 1 0,-1 0-1,1 1 1,1 0-1,-1 0 1,1 1-1,-1 0 1,1 1-1,1 0 1,-13 10-1,-20 33 318,2 1 0,-57 100 0,77-117-274,1 2-1,2 0 1,2 0 0,1 1 0,-15 75 0,17-4-224,7 198-1,6-153-33,-3-123-25,5 210 22,-1-186-29,2 0 1,20 77-1,-9-75 17,3-2-1,41 76 1,-31-68 33,26 76 0,-41-90 13,-9-24-64,1 0-1,2-1 0,13 28 0,-18-44-15,0 1 0,0-1 0,1 0 0,0 0 0,0 0 0,0-1 0,1 1 0,0-1 0,0-1 0,0 1 0,0-1 0,1 0 0,0 0 0,10 3 0,2-1-45,-1 0 0,1-2 1,0 0-1,0-1 0,0-1 1,1 0-1,-1-2 0,0 0 1,1-2-1,-1 0 0,0-1 1,0-1-1,0 0 0,-1-2 1,1 0-1,-1-1 0,-1-1 1,1 0-1,-1-1 0,-1-1 0,0-1 1,0-1-1,-1 0 0,-1 0 1,0-2-1,24-29 0,-6-2 134,-2-2-1,32-67 1,38-109 537,-68 146-339,-5 9-51,-4-1-1,-3-1 0,-2-1 0,-4-1 0,6-96 0,-14 117 23,6-142 755,-13 171-900,0 0 0,-2 1 0,0-1 0,-1 1 0,-1-1 0,-15-36 0,-13-21 391,-7-19-208,-86-151-1,115 232-233,-2-1 0,0 1-1,0 1 1,-2 0 0,0 1-1,-1 1 1,0 1-1,-1 0 1,-1 1 0,0 0-1,-36-16 1,26 17-521,-1 1 1,0 1-1,-1 2 1,0 0-1,0 2 1,0 2 0,-50 0-1,55 2-2331,0-5-742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18.115"/>
    </inkml:context>
    <inkml:brush xml:id="br0">
      <inkml:brushProperty name="width" value="0.025" units="cm"/>
      <inkml:brushProperty name="height" value="0.025" units="cm"/>
    </inkml:brush>
  </inkml:definitions>
  <inkml:trace contextRef="#ctx0" brushRef="#br0">12 58 5285,'0'0'9369,"-3"8"-8227,1-2-951,-4 19 508,6-24-657,0-1 1,1 1 0,-1 0-1,0 0 1,1 0-1,-1-1 1,1 1 0,-1 0-1,1 0 1,-1-1 0,1 1-1,-1 0 1,1-1-1,0 1 1,-1-1 0,1 1-1,0-1 1,0 1-1,-1-1 1,1 1 0,0-1-1,0 0 1,0 1-1,0-1 1,-1 0 0,1 0-1,0 0 1,0 1-1,0-1 1,0 0 0,0 0-1,1-1 1,39 3 624,-1-2 0,0-1 1,1-2-1,63-14 0,156-57-2108,-258 74 853,7-4-884,-7-3-4075,-2-1-4495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18.992"/>
    </inkml:context>
    <inkml:brush xml:id="br0">
      <inkml:brushProperty name="width" value="0.025" units="cm"/>
      <inkml:brushProperty name="height" value="0.025" units="cm"/>
    </inkml:brush>
  </inkml:definitions>
  <inkml:trace contextRef="#ctx0" brushRef="#br0">79 59 11723,'2'-8'908,"8"-42"2375,-9 106-60,2-15-3040,-2 142 33,-8 301-1596,7-481 1199,-1 10-299,0 0 0,-1 0 0,0 0 1,-6 14-1,8-25 268,0 0-1,-1 0 1,1-1 0,-1 1 0,0 0 0,0 0 0,0-1 0,1 1 0,-1-1-1,-1 1 1,1-1 0,0 1 0,0-1 0,-1 1 0,1-1 0,0 0 0,-1 0-1,1 0 1,-1 0 0,0 0 0,1 0 0,-1 0 0,0-1 0,0 1 0,1 0 0,-1-1-1,0 0 1,0 1 0,0-1 0,0 0 0,1 0 0,-1 0 0,0 0 0,0 0-1,0 0 1,0-1 0,0 1 0,-2-1 0,-14-10-3920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19.338"/>
    </inkml:context>
    <inkml:brush xml:id="br0">
      <inkml:brushProperty name="width" value="0.025" units="cm"/>
      <inkml:brushProperty name="height" value="0.025" units="cm"/>
    </inkml:brush>
  </inkml:definitions>
  <inkml:trace contextRef="#ctx0" brushRef="#br0">53 256 5509,'0'0'4901,"-9"-6"-3460,2 1-1241,-17-9 1150,15 21-577,6 16-149,3-5-255,1-1 0,1 0 0,0 1 0,6 19 0,-6-30-217,0-1-1,0 1 0,1-1 0,0 0 0,0 0 0,0 0 0,0 0 0,1 0 1,0-1-1,1 0 0,-1 1 0,1-2 0,10 9 0,-14-12-101,1 0 0,0 0 0,0 0 0,0 0 0,0 0 0,0 0 0,0-1 0,0 1 0,0-1 0,0 0-1,0 1 1,0-1 0,0 0 0,1 0 0,-1-1 0,0 1 0,0 0 0,0-1 0,0 1 0,0-1 0,0 1 0,0-1 0,0 0 0,0 0 0,0 0 0,-1 0 0,1 0-1,0-1 1,0 1 0,2-3 0,4-5 97,1 0-1,-1 0 0,-1-1 1,8-12-1,-7 11-50,134-185 216,-50 71-4244,-53 66-2404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0.442"/>
    </inkml:context>
    <inkml:brush xml:id="br0">
      <inkml:brushProperty name="width" value="0.025" units="cm"/>
      <inkml:brushProperty name="height" value="0.025" units="cm"/>
    </inkml:brush>
  </inkml:definitions>
  <inkml:trace contextRef="#ctx0" brushRef="#br0">299 112 4516,'-2'-9'5435,"0"0"-5381,1 0 776,-2-1 1,1 1-1,-1-1 1,-1 1-1,0 0 0,-5-8 1,8 15-646,0 1 1,0-1-1,0 1 0,0-1 1,0 1-1,-1 0 0,1-1 1,-1 1-1,1 0 1,-1 0-1,1 0 0,-1 0 1,0 0-1,1 1 0,-1-1 1,0 0-1,-2 0 1,2 1-120,-1 0 0,1 1 1,0-1-1,-1 0 1,1 1-1,-1-1 0,1 1 1,0 0-1,-1-1 1,1 1-1,0 1 0,0-1 1,0 0-1,0 0 1,0 1-1,0-1 1,-2 3-1,-13 11-25,1 0 0,0 2 1,1 0-1,1 1 0,1 0 0,1 1 0,0 1 1,-10 23-1,11-18 93,0 0 1,2 1 0,1 0-1,2 0 1,0 1 0,-3 39-1,8-62-113,1 0 0,0 1-1,0-1 1,0 0 0,0 0-1,0 0 1,1 0 0,0 1 0,0-1-1,0 0 1,0 0 0,1-1 0,-1 1-1,1 0 1,0 0 0,5 6-1,-4-7-5,0-1 0,1 0 0,-1 0-1,1 0 1,0 0 0,0 0 0,0-1 0,0 1-1,0-1 1,0 0 0,0 0 0,0-1-1,0 1 1,1-1 0,-1 0 0,8-1-1,-1 0 11,1-1-1,0 0 1,-1 0-1,1-1 1,-1-1 0,0 0-1,0-1 1,0 0-1,0 0 1,13-11-1,-18 13-6,0-1-1,0 0 1,-1-1-1,1 1 1,-1-1-1,0 0 1,-1 0 0,1-1-1,-1 0 1,0 1-1,0-1 1,-1-1-1,0 1 1,0 0-1,0-1 1,-1 0 0,0 1-1,3-15 1,-5 20 17,0-1 0,-1 0 1,1 0-1,0 0 0,-1 0 0,1 1 1,-1-1-1,1 0 0,-1 0 1,0 1-1,0-1 0,0 0 1,0 1-1,0-1 0,0 1 0,0-1 1,0 1-1,-1 0 0,1 0 1,0-1-1,-1 1 0,1 0 1,-1 0-1,0 0 0,1 0 0,-1 1 1,0-1-1,1 0 0,-1 1 1,0-1-1,0 1 0,0 0 1,0-1-1,1 1 0,-1 0 0,0 0 1,0 0-1,-3 1 0,3-1-24,0 0-1,0 0 1,0 0-1,-1 0 1,1 0-1,0 1 1,0-1 0,0 1-1,0-1 1,0 1-1,0 0 1,0 0-1,0 0 1,1 0-1,-1 0 1,0 0-1,0 0 1,1 1-1,-1-1 1,1 1-1,-1-1 1,1 1 0,0-1-1,-1 1 1,1 0-1,0 0 1,0 0-1,0 0 1,1 0-1,-1 0 1,-1 3-1,3-4-14,-1-1 0,0 0 0,0 1 0,0-1 0,1 0 0,-1 1 0,0-1 0,0 0 0,1 1 0,-1-1 0,0 0 0,1 0 0,-1 1 0,0-1 0,1 0 0,-1 0 0,0 0 0,1 1 0,-1-1 0,1 0 0,-1 0 0,0 0 0,1 0 0,-1 0 0,1 0 0,-1 0 0,1 0 0,-1 0 0,0 0 0,1 0 0,-1 0 0,1 0 0,-1 0 0,0 0 0,1-1 0,18-3 15,-7-1-37,0 0-1,-1-1 1,1-1 0,16-12 0,-18 12-93,0 0 0,0 0 1,1 1-1,0 1 0,22-9 0,-32 14 110,-1 0-1,1 0 0,-1 0 0,1 0 1,-1 0-1,1 0 0,-1 0 0,1 0 1,-1 0-1,1 0 0,-1 0 0,1 0 1,-1 0-1,1 0 0,-1 0 1,1 1-1,-1-1 0,1 0 0,-1 0 1,0 0-1,1 1 0,-1-1 0,1 0 1,-1 1-1,0-1 0,1 0 0,-1 1 1,0-1-1,1 0 0,-1 1 0,0-1 1,0 1-1,1 0 0,2 23 118,-10 23 494,-1-19-361,6-22-230,-1 1-1,1-1 0,0 0 0,1 1 0,0 0 0,0-1 1,0 1-1,1 0 0,0-1 0,0 1 0,1 9 0,0-16-44,-1 0 0,1 1 0,-1-1-1,1 1 1,-1-1 0,1 0 0,-1 1 0,1-1-1,-1 0 1,1 0 0,-1 0 0,1 1-1,-1-1 1,1 0 0,-1 0 0,1 0 0,0 0-1,-1 0 1,1 0 0,-1 0 0,1 0-1,0 0 1,-1 0 0,1 0 0,-1 0-1,1 0 1,-1-1 0,1 1 0,0 0 0,-1 0-1,1-1 1,-1 1 0,1 0 0,-1-1-1,1 1 1,0-1 0,19-13-1251,-11 6 25,-1-1 0,0 0 0,0-1 0,8-12 0,6-14-4500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1.229"/>
    </inkml:context>
    <inkml:brush xml:id="br0">
      <inkml:brushProperty name="width" value="0.025" units="cm"/>
      <inkml:brushProperty name="height" value="0.025" units="cm"/>
    </inkml:brush>
  </inkml:definitions>
  <inkml:trace contextRef="#ctx0" brushRef="#br0">54 41 10410,'0'0'5931,"-4"11"-4159,-5 17-1411,-1-1 640,2 1 0,0-1 0,2 1-1,-3 35 1,9-62-1010,0-1-1,0 0 0,0 0 1,0 0-1,0 1 1,0-1-1,1 0 0,-1 0 1,0 0-1,0 1 0,0-1 1,0 0-1,0 0 1,0 0-1,1 0 0,-1 1 1,0-1-1,0 0 1,0 0-1,1 0 0,-1 0 1,0 0-1,0 0 1,0 1-1,1-1 0,-1 0 1,0 0-1,0 0 0,0 0 1,1 0-1,-1 0 1,0 0-1,0 0 0,1 0 1,-1 0-1,0 0 1,0 0-1,0 0 0,1 0 1,-1 0-1,0 0 0,0-1 1,0 1-1,1 0 1,-1 0-1,0 0 0,0 0 1,0 0-1,1 0 1,-1-1-1,0 1 0,0 0 1,0 0-1,0 0 0,0 0 1,1-1-1,10-10-632,-7 2 444,0 0 1,-1-1-1,0 0 1,0 0-1,-2 1 1,1-1-1,-1-1 1,0-9-1,-1 19 267,36 13 396,-30-12-437,-1-1-1,1 0 1,0 0 0,0 0-1,-1-1 1,1 1 0,-1-1 0,0-1-1,1 1 1,-1-1 0,0 0-1,0 0 1,-1 0 0,1-1-1,-1 0 1,1 0 0,4-6 0,-3 3-8,0 0 1,-1 0 0,0 0-1,0 0 1,-1-1 0,0 0 0,-1 0-1,1 0 1,-2 0 0,1-1 0,1-8-1,-4 17-13,0 0-1,-1 1 0,1-1 1,0 0-1,0 0 1,0 0-1,-1 1 0,1-1 1,0 0-1,0 0 1,-1 0-1,1 0 0,0 0 1,0 1-1,-1-1 1,1 0-1,0 0 0,0 0 1,-1 0-1,1 0 1,0 0-1,-1 0 0,1 0 1,0 0-1,0 0 1,-1 0-1,1 0 0,0 0 1,-1 0-1,1 0 1,0 0-1,0-1 0,-1 1 1,1 0-1,0 0 0,0 0 1,-1 0-1,1-1 1,0 1-1,0 0 0,0 0 1,-1 0-1,1-1 1,0 1-1,0 0 0,0 0 1,0 0-1,0-1 1,-1 1-1,1 0 0,0-1 1,0 1-1,0 0 1,0 0-1,0-1 0,0 1 1,0 0-1,0-1 1,0 1-1,0 0 0,0-1 1,-18 20 103,13-9-54,-1 0 1,1 0-1,0 0 0,1 1 0,0 0 0,1 0 0,0 0 0,1 0 0,0 0 0,1 1 0,0-1 0,1 0 0,1 19 0,-1-29-49,0 0-1,0 0 1,1 0-1,-1 0 0,0 0 1,1 0-1,-1 1 1,1-1-1,-1 0 1,1 0-1,-1-1 1,1 1-1,0 0 1,-1 0-1,1 0 1,0 0-1,0 0 1,0-1-1,0 1 0,0 0 1,-1-1-1,1 1 1,0-1-1,0 1 1,1-1-1,-1 0 1,1 1-1,1 0 8,0-1 0,0 0 0,0 0 0,1 0 0,-1 0 0,0 0 0,0-1 0,0 0 0,6-1 0,2-2 24,1-1-1,-1 0 0,0-1 0,11-7 0,18-19-68,-32 24-30,1 0 0,0 1 0,1 0 0,10-6 0,-20 14 60,1-1 0,-1 1 1,1-1-1,-1 1 0,1-1 0,-1 1 0,1 0 1,-1-1-1,0 1 0,1-1 0,-1 1 0,0 0 1,0 0-1,1-1 0,-1 1 0,0 0 0,0-1 1,0 1-1,0 0 0,0 0 0,0-1 0,0 1 1,0 0-1,0 0 0,-1 1 0,2 29 154,-1-27-162,0-3 11,-1 0 1,1 0-1,0-1 1,0 1-1,0 0 1,0 0-1,0-1 1,0 1-1,0 0 1,0 0-1,0-1 1,1 1-1,-1 0 1,0 0-1,0-1 1,1 1-1,-1 0 1,0-1-1,1 1 1,-1 0-1,1-1 1,-1 1-1,1 0 1,-1-1-1,1 1 1,-1-1-1,1 1 1,0-1-1,-1 1 1,1-1-1,-1 0 1,2 1-1,0-1 7,-1 0 0,1-1 0,0 1 0,-1-1 0,1 1 0,0-1 0,-1 1 0,1-1 0,-1 0 0,1 0 0,-1 0 0,0 0 0,1 0 0,0-1-1,50-52-447,-47 48 149,-1 2 7,0-1 0,0 1-1,1 0 1,-1 0 0,1 0-1,0 0 1,9-4 0,25-6-4337,-32 11 3375,-1 1 0,1-2 0,-1 1 0,0-1 0,10-8 0,15-8-542,-28 19 2221,0-1 0,-1 1 0,1 0 0,0 0 0,0 0 0,0 0 0,0 1 0,0-1 0,4 1 0,-6 0-360,0 0 0,0 1 0,0-1 0,0 0 0,0 1 0,0-1 0,0 1 0,0-1 0,0 1-1,0 0 1,0-1 0,0 1 0,0 0 0,0-1 0,-1 1 0,1 0 0,0 0 0,-1 0 0,1 0 0,0 0 0,-1 0 0,0 0 0,1 0-1,-1 0 1,1 0 0,-1 0 0,0 0 0,0 0 0,0 0 0,1 0 0,-1 2 0,2 39 131,-2-35-16,0-7-1358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1.683"/>
    </inkml:context>
    <inkml:brush xml:id="br0">
      <inkml:brushProperty name="width" value="0.025" units="cm"/>
      <inkml:brushProperty name="height" value="0.025" units="cm"/>
    </inkml:brush>
  </inkml:definitions>
  <inkml:trace contextRef="#ctx0" brushRef="#br0">111 0 14510,'-6'9'1500,"-8"12"-363,2 0 1,0 1-1,1 1 0,2 0 1,0 0-1,-10 43 1,15-46-886,1 1-1,0 37 1,3-12-196,1-16-29,-1-1 1,-1 1-1,-8 38 1,24-138 880,35-136-2737,-41 177 1404,1 1-1,1-1 1,2 2-1,30-50 1,-24 54 364,-18 22 55,-1 0-1,1 1 1,0-1-1,0 0 1,-1 1-1,1-1 1,0 1-1,0-1 1,0 1-1,0-1 1,0 1-1,0 0 1,0-1-1,0 1 1,0 0-1,0 0 1,0-1-1,0 1 1,0 0-1,0 0 1,0 0-1,0 1 1,0-1-1,0 0 1,1 1-1,-1 2 37,0 0 1,0 0-1,-1 0 0,1 0 0,-1 1 1,0-1-1,0 0 0,0 0 0,0 1 1,-1-1-1,0 5 0,-2 2 89,0 0 0,-1-1-1,0 1 1,0-1 0,-1 1 0,0-1 0,-12 14-1,-52 61 1290,53-67-985,13-14-1989,6-6-40,13-15-1869,24-30-5562,-17 15 26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2.312"/>
    </inkml:context>
    <inkml:brush xml:id="br0">
      <inkml:brushProperty name="width" value="0.025" units="cm"/>
      <inkml:brushProperty name="height" value="0.025" units="cm"/>
    </inkml:brush>
  </inkml:definitions>
  <inkml:trace contextRef="#ctx0" brushRef="#br0">1 47 12940,'0'0'7063,"0"10"-5728,2 136 2716,-3-145-4049,1 0-1,0 0 0,0 0 0,0 0 1,0 0-1,0 1 0,0-1 0,0 0 1,0 0-1,1 0 0,-1 0 0,0 0 1,1 0-1,-1 0 0,1 0 0,-1 0 0,1 0 1,-1 0-1,1-1 0,-1 1 0,1 0 1,0 0-1,0 0 0,-1-1 0,1 1 1,0 0-1,0-1 0,0 1 0,0-1 1,0 1-1,0-1 0,0 1 0,0-1 1,0 0-1,0 1 0,2-1 0,-2 0-25,1 0 1,-1-1-1,1 1 0,-1 0 0,1-1 0,-1 0 0,1 1 1,-1-1-1,1 0 0,-1 0 0,0 0 0,1 0 0,-1 0 1,0 0-1,0 0 0,0 0 0,0 0 0,0 0 1,0-1-1,0 1 0,0 0 0,0-1 0,-1 1 0,2-2 1,1-8-47,1 0 0,-2 0 0,0 0 0,0-1 0,-1 1 0,0 0 1,-1-1-1,0 1 0,-1 0 0,0-1 0,-4-16 0,4 27 92,1 0-11,0 1-1,0-1 0,0 1 1,0-1-1,0 1 0,0-1 1,-1 1-1,1 0 0,0-1 1,0 1-1,0-1 0,-1 1 1,1 0-1,0-1 0,-1 1 1,1 0-1,0-1 0,-1 1 1,1 0-1,0 0 1,-1-1-1,1 1 0,-1 0 1,1 0-1,0 0 0,-1-1 1,1 1-1,-1 0 0,1 0 1,-1 0-1,1 0 0,-1 0 1,0 0-1,26 13-143,30-11-1913,-43-3 763,0 0 0,0-1 0,0-1 0,0 0 0,0-1 0,0 0 0,-1 0 0,15-9 0,11-13 1487,-42 30 5722,-1-1-3585,-18 13-1666,21-13-424,-36 40 1761,38-41-1970,0-1 0,-1 1-1,1 0 1,0-1-1,0 1 1,0 0 0,0 0-1,0 0 1,0 0-1,1 0 1,-1 0-1,1 0 1,-1 0 0,1 0-1,0 0 1,0 0-1,0 0 1,0 0 0,0 0-1,0 1 1,1-1-1,-1 0 1,2 3-1,-1-4-47,0-1 0,0 1 0,0 0 0,0-1 0,0 1 0,0-1 0,0 1 0,0-1 0,0 1 0,0-1 0,1 0 0,-1 0 0,0 0 0,0 1 0,0-1 0,1 0 0,-1 0 0,0-1 0,0 1 0,0 0 0,1 0 0,-1-1 0,0 1 0,0 0 0,2-2 0,28-12-441,-27 10 384,0 0 0,1 0 0,-1 0 0,-1-1 0,1 0 0,5-9 0,-8 13 83,0-1-1,0 0 1,0 0 0,0-1 0,0 1 0,0 0 0,-1 0-1,1 0 1,-1 0 0,0-1 0,1 1 0,-1 0-1,0 0 1,0-1 0,-1 1 0,1 0 0,0 0 0,-1-1-1,1 1 1,-1 0 0,-1-3 0,1 4 11,0 0-1,0 0 1,0 0 0,0 0 0,0 1-1,0-1 1,0 0 0,0 0 0,0 0-1,-1 1 1,1-1 0,0 1 0,0-1-1,-1 1 1,1 0 0,0-1 0,-1 1-1,1 0 1,-1 0 0,1 0-1,0 0 1,-1 0 0,1 0 0,-2 0-1,2 0-34,0 0 0,0 1 0,0-1 0,0 0 0,0 0-1,0 0 1,0 1 0,0-1 0,0 0 0,0 1 0,0-1-1,0 1 1,1-1 0,-1 1 0,0 0 0,0-1 0,0 1-1,1 0 1,-1-1 0,0 1 0,1 0 0,-1 0 0,1 0-1,-1-1 1,1 1 0,-1 0 0,1 0 0,-1 0 0,1 0-1,0 0 1,-1 1 0,2-1-81,-1 1 0,1-1-1,-1 0 1,1 0 0,0 0-1,-1 0 1,1 0 0,0 0-1,0 0 1,-1 0 0,1 0-1,0 0 1,0-1 0,0 1 0,0 0-1,0 0 1,0-1 0,0 1-1,1-1 1,-1 1 0,0-1-1,0 0 1,0 1 0,1-1-1,-1 0 1,0 0 0,0 0 0,0 1-1,3-2 1,46 3-4058,-41-2 2656,-2 0 278,0 0 0,1-1 0,-1 0 0,0 0-1,12-3 1,6-7-2490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49.931"/>
    </inkml:context>
    <inkml:brush xml:id="br0">
      <inkml:brushProperty name="width" value="0.035" units="cm"/>
      <inkml:brushProperty name="height" value="0.035" units="cm"/>
    </inkml:brush>
  </inkml:definitions>
  <inkml:trace contextRef="#ctx0" brushRef="#br0">48 468 13195,'-4'28'1105,"-14"41"-1,11-44-398,-8 49 0,14-68-590,-2 43 574,3-46-635,0 0 0,0 0 0,1-1 0,-1 1-1,1 0 1,0 0 0,0-1 0,0 1-1,0 0 1,0-1 0,0 1 0,1-1-1,-1 1 1,3 1 0,-4-3-35,1 0-1,0-1 1,-1 1-1,1-1 1,0 1 0,-1-1-1,1 1 1,0-1-1,0 1 1,0-1 0,-1 0-1,1 1 1,0-1 0,0 0-1,0 0 1,0 0-1,0 1 1,-1-1 0,1 0-1,0 0 1,0 0-1,0-1 1,0 1 0,0 0-1,0 0 1,0-1 0,2 0 12,-1 0 1,1 0 0,-1-1 0,0 1-1,1-1 1,-1 0 0,0 1-1,3-5 1,3-3 42,-1 0 0,-1 0 0,7-13 0,-4 6-53,-1-1 0,0-1-1,-1 1 1,-1-1 0,-1-1-1,-1 1 1,0-1 0,-1 1-1,-2-1 1,1 0 0,-2 0-1,-1 0 1,0 0 0,-1 1-1,-5-21 1,6 37-32,1 0 0,0 0 0,0 0 0,0 0 0,0 1 0,1-1 0,-1 0 1,0 0-1,1 1 0,-1-1 0,1 0 0,0 0 0,-1 1 0,1-1 0,0 1 0,1-3 0,22-27-47,-11 16 16,6-11 11,-2-1 0,27-55 0,-38 69 34,-1 0 1,0-1-1,-1 0 0,0 0 0,-1-1 1,-1 1-1,0-1 0,0-22 0,-2 35-3,0 0 1,0 0-1,-1 0 0,1 0 1,0 1-1,-1-1 0,1 0 1,-1 0-1,0 1 0,-1-4 0,2 5 0,0 0 0,-1-1-1,1 1 1,0 0-1,0-1 1,-1 1-1,1 0 1,0 0-1,-1-1 1,1 1 0,0 0-1,-1 0 1,1 0-1,-1 0 1,1-1-1,0 1 1,-1 0-1,1 0 1,0 0-1,-1 0 1,1 0 0,-1 0-1,1 0 1,0 0-1,-1 0 1,1 0-1,-1 0 1,1 0-1,-1 1 1,-1 0 4,0 0 1,0 1-1,0-1 1,0 1-1,1 0 0,-1-1 1,0 1-1,1 0 1,0 0-1,-1 0 1,1 0-1,0 0 0,0 0 1,-1 4-1,-6 14 70,2 0-1,1 1 1,0-1 0,1 1-1,0 23 1,2-4 213,5 71-1,-2-95-197,2 1 1,0 0-1,6 17 0,-8-28-61,1-1 1,0 0-1,0 0 1,0 0-1,1-1 0,0 1 1,-1 0-1,2-1 0,-1 0 1,1 1-1,-1-1 1,1-1-1,7 6 0,-10-8-16,0 0-1,-1 0 0,1-1 0,0 1 1,1-1-1,-1 1 0,0 0 1,0-1-1,0 0 0,0 1 0,0-1 1,0 0-1,1 1 0,-1-1 1,0 0-1,0 0 0,0 0 0,1 0 1,-1 0-1,0 0 0,0-1 1,0 1-1,0 0 0,1-1 1,-1 1-1,0 0 0,0-1 0,0 0 1,0 1-1,0-1 0,0 1 1,0-1-1,0 0 0,0 0 0,0 0 1,0 0-1,-1 1 0,1-1 1,0 0-1,-1 0 0,1 0 0,0 0 1,-1-1-1,1-1 0,1-1 34,-1-1 0,1 0 0,-1 0-1,0 0 1,-1 0 0,1 0 0,-1 0 0,0 0-1,-1-8 1,-1 4 10,0 1-1,-1-1 1,-5-13-1,4 15-59,1-1 1,1 1-1,0-1 0,-2-8 0,4 15 2,0 1 0,0 0 0,0 0 0,0 0 0,0-1 0,1 1 0,-1 0 0,0 0 0,0 0 0,0 0 0,0-1 0,0 1-1,1 0 1,-1 0 0,0 0 0,0 0 0,0 0 0,1 0 0,-1 0 0,0 0 0,0-1 0,0 1 0,0 0 0,1 0 0,-1 0 0,0 0 0,0 0 0,1 0 0,-1 0 0,0 0 0,0 0 0,0 0 0,1 0 0,-1 0 0,0 0 0,0 1 0,0-1 0,1 0 0,-1 0 0,0 0 0,0 0 0,0 0 0,0 0 0,1 0 0,-1 1 0,0-1 0,0 0 0,52 23-43,-39-16 33,1-1-1,0 0 1,1-1 0,-1-1-1,30 6 1,-34-10 21,0 1-1,0-1 1,0-1 0,0 0 0,0 0 0,0-1 0,0 0-1,9-4 1,-15 5-5,-1 0 0,1 0 0,-1-1-1,0 1 1,0-1 0,0 0 0,0 0 0,0 0 0,0 0-1,-1-1 1,1 1 0,-1-1 0,1 0 0,-1 1-1,0-1 1,0 0 0,0 0 0,-1 0 0,1-1 0,-1 1-1,1 0 1,-1-1 0,0 1 0,0-1 0,0-4 0,-2 1 29,-1 8-4,-3 10-7,5-7-26,-1 0 1,1 0-1,0 0 1,0 0-1,1 0 1,-1-1-1,1 1 1,0 0 0,0 0-1,0 0 1,0-1-1,1 1 1,-1-1-1,4 5 1,-4-6 3,0-1 1,1 1-1,-1-1 0,1 1 1,0-1-1,-1 0 0,1 1 0,0-1 1,0 0-1,0 0 0,0 0 1,0 0-1,0-1 0,0 1 1,0 0-1,0-1 0,0 0 1,0 1-1,0-1 0,0 0 1,0 0-1,1 0 0,-1 0 1,0-1-1,0 1 0,0 0 1,3-2-1,5-1 13,0 0 1,0-1-1,0-1 1,-1 1 0,0-1-1,15-11 1,51-47-397,-23 19-1626,-48 40 1991,0 0 0,1 0 0,-2-1 0,1 0 0,0 0 0,5-10 0,5-14-204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3.243"/>
    </inkml:context>
    <inkml:brush xml:id="br0">
      <inkml:brushProperty name="width" value="0.025" units="cm"/>
      <inkml:brushProperty name="height" value="0.025" units="cm"/>
    </inkml:brush>
  </inkml:definitions>
  <inkml:trace contextRef="#ctx0" brushRef="#br0">99 213 4933,'0'0'11280,"-8"-1"-9775,5 0-1382,0 1 1,-1 0-1,1 0 0,0 0 0,0 0 0,0 0 1,0 1-1,-1-1 0,1 1 0,0 0 1,0 0-1,0 0 0,0 0 0,0 0 1,0 1-1,1-1 0,-1 1 0,0 0 0,1 0 1,-1 0-1,1 0 0,0 0 0,0 1 1,0-1-1,0 1 0,0-1 0,0 1 0,0 0 1,1 0-1,0 0 0,-1 0 0,1 0 1,0 0-1,1 0 0,-2 5 0,2-7-72,-1 0-1,0 1 0,1-1 0,0 1 1,-1-1-1,1 1 0,0-1 1,0 1-1,0-1 0,0 1 0,0 0 1,0-1-1,0 1 0,1-1 0,-1 1 1,1 1-1,0-2-35,-1-1 0,1 1 1,-1-1-1,1 1 0,-1-1 0,1 1 0,-1-1 0,1 0 1,-1 1-1,1-1 0,0 0 0,-1 1 0,1-1 1,0 0-1,-1 0 0,1 0 0,0 1 0,-1-1 0,1 0 1,0 0-1,-1 0 0,1 0 0,0 0 0,1-1 0,2 1-7,0-2 0,-1 1 0,1 0 0,0-1 0,-1 1 0,1-1 0,-1 0 0,1 0 0,-1 0 0,0-1 0,4-3 0,7-7-273,-1-1 1,-1-1-1,0-1 1,11-18-1,-17 25 273,-2 1-1,1-1 1,-1 0 0,-1 0-1,1-1 1,-2 1-1,1-1 1,-1 1 0,-1-1-1,1-10 1,-18 41 964,10-4-837,1 1 1,0-1 0,-1 19-1,5-32-87,0 1-1,0-1 0,1 0 1,0 0-1,0 1 0,0-1 0,0 0 1,1 0-1,-1 0 0,1 1 1,0-1-1,1 0 0,-1 0 1,1 0-1,-1 0 0,1-1 0,0 1 1,5 6-1,-5-8-92,0 0 0,1-1 1,-1 0-1,0 1 0,1-1 0,-1 0 0,1 0 1,-1 0-1,1 0 0,-1-1 0,1 1 1,-1-1-1,1 1 0,0-1 0,-1 0 0,1 0 1,0 0-1,-1 0 0,1-1 0,0 1 0,-1-1 1,1 1-1,-1-1 0,1 0 0,-1 0 1,1 0-1,-1-1 0,1 1 0,-1 0 0,0-1 1,0 0-1,0 1 0,2-3 0,4-3-148,-1 0 0,-1 0-1,1 0 1,-1-1-1,-1 0 1,1 0 0,6-14-1,-14 26 334,1 0-1,0 1 0,0-1 0,0 1 0,1-1 0,-1 1 0,1 6 0,0-10-106,0 1-1,0-1 0,0 0 0,0 0 1,0 1-1,1-1 0,-1 0 1,0 0-1,1 0 0,-1 1 0,0-1 1,1 0-1,-1 0 0,1 0 0,0 0 1,-1 0-1,1 0 0,0 0 0,0 0 1,0 0-1,0 0 0,-1 0 0,1 0 1,0-1-1,0 1 0,1 0 0,-1-1 1,0 1-1,0-1 0,0 1 0,0-1 1,0 0-1,1 1 0,-1-1 0,2 0 1,5 0-216,-1-1 0,0-1 1,0 1-1,0-1 1,0-1-1,0 1 0,-1-1 1,1 0-1,-1-1 1,0 1-1,1-1 0,-2 0 1,10-9-1,-7 6-326,0-1-1,0 0 0,-1 0 1,0-1-1,0 0 1,-1 0-1,0 0 0,6-15 1,-14 28 935,1 0 1,0 1-1,0-1 1,0 0-1,0 0 0,1 1 1,0-1-1,0 0 1,0 1-1,1 5 1,-1-9-413,1 0 1,-1 1 0,0-1-1,1 0 1,-1 0 0,1 1-1,-1-1 1,1 0 0,0 0-1,0 0 1,-1 0 0,1 0-1,0 0 1,0 0-1,0 0 1,0 0 0,0-1-1,0 1 1,0 0 0,0-1-1,1 1 1,-1-1 0,0 1-1,0-1 1,0 1 0,1-1-1,-1 0 1,0 1 0,0-1-1,1 0 1,-1 0 0,0 0-1,1 0 1,-1 0 0,0 0-1,1-1 1,-1 1 0,0 0-1,0-1 1,1 1 0,1-2-1,3 0-51,-1-1 0,1 0 1,-1-1-1,0 1 0,0-1 0,0 0 0,0-1 0,0 1 0,-1-1 0,7-9 0,-2 2-80,0 0 0,-1-1-1,10-21 1,-3-33 1511,-12 49-818,-6 31-351,0-1 0,0 0 1,1 1-1,0 0 1,1-1-1,1 1 1,0 0-1,1 0 0,0-1 1,1 1-1,4 13 1,-3-16-370,0 0 0,2 0 0,-1 0 0,1 0 0,1-1 0,-1 0 0,2 0 0,9 12 0,-44-49-608,-65-47 1,33 28 775,111 41 1033,2 7-1066,-22 0-310,51-5-1,-72 2-581,0 0 0,0 0 0,0-1 0,0 0 0,11-5 0,10-12-6551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4.250"/>
    </inkml:context>
    <inkml:brush xml:id="br0">
      <inkml:brushProperty name="width" value="0.025" units="cm"/>
      <inkml:brushProperty name="height" value="0.025" units="cm"/>
    </inkml:brush>
  </inkml:definitions>
  <inkml:trace contextRef="#ctx0" brushRef="#br0">0 1 4388,'0'0'-576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4.848"/>
    </inkml:context>
    <inkml:brush xml:id="br0">
      <inkml:brushProperty name="width" value="0.025" units="cm"/>
      <inkml:brushProperty name="height" value="0.025" units="cm"/>
    </inkml:brush>
  </inkml:definitions>
  <inkml:trace contextRef="#ctx0" brushRef="#br0">79 238 4260,'36'-56'892,"-35"55"-584,-1 0 0,1 0 0,-1 0 1,1 1-1,-1-1 0,1 0 0,-1 0 1,0 0-1,1 0 0,-1 0 1,0 0-1,0 0 0,0 0 0,0 0 1,0 0-1,0 0 0,0 0 0,0 0 1,0 0-1,0 0 0,0 0 1,-1 0-1,1 0 0,0 0 0,-1-1 1,0 1-59,0 0 1,0 0-1,0 1 1,0-1-1,0 0 1,-1 0-1,1 1 1,0-1-1,0 1 0,-1-1 1,1 1-1,0-1 1,0 1-1,-1 0 1,-1-1-1,-2 1 49,0-1-1,0 1 0,0 0 0,0 1 0,0-1 0,0 1 1,-6 1-1,7 1-247,0-1-1,1 1 1,-1 0 0,1 0 0,0 0 0,0 0 0,0 1-1,0 0 1,0-1 0,1 1 0,0 0 0,0 0 0,0 0-1,0 0 1,0 1 0,1-1 0,0 0 0,0 1-1,0-1 1,0 1 0,1-1 0,0 1 0,0-1 0,1 8-1,-1-12-40,1 1 0,-1 0 0,1 0-1,-1 0 1,1 0 0,0-1-1,-1 1 1,1 0 0,0 0 0,0-1-1,0 1 1,0-1 0,-1 1 0,1-1-1,0 1 1,0-1 0,0 0-1,0 1 1,0-1 0,0 0 0,0 0-1,0 1 1,0-1 0,0 0-1,0 0 1,0 0 0,0 0 0,0-1-1,0 1 1,0 0 0,0 0 0,0-1-1,0 1 1,0 0 0,0-1-1,2 0 1,35-17 228,-27 10-164,-1 0 0,0-2 0,0 1 0,-1-1 0,0 0-1,-1-1 1,0 0 0,-1-1 0,0 1 0,-1-1 0,0-1-1,-1 1 1,0-1 0,-1 0 0,-1 0 0,0 0 0,3-25 0,-6 38-64,0-1 0,0 1 1,0 0-1,0 0 1,0-1-1,0 1 1,0 0-1,-1 0 1,1-1-1,0 1 0,0 0 1,0 0-1,0-1 1,0 1-1,0 0 1,0 0-1,-1 0 0,1-1 1,0 1-1,0 0 1,0 0-1,0 0 1,-1 0-1,1-1 1,0 1-1,0 0 0,0 0 1,-1 0-1,1 0 1,0 0-1,0 0 1,-1 0-1,1-1 1,0 1-1,0 0 0,-1 0 1,1 0-1,0 0 1,0 0-1,-1 0 1,1 0-1,0 0 0,0 1 1,-1-1-1,1 0 1,0 0-1,0 0 1,0 0-1,-1 0 1,1 0-1,0 0 0,0 0 1,0 1-1,-1-1 1,1 0-1,0 0 1,0 0-1,0 0 1,-1 1-1,1-1 0,0 0 1,0 0-1,0 0 1,0 1-1,0-1 1,-14 15-44,7-4 58,1 0-1,0 0 0,1 1 1,0 0-1,1 0 1,0 1-1,1-1 0,1 1 1,0-1-1,0 1 1,1 0-1,1 0 0,1 18 1,0-30-21,-1 0 0,1 0 0,-1 1 1,1-1-1,-1 0 0,1 0 0,0 0 0,-1 1 0,1-1 1,0 0-1,0 0 0,0 0 0,0 0 0,0-1 0,0 1 1,0 0-1,0 0 0,0-1 0,1 1 0,-1 0 1,0-1-1,0 1 0,1-1 0,-1 0 0,0 1 0,1-1 1,-1 0-1,0 0 0,1 0 0,-1 0 0,0 0 0,1 0 1,-1 0-1,0 0 0,1-1 0,-1 1 0,0 0 1,2-2-1,3 1 17,0-1 0,0 0 0,-1 0 0,1 0 0,-1-1 0,1 0 0,5-4 0,1-4-35,0 0 0,-1-1-1,0 0 1,-1 0 0,10-16 0,-9 12 8,-7 79-448,-4-3 422,0-59 35,1-1 0,-1 0-1,0 0 1,0 1 0,1-1 0,-1 0-1,0 0 1,0 0 0,1 1-1,-1-1 1,0 0 0,1 0 0,-1 0-1,0 0 1,0 0 0,1 0 0,-1 0-1,0 1 1,1-1 0,-1 0-1,0 0 1,1 0 0,-1 0 0,0 0-1,1-1 1,-1 1 0,0 0-1,1 0 1,-1 0 0,0 0 0,1 0-1,-1 0 1,0 0 0,0-1 0,1 1-1,-1 0 1,0 0 0,1 0-1,-1-1 1,0 1 0,0 0 0,0 0-1,1-1 1,-1 1 0,0 0-1,0-1 1,12-10 88,-6 0-72,-1 1-1,0-1 1,-1-1 0,0 1 0,-1-1-1,0 0 1,-1 1 0,0-1-1,0 0 1,-2 0 0,0-22-1,4 32-178,0 0 0,0 0 0,0 1 0,0-1 0,1 1 0,-1 0 0,1 1-1,-1-1 1,1 1 0,4-1 0,9-1-945,4-4-1848,1 0 1,30-15 0,-21 6-1719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6.509"/>
    </inkml:context>
    <inkml:brush xml:id="br0">
      <inkml:brushProperty name="width" value="0.025" units="cm"/>
      <inkml:brushProperty name="height" value="0.025" units="cm"/>
    </inkml:brush>
  </inkml:definitions>
  <inkml:trace contextRef="#ctx0" brushRef="#br0">97 200 9737,'0'0'9198,"-2"10"-8424,-7 23-214,-3 0-1,-18 38 0,-8 19 27,33-65-721,16-30-788,21-35-939,-18 18 589,-2 0 1,0-1 0,-1 0-1,-1-1 1,12-46 0,-26 119 7674,7 66-4548,-1-17-998,-6-92-592,-4-13-126,-5-12-59,10 8-76,0-1 1,1 1-1,0-1 0,1 1 1,0-1-1,1 0 0,2-21 1,-1 31-5,-1 1 0,1-1 0,-1 1 0,1-1 0,0 1 0,0-1 0,0 1 0,0 0 0,0-1 0,0 1 0,0 0 0,0 0 0,0 0 0,1 0 0,-1 0 0,0 0 0,1 0 0,-1 0 0,1 0 0,-1 1 0,1-1 0,-1 1 0,1-1 0,-1 1 0,1-1 0,0 1 0,-1 0 0,1 0 0,0 0 0,-1 0 0,1 0 0,-1 0 0,1 0 0,0 1 0,-1-1 0,1 1 0,2 0 0,2 0-1,0 1 0,1 0-1,-1 0 1,0 0-1,0 1 1,0 0 0,0 0-1,6 5 1,-7-4 5,0 0 0,-1 1 1,0 0-1,0 0 0,0 0 1,0 0-1,-1 0 0,0 1 0,0 0 1,0-1-1,-1 1 0,3 11 1,-5-17 1,0-1 1,0 1 0,0 0 0,0 0 0,0-1-1,0 1 1,0 0 0,0 0 0,0-1-1,0 1 1,0 0 0,0 0 0,1 0 0,-1-1-1,0 1 1,0 0 0,0 0 0,0 0 0,0-1-1,0 1 1,1 0 0,-1 0 0,0 0 0,0 0-1,0 0 1,0-1 0,1 1 0,-1 0 0,0 0-1,0 0 1,1 0 0,-1 0 0,0 0 0,0 0-1,0 0 1,1 0 0,-1 0 0,0 0-1,0 0 1,1 0 0,-1 0 0,0 0 0,0 0-1,0 0 1,1 0 0,-1 0 0,0 0 0,0 0-1,1 0 1,-1 0 0,0 0 0,0 0 0,0 1-1,1-1 1,-1 0 0,0 0 0,0 0 0,0 0-1,0 0 1,1 1 0,-1-1 0,0 0 0,0 0-1,0 0 1,0 1 0,0-1 0,0 0-1,0 0 1,1 1 0,7-17 144,-2-6-130,-1-1 0,-1 0 1,-2 0-1,1-25 0,-3 47-52,0 3 39,0-1 1,0 0-1,1 0 0,-1 0 0,0 0 0,1 0 1,-1 0-1,0 0 0,1 0 0,-1 0 0,1 0 0,0 0 1,-1-1-1,1 1 0,0 0 0,-1 0 0,1 0 1,0-1-1,0 1 0,0 0 0,0-1 0,1 2 1,2-1 13,-1 1 1,1 0 0,-1-1 0,1 0 0,0 0 0,0 0-1,0 0 1,0-1 0,-1 1 0,1-1 0,0 0-1,0 0 1,0-1 0,0 1 0,0-1 0,0 0-1,0 0 1,4-1 0,-3-1-10,1 0 1,-1 0-1,0 0 1,0-1-1,-1 1 0,1-1 1,-1-1-1,0 1 0,0 0 1,0-1-1,3-5 0,0-1-13,-1 0 0,0 0 0,0-1 0,-2 0-1,1 0 1,-1 0 0,-1 0 0,0-1 0,-1 1 0,1-21-1,-3 29 3,0-1-1,-1 0 0,0 0 0,1 0 0,-2 0 0,1 1 0,-1-1 0,1 1 0,-1-1 0,-4-5 1,6 9 1,-1 0 1,0 0-1,0 0 1,0 0 0,1 0-1,-1 0 1,0 0 0,0 1-1,0-1 1,0 0 0,0 0-1,-1 1 1,1-1 0,0 1-1,0-1 1,0 1 0,-1 0-1,1-1 1,0 1-1,0 0 1,-1 0 0,1 0-1,0 0 1,0 0 0,-1 0-1,1 0 1,0 0 0,0 0-1,-1 1 1,1-1 0,0 0-1,0 1 1,0-1 0,-1 1-1,1 0 1,0-1-1,0 1 1,0 0 0,0-1-1,0 1 1,0 0 0,0 0-1,1 0 1,-1 0 0,-1 2-1,-5 5 88,-1 2-1,2-1 0,-1 1 1,1 0-1,1 0 0,0 1 0,0-1 1,1 1-1,0 0 0,1 1 1,0-1-1,1 0 0,1 1 1,-1 18-1,1-23-30,1 0 1,1 1-1,0-1 1,0 0-1,0 0 1,1 0-1,0 0 1,0 0-1,0-1 1,1 1-1,4 7 1,-4-10-62,0 0 0,0-1 1,0 1-1,0-1 1,0 0-1,1 1 1,0-2-1,-1 1 0,1 0 1,0-1-1,1 1 1,-1-1-1,0 0 0,0-1 1,1 1-1,-1-1 1,1 0-1,6 1 1,-9-2 12,1 1 1,0-1 0,-1 0 0,1-1 0,0 1 0,-1 0 0,1-1 0,-1 1-1,1-1 1,-1 0 0,1 0 0,-1 0 0,1 0 0,-1 0 0,0 0 0,0-1-1,1 1 1,-1-1 0,0 0 0,0 1 0,-1-1 0,1 0 0,0 0 0,-1 0 0,1-1-1,-1 1 1,1 0 0,1-5 0,0 1-8,-1-1 0,1 0 0,-1 0 0,0 0 0,-1 0 0,0 0 0,0 0 0,0-1 0,-2-10 0,1 17-6,0 0 0,0 0 0,0 0 1,0 1-1,0-1 0,-1 0 0,1 0 0,0 0 0,-1 0 1,1 1-1,0-1 0,-1 0 0,1 1 0,-1-1 0,1 0 1,-1 1-1,0-1 0,1 0 0,-1 1 0,0-1 0,1 1 0,-1-1 1,0 1-1,0-1 0,1 1 0,-1 0 0,0-1 0,0 1 1,0 0-1,1 0 0,-1 0 0,0-1 0,0 1 0,0 0 1,0 0-1,0 0 0,1 0 0,-1 1 0,0-1 0,-1 0 1,1 0-3,-1 1-1,1-1 1,0 0 0,0 1 0,0-1 0,-1 1 0,1-1 0,0 1 0,0 0 0,0-1 0,0 1 0,0 0 0,0 0 0,0 0 0,1 0-1,-1 0 1,0 0 0,0 0 0,1 0 0,-1 0 0,1 0 0,-1 0 0,1 0 0,-1 0 0,1 1 0,-1-1 0,1 0 0,0 0-1,0 3 1,0-2 5,0 0 0,0 0 0,0 0 0,0 0 1,0 1-1,1-1 0,-1 0 0,1 0 0,0 0 0,0 0 0,0 0 0,0 0 0,0 0 0,0 0 0,0 0 0,0-1 0,1 1 0,-1 0 0,1-1 0,-1 1 0,1-1 0,0 0 0,1 2 0,1-1 4,0-1-1,-1 1 0,1-1 1,0 0-1,-1 0 0,1 0 1,0-1-1,0 0 0,0 1 1,0-1-1,0 0 0,5-1 1,-2 0 7,-1 0 0,1 0 0,-1-1 1,1 0-1,-1 0 0,0 0 0,0-1 0,0 0 0,0 0 1,0 0-1,-1-1 0,1 0 0,-1 0 0,0-1 0,0 1 0,4-7 1,-7 9-19,0-1 1,-1 0 0,0 0 0,0 0 0,0 0 0,0 0 0,0-1-1,0 1 1,-1 0 0,1-5 0,-2 5-106,0 4 24,0 22 107,1-21-12,-1-1 0,1 0 1,0 1-1,1-1 0,-1 0 1,0 1-1,0-1 0,1 0 1,-1 1-1,0-1 0,1 0 1,-1 1-1,1-1 0,0 0 1,-1 0-1,1 0 0,0 0 1,0 1-1,0-1 0,0 0 1,0-1-1,0 1 0,0 0 1,0 0-1,0 0 0,0 0 1,0-1-1,1 1 0,0 0 1,2 0 11,0 0 0,1-1 1,-1 0-1,0 1 1,0-1-1,0-1 0,0 1 1,0-1-1,7-1 1,-2-1-204,0-1 0,-1 0 1,1 0-1,-1-1 1,0 0-1,0 0 1,-1-1-1,0 0 0,0 0 1,0 0-1,0-1 1,-1-1-1,0 1 0,7-13 1,-13 19 91,0 1-127,0 1 224,0-1 0,0 1 0,0-1-1,0 0 1,0 1 0,0-1 0,0 0 0,0 1 0,0-1 0,0 0 0,0 1 0,0-1-1,0 0 1,0 1 0,1-1 0,-1 0 0,0 1 0,0-1 0,0 0 0,0 1 0,1-1-1,-1 0 1,0 0 0,0 1 0,1-1 0,-1 0 0,0 0 0,1 0 0,-1 1 0,0-1-1,0 0 1,1 0 0,-1 0 0,0 0 0,1 0 0,-1 1 0,0-1 0,1 0 0,-1 0-1,0 0 1,1 0 0,-1 0 0,1 0 0,-1 0 0,0 0 0,1 0 0,-1 0 0,0-1-1,1 1 1,-1 0 0,0 0 0,1 0 0,-1-1 0,28-18-23,23-34-1731,-47 47 1660,1 0 0,-1 0 0,0-1 1,0 0-1,-1 0 0,0 0 1,0 0-1,-1 0 0,0 0 1,0-1-1,-1 1 0,0-1 0,1-14 1,-14 62 2324,11-27-2119,0 0 0,1 0 1,0-1-1,1 1 0,0 0 1,1-1-1,1 0 1,0 1-1,1-1 0,0 0 1,0 0-1,2-1 1,-1 1-1,1-1 0,1 0 1,8 10-1,-10-10-3423,-17-15 1628,-15-13 210,-8-11 1861,0-2-1,-37-43 0,71 73-347,1 0 0,-1 0 0,1-1 0,0 1 0,-1 0 0,1 0 0,0-1-1,-1 1 1,1-1 0,0 1 0,-1 0 0,1-1 0,0 1 0,0-1 0,-1 1 0,1 0 0,0-1 0,0 1 0,0-1-1,0 1 1,0-1 0,0 1 0,0-1 0,0 1 0,0-1 0,0 1 0,0-1 0,0 1 0,0-1 0,0 1-1,0 0 1,0-1 0,0 1 0,0-1 0,1 1 0,-1-1 0,0 1 0,0 0 0,1-1 0,-1 1 0,0-1 0,1 1-1,-1 0 1,0-1 0,1 1 0,-1 0 0,0-1 0,1 1 0,-1 0 0,1 0 0,-1 0 0,1-1 0,-1 1 0,0 0-1,1 0 1,-1 0 0,1 0 0,-1 0 0,1 0 0,-1 0 0,1 0 0,0 0 0,39-1 106,-29 1-74,82-8-1727,-41-3-2430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7.440"/>
    </inkml:context>
    <inkml:brush xml:id="br0">
      <inkml:brushProperty name="width" value="0.025" units="cm"/>
      <inkml:brushProperty name="height" value="0.025" units="cm"/>
    </inkml:brush>
  </inkml:definitions>
  <inkml:trace contextRef="#ctx0" brushRef="#br0">0 87 6502,'0'0'12428,"27"-59"-11467,2 46-224,1 4-481,4 5-192,0 3-64,3 1-256,-1 0-930,-7 0-1664,-8 0-1346,-7 0-32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7.783"/>
    </inkml:context>
    <inkml:brush xml:id="br0">
      <inkml:brushProperty name="width" value="0.025" units="cm"/>
      <inkml:brushProperty name="height" value="0.025" units="cm"/>
    </inkml:brush>
  </inkml:definitions>
  <inkml:trace contextRef="#ctx0" brushRef="#br0">0 113 11787,'0'0'5894,"82"26"-5222,-30-34-511,5-9 159,4-3-192,-2-4-64,-6 1-1121,-8 0-3683,-11-1-3877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8.491"/>
    </inkml:context>
    <inkml:brush xml:id="br0">
      <inkml:brushProperty name="width" value="0.025" units="cm"/>
      <inkml:brushProperty name="height" value="0.025" units="cm"/>
    </inkml:brush>
  </inkml:definitions>
  <inkml:trace contextRef="#ctx0" brushRef="#br0">138 98 3812,'0'0'9737,"4"11"-7938,16 46 152,23 115 0,-18-61-2340,-25-110 361,0-1 1,0 0-1,0 0 1,0 1-1,0-1 1,0 0-1,0 0 1,0 1-1,0-1 1,0 0-1,0 0 1,0 1-1,0-1 1,0 0-1,0 0 1,0 0-1,0 1 1,0-1-1,0 0 1,0 0 0,-1 1-1,1-1 1,0 0-1,0 0 1,0 0-1,0 0 1,-1 1-1,1-1 1,0 0-1,0 0 1,0 0-1,-1 0 1,1 0-1,0 0 1,0 1-1,0-1 1,-1 0-1,1 0 1,0 0-1,0 0 1,-1 0 0,1 0-1,0 0 1,0 0-1,-1 0 1,1 0-1,0 0 1,-20-4-1217,-15-11-987,20 6 1943,1-2 1,0 0 0,0-1 0,1 0-1,0-1 1,1 0 0,1-1 0,-14-22-1,20 28 450,0 0 0,1 0-1,0 0 1,0-1 0,1 1-1,0-1 1,0 0-1,1 0 1,1 0 0,-1 0-1,2-1 1,-1 1 0,1 0-1,0 0 1,1-1 0,0 1-1,1 0 1,3-11-1,-2 13 36,0 0-1,1 0 0,0 1 0,0-1 1,1 1-1,-1 0 0,1 0 0,1 1 1,-1 0-1,1 0 0,0 0 0,0 0 1,0 1-1,1 0 0,0 0 0,-1 1 0,11-4 1,-1 1 116,0 1 1,0 0 0,0 1-1,1 1 1,0 1 0,30-2 0,-45 4-296,1 0 0,0 0 0,-1 1 1,1-1-1,-1 0 0,1 1 0,-1-1 1,1 1-1,-1 0 0,1 0 0,-1 0 1,1 0-1,-1 1 0,0-1 0,0 1 1,0-1-1,0 1 0,0 0 0,0-1 1,0 1-1,0 0 0,-1 0 0,1 0 1,1 4-1,-1-1 7,-1-1 1,1 0-1,-1 0 1,0 0-1,-1 0 1,1 1 0,-1-1-1,0 0 1,0 1-1,0-1 1,0 0-1,-1 1 1,0-1-1,0 0 1,-2 5-1,-4 7 91,0-1 0,-2 0-1,1 0 1,-2-1-1,0 0 1,-1-1 0,-16 16-1,-23 32 882,48-60-962,1 1 0,0-1 0,0 1 0,0 0 0,0-1 0,0 1 0,0 0 0,0 0 0,1 0 1,-1 0-1,0 0 0,1 0 0,0-1 0,-1 1 0,1 0 0,0 0 0,0 3 0,1-4-23,-1 0 0,1 0 1,-1 0-1,1-1 0,-1 1 0,1 0 1,0 0-1,-1 0 0,1 0 0,0-1 1,0 1-1,0 0 0,-1-1 0,1 1 1,0 0-1,0-1 0,0 1 0,0-1 1,0 0-1,0 1 0,0-1 0,2 1 1,7 0-6,1 1 1,-1-2 0,1 1-1,0-2 1,10 0-1,-12 0-9,24-2-1270,0-2 1,39-11 0,16-9-7973,-56 15 1866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8.852"/>
    </inkml:context>
    <inkml:brush xml:id="br0">
      <inkml:brushProperty name="width" value="0.025" units="cm"/>
      <inkml:brushProperty name="height" value="0.025" units="cm"/>
    </inkml:brush>
  </inkml:definitions>
  <inkml:trace contextRef="#ctx0" brushRef="#br0">33 160 10634,'0'0'6876,"8"-2"-6150,-2 0-573,17-5 110,-1 0 1,39-21 0,-57 27-235,1-2 0,-1 1 0,0 0 0,0-1 0,0 0 0,0 0 0,-1 0 0,1 0 0,-1 0 0,0-1 0,0 0 0,0 1 0,0-1 0,-1 0 1,1-1-1,-1 1 0,0 0 0,0-1 0,-1 1 0,1-1 0,-1 1 0,1-7 0,-2 10 30,0 0 0,0 0 1,0 0-1,0 0 0,-1 0 0,1 0 0,0 0 0,0 0 0,-1 0 0,1 0 1,-1 0-1,1 1 0,-1-1 0,1 0 0,-1 0 0,1 0 0,-1 1 1,0-1-1,1 0 0,-1 1 0,0-1 0,0 0 0,0 1 0,1-1 1,-1 1-1,0-1 0,-1 1 0,-2-1 10,1 0-1,0 0 1,-1 0-1,1 1 1,0 0 0,-1 0-1,1 0 1,-6 0-1,2 1-41,0 0-1,1 1 0,-1-1 0,0 1 0,0 0 1,1 1-1,0 0 0,-7 3 0,2 3 2,1 0-1,0 1 1,1 0 0,0 0-1,1 1 1,-12 20 0,16-25 21,1-1 1,-1 1-1,2 1 1,-1-1 0,1 0-1,0 1 1,0-1 0,1 1-1,-1 0 1,2-1 0,-1 1-1,1 0 1,0 0-1,0-1 1,2 11 0,-1-15-60,0 0 1,1 0 0,-1 0-1,1 0 1,-1 0 0,1 0-1,0 0 1,-1-1 0,1 1-1,0 0 1,0-1-1,0 0 1,1 1 0,-1-1-1,0 0 1,0 0 0,1 0-1,-1 0 1,0-1 0,1 1-1,-1-1 1,1 1 0,-1-1-1,1 0 1,-1 0 0,1 0-1,-1 0 1,1-1-1,2 0 1,6 1-434,1-2-1,0 1 0,0-2 1,18-5-1,-15 2-1674,-1-1 0,0 0 0,22-15 0,-2-4-5227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9.182"/>
    </inkml:context>
    <inkml:brush xml:id="br0">
      <inkml:brushProperty name="width" value="0.025" units="cm"/>
      <inkml:brushProperty name="height" value="0.025" units="cm"/>
    </inkml:brush>
  </inkml:definitions>
  <inkml:trace contextRef="#ctx0" brushRef="#br0">99 26 11787,'0'0'7415,"-10"-1"-6785,9 0-620,-1 1 16,-1-1-1,1 0 1,-1 1 0,1 0-1,-1-1 1,1 1 0,-1 0-1,1 0 1,-1 0 0,0 1-1,1-1 1,-1 1 0,1-1-1,-1 1 1,1 0 0,0 0-1,-1 0 1,1 0 0,0 0-1,0 0 1,0 1 0,-1-1 0,1 1-1,1 0 1,-1 0 0,0-1-1,0 1 1,1 0 0,-1 0-1,1 1 1,-1-1 0,1 0-1,0 0 1,0 1 0,-1 3-1,-1 3 190,1 1 0,0-1-1,0 1 1,1-1 0,0 1 0,1-1-1,0 1 1,3 17 0,-3-25-200,0-1 1,1 0-1,0 0 0,-1 1 1,1-1-1,0 0 1,0 0-1,-1 0 0,1 0 1,0 0-1,0 0 1,0 0-1,0 0 0,0-1 1,1 1-1,-1 0 1,0 0-1,0-1 0,0 1 1,1-1-1,-1 1 1,0-1-1,1 0 0,-1 1 1,0-1-1,1 0 1,-1 0-1,0 0 0,1 0 1,-1 0-1,0 0 1,1-1-1,-1 1 0,0 0 1,1-1-1,-1 1 1,0 0-1,3-2 0,2 0 4,0 0-1,0 0 0,-1-1 1,1 1-1,-1-1 0,1-1 1,5-4-1,-4 2-1,0-1-1,0 0 0,-1 0 1,0-1-1,0 1 0,-1-1 0,0-1 1,-1 1-1,1-1 0,-2 1 1,1-1-1,-1 0 0,-1-1 1,1 1-1,-2 0 0,2-19 1,-16 52-225,11-17 206,0-1 1,0 1 0,1 0 0,0-1-1,1 1 1,-1 0 0,1 0-1,1 0 1,0 8 0,-1-13-112,1-1-1,-1 1 1,0 0 0,1-1-1,-1 1 1,1-1 0,0 1-1,-1 0 1,1-1 0,0 0-1,0 1 1,0-1 0,0 1-1,0-1 1,0 0 0,0 0-1,1 0 1,-1 0 0,0 0-1,1 0 1,-1 0 0,1 0-1,-1 0 1,1-1 0,-1 1-1,1 0 1,-1-1 0,1 0-1,0 1 1,-1-1 0,1 0-1,0 0 1,-1 0 0,1 0-1,0 0 1,-1 0 0,1 0-1,0 0 1,-1-1 0,1 1-1,1-1 1,1-2-477,0 1 1,0-1-1,0 0 1,-1 0-1,1 0 0,-1 0 1,0-1-1,0 1 1,0-1-1,-1 0 1,1 0-1,-1 0 0,0 0 1,0 0-1,0 0 1,0-1-1,0-5 0,6-16-2992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9.556"/>
    </inkml:context>
    <inkml:brush xml:id="br0">
      <inkml:brushProperty name="width" value="0.025" units="cm"/>
      <inkml:brushProperty name="height" value="0.025" units="cm"/>
    </inkml:brush>
  </inkml:definitions>
  <inkml:trace contextRef="#ctx0" brushRef="#br0">28 77 2210,'-1'-9'3182,"1"1"-1779,-2-28 1532,-6 13 4279,4 27-2793,-3 28-4059,5-21-234,0 1 0,1-1 0,1 1 0,0-1-1,0 1 1,1-1 0,0 1 0,1-1 0,1 0 0,0 0-1,0 0 1,1 0 0,0 0 0,1-1 0,0 1 0,1-1-1,0-1 1,13 17 0,-2-5-251,18 22-595,-9-22-5498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0.466"/>
    </inkml:context>
    <inkml:brush xml:id="br0">
      <inkml:brushProperty name="width" value="0.035" units="cm"/>
      <inkml:brushProperty name="height" value="0.035" units="cm"/>
    </inkml:brush>
  </inkml:definitions>
  <inkml:trace contextRef="#ctx0" brushRef="#br0">9 0 13195,'-4'25'562,"2"1"0,0-1 1,2 1-1,0-1 0,8 44 0,-5-51-334,1 0 1,1-1-1,1 0 0,1 0 0,0 0 0,1-1 0,0 0 0,20 27 0,-23-37-157,0 0-1,1 0 0,-1 0 1,8 4-1,-12-9-56,0 1 0,1-1-1,-1 0 1,1 0 0,-1 0-1,1 0 1,0 0 0,-1-1-1,1 1 1,0 0 0,0-1-1,0 0 1,-1 1 0,1-1 0,0 0-1,0 0 1,0 0 0,0 0-1,0 0 1,-1 0 0,1 0-1,2-1 1,-3 0-8,0 0 0,0 1-1,0-1 1,-1 0 0,1 0 0,0 1-1,0-1 1,-1 0 0,1 0 0,0 0-1,-1 0 1,1 0 0,-1 0 0,1 0-1,-1 0 1,0 0 0,1 0 0,-1 0-1,0-1 1,0 1 0,0 0 0,0-2-1,-1-27 41,1 25-37,-14-86 43,11 80-67,0-1 0,-1 0 0,0 1-1,0-1 1,-9-14 0,8 21-12,7 13 61,8 14 93,-7-17-78,-1 0 1,2-1 0,-1 0-1,0 0 1,1 0 0,0 0-1,0 0 1,0-1 0,1 1-1,-1-1 1,1 0 0,-1-1-1,1 1 1,7 2 0,-9-4-16,1-1-1,-1 1 1,1-1 0,-1 1 0,1-1 0,0 0-1,-1 0 1,1-1 0,-1 1 0,1-1 0,-1 0 0,1 0-1,-1 0 1,1 0 0,-1-1 0,0 1 0,0-1-1,1 0 1,-1 0 0,-1 0 0,1 0 0,5-5 0,5-7 41,-1 0 0,-1-1 0,0 0 0,-1-1 1,-1 0-1,10-23 0,3-3 15,-22 42-89,0 0 1,0 0-1,0-1 1,0 1-1,0 0 1,0 0 0,0 0-1,1 0 1,-1-1-1,0 1 1,0 0-1,0 0 1,0 0 0,0 0-1,0 0 1,0-1-1,0 1 1,1 0-1,-1 0 1,0 0 0,0 0-1,0 0 1,0 0-1,0 0 1,1 0-1,-1-1 1,0 1 0,0 0-1,0 0 1,0 0-1,1 0 1,-1 0-1,0 0 1,0 0 0,0 0-1,1 0 1,-1 0-1,0 0 1,0 0-1,0 0 1,0 0 0,1 0-1,-1 1 1,0-1-1,0 0 1,0 0-1,1 0 1,4 12 48,2 26 21,-5-26-34,2 7 30,1 1 1,9 23-1,-11-36-50,0-1 1,0 1-1,1-1 0,-1 1 0,1-1 0,1 0 0,-1 0 0,1-1 0,8 8 0,-12-12-48,0 0-1,0 0 0,0 0 1,1 0-1,-1 0 0,0 0 0,1 0 1,-1 0-1,0-1 0,1 1 1,-1 0-1,1-1 0,-1 1 0,1-1 1,-1 1-1,1-1 0,-1 0 1,1 0-1,-1 0 0,1 0 0,0 0 1,-1 0-1,1 0 0,-1 0 0,1-1 1,-1 1-1,1-1 0,-1 1 1,1-1-1,-1 1 0,1-1 0,-1 0 1,0 0-1,1 0 0,-1 1 1,0-1-1,0-1 0,0 1 0,0 0 1,0 0-1,0 0 0,0-1 1,0 1-1,0 0 0,0-1 0,0 0 1,2-5-117,0 0 1,0 0 0,-1 0 0,0-1 0,0 1 0,-1 0-1,0-1 1,0-12 0,-4-27-341,-5-4-128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29.886"/>
    </inkml:context>
    <inkml:brush xml:id="br0">
      <inkml:brushProperty name="width" value="0.025" units="cm"/>
      <inkml:brushProperty name="height" value="0.025" units="cm"/>
    </inkml:brush>
  </inkml:definitions>
  <inkml:trace contextRef="#ctx0" brushRef="#br0">28 1 14990,'0'0'1757,"-4"8"207,-1 8-1122,0 0-1,1 0 1,1 0 0,0 0-1,0 32 1,3-36-551,0 1-1,1-1 1,1 0-1,0 0 1,0 0-1,2 0 1,7 20-1,-4-17-942,0-1 0,20 27 0,-19-36-2097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30.233"/>
    </inkml:context>
    <inkml:brush xml:id="br0">
      <inkml:brushProperty name="width" value="0.025" units="cm"/>
      <inkml:brushProperty name="height" value="0.025" units="cm"/>
    </inkml:brush>
  </inkml:definitions>
  <inkml:trace contextRef="#ctx0" brushRef="#br0">102 43 15246,'0'0'4917,"-9"-3"-3545,4 1-1337,3 1 15,0 0-1,0 0 1,0 0-1,0 0 1,0 1-1,0-1 1,0 0-1,0 1 0,-1 0 1,1-1-1,0 1 1,0 0-1,0 0 1,-1 0-1,1 0 0,0 1 1,0-1-1,0 1 1,0-1-1,0 1 1,-1 0-1,1-1 0,0 1 1,1 0-1,-1 0 1,0 1-1,0-1 1,0 0-1,1 1 0,-1-1 1,0 1-1,1-1 1,-1 1-1,1 0 1,-2 2-1,0 2 86,1 1 0,0-1 0,-1 1 0,2 0 0,-1 0 0,1 0 0,0 0 0,0 10 0,1-15-106,0 0 1,0 0-1,0 0 1,1 0-1,-1 0 0,0 0 1,1 0-1,-1 0 0,1 0 1,0-1-1,0 1 0,-1 0 1,1 0-1,0-1 0,0 1 1,1-1-1,-1 1 0,0-1 1,1 1-1,-1-1 0,0 0 1,1 1-1,0-1 0,-1 0 1,1 0-1,0 0 0,-1 0 1,1-1-1,0 1 0,0 0 1,0-1-1,0 1 1,-1-1-1,3 0 0,1 1-21,0-1-1,0 0 0,0 0 1,-1 0-1,1-1 0,0 0 1,-1 0-1,1 0 1,0 0-1,-1-1 0,1 0 1,-1 0-1,0 0 0,0 0 1,1-1-1,-2 1 1,1-1-1,0 0 0,0 0 1,-1-1-1,0 1 0,6-8 1,-5 5-7,-1 0-1,0 0 1,0 0 0,0 0 0,0 0-1,-1 0 1,0-1 0,-1 1 0,1-1-1,-1 0 1,-1 1 0,1-1-1,-1 0 1,0 0 0,-2-12 0,2 19-4,0-1 1,0 1 0,-1-1 0,1 1-1,0-1 1,0 1 0,0-1 0,-1 1-1,1-1 1,0 1 0,0-1-1,-1 1 1,1 0 0,0-1 0,-1 1-1,1 0 1,-1-1 0,1 1 0,-1 0-1,1-1 1,0 1 0,-1 0-1,1 0 1,-1-1 0,1 1 0,-1 0-1,1 0 1,-1 0 0,1 0 0,-1 0-1,1 0 1,-1 0 0,1 0-1,-1 0 1,0 0 0,1 0 0,-1 0-1,1 0 1,-1 0 0,1 0 0,-1 1-1,1-1 1,-1 0 0,1 0 0,0 0-1,-1 1 1,0 0 0,-19 16-124,19-16 106,0 0 0,0 0 1,1 0-1,-1 0 0,0 0 1,1 1-1,-1-1 0,1 0 0,-1 0 1,1 1-1,0-1 0,-1 0 0,1 0 1,0 1-1,0-1 0,0 0 1,0 1-1,0-1 0,0 0 0,0 1 1,1-1-1,-1 0 0,0 0 1,1 1-1,-1-1 0,1 0 0,-1 0 1,1 0-1,0 1 0,0-1 1,-1 0-1,1 0 0,1 1 0,0-2-169,0 0 0,-1 0 0,1 0 0,0 0-1,-1 0 1,1-1 0,0 1 0,-1 0 0,1-1 0,0 0-1,-1 1 1,1-1 0,-1 0 0,1 0 0,-1 1-1,1-1 1,-1-1 0,1 1 0,-1 0 0,0 0-1,0 0 1,0-1 0,0 1 0,0 0 0,2-3 0,10-15-3927,-2-5-1404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30.580"/>
    </inkml:context>
    <inkml:brush xml:id="br0">
      <inkml:brushProperty name="width" value="0.025" units="cm"/>
      <inkml:brushProperty name="height" value="0.025" units="cm"/>
    </inkml:brush>
  </inkml:definitions>
  <inkml:trace contextRef="#ctx0" brushRef="#br0">58 1 12172,'0'0'6352,"-7"7"-5257,2-3-929,1 0 0,0 0 0,0 0 0,0 1 0,1 0 0,-1-1 0,1 2 1,1-1-1,-1 0 0,0 0 0,1 1 0,0-1 0,1 1 0,-1 0 0,1-1 0,-1 9 1,1-3 35,1 1 0,-1-1 0,2 1 0,-1 0-1,2-1 1,0 0 0,0 1 0,7 19 0,-7-27-193,0 0-1,0 0 0,0 0 1,1 0-1,0 0 0,-1-1 1,1 0-1,1 1 0,-1-1 1,0 0-1,1 0 0,0-1 0,-1 1 1,1-1-1,0 0 0,0 0 1,0 0-1,1 0 0,-1-1 1,0 1-1,1-1 0,-1 0 1,1-1-1,-1 1 0,7-1 0,-5 0-43,0-1-1,0 1 0,0-1 1,0 0-1,0-1 0,0 1 1,0-1-1,-1-1 0,11-4 1,-11 4 35,0 0 0,0 1-1,0 0 1,0 0 0,0 1 0,1-1 0,-1 1 0,0 0 0,1 1 0,-1-1 0,8 1 0,17 5-41,-23-3 79,1-1 0,0 0 0,0 0-1,0-1 1,0 0 0,12-1 0,49-19-136,-58 15-1,1 1-1,0 0 0,0 1 1,0 0-1,0 1 0,17-1 1,-28 4 128,0-1 1,0 0-1,0 1 1,0-1-1,0 0 1,0 1-1,0-1 1,0 1-1,-1-1 1,1 1-1,0 0 1,0-1-1,0 1 1,-1 0-1,1 0 1,0 0 0,-1-1-1,1 1 1,-1 0-1,1 0 1,-1 0-1,1 0 1,-1 0-1,0 0 1,1 0-1,-1 0 1,0 0-1,0 0 1,0 0-1,0 0 1,0 0-1,0 0 1,0 1-1,0 0 12,0-1-1,0 0 1,0 1-1,0-1 1,1 1-1,-1-1 0,0 0 1,1 0-1,-1 1 1,1-1-1,-1 0 0,1 0 1,-1 1-1,1-1 1,0 0-1,0 0 0,0 0 1,-1 0-1,1 0 1,0 0-1,0 0 0,1 0 1,-1-1-1,0 1 1,0 0-1,0 0 1,3 0-1,6 0-21,0-1 0,0 0 1,0 0-1,1-1 0,-1-1 0,0 1 0,0-2 1,19-6-1,14-3-2702,1 7-4416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56.385"/>
    </inkml:context>
    <inkml:brush xml:id="br0">
      <inkml:brushProperty name="width" value="0.025" units="cm"/>
      <inkml:brushProperty name="height" value="0.025" units="cm"/>
    </inkml:brush>
  </inkml:definitions>
  <inkml:trace contextRef="#ctx0" brushRef="#br0">1 901 4548,'0'0'6855,"9"-4"-6257,73-36 540,-2-4 0,127-92 0,-135 87-1008,115-75-26,10-6 407,226-193 1,-412 313-450,29-26-246,-41 36 171,1 0-1,0-1 1,0 1-1,0 0 1,0 0 0,0 0-1,0 0 1,0 0-1,0 0 1,0 0 0,0 0-1,0 0 1,0 0-1,0-1 1,0 1-1,0 0 1,-1 0 0,1 0-1,0 0 1,0 0-1,0 0 1,0 0 0,0 0-1,0 0 1,0-1-1,0 1 1,0 0 0,0 0-1,0 0 1,1 0-1,-1 0 1,0 0-1,0 0 1,0 0 0,0-1-1,0 1 1,0 0-1,0 0 1,0 0 0,0 0-1,0 0 1,-27 16-1027,-49 30-3337,29-18 758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56.734"/>
    </inkml:context>
    <inkml:brush xml:id="br0">
      <inkml:brushProperty name="width" value="0.025" units="cm"/>
      <inkml:brushProperty name="height" value="0.025" units="cm"/>
    </inkml:brush>
  </inkml:definitions>
  <inkml:trace contextRef="#ctx0" brushRef="#br0">565 0 5765,'-9'2'983,"7"-1"-981,-12 1 600,1 2 1,0-1-1,-1 1 0,1 1 1,1 1-1,-1 0 1,1 0-1,-18 13 1,0 9-389,2 1 1,0 1 0,-40 60 0,-57 114 767,38-31-278,75-145-641,2 0 0,0 1 0,2 0 1,-5 41-1,14-36 41,-1-33-98,1 0-1,-1 0 1,1 0 0,-1-1-1,0 1 1,1 0 0,0 0-1,-1 0 1,1-1-1,-1 1 1,1 0 0,0-1-1,-1 1 1,1-1 0,0 1-1,0 0 1,0-1 0,-1 0-1,1 1 1,2 0 0,0-1 19,1 0 1,0 0 0,0 0-1,-1-1 1,1 1 0,0-1 0,-1 0-1,1 0 1,-1 0 0,1-1 0,-1 1-1,1-1 1,-1 1 0,4-4-1,160-99 285,19-10-118,-4 25-1964,-97 50-2349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19:59.127"/>
    </inkml:context>
    <inkml:brush xml:id="br0">
      <inkml:brushProperty name="width" value="0.025" units="cm"/>
      <inkml:brushProperty name="height" value="0.025" units="cm"/>
    </inkml:brush>
  </inkml:definitions>
  <inkml:trace contextRef="#ctx0" brushRef="#br0">1903 219 7559,'-11'-9'491,"-147"-103"228,131 95-442,-1 2 0,-1 0 0,-1 2 0,-47-15 0,60 25-89,0 0 0,0 1 0,0 1 1,0 1-1,0 0 0,0 1 0,0 1 1,0 1-1,1 0 0,-1 1 1,1 1-1,-29 12 0,-9 9-223,0 1 0,-60 44-1,103-64 81,-67 45-42,3 2 1,3 4 0,2 3-1,3 3 1,2 3-1,4 3 1,3 2-1,-53 88 1,35-38 113,5 3 0,-79 194 0,127-260 28,3 2 0,2-1 0,3 2 0,3 0-1,2 1 1,3 0 0,3 0 0,5 68 0,3-100-124,1-1 1,1 0 0,2 0-1,2-1 1,0 0 0,2 0-1,1-2 1,1 1 0,2-2-1,0 0 1,2 0 0,0-2-1,38 37 1,-17-21-245,3-3-1,0-1 1,3-2 0,1-2 0,1-2-1,85 40 1,-48-35-393,2-4 1,98 22-1,184 26 804,-291-64-269,7 0-79,-1-3 0,114 2 1,-155-14 150,-1-2 1,0-2-1,0-1 0,0-3 1,-1-1-1,71-26 0,-71 18 355,-2-1-1,0-2 0,-2-2 1,0-2-1,-1-1 0,-2-1 0,-1-2 1,39-43-1,-19 9 686,-2-1 1,-3-3-1,56-106 1,-53 83-515,167-336 239,-195 373-667,-3-1 0,-3-1 0,-2 0 0,-2-1-1,-2 0 1,3-84 0,-13 78-84,-2-1 1,-3 1-1,-2 0 0,-3 1 1,-3 0-1,-2 0 0,-3 1 1,-38-83-1,45 119-97,-2 1 0,0 0 0,-1 0 0,-1 1 0,-2 1-1,0 1 1,0 1 0,-2 0 0,0 1 0,-24-16 0,14 15-136,0 1 1,-1 1-1,-1 1 0,0 2 0,-1 2 1,-1 0-1,-37-6 0,-289-31-4704,242 39 3213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07.331"/>
    </inkml:context>
    <inkml:brush xml:id="br0">
      <inkml:brushProperty name="width" value="0.025" units="cm"/>
      <inkml:brushProperty name="height" value="0.025" units="cm"/>
    </inkml:brush>
  </inkml:definitions>
  <inkml:trace contextRef="#ctx0" brushRef="#br0">0 68 3651,'0'0'10432,"3"-5"-9450,9-18-75,-11 23-875,-1 0-1,0 0 1,0 0-1,1 0 1,-1 0-1,0 0 1,1 0-1,-1 0 1,0 0-1,0 0 1,1 0-1,-1 0 1,0 0-1,0 0 0,1 0 1,-1 1-1,0-1 1,0 0-1,0 0 1,1 0-1,-1 0 1,0 1-1,0-1 1,0 0-1,1 0 1,-1 0-1,0 1 1,0-1-1,0 0 0,0 0 1,0 1-1,0-1 1,0 0-1,1 0 1,-1 1-1,0-1 1,0 0-1,0 1 1,0-1-1,0 0 1,0 0-1,0 1 1,0-1-1,0 0 1,-1 0-1,1 1 0,0-1 1,0 0-1,0 0 1,0 1-1,4 19 576,-4-19-518,4 39 1316,-3-28-1203,-1 0 0,2-1 0,-1 1 1,2 0-1,-1-1 0,2 0 0,-1 0 0,11 21 1,-13-30-169,1-1-1,-1 0 1,0 0 0,0 1 0,1-1 0,-1 0 0,1 0 0,-1 0 0,1 0 0,-1-1 0,1 1 0,0 0 0,-1-1-1,1 1 1,0-1 0,0 0 0,-1 1 0,1-1 0,0 0 0,0 0 0,-1 0 0,1 0 0,0 0 0,0-1-1,0 1 1,-1 0 0,1-1 0,0 1 0,-1-1 0,1 0 0,0 0 0,-1 1 0,1-1 0,2-2 0,5-4 246,1 1 1,-1-1 0,16-17 0,-25 23-274,25-25 215,39-57 1,-15 16 292,-48 100 3,-10 96 235,9-129-748,0 1-1,0-1 1,0 0 0,0 1-1,0-1 1,0 0-1,0 0 1,0 1 0,0-1-1,0 0 1,0 1 0,0-1-1,0 0 1,0 1-1,0-1 1,1 0 0,-1 0-1,0 1 1,0-1 0,0 0-1,0 0 1,1 1 0,-1-1-1,0 0 1,0 0-1,1 0 1,-1 1 0,0-1-1,0 0 1,1 0 0,-1 0-1,0 0 1,1 1 0,-1-1-1,0 0 1,0 0-1,1 0 1,-1 0 0,0 0-1,1 0 1,-1 0 0,0 0-1,1 0 1,18-8 156,13-18 35,44-74-16,-42 53-152,-34 46-29,0 1 1,0-1-1,1 1 1,-1-1-1,0 1 1,0-1-1,1 1 1,-1-1 0,0 1-1,1-1 1,-1 1-1,1 0 1,-1-1-1,0 1 1,1 0-1,-1-1 1,1 1-1,-1 0 1,1 0-1,-1-1 1,1 1 0,-1 0-1,1 0 1,-1 0-1,1 0 1,-1-1-1,1 1 1,-1 0-1,1 0 1,0 0-1,-1 0 1,1 0-1,-1 0 1,1 1 0,0-1-1,7 21-47,-6 45-47,-2-56 89,4 25-3748,-3-34 3614,-1 0 0,0 0-1,1-1 1,-1 1 0,0 0 0,1-1 0,-1 1-1,1 0 1,-1-1 0,1 1 0,-1-1 0,1 1 0,-1-1-1,1 1 1,-1-1 0,1 1 0,0-1 0,-1 1-1,1-1 1,0 0 0,0 0 0,-1 1 0,1-1-1,0 0 1,0 0 0,-1 0 0,1 0 0,0 0-1,0 0 1,-1 0 0,1 0 0,0 0 0,0 0-1,-1 0 1,1 0 0,0 0 0,0-1 0,-1 1 0,1 0-1,0-1 1,-1 1 0,1 0 0,0-1 0,0 0-1,8-8-5875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07.744"/>
    </inkml:context>
    <inkml:brush xml:id="br0">
      <inkml:brushProperty name="width" value="0.025" units="cm"/>
      <inkml:brushProperty name="height" value="0.025" units="cm"/>
    </inkml:brush>
  </inkml:definitions>
  <inkml:trace contextRef="#ctx0" brushRef="#br0">66 34 15375,'0'0'3950,"-10"8"-2647,7-5-1262,-33 33 1034,34-34-1012,0 0 0,1 0 0,-1 1 0,1-1 0,0 0 0,-1 1 1,1-1-1,0 0 0,0 1 0,1-1 0,-1 1 0,0-1 0,1 1 0,0 0 0,-1-1 0,1 1 0,0 0 0,0-1 0,1 1 0,-1-1 0,1 4 0,0-6-58,-1 1 0,1 0 0,-1-1 0,1 1 0,0-1 0,-1 1-1,1-1 1,0 1 0,-1-1 0,1 0 0,0 1 0,0-1 0,-1 0 0,1 1 0,0-1-1,0 0 1,0 0 0,-1 0 0,1 0 0,0 0 0,0 0 0,0 0 0,-1 0 0,1 0-1,0 0 1,0 0 0,0-1 0,0 1 0,26-9 104,16-25 18,-38 29-84,0-1 1,0 2-1,1-1 0,-1 1 0,1-1 1,0 2-1,0-1 0,1 1 0,-1 0 1,1 0-1,11-3 0,-17 6-8,0 1 1,-1-1-1,1 0 0,-1 1 0,1-1 1,0 1-1,-1-1 0,1 1 0,-1 0 0,1-1 1,-1 1-1,0-1 0,1 1 0,-1 0 1,0 0-1,1-1 0,-1 1 0,0 0 1,0-1-1,1 1 0,-1 0 0,0 0 1,0-1-1,0 1 0,0 0 0,0 0 1,0-1-1,0 1 0,-1 1 0,1 0-25,0-1 0,0 0 0,0 0 0,0 1-1,0-1 1,0 0 0,0 0 0,0 1-1,0-1 1,1 0 0,-1 0 0,1 1-1,-1-1 1,1 0 0,-1 0 0,1 0 0,0 0-1,-1 0 1,1 0 0,0 0 0,0 0-1,0 0 1,0 0 0,-1 0 0,1-1 0,1 1-1,-1 0 1,0-1 0,2 2 0,0-2 4,1-1 0,-1 1 0,1-1 1,-1 0-1,1 0 0,-1 0 0,0 0 1,0-1-1,1 1 0,-1-1 0,0 0 0,0 0 1,-1 0-1,1 0 0,0-1 0,-1 1 1,1-1-1,-1 1 0,0-1 0,3-4 1,-3 4-18,0 0 0,1 0 1,0 0-1,-1 0 0,1 1 1,0-1-1,0 1 0,0-1 1,0 1-1,1 0 0,-1 0 1,1 1-1,-1-1 0,1 1 1,0-1-1,-1 1 0,8-1 1,-10 2-34,1 1 1,-1-1 0,0 0-1,0 1 1,0-1-1,0 1 1,0-1 0,0 1-1,0 0 1,0-1 0,0 1-1,-1 0 1,1 0 0,0-1-1,0 1 1,0 1 0,0-1-194,-1 0 0,1 0 0,-1-1 0,1 1 0,-1 0 0,1-1 0,-1 1 0,1-1 0,-1 1 0,1-1 0,0 1 0,-1-1 0,1 1 0,0-1 0,0 1 0,-1-1 0,1 0 0,0 0 0,0 1 0,0-1 0,-1 0 0,1 0 0,0 0 0,0 0 0,0 0 0,-1 0 0,1 0 0,0 0 0,0 0 0,0 0 0,0 0 0,-1-1 0,1 1 0,0 0 0,0 0 0,-1-1 0,1 1 0,0-1 0,0 1 0,-1-1 0,1 1 0,-1-1 0,2 0 0,10-16-5051,1-6-1734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08.358"/>
    </inkml:context>
    <inkml:brush xml:id="br0">
      <inkml:brushProperty name="width" value="0.025" units="cm"/>
      <inkml:brushProperty name="height" value="0.025" units="cm"/>
    </inkml:brush>
  </inkml:definitions>
  <inkml:trace contextRef="#ctx0" brushRef="#br0">81 76 2434,'2'-10'2696,"-1"5"-3277,10-46 8575,-8 42-2537,-5 38-2845,-1 2-1263,-2 6-480,3-1 0,1 43-1,1-71-856,0 1 0,1-1 0,1 0 0,-1 0 0,1 1 0,0-1 0,1 0 0,0-1 0,0 1 0,1 0 0,0-1 0,0 0 0,1 0 0,0 0 0,7 7 0,-12-14-21,0-1 0,0 1 0,0 0 0,0-1 0,0 1 0,0 0 0,0 0 0,0-1 0,0 1 0,0 0 0,0-1 0,0 1 0,0 0 0,0-1 0,0 1 0,1 0 0,-1 0 0,0-1 0,0 1 0,0 0-1,0 0 1,1-1 0,-1 1 0,0 0 0,0 0 0,1 0 0,-1-1 0,0 1 0,0 0 0,1 0 0,-1 0 0,0 0 0,1 0 0,-1 0 0,0 0 0,0-1 0,1 1 0,-1 0 0,0 0 0,1 0 0,-1 0 0,0 0 0,1 0-1,-1 0 1,0 1 0,1-1 0,-1 0 0,0 0 0,0 0 0,1 0 0,-1 0 0,0 0 0,0 0 0,1 1 0,-1-1 0,0 0 0,0 0 0,1 0 0,-1 1 0,0-1 0,-7-27-721,1 16 474,-1 1 0,-1-1-1,0 2 1,0-1 0,-14-11-1,17 15 316,-1 1 0,0 1 0,-1-1-1,1 1 1,-1 0 0,1 0 0,-1 1-1,0 0 1,-1 0 0,-8-2 0,48 9-300,0-1 1,0-2 0,34-2-1,20-10-4886,-8-12-3422,-59 11 4856,-2-1 5717,-8 7 3629,-21 22-845,7-10-4306,0 0 0,0 0 0,1 0-1,0 1 1,0 0 0,0 0 0,1 0 0,0 0-1,0 1 1,1-1 0,0 1 0,-1 9 0,3-16-482,0-1 1,0 1 0,0-1 0,0 1 0,0-1-1,0 1 1,0-1 0,0 1 0,1-1 0,-1 1-1,0-1 1,0 1 0,0-1 0,1 1 0,-1-1-1,0 1 1,1-1 0,-1 0 0,0 1 0,1-1-1,-1 0 1,1 1 0,-1-1 0,0 0-1,1 1 1,-1-1 0,1 0 0,-1 0 0,1 0-1,-1 1 1,1-1 0,-1 0 0,1 0 0,-1 0-1,2 0 1,24-4 285,24-17-138,-5-9-537,-37 23 279,0 1-1,1 0 1,0 0 0,-1 1 0,2 0-1,-1 0 1,1 1 0,-1 1 0,1 0 0,0 0-1,13-2 1,-22 6 154,0 0 0,0 0 0,-1 0 0,1 0 1,0 0-1,0 0 0,-1 0 0,1 0 0,-1 1 0,1-1 0,-1 0 0,1 0 0,-1 1 0,0-1 0,0 0 1,0 0-1,1 1 0,-2 1 0,2 0-10,-1 0 1,0-1-1,1 1 1,-1-1 0,1 1-1,0-1 1,0 1-1,0-1 1,0 0 0,0 1-1,1-1 1,1 3-1,0-4-46,1 1 0,-1-1-1,1 1 1,-1-1 0,1 0-1,-1-1 1,1 1 0,-1-1-1,1 1 1,0-1-1,-1 0 1,1-1 0,0 1-1,4-1 1,-1-1-849,0 1 1,0-1-1,0 0 0,0-1 0,0 1 0,7-5 0,6-7-6275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09.443"/>
    </inkml:context>
    <inkml:brush xml:id="br0">
      <inkml:brushProperty name="width" value="0.025" units="cm"/>
      <inkml:brushProperty name="height" value="0.025" units="cm"/>
    </inkml:brush>
  </inkml:definitions>
  <inkml:trace contextRef="#ctx0" brushRef="#br0">23 75 5958,'1'-5'901,"15"-51"4326,-14 42 1446,-3 116-5020,5 0 0,33 198 0,-27-266-1251,-5-27 212,-3-22 25,-2 4-548,-2 1-1,1 0 0,-1 0 0,-1 0 1,0 1-1,0-1 0,-1 0 1,0 1-1,-6-11 0,-3 0-76,0-1 0,-28-32 0,77 54-1391,-7 1 25,1-1 0,-1-1 1,39-5-1,-59 4 822,1-1 1,0 0 0,-1 0-1,0-1 1,1-1 0,-1 1 0,0-1-1,-1-1 1,1 1 0,-1-2-1,0 1 1,0-1 0,14-14-1,-20 18 613,-1 0-1,1 0 0,0-1 0,-1 1 0,0-1 0,1 1 0,-1-1 1,0 0-1,0 1 0,1-6 0,-1-15 4257,-1 23-4285,0-1 0,0 1 0,0 0 0,0-1 0,0 1 0,0 0-1,0-1 1,0 1 0,0 0 0,0-1 0,-1 1 0,1 0 0,0 0 0,0-1 0,0 1 0,-1 0 0,1 0 0,0-1 0,0 1 0,-1 0 0,1 0 0,0 0 0,0-1 0,-1 1 0,1 0 0,0 0 0,-1 0 0,1 0 0,0 0 0,-1 0 0,1-1 0,0 1-1,-1 0 1,1 0 0,0 0 0,-1 0 0,1 0 0,0 0 0,-1 0 0,1 1 0,0-1 0,-1 0 0,1 0 0,0 0 0,0 0 0,-1 0 0,1 0 0,0 1 0,-1-1 0,1 0 0,0 0 0,0 0 0,-1 1 0,1-1 0,0 0 0,0 0 0,0 1 0,-1-1-1,1 0 1,0 0 0,0 1 0,0-1 0,-1 1 0,-16 18 443,15-14-419,0 0 0,1 0-1,0 0 1,0 0 0,0 0-1,1 0 1,-1 0 0,1 0 0,1 8-1,-1-12-54,0 0-1,1 0 1,-1 0-1,0 0 0,0 0 1,1 0-1,-1 0 1,1-1-1,-1 1 0,1 0 1,-1 0-1,1 0 1,-1 0-1,1-1 0,0 1 1,0 0-1,-1 0 1,1-1-1,0 1 1,1 0-1,0 0-1,-1-1 0,1 0 0,-1 0 1,1 0-1,-1 0 0,1 0 0,0 0 0,-1 0 0,1 0 0,-1 0 1,1-1-1,-1 1 0,0-1 0,1 1 0,-1-1 0,1 0 0,-1 1 1,2-2-1,2-1 1,-1 0-1,0-1 1,0 1 0,-1-1 0,1 1 0,-1-1 0,0 0 0,0 0-1,0 0 1,0-1 0,-1 1 0,1-1 0,1-5 0,16-26 51,-15 37-329,-1 12 158,1 20 173,-5-27-31,2 2-11,-1 1 1,1-1 0,0 0-1,1 0 1,0 0 0,0 0-1,1 0 1,7 11-1,-9-17-75,-1 0-1,0-1 0,0 1 1,1 0-1,-1-1 0,1 1 1,0-1-1,-1 0 0,1 0 1,0 0-1,0 1 0,-1-2 1,1 1-1,0 0 0,0 0 1,0-1-1,0 1 0,0-1 1,0 1-1,1-1 0,-1 0 1,0 0-1,0 0 0,0 0 1,0 0-1,0 0 0,0-1 1,0 1-1,0-1 0,0 1 1,0-1-1,0 0 1,0 0-1,0 0 0,0 0 1,0 0-1,-1 0 0,1 0 1,0-1-1,2-2 0,-1 1-289,0 1-1,0-1 0,0-1 1,-1 1-1,1 0 1,-1-1-1,0 1 1,4-7-1,8-34-5995,-5 6 136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1.110"/>
    </inkml:context>
    <inkml:brush xml:id="br0">
      <inkml:brushProperty name="width" value="0.035" units="cm"/>
      <inkml:brushProperty name="height" value="0.035" units="cm"/>
    </inkml:brush>
  </inkml:definitions>
  <inkml:trace contextRef="#ctx0" brushRef="#br0">0 499 12419,'4'5'32,"1"1"1,-1-1 0,1 0-1,0 0 1,0-1 0,0 1 0,0-1-1,1 0 1,0-1 0,0 1-1,0-1 1,0 0 0,1-1 0,-1 1-1,1-1 1,-1-1 0,13 3-1,7-1-603,-1-1 0,0-1 0,37-2-1,-37-2 842,0-1 0,33-9 0,-58 13-195,0 0 1,0 0-1,0 0 1,1 0-1,-1 0 1,0 0-1,0 1 0,1-1 1,-1 0-1,0 0 1,0 0-1,0 0 1,0 0-1,1 0 1,-1 0-1,0 0 1,0 0-1,0 1 0,1-1 1,-1 0-1,0 0 1,0 0-1,0 0 1,0 1-1,0-1 1,0 0-1,0 0 1,1 0-1,-1 1 0,0-1 1,0 0-1,0 0 1,0 0-1,0 1 1,0-1-1,0 0 1,0 0-1,0 0 1,0 1-1,0-1 1,0 0-1,0 0 0,0 0 1,0 1-1,0-1 1,0 0-1,-1 0 1,-1 15 760,1-12-361,-7 62 1655,7-59-1989,1 1 1,0 0-1,1-1 0,-1 1 1,1-1-1,0 1 0,4 10 1,-5-16-126,0-1 0,1 1 0,-1-1 0,0 1 0,0 0 0,1-1 0,-1 1 0,0-1 0,1 1 0,-1-1 0,1 1 0,-1-1 0,0 1 0,1-1 0,-1 1 0,1-1 0,-1 0 0,1 1 0,-1-1 0,1 0 0,0 1 0,-1-1 0,1 0 0,-1 0 0,1 0 0,0 0 0,-1 1 0,1-1 0,0 0 0,1-1-2,-1 1 0,0 0 0,1-1 0,-1 0 0,0 1 0,0-1 0,1 0 0,-1 1 0,0-1 0,0 0 0,0 0 0,2-2 0,2-3 13,-1 0 0,1 0 0,6-12 0,-3 2-90,-1-1 0,0 0 0,-2 0 0,0-1 0,0 0 0,2-25 0,-7 41 39,0 0 0,0 0-1,0 1 1,0-1 0,0 0 0,0 1 0,0-1 0,0 0-1,-1 1 1,1-1 0,-1-1 0,0 2 14,1 1 0,0 0 0,0 0 0,0-1 1,0 1-1,-1 0 0,1 0 0,0-1 0,0 1 0,0 0 0,-1 0 1,1 0-1,0 0 0,0-1 0,-1 1 0,1 0 0,0 0 0,-1 0 0,1 0 1,0 0-1,0 0 0,-1 0 0,1 0 0,0 0 0,-1 0 0,1 0 1,0 0-1,-1 0 0,1 0 0,0 0 0,0 0 0,-1 0 0,1 0 1,-1 0-1,0 1 0,0 0-1,-1 0 1,1 0 0,0 0 0,0 0 0,0 1 0,0-1 0,0 0-1,0 1 1,0-1 0,0 0 0,1 1 0,-1-1 0,0 1 0,1-1-1,-1 1 1,1 0 0,0-1 0,-1 1 0,1 1 0,0 0 32,-1 1 0,1-1 1,0 1-1,0-1 0,0 1 0,1-1 1,-1 1-1,1-1 0,0 0 0,0 1 1,0-1-1,0 0 0,0 0 0,3 3 1,-3-4-1,0-1 0,0 1 0,1-1 0,-1 0 0,1 1 0,-1-1 1,1 0-1,0 0 0,0 0 0,-1 0 0,1-1 0,0 1 0,0 0 1,0-1-1,0 1 0,-1-1 0,1 0 0,0 1 0,0-1 0,0 0 0,0 0 1,0 0-1,0-1 0,0 1 0,0 0 0,0-1 0,2 0 0,6-2 37,0-1-1,0 0 0,-1 0 1,1-1-1,-1 0 0,0-1 0,0 0 1,12-11-1,3-4 59,33-40 0,-41 41-86,0-2-1,-1 0 0,-1-1 1,-1 0-1,14-34 0,-21 41-51,0 0-1,-1-1 0,-1 1 1,0-1-1,-1 0 0,-1 0 1,0 0-1,-2 0 0,-1-24 0,0 34-1,0 0 0,-1 0 0,0 0 0,0 1 0,0-1 0,-1 1 0,0 0 0,0-1 0,-1 1 0,-7-10 0,10 15 16,-1-1 1,1 0-1,-1 1 1,0-1 0,0 1-1,0 0 1,0-1-1,0 1 1,0 0-1,0 0 1,0 0 0,0 0-1,0 1 1,0-1-1,-1 1 1,1-1-1,0 1 1,-1 0-1,1 0 1,0 0 0,-1 0-1,1 0 1,0 0-1,0 0 1,-1 1-1,1 0 1,0-1 0,0 1-1,0 0 1,-1 0-1,1 0 1,0 0-1,0 0 1,1 1-1,-4 1 1,-2 3 50,-1 1 0,1 0 0,0 0 0,1 0 0,0 1 0,0 0 0,1 0 0,0 0 0,0 1 0,1 0 0,0 0 0,0 0 0,1 0 0,-2 12 0,1-7 51,2 1 1,0-1-1,0 1 0,1-1 1,1 1-1,0 0 0,2-1 0,4 29 1,-3-35-75,0 1 1,0-1-1,0 0 1,1 0-1,0 0 1,1 0 0,0-1-1,0 0 1,0 0-1,1 0 1,0-1-1,1 1 1,-1-2-1,1 1 1,0-1-1,1 0 1,-1 0 0,16 7-1,-11-8-115,-1 1 0,1-2 0,0 1 0,0-2 0,0 1 0,0-2 0,0 1 0,1-2 0,-1 0 0,0 0 0,1-1 0,-1-1 0,14-3 0,6-3-176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09.839"/>
    </inkml:context>
    <inkml:brush xml:id="br0">
      <inkml:brushProperty name="width" value="0.025" units="cm"/>
      <inkml:brushProperty name="height" value="0.025" units="cm"/>
    </inkml:brush>
  </inkml:definitions>
  <inkml:trace contextRef="#ctx0" brushRef="#br0">7 71 11179,'-1'9'1884,"0"-5"-1621,-1 20 1013,0 1-1,2-1 1,0 0-1,5 30 1,-4-48-1095,1 1 1,-1-1-1,1 0 1,0 0 0,1 0-1,-1 0 1,1 0-1,1 0 1,6 9-1,-8-12-174,1-1 1,0 1-1,0-1 0,0 1 1,0-1-1,0 0 0,1 0 1,-1 0-1,0-1 0,1 1 0,0-1 1,-1 0-1,1 0 0,0 0 1,-1 0-1,1 0 0,0-1 1,4 0-1,-5 0-5,-1 0 1,1 0 0,-1 0-1,0-1 1,1 1-1,-1-1 1,0 1 0,1-1-1,-1 0 1,0 0-1,0 0 1,0 0 0,0-1-1,0 1 1,0 0-1,0-1 1,0 0 0,0 1-1,-1-1 1,2-2-1,1-1-36,-1 0 0,0 0 0,0 0 0,-1 0-1,0-1 1,0 1 0,0-1 0,1-6 0,1-12-73,-1 0 0,-1 0 1,-2-25-1,0 42 141,0-107 25,-2 99 56,-3 13 369,-3 27 208,7-14-539,-4 33 589,3 65 0,3-99-664,-1 1-1,1-1 1,1 0 0,0 0 0,0 0 0,1-1-1,0 1 1,1 0 0,0-1 0,0 0 0,1 0 0,9 13-1,-11-19-88,0 0-1,0-1 0,0 1 0,1-1 1,-1 0-1,1 0 0,-1 0 0,1 0 1,4 1-1,14 1-1844,-2-12-3602,-11-6-1487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10.182"/>
    </inkml:context>
    <inkml:brush xml:id="br0">
      <inkml:brushProperty name="width" value="0.025" units="cm"/>
      <inkml:brushProperty name="height" value="0.025" units="cm"/>
    </inkml:brush>
  </inkml:definitions>
  <inkml:trace contextRef="#ctx0" brushRef="#br0">28 95 14221,'0'0'7693,"8"2"-6518,-6-1-1152,0 0 0,0-1 1,0 1-1,0-1 1,0 1-1,0-1 1,0 1-1,0-1 1,0 0-1,0 0 1,1 0-1,-1-1 1,0 1-1,0 0 1,0-1-1,0 1 1,0-1-1,0 0 1,0 1-1,0-1 1,0 0-1,0 0 1,-1 0-1,1-1 1,0 1-1,-1 0 1,1-1-1,-1 1 1,1-1-1,-1 1 1,0-1-1,1 0 1,-1 0-1,0 0 1,0 1-1,0-1 1,-1 0-1,1 0 1,0 0-1,-1 0 1,1 0-1,-1 0 1,0-1-1,1 1 1,-1 0-1,0 0 1,0 0-1,-1 0 0,1-2 1,0 1-60,0 1 1,0 0-1,0-1 1,-1 1 0,1 0-1,-1-1 1,1 1-1,-1 0 1,0 0-1,1 0 1,-1-1-1,0 1 1,-1 0-1,-1-3 1,2 4 16,0 1 0,0-1 0,0 0 1,0 1-1,-1-1 0,1 1 0,0-1 1,0 1-1,0-1 0,-1 1 1,1 0-1,0-1 0,-1 1 0,1 0 1,0 0-1,-1 0 0,1 0 0,0 0 1,-1 1-1,1-1 0,0 0 0,0 1 1,-1-1-1,1 0 0,0 1 1,0 0-1,0-1 0,-1 1 0,0 0 1,-2 2-1,0 1 1,0-1 0,0 1-1,1 0 1,-1 0-1,1 0 1,0 0 0,0 0-1,0 1 1,0-1 0,1 1-1,0 0 1,-2 6 0,2-6 46,0-1 1,1 1 0,0-1 0,-1 1-1,2-1 1,-1 1 0,0 0 0,1-1-1,0 1 1,0 0 0,1-1 0,-1 1-1,1 0 1,0-1 0,2 8-1,-1-9-7,0-1 0,0 0 0,1 0-1,-1 0 1,0 0 0,1-1-1,-1 1 1,1 0 0,0-1-1,-1 0 1,1 0 0,0 0-1,0 0 1,0 0 0,0 0-1,0-1 1,0 1 0,0-1-1,0 0 1,3 0 0,65-3 153,-50-2-546,1 0 0,-1-2 0,0 0 0,-1-1 0,1-1 0,-2-1-1,1-1 1,-1 0 0,22-19 0,-41 29 369,0 1 0,1 0-1,-1-1 1,0 1 0,1-1 0,-1 1 0,0 0-1,1-1 1,-1 1 0,0 0 0,1-1-1,-1 1 1,1 0 0,-1 0 0,1 0-1,-1-1 1,0 1 0,1 0 0,-1 0 0,1 0-1,-1 0 1,1 0 0,-1 0 0,1 0-1,-1 0 1,1 0 0,-1 0 0,1 0-1,-1 0 1,1 0 0,-1 0 0,1 0 0,-1 0-1,1 1 1,-1-1 0,0 0 0,1 0-1,-1 1 1,1-1 0,1 22 75,-3-21-70,1 1 0,-1-1 1,1 0-1,0 1 0,0-1 1,0 0-1,-1 0 0,1 1 0,0-1 1,0 0-1,1 1 0,-1-1 1,0 0-1,0 1 0,1-1 0,-1 0 1,1 0-1,-1 1 0,1-1 1,-1 0-1,1 0 0,0 0 1,0 0-1,-1 0 0,1 0 0,0 0 1,0 0-1,0 0 0,0 0 1,0 0-1,2 1 0,34-6-1773,-31 2 749,0 0 0,0-1 0,0 0 0,0-1 0,-1 1 0,9-8-1,10-10-4785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10.557"/>
    </inkml:context>
    <inkml:brush xml:id="br0">
      <inkml:brushProperty name="width" value="0.025" units="cm"/>
      <inkml:brushProperty name="height" value="0.025" units="cm"/>
    </inkml:brush>
  </inkml:definitions>
  <inkml:trace contextRef="#ctx0" brushRef="#br0">52 155 9897,'0'0'7074,"-7"8"-5072,3-3-1739,-25 35 915,27-37-992,1 0 1,-1-1-1,1 1 1,0 0-1,0 0 1,0 0-1,0 0 1,1 0 0,-1 0-1,1 0 1,0 0-1,0 0 1,0 0-1,0 0 1,0 1-1,2 4 1,-1-6-145,1-1 0,-1 1 0,1-1 1,-1 0-1,1 0 0,-1 0 0,1 1 0,0-2 0,-1 1 0,1 0 1,0 0-1,0 0 0,0-1 0,0 1 0,-1-1 0,1 0 0,0 1 0,0-1 1,0 0-1,0 0 0,0 0 0,4-1 0,46-4 115,-40 0-318,1 1 0,0-2 0,-1 0 0,0 0 0,0-1 0,-1-1 0,0 0 0,0 0 0,-1-1 0,0 0 0,15-20 0,-17 20 181,0 0 0,-1-1 0,0-1 1,-1 1-1,0-1 0,-1 0 0,0 0 0,-1 0 1,0-1-1,-1 1 0,0-1 0,0 0 1,0-17-1,-20 62 1597,15-28-1532,1 0-1,0 0 0,1 0 0,-1 0 0,1 0 0,0 0 1,0 0-1,1 0 0,-1 0 0,1 0 0,0 0 0,1 0 1,-1 0-1,1-1 0,0 1 0,0 0 0,0-1 1,1 1-1,-1-1 0,1 0 0,6 6 0,-4-4-397,1-2 1,0 1-1,0 0 0,0-1 0,1 0 0,0-1 1,-1 1-1,1-1 0,0-1 0,1 1 0,-1-1 1,0 0-1,1-1 0,7 1 0,21-1-5575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11.325"/>
    </inkml:context>
    <inkml:brush xml:id="br0">
      <inkml:brushProperty name="width" value="0.025" units="cm"/>
      <inkml:brushProperty name="height" value="0.025" units="cm"/>
    </inkml:brush>
  </inkml:definitions>
  <inkml:trace contextRef="#ctx0" brushRef="#br0">3 1 9993,'0'0'10933,"0"10"-10073,-1-1-697,0 2-10,1-1-1,0 0 0,0 1 0,3 10 1,-3-18-128,0-1 1,1 0 0,-1 0-1,1 1 1,0-1 0,-1 0-1,1 0 1,0 0 0,0 0-1,1 0 1,-1 0 0,0 0-1,1 0 1,-1 0 0,1-1-1,-1 1 1,1-1-1,0 1 1,0-1 0,0 0-1,0 1 1,0-1 0,0 0-1,0 0 1,0 0 0,4 0-1,3 1 74,0-1 0,0-1 0,1 0 0,-1 0 0,0-1 0,0 0 1,0-1-1,0 1 0,0-2 0,15-5 0,5-5 40,48-29 0,-47 25-87,-30 17-43,0-1-1,1 1 0,-1 0 0,0 0 0,0-1 0,1 1 0,-1 0 0,1 0 1,-1 0-1,0 0 0,1 0 0,-1 0 0,0 0 0,1 0 0,-1 0 0,0 0 1,1 0-1,-1 0 0,0 0 0,1 0 0,-1 0 0,1 0 0,-1 0 0,0 0 1,1 0-1,-1 0 0,0 1 0,1-1 0,-1 0 0,0 0 0,1 0 0,-1 1 1,0-1-1,0 0 0,1 0 0,-1 1 0,0-1 0,0 0 0,0 1 0,1-1 1,-1 0-1,0 0 0,0 1 0,0-1 0,0 1 0,1-1 0,3 26 398,-4-23-380,0 0 1,0-1-1,0 1 1,1 0 0,-1-1-1,1 1 1,-1 0-1,1-1 1,0 1-1,0-1 1,0 1-1,0-1 1,1 0-1,-1 0 1,3 3-1,-1-3-8,1 0 1,0-1-1,0 0 0,1 0 0,-1 0 0,0 0 0,0 0 0,1-1 0,-1 0 0,0 0 0,0 0 1,1-1-1,-1 1 0,0-1 0,0 0 0,6-2 0,65-26 93,-74 28-113,15-7-10,43-18-307,-55 25 269,-1 0 1,0 0-1,0 0 1,1 0-1,-1 1 1,1-1 0,-1 1-1,1 0 1,-1 0-1,0 0 1,1 1-1,-1-1 1,1 1-1,6 1 1,-9 0 74,1-1 1,-1 1 0,0-1-1,0 1 1,1 0 0,-1-1-1,0 1 1,0 0 0,0 0-1,-1 0 1,1-1 0,0 1-1,-1 0 1,1 0 0,-1 0-1,1 3 1,0 14-2306,-6-31-10941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11.705"/>
    </inkml:context>
    <inkml:brush xml:id="br0">
      <inkml:brushProperty name="width" value="0.025" units="cm"/>
      <inkml:brushProperty name="height" value="0.025" units="cm"/>
    </inkml:brush>
  </inkml:definitions>
  <inkml:trace contextRef="#ctx0" brushRef="#br0">0 10 12043,'0'0'10410,"52"-9"-19442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12.035"/>
    </inkml:context>
    <inkml:brush xml:id="br0">
      <inkml:brushProperty name="width" value="0.025" units="cm"/>
      <inkml:brushProperty name="height" value="0.025" units="cm"/>
    </inkml:brush>
  </inkml:definitions>
  <inkml:trace contextRef="#ctx0" brushRef="#br0">60 0 17296,'0'0'6748,"-2"11"-6123,-2 6-199,-13 59 720,3 0 0,-8 140 1,22-213-1093,0 0 0,0 1 1,0-1-1,0 0 1,1 0-1,-1 1 0,1-1 1,0 0-1,0 0 1,0 1-1,1-1 0,1 3 1,-2-5-33,1 1 0,-1-1 1,1 0-1,0 1 0,-1-1 1,1 0-1,0 0 0,0 0 0,0 0 1,0-1-1,0 1 0,0 0 1,0-1-1,0 1 0,1-1 1,-1 0-1,0 0 0,0 0 0,4 0 1,41-2 147,1-2 1,84-19-1,-77 12-836,82-7-1,-54 11-6812,-53-1-2248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23.029"/>
    </inkml:context>
    <inkml:brush xml:id="br0">
      <inkml:brushProperty name="width" value="0.025" units="cm"/>
      <inkml:brushProperty name="height" value="0.025" units="cm"/>
    </inkml:brush>
  </inkml:definitions>
  <inkml:trace contextRef="#ctx0" brushRef="#br0">480 137 3459,'0'0'369,"-8"-2"20,4 1-438,-110-28 3158,102 26-2863,-1 1 0,1 1 0,-1 0 0,1 1 1,-1 0-1,1 1 0,-25 4 0,30-2-176,-1 0 1,1 1-1,-1 0 0,1 0 0,1 1 0,-1 0 1,1 0-1,-1 0 0,1 1 0,1 0 1,-1 0-1,1 1 0,-7 11 0,-1 2 40,2 1-1,0 0 0,-12 34 0,5 4-54,2 0 0,3 1 0,2 0 0,-3 84 0,11 252 174,6-205-194,-1 557 56,-1-722-92,1 0-1,2 0 1,0 0 0,2 0-1,9 28 1,-11-42-1,0-1 1,1 1-1,0-1 0,1 0 0,0 0 1,1-1-1,0 0 0,1 0 1,0-1-1,0 0 0,1 0 0,0-1 1,11 8-1,-15-12 2,1-1 1,-1 0-1,1 0 1,0-1-1,0 1 1,0-1-1,0-1 1,0 1-1,1-1 0,-1 0 1,0 0-1,1-1 1,-1 0-1,0 0 1,1 0-1,10-3 1,-7 0 4,-1 0 0,1-1 0,-1 0 0,-1 0 1,1-1-1,0 0 0,-1-1 0,0 1 1,13-14-1,3-6 16,-2-1 0,-1-1 0,-1-1 1,-1 0-1,18-38 0,169-413 71,-192 441-99,172-516 41,-159 452-192,-5-1 0,-5-1 0,7-162 0,-23 236 175,-2 0-1,-1 0 1,-1 0-1,-2 0 0,0 1 1,-3 0-1,0 0 1,-19-42-1,23 60-15,-2 1 0,1-1 0,-2 2 0,1-1 1,-1 1-1,-1 0 0,1 0 0,-1 1 0,-1 0 0,0 0 0,0 1 1,0 0-1,-1 1 0,0 0 0,0 0 0,-1 1 0,0 1 0,0 0 1,0 0-1,0 1 0,0 0 0,-1 1 0,1 1 0,-21-1 1,16 3 4,-1 0 1,1 2 0,0 0 0,1 1 0,-1 0 0,1 1 0,-1 1 0,1 1 0,1 0 0,0 1 0,0 0 0,0 1 0,1 1 0,0 0 0,-14 15 0,-3 4-379,2 1 1,1 1 0,2 2-1,-40 66 1,42-52-1738,10-14-1468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27.664"/>
    </inkml:context>
    <inkml:brush xml:id="br0">
      <inkml:brushProperty name="width" value="0.025" units="cm"/>
      <inkml:brushProperty name="height" value="0.025" units="cm"/>
    </inkml:brush>
  </inkml:definitions>
  <inkml:trace contextRef="#ctx0" brushRef="#br0">1871 298 8008,'0'0'1131,"-9"-11"-848,-86-120-320,86 119 140,-1-1-1,-1 1 1,0 1 0,-1 0-1,0 1 1,0 0-1,-1 1 1,0 0 0,-1 1-1,0 0 1,0 2 0,-1-1-1,0 2 1,0 0 0,-18-4-1,8 5-28,0 1 0,-1 1 0,1 1-1,0 1 1,-1 1 0,1 2 0,0 0-1,-44 13 1,-294 101-66,305-93-3,1 3 0,1 3-1,1 2 1,-51 40 0,40-21 19,2 3-1,3 3 1,2 2 0,3 3-1,2 2 1,-64 101 0,103-137-10,1 1 0,1 0 0,1 0 1,2 2-1,1-1 0,1 1 0,1 0 1,2 1-1,2-1 0,1 1 1,1 0-1,1 0 0,2 0 0,7 38 1,1-20-19,2 0 0,2-1 1,2 0-1,2-1 1,3-1-1,1-1 0,2 0 1,33 44-1,5 0-9,4-2 0,124 127 0,-156-182 38,2-2 0,1-1 0,1-1 0,2-3 0,1-1 1,0-2-1,2-2 0,71 25 0,-75-33 102,2-2-1,-1-2 1,1-2 0,1-2 0,76 1-1,-89-7 35,-1-2 0,0 0 0,-1-2 0,1-1 0,-1-2 0,0 0 0,0-2 0,-1-1 0,38-21 0,-2-7-9,-1-3-1,-3-3 0,71-68 1,-46 29-127,96-124 1,-143 160 60,-1-2 0,-3-1 0,-3-1 1,-1-2-1,-3-1 0,-3-1 0,-2-1 1,-2 0-1,-3-1 0,-2-1 0,-3-1 1,2-64-1,-9 76 79,-2-1 0,-3 0 0,-1 1 0,-3 0 0,-12-50 0,12 75-108,-1 0 0,-1 1 0,-1 0 0,-1 0-1,-1 1 1,-1 0 0,-1 1 0,0 0 0,-2 1 0,0 0 0,-1 2 0,-24-21-1,19 21-55,-1 1 0,-1 0-1,0 2 1,-1 1-1,0 1 1,-1 1-1,0 1 1,-1 1 0,-27-6-1,-2 4-1108,1 3 1,-2 2-1,-78 2 0,39 4-2191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50.680"/>
    </inkml:context>
    <inkml:brush xml:id="br0">
      <inkml:brushProperty name="width" value="0.025" units="cm"/>
      <inkml:brushProperty name="height" value="0.025" units="cm"/>
    </inkml:brush>
  </inkml:definitions>
  <inkml:trace contextRef="#ctx0" brushRef="#br0">244 24 2434,'0'0'1047,"-8"-4"-321,-1 0-436,1 1 1,-1 0-1,0 0 1,-15-2-1,20 4-162,0 1 0,0-1 0,1 1-1,-1 0 1,0 0 0,0 1 0,0-1-1,0 1 1,0 0 0,1 0 0,-1 0 0,0 1-1,1-1 1,-1 1 0,1 0 0,-7 3-1,1 4-116,0 0-1,0 1 0,1-1 1,0 2-1,1-1 0,0 1 0,1 0 1,0 1-1,1-1 0,0 1 1,0 0-1,1 0 0,-3 20 1,3-8 24,0 0 0,2 1 0,0-1 0,2 1 0,1 0 0,4 27 0,-3-44-35,-1-1-1,1 1 1,1-1 0,-1 0-1,1 0 1,1 0 0,-1 0-1,1-1 1,0 0 0,0 1-1,1-1 1,0-1 0,0 1-1,0-1 1,1 0 0,8 6-1,-10-8 42,-1-1 1,0 0-1,1 0 0,0-1 1,-1 1-1,1-1 0,0 0 0,0 0 1,0 0-1,0 0 0,0-1 0,0 0 1,0 0-1,0 0 0,0 0 0,0 0 1,0-1-1,0 0 0,0 1 1,0-2-1,0 1 0,-1 0 0,1-1 1,0 0-1,-1 0 0,1 0 0,-1 0 1,0 0-1,0-1 0,0 1 1,0-1-1,3-4 0,2-2 96,0 0-1,-1 0 1,-1-1-1,0 0 1,0-1-1,-1 1 1,0-1 0,-1 0-1,0-1 1,-1 1-1,0-1 1,2-15-1,-1-10 346,-2-1-1,-3-57 0,0 83-402,0 1-1,-1 0 1,-1 0-1,0 1 1,0-1-1,-9-19 1,11 27-101,-1 1 1,1-1-1,-1 1 1,0-1-1,0 1 1,0-1-1,0 1 1,0 0-1,0 0 1,0 0-1,-1 0 0,1 1 1,-5-3-1,5 3-56,0 1-1,0-1 0,0 1 0,0 0 0,0-1 1,0 1-1,0 0 0,0 0 0,0 1 0,0-1 1,0 0-1,0 1 0,0-1 0,1 1 0,-1-1 1,0 1-1,0 0 0,0 0 0,0 0 0,1 0 1,-1 0-1,-2 3 0,-28 29-4555,18-16-1676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53.479"/>
    </inkml:context>
    <inkml:brush xml:id="br0">
      <inkml:brushProperty name="width" value="0.025" units="cm"/>
      <inkml:brushProperty name="height" value="0.025" units="cm"/>
    </inkml:brush>
  </inkml:definitions>
  <inkml:trace contextRef="#ctx0" brushRef="#br0">2515 273 2018,'0'0'961,"-5"-9"-139,-5-3-393,0-1 1,-1 1-1,-1 1 0,0 0 1,0 0-1,-28-16 0,-8 1 86,0 3 0,-2 2 0,-1 2-1,0 2 1,-1 2 0,-1 3-1,-61-6 1,-16 6-465,-235 8 0,311 8-47,0 3 1,0 1 0,1 4 0,-99 34-1,-196 102 32,288-118-2,0 1 0,3 4 0,0 1 1,3 4-1,1 1 0,2 3 0,2 2 0,2 2 0,-75 100 0,107-126-38,1 1 0,2 1 1,0 0-1,1 1 0,1 0 0,1 1 0,-10 52 0,13-39-1,2 0 0,1 1 0,2 0 0,8 71 0,-1-70 20,3-1 1,1-1-1,1 0 1,3 0-1,1-1 1,1-1-1,3 0 1,44 66 0,-29-55 9,3-2 0,1-1 1,2-3-1,2-1 1,79 60-1,-66-64-12,2-2 1,1-3-1,2-3 0,1-2 0,1-3 0,1-3 0,1-2 1,71 10-1,-8-8 11,1-7 0,0-4 1,159-10-1,-221-4 49,0-3 1,-1-3-1,0-2 0,-1-4 1,0-2-1,-1-3 0,-2-3 1,0-2-1,-2-3 0,75-48 1,-90 47-12,-2-1 0,0-2 1,-2-2-1,-2-2 1,-1-1-1,-2-2 0,-2-1 1,-2-2-1,-1-1 1,-3-1-1,-1-1 0,-3-2 1,24-66-1,-38 85-7,0 0 1,-2-1-1,-1 0 0,-2 0 0,-1-1 0,-1 1 1,-2-1-1,0 0 0,-3 1 0,0 0 1,-2-1-1,-1 1 0,-1 1 0,-2 0 0,-1 0 1,-1 0-1,-2 1 0,-30-49 0,16 35 86,-3 2-1,-1 1 1,-2 2-1,-1 0 1,-2 3-1,-42-31 1,46 41-409,0 2-1,-2 2 1,0 1 0,-1 1 0,-1 2-1,0 2 1,-2 1 0,-43-8 0,3 1-4472,51 7-3160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1.730"/>
    </inkml:context>
    <inkml:brush xml:id="br0">
      <inkml:brushProperty name="width" value="0.035" units="cm"/>
      <inkml:brushProperty name="height" value="0.035" units="cm"/>
    </inkml:brush>
  </inkml:definitions>
  <inkml:trace contextRef="#ctx0" brushRef="#br0">97 1 16019,'-4'0'162,"0"1"-1,1-1 1,-1 1-1,0 0 0,1 1 1,-1-1-1,1 1 1,0-1-1,-1 1 0,1 0 1,0 0-1,0 0 1,0 1-1,0-1 1,1 1-1,-1 0 0,1-1 1,-1 1-1,-3 7 1,2-4-35,0 0 1,1 1 0,0-1-1,0 1 1,0 0 0,1 0-1,0 0 1,0 0 0,-1 9-1,3-14-124,0-1 0,0 1-1,-1-1 1,1 1-1,0-1 1,1 0 0,-1 1-1,0-1 1,0 1-1,1-1 1,-1 0-1,0 1 1,1-1 0,-1 0-1,1 1 1,0-1-1,0 0 1,-1 0 0,1 0-1,0 1 1,0-1-1,0 0 1,0 0 0,0 0-1,0-1 1,0 1-1,1 0 1,-1 0-1,0 0 1,0-1 0,1 1-1,-1-1 1,0 1-1,1-1 1,-1 0 0,0 1-1,1-1 1,-1 0-1,1 0 1,-1 0 0,0 0-1,3 0 1,8-1-139,-1 0 1,1-1-1,-1-1 1,16-5 0,-7 3-49,-7 2 96,13-4-112,0 1 0,1 1 0,0 1 1,0 2-1,39 1 0,-63 1 223,0 0-1,0 1 1,1-1-1,-1 1 1,0 0 0,0 0-1,1 0 1,-1 0 0,0 1-1,0-1 1,-1 1 0,1 0-1,0 0 1,0 0-1,-1 0 1,5 4 0,-7-4 7,1-1 0,0 0 1,0 1-1,-1-1 0,1 0 1,-1 1-1,1-1 0,-1 0 1,0 1-1,0-1 0,1 1 1,-1-1-1,0 1 0,0-1 1,0 1-1,-1 1 0,1 0 19,-1-1-1,0 1 1,0 0-1,0 0 1,-1-1-1,1 1 1,-1-1-1,1 1 1,-1-1-1,-3 4 1,-9 9 252,-1-1-1,-1 0 1,0-1 0,-34 20 0,17-14 75,-64 26 0,94-44-393,-2 2 6,1-1 0,-1-1 0,1 1 0,-1-1 0,0 1 0,0-1 1,1-1-1,-1 1 0,0-1 0,0 1 0,0-1 0,-8-2 0,5-2-51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54.301"/>
    </inkml:context>
    <inkml:brush xml:id="br0">
      <inkml:brushProperty name="width" value="0.025" units="cm"/>
      <inkml:brushProperty name="height" value="0.025" units="cm"/>
    </inkml:brush>
  </inkml:definitions>
  <inkml:trace contextRef="#ctx0" brushRef="#br0">822 54 7655,'-2'-4'56,"-1"1"0,1-1-1,-1 1 1,0 0 0,1-1-1,-2 1 1,1 1 0,0-1 0,0 0-1,-1 1 1,0 0 0,1 0-1,-1 0 1,0 0 0,0 0 0,0 1-1,0 0 1,0 0 0,0 0-1,-5 0 1,-12-2-270,0 1 0,-38 2-1,32 1 185,-27-1 261,-1 3 0,1 2 0,-83 18 0,114-17-203,-1 1 0,1 1 0,1 0 0,-1 2 0,2 1 0,-1 0 0,1 2 1,1 0-1,0 2 0,-23 21 0,38-30-11,-1-1 1,1 1-1,0 1 0,0-1 0,1 1 1,0 0-1,0 0 0,0 0 1,1 0-1,0 1 0,1 0 1,-2 7-1,3-10-8,1 0 0,-1 0 0,1 0-1,0 0 1,1 0 0,-1 0 0,1 0 0,0 0 0,0 0 0,1-1-1,-1 1 1,1 0 0,0-1 0,0 1 0,1-1 0,-1 0 0,1 0-1,0 0 1,0 0 0,5 5 0,8 5 3,0 0 1,1-2-1,1 1 1,0-2-1,0 0 0,1-2 1,0 0-1,1-1 1,0 0-1,0-2 1,35 6-1,6-2 34,1-2 1,107-2-1,-90-7 13,78-12 0,-118 8-13,0-2 0,-1-2 0,0-2-1,37-15 1,-70 24 39,1 0-1,-2 0 1,1-1-1,0 0 0,0 0 1,-1 0-1,0 0 1,1-1-1,-1 0 1,-1 1-1,1-2 1,0 1-1,-1 0 1,0-1-1,0 1 1,0-1-1,-1 0 0,0 0 1,0 0-1,0 0 1,0-1-1,-1 1 1,0 0-1,0-1 1,0 1-1,-1-1 1,0 1-1,0-1 0,0 1 1,0 0-1,-1-1 1,0 1-1,0-1 1,-1 1-1,0 0 1,0 0-1,0 0 1,-4-7-1,-3-3-63,0 0 0,-2 1 0,1 0 0,-2 1 0,0 0 0,0 1 0,-1 1 0,0 0 0,-1 0 0,-1 1 0,1 1 0,-2 1 0,1 0 0,-1 1 1,0 0-1,-23-5 0,7 3-360,-1 1 1,-1 1 0,1 3-1,-1 0 1,0 2 0,0 2-1,-50 5 1,52 1-532,-56 17-1,67-17 124,-42 12-3208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59.261"/>
    </inkml:context>
    <inkml:brush xml:id="br0">
      <inkml:brushProperty name="width" value="0.025" units="cm"/>
      <inkml:brushProperty name="height" value="0.025" units="cm"/>
    </inkml:brush>
  </inkml:definitions>
  <inkml:trace contextRef="#ctx0" brushRef="#br0">344 523 480,'-9'-6'1826,"-12"-11"-1225,2-1-1,0-1 1,1-1-1,1 0 1,-27-42 0,24 22 575,-23-61 1,33 72-712,-1 0 1,-2 1-1,-1 0 1,-1 1-1,-25-33 1,21 43 1521,19 17-1921,-1 0-1,1 0 1,0 0 0,0-1 0,-1 1 0,1 0 0,0 0 0,-1 0 0,1 0 0,0 0 0,-1 0 0,1 0 0,0 0 0,-1 0 0,1 0 0,0 0 0,-1 0 0,1 0 0,0 0 0,-1 0 0,1 0 0,0 0 0,0 1 0,-1-1 0,1 0 0,0 0 0,-1 0 0,1 0 0,0 1 0,0-1 0,-1 0 0,1 0 0,0 0-1,0 1 1,-1 1 6,1 0 0,0 0 0,0 0 0,0-1 0,0 1 0,0 0 0,0 0 0,0 0-1,1 0 1,-1 0 0,1-1 0,-1 1 0,1 0 0,0 0 0,0-1 0,0 1 0,0-1-1,0 1 1,2 2 0,18 22 145,1-1-1,1-1 1,1-1 0,36 27-1,-16-12-124,367 283 81,-350-276-143,-57-41-27,145 113 85,-128-98-74,-1 1 0,0 0-1,-2 1 1,26 39 0,-32-28 536,-9-19-1675,-20-37-9612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0:59.749"/>
    </inkml:context>
    <inkml:brush xml:id="br0">
      <inkml:brushProperty name="width" value="0.025" units="cm"/>
      <inkml:brushProperty name="height" value="0.025" units="cm"/>
    </inkml:brush>
  </inkml:definitions>
  <inkml:trace contextRef="#ctx0" brushRef="#br0">206 512 6054,'0'0'3331,"-4"8"-2258,3-6-978,-16 36 1195,16-36-1183,0-1 1,1 1 0,-1 0-1,1 0 1,-1-1 0,1 1 0,0 0-1,0 0 1,0 0 0,0-1-1,0 1 1,0 0 0,0 0 0,1-1-1,-1 1 1,1 0 0,-1 0-1,1-1 1,0 1 0,-1 0 0,1-1-1,0 1 1,0-1 0,0 1-1,2 0 1,-2-9 3708,-8-33-2934,-40-65-258,-82-211 199,127 313-824,1-1 0,0 0 1,0 0-1,0 1 0,0-1 1,1 0-1,-1 0 0,1 0 1,0 0-1,0 0 0,0 0 1,1 0-1,-1 1 0,1-1 1,0 0-1,0 0 0,1 0 1,-1 1-1,1-1 0,-1 1 1,1-1-1,4-4 0,-1 4-3,-1 0 0,1 0 0,0 0-1,1 1 1,-1 0 0,1 0 0,-1 1-1,1-1 1,0 1 0,0 0 0,0 1-1,0-1 1,9 0 0,7-1 1,-1 1 0,1 1-1,0 1 1,0 1 0,-1 0 0,1 2 0,33 8 0,-21-1-416,-1 2 1,-1 1 0,61 33 0,21 13-5486,-56-36-641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00.485"/>
    </inkml:context>
    <inkml:brush xml:id="br0">
      <inkml:brushProperty name="width" value="0.025" units="cm"/>
      <inkml:brushProperty name="height" value="0.025" units="cm"/>
    </inkml:brush>
  </inkml:definitions>
  <inkml:trace contextRef="#ctx0" brushRef="#br0">1 42 5381,'0'0'3016,"9"-7"-1735,29-21-256,-38 27-974,1 0 0,0 1 0,-1-1-1,1 1 1,0-1 0,-1 1-1,1 0 1,0-1 0,0 1 0,-1 0-1,1-1 1,0 1 0,0 0-1,0 0 1,-1 0 0,1 0 0,0-1-1,0 1 1,0 0 0,0 1 0,-1-1-1,1 0 1,0 0 0,0 0-1,0 0 1,-1 1 0,1-1 0,0 0-1,0 1 1,-1-1 0,1 0-1,0 1 1,-1-1 0,1 1 0,0-1-1,-1 1 1,1 0 0,-1-1-1,1 1 1,-1 0 0,1-1 0,-1 1-1,1 0 1,-1 0 0,0-1-1,1 1 1,-1 0 0,0 0 0,1 0-1,4 44 844,-5-39-581,-8 324 3381,-1-99-2941,28 446 720,-17-663-1387,-1 1-1,2-1 1,0 1-1,1-1 1,8 19-1,-11-31-67,0 0 0,0 0 0,0 1 0,0-1-1,1 0 1,-1 0 0,1-1 0,0 1-1,-1 0 1,1 0 0,0-1 0,0 1 0,0-1-1,0 0 1,0 1 0,4 0 0,-3-1-10,0-1-1,-1 0 1,1 0 0,-1 0 0,1 0-1,-1 0 1,1 0 0,-1-1 0,1 0 0,-1 1-1,1-1 1,-1 0 0,1 0 0,-1 0 0,0 0-1,0-1 1,1 1 0,-1-1 0,3-2 0,-2 1-279,0 1 1,0 0 0,0-1 0,0 0 0,0 0 0,-1 1 0,0-2 0,1 1 0,-1 0 0,0 0 0,-1-1 0,1 1 0,-1-1 0,1 1 0,-1-1 0,1-7 0,2-18-4850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01.284"/>
    </inkml:context>
    <inkml:brush xml:id="br0">
      <inkml:brushProperty name="width" value="0.025" units="cm"/>
      <inkml:brushProperty name="height" value="0.025" units="cm"/>
    </inkml:brush>
  </inkml:definitions>
  <inkml:trace contextRef="#ctx0" brushRef="#br0">1 15 7303,'0'0'7313,"16"-1"-6320,459 2 1034,-173 4-1929,200-12-27,549 17 616,-1000-6-601,237 12 442,-228-16-243,0-2 0,104-19-1,-88 3-519,-75 17-368,-12 1-9967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01.617"/>
    </inkml:context>
    <inkml:brush xml:id="br0">
      <inkml:brushProperty name="width" value="0.025" units="cm"/>
      <inkml:brushProperty name="height" value="0.025" units="cm"/>
    </inkml:brush>
  </inkml:definitions>
  <inkml:trace contextRef="#ctx0" brushRef="#br0">1 35 14830,'0'0'2194,"10"-5"-2028,1 0-32,2 0 0,-1 0 0,0 2 0,1-1 0,0 2 0,-1-1 0,1 2 0,16-1 0,-2 2-122,0 2 1,42 6-1,-60-6 53,0 0 0,0 0 0,0 1 0,-1 0 0,1 1 0,-1 0 0,0 0 0,0 1 0,0 0 0,0 1 0,7 6 0,-13-10 8,0 0 0,0 0-1,-1-1 1,1 1 0,0 0 0,-1 1 0,0-1 0,0 0-1,1 0 1,-1 0 0,0 1 0,-1-1 0,1 1 0,0-1 0,-1 0-1,1 1 1,-1-1 0,0 1 0,0 0 0,0-1 0,0 1 0,0-1-1,-1 1 1,1-1 0,-1 0 0,1 1 0,-1-1 0,0 1-1,0-1 1,0 0 0,0 0 0,-1 1 0,1-1 0,-4 3 0,-4 6 159,0 0 0,-2-1 0,1-1 0,-23 16 0,22-16-248,-36 25-147,8-6 383,-36 34 1,64-52-980,1 1-1,0 1 1,1 0 0,-10 14 0,15-14-4724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02.287"/>
    </inkml:context>
    <inkml:brush xml:id="br0">
      <inkml:brushProperty name="width" value="0.025" units="cm"/>
      <inkml:brushProperty name="height" value="0.025" units="cm"/>
    </inkml:brush>
  </inkml:definitions>
  <inkml:trace contextRef="#ctx0" brushRef="#br0">1 635 12684,'0'0'940,"8"3"-220,-5-2-625,-1 0 0,1 0 0,0 0 0,-1-1 0,1 0 0,0 1 0,-1-1 0,1 0 0,0 0 0,0-1 0,-1 1 0,1 0 0,0-1 0,-1 0 0,1 0 0,0 1 0,-1-1 0,1-1 0,-1 1 0,4-3 0,6-4 244,-1-1 0,-1-1 1,15-16-1,-24 25-328,62-71 336,-4-2 0,-2-3 0,-5-2 0,70-140 0,-119 213-348,22-34 24,-25 39-29,1 0-1,-1 1 1,1-1 0,-1 1 0,1-1 0,0 0 0,-1 1 0,1-1-1,-1 1 1,1 0 0,0-1 0,-1 1 0,1 0 0,0-1 0,0 1-1,-1 0 1,1 0 0,0-1 0,0 1 0,-1 0 0,1 0 0,0 0-1,0 0 1,-1 0 0,1 0 0,0 0 0,0 0 0,0 1 0,-1-1-1,1 0 1,0 0 0,0 0 0,-1 1 0,1-1 0,0 1 0,-1-1-1,1 0 1,-1 1 0,1-1 0,0 1 0,-1-1 0,1 1 0,-1 0-1,1-1 1,-1 1 0,1 0 0,-1-1 0,0 1 0,1 0 0,-1-1-1,0 1 1,1 1 0,33 64 36,-22-41-23,1 0 1,1-1-1,1 0 1,1-1-1,26 28 1,-24-35-287,0 0 0,0-1 0,1-2 0,1 1 0,0-2 0,1-1 0,31 12 0,8-4-4498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04.147"/>
    </inkml:context>
    <inkml:brush xml:id="br0">
      <inkml:brushProperty name="width" value="0.025" units="cm"/>
      <inkml:brushProperty name="height" value="0.025" units="cm"/>
    </inkml:brush>
  </inkml:definitions>
  <inkml:trace contextRef="#ctx0" brushRef="#br0">0 81 2851,'9'-12'8006,"-7"26"-6245,0 2-1097,3 19 42,-5-23-395,1 0 1,1 0 0,0-1-1,0 1 1,1 0 0,1-1-1,0 0 1,0 1 0,12 18-1,-15-29-263,0 0-1,0 0 0,0 0 1,0 0-1,1 0 1,-1 0-1,0 0 0,1 0 1,-1 0-1,1-1 1,-1 1-1,1-1 0,-1 1 1,1-1-1,-1 1 1,1-1-1,-1 0 1,1 0-1,0 0 0,-1 0 1,1 0-1,-1 0 1,1 0-1,-1 0 0,1-1 1,0 1-1,-1 0 1,1-1-1,-1 0 0,1 1 1,-1-1-1,0 0 1,1 0-1,1-1 0,5-4 83,0 0 0,0-1-1,-1 0 1,8-9-1,-10 10-108,14-16 61,25-38 0,14-18 389,-57 105-239,-1-25-233,0-1 1,0 0-1,0 1 0,0-1 0,0 0 0,1 0 1,-1 1-1,1-1 0,-1 0 0,1 0 0,-1 0 0,1 1 1,0-1-1,-1 0 0,1 0 0,0 0 0,0 0 1,0 0-1,0 0 0,0-1 0,0 1 0,2 1 1,2-2 39,0 0 1,0-1-1,0 1 1,1-1-1,-1-1 1,-1 1-1,1-1 1,0 1-1,0-1 1,0-1-1,-1 1 1,1-1 0,-1 0-1,0 0 1,6-5-1,24-28-978,-31 32 132,0-1 1,-1 1-1,0 0 1,0-1-1,0 1 1,3-10-1,-2 2-3752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04.526"/>
    </inkml:context>
    <inkml:brush xml:id="br0">
      <inkml:brushProperty name="width" value="0.025" units="cm"/>
      <inkml:brushProperty name="height" value="0.025" units="cm"/>
    </inkml:brush>
  </inkml:definitions>
  <inkml:trace contextRef="#ctx0" brushRef="#br0">0 75 9449,'0'0'8008,"71"-3"-7016,-40 0-639,3 0-225,0 2-32,-2-3-64,-5 3-32,-4-4 32,0-1-480,-2-3-673,-8-2-1282,-6-2-1280,-2-2-1218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05.016"/>
    </inkml:context>
    <inkml:brush xml:id="br0">
      <inkml:brushProperty name="width" value="0.025" units="cm"/>
      <inkml:brushProperty name="height" value="0.025" units="cm"/>
    </inkml:brush>
  </inkml:definitions>
  <inkml:trace contextRef="#ctx0" brushRef="#br0">64 1 9353,'0'0'4970,"0"10"-3561,2 62 120,1-36-1427,-2 1 0,-2-1 0,-1 1 0,-13 65 0,14-99-25,1-1 0,-1 1 0,0-1 0,-1 1 0,1-1 0,0 1-1,-1-1 1,0 0 0,1 1 0,-1-1 0,0 0 0,0 0-1,0 0 1,-2 1 0,3-3-47,1 1-1,-1-1 1,1 0-1,-1 0 1,1 0 0,-1 1-1,1-1 1,-1 0-1,1 0 1,-1 0-1,1 0 1,-1 0 0,1 0-1,-1 0 1,1 0-1,-1 0 1,1 0 0,-1 0-1,1 0 1,-1-1-1,1 1 1,-1 0-1,1 0 1,-1 0 0,1-1-1,0 1 1,-1-1-1,0 0-13,0 0 0,0-1 0,0 1 0,0 0 0,0-1 0,0 1 0,1-1 0,-1 1 0,1-1 0,-1 1 0,1-1 0,0 0 0,-1-2 0,-1-13-18,1-1 0,0 0 0,2 1-1,0-1 1,1 0 0,0 0 0,1 1 0,2 0-1,-1 0 1,9-19 0,-10 29-6,0 0-1,0 0 1,1 0 0,-1 0-1,2 0 1,-1 1 0,1 0 0,0 0-1,0 0 1,1 0 0,0 1-1,0 0 1,0 0 0,0 1-1,1 0 1,0 0 0,-1 0-1,2 1 1,-1 0 0,0 0 0,1 1-1,-1 0 1,1 0 0,0 0-1,8 1 1,-9 1 4,0 0 0,0 0 1,0 1-1,0 0 0,0 1 0,0-1 1,9 5-1,-14-6 4,-1 1 1,0-1 0,0 1-1,1-1 1,-1 1 0,0 0-1,0 0 1,0-1-1,0 1 1,0 0 0,0 0-1,0 0 1,0 0-1,0 0 1,-1 0 0,1 0-1,0 1 1,-1-1 0,1 0-1,-1 0 1,1 1-1,-1-1 1,1 0 0,-1 0-1,0 1 1,0-1-1,0 0 1,0 1 0,0-1-1,0 0 1,0 1 0,0-1-1,0 0 1,-1 1-1,1-1 1,0 0 0,-1 1-1,1-1 1,-1 0 0,0 0-1,1 0 1,-1 1-1,0-1 1,0 0 0,1 0-1,-1 0 1,0 0-1,-2 1 1,-5 7 39,0-1-1,-1 0 1,0 0 0,0-1 0,-1 0-1,0-1 1,0 0 0,-13 6 0,-1-1-16,0-2 1,-42 12 0,85-47-9511,12-4 854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2.588"/>
    </inkml:context>
    <inkml:brush xml:id="br0">
      <inkml:brushProperty name="width" value="0.035" units="cm"/>
      <inkml:brushProperty name="height" value="0.035" units="cm"/>
    </inkml:brush>
  </inkml:definitions>
  <inkml:trace contextRef="#ctx0" brushRef="#br0">1 475 16011,'2'-33'2007,"-2"21"-988,-1 17 1445,0 1-2403,1 0 0,0-1 1,0 1-1,0-1 1,1 1-1,0 0 1,0-1-1,0 1 0,1-1 1,0 0-1,0 1 1,0-1-1,1 0 1,-1 0-1,1 0 0,1-1 1,-1 1-1,0-1 1,1 0-1,0 0 0,0 0 1,1 0-1,-1 0 1,1-1-1,-1 0 1,1 0-1,0 0 0,0-1 1,0 0-1,1 0 1,-1 0-1,0 0 1,1-1-1,10 1 0,-1-2-45,-1 0 0,0-1 0,0-1 0,0 0 1,-1-1-1,1-1 0,-1 0 0,1-1 0,-1 0 0,0-1 0,-1-1 0,22-14 0,-12 5 6,0-1 0,-1 0 0,-1-2 0,-1-1 0,27-35-1,-39 47-11,-1 0 0,0-1 0,-1 1 0,1-1 0,-2-1-1,1 1 1,4-15 0,-34 79 70,23-50-79,-1 6 1,-1 0 0,2 1 0,-3 18-1,5-28 0,0 1 1,0-1-1,0 1 0,0-1 0,0 0 0,1 1 1,-1-1-1,1 1 0,0-1 0,1 4 0,-1-5 0,-1 0 1,1 0-1,0 0 0,0 0 0,-1-1 1,1 1-1,0 0 0,0 0 0,0 0 0,0-1 1,0 1-1,0-1 0,0 1 0,0-1 1,0 1-1,1-1 0,-1 1 0,0-1 1,0 0-1,0 0 0,0 0 0,2 1 1,4-2 2,0 1 1,-1-1-1,1 0 1,-1-1-1,1 1 1,-1-1-1,1 0 1,-1-1-1,0 0 1,7-4-1,62-42 51,-62 39-42,56-44 43,80-82 0,-144 132-58,-1-1 0,1 1 1,0 0-1,0 1 0,11-7 1,-14 9-1,0 0 1,0 1 0,1-1 0,-1 1 0,0-1-1,1 1 1,-1 0 0,0-1 0,1 1-1,-1 1 1,0-1 0,1 0 0,-1 0 0,0 1-1,1 0 1,-1-1 0,0 1 0,3 1 0,2 1 2,0-1 1,0 0 0,0-1 0,1 1 0,-1-1 0,0-1 0,0 0-1,1 0 1,-1 0 0,0-1 0,0 0 0,0 0 0,1-1 0,-1 0-1,11-4 1,10-6-139,-1-1 1,36-22-1,-58 31 69,6-2-129,38-26-791,-46 31 932,-1-1 0,0 0 0,1 0 0,-1 0 0,0 0 0,0 0 0,0-1 0,-1 1 0,1-1 0,-1 1 0,1-1 0,-1 1 0,0-1 0,0 0 0,1-4 0,-5-5-436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06.005"/>
    </inkml:context>
    <inkml:brush xml:id="br0">
      <inkml:brushProperty name="width" value="0.025" units="cm"/>
      <inkml:brushProperty name="height" value="0.025" units="cm"/>
    </inkml:brush>
  </inkml:definitions>
  <inkml:trace contextRef="#ctx0" brushRef="#br0">87 1 11371,'0'0'7313,"3"8"-6491,0 4-745,-1-1-1,0 0 1,-1 1-1,0-1 0,-1 1 1,-1 0-1,1-1 1,-2 1-1,0-1 0,0 0 1,-1 1-1,-8 19 0,-66 155 816,77-185-882,0-1-1,0 1 1,0-1 0,0 0 0,0 1-1,0-1 1,0 1 0,0-1 0,0 1-1,0-1 1,0 0 0,0 1 0,0-1-1,0 1 1,0-1 0,1 0 0,-1 1-1,0-1 1,0 0 0,0 1 0,1-1-1,-1 0 1,0 1 0,0-1 0,1 0-1,-1 0 1,0 1 0,1-1 0,-1 0-1,0 0 1,1 1 0,-1-1 0,1 0-1,-1 0 1,0 0 0,1 0-1,-1 0 1,1 0 0,-1 1 0,0-1-1,1 0 1,-1 0 0,1 0 0,-1 0-1,0-1 1,1 1 0,0 0 0,25-2 38,-22 2 7,261-60 58,-207 44-573,-40 12-1176,-1-2 0,0 0-1,21-10 1,-7-3-6772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07.601"/>
    </inkml:context>
    <inkml:brush xml:id="br0">
      <inkml:brushProperty name="width" value="0.025" units="cm"/>
      <inkml:brushProperty name="height" value="0.025" units="cm"/>
    </inkml:brush>
  </inkml:definitions>
  <inkml:trace contextRef="#ctx0" brushRef="#br0">5 1 7655,'-1'1'136,"1"-1"1,-1 1-1,1 0 0,0-1 0,-1 1 0,1 0 0,0 0 1,-1-1-1,1 1 0,0 0 0,0 0 0,0 0 0,0-1 0,0 1 1,0 0-1,0 0 0,0 0 0,0 0 0,0-1 0,0 1 1,0 0-1,0 0 0,1 0 0,-1-1 0,1 2 0,10 28 1685,-7-21-1272,12 44 1717,12 65 0,-21-78-1906,3-1 0,0 0 0,3-1-1,20 44 1,3-17-104,3-1-1,3-2 1,2-2-1,4-2 1,1-2 0,3-3-1,85 69 1,-80-80-190,1-2-1,65 32 1,132 54 281,-226-114-262,0-1-1,39 8 1,-11-4 612,-45-10-453,0 1 0,0 0 0,-1 0 0,1 1 0,-1 0 0,13 12 0,-24-19-205,-1 0 1,1 0 0,0 0 0,0 0-1,-1 0 1,1 0 0,0 0-1,0 0 1,-1 0 0,1 0 0,0 0-1,0 0 1,-1 0 0,1 0-1,0 0 1,0 0 0,-1 0 0,1 1-1,0-1 1,0 0 0,-1 0-1,1 0 1,0 0 0,0 0 0,0 1-1,-1-1 1,1 0 0,0 0-1,0 0 1,0 1 0,0-1-1,-1 0 1,1 0 0,0 1 0,0-1-1,0 0 1,0 0 0,0 1-1,0-1 1,0 0 0,0 0 0,0 1-1,0-1 1,0 0 0,0 0-1,0 1 1,0-1 0,0 0 0,0 0-1,0 1 1,0-1 0,0 0-1,0 0 1,0 1 0,0-1 0,1 0-1,-1 0 1,0 1 0,0-1-1,0 0 1,0 0 0,1 0 0,-1 1-1,0-1 1,0 0 0,0 0-1,1 0 1,-1 0 0,-25-2-8749,11-7 809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33.669"/>
    </inkml:context>
    <inkml:brush xml:id="br0">
      <inkml:brushProperty name="width" value="0.025" units="cm"/>
      <inkml:brushProperty name="height" value="0.025" units="cm"/>
    </inkml:brush>
  </inkml:definitions>
  <inkml:trace contextRef="#ctx0" brushRef="#br0">114 2740 11115,'-12'6'1265,"4"-4"-1097,-43 19 215,48-19-361,-1-1 0,1 1 0,0 0 0,0 0 0,0 0 0,1 0 0,-1 0 0,0 1 0,1-1 0,-1 1 0,1 0 0,0-1 0,0 1 0,-2 5 0,4-8-25,0 1 0,0-1 0,0 1 0,1 0 1,-1-1-1,0 0 0,1 1 0,-1-1 1,0 1-1,1-1 0,-1 1 0,0-1 1,1 0-1,-1 1 0,1-1 0,-1 0 0,1 1 1,-1-1-1,1 0 0,-1 1 0,1-1 1,-1 0-1,1 0 0,-1 0 0,1 0 0,-1 0 1,1 0-1,-1 1 0,1-1 0,0 0 1,-1-1-1,1 1 0,-1 0 0,1 0 1,-1 0-1,1 0 0,0-1 0,27 0-126,-6-6 168,-1 0 1,0-1 0,0-1-1,0-1 1,-1-1 0,35-25-1,-28 19-71,436-294 312,155-94 882,-2 45-363,579-350-280,-505 269-434,58-36-677,-739 471-2891,-26 15 1954,-25 11-1456,-7-3-2812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34.115"/>
    </inkml:context>
    <inkml:brush xml:id="br0">
      <inkml:brushProperty name="width" value="0.025" units="cm"/>
      <inkml:brushProperty name="height" value="0.025" units="cm"/>
    </inkml:brush>
  </inkml:definitions>
  <inkml:trace contextRef="#ctx0" brushRef="#br0">71 1 10474,'-10'0'566,"-33"1"-86,42-2-476,0 1-1,1 0 0,-1 0 0,0 0 1,1 1-1,-1-1 0,0 0 0,1 0 1,-1 0-1,0 0 0,1 1 0,-1-1 1,1 0-1,-1 1 0,0-1 1,1 0-1,-1 1 0,1-1 0,-1 1 1,1-1-1,-1 1 0,1-1 0,0 1 1,-1-1-1,1 1 0,-1-1 1,1 1-1,0 0 0,0-1 0,-1 1 1,1-1-1,0 1 0,0 0 0,0-1 1,0 1-1,0 0 0,0-1 0,0 1 1,0 0-1,0-1 0,0 1 1,0 0-1,0-1 0,0 1 0,0 0 1,1-1-1,-1 1 0,0 0 0,0-1 1,1 1-1,-1-1 0,1 2 1,18 29-40,-18-30 48,114 141 247,145 140 1,156 108-16,607 452 3546,-734-637-3312,546 291 0,-613-391-2425,6-18-4349,-86-44-1071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36.095"/>
    </inkml:context>
    <inkml:brush xml:id="br0">
      <inkml:brushProperty name="width" value="0.025" units="cm"/>
      <inkml:brushProperty name="height" value="0.025" units="cm"/>
    </inkml:brush>
  </inkml:definitions>
  <inkml:trace contextRef="#ctx0" brushRef="#br0">266 1459 8456,'-24'-3'-213,"0"-1"1,1 0-1,-36-13 0,47 13 330,1-1 0,-1 0 0,1-1 0,0 0 0,0 0 1,1-2-1,0 1 0,-15-15 0,23 20-105,0 0 0,0 0 0,0-1 0,0 1 0,0-1 0,1 1 0,-1-1 0,1 1 0,0-1 0,0 0 0,0 0 0,0 0 0,0 1 0,0-1 0,1 0 0,-1 0 0,1 0 0,0 0 0,0 0 0,0 0 0,1 0 0,-1 0 0,1 0 0,-1 0 0,1 0 0,0 0 0,0 1 0,0-1 0,0 0 0,1 0 0,-1 1 0,1-1 0,0 1 0,-1 0 0,1-1 0,0 1 0,1 0 0,-1 0 0,3-2 0,9-8 52,0 1 0,1 1 0,0 0 1,0 1-1,19-7 0,54-23-61,2 4 1,100-25-1,196-29 40,1300-178 283,1390-51 661,11 97-487,-1821 135-583,886 15 147,-2011 70-64,978 13 29,-4 75-5,-990-69-7,-1 6 1,195 63-1,-257-65-4,-1 3 1,-1 2-1,-1 3 0,-2 2 0,-1 3 0,93 78 0,-109-76 151,-1 2-1,-3 2 1,-1 2-1,-2 1 1,-3 1-1,-1 1 1,45 100-1,-59-104-94,-1 0 0,-2 1 0,-2 1 0,7 77-1,-11-39-29,-8 137 0,-2-170-24,-2-1 0,-2 1 1,-3-2-1,-1 1 0,-3-1 0,-2-1 0,-42 84 1,26-74 10,-1-2 0,-3-2-1,-2-1 1,-2-1 0,-70 63 0,38-48 22,-4-3 0,-166 103 0,121-97-5,-188 76 0,-44-5-15,-401 174 62,721-297-112,2 1 0,0 1 1,1 2-1,-45 37 0,68-50 16,0 0 0,1 0 0,-1 1-1,2 0 1,-1 0 0,1 0-1,1 1 1,-1 0 0,2 0-1,-1 1 1,1-1 0,0 1 0,1 0-1,0 0 1,1 0 0,0 0-1,1 0 1,0 1 0,0-1 0,2 20-1,1-23 11,0-1 0,0 0-1,1 1 1,0-1-1,0 0 1,0-1 0,1 1-1,0 0 1,0-1 0,0 0-1,0 0 1,1 0-1,0-1 1,0 1 0,0-1-1,1-1 1,0 1-1,-1-1 1,1 0 0,8 3-1,15 7 31,0-1-1,58 14 0,-22-11-911,0-4 0,1-2 0,86 1 0,-86-10-2261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36.491"/>
    </inkml:context>
    <inkml:brush xml:id="br0">
      <inkml:brushProperty name="width" value="0.025" units="cm"/>
      <inkml:brushProperty name="height" value="0.025" units="cm"/>
    </inkml:brush>
  </inkml:definitions>
  <inkml:trace contextRef="#ctx0" brushRef="#br0">219 54 9897,'-10'-9'442,"0"1"0,1-1 0,-15-19-1,44 41-88,-15-8-350,-1 0 1,0 1 0,0-1-1,0 1 1,-1 0 0,1 0 0,-2 0-1,1 1 1,-1-1 0,0 1-1,0-1 1,0 1 0,-1 0-1,0 0 1,-1 0 0,1 0 0,-1-1-1,-1 1 1,1 0 0,-1 0-1,0 0 1,-1 0 0,0-1-1,0 1 1,-4 9 0,-12 17-285,-1 0-1,-1-1 1,-2-2 0,-1 0 0,-35 36 0,4-11-3002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38.129"/>
    </inkml:context>
    <inkml:brush xml:id="br0">
      <inkml:brushProperty name="width" value="0.025" units="cm"/>
      <inkml:brushProperty name="height" value="0.025" units="cm"/>
    </inkml:brush>
  </inkml:definitions>
  <inkml:trace contextRef="#ctx0" brushRef="#br0">131 330 4228,'0'0'5995,"5"-8"-4837,27-37 1165,-32 45-2280,0 0 0,0 0 0,0-1 0,0 1 0,0 0 1,0 0-1,-1-1 0,1 1 0,0 0 0,0 0 0,0 0 1,0-1-1,0 1 0,0 0 0,0 0 0,-1-1 0,1 1 0,0 0 1,0 0-1,0 0 0,-1 0 0,1-1 0,0 1 0,0 0 1,0 0-1,-1 0 0,1 0 0,0 0 0,0 0 0,0 0 0,-1 0 1,1 0-1,0 0 0,0-1 0,-1 1 0,1 0 0,0 0 1,0 0-1,-1 0 0,1 1 0,0-1 0,0 0 0,-1 0 0,1 0 1,0 0-1,0 0 0,-1 0 0,1 0 0,0 0 0,0 0 1,0 1-1,-1-1 0,1 0 0,0 0 0,0 0 0,0 0 1,-1 1-1,-17 6-16,5 1 242,1 0 0,1 1 0,-1 1 0,1 0 0,1 0 0,-15 19 0,20-22-104,0 0-1,0 0 0,1 0 1,0 1-1,0 0 0,1 0 1,0 0-1,0 0 0,1 0 1,0 0-1,0 1 0,0 13 1,2-22-164,0 1 0,0 0 0,0-1 0,0 1 0,0-1 0,0 1 0,0-1 0,0 1 0,0-1 0,0 1 0,0-1 0,1 1 0,-1-1 0,0 1 0,0-1 0,1 1 0,-1-1 1,0 1-1,1-1 0,-1 1 0,1-1 0,-1 0 0,0 1 0,1-1 0,-1 0 0,1 1 0,-1-1 0,1 0 0,-1 1 0,1-1 0,-1 0 0,1 0 0,-1 0 0,1 0 0,0 0 0,0 1 0,27-8 85,24-22 121,-33 12-173,-1 0 0,-1 0 0,0-2 0,-2 0 0,0-1 0,17-30 0,-24 37 212,-1-2 0,0 1 0,-1-1 1,-1 0-1,-1 0 0,0 0 0,0-1 0,-2 1 1,0-1-1,-1 0 0,0-18 0,-2 30-177,1-1-1,-1 0 1,0 1 0,0-1-1,-1 1 1,1-1 0,-1 1-1,0-1 1,0 1 0,-1 0-1,1 0 1,-1 0 0,0 0-1,0 1 1,0-1 0,0 1-1,-1 0 1,1 0 0,-1 0-1,0 0 1,0 1 0,0-1-1,-6-2 1,7 4-73,-1 0 0,0-1 0,1 1 0,-1 1 0,0-1 0,0 0 0,0 1 0,0 0 0,0 0 0,0 0 0,0 0 0,0 1 0,1-1 0,-1 1 0,0 0 0,0 0 0,0 1 0,1-1 0,-1 1 0,1 0 0,-1 0 0,1 0 0,0 0 0,0 0 0,0 1 0,0 0 0,0-1 0,-3 5 0,-2 3 19,1 0-1,1 0 1,-1 0-1,-5 14 1,10-20-180,0 0 1,1 1 0,-1-1 0,1 1-1,-1-1 1,1 1 0,1-1-1,-1 1 1,1-1 0,0 1 0,0 0-1,0-1 1,0 1 0,2 5 0,-1-9-113,0 0 0,0 0 0,0 0 0,0 0 0,0 0 0,0 0 0,0 0 1,1-1-1,-1 1 0,0 0 0,1-1 0,-1 1 0,0-1 0,1 1 0,-1-1 1,0 0-1,1 1 0,-1-1 0,1 0 0,-1 0 0,1 0 0,-1 0 0,0 0 0,1-1 1,-1 1-1,1 0 0,-1-1 0,0 1 0,2-1 0,11-9-3860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38.645"/>
    </inkml:context>
    <inkml:brush xml:id="br0">
      <inkml:brushProperty name="width" value="0.025" units="cm"/>
      <inkml:brushProperty name="height" value="0.025" units="cm"/>
    </inkml:brush>
  </inkml:definitions>
  <inkml:trace contextRef="#ctx0" brushRef="#br0">43 59 10410,'0'0'11269,"-5"12"-10698,-3 13-477,0 0-1,2 1 1,0 0-1,2 0 0,-2 46 1,6-71-99,0-1 0,0 1-1,0-1 1,0 0 0,0 1 0,0-1 0,0 1 0,0-1-1,0 0 1,0 1 0,0-1 0,0 0 0,1 1 0,-1-1 0,0 1-1,0-1 1,0 0 0,0 1 0,1-1 0,-1 0 0,0 1-1,0-1 1,1 0 0,-1 0 0,0 1 0,1-1 0,-1 0-1,0 0 1,1 1 0,-1-1 0,0 0 0,1 0 0,-1 0 0,1 1-1,14-6-341,12-19-534,4-21-3415,-3-1 1,24-50 0,-17 29 2356,-35 67 2041,0 0-1,0 1 1,0-1 0,0 0 0,0 0-1,0 0 1,0 0 0,0 0-1,0 0 1,0 0 0,0 0 0,0 0-1,0 0 1,0 1 0,0-1-1,0 0 1,0 0 0,0 0 0,0 0-1,0 0 1,0 0 0,0 0 0,0 0-1,0 0 1,0 0 0,0 0-1,0 0 1,0 0 0,0 1 0,1-1-1,-1 0 1,0 0 0,0 0-1,0 0 1,0 0 0,0 0 0,0 0-1,0 0 1,0 0 0,0 0 0,0 0-1,0 0 1,1 0 0,-1 0-1,0 0 1,0 0 0,0 0 0,0 0-1,0 0 1,0 0 0,0 0-1,0 0 1,0 0 0,0 0 0,1-1-1,-1 18 2236,-3 22-323,-5 4-964,4-25-846,0 1 0,1 0-1,1 0 1,1 0 0,1 0-1,0 0 1,5 28 0,-5-46-252,0-1 1,0 1-1,0-1 1,0 0-1,0 1 1,0-1-1,0 1 1,0-1-1,0 0 1,0 1-1,0-1 1,1 0-1,-1 1 1,0-1-1,0 0 1,0 1 0,1-1-1,-1 0 1,0 1-1,1-1 1,-1 0-1,0 0 1,0 1-1,1-1 1,-1 0-1,0 0 1,1 0-1,-1 1 1,1-1-1,-1 0 1,0 0-1,1 0 1,-1 0 0,0 0-1,1 0 1,-1 0-1,1 0 1,0 0-220,-1-1 0,1 1 0,-1-1 0,1 1 0,-1-1 0,0 1 0,1-1 0,-1 1 0,1-1 0,-1 1 0,0-1 0,0 0 0,1 1 0,-1-1 1,0 0-1,0 1 0,0-1 0,0 1 0,0-1 0,0 0 0,0 1 0,0-2 0,0-19-6064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39.024"/>
    </inkml:context>
    <inkml:brush xml:id="br0">
      <inkml:brushProperty name="width" value="0.025" units="cm"/>
      <inkml:brushProperty name="height" value="0.025" units="cm"/>
    </inkml:brush>
  </inkml:definitions>
  <inkml:trace contextRef="#ctx0" brushRef="#br0">0 28 15375,'0'0'5605,"63"0"-4356,-8 0-544,2-2-545,2-7-96,-5 1 32,-4 3-641,-11 2-576,-10 3-961,-11 0-320,-8 0-2114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39.369"/>
    </inkml:context>
    <inkml:brush xml:id="br0">
      <inkml:brushProperty name="width" value="0.025" units="cm"/>
      <inkml:brushProperty name="height" value="0.025" units="cm"/>
    </inkml:brush>
  </inkml:definitions>
  <inkml:trace contextRef="#ctx0" brushRef="#br0">1 123 12268,'0'0'1473,"51"5"161,-2-5 287,13-5-287,13-15-225,5-2-320,4-4-544,0 4-417,-9 5-32,-11 6-96,-15 7-577,-12 4-832,-14 0-128,-10 4-385,-13 5-1569,0-1-1090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3.105"/>
    </inkml:context>
    <inkml:brush xml:id="br0">
      <inkml:brushProperty name="width" value="0.035" units="cm"/>
      <inkml:brushProperty name="height" value="0.035" units="cm"/>
    </inkml:brush>
  </inkml:definitions>
  <inkml:trace contextRef="#ctx0" brushRef="#br0">49 56 17436,'-21'-12'1912,"6"2"-1152,4 1-328,10 2 801,1 0-321,11-1-1008,3 6 472,6 2-368,0 0-160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39.700"/>
    </inkml:context>
    <inkml:brush xml:id="br0">
      <inkml:brushProperty name="width" value="0.025" units="cm"/>
      <inkml:brushProperty name="height" value="0.025" units="cm"/>
    </inkml:brush>
  </inkml:definitions>
  <inkml:trace contextRef="#ctx0" brushRef="#br0">224 172 11627,'0'0'5050,"-10"5"-4324,-14 7-307,1 1 0,0 1 0,1 1 0,-29 26 0,43-34-158,0 1 1,1 0-1,0 0 0,1 1 1,-1 0-1,-7 15 1,12-19-176,0 0 1,0 0 0,0 0 0,1 1 0,-1-1-1,1 0 1,1 1 0,-1-1 0,1 0-1,0 1 1,0-1 0,1 1 0,-1-1 0,3 7-1,-3-10-78,1 0 0,0-1-1,0 1 1,0 0-1,0-1 1,0 0 0,0 1-1,0-1 1,1 1-1,-1-1 1,0 0 0,1 0-1,-1 0 1,1 0-1,-1 0 1,1 0 0,0 0-1,-1-1 1,1 1 0,0 0-1,0-1 1,-1 1-1,1-1 1,0 0 0,0 0-1,0 0 1,-1 0-1,1 0 1,2 0 0,3 0 77,0-1 1,-1 1-1,1-1 1,0-1 0,-1 1-1,13-6 1,-4-1 167,-1-1 1,0-1 0,0 0-1,0-1 1,-2-1-1,1 0 1,-1 0-1,-1-1 1,-1-1 0,0 0-1,0 0 1,-1-1-1,-1 0 1,-1-1-1,0 0 1,-1 0 0,5-21-1,-9 31-247,-1-1 1,1 1-1,-2 0 0,1-1 0,-1 1 0,0-1 1,0 1-1,0-1 0,-1 1 0,0-1 0,0 1 1,-1 0-1,0 0 0,0-1 0,-1 1 0,1 0 1,-1 1-1,0-1 0,-1 1 0,0-1 1,1 1-1,-2 0 0,1 0 0,0 1 0,-1-1 1,0 1-1,0 0 0,0 0 0,-1 1 0,0-1 1,1 1-1,-1 0 0,0 1 0,0 0 0,0 0 1,-1 0-1,1 0 0,0 1 0,-1 0 0,1 1 1,-1-1-1,-9 2 0,10-2-179,0 1-1,-1 1 1,1-1 0,0 1-1,-1 0 1,1 0 0,-9 4-1,13-4-27,0-1-1,1 1 1,-1 0-1,0 1 1,1-1-1,-1 0 1,1 0-1,-1 1 1,1-1-1,0 1 1,-1-1-1,1 1 1,0 0-1,0 0 1,0-1-1,0 1 0,1 0 1,-1 0-1,0 0 1,1 0-1,-1 0 1,1 0-1,0 0 1,-1 0-1,1 0 1,0 3-1,0-4 15,0 0-1,0 0 0,0 0 0,1-1 1,-1 1-1,0 0 0,0 0 0,0 0 0,1-1 1,-1 1-1,0 0 0,1-1 0,-1 1 1,0 0-1,1 0 0,-1-1 0,1 1 1,-1-1-1,1 1 0,-1-1 0,1 1 1,0 0-1,-1-1 0,1 0 0,0 1 1,-1-1-1,1 1 0,0-1 0,0 0 1,-1 0-1,1 1 0,0-1 0,0 0 1,0 0-1,20 4-4611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0.033"/>
    </inkml:context>
    <inkml:brush xml:id="br0">
      <inkml:brushProperty name="width" value="0.025" units="cm"/>
      <inkml:brushProperty name="height" value="0.025" units="cm"/>
    </inkml:brush>
  </inkml:definitions>
  <inkml:trace contextRef="#ctx0" brushRef="#br0">2 1 12684,'0'0'7495,"4"10"-6753,1 2-644,-1 0-1,0 0 0,-1 0 1,0 1-1,-1-1 1,-1 1-1,0 0 0,-1 15 1,-14 112 24,8-92 54,-1 52 0,6-100-150,1 1-1,0-1 1,0 1 0,0 0 0,0-1-1,0 1 1,0-1 0,0 1 0,0-1-1,0 1 1,0-1 0,0 1 0,0-1 0,0 1-1,0-1 1,0 1 0,1-1 0,-1 1-1,0-1 1,0 1 0,1-1 0,-1 1-1,0-1 1,1 1 0,-1-1 0,0 0 0,1 1-1,-1-1 1,0 0 0,1 1 0,-1-1-1,1 0 1,-1 1 0,1-1 0,-1 0-1,1 0 1,-1 0 0,1 0 0,-1 1 0,1-1-1,22-14 1013,18-32 148,-40 46-1183,9-13 119,236-283 765,-233 278-3033,-12 5-4436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0.409"/>
    </inkml:context>
    <inkml:brush xml:id="br0">
      <inkml:brushProperty name="width" value="0.025" units="cm"/>
      <inkml:brushProperty name="height" value="0.025" units="cm"/>
    </inkml:brush>
  </inkml:definitions>
  <inkml:trace contextRef="#ctx0" brushRef="#br0">4 0 11435,'0'0'2594,"-4"55"65,4-31-1154,4 1 193,12-5-385,5-1-544,1-2-481,1-2-256,2-4-576,-3-2-2435,-5-6-4100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1.048"/>
    </inkml:context>
    <inkml:brush xml:id="br0">
      <inkml:brushProperty name="width" value="0.025" units="cm"/>
      <inkml:brushProperty name="height" value="0.025" units="cm"/>
    </inkml:brush>
  </inkml:definitions>
  <inkml:trace contextRef="#ctx0" brushRef="#br0">1 0 14286,'0'0'6534,"48"8"-5317,-9-9-160,7 1-320,4 0-353,-1-2-128,-1 0-192,-12 0-32,-4 2-1313,-14 0-1185,-13 7-1698,-5-1-3139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1.379"/>
    </inkml:context>
    <inkml:brush xml:id="br0">
      <inkml:brushProperty name="width" value="0.025" units="cm"/>
      <inkml:brushProperty name="height" value="0.025" units="cm"/>
    </inkml:brush>
  </inkml:definitions>
  <inkml:trace contextRef="#ctx0" brushRef="#br0">1 47 17040,'0'0'4100,"73"4"-2274,-28-10-577,8-1-801,-5-1-384,6 1-160,-13 1-1890,-11-1-2594,-8-2-6983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2.083"/>
    </inkml:context>
    <inkml:brush xml:id="br0">
      <inkml:brushProperty name="width" value="0.025" units="cm"/>
      <inkml:brushProperty name="height" value="0.025" units="cm"/>
    </inkml:brush>
  </inkml:definitions>
  <inkml:trace contextRef="#ctx0" brushRef="#br0">34 37 14798,'0'0'961,"-3"11"-582,-4 32 374,1 1 0,2-1 1,3 75-1,-1 22-478,-4-64-68,3-45 570,2-25 115,1-8 462,1-55-1297,3 0-1,2 0 1,3 1-1,30-103 1,-36 148-59,2-1 0,-1 0-1,1 1 1,1 0 0,0 0-1,1 1 1,0 0 0,11-13 0,-13 18-4,0 0 0,1 1 0,-1 0 1,1-1-1,0 2 0,0-1 1,1 1-1,-1 0 0,1 0 0,-1 1 1,1 0-1,0 0 0,0 0 0,0 1 1,13-1-1,-10 2-11,-1 0 0,0 1 0,1 0 0,-1 0 0,15 5 0,-23-6 21,1 0 0,-1 1 0,0-1 1,1 0-1,-1 1 0,0-1 0,1 1 0,-1 0 1,0-1-1,0 1 0,1 0 0,-1 0 0,0-1 1,0 1-1,0 0 0,0 0 0,0 0 0,0 1 1,-1-1-1,1 0 0,0 0 0,0 0 0,-1 1 1,1-1-1,-1 0 0,1 0 0,-1 1 0,0-1 1,1 0-1,-1 1 0,0-1 0,0 1 0,0-1 1,0 0-1,0 1 0,0-1 0,0 1 0,-1-1 1,1 0-1,0 1 0,-1-1 0,1 0 0,-1 1 1,0-1-1,1 0 0,-1 0 0,0 0 0,0 1 1,1-1-1,-3 1 0,-1 3 137,-1 1 0,-1-2 0,1 1 0,-1-1 0,1 1 0,-1-1 0,-1-1 1,1 1-1,0-1 0,-9 2 0,-74 25 830,70-24-857,-4 1 43,8-2-91,1 0-1,-1-1 1,0-1 0,-28 2 0,105-22-5629,33 7-2081,-43 9 1676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2.743"/>
    </inkml:context>
    <inkml:brush xml:id="br0">
      <inkml:brushProperty name="width" value="0.025" units="cm"/>
      <inkml:brushProperty name="height" value="0.025" units="cm"/>
    </inkml:brush>
  </inkml:definitions>
  <inkml:trace contextRef="#ctx0" brushRef="#br0">119 26 11115,'0'0'11461,"3"11"-10495,-1-6-914,0-1-1,-1 1 1,0-1-1,0 1 0,0 0 1,0-1-1,-1 1 1,0 0-1,0 0 0,0-1 1,-1 1-1,1 0 1,-1 0-1,0-1 1,0 1-1,-1-1 0,0 1 1,-2 6-1,-114 187 414,119-195-493,6-6-36,8-8-165,8-11-647,-1 0 0,-1-2 0,-1-1 0,-2 0 0,0-1 0,-1-1 0,-2-1 0,-1 0 0,14-40 0,-24 45 1682,-14 32 131,-18 35-67,27-43-926,-12 21 216,2 0 0,-10 23 0,18-39-5,1 0 0,0 1 0,0-1 0,1 0 0,0 1-1,0-1 1,0 1 0,1-1 0,0 1 0,0-1-1,1 1 1,0 0 0,1 6 0,0-9-111,0 0 0,0 0 1,1 0-1,-1 0 0,1 0 0,-1-1 1,1 1-1,1-1 0,5 6 0,-6-7-235,0 0-1,-1 0 0,1 1 1,-1-1-1,1 1 1,-1 0-1,0 0 1,0 0-1,0 0 0,-1 0 1,1 0-1,-1 1 1,1-1-1,-1 0 1,0 1-1,0-1 0,-1 1 1,1 5-1,-1-8 68,0-1-1,0 0 0,0 1 1,0-1-1,0 0 0,0 1 0,0-1 1,0 0-1,0 1 0,0-1 1,0 0-1,0 0 0,-1 1 1,1-1-1,0 0 0,0 1 1,0-1-1,-1 0 0,1 0 0,0 1 1,0-1-1,-1 0 0,1 0 1,0 0-1,0 1 0,-1-1 1,1 0-1,0 0 0,-1 0 1,1 0-1,0 0 0,-1 0 1,1 1-1,0-1 0,-1 0 0,1 0 1,0 0-1,-1 0 0,1 0 1,0 0-1,-1 0 0,1-1 1,0 1-1,-1 0 0,1 0 1,-1 0-1,-3 0-410,-15 0-3997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3.104"/>
    </inkml:context>
    <inkml:brush xml:id="br0">
      <inkml:brushProperty name="width" value="0.025" units="cm"/>
      <inkml:brushProperty name="height" value="0.025" units="cm"/>
    </inkml:brush>
  </inkml:definitions>
  <inkml:trace contextRef="#ctx0" brushRef="#br0">0 90 11787,'0'0'7303,"54"-24"-5317,-11 11-833,-2 3-256,9-3-417,-4 3-320,-6 4-160,-12 1-960,-12 0-2340,-5 1-4675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3.436"/>
    </inkml:context>
    <inkml:brush xml:id="br0">
      <inkml:brushProperty name="width" value="0.025" units="cm"/>
      <inkml:brushProperty name="height" value="0.025" units="cm"/>
    </inkml:brush>
  </inkml:definitions>
  <inkml:trace contextRef="#ctx0" brushRef="#br0">183 339 13453,'0'0'2519,"2"-10"140,-1 2-2340,1 2 291,-1-1 1,0 0-1,0 0 0,-1 0 0,0 0 0,-1-13 1,1 18-547,-1 0 1,1 0-1,-1 0 1,0 0 0,0 0-1,0 1 1,0-1-1,0 0 1,0 0-1,0 1 1,-1-1 0,1 1-1,0-1 1,-1 1-1,0-1 1,1 1-1,-1 0 1,0 0 0,1 0-1,-1 0 1,0 0-1,0 0 1,0 0-1,0 1 1,0-1 0,0 1-1,0-1 1,0 1-1,0 0 1,0 0-1,-3 0 1,-1 0-70,1 0 0,-1 1-1,1-1 1,-1 1 0,1 1 0,-1-1 0,1 1-1,0 0 1,0 0 0,0 0 0,0 1 0,0-1-1,1 1 1,-1 1 0,1-1 0,0 1 0,0-1-1,0 1 1,0 0 0,0 0 0,1 1 0,0-1-1,0 1 1,0 0 0,1 0 0,-1 0 0,1 0-1,0 0 1,1 0 0,-1 1 0,1-1-1,0 0 1,0 1 0,1-1 0,0 1 0,0-1-1,0 1 1,2 9 0,-1-13 7,0 0 0,0-1 0,0 1 0,0 0 0,0-1-1,0 0 1,1 1 0,-1-1 0,0 0 0,1 1 0,-1-1 0,1 0 0,0 0 0,-1 0-1,1-1 1,0 1 0,-1 0 0,1 0 0,0-1 0,0 1 0,0-1 0,-1 0 0,1 0-1,0 1 1,0-1 0,0 0 0,3-1 0,3 1 16,-1 0-1,0-1 1,0 0-1,1-1 1,-1 0 0,9-3-1,-4-1 63,0-1 0,-1 0 0,1-1 1,-1-1-1,-1 1 0,0-2 0,0 1 0,-1-2 0,0 1 0,-1-1 0,0 0 0,0-1 0,-1 0 0,-1 0 0,0-1 0,-1 1 1,0-1-1,-1 0 0,-1-1 0,0 1 0,0-1 0,-2 1 0,1-1 0,-2 0 0,0 1 0,-3-24 0,3 34-81,-1 0 0,1 1 0,-1-1 0,0 0-1,0 0 1,0 0 0,-1 1 0,1-1 0,0 0 0,-1 1 0,0 0-1,0-1 1,0 1 0,0 0 0,0 0 0,0 0 0,0 0-1,-1 0 1,1 0 0,-1 1 0,1-1 0,-1 1 0,0 0-1,1-1 1,-1 1 0,0 1 0,0-1 0,0 0 0,0 1-1,0-1 1,0 1 0,0 0 0,0 0 0,0 0 0,0 1 0,0-1-1,1 0 1,-1 1 0,-4 1 0,-5 1-27,-1 1 1,1 0-1,0 1 1,0 1-1,0-1 0,1 2 1,-18 12-1,22-14-115,-45 39-203,50-41 125,-1-1 1,1 1 0,-1 0-1,1 0 1,0 1 0,0-1 0,0 0-1,0 1 1,1-1 0,-1 1-1,1-1 1,0 1 0,0 0-1,1-1 1,-1 5 0,1-7-16,0 0 1,1 0-1,-1 0 1,0-1-1,1 1 1,-1 0-1,1 0 1,0-1-1,-1 1 1,1 0-1,-1-1 1,1 1-1,0 0 0,0-1 1,-1 1-1,1-1 1,0 1-1,0-1 1,0 0-1,0 1 1,-1-1-1,1 0 1,0 1-1,0-1 1,0 0-1,0 0 1,0 0-1,0 0 1,0 0-1,0 0 0,0 0 1,0 0-1,-1 0 1,1-1-1,0 1 1,1-1-1,4 1-1395,17 0-5496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3.782"/>
    </inkml:context>
    <inkml:brush xml:id="br0">
      <inkml:brushProperty name="width" value="0.025" units="cm"/>
      <inkml:brushProperty name="height" value="0.025" units="cm"/>
    </inkml:brush>
  </inkml:definitions>
  <inkml:trace contextRef="#ctx0" brushRef="#br0">12 1 17328,'0'0'5093,"3"9"-4623,3 21-339,-1 1 0,-1 0 1,-2 0-1,-1 0 0,-1 0 0,-5 31 1,1 43-1072,-9-130-6385,3 6 1934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3.610"/>
    </inkml:context>
    <inkml:brush xml:id="br0">
      <inkml:brushProperty name="width" value="0.035" units="cm"/>
      <inkml:brushProperty name="height" value="0.035" units="cm"/>
    </inkml:brush>
  </inkml:definitions>
  <inkml:trace contextRef="#ctx0" brushRef="#br0">28 290 11851,'-3'-5'703,"-6"-12"485,9 16-1147,-1 1 0,1-1-1,0 1 1,0-1 0,-1 1 0,1 0-1,0-1 1,-1 1 0,1 0 0,0-1-1,-1 1 1,1 0 0,0-1 0,-1 1-1,1 0 1,-1 0 0,1-1 0,-1 1-1,1 0 1,-1 0 0,1 0 0,-1 0-1,1 0 1,0-1 0,-1 1 0,1 0-1,-2 0 1,2 1 61,-1 0 0,1 0 0,-1 0 0,1 1 0,-1-1 0,1 0-1,0 0 1,-1 0 0,1 0 0,0 0 0,0 0 0,0 0 0,0 1 0,0-1 0,0 0 0,0 0-1,1 0 1,-1 0 0,1 2 0,-1 1 175,7 37 426,2-1-1,13 41 1,-11-43-481,-2-6-20,1 0-1,1-1 0,1 0 1,2-1-1,29 47 0,-41-74-167,0 0 0,0 0 0,1 0 0,-1 0 0,1-1 0,0 1 0,-1-1 0,1 0-1,0 0 1,1 0 0,5 3 0,-7-4-10,0-1-1,0 0 1,1 1-1,-1-1 1,0 0-1,0 0 1,0 0-1,0 0 1,0-1-1,0 1 1,0-1-1,0 1 1,0-1-1,0 0 1,0 1 0,0-1-1,0 0 1,0 0-1,-1-1 1,1 1-1,0 0 1,-1-1-1,1 1 1,1-2-1,8-10 82,0 1-1,-1-2 0,0 1 1,-1-1-1,0-1 0,-2 1 0,8-19 1,37-116 510,-35 91-426,-2-1 0,-2 0 0,-3-1 0,3-111 0,-12 162-182,-2-17 17,1 25-31,-1 0 0,1 0 1,0 0-1,0 0 0,-1 0 0,1 0 0,0 0 1,-1 0-1,1 0 0,-1 0 0,1 0 0,-1 0 1,0 0-1,1 1 0,-1-1 0,0 0 1,1 0-1,-1 1 0,-1-2 0,2 2-4,-1 0 1,1 0-1,-1 0 0,1 0 1,0-1-1,-1 1 0,1 0 1,0 0-1,-1 0 1,1 0-1,-1 0 0,1 0 1,0 0-1,-1 0 0,1 0 1,0 0-1,-1 1 0,1-1 1,-1 0-1,1 0 0,0 0 1,-1 0-1,1 0 0,0 1 1,-1-1-1,1 0 0,0 0 1,0 1-1,-1-1 0,1 0 1,0 0-1,0 1 0,-1-1 1,1 0-1,0 1 0,-1 0 1,-5 15-410,5-14 327,-6 25 81,2-1 0,0 1-1,0 28 1,3-32-249,-3 20 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4.131"/>
    </inkml:context>
    <inkml:brush xml:id="br0">
      <inkml:brushProperty name="width" value="0.025" units="cm"/>
      <inkml:brushProperty name="height" value="0.025" units="cm"/>
    </inkml:brush>
  </inkml:definitions>
  <inkml:trace contextRef="#ctx0" brushRef="#br0">1 78 11563,'0'0'11915,"78"-51"-10986,-38 46-384,-1 1-321,4 0-160,-9 1-64,-6 1-224,-8-1-1282,-4 2-704,-11 0-705,-5-2-1601,-11 3-1602</inkml:trace>
  <inkml:trace contextRef="#ctx0" brushRef="#br0" timeOffset="1">33 116 12492,'0'0'9064,"61"5"-8103,-22-6-384,2-4-417,0 2-96,-4 1-801,-8 2-992,-11 0-1891,-11 0-3426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4.508"/>
    </inkml:context>
    <inkml:brush xml:id="br0">
      <inkml:brushProperty name="width" value="0.025" units="cm"/>
      <inkml:brushProperty name="height" value="0.025" units="cm"/>
    </inkml:brush>
  </inkml:definitions>
  <inkml:trace contextRef="#ctx0" brushRef="#br0">0 87 16432,'0'0'3875,"73"-25"-2465,-23 13-674,11-2 1,3 3-449,2 1-224,-3 3-32,-8 3-96,-7 4-1249,-8 0-1249,-6 0-1506,-9-4-1313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5.045"/>
    </inkml:context>
    <inkml:brush xml:id="br0">
      <inkml:brushProperty name="width" value="0.025" units="cm"/>
      <inkml:brushProperty name="height" value="0.025" units="cm"/>
    </inkml:brush>
  </inkml:definitions>
  <inkml:trace contextRef="#ctx0" brushRef="#br0">209 369 9577,'0'0'2936,"3"-9"75,-1 1-2603,0 2 233,0 0 0,-1 0 0,0 0 0,0 0-1,0 0 1,0-6 0,-1 10-553,0 0-1,-1 1 1,1-1-1,0 1 1,-1-1-1,1 1 1,-1-1 0,1 1-1,-1-1 1,0 1-1,1 0 1,-1-1-1,0 1 1,0 0-1,0 0 1,0-1 0,0 1-1,0 0 1,0 0-1,-1 0 1,1 0-1,0 0 1,-1 1-1,1-1 1,0 0 0,-1 1-1,1-1 1,-1 1-1,1-1 1,-1 1-1,1 0 1,-3-1-1,-2 0-64,1 1 0,-1-1 0,0 1 0,1 1 0,-1-1 0,0 1 0,0 0 0,1 0 0,-1 0 0,1 1 0,0 0 0,-1 0 0,1 0 0,0 1-1,0 0 1,0 0 0,0 0 0,1 1 0,-1-1 0,1 1 0,0 0 0,0 0 0,-5 8 0,1-2-3,1 1 0,0 1 1,1-1-1,1 1 0,-1 0 0,2 0 0,0 0 1,0 1-1,-2 18 0,5-29-7,0 0 0,1 0 0,-1 0 0,1-1 0,0 1 0,-1 0 0,1 0 0,0 0 0,0 0 1,0 0-1,1 0 0,-1 0 0,0 0 0,1 0 0,-1 0 0,1-1 0,0 1 0,-1 0 0,1 0 0,0-1 0,0 1 0,0 0 0,0-1 0,1 1 0,-1-1 0,0 1 0,1-1 0,-1 0 0,1 1 0,-1-1 0,1 0 0,0 0 1,-1 0-1,1 0 0,0-1 0,0 1 0,-1 0 0,1-1 0,0 1 0,0-1 0,0 0 0,0 1 0,0-1 0,0 0 0,0 0 0,0 0 0,0-1 0,0 1 0,3-1 0,4-1 81,0 0-1,1 0 0,-1-1 1,0 0-1,-1-1 0,1 0 1,-1 0-1,1-1 0,9-8 1,-4 2 42,-1-2 1,-1 0 0,0 0-1,0-1 1,-2-1 0,1 0-1,-2 0 1,0-1 0,-1 0-1,-1 0 1,0-1 0,-1 0-1,-1 0 1,-1-1 0,0 1-1,-1-1 1,-1 0 0,-1 0-1,-2-34 1,1 46-132,-1 0 1,-1 0-1,1 0 1,-1 0-1,0 0 1,0 1-1,0-1 1,-1 1-1,0-1 1,0 1-1,0 0 0,-1 0 1,0 0-1,0 1 1,0-1-1,0 1 1,-1 0-1,0 0 1,0 1-1,0-1 1,0 1-1,0 0 1,-9-3-1,9 4-74,1 1 1,-2-1-1,1 1 0,0 0 0,0 0 1,0 1-1,0-1 0,-1 1 0,1 0 1,0 0-1,0 1 0,-1 0 0,1 0 1,0 0-1,0 1 0,0-1 0,0 1 1,0 0-1,1 1 0,-1-1 0,1 1 1,-1 0-1,1 0 0,0 0 0,0 1 1,0-1-1,-4 6 0,4-4-294,0 1-1,1 0 0,-1 0 1,1 0-1,0 0 0,0 1 1,1-1-1,0 1 0,0-1 1,0 9-1,1-12-120,0 0 0,1 0 0,-1 1 0,1-1 0,0 0 0,0 0-1,1 1 1,-1-1 0,0 0 0,1 0 0,0 1 0,0-1 0,0 0 0,0 0 0,1 0 0,-1 0-1,1 0 1,-1-1 0,1 1 0,0 0 0,0-1 0,3 4 0,16 7-5073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5.404"/>
    </inkml:context>
    <inkml:brush xml:id="br0">
      <inkml:brushProperty name="width" value="0.025" units="cm"/>
      <inkml:brushProperty name="height" value="0.025" units="cm"/>
    </inkml:brush>
  </inkml:definitions>
  <inkml:trace contextRef="#ctx0" brushRef="#br0">26 1 9417,'0'0'12908,"0"8"-11856,-1 45-243,-12 84 0,1-33-698,14-67-78,-2-36-10,1-1 0,-1 1 0,0-1-1,0 1 1,1-1 0,-1 1 0,0 0 0,1-1 0,-1 1-1,0-1 1,1 1 0,-1-1 0,1 0 0,-1 1 0,1-1-1,-1 1 1,1-1 0,-1 0 0,1 1 0,-1-1 0,1 0-1,-1 0 1,1 0 0,0 1 0,-1-1 0,1 0 0,0 0-1,0 0 1,4-1 68,-1-1 1,0 1-1,1-1 0,-1 0 0,0 0 0,0-1 0,0 1 0,0-1 0,-1 0 1,1 0-1,3-4 0,214-206 21,-220 212-565,7-8 878,-7 4-2719,-19 2-14095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5.731"/>
    </inkml:context>
    <inkml:brush xml:id="br0">
      <inkml:brushProperty name="width" value="0.025" units="cm"/>
      <inkml:brushProperty name="height" value="0.025" units="cm"/>
    </inkml:brush>
  </inkml:definitions>
  <inkml:trace contextRef="#ctx0" brushRef="#br0">2 1 16015,'0'0'2050,"-2"49"192,2-30-320,13 0-128,4-4-609,5-3-833,5 0-256,-4-3-224,4-4-1153,-8-1-1410,-1-4-3619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6.152"/>
    </inkml:context>
    <inkml:brush xml:id="br0">
      <inkml:brushProperty name="width" value="0.025" units="cm"/>
      <inkml:brushProperty name="height" value="0.025" units="cm"/>
    </inkml:brush>
  </inkml:definitions>
  <inkml:trace contextRef="#ctx0" brushRef="#br0">1 39 14862,'0'0'9801,"67"-16"-8936,-29 11-256,6-1-321,5 3-224,-1 1-64,-5 2-224,-8 0-1858,-1-2-1698,-14-2-3459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6.695"/>
    </inkml:context>
    <inkml:brush xml:id="br0">
      <inkml:brushProperty name="width" value="0.025" units="cm"/>
      <inkml:brushProperty name="height" value="0.025" units="cm"/>
    </inkml:brush>
  </inkml:definitions>
  <inkml:trace contextRef="#ctx0" brushRef="#br0">34 0 5477,'0'0'18396,"1"8"-17894,-1 0-438,0-1 0,0 1 0,-1 0 1,-1-1-1,1 1 0,-1 0 0,0-1 0,-5 11 0,2-6 24,1-1-1,1 1 1,0 0-1,-2 20 0,5-30-50,0 0 0,0 0 1,0 0-1,1 0 0,-1 0 0,0 0 0,1 0 0,-1-1 0,1 1 0,-1 0 0,1 0 0,0 0 0,0-1 0,0 1 0,0-1 0,0 1 0,0 0 0,1-1 0,-1 0 0,0 1 0,1-1 0,-1 0 0,1 0 1,1 2-1,1-1 20,1 0 0,-1-1 1,0 1-1,1-1 0,-1 0 1,1 0-1,-1-1 1,1 1-1,-1-1 0,6 0 1,0 0-187,0-1 1,0 0-1,-1-1 1,1 0-1,-1 0 1,0-1-1,1 0 1,-1-1-1,16-8 1,-23 10-259,0 1 0,1-1 0,-1 0-1,0 0 1,0 0 0,0 0 0,0 0 0,-1-1 0,1 1 0,-1 0 0,1-1 0,-1 1 0,0-1 0,0 0 0,0 1 0,0-1 0,0-3 0,1-24-7033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7.042"/>
    </inkml:context>
    <inkml:brush xml:id="br0">
      <inkml:brushProperty name="width" value="0.025" units="cm"/>
      <inkml:brushProperty name="height" value="0.025" units="cm"/>
    </inkml:brush>
  </inkml:definitions>
  <inkml:trace contextRef="#ctx0" brushRef="#br0">0 1 18097,'0'0'6150,"54"23"-14094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7.368"/>
    </inkml:context>
    <inkml:brush xml:id="br0">
      <inkml:brushProperty name="width" value="0.025" units="cm"/>
      <inkml:brushProperty name="height" value="0.025" units="cm"/>
    </inkml:brush>
  </inkml:definitions>
  <inkml:trace contextRef="#ctx0" brushRef="#br0">21 59 10858,'0'0'8515,"-4"-8"-6604,-12-25-192,16 32-1657,0 1 0,0-1 0,0 0-1,0 1 1,0-1 0,0 1 0,0-1 0,0 0 0,0 1-1,0-1 1,0 1 0,0-1 0,1 0 0,-1 1 0,0-1-1,0 1 1,1-1 0,-1 1 0,0-1 0,1 1 0,-1-1-1,1 1 1,-1-1 0,0 1 0,1 0 0,-1-1 0,1 1-1,-1 0 1,1-1 0,-1 1 0,1 0 0,0-1 0,-1 1-1,1 0 1,-1 0 0,1 0 0,-1 0 0,1 0 0,0 0-1,-1-1 1,1 1 0,0 1 0,0-1 0,31-1 629,-28 1-532,78 10 621,-44-3-1973,-1-4-4351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7.728"/>
    </inkml:context>
    <inkml:brush xml:id="br0">
      <inkml:brushProperty name="width" value="0.025" units="cm"/>
      <inkml:brushProperty name="height" value="0.025" units="cm"/>
    </inkml:brush>
  </inkml:definitions>
  <inkml:trace contextRef="#ctx0" brushRef="#br0">0 22 16560,'0'0'4932,"63"3"-3747,-30-3-736,1-4-385,0-1-352,0 1-1442,-12-2-1121,-4 0-4035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4.128"/>
    </inkml:context>
    <inkml:brush xml:id="br0">
      <inkml:brushProperty name="width" value="0.035" units="cm"/>
      <inkml:brushProperty name="height" value="0.035" units="cm"/>
    </inkml:brush>
  </inkml:definitions>
  <inkml:trace contextRef="#ctx0" brushRef="#br0">0 1 15243,'13'38'1128,"1"8"-871,1 0-105,8-3 264,5-4-80,10-15-272,-1-11-200,3-19 136,-4-12-16,-2-18-80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8.091"/>
    </inkml:context>
    <inkml:brush xml:id="br0">
      <inkml:brushProperty name="width" value="0.025" units="cm"/>
      <inkml:brushProperty name="height" value="0.025" units="cm"/>
    </inkml:brush>
  </inkml:definitions>
  <inkml:trace contextRef="#ctx0" brushRef="#br0">118 107 11050,'0'0'8675,"-9"12"-8611,-5 9 54,0 1 0,2 0 1,0 1-1,1 1 0,2-1 0,0 2 0,2-1 0,-5 27 0,9-32 98,1-9-13,0-1 0,1 1 0,0-1-1,1 1 1,1 9 0,-1-17-146,0 0-1,0 0 0,1 0 1,-1 0-1,1 0 1,-1-1-1,1 1 0,0 0 1,0 0-1,0-1 1,0 1-1,0-1 0,0 1 1,0-1-1,1 1 1,-1-1-1,0 0 0,1 1 1,-1-1-1,1 0 0,-1 0 1,1 0-1,0 0 1,-1 0-1,1-1 0,0 1 1,0 0-1,0-1 1,-1 1-1,5-1 0,7 1 64,-1-1-1,1 0 0,-1-1 0,0-1 1,1 0-1,-1 0 0,0-1 0,0-1 0,0 0 1,-1-1-1,1 0 0,-1-1 0,0 0 1,-1 0-1,1-2 0,-1 1 0,-1-1 1,1 0-1,14-18 0,-15 17-44,-1-1 0,1 0-1,-2-1 1,1 0 0,-1 0 0,-1-1 0,0 0 0,-1 0-1,0 0 1,-1-1 0,0 0 0,-1 1 0,-1-1 0,0-1-1,0 1 1,-2 0 0,1 0 0,-4-23 0,1 29-59,0 0-1,0 0 1,-1 1 0,0-1 0,-1 1 0,1 0 0,-1 0 0,0 0-1,-1 1 1,1-1 0,-1 1 0,0 0 0,-1 0 0,1 1 0,-1 0 0,0 0-1,0 0 1,0 0 0,-7-2 0,7 3-104,0 0 0,0 1 0,0 0 0,0 0 0,-1 0 0,1 1 0,-1-1-1,1 2 1,-1-1 0,1 1 0,-1 0 0,0 0 0,1 1 0,-1 0 0,1 0 0,-1 0 0,1 1 0,0 0 0,0 0 0,-10 6 0,13-6-256,-1 0 1,2 0-1,-1 1 1,0 0-1,0 0 1,1-1-1,0 1 1,-1 1-1,1-1 1,0 0-1,-1 5 1,-8 23-7499,7-10-4900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9.254"/>
    </inkml:context>
    <inkml:brush xml:id="br0">
      <inkml:brushProperty name="width" value="0.025" units="cm"/>
      <inkml:brushProperty name="height" value="0.025" units="cm"/>
    </inkml:brush>
  </inkml:definitions>
  <inkml:trace contextRef="#ctx0" brushRef="#br0">0 51 9897,'0'0'6086,"54"5"-4773,3-5-448,14-4-288,8-5-289,7-2-160,-2 1-160,-9 2-2050,-18 0-3107,-18 2-1569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9.601"/>
    </inkml:context>
    <inkml:brush xml:id="br0">
      <inkml:brushProperty name="width" value="0.025" units="cm"/>
      <inkml:brushProperty name="height" value="0.025" units="cm"/>
    </inkml:brush>
  </inkml:definitions>
  <inkml:trace contextRef="#ctx0" brushRef="#br0">4 1 15791,'0'0'1858,"-3"49"-1314,48-43-63,6-1-193,17-1-160,0 0-256,0-2-1602,-2 0-576,-11-2-705,-10 0 321,-11-11-6087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49.933"/>
    </inkml:context>
    <inkml:brush xml:id="br0">
      <inkml:brushProperty name="width" value="0.025" units="cm"/>
      <inkml:brushProperty name="height" value="0.025" units="cm"/>
    </inkml:brush>
  </inkml:definitions>
  <inkml:trace contextRef="#ctx0" brushRef="#br0">125 1 16400,'0'0'485,"9"2"-442,6 1 15,-2 1 0,1 1-1,0 0 1,-1 1 0,0 0 0,0 1-1,-1 0 1,23 18 0,-30-21-60,-1 0 0,0 0 0,1 1-1,-1-1 1,-1 1 0,1 0 0,-1 0 0,0 1 0,0-1 0,0 1 0,-1-1-1,0 1 1,0 0 0,0 0 0,-1 0 0,0 0 0,0 0 0,0 0-1,-1 0 1,0 0 0,0 0 0,0 0 0,-1 0 0,0 0 0,-3 8-1,-2 5 19,-1 0-1,-2 0 0,0-1 1,0 0-1,-18 23 0,-69 83 76,62-82-81,-58 71-2904,58-73-1836</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1.454"/>
    </inkml:context>
    <inkml:brush xml:id="br0">
      <inkml:brushProperty name="width" value="0.025" units="cm"/>
      <inkml:brushProperty name="height" value="0.025" units="cm"/>
    </inkml:brush>
  </inkml:definitions>
  <inkml:trace contextRef="#ctx0" brushRef="#br0">1 253 3011,'3'-10'849,"26"-65"447,10-27 1684,-18 36 2203,-32 117-3165,2 0 0,-3 86 1,10 125-2756,3-163 1227,-2 39-479,-2-128-407,-2-14-20,-4-16-85,-2-26 339,3 0 1,1 0-1,3 0 1,1-1-1,3 0 1,1 1-1,11-62 1,-8 84 524,0 0 0,2 1 0,1 0 0,1 1 0,1-1 0,0 2 0,2-1 0,22-32 0,-29 50-343,0 0 0,0 0 0,1 1 0,-1-1 0,1 1 0,0 0 0,0 1 0,0-1 0,0 1 0,1 0 0,-1 0 0,1 1 0,-1-1 0,1 1 0,-1 1 0,1-1 0,-1 1 0,8 0 0,-5 0-27,-1 0-1,0 1 0,0 0 1,0 0-1,1 1 0,-1 0 0,-1 0 1,1 1-1,0 0 0,0 0 0,-1 0 1,0 1-1,11 7 0,-16-10 9,0 0 0,0 0-1,0 0 1,0 0 0,0 1 0,0-1-1,-1 0 1,1 0 0,0 0-1,0 1 1,-1-1 0,1 0-1,-1 1 1,0-1 0,1 0 0,-1 1-1,0-1 1,0 1 0,1-1-1,-1 0 1,0 1 0,-1-1 0,1 1-1,0-1 1,0 1 0,-1-1-1,1 0 1,0 1 0,-1-1-1,0 0 1,1 1 0,-1-1 0,0 0-1,1 0 1,-1 0 0,0 1-1,0-1 1,0 0 0,0 0 0,0 0-1,0-1 1,0 1 0,-1 0-1,1 0 1,-2 0 0,-7 6 122,0 0 1,-1-1-1,-22 10 0,31-15-99,-36 13 47,1-2 1,-69 14-1,154-38-5810,-14 3 635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1.865"/>
    </inkml:context>
    <inkml:brush xml:id="br0">
      <inkml:brushProperty name="width" value="0.025" units="cm"/>
      <inkml:brushProperty name="height" value="0.025" units="cm"/>
    </inkml:brush>
  </inkml:definitions>
  <inkml:trace contextRef="#ctx0" brushRef="#br0">222 1 14606,'0'0'4852,"-8"12"-4547,-140 248 197,103-174-449,40-76-78,3-7-51,0 0-1,0 0 1,0 0-1,1 0 1,0 1-1,-1-1 0,1 0 1,0 1-1,0 4 1,14-13-3907,5-15 369,3-10-1142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2.195"/>
    </inkml:context>
    <inkml:brush xml:id="br0">
      <inkml:brushProperty name="width" value="0.025" units="cm"/>
      <inkml:brushProperty name="height" value="0.025" units="cm"/>
    </inkml:brush>
  </inkml:definitions>
  <inkml:trace contextRef="#ctx0" brushRef="#br0">130 1 10666,'0'0'4805,"-48"66"-3556,41-29-705,2 3-127,5 1-129,3-2-128,12-4-64,1-5-32,5-5 32,-3-7-384,-6-6-961,-1-6-1217</inkml:trace>
  <inkml:trace contextRef="#ctx0" brushRef="#br0" timeOffset="1">0 178 9705,'0'0'9481,"79"-25"-9481,-42 27 0,2 0-1569,4-2-2755,-7 0-2211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2.601"/>
    </inkml:context>
    <inkml:brush xml:id="br0">
      <inkml:brushProperty name="width" value="0.025" units="cm"/>
      <inkml:brushProperty name="height" value="0.025" units="cm"/>
    </inkml:brush>
  </inkml:definitions>
  <inkml:trace contextRef="#ctx0" brushRef="#br0">175 276 12716,'0'0'496,"-1"-8"780,0 3-1012,0 0-1,0 0 0,-1 1 0,1-1 1,-1 1-1,0-1 0,0 1 1,-1 0-1,-4-6 0,6 8-220,0 1-1,0-1 1,-1 1-1,1 0 1,-1 0-1,1 0 1,-1 0-1,1 0 1,-1 0-1,0 0 1,1 0-1,-1 1 1,0-1 0,0 0-1,0 1 1,1 0-1,-1-1 1,0 1-1,0 0 1,0 0-1,0 0 1,0 0-1,0 1 1,1-1-1,-1 0 1,0 1 0,0-1-1,0 1 1,1 0-1,-1-1 1,0 1-1,1 0 1,-1 0-1,0 0 1,-1 2-1,-3 2 53,0 0-1,0 0 0,1 1 0,0 0 0,0 0 1,0 0-1,1 1 0,0-1 0,0 1 1,1 0-1,0 0 0,0 1 0,0-1 0,1 1 1,0-1-1,1 1 0,-1 0 0,2-1 1,-1 11-1,1-16-75,1-1 1,-1 0 0,0 0-1,1 0 1,-1 1-1,1-1 1,0 0 0,-1 0-1,1 0 1,0 0-1,0 0 1,0 0-1,0 0 1,-1 0 0,1-1-1,0 1 1,1 0-1,-1 0 1,0-1 0,0 1-1,0-1 1,0 1-1,0-1 1,1 1 0,-1-1-1,0 0 1,0 0-1,1 1 1,-1-1 0,0 0-1,0 0 1,1 0-1,-1-1 1,0 1 0,2 0-1,4-1 76,1 1 0,-1-1 0,0-1 0,0 1 1,9-4-1,-4 0-10,1-1 1,-2 0 0,1-1-1,-1 0 1,0-1 0,0 0-1,-1-1 1,0 0 0,-1-1-1,0 0 1,11-15-1,-15 17 51,1 0-1,-2 0 0,1-1 0,-1 1 0,0-1 1,0 0-1,-1-1 0,-1 1 0,1 0 0,-2-1 0,1 1 1,-1-1-1,-1 0 0,0 1 0,0-1 0,-2-14 0,1 19-118,-1 1-1,1-1 1,-1 1-1,0-1 1,0 1-1,0 0 1,-1 0-1,1 0 1,-1 0-1,0 1 1,0-1-1,-1 1 0,1-1 1,-1 1-1,1 0 1,-1 0-1,0 1 1,0-1-1,0 1 1,-1 0-1,1 0 1,0 0-1,-1 1 1,-6-2-1,5 1-36,-1 1 1,1 0-1,-1 0 1,1 1-1,-1 0 0,1 0 1,-1 0-1,1 1 1,-1 0-1,1 0 0,0 1 1,0-1-1,-1 2 1,1-1-1,0 0 0,1 1 1,-9 5-1,4 0-247,0 0 1,0 0-1,-16 20 0,23-25-3,0 1-1,1-1 1,-1 0 0,1 1 0,0 0-1,0 0 1,0-1 0,1 1-1,-1 0 1,1 1 0,0-1 0,0 0-1,1 0 1,-1 0 0,1 7-1,0-9 26,1-1 0,-1 0-1,1 0 1,-1 1 0,1-1 0,0 0-1,-1 0 1,1 0 0,0 0-1,0 0 1,0 0 0,0 0-1,0 0 1,0-1 0,0 1-1,0 0 1,1-1 0,-1 1-1,0 0 1,0-1 0,0 0 0,1 1-1,-1-1 1,0 0 0,1 1-1,-1-1 1,0 0 0,1 0-1,-1 0 1,0 0 0,1 0-1,-1-1 1,0 1 0,3-1-1,1 1-1070,18 0-5864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2.949"/>
    </inkml:context>
    <inkml:brush xml:id="br0">
      <inkml:brushProperty name="width" value="0.025" units="cm"/>
      <inkml:brushProperty name="height" value="0.025" units="cm"/>
    </inkml:brush>
  </inkml:definitions>
  <inkml:trace contextRef="#ctx0" brushRef="#br0">65 0 11018,'0'0'10325,"-5"8"-9855,-6 17-448,1 1 0,1 0-1,1 1 1,2 0 0,0 0 0,2 0 0,1 1 0,0 49 0,7-41-960,-3-35 808,-1 0-1,0 1 1,0-1 0,1 0-1,-1 0 1,1 1-1,-1-1 1,1 0 0,0 0-1,-1 0 1,1 0-1,0 0 1,0 0-1,0 0 1,-1 0 0,1 0-1,0 0 1,0 0-1,1 0 1,-1-1 0,0 1-1,0 0 1,2 0-1,-2-12-6366,-1-8 753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3.297"/>
    </inkml:context>
    <inkml:brush xml:id="br0">
      <inkml:brushProperty name="width" value="0.025" units="cm"/>
      <inkml:brushProperty name="height" value="0.025" units="cm"/>
    </inkml:brush>
  </inkml:definitions>
  <inkml:trace contextRef="#ctx0" brushRef="#br0">1 32 10602,'0'0'9929,"78"-27"-9480,-28 26-257,2-1-96,0 1-96,-4 1 32,-10 0-576,-8 0-994,-10 0-992,-11 1-1250,-9 5-224</inkml:trace>
  <inkml:trace contextRef="#ctx0" brushRef="#br0" timeOffset="1">35 121 13997,'0'0'6214,"60"0"-5509,-13-6-289,-1 2-320,2 1-256,-12 1-1409,-7 2-1827,-11 0-2337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05.892"/>
    </inkml:context>
    <inkml:brush xml:id="br0">
      <inkml:brushProperty name="width" value="0.025" units="cm"/>
      <inkml:brushProperty name="height" value="0.025" units="cm"/>
    </inkml:brush>
  </inkml:definitions>
  <inkml:trace contextRef="#ctx0" brushRef="#br0">284 8 4228,'0'0'19042,"-4"-1"-18353,-39-3 624,-1 2 0,1 2 0,-81 10 1,99-6-1427,25-4 42,0 0 0,0 0 0,0 0-1,0 0 1,0 0 0,0 1-1,0-1 1,0 0 0,0 0 0,0 0-1,0 0 1,0 0 0,0 0-1,0 0 1,0 0 0,0 0-1,0 0 1,0 0 0,0 0 0,0 0-1,0 0 1,0 1 0,0-1-1,0 0 1,0 0 0,0 0 0,0 0-1,0 0 1,0 0 0,0 0-1,39 0-7962,-16 0 3182,2 0-2425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4.648"/>
    </inkml:context>
    <inkml:brush xml:id="br0">
      <inkml:brushProperty name="width" value="0.035" units="cm"/>
      <inkml:brushProperty name="height" value="0.035" units="cm"/>
    </inkml:brush>
  </inkml:definitions>
  <inkml:trace contextRef="#ctx0" brushRef="#br0">30 320 12307,'-7'17'524,"2"-1"0,0 1 0,1 0-1,1 0 1,1 0 0,0 1 0,1-1 0,2 27 0,-1-42-476,0-1-1,0 1 1,0 0-1,1-1 1,-1 1-1,1 0 1,-1-1-1,1 1 1,0 0-1,0-1 1,-1 1-1,1-1 1,0 0-1,0 1 1,1-1-1,-1 0 1,0 1-1,0-1 1,1 0-1,-1 0 1,0 0-1,3 1 1,-3-2-11,1 1 0,0-1 0,0 1 1,0-1-1,0 0 0,0 0 0,0 0 1,0 0-1,0 0 0,0 0 1,0-1-1,0 1 0,0-1 0,0 1 1,0-1-1,-1 0 0,1 0 0,0 0 1,2-1-1,9-7 44,0-1 0,0-1 0,-1 0-1,0-1 1,-1 0 0,0-1 0,-1 0 0,12-20 0,29-35 21,-50 67-103,0-1 1,-1 1-1,1 0 1,1 0 0,-1 0-1,0-1 1,0 1-1,0 0 1,1 0 0,-1 0-1,0 1 1,1-1 0,-1 0-1,1 0 1,-1 1-1,1-1 1,-1 1 0,1-1-1,2 1 1,-2 0-3,-1 1 0,1 0 1,-1 0-1,1 0 0,-1 0 1,0 0-1,1 1 0,-1-1 1,0 0-1,0 1 0,0-1 1,0 0-1,0 1 0,0-1 1,0 1-1,-1 0 0,2 1 1,-2-2-19,1 1 0,-1-1 0,1 0 0,0 0 0,-1 1 0,1-1 0,0 0 0,0 0 0,0 0 0,0 0 0,0 0 0,0 0 1,0 0-1,0 0 0,0-1 0,0 1 0,1 0 0,-1-1 0,0 1 0,1-1 0,-1 1 0,0-1 0,1 1 0,-1-1 1,0 0-1,1 0 0,-1 0 0,1 0 0,-1 0 0,0 0 0,1 0 0,-1 0 0,1 0 0,-1-1 0,0 1 0,1-1 0,-1 1 1,0-1-1,0 1 0,1-1 0,-1 0 0,0 0 0,0 1 0,0-1 0,0 0 0,0 0 0,1-1 0,5-5-164,0 0 0,-1 0 1,0 0-1,0-1 0,8-13 0,-3-1-284,-1-1 0,15-45 0,-18 46 207,5 60 301,78 188 1551,-11-32-435,-67-158-980,-1 1 0,-2 1 0,7 51 0,-16-81-133,2-2 17,-1 2 1,-1-1-1,1 0 1,-1 0-1,-1 0 1,1 0 0,-1 0-1,0 0 1,-4 11-1,5-17-49,0-1 0,0 1 0,-1-1-1,1 1 1,0-1 0,0 1 0,0-1-1,0 1 1,-1-1 0,1 1 0,0-1 0,-1 1-1,1-1 1,0 1 0,-1-1 0,1 1-1,-1-1 1,1 0 0,0 1 0,-1-1 0,1 0-1,-1 1 1,1-1 0,-1 0 0,1 0-1,-1 1 1,0-1 0,1 0 0,-1 0-1,1 0 1,-1 0 0,1 0 0,-1 0 0,1 0-1,-1 0 1,0 0 0,1 0 0,-1 0-1,1 0 1,-1 0 0,1 0 0,-1-1 0,1 1-1,-1 0 1,1 0 0,-1-1 0,1 1-1,-1 0 1,1-1 0,-1 1 0,1 0-1,-1-1 1,1 1 0,0-1 0,-1 1 0,1 0-1,0-1 1,-1 1 0,1-1 0,0 1-1,0-1 1,-1 0 0,-3-6 43,1 1 1,-1 0-1,-3-13 1,-4-15-99,2 0 1,1 0 0,2-1-1,-2-53 1,6 25-331,10-104 0,-4 137 241,1 0 1,1 0-1,2 1 1,15-38 0,-23 67 129,0-1 1,0 0 0,0 1-1,0-1 1,0 1-1,1-1 1,-1 1 0,0-1-1,0 1 1,1-1-1,-1 1 1,0-1 0,1 1-1,-1 0 1,1-1-1,-1 1 1,0 0 0,1-1-1,-1 1 1,1 0-1,-1-1 1,1 1 0,-1 0-1,1 0 1,-1-1-1,2 1 1,-2 0 3,1 1-1,0-1 1,-1 0 0,1 1 0,0-1 0,-1 0 0,1 1-1,-1-1 1,1 1 0,0-1 0,-1 1 0,0-1-1,1 1 1,-1 0 0,1-1 0,-1 1 0,1 1-1,17 42 136,-12-27-60,-3-12-49,-1 2 23,1-1 1,1 1-1,-1-1 1,10 12-1,-13-17-38,1 0 0,0 0-1,0-1 1,0 1 0,0 0 0,0 0 0,0 0-1,0-1 1,0 1 0,0 0 0,0-1 0,0 1-1,0-1 1,1 0 0,-1 1 0,0-1 0,0 0-1,0 0 1,1 1 0,-1-1 0,0 0 0,0 0-1,1 0 1,-1-1 0,0 1 0,0 0 0,1 0-1,-1-1 1,0 1 0,0-1 0,0 1 0,0-1 0,1 1-1,-1-1 1,2-1 0,3-3 24,-1 0 0,1-1 0,-1 0 0,0 0 0,0 0 0,-1 0 0,0-1 0,0 1 0,5-14 0,24-71 261,-26 66-193,31-131 614,-37 161-460,1 45-154,-2-43-141,1-1-1,0 1 1,0-1 0,1 1-1,-1-1 1,6 12 0,-6-17 34,0 1 1,0-1-1,-1 0 1,1 0-1,0-1 1,0 1 0,0 0-1,0 0 1,0 0-1,0 0 1,0-1-1,0 1 1,0-1 0,0 1-1,1-1 1,-1 1-1,0-1 1,0 1-1,0-1 1,1 0-1,-1 0 1,0 0 0,1 0-1,-1 0 1,0 0-1,0 0 1,1 0-1,-1 0 1,0 0 0,0-1-1,1 1 1,-1-1-1,0 1 1,0-1-1,0 1 1,0-1 0,0 0-1,0 1 1,0-1-1,2-2 1,4-2 61,-1 0-1,1-1 1,-1 0 0,8-11 0,9-12-74</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4.068"/>
    </inkml:context>
    <inkml:brush xml:id="br0">
      <inkml:brushProperty name="width" value="0.025" units="cm"/>
      <inkml:brushProperty name="height" value="0.025" units="cm"/>
    </inkml:brush>
  </inkml:definitions>
  <inkml:trace contextRef="#ctx0" brushRef="#br0">1 102 4516,'0'0'13747,"16"0"-12642,77-6 126,0-3 1,102-25 0,14-1-977,-69 21-698,-47 11-4719,-91 3 1724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4.635"/>
    </inkml:context>
    <inkml:brush xml:id="br0">
      <inkml:brushProperty name="width" value="0.025" units="cm"/>
      <inkml:brushProperty name="height" value="0.025" units="cm"/>
    </inkml:brush>
  </inkml:definitions>
  <inkml:trace contextRef="#ctx0" brushRef="#br0">232 403 7527,'0'0'6524,"6"-11"-3983,-1 5-2167,0-3 295,0 1 0,-1-1-1,0 0 1,5-15 0,-8 22-596,0 0 0,-1 0 1,1 0-1,-1 0 0,0 0 1,1-1-1,-1 1 0,0 0 0,0 0 1,-1 0-1,1 0 0,0 0 0,-1-1 1,1 1-1,-1 0 0,0 0 1,1 0-1,-1 0 0,0 0 0,0 1 1,0-1-1,-1 0 0,1 0 0,0 1 1,-1-1-1,1 0 0,-1 1 1,0 0-1,1-1 0,-3 0 0,-5-3-52,1 2-1,-1-1 0,0 1 1,0 1-1,0 0 0,0 0 1,0 0-1,-1 1 0,1 1 1,0 0-1,0 0 0,-1 1 1,1 0-1,0 0 0,-10 3 1,14-3-24,0 0 1,0 1 0,1-1-1,-1 1 1,1 0 0,-1 0-1,1 0 1,0 1 0,0-1 0,0 1-1,0 0 1,0 0 0,0 1-1,1-1 1,0 1 0,0 0-1,0 0 1,0 0 0,0 0 0,1 0-1,0 0 1,-1 1 0,2-1-1,-1 1 1,1 0 0,-1-1-1,1 1 1,0 0 0,0 8 0,1-12 5,0 1 1,0-1-1,0 1 1,1-1-1,-1 1 1,0-1-1,1 1 1,-1-1-1,1 0 1,-1 1-1,1-1 1,-1 0-1,1 1 1,0-1-1,0 0 1,0 0-1,0 1 1,0-1-1,0 0 1,0 0-1,0 0 1,0 0-1,0-1 1,1 1-1,-1 0 1,2 0-1,0 1 13,1-1-1,0 0 0,0 0 1,0 0-1,0-1 0,0 0 0,0 1 1,1-1-1,5-1 0,2-1 79,-1 0-1,0 0 1,0-1-1,0 0 1,0-1-1,14-7 1,-13 4 30,0-1 0,0 0 1,-1 0-1,0-2 0,-1 1 0,0-1 0,0 0 1,-1-1-1,-1 0 0,1-1 0,-2 0 1,0 0-1,0 0 0,-1-1 0,-1 0 1,0 0-1,-1-1 0,0 1 0,-1-1 1,0 0-1,0-21 0,-3 31-137,0 0-1,-1 0 1,0 0-1,0 0 1,0 0-1,0 0 1,0 0-1,-1 1 1,0-1 0,1 0-1,-1 1 1,-1-1-1,1 1 1,0 0-1,-1 0 1,0 0-1,0 0 1,0 0-1,0 0 1,0 1 0,0-1-1,-1 1 1,1 0-1,-1 0 1,-7-2-1,4 1-245,0 0 0,-1 1 1,0 0-1,1 1 0,-1-1 0,0 2 0,0-1 0,1 1 0,-1 0 0,0 0 0,0 1 0,-14 3 1,19-2 56,0-1 1,0 0 0,1 1-1,-1 0 1,0 0 0,0-1 0,1 2-1,-1-1 1,1 0 0,0 0-1,0 1 1,0-1 0,0 1-1,0 0 1,0 0 0,1 0 0,-1 0-1,1 0 1,0 0 0,-1 4-1,1-6-35,1 1-1,-1 0 1,1-1-1,-1 1 1,1-1-1,0 1 1,0 0-1,0-1 1,0 1-1,0 0 1,0-1-1,0 1 1,0 0-1,1-1 1,-1 1-1,1-1 1,-1 1-1,1 0 1,0-1-1,-1 1 1,1-1-1,0 0 1,0 1-1,0-1 1,0 0-1,0 0 1,1 1-1,-1-1 1,0 0-1,0 0 1,1 0-1,-1 0 1,1-1-1,-1 1 0,1 0 1,-1-1-1,1 1 1,2 0-1,26 2-4289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4.980"/>
    </inkml:context>
    <inkml:brush xml:id="br0">
      <inkml:brushProperty name="width" value="0.025" units="cm"/>
      <inkml:brushProperty name="height" value="0.025" units="cm"/>
    </inkml:brush>
  </inkml:definitions>
  <inkml:trace contextRef="#ctx0" brushRef="#br0">0 0 10154,'0'0'7174,"3"12"-6261,0 26-510,0 1 0,-3-1 0,-4 40 0,1 24 921,3-100-1256,0-1 0,-1 0-1,1 1 1,0-1-1,1 0 1,-1 1 0,0-1-1,0 0 1,0 1 0,1-1-1,-1 0 1,1 1-1,-1-1 1,1 0 0,0 0-1,-1 0 1,1 0 0,0 1-1,0-1 1,0 0-1,-1 0 1,3 1 0,-2-2 5,0 0-1,0 1 1,1-1 0,-1 0 0,0 0 0,1 1 0,-1-1 0,0 0-1,0 0 1,1-1 0,-1 1 0,0 0 0,1 0 0,-1-1 0,0 1-1,0 0 1,0-1 0,2 0 0,7-5 151,-1 1 0,1-1 0,-1-1 0,8-7 0,-15 13-248,26-23 20,39-32-421,61-65 0,-126 117-824,-15 3-18978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5.356"/>
    </inkml:context>
    <inkml:brush xml:id="br0">
      <inkml:brushProperty name="width" value="0.025" units="cm"/>
      <inkml:brushProperty name="height" value="0.025" units="cm"/>
    </inkml:brush>
  </inkml:definitions>
  <inkml:trace contextRef="#ctx0" brushRef="#br0">0 0 14286,'0'0'3715,"0"52"-1729,13-37-577,8-3-608,3-1-609,4-1-128,1-3-865,-3-3-1537,-4-4-2370,-2 0-4613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5.683"/>
    </inkml:context>
    <inkml:brush xml:id="br0">
      <inkml:brushProperty name="width" value="0.025" units="cm"/>
      <inkml:brushProperty name="height" value="0.025" units="cm"/>
    </inkml:brush>
  </inkml:definitions>
  <inkml:trace contextRef="#ctx0" brushRef="#br0">6 1 13645,'0'0'7143,"12"48"-6567,26-40-191,3-4-225,7-4-64,4 0-32,-6 0-320,-6-3-1538,-12-3-1121,-12-1-2434,-16 1-2690</inkml:trace>
  <inkml:trace contextRef="#ctx0" brushRef="#br0" timeOffset="1">1 147 12588,'0'0'7847,"60"10"-6854,-13-10-576,8-3-321,2-5-128,0-3-1794,-7 2-2626,-5-6-3460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6.031"/>
    </inkml:context>
    <inkml:brush xml:id="br0">
      <inkml:brushProperty name="width" value="0.025" units="cm"/>
      <inkml:brushProperty name="height" value="0.025" units="cm"/>
    </inkml:brush>
  </inkml:definitions>
  <inkml:trace contextRef="#ctx0" brushRef="#br0">53 351 11755,'0'0'8184,"-4"11"-8051,-3 13-183,-3 6 806,1 1 1,2 0-1,1 0 1,-3 43-1,9-73-694,0 1 0,0 0 1,0 0-1,0-1 0,1 1 0,-1 0 1,1-1-1,-1 1 0,1 0 0,-1-1 1,1 1-1,0 0 0,0-1 0,0 1 1,0-1-1,0 0 0,0 1 1,0-1-1,1 0 0,-1 0 0,0 1 1,1-1-1,-1 0 0,3 1 0,0-1 8,0 1-1,0-1 0,0 1 0,1-1 0,-1 0 1,1-1-1,-1 1 0,0-1 0,8 0 0,0-1-66,-1 0 1,0-1-1,1 0 0,-1 0 0,0-1 1,-1-1-1,14-6 0,-18 7-271,0-1-1,0 1 1,0-1 0,-1-1 0,0 1-1,0-1 1,0 0 0,0 0-1,-1 0 1,1 0 0,-2-1-1,1 0 1,4-9 0,-5 8-807,-1-1 1,1 1-1,-2-1 0,1 1 1,-1-1-1,0 1 1,0-13-1,-1-23-8582</inkml:trace>
  <inkml:trace contextRef="#ctx0" brushRef="#br0" timeOffset="1">28 1 17809,'0'0'8039,"23"21"-11786,-16-21-4613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7.240"/>
    </inkml:context>
    <inkml:brush xml:id="br0">
      <inkml:brushProperty name="width" value="0.025" units="cm"/>
      <inkml:brushProperty name="height" value="0.025" units="cm"/>
    </inkml:brush>
  </inkml:definitions>
  <inkml:trace contextRef="#ctx0" brushRef="#br0">66 149 7911,'0'0'2990,"-7"5"-1095,-38 37 1441,43-40-3178,1 0 0,0-1 0,0 1 0,-1 0 0,1 0 0,0 0 0,1 0 0,-1 0 0,0 0 0,0 0 0,1 0 0,-1 0 0,1 3 0,0-4-128,0 1 0,1-1 0,-1 0 0,0 0 0,1 0 0,-1 0 0,1 0 0,0 0 0,-1 0 0,1 0-1,0 0 1,-1 0 0,1-1 0,0 1 0,0 0 0,0 0 0,0-1 0,0 1 0,0-1 0,0 1 0,0 0 0,0-1 0,0 0 0,0 1 0,0-1 0,0 0 0,0 1 0,2-1 0,11 2 68,0 1 0,0-2 0,0 0-1,0-1 1,0 0 0,0-1 0,0-1 0,-1 0 0,1-1 0,15-5 0,24-10 19,62-29-1,-55 21-22,17-7-55,-25 9-58,0 3-1,1 2 0,0 2 1,85-15-1,-136 32 2,-1-1 1,1 1-1,-1 0 1,1 0-1,-1 0 0,1 0 1,-1 0-1,0 0 0,1 0 1,-1 0-1,1 1 1,-1-1-1,1 1 0,-1-1 1,0 1-1,1-1 0,-1 1 1,0 0-1,0-1 0,1 1 1,1 2-1,-3-2 15,1 0-1,-1 0 0,1 1 1,-1-1-1,1 0 0,-1 1 1,0-1-1,0 0 0,0 1 1,1-1-1,-1 0 0,0 1 1,-1-1-1,1 1 0,0-1 1,0 0-1,-1 1 1,0 1-1,-4 10 42,0-1 1,-1 0-1,-14 21 1,10-17-83,1-3 40,1 1 0,1 1 0,0 0 0,1 0-1,0 0 1,2 0 0,0 1 0,-4 24 0,8-39-1,0 1 0,0-1 0,0 1 0,0-1 0,1 1 0,-1 0 0,0-1 0,1 1 0,-1-1 0,1 0 1,-1 1-1,1-1 0,0 1 0,-1-1 0,1 0 0,0 1 0,0-1 0,0 0 0,0 0 0,0 0 0,0 0 0,1 0 0,-1 0 1,0 0-1,3 1 0,0 0-1,0-1-1,0 1 1,0-1 0,0 0 0,0-1 0,1 1 0,-1-1 0,0 1-1,7-2 1,7 0 0,-1-1 0,1-1 0,28-9 0,-1-2 326,1 2-1,1 2 0,0 3 1,1 1-1,51 1 1,-55 4-31,0-2 0,0-2 0,0-1 0,0-3 1,67-22-1,-15-3-188,-58 18 75,2 2 0,-1 2 1,78-13-1,-96 29-214,-20-3-166,-1 0 0,1-1 0,0 0 0,0 1 0,0-1 0,0 1 0,0-1 1,0 0-1,0 0 0,0 0 0,0 1 0,0-1 0,0 0 0,0 0 0,0-1 0,0 1 0,0 0 0,0 0 1,0 0-1,0-1 0,0 1 0,0 0 0,0-1 0,0 1 0,0-1 0,-1 1 0,1-1 0,0 1 1,1-2-1,7-11-6816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1:59.451"/>
    </inkml:context>
    <inkml:brush xml:id="br0">
      <inkml:brushProperty name="width" value="0.025" units="cm"/>
      <inkml:brushProperty name="height" value="0.025" units="cm"/>
    </inkml:brush>
  </inkml:definitions>
  <inkml:trace contextRef="#ctx0" brushRef="#br0">35 78 8840,'0'0'8067,"-5"11"-6802,-2 12-766,0 1-1,2 0 1,1 0 0,1 0 0,1 1-1,1 33 1,1-50-400,0 0 0,1 0 0,0 0 0,0 0 0,0 0 0,1 0-1,1-1 1,4 12 0,-6-17-72,0 0 1,0 0-1,0 0 0,1-1 0,-1 1 0,1 0 0,-1-1 1,1 1-1,-1-1 0,1 0 0,0 1 0,0-1 0,-1 0 1,1 0-1,0 0 0,0 0 0,0 0 0,0-1 0,0 1 0,1-1 1,-1 1-1,0-1 0,0 0 0,0 0 0,0 0 0,0 0 1,1 0-1,-1 0 0,0 0 0,0-1 0,0 1 0,0-1 1,0 0-1,0 0 0,0 1 0,3-3 0,4-2 99,0 0 0,-1-1 0,0 1 0,0-1 0,0-1 0,-1 0 0,0 0 0,-1 0 0,11-15 0,48-83 135,-57 91-228,-2 4 1,0 0 0,-1-1 0,-1 1 0,0-1 1,0 0-1,-1 0 0,0 0 0,-1 0 0,1-15 0,-20 84-87,16-57 50,-12 92-23,12-87 21,1 1 0,-1 0 1,2 0-1,-1-1 0,1 1 1,0 0-1,0-1 0,1 1 1,0-1-1,0 0 0,5 11 1,-6-15 23,0 0-1,1 0 1,-1-1 0,1 1 0,0 0 0,0-1 0,-1 1 0,1-1 0,0 1 0,0-1-1,0 0 1,1 0 0,-1 0 0,0 0 0,0 0 0,1 0 0,-1-1 0,0 1 0,1-1-1,-1 1 1,0-1 0,1 0 0,-1 0 0,1 0 0,-1 0 0,0-1 0,1 1 0,-1-1-1,0 1 1,1-1 0,-1 0 0,0 0 0,0 0 0,0 0 0,1 0 0,-1-1 0,-1 1-1,4-2 1,6-5 162,-1 0 0,1-1-1,-1 0 1,-1 0-1,13-17 1,-12 14-129,-1 0 1,-1-1-1,0-1 1,-1 1-1,0-1 0,-1 0 1,0-1-1,-1 1 0,-1-1 1,-1 0-1,0 0 1,0-1-1,-2 1 0,0-1 1,-2-19-1,-2 23-943,-5 14-993,-3 18-1779,5 27-7398,6-23 587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0.131"/>
    </inkml:context>
    <inkml:brush xml:id="br0">
      <inkml:brushProperty name="width" value="0.025" units="cm"/>
      <inkml:brushProperty name="height" value="0.025" units="cm"/>
    </inkml:brush>
  </inkml:definitions>
  <inkml:trace contextRef="#ctx0" brushRef="#br0">0 311 14189,'0'0'7362,"8"2"-6262,-4-2-1033,0 1 0,-1-1 0,1 1 1,0-1-1,0 0 0,-1 0 0,1-1 1,0 1-1,0-1 0,-1 0 0,1 0 1,0 0-1,-1 0 0,1-1 0,-1 1 1,1-1-1,-1 0 0,0 0 0,0 0 0,0-1 1,0 1-1,0-1 0,-1 1 0,1-1 1,-1 0-1,1 0 0,-1 0 0,0 0 1,0-1-1,-1 1 0,1-1 0,-1 1 0,1-1 1,-1 1-1,0-1 0,0-5 0,-5-13 863,4 22-917,-1 0-1,1-1 1,0 1-1,-1 0 1,1-1-1,-1 1 1,1 0-1,0-1 1,-1 1-1,1 0 1,-1 0-1,1 0 1,-1-1-1,1 1 1,-1 0-1,1 0 1,-1 0-1,1 0 1,-1 0-1,1 0 1,-1 0-1,1 0 1,-1 0-1,1 0 0,-2 1 1,1-1-18,-1 1 0,1 0 1,-1 0-1,1 0 0,-1-1 0,1 2 0,-1-1 0,1 0 1,0 0-1,0 0 0,-1 1 0,1-1 0,0 0 0,0 1 1,0-1-1,1 1 0,-1 0 0,0-1 0,0 1 0,0 1 1,0 2-4,-1 0 1,1 0 0,0-1 0,0 1 0,1 0 0,-1 0 0,1 0-1,0 0 1,0 0 0,1 0 0,0 0 0,0 0 0,2 8 0,-2-11 4,1 0 1,-1 0-1,1 0 0,-1-1 1,1 1-1,0 0 1,0 0-1,-1-1 1,1 0-1,0 1 1,1-1-1,-1 0 1,0 0-1,0 0 0,0 0 1,1 0-1,-1 0 1,0-1-1,1 1 1,-1-1-1,1 0 1,-1 0-1,1 1 1,-1-2-1,0 1 1,1 0-1,-1 0 0,1-1 1,2 0-1,6-2-315,0 0 0,0 0 0,-1-1 0,1-1 0,-1 0 0,0 0 0,0-1 0,15-11 0,-11 6-1843,0-1-1,0 0 0,-1-1 0,20-26 0,-5-8-5713,-8-5 3810,-5-1 4598,-4 1 5386,-12 76 1855,0 41-5842,1-2-1175,-1-22-243,2 100 317,1-138-519,0-12-172,1-14-68,-4 7 120,0 0 0,-1 0 0,-1 0 0,-1 0 0,0 1 0,-10-26 0,7 26 805,0 1 1,0 0-1,-17-23 0,23 35-405,3 5-610,0 0 0,1-1 0,-1 1 0,1-1 0,0 0 0,-1 0 0,1 0 0,0 0 0,0-1 0,0 1 0,7 2 0,-4-1-220,1 0-676,0 0 0,0 0 0,1 0 0,-1-1 0,0 0 0,1 0 0,0-1 0,15 1 0,7-1-5594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1.108"/>
    </inkml:context>
    <inkml:brush xml:id="br0">
      <inkml:brushProperty name="width" value="0.025" units="cm"/>
      <inkml:brushProperty name="height" value="0.025" units="cm"/>
    </inkml:brush>
  </inkml:definitions>
  <inkml:trace contextRef="#ctx0" brushRef="#br0">177 42 9417,'0'0'13549,"-9"-3"-12951,6 1-562,-1 1 1,0 0 0,0 1-1,0-1 1,0 0 0,0 1-1,0 0 1,0 0 0,0 0-1,0 1 1,0-1 0,-8 3 0,6-1 17,-1 1 1,1 0 0,0 1 0,0-1 0,0 1 0,0 0 0,1 0 0,-8 8 0,8-8 3,1 0-1,0 0 1,0 1 0,0-1-1,1 1 1,-1 0-1,1 0 1,0 0-1,1 0 1,-1 1 0,1-1-1,0 1 1,-2 9-1,4-14-53,0 0-1,1-1 0,-1 1 0,0 0 1,1-1-1,-1 1 0,1 0 0,-1-1 1,1 1-1,-1-1 0,1 1 1,-1-1-1,1 1 0,0-1 0,-1 1 1,1-1-1,0 1 0,-1-1 0,1 0 1,0 1-1,0-1 0,-1 0 1,1 0-1,0 0 0,0 0 0,-1 1 1,1-1-1,0 0 0,0 0 1,-1 0-1,1 0 0,0-1 0,0 1 1,-1 0-1,1 0 0,0 0 0,0-1 1,-1 1-1,2-1 0,34-9 107,-22 3-127,-1-1 0,25-19 1,-29 20-64,0 0 0,1 0 0,0 1 0,0 0 1,0 1-1,14-6 0,-23 11 77,-1 0-1,0 0 1,1 0-1,-1 0 1,1 0-1,-1 0 1,1 0 0,-1 0-1,1 0 1,-1 0-1,1 0 1,-1 0 0,1 0-1,-1 1 1,1-1-1,-1 0 1,0 0-1,1 0 1,-1 1 0,1-1-1,-1 0 1,0 0-1,1 1 1,-1-1 0,0 0-1,1 1 1,-1-1-1,0 0 1,1 1-1,-1-1 1,0 1 0,1 0-1,4 21-171,-7 30-96,1-47 264,-3 19 77,-1 1 0,-1-1 0,-2 0-1,0-1 1,-2 1 0,0-2 0,-1 0 0,-2 0 0,0-1 0,-1 0-1,-25 26 1,26-39 113,11-20 76,10-25-434,7 7-100,2 0-1,1 0 1,1 2-1,1 0 1,1 1-1,2 2 1,0 0-1,2 1 1,39-29 0,-62 52 294,0-1 0,0 0 0,0 1 1,0 0-1,0-1 0,1 1 0,-1 0 1,0 0-1,1 0 0,-1 1 0,1-1 1,-1 0-1,5 0 0,-6 2 6,0-1 0,0 1 0,0-1 0,0 1 0,0-1-1,-1 1 1,1-1 0,0 1 0,0 0 0,-1-1 0,1 1 0,0 0 0,-1 0 0,1-1-1,-1 1 1,1 0 0,-1 0 0,1 0 0,-1 0 0,1 0 0,-1 0 0,0 0 0,0 0-1,0 0 1,1 0 0,-1 0 0,0 0 0,0 0 0,0 0 0,0 0 0,-1 0 0,1 0-1,0 1 1,-7 86 1337,27-110-572,-11 5-760,0 1 0,-1-1 0,0-1 0,8-29 0,-9 26-47,-7 21 5,0-1 1,0 1-1,1 0 0,-1-1 0,0 1 1,0 0-1,1 0 0,-1-1 1,0 1-1,0 0 0,1 0 0,-1 0 1,0-1-1,1 1 0,-1 0 0,0 0 1,1 0-1,-1 0 0,0 0 1,1 0-1,-1 0 0,0 0 0,1 0 1,-1 0-1,0 0 0,1 0 0,-1 0 1,1 0-1,-1 0 0,0 0 1,1 0-1,-1 0 0,0 0 0,1 1 1,-1-1-1,0 0 0,1 0 0,-1 0 1,0 1-1,21 11-9,-3-2 15,-11-8 5,1 0 1,-1-1 0,1 1 0,0-2 0,0 1-1,0-1 1,-1 0 0,1-1 0,0 1 0,0-2-1,-1 1 1,1-1 0,0 0 0,-1-1 0,0 0-1,1 0 1,-1 0 0,-1-1 0,1 0 0,0 0-1,-1-1 1,0 0 0,0 0 0,0 0-1,8-12 1,-10 9-40,-11 13-48,-11 15-40,15-15 137,1 0 0,-1 1 0,1-1 0,0 1 0,0 0 0,1-1 1,0 1-1,0 0 0,0 8 0,1-13-8,0-1 1,1 1-1,-1 0 0,1 0 1,-1 0-1,1-1 1,0 1-1,-1 0 1,1-1-1,0 1 0,0-1 1,-1 1-1,1-1 1,0 1-1,0-1 1,0 1-1,-1-1 0,1 0 1,0 1-1,0-1 1,0 0-1,0 0 1,0 0-1,0 0 0,0 0 1,0 0-1,0 0 1,0 0-1,-1 0 1,1 0-1,0 0 0,0 0 1,0-1-1,0 1 1,0 0-1,1-1 1,35-10-34,22-25-2665,-24 8-5614,-25 18 2840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5.113"/>
    </inkml:context>
    <inkml:brush xml:id="br0">
      <inkml:brushProperty name="width" value="0.035" units="cm"/>
      <inkml:brushProperty name="height" value="0.035" units="cm"/>
    </inkml:brush>
  </inkml:definitions>
  <inkml:trace contextRef="#ctx0" brushRef="#br0">3 1 13467,'-2'23'740,"1"1"1,1 0 0,2 0-1,0 0 1,1-1-1,12 42 1,54 130 1048,-60-173-1562,1 0-1,21 35 0,-30-56-216,-1 0 0,1 0 0,0 0 0,-1 0 0,1 0 0,0 0 0,0 0 0,-1 0 0,1 0 0,0 0 0,0-1 0,0 1 0,0 0 0,0-1 0,0 1 0,1 0 0,-1-1 0,0 0 0,2 1 0,-2-1-2,0 0-1,0 0 1,0 0 0,0-1 0,-1 1 0,1 0 0,0-1 0,0 1-1,0 0 1,-1-1 0,1 1 0,0-1 0,-1 0 0,1 1 0,0-1-1,-1 0 1,1 1 0,-1-1 0,1 0 0,0-1 0,3-4 15,-1-1-1,0 0 1,0 0 0,-1 0 0,2-9 0,10-41-479,-3-1-1,-3 0 1,2-71 0,-11 122-202,-1 7 385,-2 11 11,3 10-203,0 0 0,2 25-1,0-40 237,0 1-1,0 0 0,0 0 0,0-1 0,1 1 0,0-1 1,1 1-1,0-1 0,0 0 0,6 10 0,-8-15 139,-1 0 0,1 0 1,-1-1-1,1 1 0,0 0 0,0 0 0,-1-1 1,1 1-1,0 0 0,0-1 0,0 1 0,0-1 0,0 1 1,0-1-1,0 0 0,0 1 0,0-1 0,0 0 1,0 1-1,0-1 0,0 0 0,0 0 0,0 0 0,0 0 1,0 0-1,0 0 0,0-1 0,0 1 0,0 0 0,0 0 1,0-1-1,0 1 0,0-1 0,0 1 0,0 0 1,0-1-1,0 0 0,0 1 0,-1-1 0,1 0 0,1 0 1,2-3-134,-1 0 0,1 0 1,-1 0-1,0-1 1,0 1-1,4-9 0,7-19-689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1.487"/>
    </inkml:context>
    <inkml:brush xml:id="br0">
      <inkml:brushProperty name="width" value="0.025" units="cm"/>
      <inkml:brushProperty name="height" value="0.025" units="cm"/>
    </inkml:brush>
  </inkml:definitions>
  <inkml:trace contextRef="#ctx0" brushRef="#br0">30 15 7111,'0'0'7863,"9"-3"-4863,30-7-907,-38 10-2023,0-1 0,0 1 0,0 0 0,0 0 0,0 0 0,0 0-1,0 0 1,0 0 0,0 0 0,0 0 0,0 0 0,0 0 0,0 1 0,0-1 0,0 0 0,0 1 0,0-1 0,0 0 0,0 1-1,0 0 1,0-1 0,0 1 0,0-1 0,0 1 0,-1 0 0,2 1 0,-1 0-27,0 0-1,0 0 1,0 0 0,0 1-1,0-1 1,-1 0-1,1 0 1,-1 1 0,0-1-1,0 0 1,0 0 0,0 3-1,0 2-12,-1 0 0,0 0-1,0 0 1,-1 0 0,0 0-1,0 0 1,-4 7 0,-37 42 528,34-47-347,0 1 0,1 1 0,0 0-1,-11 21 1,19-32-240,1 1 0,-1-1 0,0 1 0,1-1 0,-1 0 0,1 1 0,-1-1 0,1 0 0,-1 0 0,1 1 0,-1-1 0,1 0 0,-1 0 0,1 0 0,-1 1 0,1-1 0,0 0 0,-1 0 0,1 0 0,-1 0 0,1 0 0,-1 0 0,1 0 0,0 0 0,-1 0 0,1-1 0,-1 1 0,1 0 0,0 0 0,22-4-911,10-15-3045,-14 1-2867,-9 3-1433</inkml:trace>
  <inkml:trace contextRef="#ctx0" brushRef="#br0" timeOffset="1">27 151 11819,'0'0'9481,"55"11"-9225,-19-13-192,7-9-736,-4-1-1698,-3-2-3652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2.446"/>
    </inkml:context>
    <inkml:brush xml:id="br0">
      <inkml:brushProperty name="width" value="0.025" units="cm"/>
      <inkml:brushProperty name="height" value="0.025" units="cm"/>
    </inkml:brush>
  </inkml:definitions>
  <inkml:trace contextRef="#ctx0" brushRef="#br0">68 42 7559,'0'0'4645,"3"-8"-2724,12-24 225,-15 32-2119,0 0-1,0 0 0,0 0 1,0 0-1,0 0 0,0 0 1,0 0-1,0 0 0,0-1 1,0 1-1,0 0 0,0 0 0,0 0 1,0 0-1,0 0 0,1 0 1,-1 0-1,0 0 0,0 0 1,0 0-1,0 0 0,0-1 1,0 1-1,0 0 0,0 0 1,0 0-1,1 0 0,-1 0 0,0 0 1,0 0-1,0 0 0,0 0 1,0 0-1,0 0 0,0 0 1,1 0-1,-1 0 0,0 0 1,0 0-1,0 0 0,0 0 1,0 0-1,0 0 0,0 0 1,0 1-1,1-1 0,-1 0 0,0 0 1,0 0-1,0 0 0,0 0 1,0 0-1,0 0 0,0 0 1,0 0-1,0 0 0,0 0 1,0 0-1,0 1 0,0-1 1,1 0-1,-1 0 0,4 11 293,2 14-315,-3 14 245,-1-1 0,-2 1 0,-2 0 0,-1-1 1,-2 1-1,-2-1 0,-1 0 0,-15 40 0,9-42 183,-29 97 2718,52-160-2505,2 0 0,19-36 0,15-33-722,-24 44-36,-3-1 0,-2 0-1,-3-1 1,12-96 0,-25 162 5,1-3-9,-2 1 1,1-1-1,-1 1 0,0-1 1,-1 1-1,0-1 1,-4 9-1,-5 3 29,0 0 0,-2-1 0,-20 24 0,21-29-526,20-21-5909,3-3 3319,3-11-4408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4.544"/>
    </inkml:context>
    <inkml:brush xml:id="br0">
      <inkml:brushProperty name="width" value="0.025" units="cm"/>
      <inkml:brushProperty name="height" value="0.025" units="cm"/>
    </inkml:brush>
  </inkml:definitions>
  <inkml:trace contextRef="#ctx0" brushRef="#br0">10 369 13549,'0'0'1110,"0"8"476,-9 95 4115,9-102-5692,0-1 0,0 0 0,0 1 0,0-1 0,0 0 0,0 0 1,0 1-1,0-1 0,0 0 0,0 1 0,0-1 0,1 0 0,-1 0 0,0 1 0,0-1 0,0 0 0,0 0 0,0 1 0,1-1 0,-1 0 0,0 0 1,0 0-1,0 1 0,1-1 0,-1 0 0,0 0 0,0 0 0,1 0 0,-1 1 0,0-1 0,0 0 0,1 0 0,-1 0 0,0 0 0,1 0 0,-1 0 0,0 0 1,0 0-1,1 0 0,-1 0 0,17-5 177,10-14-23,-22 12-125,0-1 1,0 0-1,-1 1 0,-1-1 1,6-15-1,-8 20-47,0 0-1,0 0 1,0 0 0,-1 0-1,1 0 1,-1 0-1,0 0 1,0 0 0,0 0-1,0-1 1,0 1 0,-1 0-1,1 0 1,-1 0-1,0 0 1,0 0 0,0 1-1,0-1 1,-3-5-1,3 7-25,1 0-1,-1 1 0,1-1 1,-1 0-1,1 0 0,-1 1 1,1-1-1,-1 1 0,0-1 1,1 1-1,-1-1 0,0 1 0,1-1 1,-1 1-1,0-1 0,0 1 1,1 0-1,-1-1 0,0 1 1,0 0-1,0 0 0,1 0 0,-1-1 1,0 1-1,0 0 0,0 0 1,0 0-1,1 1 0,-1-1 1,0 0-1,0 0 0,0 0 0,0 0 1,1 1-1,-1-1 0,0 0 1,0 1-1,1-1 0,-1 1 1,0-1-1,1 1 0,-1-1 0,0 1 1,1 0-1,-1-1 0,1 1 1,-1-1-1,1 1 0,-1 0 1,0 1-1,0 0-57,0 0 0,0 0 0,0 0 1,0 0-1,0 1 0,1-1 0,-1 0 0,1 1 1,-1-1-1,1 0 0,0 1 0,0-1 0,0 0 0,0 1 1,0-1-1,1 1 0,0 2 0,1-4-24,0 0 0,1 0 0,-1 0 1,0-1-1,0 1 0,1-1 0,-1 1 0,1-1 0,-1 0 0,1 0 0,-1 0 0,0 0 0,1 0 0,-1-1 1,1 1-1,-1-1 0,0 1 0,1-1 0,3-2 0,0 0-203,-1 0 0,0-1 0,0 0 0,0 0 0,0 0 0,-1 0 0,0-1-1,8-10 1,-10 12 800,0 0 0,-1 0-1,1 0 1,0 0 0,-1-1-1,0 1 1,0-1-1,2-6 1,-6 21-417,1 0 1,-1 1-1,-9 19 1,8-21 299,0 0 1,1 0-1,0 0 0,1 0 1,0 1-1,-1 15 0,5-27-289,-1 1 0,1-1 0,0 1 0,0-1 0,0 1 0,-1-1 0,1 0 0,0 0 0,-1 0 0,1 0 0,-1 0 0,1 0 0,2-3 0,6-6-26,-1 0 0,0-1 0,0-1 0,-1 1 0,-1-1 0,0 0 0,0-1 0,-1 0 0,7-23 0,-7 11-50,-1 1 0,-1-1 0,-2 0 0,0-42 0,-3 67-5,1 0 1,-1 0-1,1 0 1,-1 0-1,0 0 1,1 0-1,-1 1 1,1-1-1,-1 0 1,0 0-1,1 1 1,-1-1-1,1 0 1,-1 0-1,1 1 1,-1-1 0,1 1-1,-1-1 1,1 1-1,-1-1 1,1 1-1,0-1 1,-1 1-1,1-1 1,0 1-1,-1-1 1,1 2-1,-6 12 30,2 0 0,-1 0 0,2 1 0,0-1 0,1 1 0,0 0 0,1 0 0,1 0 0,2 23 0,-2-37-20,0 0 0,0 0 0,0 0 0,1 1-1,-1-1 1,0 0 0,1 0 0,-1 0 0,1 0 0,-1 0 0,1 0 0,0-1 0,-1 1 0,1 0 0,0 0 0,0 0 0,-1 0 0,1-1 0,0 1-1,0 0 1,0-1 0,0 1 0,0-1 0,0 1 0,0-1 0,0 1 0,0-1 0,0 0 0,0 0 0,1 1 0,-1-1 0,0 0 0,0 0 0,0 0-1,0 0 1,0 0 0,0 0 0,0-1 0,0 1 0,1 0 0,-1-1 0,2 0 0,0 0 8,1 0 0,0-1 1,-1 1-1,1-1 0,-1 0 1,0 0-1,0-1 0,0 1 1,0 0-1,0-1 0,3-3 0,-2 0 1,-1 1-1,0-1 1,0 1-1,0-1 0,-1 0 1,0 0-1,0 0 0,0-1 1,-1 1-1,0 0 1,0-1-1,-1 1 0,1 0 1,-2-10-1,-3 8-8,-4 16-28,-7 16-22,12-11 99,0 1 0,0-1 0,1 1 0,1 0 0,0-1 0,1 1 0,3 27 0,-2-40-38,-1 0-1,1 1 0,-1-1 1,1 0-1,0 0 1,0 0-1,-1 0 0,1-1 1,0 1-1,0 0 0,0 0 1,0 0-1,0-1 1,0 1-1,0 0 0,0-1 1,0 1-1,0-1 1,1 1-1,-1-1 0,0 0 1,0 1-1,0-1 1,1 0-1,-1 0 0,0 0 1,0 0-1,0 0 0,1 0 1,-1 0-1,0 0 1,0 0-1,1-1 0,-1 1 1,0-1-1,0 1 1,0-1-1,0 1 0,2-2 1,44-20 214,-43 19-277,-1 0 1,0-1-1,0 1 1,0-1-1,0 0 1,0 0 0,-1 0-1,0 0 1,0 0-1,0 0 1,0-1-1,-1 1 1,1-1 0,-1 1-1,0-1 1,-1 1-1,1-1 1,-1 0 0,0-4-1,7-35-1123,-4 35 938,4-21-113,2 1-1,22-48 1,-29 71 509,0 1 0,-1-1 0,1 0 0,-1 0 0,0-1 0,-1 1 0,1 0-1,-1 0 1,-1 0 0,1 0 0,-2-8 0,2 14-149,0 1 0,0-1 0,0 0 0,-1 0 0,1 1 0,0-1 0,0 0 0,0 0 0,0 0 0,0 1 1,0-1-1,0 0 0,0 0 0,-1 0 0,1 1 0,0-1 0,0 0 0,0 0 0,0 0 0,-1 0 0,1 1 0,0-1 0,0 0 0,0 0 0,-1 0 0,1 0 0,0 0 0,0 0 0,-1 0 0,1 0 0,0 0 0,0 0 0,0 0 0,-1 0 0,1 0 0,0 0 0,0 0 0,-1 0 0,1 0 0,0 0 0,0 0 0,-1 0 1,1 0-1,0 0 0,0 0 0,0 0 0,-1 0 0,1-1 0,0 1 0,0 0 0,0 0 0,-1 0 0,1 0 0,0-1 0,0 1 0,0 0 0,0 0 0,0 0 0,-1-1 0,1 1 0,0 0 0,-7 20-9,-1 16 493,2-1 0,1 2 1,2-1-1,1 0 0,4 41 1,-2-76-488,0 0 0,0-1 0,0 1 0,1 0 0,-1 0 0,0 0 0,1 0 0,-1 0 0,1 0 0,-1 0 0,1 0 0,-1-1 0,1 1-1,0 0 1,-1 0 0,1-1 0,0 1 0,0 0 0,-1-1 0,1 1 0,0-1 0,0 1 0,0-1 0,0 1 0,0-1 0,0 0 0,0 1 0,0-1 0,0 0 0,0 0 0,0 0 0,0 0 0,0 0 0,0 0 0,0 0 0,0 0 0,0 0 0,0 0 0,0 0 0,0-1 0,0 1 0,-1 0 0,1-1 0,0 1 0,0-1 0,0 1 0,0-1 0,0 1 0,-1-1 0,1 0 0,0 1 0,0-1 0,-1 0 0,1 0 0,-1 1 0,1-1 0,0 0 0,-1 0 0,0 0 0,1 0 0,-1 0 0,1 0 0,-1 0-1,0 0 1,0 0 0,0 0 0,1 0 0,-1-1 0,16-33-1266,-6 16 959,-3 3 152,0 0 0,-2-1 0,0 0 0,-1-1 0,4-32 0,-26 85-4564,4 3 3355,13-34 984,0 0-1,0 0 1,0 0 0,0 0-1,-1-1 1,0 1-1,1 0 1,-1-1-1,-1 1 1,-4 5-1,6-7 602,-1 0 0,0 0 0,1 0 0,0 0-1,-1 0 1,1 0 0,0 0 0,0 0 0,0 1 0,0-1 0,1 0-1,-1 1 1,0-1 0,1 0 0,0 1 0,0-1 0,0 1 0,0-1-1,0 5 1,0 2 1115,9-3-77,29 6-5591,-37-12 3969,0 0 1,1 0-1,-1 0 1,0 0 0,1-1-1,-1 1 1,0 0-1,1-1 1,-1 1-1,0-1 1,1 0 0,-1 1-1,0-1 1,0 0-1,0 0 1,0 1 0,0-1-1,0 0 1,0 0-1,2-2 1,15-33-2322,-2-43 3218,-16 75-537,4-31 1239,2-7 1535,1 1 3319,-7 40-5267,0 26-219,0 14-351,-1-18-1,0 1 0,1-1 0,2 1 0,0-1 0,1 0 0,1 0 0,11 32 0,-5-33-437,-12-30-781,-16-35 299,8 28 609,-18-38 465,27 51-339,-1 1-1,1 0 1,0 0-1,0-1 1,1 1-1,-1-1 1,1 1-1,-1 0 1,1-1-1,0 1 1,1-1-1,-1 1 1,0-1-1,2-3 1,-1 6-75,0 0 0,0 0 0,0 0 0,0 1 0,0-1 0,0 0 0,1 1 0,-1-1 0,0 1 0,0-1 0,1 1 0,-1 0 1,0 0-1,0-1 0,1 1 0,-1 0 0,0 0 0,1 0 0,1 1 0,31 1-426,-32-2 331,22 4-2051,-7 1-2032,-17-5 4124,18 4-7737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5.750"/>
    </inkml:context>
    <inkml:brush xml:id="br0">
      <inkml:brushProperty name="width" value="0.025" units="cm"/>
      <inkml:brushProperty name="height" value="0.025" units="cm"/>
    </inkml:brush>
  </inkml:definitions>
  <inkml:trace contextRef="#ctx0" brushRef="#br0">208 184 12396,'-6'-1'403,"1"0"1,-1 0 0,0 1 0,0-1 0,0 1-1,0 1 1,0-1 0,0 1 0,0 0-1,0 0 1,0 1 0,0 0 0,1 0-1,-1 0 1,1 1 0,-9 5 0,6-3-256,1 1 0,0 1 0,1 0 0,0 0 0,0 0 0,0 0 1,1 1-1,0 0 0,0 0 0,-3 10 0,3-8 6,0-1 0,1 1-1,0 0 1,1 1 0,0-1 0,0 1-1,1-1 1,1 1 0,-1 17 0,2-27-145,0 0-1,0 0 1,1 0 0,-1 0 0,0-1 0,1 1 0,-1 0 0,0 0 0,1 0 0,-1-1 0,1 1 0,0 0 0,-1 0 0,1-1 0,-1 1 0,1-1 0,0 1 0,-1 0 0,1-1 0,0 1 0,0-1 0,0 0 0,-1 1 0,1-1 0,0 0 0,0 1-1,0-1 1,0 0 0,0 0 0,-1 0 0,1 0 0,0 0 0,0 0 0,0 0 0,0 0 0,0 0 0,0 0 0,0 0 0,-1 0 0,1-1 0,0 1 0,0 0 0,1-1 0,3-1 17,0 0 0,0 0 0,0 0 0,-1 0 0,1-1 0,6-4 0,7-11 41,0-1-1,-1-1 1,-1 0-1,0-1 1,-2-1-1,-1 0 1,0-1-1,-2 0 0,-1-1 1,14-45-1,-20 54 37,-1-1-1,-1 0 1,0 0-1,-1-28 1,-1 44-100,0-1 0,1 1 0,-1-1-1,0 1 1,0-1 0,0 0 0,0 1 0,0-1 0,0 1 0,0-1-1,0 1 1,0-1 0,0 1 0,0-1 0,0 0 0,-1 1 0,1-1 0,0 1-1,0-1 1,-1 1 0,1-1 0,0 1 0,0-1 0,-1 1 0,1-1-1,-1 1 1,1 0 0,0-1 0,-1 1 0,1-1 0,-1 1 0,1 0 0,-1 0-1,1-1 1,-1 1 0,1 0 0,-1 0 0,1-1 0,-1 1 0,1 0-1,-1 0 1,0 0 0,1 0 0,-1 0 0,0 0 0,0 1 2,-1-1-1,1 1 1,-1 0 0,1 0 0,-1 0-1,1 0 1,0 0 0,0 0 0,-1 0 0,1 0-1,0 1 1,0-1 0,0 0 0,0 1-1,-1 2 1,-7 18 20,1 0 0,1 1 0,1 0 0,1 0 1,1 1-1,0 0 0,2-1 0,1 1 0,3 34 0,-2-55-8,0 0 0,0 0 0,0 0 0,1 0 0,-1-1 0,1 1 0,-1 0-1,1 0 1,0-1 0,0 1 0,0 0 0,1-1 0,-1 1 0,0-1 0,1 0 0,0 1 0,0-1 0,-1 0 0,1 0 0,0 0 0,1 0-1,-1 0 1,0-1 0,0 1 0,1-1 0,-1 1 0,1-1 0,0 0 0,-1 0 0,1 0 0,0 0 0,-1-1 0,5 1 0,-2-1 14,1 0 0,0 0 0,-1-1 0,1 0 0,-1 0 0,1 0 0,-1-1 0,1 0 0,-1 0 1,0 0-1,0-1 0,0 1 0,0-1 0,0 0 0,8-8 0,-4 4-6,0-1-1,-1 0 1,0-1 0,0 0 0,-1 0-1,0-1 1,-1 0 0,0 0 0,-1 0-1,0-1 1,0 1 0,-1-1-1,0-1 1,-1 1 0,-1 0 0,0-1-1,0 0 1,0-18 0,-2 29-23,0-1 1,0 1 0,0 0-1,0 0 1,0-1 0,0 1-1,0 0 1,0 0 0,-1-1-1,1 1 1,-1 0 0,1 0-1,-1 0 1,1-1 0,-1 1-1,1 0 1,-1 0 0,0 0-1,0 0 1,0 0 0,1 0-1,-1 0 1,0 1 0,0-1-1,0 0 1,0 0 0,0 1-1,-1-1 1,1 1 0,0-1-1,0 1 1,0-1 0,-1 1-1,1 0 1,0-1 0,-2 1-1,1 0-3,-1 0 0,1 0 0,0 1 1,0-1-1,0 1 0,-1-1 0,1 1 0,0 0 0,0 0 0,0 0 0,0 0 0,0 0 0,0 0 0,0 1 1,0-1-1,1 1 0,-1-1 0,0 1 0,-1 2 0,-7 11 3,0-1 0,2 1 1,0 1-1,0-1 0,2 2 1,0-1-1,1 0 0,0 1 0,2 0 1,0 0-1,0 0 0,2 1 1,0 22-1,2-39-27,-1 0 0,1 0 1,-1 1-1,1-1 0,-1 0 0,1 0 0,0 0 1,-1 1-1,1-1 0,0 0 0,0 0 1,0 0-1,0 0 0,0 0 0,0-1 0,0 1 1,0 0-1,0 0 0,1-1 0,-1 1 1,0-1-1,0 1 0,1-1 0,-1 1 0,0-1 1,1 0-1,-1 0 0,0 0 0,1 1 1,-1-1-1,0 0 0,1-1 0,-1 1 0,0 0 1,1 0-1,0-1 0,5 0-249,0 0 0,-1 0 0,1-1 0,-1 0 0,1 0 0,7-5 0,-2 0-587,1-2 0,-2 1 0,1-1 0,-1-1 0,-1 0 0,0-1 1,0 0-1,-1-1 0,0 0 0,-1 0 0,-1 0 0,0-1 0,8-19 0,-1-14 2948,-9 0 4303,-29 95-4266,22-44-2060,-1 0-1,1 0 0,1 1 1,-1-1-1,1 1 1,0-1-1,-1 12 0,38-14 28,-32-3-102,14-1-66,48 2-1150,-64-1 1185,0 0-1,0 0 0,0 0 1,0 1-1,0-1 0,0 1 1,1-1-1,-1 1 1,0 0-1,0 0 0,0 0 1,-1 0-1,1 0 0,0 0 1,0 0-1,-1 1 0,1-1 1,0 1-1,-1-1 0,1 1 1,-1 0-1,0-1 1,2 4-1,-3-4 117,0 1-1,0 0 1,0 0 0,0-1 0,0 1 0,-1 0-1,1 0 1,-1-1 0,1 1 0,-1 0 0,1-1-1,-1 1 1,0-1 0,0 1 0,0-1-1,0 1 1,0-1 0,0 1 0,0-1 0,0 0-1,-1 0 1,1 1 0,0-1 0,-1 0-1,1 0 1,-1-1 0,-2 2 0,-52 27 1857,42-23-1380,-70 37 640,83-43-1677,13 0-2658,-2 0 1721,0-1 0,-1 0 1,1-1-1,0 0 0,12-5 0,8-3-3482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6.095"/>
    </inkml:context>
    <inkml:brush xml:id="br0">
      <inkml:brushProperty name="width" value="0.025" units="cm"/>
      <inkml:brushProperty name="height" value="0.025" units="cm"/>
    </inkml:brush>
  </inkml:definitions>
  <inkml:trace contextRef="#ctx0" brushRef="#br0">46 1 13357,'0'0'9043,"-3"13"-8846,-11 51 491,3 1-1,3-1 0,0 73 1,7-136-678,1 0 0,0 0 0,0 0 0,0 0 0,0 0 0,0 0-1,0 0 1,0 0 0,0 0 0,0 0 0,1 0 0,-1 0 0,0 0 0,1 0 0,-1 0 0,0 0 0,1-1 0,-1 1 0,1 0 0,-1 0 0,1 0 0,0-1 0,-1 1 0,1 0 0,0 0 0,0-1 0,-1 1 0,1-1 0,0 1 0,0-1 0,0 1 0,0-1 0,0 1 0,0-1 0,0 0 0,-1 0 0,1 1 0,0-1 0,0 0 0,0 0 0,0 0 0,0 0 0,0 0 0,0 0 0,0 0 0,0 0 0,0-1 0,0 1-1,0 0 1,0-1 0,0 1 0,2-1 0,2-1 32,0-1-1,0 0 1,0 1-1,0-1 1,-1-1-1,1 1 1,-1-1-1,6-5 1,13-18 149,-1 0 0,32-56 0,-46 70-616,-1 0-1,-1 0 0,-1 0 1,0-1-1,0 0 0,-1 0 0,-1 0 1,-1-1-1,2-21 0,-12 34-8713,-2 4 1607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6.506"/>
    </inkml:context>
    <inkml:brush xml:id="br0">
      <inkml:brushProperty name="width" value="0.025" units="cm"/>
      <inkml:brushProperty name="height" value="0.025" units="cm"/>
    </inkml:brush>
  </inkml:definitions>
  <inkml:trace contextRef="#ctx0" brushRef="#br0">1 0 11915,'0'0'4388,"7"56"-2370,5-42-993,8 2-544,3-7-289,0-3-128,1-4-1057,-1-2-2562,2-3-2467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6.882"/>
    </inkml:context>
    <inkml:brush xml:id="br0">
      <inkml:brushProperty name="width" value="0.025" units="cm"/>
      <inkml:brushProperty name="height" value="0.025" units="cm"/>
    </inkml:brush>
  </inkml:definitions>
  <inkml:trace contextRef="#ctx0" brushRef="#br0">91 52 12524,'0'0'2413,"-8"7"-224,-2 2-1621,0 0 0,1 1 1,0 0-1,-9 14 0,15-19-411,0-1-1,0 1 0,0-1 1,1 1-1,-1 0 1,1 0-1,1 0 0,-1 1 1,1-1-1,0 0 0,0 1 1,0-1-1,1 0 1,0 1-1,0 9 0,1-14-148,-1 0 0,1 0-1,-1-1 1,1 1-1,-1 0 1,1 0 0,0-1-1,-1 1 1,1 0 0,0-1-1,-1 1 1,1-1-1,0 1 1,0-1 0,0 1-1,-1-1 1,1 1 0,0-1-1,0 0 1,0 0-1,0 1 1,0-1 0,0 0-1,0 0 1,0 0 0,0 0-1,-1 0 1,1 0-1,0 0 1,0 0 0,0 0-1,0-1 1,0 1 0,0 0-1,0-1 1,0 1 0,-1 0-1,2-2 1,35-16-7,-29 12-262,-1 0 0,0-1-1,-1 0 1,0 0 0,0-1-1,0 0 1,-1 0 0,0 0 0,-1 0-1,0-1 1,0 0 0,-1 0-1,0 0 1,0 0 0,-1 0-1,0-1 1,-1 1 0,1-16 0,-18 55-1581,15-21 1754,-1 0 1,1 0 0,0 0-1,2 17 1,-1-12-613,0-14 601,0 1 0,0-1 0,0 1 1,0-1-1,1 1 0,-1-1 1,0 1-1,0-1 0,0 0 0,1 1 1,-1-1-1,0 1 0,1-1 0,-1 0 1,0 1-1,1-1 0,-1 0 0,0 1 1,1-1-1,-1 0 0,0 0 0,1 0 1,-1 1-1,1-1 0,-1 0 0,1 0 1,-1 0-1,1 0 0,-1 0 0,0 0 1,1 1-1,-1-1 0,1 0 0,-1 0 1,1-1-1,-1 1 0,1 0 1,-1 0-1,1 0 0,-1 0 0,1 0 1,-1 0-1,0-1 0,1 1 0,-1 0 1,1 0-1,-1-1 0,0 1 0,1 0 1,-1 0-1,0-1 0,1 1 0,-1-1 1,24-15-1814,-9 0 614,-2-1 0,16-22 0,-14 12 2631,-4 0 3384,-16 47 494,2 1-3468,-5 23-903,-14 23 317,6-25-506,2 1 1,3 1 0,1 0-1,2 1 1,-3 57-1,27-121-368,0-30-422,14-63 0,-23 78 21,1 0 0,1 1-1,3 1 1,0-1 0,26-45 0,-36 75 134,0-1 1,0 1-1,1 0 1,-1 1-1,1-1 1,0 0-1,-1 1 1,1-1-1,1 1 1,-1 0 0,4-2-1,-6 3-13,-1 1 0,1 0 1,-1 0-1,1 0 0,-1 0 0,1 0 0,-1-1 1,1 1-1,-1 0 0,1 0 0,-1 0 0,1 0 0,-1 1 1,1-1-1,-1 0 0,1 0 0,-1 0 0,1 0 1,-1 0-1,1 1 0,-1-1 0,0 0 0,1 0 0,-1 1 1,1-1-1,-1 0 0,0 1 0,1-1 0,-1 0 1,1 1-1,0 1-1,-1 0-1,1 0 1,0 0 0,-1 0 0,1 0-1,-1 0 1,0 0 0,0 0 0,0 0 0,0 0-1,0 0 1,0 3 0,-2 4 130,0-1 1,0 1-1,-1-1 1,0 0-1,0 0 0,-1 0 1,0 0-1,0-1 1,-1 0-1,-9 12 0,-1 0 582,-1-2 0,-30 26 0,38-38-1478,14-15-529,25-27-2571,-21 24 1548,14-17-3535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7.240"/>
    </inkml:context>
    <inkml:brush xml:id="br0">
      <inkml:brushProperty name="width" value="0.025" units="cm"/>
      <inkml:brushProperty name="height" value="0.025" units="cm"/>
    </inkml:brush>
  </inkml:definitions>
  <inkml:trace contextRef="#ctx0" brushRef="#br0">21 0 11179,'0'0'6021,"-8"65"-4675,2-36-161,-1-3 64,7-4-416,0-4-545,0-7-192,7-10-96,11-1-673,-2-9-768,2-10-2114,-2-9-2403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7.913"/>
    </inkml:context>
    <inkml:brush xml:id="br0">
      <inkml:brushProperty name="width" value="0.025" units="cm"/>
      <inkml:brushProperty name="height" value="0.025" units="cm"/>
    </inkml:brush>
  </inkml:definitions>
  <inkml:trace contextRef="#ctx0" brushRef="#br0">85 24 14382,'0'0'5039,"-4"8"-4003,-10 23-598,1 0 0,1 1 0,2 0 1,1 0-1,2 1 0,1 0 0,2 1 1,1 0-1,1-1 0,5 58 0,4-74-409,2-18-200,-8 0 122,0-1 0,1 0 0,-1 1 0,0-1 0,0 1 0,0-1 0,0 0 0,0 0 0,0 0 1,-1 1-1,1-1 0,-1 0 0,1-3 0,2-24-681,-1 1 0,-2-1 0,-3-30 0,3 58 742,0 0 0,0 0-1,0 0 1,0 0 0,0 0 0,0 0 0,-1 0 0,1-1 0,0 1 0,-1 0 0,1 0 0,-1 0 0,1 0 0,-1 1 0,0-1 0,1 0-1,-1 0 1,-1-1 0,2 2 9,0 0 0,-1 0 0,1 0 0,0 0 0,-1 0 0,1 0 0,0 0 0,0 0 0,-1 0 0,1 0 0,0 0 0,-1 0 0,1 0 0,0 0 0,-1 0 0,1 0 0,0 0 0,-1 0 0,1 0 0,0 0 0,0 0 0,-1 1 0,1-1-1,0 0 1,0 0 0,-1 0 0,1 1 0,0-1 0,0 0 0,0 0 0,-1 1 0,1-1 0,0 0 0,0 0 0,0 1 0,-1-1 0,1 1-34,0 0-1,0 0 1,-1 1 0,1-1-1,0 0 1,0 0-1,0 0 1,0 0 0,0 0-1,0 0 1,0 0-1,1 1 1,-1-1 0,0 0-1,1 0 1,-1 0 0,0 0-1,1 0 1,-1 0-1,1 0 1,0 0 0,-1 0-1,1-1 1,0 1 0,-1 0-1,1 0 1,0 0-1,0-1 1,0 1 0,0 0-1,0-1 1,0 1-1,0-1 1,0 1 0,0-1-1,0 0 1,0 1 0,1-1-1,3 2-308,0-1-1,0 0 1,0 0-1,0 0 1,0-1-1,1 0 1,-1 0-1,0 0 1,0 0-1,0-1 1,0 0-1,0 0 1,0 0-1,0-1 1,5-2-1,-6 3 302,-1-1 1,1 0-1,0 0 1,0 0-1,-1 0 0,1-1 1,-1 1-1,1-1 0,-1 0 1,0 0-1,0 0 1,-1 0-1,1-1 0,-1 1 1,1-1-1,-1 0 1,0 1-1,2-7 0,-4 10 61,-1 1 0,1-1 0,0 0 0,0 0 0,0 0 0,0 0 0,0 0 0,0 0 0,0 0 0,0 0 0,0 0 0,0 0 0,0 0 0,0 0-1,-1 0 1,1 0 0,0 0 0,0 0 0,0 0 0,0 0 0,0 0 0,0 0 0,0 0 0,0 0 0,0 0 0,0-1 0,0 1 0,0 0 0,0 0 0,-1 0 0,1 0 0,0 0 0,0 0 0,0 0-1,0 0 1,0 0 0,0 0 0,0 0 0,0 0 0,0 0 0,0 0 0,0 0 0,0-1 0,0 1 0,0 0 0,0 0 0,0 0 0,0 0 0,0 0 0,0 0 0,0 0 0,-10 10 577,-11 20-125,18-23-309,-18 41 949,21-46-1029,-1 0-1,0 0 1,0 1 0,1-1 0,0 0-1,-1 1 1,1-1 0,0 0 0,0 1-1,0-1 1,0 0 0,0 1 0,1-1 0,-1 0-1,1 0 1,0 1 0,-1-1 0,3 3-1,-2-4-79,0 0-1,1 0 0,-1 0 0,1-1 0,-1 1 1,1 0-1,-1-1 0,1 1 0,-1-1 1,1 1-1,0-1 0,-1 0 0,1 0 1,0 1-1,-1-1 0,1 0 0,0-1 0,-1 1 1,1 0-1,0 0 0,-1-1 0,1 1 1,0-1-1,1 0 0,39-19 282,-28 10-372,-1 0 0,-1-2 0,1 1 0,-2-1 0,0-1-1,0 0 1,13-23 0,-33 101-1288,9-63 1340,-2 4 140,1 0 0,0 0 0,1 1 0,-1-1 0,2 10 0,-1-15-88,0 0 1,0 0 0,1-1-1,-1 1 1,0 0-1,0 0 1,1-1-1,-1 1 1,0 0 0,1-1-1,-1 1 1,1 0-1,-1-1 1,1 1-1,-1 0 1,1-1 0,-1 1-1,1-1 1,0 1-1,-1-1 1,2 1-1,-1-1 13,1 0 0,-1 1-1,0-1 1,1 0 0,-1 0-1,1 0 1,-1 0 0,0 0-1,1-1 1,-1 1 0,1 0 0,-1-1-1,0 1 1,0-1 0,1 1-1,1-2 1,5-3 103,0 0 0,-1 0 0,0-1 0,0 0 0,-1 0 0,1-1 0,-1 0 0,5-7 0,42-65-31,-44 61-153,0 0-1,-1 0 1,-1-1-1,-1 0 1,0 0-1,-1-1 0,-2 1 1,0-1-1,1-40 1,-4 60 23,0 0 0,0-1 1,0 1-1,0 0 1,0-1-1,0 1 0,0 0 1,1 0-1,-1-1 1,0 1-1,-1 0 0,1-1 1,0 1-1,0 0 1,0 0-1,0-1 0,0 1 1,0 0-1,0-1 1,0 1-1,0 0 0,-1 0 1,1-1-1,0 1 0,0 0 1,0 0-1,-1-1 1,1 1-1,0 0 0,0 0 1,0 0-1,-1 0 1,1-1-1,0 1 0,-1 0 1,1 0-1,0 0 1,0 0-1,-1 0 0,1 0 1,0 0-1,-1 0 0,1 0 1,-15 9-164,-9 20 114,1 8 218,-31 71-1,49-95-36,0 0-1,0 1 0,1-1 1,1 1-1,0 0 0,1 0 1,0 0-1,2 0 1,0 21-1,1-33-127,0 0 0,0 0 0,0 0 0,0-1-1,0 1 1,0 0 0,1-1 0,-1 1 0,0-1 0,1 1 0,0-1 0,-1 0 0,1 0 0,0 1 0,-1-1-1,1 0 1,0-1 0,0 1 0,0 0 0,0 0 0,0-1 0,0 1 0,0-1 0,0 0 0,0 0 0,0 0-1,0 0 1,0 0 0,0 0 0,3-1 0,4 1-875,0 0-1,0-1 1,0 0 0,0-1-1,16-4 1,-1-7-4554,-3-1-2366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8.235"/>
    </inkml:context>
    <inkml:brush xml:id="br0">
      <inkml:brushProperty name="width" value="0.025" units="cm"/>
      <inkml:brushProperty name="height" value="0.025" units="cm"/>
    </inkml:brush>
  </inkml:definitions>
  <inkml:trace contextRef="#ctx0" brushRef="#br0">240 0 9001,'0'0'6347,"-10"5"-3491,0 0-2278,0 0 0,1 1 0,-1 0 1,-11 11-1,18-15-446,0 1-1,0 0 1,0 1 0,0-1 0,0 0 0,1 1 0,-1 0-1,1-1 1,0 1 0,0 0 0,1 0 0,-1 0-1,1 0 1,0 1 0,0-1 0,0 0 0,0 6 0,1-9-151,1 0 0,0 0 1,0 0-1,0 0 1,-1 0-1,1 0 1,0-1-1,0 1 1,0 0-1,0-1 1,0 1-1,1-1 0,-1 1 1,0-1-1,0 1 1,0-1-1,0 0 1,0 1-1,1-1 1,-1 0-1,0 0 0,0 0 1,0 0-1,1 0 1,-1 0-1,0-1 1,0 1-1,0 0 1,2-1-1,40-6-962,-40 6 939,1 0 0,-1 1-1,1-1 1,-1 1 0,1-1 0,0 1-1,-1 0 1,1 0 0,0 1 0,-1-1-1,7 2 1,-9-1 68,0 0 0,0-1 0,0 1-1,0 0 1,-1 0 0,1-1 0,0 1 0,0 0 0,0 0 0,-1 0 0,1 0-1,0 0 1,-1 0 0,1 0 0,-1 0 0,1 0 0,-1 0 0,1 1-1,-1-1 1,0 0 0,0 0 0,0 0 0,0 0 0,0 1 0,0-1 0,0 0-1,0 0 1,0 0 0,0 0 0,0 1 0,-1-1 0,1 0 0,0 0 0,-1 0-1,1 0 1,-1 0 0,0 0 0,-1 2 0,0 1 10,0 0 1,-1-1 0,0 1-1,0-1 1,0 0-1,0 0 1,0 0-1,-1 0 1,1 0-1,-1-1 1,0 1 0,0-1-1,-6 3 1,-3 0-38,0 0-1,-1 0 1,-15 3 0,10-5-1088,0 0 0,-35-1 0,1-2-4265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5.727"/>
    </inkml:context>
    <inkml:brush xml:id="br0">
      <inkml:brushProperty name="width" value="0.035" units="cm"/>
      <inkml:brushProperty name="height" value="0.035" units="cm"/>
    </inkml:brush>
  </inkml:definitions>
  <inkml:trace contextRef="#ctx0" brushRef="#br0">39 0 12515,'-3'4'179,"0"0"0,1 0 1,0 0-1,0 0 1,0 1-1,0-1 1,1 0-1,0 1 0,0-1 1,0 1-1,0 6 1,-1 2 147,-5 23 396,3 0 0,1 0-1,2 0 1,3 42 0,0-53-460,2 1 0,0-1 1,2 0-1,0-1 1,2 1-1,18 39 0,-21-55-214,0 0 0,0 0-1,1 0 1,7 8 0,-12-16-41,1 1 0,-1-1 0,0 1 0,0-1 0,1 0 0,-1 1 0,1-1 0,-1 0 0,1 0 0,-1 0 0,1 0 0,0 0 0,-1-1 0,1 1 0,0 0 0,0-1 0,-1 1 0,1-1 0,0 0 0,0 1 0,0-1 0,0 0 0,0 0 0,0-1 0,-1 1 0,1 0 0,0 0 0,0-1 0,3 0 0,-3-1-5,0 1-1,0-1 1,-1 0-1,1 0 0,0 1 1,0-1-1,-1 0 0,0 0 1,1-1-1,-1 1 1,0 0-1,0 0 0,0-1 1,0 1-1,0 0 0,-1-1 1,1 1-1,0-5 1,0-7-22,0 0 0,-1-16 1,0 18 14,0-11-29,-4-29-1,3 46 16,0-1-1,0 0 0,-1 1 0,0 0 0,0-1 0,-1 1 0,1 0 1,-8-11-1,9 16 15,1 0 0,-1 0 0,1 1 0,-1-1 0,1 0 0,-1 0 1,0 1-1,1-1 0,-1 1 0,0-1 0,0 0 0,1 1 0,-1-1 0,0 1 1,0 0-1,0-1 0,0 1 0,1 0 0,-3-1 0,3 1 3,-1 1 1,1-1-1,-1 0 0,1 0 1,-1 0-1,1 1 0,-1-1 1,1 0-1,-1 0 1,1 1-1,-1-1 0,1 1 1,0-1-1,-1 0 0,1 1 1,-1-1-1,1 1 0,0-1 1,-1 1-1,1-1 0,0 1 1,-1 0-1,0 4 10,-1-1 1,1 1-1,0 0 1,0 0-1,0-1 1,1 8-1,0-3 10,0 0 0,1 0 0,0 0 0,0-1 0,1 1 0,1 0 0,-1-1 0,1 1 0,1-1 0,-1 0 0,1 0 0,1 0 0,6 8 0,-8-12-5,0 0 1,0 0 0,1 0-1,0-1 1,0 0 0,0 0-1,0 0 1,0 0 0,0 0-1,1-1 1,-1 0 0,1 0-1,0 0 1,0-1 0,0 1-1,0-1 1,0 0 0,0-1-1,0 1 1,0-1 0,0 0-1,0 0 1,0 0 0,9-3-1,-7 1 4,-1 0-1,1 0 1,-1-1-1,0 0 1,1 0-1,-1 0 1,-1-1-1,1 0 1,-1 0 0,1-1-1,-1 0 1,0 0-1,-1 0 1,6-7-1,-5 6-8,-1-1 1,0 0-1,0 1 0,0-2 0,-1 1 0,0 0 1,-1 0-1,1-1 0,-1 0 0,-1 1 1,0-1-1,1-11 0,-1 27-29,-1 0-1,1 0 1,1 0 0,0-1 0,0 1-1,0-1 1,1 1 0,5 8-1,-7-12 31,1-1 0,0 1 0,0-1 0,1 0 0,-1 0 0,0 0 0,1 0 0,0 0 0,0-1 0,0 1 0,0-1 0,0 0 0,0 0 0,0 0 0,1 0 0,-1 0 0,1-1 0,0 0 0,-1 1 0,1-1 0,0-1 0,5 2 0,-1-3 17,0 0 0,0 0 0,-1 0 1,1-1-1,-1 0 0,1 0 0,-1-1 1,0 0-1,0 0 0,0-1 0,0 0 1,-1 0-1,12-10 0,-5 4 12,-1-2-1,0 1 1,-1-2-1,0 1 0,14-21 1,-20 24-45,0 0 1,-1 1 0,0-1-1,4-14 1,-7 19-31,0 1 1,0-1 0,0 1-1,-1-1 1,1 0 0,-1 1-1,0-1 1,0 0-1,0 1 1,-1-1 0,1 1-1,-1-1 1,0 0 0,-2-6-1,2 9-21,0 0-1,1 0 1,-1 0-1,0 0 1,0 0 0,0 0-1,0 0 1,1 0-1,-1 0 1,-1 0-1,1 1 1,0-1-1,0 0 1,0 1-1,0-1 1,0 1-1,-1-1 1,1 1-1,0-1 1,0 1-1,-1 0 1,1 0 0,0 0-1,-1 0 1,1 0-1,0 0 1,-1 0-1,1 0 1,0 0-1,-1 0 1,-1 2-1,0-2-89,0 1-1,1 1 1,-1-1-1,0 0 1,1 1-1,-1-1 1,1 1-1,-1 0 1,1-1-1,0 1 1,0 1-1,-2 1 1,2-2-404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8.567"/>
    </inkml:context>
    <inkml:brush xml:id="br0">
      <inkml:brushProperty name="width" value="0.025" units="cm"/>
      <inkml:brushProperty name="height" value="0.025" units="cm"/>
    </inkml:brush>
  </inkml:definitions>
  <inkml:trace contextRef="#ctx0" brushRef="#br0">0 13 20243,'0'0'1826,"68"-8"-641,-29 8-1057,13 0-96,-2 0-1153,2-1-4132,1-3-7335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8.958"/>
    </inkml:context>
    <inkml:brush xml:id="br0">
      <inkml:brushProperty name="width" value="0.025" units="cm"/>
      <inkml:brushProperty name="height" value="0.025" units="cm"/>
    </inkml:brush>
  </inkml:definitions>
  <inkml:trace contextRef="#ctx0" brushRef="#br0">0 1 15695,'0'0'7783,"79"7"-7655,-35-7-96,6 0-32,-5 0-192,-6 0-1281,-14 1-1186,-9 3-2081,-16 2-2339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9.336"/>
    </inkml:context>
    <inkml:brush xml:id="br0">
      <inkml:brushProperty name="width" value="0.025" units="cm"/>
      <inkml:brushProperty name="height" value="0.025" units="cm"/>
    </inkml:brush>
  </inkml:definitions>
  <inkml:trace contextRef="#ctx0" brushRef="#br0">1 35 11499,'0'0'9929,"69"4"-9160,-21-7-481,8-3-224,1-1-32,-4 1-896,-3-1-2564,-5-3-5028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9.668"/>
    </inkml:context>
    <inkml:brush xml:id="br0">
      <inkml:brushProperty name="width" value="0.025" units="cm"/>
      <inkml:brushProperty name="height" value="0.025" units="cm"/>
    </inkml:brush>
  </inkml:definitions>
  <inkml:trace contextRef="#ctx0" brushRef="#br0">47 63 12716,'0'0'715,"9"-9"876,-3 4-1287,0 0-1,0 0 0,0 0 0,0 1 1,1 0-1,0 0 0,0 0 1,0 1-1,0 0 0,0 1 0,1-1 1,-1 1-1,1 1 0,0 0 1,11-1-1,-9 1-107,1 1 0,0 1 0,-1 0 0,1 0 0,-1 1 0,20 6 0,-27-7-177,-1 0-1,1 0 0,-1 0 0,0 1 0,1-1 0,-1 1 0,0-1 0,0 1 0,0 0 0,0 0 1,0 0-1,0 0 0,-1 0 0,1 0 0,-1 0 0,1 1 0,-1-1 0,0 0 0,0 1 0,0-1 0,0 1 1,0 0-1,-1-1 0,1 1 0,-1 0 0,0-1 0,1 1 0,-1 0 0,-1-1 0,1 1 0,0 0 1,-2 4-1,0 1 43,0 0 1,-1 0 0,0 0 0,0-1-1,-1 1 1,0-1 0,-1 0-1,1 0 1,-1-1 0,-8 9 0,-67 62 286,42-43-137,5-4-60,-34 34 242,61-57-240,1-1-1,0 1 1,0 0-1,1 0 1,-1 0-1,2 1 1,-1 0-1,-3 12 1,6-18-131,1-1 1,0 0-1,0 1 1,0-1-1,0 0 1,0 1-1,0-1 1,1 0-1,-1 1 1,0-1 0,1 0-1,-1 1 1,1-1-1,-1 0 1,1 0-1,0 0 1,-1 0-1,1 1 1,0-1-1,0 0 1,0 0-1,0 0 1,0 0-1,0-1 1,0 1-1,0 0 1,0 0 0,0-1-1,0 1 1,1 0-1,-1-1 1,0 0-1,0 1 1,1-1-1,-1 1 1,0-1-1,1 0 1,-1 0-1,0 0 1,1 0-1,1 0 1,12 1 43,-1-1 1,0 0-1,15-2 1,-18 2-25,23-3-509,0-2 0,0-1 0,-1-1 0,0-2 0,38-15 0,-70 24 177,1-1 0,0 1 0,0-1 0,0 0 0,-1 0 0,1 0 0,-1 0 1,1 0-1,0 0 0,-1 0 0,0-1 0,1 1 0,-1 0 0,0-1 0,0 1 1,1-1-1,-1 0 0,0 1 0,1-4 0,-1-10-5385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09.999"/>
    </inkml:context>
    <inkml:brush xml:id="br0">
      <inkml:brushProperty name="width" value="0.025" units="cm"/>
      <inkml:brushProperty name="height" value="0.025" units="cm"/>
    </inkml:brush>
  </inkml:definitions>
  <inkml:trace contextRef="#ctx0" brushRef="#br0">1 0 15855,'0'0'3972,"55"1"-2371,-7-1-928,6 0-289,3 0-352,0 0-288,-7 0-1762,-9 0-2754,-14 0-3524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10.360"/>
    </inkml:context>
    <inkml:brush xml:id="br0">
      <inkml:brushProperty name="width" value="0.025" units="cm"/>
      <inkml:brushProperty name="height" value="0.025" units="cm"/>
    </inkml:brush>
  </inkml:definitions>
  <inkml:trace contextRef="#ctx0" brushRef="#br0">32 153 14318,'0'0'1249,"-3"7"705,1-4-1799,-2 6 346,0-1 0,0 1-1,1 0 1,0 0 0,1 1-1,0-1 1,0 0 0,1 1-1,0 16 1,1-25-480,1 0-1,0 1 1,0-1 0,0 0-1,0 1 1,0-1 0,0 0-1,0 0 1,1 0 0,-1 0 0,0 0-1,0-1 1,1 1 0,-1 0-1,1 0 1,-1-1 0,1 1-1,-1-1 1,1 1 0,-1-1 0,1 0-1,-1 0 1,1 0 0,-1 1-1,1-2 1,0 1 0,-1 0-1,1 0 1,2-1 0,50-8 175,-28-2-525,-2-1 1,1 0 0,41-31-1,-37 24 281,-29 19 60,0 0 0,0 0 1,0 0-1,1 0 0,-1-1 0,0 1 0,0 0 0,0 0 0,0 0 0,1 0 0,-1 0 1,0 0-1,0 0 0,0 0 0,1-1 0,-1 1 0,0 0 0,0 0 0,0 0 0,0 0 0,1 0 1,-1 0-1,0 0 0,0 0 0,0 0 0,1 0 0,-1 1 0,0-1 0,0 0 0,0 0 1,1 0-1,-1 0 0,0 0 0,0 0 0,0 0 0,0 0 0,1 0 0,-1 1 0,0-1 0,0 0 1,0 0-1,0 0 0,0 0 0,0 0 0,1 1 0,-1-1 0,0 0 0,0 0 0,0 0 1,0 1-1,0-1 0,0 0 0,0 0 0,0 0 0,0 0 0,0 1 0,-1 18 483,-10 20 173,7-31-510,2-1-1,-1 0 1,1 1 0,0 0 0,1-1 0,-2 12 0,4-18-124,0 0 0,0-1 0,-1 1 0,1-1 0,0 1 0,0-1 0,0 1 0,0-1 0,0 1 0,0-1 0,-1 0 0,1 1 0,0-1 0,0 0 0,0 0 0,0 0 0,0 0 1,0 0-1,0 0 0,0 0 0,0 0 0,0 0 0,0 0 0,0-1 0,0 1 0,0 0 0,1-1 0,31-7 219,22-19-179,-46 21-159,1 0 1,0 1-1,1 0 0,-1 1 0,1 0 1,0 1-1,0 0 0,21-3 1,-31 11 41,0 0 1,-1 0-1,1 0 1,-1 0-1,0 0 1,-1 9-1,1-14 42,-16 64-1099,11-77-10527</inkml:trace>
  <inkml:trace contextRef="#ctx0" brushRef="#br0" timeOffset="1">429 1 18802,'0'0'2242,"67"52"-5509,-43-42-1442,2-2-383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10.721"/>
    </inkml:context>
    <inkml:brush xml:id="br0">
      <inkml:brushProperty name="width" value="0.025" units="cm"/>
      <inkml:brushProperty name="height" value="0.025" units="cm"/>
    </inkml:brush>
  </inkml:definitions>
  <inkml:trace contextRef="#ctx0" brushRef="#br0">147 1 12588,'0'0'7895,"-7"10"-6192,-73 92 2915,80-102-4622,-1 0 0,1 1 0,-1-1 0,1 0 0,-1 1 0,1-1 0,-1 1 0,1-1 0,-1 1 0,1-1 1,0 1-1,-1-1 0,1 1 0,0-1 0,-1 1 0,1 0 0,0-1 0,0 1 0,0-1 0,0 1 0,-1 0 0,1-1 0,0 1 0,0 0 0,0-1 0,0 1 0,0 0 0,1-1 0,-1 1 0,0 0 0,0-1 0,0 1 1,0-1-1,1 1 0,-1 0 0,0-1 0,1 1 0,-1-1 0,0 1 0,1-1 0,-1 1 0,1-1 0,-1 1 0,1-1 0,-1 0 0,1 1 0,-1-1 0,1 1 0,-1-1 0,1 0 0,-1 0 0,1 1 0,0-1 0,-1 0 1,1 0-1,-1 0 0,1 0 0,0 1 0,-1-1 0,1 0 0,0 0 0,0-1 0,61 3-2678,-31-1 1593,-26 0 1113,0 0 0,-1 0 0,0 1 0,1 0 0,-1 0-1,0 0 1,0 0 0,0 0 0,0 1 0,0 0 0,-1 0 0,1 0-1,-1 0 1,0 1 0,4 5 0,-5-7 82,-1-1-1,0 1 0,0 0 1,0 0-1,0 0 1,-1 0-1,1 0 1,0 0-1,-1 0 1,1 1-1,-1-1 1,0 0-1,0 0 1,0 0-1,0 0 1,0 1-1,0-1 0,-1 0 1,1 0-1,-1 0 1,1 0-1,-1 0 1,0 0-1,0 0 1,0 0-1,0 0 1,0 0-1,0 0 1,-1-1-1,1 1 1,0 0-1,-1-1 0,0 1 1,-2 1-1,-7 5 349,0 0-1,0-1 1,-1 0-1,0-1 0,-1 0 1,-13 4-1,-30 3-855,50-13-212,1 1 1,0-1 0,-1 0-1,1-1 1,-1 1 0,1-1-1,-7-2 1,-3-5-6204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15.589"/>
    </inkml:context>
    <inkml:brush xml:id="br0">
      <inkml:brushProperty name="width" value="0.025" units="cm"/>
      <inkml:brushProperty name="height" value="0.025" units="cm"/>
    </inkml:brush>
  </inkml:definitions>
  <inkml:trace contextRef="#ctx0" brushRef="#br0">1258 113 4773,'-12'0'3154,"-164"9"-1106,151-6-1822,0 2 0,0 1 1,1 0-1,0 2 1,-37 17-1,29-7-121,0 1-1,2 2 1,0 1 0,1 1-1,-31 33 1,-118 147 9,108-116 14,5 3-1,4 3 0,-78 160 0,110-188 181,2 2 0,4 1 0,2 0-1,3 2 1,4 0 0,-10 122 0,21-113-175,3 0-1,4 0 0,3 0 0,3-1 1,38 139-1,-33-168-100,2 0 0,2-1 0,2-1 1,2-1-1,2-1 0,2-1 0,2-2 1,1 0-1,70 70 0,-80-92-17,1-2 0,1 0 0,0-1 0,2-1-1,0-2 1,0 0 0,1-1 0,1-2 0,0-1 0,0 0 0,1-2 0,1-1 0,-1-2-1,1 0 1,0-2 0,0-1 0,0-1 0,42-5 0,-53 2 4,-1-2 0,1 0 0,-1-1 1,0 0-1,0-1 0,-1-1 0,0-1 0,28-18 1,-22 11 18,-1-1-1,-1-1 1,-1-1 0,0-1 0,19-27 0,-1-6 69,-3-3 0,-2 0 0,46-116-1,-15 2 377,-7-2-1,50-270 0,-61 174-394,7-273 0,-49 501-97,6-333 63,-10 325-165,-2 0-1,-3 1 1,-1-1-1,-2 1 0,-29-78 1,38 120 24,-30-56-713,29 57 496,0 0-1,0 1 1,0-1 0,-1 1 0,1-1 0,-1 1-1,1 0 1,-1 0 0,0 0 0,-4-2-1,-7 1-4104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16.187"/>
    </inkml:context>
    <inkml:brush xml:id="br0">
      <inkml:brushProperty name="width" value="0.025" units="cm"/>
      <inkml:brushProperty name="height" value="0.025" units="cm"/>
    </inkml:brush>
  </inkml:definitions>
  <inkml:trace contextRef="#ctx0" brushRef="#br0">0 774 1217,'0'0'15102,"12"-12"-14119,377-332 1195,0 2-1991,-378 332-285,-6 7 7,-1-1-1,0 0 1,1 0-1,-2 0 1,1 0-1,0-1 1,-1 1-1,0-1 1,0 0-1,0 0 1,0 0 0,2-9-1,-21 15-5807,-9 4 689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16.533"/>
    </inkml:context>
    <inkml:brush xml:id="br0">
      <inkml:brushProperty name="width" value="0.025" units="cm"/>
      <inkml:brushProperty name="height" value="0.025" units="cm"/>
    </inkml:brush>
  </inkml:definitions>
  <inkml:trace contextRef="#ctx0" brushRef="#br0">395 0 11339,'-9'3'523,"0"-1"-293,0 1 1,0 1-1,1-1 0,-1 1 1,1 1-1,0 0 0,0 0 1,1 0-1,-1 1 1,1 0-1,0 1 0,-10 13 1,-225 327 2897,239-342-3107,-1 0 0,1 0 0,0 0-1,0 0 1,1 0 0,0 1 0,-1-1 0,2 1 0,-1 0-1,1-1 1,0 1 0,-1 8 0,3-11-16,-1 0-1,1 0 1,0 0-1,0 0 1,0-1-1,0 1 1,0 0-1,0-1 1,1 1 0,-1-1-1,1 1 1,0-1-1,0 0 1,0 0-1,0 0 1,0 0 0,0 0-1,1 0 1,-1 0-1,0-1 1,1 1-1,0-1 1,-1 0 0,1 0-1,5 2 1,6 2-94,0-1 0,1 0 0,-1-1 0,1-1 0,0 0 0,0-1 0,0 0 0,0-1 0,21-4 0,-14 1-317,0-1 0,0-1 0,-1-1 0,0-1 0,33-16 0,29-22-3400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6.208"/>
    </inkml:context>
    <inkml:brush xml:id="br0">
      <inkml:brushProperty name="width" value="0.035" units="cm"/>
      <inkml:brushProperty name="height" value="0.035" units="cm"/>
    </inkml:brush>
  </inkml:definitions>
  <inkml:trace contextRef="#ctx0" brushRef="#br0">1 84 15883,'10'-12'878,"0"0"0,1 1 0,12-10-1,-19 18-703,0 0 1,0 0-1,0 0 0,1 1 0,-1 0 0,1-1 0,0 2 0,-1-1 0,1 0 0,0 1 0,0 0 0,0 0 0,6 0 0,-10 1-158,0 0-1,1 0 1,-1 0-1,0 0 1,0 1-1,0-1 1,1 0-1,-1 0 1,0 1-1,0-1 1,0 1-1,0-1 1,0 1-1,0 0 1,0-1 0,0 1-1,0 0 1,0 0-1,0 0 1,0-1-1,0 1 1,-1 0-1,1 0 1,0 0-1,-1 0 1,1 0-1,-1 1 1,1-1-1,-1 0 1,1 0-1,-1 0 1,0 0-1,1 1 1,-1-1-1,0 0 1,0 0-1,0 0 1,0 1-1,0 0 1,-1 6-10,0-1 1,0 0-1,0 1 0,-1-1 1,-3 8-1,-21 57 10,16-52-6,2 1 1,1 1-1,0-1 0,2 1 0,-5 34 0,10-55-8,0 0 0,0 1 0,0-1 0,0 0 0,0 1 0,0-1 0,0 1 0,0-1 0,0 0 0,1 1 0,-1-1 0,0 0 0,1 0 0,-1 1 0,1-1 0,0 0 0,-1 0-1,1 1 1,0-1 0,0 0 0,0 0 0,0 0 0,2 1 0,-2-1 1,1-1 0,-1 1 0,1-1 0,-1 0 0,1 0 0,-1 0 0,1 0 0,-1 0 0,1 0 0,-1 0 0,1-1 1,-1 1-1,1-1 0,-1 1 0,1-1 0,-1 1 0,1-1 0,-1 0 0,0 1 0,0-1 0,2-1 0,6-5-39,0 1 0,0-1 0,-1-1 0,0 0 1,0 0-1,11-16 0,33-61 718,-37 58-629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17.977"/>
    </inkml:context>
    <inkml:brush xml:id="br0">
      <inkml:brushProperty name="width" value="0.025" units="cm"/>
      <inkml:brushProperty name="height" value="0.025" units="cm"/>
    </inkml:brush>
  </inkml:definitions>
  <inkml:trace contextRef="#ctx0" brushRef="#br0">1 110 12812,'0'0'8232,"4"9"-8061,4 19 97,-1-1 0,-2 1 0,3 36 0,-6-47-32,-2-16-219,0 0 0,0 0 1,0 0-1,0 0 1,0 0-1,0 0 0,0 0 1,0 0-1,1 0 1,-1 0-1,0 0 0,1 0 1,-1 0-1,0 0 1,1 0-1,0 0 0,-1 0 1,1 0-1,-1 0 1,1 0-1,0 0 0,0-1 1,-1 1-1,1 0 1,0-1-1,0 1 0,0 0 1,0-1-1,0 1 1,0-1-1,0 0 0,0 1 1,0-1-1,0 0 0,0 1 1,0-1-1,0 0 1,0 0-1,0 0 0,0 0 1,1 0-1,-1 0 1,0 0-1,0-1 0,0 1 1,0 0-1,0 0 1,0-1-1,0 1 0,0-1 1,0 1-1,0-1 1,0 1-1,0-1 0,-1 0 1,1 1-1,0-1 1,0 0-1,0-1 0,11-7 40,0 0-1,-1-2 0,13-15 0,-17 18-16,169-185-377,-176 192 330,1 0 0,-1 0 0,1 0 0,0 0 0,0 1 0,-1-1 0,1 0 0,0 0 0,0 1 0,0-1 0,0 1 0,0-1 0,0 1 0,0-1-1,0 1 1,0-1 0,0 1 0,0 0 0,0 0 0,0-1 0,2 1 0,-2 1 2,-1-1 1,1 1-1,0-1 0,-1 1 1,1-1-1,-1 1 0,1-1 1,-1 1-1,1 0 0,-1-1 1,1 1-1,-1 0 0,0 0 1,1-1-1,-1 1 0,0 0 1,0 0-1,0 0 0,1-1 1,-1 1-1,0 2 1,-2 56 64,1-51 20,-3 22 10,2-23-77,1 0 0,0 0-1,0 0 1,1 0 0,0-1 0,0 1-1,2 10 1,-2-16-1,1-1 0,-1 0-1,1 1 1,-1-1 0,1 0 0,0 1 0,-1-1 0,1 0-1,-1 0 1,1 1 0,0-1 0,-1 0 0,1 0-1,0 0 1,-1 0 0,1 0 0,0 0 0,-1 0-1,1 0 1,0 0 0,-1 0 0,1 0 0,-1-1 0,1 1-1,0 0 1,-1 0 0,1-1 0,-1 1 0,1 0-1,0-1 1,-1 1 0,1 0 0,0-1 0,20-12 157,-5-2-124,-1 0 1,0-1-1,-1 0 0,21-35 0,28-31 477,-63 81-507,0 1 1,0 0 0,0 0 0,0 0 0,0 0 0,0 0-1,1-1 1,-1 1 0,0 0 0,0 0 0,0 0 0,0 0-1,0 0 1,1 0 0,-1-1 0,0 1 0,0 0 0,0 0-1,0 0 1,1 0 0,-1 0 0,0 0 0,0 0 0,0 0-1,0 0 1,1 0 0,-1 0 0,0 0 0,0 0 0,0 0 0,1 0-1,-1 0 1,0 0 0,0 0 0,0 0 0,1 0 0,-1 0-1,0 0 1,0 1 0,0-1 0,0 0 0,0 0 0,1 0-1,-1 0 1,0 0 0,0 0 0,0 1 0,4 12 374,-3 20-42,-1-29-245,0 2-72,0 1-1,1-1 1,-1 1-1,1-1 1,1 0-1,3 11 1,-5-17-26,0 1 0,1 0 1,-1 0-1,1-1 0,-1 1 0,0 0 1,1-1-1,-1 1 0,1 0 0,-1-1 0,1 1 1,0-1-1,-1 1 0,1-1 0,0 1 1,-1-1-1,1 0 0,0 1 0,0-1 1,-1 0-1,1 1 0,0-1 0,1 0 1,-1 0 4,1 0 1,-1-1-1,1 1 1,-1-1-1,0 1 1,1-1-1,-1 1 1,0-1-1,1 0 1,-1 0-1,0 0 1,0 0-1,1 0 1,-1 0-1,0 0 1,0 0-1,1-3 1,-1 3-48,0-1 0,0 1 0,1-1 0,-1 1 0,0-1 0,1 1 0,-1 0 0,0 0 1,1 0-1,0 0 0,-1 0 0,1 0 0,0 0 0,-1 0 0,1 0 0,3 0 0,-5 2-189,1-1 0,0 1-1,0 0 1,0-1 0,-1 1-1,1 0 1,0 0 0,-1 0-1,1-1 1,-1 1 0,1 0-1,-1 0 1,1 0 0,-1 0-1,0 0 1,1 0 0,-1 0-1,0 0 1,0 0 0,0 0-1,1 0 1,-1 0 0,0 0-1,-1 0 1,1 0 0,0 0-1,0 0 1,-1 2 0,1 8-6565,0-4-3875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18.384"/>
    </inkml:context>
    <inkml:brush xml:id="br0">
      <inkml:brushProperty name="width" value="0.025" units="cm"/>
      <inkml:brushProperty name="height" value="0.025" units="cm"/>
    </inkml:brush>
  </inkml:definitions>
  <inkml:trace contextRef="#ctx0" brushRef="#br0">98 107 12780,'0'0'1666,"0"-8"106,3-28-603,-3 35-1123,0 1 0,0-1 0,1 1 0,-1-1 0,0 0 1,0 1-1,0-1 0,0 1 0,0-1 0,0 0 0,0 1 0,0-1 0,0 1 0,0-1 0,0 0 0,0 1 0,0-1 0,-1 1 0,1-1 0,0 0 1,0 1-1,-1-1 0,1 1 0,0-1 0,-1 1 0,1-1 0,-1 1 0,1-1 0,0 1 0,-1 0 0,1-1 0,-1 1 0,1-1 0,-1 1 1,1 0-1,-1 0 0,0-1 0,1 1 0,-1 0 0,1 0 0,-1 0 0,0-1 0,1 1 0,-1 0 0,1 0 0,-1 0 0,0 0 0,1 0 0,-1 0 1,0 0-1,1 1 0,-1-1 0,1 0 0,-1 0 0,0 0 0,1 1 0,-1-1 0,1 0 0,-1 1 0,1-1 0,-2 1 0,-26 22 819,19-11-431,1 1 0,1 0-1,-7 18 1,12-26-286,0 0-1,0-1 1,1 1-1,0 0 1,0 0 0,0 0-1,0 0 1,1 0-1,0 0 1,0 0-1,0 0 1,1 0-1,1 8 1,-1-13-140,-1 1 0,1 0-1,0-1 1,-1 1 0,1-1 0,0 1 0,0-1 0,-1 1-1,1-1 1,0 1 0,0-1 0,0 0 0,-1 1 0,1-1-1,0 0 1,0 0 0,0 0 0,0 1 0,0-1 0,0 0 0,0 0-1,-1 0 1,1 0 0,0-1 0,0 1 0,0 0 0,0 0-1,0-1 1,0 1 0,0-1 0,27-9 107,-11-3-238,0 0 1,-2-1-1,1 0 1,-2-1 0,17-23-1,12-11-98,-42 48 227,0 0 0,0 0 1,0 0-1,0 0 0,0 0 0,0 0 0,0 0 1,0 1-1,0-1 0,1 0 0,-1 1 0,0-1 1,0 0-1,1 1 0,-1 0 0,3-1 0,-3 1 4,-1 0-1,1 0 0,-1 1 0,1-1 1,-1 0-1,1 0 0,-1 1 1,1-1-1,-1 1 0,1-1 0,-1 0 1,1 1-1,-1-1 0,0 1 0,1-1 1,-1 1-1,0-1 0,1 1 1,-1-1-1,0 1 0,0 0 0,1-1 1,-1 1-1,0-1 0,0 1 0,0 1 1,0 56 532,-1-38-447,1-19-91,0 0 0,0 0 0,0 0 0,0 0 0,0 0 0,0 1 0,0-1 0,0 0-1,1 0 1,-1 0 0,0 0 0,1 0 0,-1 0 0,0 0 0,1 0 0,0 0 0,-1 0 0,1 0 0,-1 0 0,1 0 0,0-1 0,0 1 0,-1 0 0,1 0 0,0-1 0,0 1 0,0-1 0,0 1 0,0 0-1,0-1 1,0 0 0,0 1 0,0-1 0,0 0 0,0 1 0,0-1 0,0 0 0,1 0 0,-1 0 0,0 0 0,0 0 0,0 0 0,0 0 0,0 0 0,0-1 0,0 1 0,0 0 0,0-1 0,0 1-1,0 0 1,0-1 0,0 1 0,2-2 0,6-2-113,0-1 1,-1 0-1,0 0 0,15-11 0,26-28-3322,-5-3-3927,-20 16 1278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19.040"/>
    </inkml:context>
    <inkml:brush xml:id="br0">
      <inkml:brushProperty name="width" value="0.025" units="cm"/>
      <inkml:brushProperty name="height" value="0.025" units="cm"/>
    </inkml:brush>
  </inkml:definitions>
  <inkml:trace contextRef="#ctx0" brushRef="#br0">164 0 11435,'0'0'9870,"-11"14"-8647,0 1-850,0 1 0,0 0 0,2 0 0,0 1 0,1 1 1,0-1-1,2 1 0,-5 19 0,7-21-64,2 1 0,0 0 1,1-1-1,0 1 0,2 0 1,4 32-1,-4-45-353,-1 1 0,1-1 0,0 0 0,0 0 0,1 0 0,-1 0 0,1 0 1,0 0-1,0-1 0,0 1 0,0 0 0,1-1 0,-1 0 0,1 1 0,0-1 0,0 0 0,1 0 0,-1-1 0,0 1 0,1-1 0,-1 0 0,1 0 1,0 0-1,0 0 0,0 0 0,0-1 0,0 0 0,0 0 0,0 0 0,1 0 0,-1-1 0,6 0 0,-10 0-33,1 0 0,-1 0-1,1 0 1,0 0 0,-1 0-1,1 0 1,0 0 0,-1-1 0,1 1-1,-1 0 1,1 0 0,-1-1-1,1 1 1,0 0 0,-1-1 0,1 1-1,-1-1 1,0 1 0,1-1-1,-1 1 1,1-1 0,-1 1 0,0-1-1,1 1 1,-1-1 0,0 1-1,1-1 1,-1 1 0,0-1 0,0 0-1,0 1 1,0-1 0,0 0-1,1 1 1,-1-1 0,0 0-1,0 1 1,-1-1 0,1 1 0,0-1-1,0 0 1,0 1 0,0-1-1,0 0 1,-1 1 0,1-1 0,0 1-1,-1-1 1,0 0 0,-16-31-1798,7 23 1545,0 0 0,-1 0 0,0 1-1,0 0 1,-24-12 0,29 17 597,-1 0 0,0 1 0,0-1 0,0 1 0,0 1 0,0 0 0,-14-1 0,21 2-230,0 0 1,0 0-1,0 0 0,1 0 0,-1 0 0,0 0 1,0 0-1,0 0 0,0 0 0,0 1 0,0-1 1,1 0-1,-1 0 0,0 0 0,0 0 0,0 0 1,0 0-1,0 1 0,0-1 0,0 0 0,0 0 1,0 0-1,0 0 0,1 0 0,-1 1 0,0-1 1,0 0-1,0 0 0,0 0 0,0 0 0,0 1 1,0-1-1,0 0 0,0 0 0,0 0 0,0 0 1,-1 1-1,1-1 0,0 0 0,0 0 0,0 0 1,0 0-1,0 0 0,0 1 0,0-1 0,0 0 1,0 0-1,0 0 0,-1 0 0,1 0 0,0 0 1,0 0-1,0 1 0,0-1 0,-1 0 0,17 8 229,-1-6-293,1 0 0,0-1 0,0 0 0,0-1 0,-1-1 0,1-1 0,0 0 0,24-7 0,-28 6-184,0 0 0,0-2 1,-1 1-1,1-1 1,-1-1-1,0 0 0,-1 0 1,1-1-1,-1-1 1,-1 0-1,12-11 0,-14 8 372,-12 11 371,-15 14 163,15-9-491,0 1-1,0 0 0,1 1 0,0-1 0,0 1 0,0 0 0,1 0 1,0 0-1,1 0 0,-1 0 0,1 1 0,1-1 0,0 1 0,0-1 1,0 1-1,1 0 0,0-1 0,2 14 0,-2-19-186,1-1 0,0 0 0,0 1 0,1-1 0,-1 0 0,0 0 0,0 0 0,1 0-1,-1 0 1,0 0 0,1 0 0,-1 0 0,1-1 0,-1 1 0,1 0 0,-1-1 0,1 1 0,0-1 0,-1 0 0,1 0 0,0 1 0,-1-1-1,1 0 1,0-1 0,1 1 0,45-5 120,-32-1-131,0-1 0,-1 0 0,0 0 0,24-17 0,-24 14-67,0 0-1,1 2 0,0 0 1,18-6-1,-34 13 78,1 1-1,-1 0 1,1 0 0,0 0-1,-1 0 1,1-1 0,-1 1-1,1 0 1,0 0 0,-1 0-1,1 0 1,-1 0 0,1 1-1,-1-1 1,1 0-1,0 0 1,-1 0 0,1 0-1,-1 1 1,1-1 0,-1 0-1,1 0 1,-1 1 0,1-1-1,-1 0 1,1 1 0,-1-1-1,0 1 1,1-1 0,-1 1-1,1-1 1,-1 1 0,0-1-1,0 1 1,1-1-1,-1 1 1,0-1 0,0 1-1,1-1 1,-1 1 0,0-1-1,0 1 1,0 0 0,0-1-1,0 1 1,0-1 0,0 1-1,0 0 1,0 0 0,0 0-5,0 0 1,0 0 0,0 0-1,0 0 1,0 0 0,0 0-1,1 0 1,-1 0 0,0 0-1,1 0 1,-1 0 0,1 0-1,-1 0 1,1 0 0,-1 0 0,1 0-1,0 0 1,-1-1 0,1 1-1,0 0 1,0-1 0,-1 1-1,1 0 1,0-1 0,0 1-1,0-1 1,0 1 0,0-1-1,0 1 1,0-1 0,0 0-1,0 0 1,2 1 0,2-1-151,46 2 60,-19-8-5458,-21 2-175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20.084"/>
    </inkml:context>
    <inkml:brush xml:id="br0">
      <inkml:brushProperty name="width" value="0.025" units="cm"/>
      <inkml:brushProperty name="height" value="0.025" units="cm"/>
    </inkml:brush>
  </inkml:definitions>
  <inkml:trace contextRef="#ctx0" brushRef="#br0">259 143 7655,'0'-13'4853,"1"3"-3919,0 2-310,0 0 0,-1 0 0,1-1 0,-1 1 0,-1 0 1,0 0-1,0 0 0,0 0 0,-1 0 0,-5-11 0,7 18-512,-1 0 0,1-1-1,-1 1 1,0 0 0,0 0-1,1 0 1,-1 0 0,0 0-1,0 0 1,0 0 0,0 0-1,-1 0 1,1 1 0,0-1-1,0 0 1,0 1 0,-1-1-1,1 1 1,0-1 0,0 1-1,-1-1 1,1 1 0,0 0-1,-1 0 1,1 0 0,-2 0-1,1 0-36,0 1 0,-1 0 0,1 0 0,0 0 0,0 0-1,1 0 1,-1 1 0,0-1 0,0 1 0,1-1 0,-1 1-1,0-1 1,1 1 0,-2 2 0,-3 5-21,1 0 0,0 0 1,0 0-1,1 0 0,-6 18 0,0 28 476,2 0-1,3 0 0,2 1 1,2-1-1,9 68 0,-7-104-478,1-1 0,0 1 0,2-1-1,0 0 1,1 0 0,1 0-1,11 22 1,-13-38 191,-6-16-203,-10-20-101,-3 9-194,-1 1 0,-2 0-1,0 1 1,-2 0 0,0 2 0,-41-33-1,149 49-1040,-52 2 182,0-2-1,-1-1 0,49-16 1,-59 13-1389,1-1 0,42-22 0,-61 27 1909,1 0-1,-1-1 1,0 1-1,0-1 1,6-8 0,-11 12 667,0 0 1,0 0 0,-1 1 0,1-1 0,-1-1 0,0 1 0,1 0 0,-1 0 0,0 0 0,0-1 0,0 1 0,-1 0 0,1-1 0,0 1 0,-1-1-1,0 1 1,1-1 0,-1 1 0,0-1 0,-1 1 0,1-1 0,-1-3 0,1 5 18,-1 1 0,1 0 0,0-1 0,-1 1 0,1 0 0,0-1 0,-1 1 0,1 0 0,0 0 0,-1-1 0,1 1 0,-1 0 0,1 0 0,-1 0 0,1 0 0,0 0 0,-1 0 0,1 0 0,-1-1 0,1 1 0,-1 0 0,1 1 0,-1-1 0,1 0 0,-1 0 0,1 0 0,0 0 0,-1 0 0,1 0 0,-1 0 0,1 1 0,0-1 0,-1 0 0,1 0 0,-1 1 0,1-1 0,0 0 0,-1 1 0,-15 12 1848,9-5-1364,1 1 1,1-1 0,-1 2-1,-7 17 1,11-22-402,0-1 1,1 1-1,-1 0 1,1 0-1,0 0 1,1 0-1,-1 0 1,1 0-1,0 0 1,0 0-1,0 0 1,2 8-1,-1-12-150,0 0 1,0 0-1,-1 0 0,1 0 0,0 0 0,0 0 1,0 0-1,0-1 0,0 1 0,1 0 1,-1-1-1,0 1 0,0-1 0,0 1 1,0-1-1,1 1 0,-1-1 0,0 0 1,0 0-1,1 0 0,-1 0 0,0 0 1,1 0-1,-1 0 0,0 0 0,0 0 1,2-1-1,36-8 274,-33 5-287,0 0 0,0 0 0,0 0 0,-1-1 0,0 0 0,0 0 0,0 0 0,-1-1 0,1 0 0,-1 0 0,0 0 0,-1 0 0,5-12 0,27-38-16,-34 107-251,-1-40 275,1 0 1,0-1-1,1 1 0,0 0 0,0-1 1,1 0-1,7 16 0,-9-23-162,1-1 0,-1 1-1,0-1 1,1 0 0,0 1 0,-1-1 0,1 0-1,0 0 1,0 0 0,0-1 0,0 1-1,0 0 1,1-1 0,-1 1 0,0-1 0,1 0-1,-1 0 1,1 0 0,0 0 0,-1 0-1,1 0 1,0-1 0,-1 1 0,1-1 0,0 0-1,0 0 1,-1 0 0,1 0 0,0 0-1,-1-1 1,1 1 0,0-1 0,0 0 0,-1 0-1,3-1 1,0 0-522,-1 0 0,1-1 0,-1 0-1,0 0 1,0 0 0,0-1 0,0 0 0,-1 1 0,7-9 0,11-19-4455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20.449"/>
    </inkml:context>
    <inkml:brush xml:id="br0">
      <inkml:brushProperty name="width" value="0.025" units="cm"/>
      <inkml:brushProperty name="height" value="0.025" units="cm"/>
    </inkml:brush>
  </inkml:definitions>
  <inkml:trace contextRef="#ctx0" brushRef="#br0">48 12 12684,'-4'10'1548,"-29"109"1787,29-105-2827,2 0 0,0 1 0,1-1 0,0 0 0,1 1 0,0-1 0,4 21 0,-3-33-495,0 1 0,0 0 0,0-1 0,0 1 0,1-1 1,-1 1-1,0-1 0,1 1 0,0-1 0,0 0 0,0 0 0,0 0 0,0 0 0,0 0 0,0-1 0,0 1 0,1-1 0,-1 1 0,1-1 1,-1 0-1,1 0 0,0 0 0,-1 0 0,1 0 0,0 0 0,0-1 0,-1 0 0,1 1 0,0-1 0,0 0 0,3-1 0,0 1-30,0 0-1,-1-1 1,1 0-1,0 0 1,-1-1-1,1 1 0,-1-1 1,1 0-1,-1-1 1,0 1-1,0-1 1,0 0-1,0-1 1,6-4-1,-5 1-26,0 0 1,0 0-1,-1-1 1,0 0-1,0 0 1,-1 0-1,0 0 1,0-1-1,-1 0 1,0 0-1,-1 0 1,2-13-1,0-9-49,-2-1 1,-2-40-1,0 35-227,-1 47 426,0 0 0,-1 0 0,-1 0-1,-4 15 1,-7 25 70,11-31 170,1 0-1,0 1 1,1-1 0,2 1-1,0-1 1,6 34 0,-6-48-345,0 0 1,0-1 0,0 1-1,1 0 1,0-1 0,0 1-1,0-1 1,1 0-1,-1 1 1,1-1 0,0 0-1,0-1 1,0 1-1,1-1 1,0 1 0,-1-1-1,1 0 1,0 0 0,0 0-1,1-1 1,-1 0-1,0 0 1,1 0 0,-1 0-1,1 0 1,0-1-1,0 0 1,-1 0 0,1-1-1,0 1 1,8-1 0,-11 0-303,-1 0 0,1 0 1,0 0-1,0 0 1,0 0-1,0 0 1,-1-1-1,1 1 1,0-1-1,0 1 1,-1-1-1,1 0 1,0 0-1,-1 1 1,1-1-1,2-3 1,7-9-5258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21.806"/>
    </inkml:context>
    <inkml:brush xml:id="br0">
      <inkml:brushProperty name="width" value="0.025" units="cm"/>
      <inkml:brushProperty name="height" value="0.025" units="cm"/>
    </inkml:brush>
  </inkml:definitions>
  <inkml:trace contextRef="#ctx0" brushRef="#br0">1 360 9737,'0'0'11360,"10"3"-10073,2-1-1109,0 0-1,0 0 1,1-1 0,-1-1-1,0 0 1,1-1 0,-1 0-1,18-4 1,-25 4-121,1 0 0,-1 0 0,1-1 0,-1 0 0,0 0 0,0 0 0,0-1 0,0 0 0,0 0 0,-1 0 0,1 0 0,-1-1 0,0 1 1,0-1-1,0 0 0,-1 0 0,1-1 0,-1 1 0,0-1 0,0 0 0,-1 0 0,1 0 0,2-8 0,-4 11-39,-1 1 1,0 0-1,1 0 0,-1 0 0,0-1 1,0 1-1,0 0 0,0 0 1,0-1-1,0 1 0,0 0 0,0 0 1,0-1-1,-1 1 0,1 0 1,0 0-1,-1 0 0,1 0 0,-1-1 1,1 1-1,-1 0 0,0 0 1,1 0-1,-1 0 0,0 0 0,0 0 1,0 1-1,0-1 0,0 0 1,0 0-1,0 1 0,0-1 1,0 0-1,0 1 0,0-1 0,0 1 1,0-1-1,0 1 0,-1 0 1,1-1-1,0 1 0,0 0 0,-1 0 1,1 0-1,0 0 0,-2 0 1,-3 0-16,1 0 1,0 1 0,0 0 0,-1-1 0,1 2 0,0-1 0,0 1 0,0-1-1,0 1 1,-5 4 0,1 0-16,0 0 0,1 1 0,0 1-1,1-1 1,0 1 0,0 0 0,-9 14 0,13-18 32,1 0 1,-1 0-1,1 1 1,0-1-1,0 1 1,0-1 0,0 1-1,1 0 1,0-1-1,0 1 1,0 0 0,1 0-1,-1 0 1,1 0-1,0 0 1,1 0 0,-1 0-1,3 7 1,-2-10-12,1-1 0,-1 1 0,1 0 0,0-1 0,0 1 0,-1-1 0,1 1 0,0-1 0,0 0 0,1 0 0,-1 0 0,0 0 0,0 0 0,0 0 0,1-1 0,-1 1 0,0-1 0,1 0 0,-1 0 0,0 1 0,1-2 0,-1 1 0,4 0-1,60-9-181,-6-12-599,27-21-8184,19-8-1000,-31 29 12099,-63 19-1002,-1-2 0,1 1 0,0-2 0,15-7 0,-19 7-691,0 1 0,0 1 0,0-1-1,1 2 1,0-1 0,-1 1-1,1 0 1,11 0 0,-20 3-641,0-1 286,1 1 0,-1-1 1,0 0-1,0 1 0,0-1 0,0 1 0,0-1 0,0 1 0,0-1 0,0 1 0,0-1 0,0 0 1,0 1-1,0-1 0,0 1 0,0-1 0,-1 1 0,1-1 0,0 0 0,0 1 0,0-1 0,-1 1 1,1-1-1,0 0 0,0 1 0,-1-1 0,1 0 0,0 0 0,-1 1 0,1-1 0,0 0 0,-1 1 1,0-1-1,-2 0-63,0 1 1,0-1 0,1 1-1,-1 0 1,0-1 0,0 1-1,0 1 1,1-1 0,-1 0-1,1 1 1,-1-1 0,1 1-1,-1 0 1,1-1 0,0 1-1,0 0 1,0 1-1,0-1 1,0 0 0,-2 5-1,-11 10 713,14-16-504,0-1-235,-1 0 1,1 1 0,-1-1 0,1 1 0,-1-1 0,1 1-1,-1 0 1,1 0 0,0 0 0,-1 0 0,1 0 0,0 0-1,0 0 1,0 0 0,0 0 0,0 0 0,0 1 0,0-1-1,0 0 1,0 1 0,0 2 0,-17 34 1751,16-32-933,49 23-78,-44-30-733,0 1 0,-1 0 0,1-1-1,0 0 1,-1 0 0,1 0 0,-1 0-1,1 0 1,-1 0 0,1-1 0,-1 1-1,0-1 1,0 0 0,0 0 0,0 1 0,0-1-1,3-5 1,7-3 32,-1 2-90,0-2 0,-1 0 1,0 0-1,0 0 0,-1-2 1,-1 1-1,0-1 0,0 0 1,-1 0-1,10-27 0,-10 23-5,-2-1-1,0 0 0,0 0 0,-2 0 0,0-1 0,-1 1 1,-1-1-1,-1-26 0,0 42 56,0 0 0,0 1 0,0-1 0,0 0 1,-1 1-1,1-1 0,0 0 0,-1 1 0,1-1 0,-1 0 0,0 1 0,0-1 0,1 1 1,-1-1-1,0 1 0,0 0 0,0-1 0,-1 1 0,1 0 0,0 0 0,0-1 0,-1 1 1,1 0-1,0 0 0,-1 1 0,1-1 0,-1 0 0,0 0 0,1 1 0,-1-1 0,0 1 1,1-1-1,-1 1 0,0 0 0,1 0 0,-3 0 0,2 0-7,-1 0 0,1 1 0,-1-1 0,1 1 0,0 0-1,0 0 1,-1 0 0,1 0 0,0 0 0,0 0 0,0 1 0,0-1 0,0 1 0,0-1 0,1 1-1,-1 0 1,0 0 0,1-1 0,-1 1 0,1 0 0,0 0 0,0 1 0,0-1 0,0 0 0,-1 3-1,-2 9 100,0 0 0,1 1 0,1-1 0,0 1 0,1 0 0,1 0 0,0-1 0,1 1 0,6 27 0,-6-32-44,2-1 0,0 1 0,0-1 0,0 0-1,2 0 1,-1 0 0,1 0 0,0-1 0,0 1 0,1-1 0,0-1 0,1 1 0,0-1-1,0 0 1,12 8 0,5-3-250,-10-8-1899,-4-9-4817,-6-10-4021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22.747"/>
    </inkml:context>
    <inkml:brush xml:id="br0">
      <inkml:brushProperty name="width" value="0.025" units="cm"/>
      <inkml:brushProperty name="height" value="0.025" units="cm"/>
    </inkml:brush>
  </inkml:definitions>
  <inkml:trace contextRef="#ctx0" brushRef="#br0">3 45 10826,'0'-2'6518,"-1"7"-2801,0 17-1998,1-20-1739,0 0 0,0-1 0,0 1-1,0 0 1,0-1 0,0 1-1,1 0 1,-1-1 0,0 1 0,1 0-1,-1-1 1,1 1 0,0-1 0,0 1-1,0-1 1,-1 1 0,1-1 0,0 0-1,1 1 1,-1-1 0,0 0 0,0 0-1,1 0 1,-1 0 0,0 0 0,1 0-1,2 1 1,2-1 93,-1-1-1,1 0 1,0 0 0,-1 0 0,1-1-1,0 0 1,-1 0 0,1 0-1,-1-1 1,1 0 0,6-3 0,58-37 236,-62 35-279,0 1 1,1 0-1,0 0 1,0 1-1,0 1 1,1-1-1,-1 1 1,1 1 0,0 0-1,1 0 1,15-1-1,-25 4 25,1 0 0,-1 0 0,0 1 0,1-1 0,-1 1 0,0-1 0,0 1 0,0-1 0,1 1 0,-1 0 0,0-1 0,0 1 0,0 0 0,0 0 0,0 0 0,0 0 0,0 0 0,-1 0 0,1 0 0,0 0 0,0 0 0,-1 1 0,1-1-1,-1 0 1,1 0 0,-1 1 0,1 1 0,9 47 771,-3-16-655,-7-32-165,1 0 1,0 0-1,0 0 0,0 0 1,0-1-1,0 1 0,0 0 1,0-1-1,1 1 0,-1-1 1,0 0-1,1 1 0,-1-1 1,1 0-1,0 0 0,-1 0 1,1 0-1,0 0 0,0 0 1,0 0-1,0-1 0,0 1 1,-1-1-1,1 1 0,0-1 1,0 0-1,0 0 0,0 1 1,0-2-1,4 1 0,5-2 28,0-1 1,-1 0-1,1 0 0,18-9 1,-22 8-265,0 1 1,1 0-1,-1 0 1,1 1-1,16-3 1,-23 5 51,0 0 0,0 0 1,0 0-1,0 0 0,0 0 1,1 0-1,-1 0 0,0 1 0,0-1 1,0 0-1,0 1 0,0-1 0,0 0 1,0 1-1,0 0 0,0-1 1,1 2-1,1 3-3647,-2 3-3997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23.078"/>
    </inkml:context>
    <inkml:brush xml:id="br0">
      <inkml:brushProperty name="width" value="0.025" units="cm"/>
      <inkml:brushProperty name="height" value="0.025" units="cm"/>
    </inkml:brush>
  </inkml:definitions>
  <inkml:trace contextRef="#ctx0" brushRef="#br0">0 24 15407,'0'0'8648,"50"-23"-18417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23.836"/>
    </inkml:context>
    <inkml:brush xml:id="br0">
      <inkml:brushProperty name="width" value="0.025" units="cm"/>
      <inkml:brushProperty name="height" value="0.025" units="cm"/>
    </inkml:brush>
  </inkml:definitions>
  <inkml:trace contextRef="#ctx0" brushRef="#br0">3 25 12364,'0'0'7767,"0"10"-7270,-1 49 467,0 1 649,9 94 0,-8-153-1579,0 0-1,0 0 1,0 0 0,0 0-1,1 0 1,-1 1 0,0-1-1,1 0 1,-1 0 0,1 0-1,0-1 1,-1 1-1,1 0 1,-1 0 0,1 0-1,0 0 1,0 0 0,0-1-1,-1 1 1,1 0 0,0-1-1,0 1 1,0-1 0,0 1-1,0-1 1,0 1-1,0-1 1,0 0 0,0 1-1,0-1 1,1 0 0,-1 0-1,0 0 1,0 0 0,0 0-1,0 0 1,0 0-1,0 0 1,0 0 0,0 0-1,0-1 1,2 0 0,4-1 96,-1 0 1,1-1 0,-1 0 0,1 0 0,8-6 0,51-34 141,-3-3 0,96-89 0,-159 135-303,30-34 244,-19 13-1559,-12 1-3757,-7 14 320,-8 3-2168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24.167"/>
    </inkml:context>
    <inkml:brush xml:id="br0">
      <inkml:brushProperty name="width" value="0.025" units="cm"/>
      <inkml:brushProperty name="height" value="0.025" units="cm"/>
    </inkml:brush>
  </inkml:definitions>
  <inkml:trace contextRef="#ctx0" brushRef="#br0">4 0 11371,'0'0'5605,"-4"60"-3747,17-36-385,6-1-63,1-2-289,9 0-160,-1 1-545,4-1-320,0 0-96,-7-4-1826,-7-5-3202,-2-4-12429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6.706"/>
    </inkml:context>
    <inkml:brush xml:id="br0">
      <inkml:brushProperty name="width" value="0.035" units="cm"/>
      <inkml:brushProperty name="height" value="0.035" units="cm"/>
    </inkml:brush>
  </inkml:definitions>
  <inkml:trace contextRef="#ctx0" brushRef="#br0">46 21 13683,'0'-1'138,"0"-1"-1,0 1 1,-1 0-1,1-1 1,0 1 0,-1 0-1,1 0 1,-1-1-1,1 1 1,-1 0 0,0 0-1,-1-1 1,2 1-77,0 1 0,-1 0 0,1-1-1,0 1 1,-1 0 0,1 0 0,-1-1 0,1 1 0,0 0 0,-1 0 0,1 0-1,-1 0 1,1 0 0,-1 0 0,1-1 0,0 1 0,-1 0 0,1 0 0,-1 0-1,1 0 1,-1 1 0,1-1 0,-1 0 0,0 0 0,0 1 43,-1 0 1,1 0 0,-1 0 0,1 0-1,0 0 1,-1 0 0,1 0-1,0 0 1,0 1 0,0-1-1,0 1 1,0-1 0,0 1-1,0-1 1,0 1 0,0 3-1,-1-1-14,1 0 0,-1 1 0,1-1 0,1 0 0,-1 1 0,1 0 0,-1-1 0,2 9 0,-1-12-78,0 0 0,0 1 0,1-1 0,-1 0 0,0 0 0,1 0 0,-1 0 0,1 0 0,-1 0 0,1 0-1,-1-1 1,1 1 0,0 0 0,-1 0 0,1 0 0,0 0 0,0-1 0,0 1 0,0 0 0,0-1 0,-1 1 0,1-1 0,0 1 0,0-1-1,0 1 1,1-1 0,-1 0 0,0 1 0,0-1 0,0 0 0,0 0 0,0 0 0,0 0 0,0 0 0,0 0 0,0 0 0,0 0 0,1-1-1,-1 1 1,0 0 0,1-1 0,31-13 58,1 0-160,-32 13 74,0 1 0,0-1 0,0 1 1,0-1-1,0 1 0,0 0 0,0 0 0,0 0 0,0 0 0,0 0 0,0 1 0,0-1 0,0 0 0,2 2 1,-2 0-8,1 0 0,0 1 1,-1-1-1,1 1 1,-1 0-1,0 0 1,0 0-1,0 0 1,0 0-1,-1 0 0,1 1 1,-1-1-1,0 0 1,0 1-1,1 3 1,0 0-10,22 73-9,23 137 0,-43-191 95,-1 0 0,0 45 0,-3-65-37,0 1 0,0-1 1,-1 0-1,0 0 0,0 1 1,-1-1-1,1 0 0,-1 0 1,-1 0-1,1 0 0,-1-1 0,0 1 1,0-1-1,-1 0 0,0 1 1,0-2-1,-4 6 0,5-8 17,0 1 0,0-1 0,-1 0-1,1-1 1,0 1 0,-1 0 0,1-1 0,-1 0-1,1 0 1,-1 0 0,0 0 0,1 0-1,-1-1 1,0 0 0,0 0 0,-6 0 0,7-1-10,1 1 0,-1-1 0,1 0 0,-1 0 0,1 0 0,-1 0 0,1 0 0,0 0 0,0 0 0,-1-1 0,1 0 0,0 1 0,0-1 0,1 0 0,-1 0 0,0 0 0,1 0 0,-1 0 0,1 0 0,-1 0 0,1-1 0,0 1 0,0 0 0,0-1 0,0-2 0,-2-5 5,2 0 0,-1 0 0,2-1 0,-1 1 0,1 0-1,1 0 1,0 0 0,3-17 0,4-7-49,14-37-1,17-37-510,27-90-549,-51 136 757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24.889"/>
    </inkml:context>
    <inkml:brush xml:id="br0">
      <inkml:brushProperty name="width" value="0.025" units="cm"/>
      <inkml:brushProperty name="height" value="0.025" units="cm"/>
    </inkml:brush>
  </inkml:definitions>
  <inkml:trace contextRef="#ctx0" brushRef="#br0">1 1 7431,'0'0'11483,"11"11"-10885,10 11-400,-1 1 1,-2 1 0,0 1-1,26 50 1,66 151 161,80 239 0,-182-441-642,-1 0 566,19 41-1,-24-61-559,0 0 0,0 0 0,0 0-1,0-1 1,1 1 0,-1-1 0,1 1 0,0-1-1,0 0 1,0 0 0,1 0 0,-1 0-1,1-1 1,-1 1 0,1-1 0,0 0 0,5 2-1,0-3-3908,-5-1-737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25.234"/>
    </inkml:context>
    <inkml:brush xml:id="br0">
      <inkml:brushProperty name="width" value="0.025" units="cm"/>
      <inkml:brushProperty name="height" value="0.025" units="cm"/>
    </inkml:brush>
  </inkml:definitions>
  <inkml:trace contextRef="#ctx0" brushRef="#br0">2 94 12139,'-1'10'-5,"1"-4"21,-1 4 103,1 1-1,0-1 1,1 1-1,0 0 1,0-1-1,1 0 1,1 1-1,-1-1 1,7 13-1,4 0 415,1 0 0,2-1 0,0-1 0,1-1 0,1 0 0,1-1 0,24 18 0,-9-11 94,0-1 1,2-2 0,68 33 0,-103-56-537,-1 1 0,1-1 0,0 0 0,0 1 1,0-1-1,-1 0 0,1 0 0,0 1 0,0-1 0,0 0 1,0 0-1,0 0 0,-1 0 0,1 0 0,0 0 0,0 0 1,0-1-1,0 1 0,0 0 0,-1 0 0,1-1 0,0 1 1,0 0-1,0-1 0,-1 1 0,1-1 0,0 1 0,-1-1 1,2-1-1,0 0 54,-1 0 1,1 0-1,-1-1 1,0 1-1,0-1 1,0 1-1,0-1 1,0 0 0,-1 1-1,1-4 1,2-14 251,-2 1 0,-2-27 1,1 30-246,-4-75 164,1 64-669,2-1 1,0 1-1,2-1 1,1 1-1,10-53 1,-9 73-245,-1 0 0,1 0 0,0 1 0,1-1 1,-1 1-1,1 0 0,1 0 0,-1 1 0,6-7 0,22-18-6246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33.324"/>
    </inkml:context>
    <inkml:brush xml:id="br0">
      <inkml:brushProperty name="width" value="0.025" units="cm"/>
      <inkml:brushProperty name="height" value="0.025" units="cm"/>
    </inkml:brush>
  </inkml:definitions>
  <inkml:trace contextRef="#ctx0" brushRef="#br0">2 1008 11243,'0'0'5738,"0"-10"-4590,-1 6-1063,1 1 0,-1-1-1,1 0 1,1 1 0,-1-1 0,0 0-1,1 1 1,0-1 0,0 1 0,0-1-1,0 1 1,0-1 0,1 1 0,-1 0-1,1-1 1,0 1 0,0 0 0,0 0-1,1 0 1,-1 1 0,1-1 0,-1 1-1,5-4 1,77-57 976,2 4-1,113-57 1,201-79-1073,-258 129 189,573-305-187,-711 369-183,0 0 1,0 0 0,-1-1 0,1 1 0,-1-1-1,1 0 1,4-6 0,-8 8 127,1 1 1,-1 0-1,0 0 1,0-1-1,0 1 1,0 0-1,0-1 1,0 1-1,0 0 1,0 0-1,0-1 1,0 1-1,0 0 1,0-1-1,0 1 1,0 0-1,0 0 1,0-1-1,0 1 1,0 0-1,0-1 1,0 1-1,-1 0 1,1 0-1,0-1 1,0 1-1,0 0 1,0 0-1,-1-1 1,1 1-1,0 0 1,0 0-1,0 0 1,-1-1-1,1 1 0,-1 0 1,-22-6-3218,-21 2-4939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34.936"/>
    </inkml:context>
    <inkml:brush xml:id="br0">
      <inkml:brushProperty name="width" value="0.025" units="cm"/>
      <inkml:brushProperty name="height" value="0.025" units="cm"/>
    </inkml:brush>
  </inkml:definitions>
  <inkml:trace contextRef="#ctx0" brushRef="#br0">152 51 7719,'0'0'12193,"-1"-8"-12145,0-3 128,-1-5-217,2 0 5762,-1 25-5734,-1-1 1,-1 0-1,1 1 0,-7 12 0,-3 10 13,-17 61 9,-2 2 19,-25 130-1,55-224-26,1 1 0,0-1 0,0 1 0,-1-1-1,1 1 1,0-1 0,0 1 0,0-1 0,0 1-1,0 0 1,0-1 0,0 1 0,0-1 0,0 1-1,0-1 1,0 1 0,0 0 0,0-1 0,0 1 0,1-1-1,-1 1 1,0-1 0,0 1 0,1-1 0,-1 1-1,0-1 1,1 1 0,-1-1 0,0 0 0,1 1-1,-1-1 1,1 1 0,15-10 62,20-30 76,-33 36-127,183-187 107,-119 127-336,71-86 0,-129 133-1847,-9 16 1902,0 0-1,0-1 0,0 1 0,0 0 0,0-1 0,-1 1 0,1 0 0,0 0 1,0-1-1,-1 1 0,1 0 0,0 0 0,0-1 0,-1 1 0,1 0 0,0 0 1,0 0-1,-1 0 0,1 0 0,0-1 0,-1 1 0,1 0 0,0 0 0,-1 0 1,1 0-1,0 0 0,-1 0 0,1 0 0,0 0 0,-1 0 0,1 0 0,0 0 1,-1 0-1,1 0 0,0 0 0,-1 0 0,1 1 0,0-1 0,-1 0 0,1 0 1,0 0-1,-1 0 0,1 1 0,0-1 0,0 0 0,-1 0 0,1 1 0,-25 9-7978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35.283"/>
    </inkml:context>
    <inkml:brush xml:id="br0">
      <inkml:brushProperty name="width" value="0.025" units="cm"/>
      <inkml:brushProperty name="height" value="0.025" units="cm"/>
    </inkml:brush>
  </inkml:definitions>
  <inkml:trace contextRef="#ctx0" brushRef="#br0">1 1 15791,'0'0'4324,"1"48"-3908,15-40-352,8-3-31,2-2-1443,1-3-2113,-2 0-1794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35.614"/>
    </inkml:context>
    <inkml:brush xml:id="br0">
      <inkml:brushProperty name="width" value="0.025" units="cm"/>
      <inkml:brushProperty name="height" value="0.025" units="cm"/>
    </inkml:brush>
  </inkml:definitions>
  <inkml:trace contextRef="#ctx0" brushRef="#br0">72 0 12011,'0'0'4015,"-7"3"-3076,3-1-855,0 0 1,0 0-1,0 0 0,0 0 0,1 1 0,-1-1 0,1 1 0,0 0 0,-1 0 0,1 0 0,1 1 0,-1-1 0,0 1 0,1 0 1,0-1-1,0 1 0,0 0 0,0 0 0,1 0 0,0 1 0,-1-1 0,2 0 0,-1 0 0,0 1 0,1-1 0,0 0 1,0 6-1,0-8-43,0-1 0,-1 1 0,1 0 0,1 0 0,-1-1 1,0 1-1,0 0 0,1-1 0,-1 1 0,1-1 0,-1 1 1,1 0-1,0-1 0,-1 1 0,1-1 0,0 1 0,0-1 1,0 0-1,0 1 0,0-1 0,1 0 0,-1 0 0,3 2 1,-2-2 2,0 0 0,0-1 0,1 1 1,-1-1-1,0 1 0,1-1 0,-1 0 1,0 0-1,1 0 0,-1 0 0,0 0 1,1-1-1,-1 1 0,5-2 1,3-2 23,0 0 0,0 0 0,0-1 1,0 0-1,-1-1 0,12-9 1,-17 12-60,0 0-91,1 0 0,-1 0 1,0-1-1,0 1 0,0-1 0,-1 0 0,1 0 0,-1-1 0,0 1 0,0-1 0,0 1 0,-1-1 0,3-7 1,-28 32-4350,22-18 4028,-8 13-1314,6-5-3167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35.989"/>
    </inkml:context>
    <inkml:brush xml:id="br0">
      <inkml:brushProperty name="width" value="0.025" units="cm"/>
      <inkml:brushProperty name="height" value="0.025" units="cm"/>
    </inkml:brush>
  </inkml:definitions>
  <inkml:trace contextRef="#ctx0" brushRef="#br0">162 0 11755,'0'0'1788,"-5"9"-496,-28 58 589,2 1-1,3 1 1,-37 143-1,66-209-1850,4-7 49,14-19 159,19-33 109,-11 12-422,57-85-598,-74 115 601,1 1 1,0 0-1,1 1 1,0 1-1,1-1 1,26-16-1,-38 27 61,0 1 1,0-1-1,0 0 1,0 0-1,1 1 0,-1-1 1,0 1-1,1-1 1,-1 1-1,0 0 1,1-1-1,-1 1 0,0 0 1,1 0-1,2 0 1,-4 0 10,0 1 1,1-1-1,-1 0 1,0 0-1,1 1 1,-1-1-1,0 1 1,0-1 0,0 0-1,1 1 1,-1-1-1,0 1 1,0-1-1,0 0 1,0 1-1,0-1 1,0 1-1,0-1 1,0 1-1,0-1 1,0 0 0,0 1-1,0-1 1,0 1-1,0-1 1,0 1-1,0-1 1,0 0-1,0 1 1,-1 0-1,-1 5 83,0-1-1,-1 1 0,0-1 1,0 0-1,-7 9 1,-17 19 513,-2-1 1,-2-2-1,-38 31 1,64-61-1769,7-10-150,8-13-1506,10-5-2127,3-4-1611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36.337"/>
    </inkml:context>
    <inkml:brush xml:id="br0">
      <inkml:brushProperty name="width" value="0.025" units="cm"/>
      <inkml:brushProperty name="height" value="0.025" units="cm"/>
    </inkml:brush>
  </inkml:definitions>
  <inkml:trace contextRef="#ctx0" brushRef="#br0">81 1 10090,'0'0'8135,"-39"58"-6854,25-31-224,-1 5-544,5-3-321,8-5-128,2-4-96,2-8 96,17-7-224,1-5-352,3-3-545,2-14-1057,0-5-2114,-2-7-2723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36.891"/>
    </inkml:context>
    <inkml:brush xml:id="br0">
      <inkml:brushProperty name="width" value="0.025" units="cm"/>
      <inkml:brushProperty name="height" value="0.025" units="cm"/>
    </inkml:brush>
  </inkml:definitions>
  <inkml:trace contextRef="#ctx0" brushRef="#br0">204 8 11979,'0'0'5622,"-6"8"-4459,-13 21-828,2 0 0,1 1 0,1 0 0,1 2 0,2-1 0,1 2 0,2-1 0,1 2 0,1-1 0,2 1 0,-1 43 0,7-62 439,-2 15-3334,-3-28 284,-6-17 135,3 1 1205,2-1-1,-1 0 0,-2-19 1,-10-26 3913,17 59-1765,63 7 76,15-1-1508,-65-6-446,0-1 0,0 0 1,0-1-1,0-1 0,0 0 1,-1 0-1,0-1 0,0 0 1,0-1-1,-1-1 0,11-7 1,-15 9 518,1-1 1,-1 1-1,0-2 1,0 1-1,8-13 1,-14 19 271,0 0 0,0 0 0,0 0 0,0 0 0,0 0 0,0 0 0,-1 0-1,1 0 1,0 0 0,0 0 0,0 0 0,0 0 0,0-1 0,0 1 0,0 0 0,0 0 0,0 0 0,0 0 0,-1 0 0,1 0 0,0 0 0,0 0 0,0 0 0,0-1 0,0 1 0,0 0 0,0 0 0,0 0 0,0 0 0,0 0 0,0 0 0,0 0 0,0 0 0,0-1 0,0 1 0,0 0 0,0 0 0,0 0 0,0 0 0,0 0-1,0 0 1,0 0 0,0-1 0,0 1 0,0 0 0,-17 12 1757,-20 21-917,-10 30 1023,44-58-1810,0 0-1,0 1 1,1 0 0,0 0 0,-1-1 0,2 1 0,-1 1 0,1-1 0,0 0 0,0 7 0,1-12-167,0 0 1,1 0-1,-1 0 1,1 0 0,-1 0-1,1 0 1,-1 0-1,1 0 1,0-1 0,-1 1-1,1 0 1,0 0 0,0-1-1,-1 1 1,1 0-1,0-1 1,0 1 0,0-1-1,0 1 1,0-1-1,0 1 1,0-1 0,0 0-1,0 1 1,0-1 0,0 0-1,0 0 1,0 0-1,0 0 1,0 0 0,0 0-1,0 0 1,0 0-1,0 0 1,0-1 0,0 1-1,1-1 1,45-10 177,-30 3-862,0-1 1,-1 0 0,-1-1 0,0-1 0,0-1 0,-1 0 0,0-1 0,-1 0 0,19-25-1,-31 36 748,-5 5 114,1 0-1,0 0 1,0 0 0,0 1-1,0-1 1,0 1-1,-3 5 1,4-5-32,-1 0-64,-29 47 1213,30-48-1115,0 1 0,0 0 0,1 0 0,-1 0 0,1 0 0,0 0-1,0 0 1,1 0 0,-1 0 0,1 0 0,0 0 0,0 5 0,0-9-164,1 1 1,0 0 0,-1-1-1,1 1 1,-1 0 0,1-1-1,0 1 1,-1-1 0,1 1-1,0-1 1,0 0 0,-1 1-1,1-1 1,0 0 0,0 1-1,0-1 1,-1 0 0,1 0-1,0 0 1,0 0 0,0 1-1,0-1 1,0-1-1,-1 1 1,1 0 0,0 0-1,0 0 1,0 0 0,1-1-1,28-5 345,-12-2-284,0 0-1,-1-1 1,0-1 0,30-23-1,57-58-55,-63 52-6,36-46 1,-64 68-41,-1 1 0,0-2 1,-2 1-1,0-2 0,0 1 1,7-23-1,-21 40 82,-6 10-33,-13 12-5,-7 12-84,-2 1 297,-38 52-1,63-75-114,0-1 1,0 1-1,1 1 0,1-1 1,0 1-1,0 0 0,1 0 0,1 0 1,-4 26-1,7-34-109,0-1-1,0 1 1,1 0 0,-1 0-1,1-1 1,0 1-1,0-1 1,0 1 0,0-1-1,1 1 1,-1-1-1,1 1 1,0-1 0,0 0-1,1 0 1,-1 0-1,0 0 1,1-1 0,0 1-1,-1-1 1,1 1-1,0-1 1,0 0 0,1 0-1,-1 0 1,0-1-1,1 1 1,-1-1 0,1 1-1,5 0 1,2 1-518,1 0 1,-1 0-1,20 1 0,29-3-6768,-12-7-5647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39.587"/>
    </inkml:context>
    <inkml:brush xml:id="br0">
      <inkml:brushProperty name="width" value="0.025" units="cm"/>
      <inkml:brushProperty name="height" value="0.025" units="cm"/>
    </inkml:brush>
  </inkml:definitions>
  <inkml:trace contextRef="#ctx0" brushRef="#br0">675 121 4228,'6'-38'332,"-5"34"128,-1-1-1,0 0 1,0 1 0,-1-1-1,1 1 1,-1-1 0,0 1-1,0-1 1,-3-5 0,3 8-312,0 0 0,0 0 0,-1 0 1,1 0-1,-1 0 0,0 0 0,0 0 0,1 1 0,-1-1 1,0 1-1,0-1 0,0 1 0,-1 0 0,1-1 0,0 1 1,0 0-1,-1 1 0,1-1 0,-1 0 0,1 1 1,-1-1-1,1 1 0,-1 0 0,1 0 0,-1 0 0,1 0 1,-1 0-1,1 0 0,-1 1 0,1-1 0,0 1 0,-1 0 1,-2 1-1,-4 1-94,0 1 0,0 0 0,0 0 0,0 1 1,1 0-1,0 1 0,0 0 0,0 0 0,-12 14 0,-4 6 231,-27 38-1,5 1-38,3 3 0,3 2-1,-55 133 1,-51 238 58,130-384-304,3 2 0,2-1 0,3 1 0,2 1 0,3-1 0,7 92 0,0-128 17,0 0 0,2 0 0,0 0 0,2 0 0,1-1 0,0 0 0,1-1 0,17 24 0,-21-34 1,1-1 1,0 0-1,0 0 1,2-1-1,-1 0 1,1 0-1,0-1 1,1 0-1,-1 0 1,2-1-1,-1-1 1,1 0-1,0 0 1,0-1-1,1-1 1,-1 0-1,18 4 0,-26-8 20,-1 1-1,0-1 0,1-1 1,-1 1-1,1 0 0,-1-1 0,1 1 1,-1-1-1,1 0 0,-1 1 1,0-1-1,1 0 0,-1-1 0,0 1 1,0 0-1,0-1 0,0 1 1,0-1-1,0 1 0,0-1 0,-1 0 1,1 0-1,-1 0 0,1 0 1,-1 0-1,2-4 0,4-7 234,-1-1 1,0 0-1,6-23 0,-3 7-291,64-163 376,76-223 570,-107 284-809,27-160 0,-60 237-151,-2-1 0,-2-79 0,-5 130-47,0-1 0,0 0-1,-1 1 1,0-1-1,0 1 1,0-1-1,0 1 1,-1-1 0,0 1-1,0 0 1,-1 0-1,1 0 1,-1 0-1,0 0 1,-1 1-1,1-1 1,-7-6 0,4 7-297,0 0 0,0 0 1,-1 0-1,1 1 0,-1 0 1,1 0-1,-1 1 0,0 0 1,0 0-1,0 0 0,-1 1 1,1 0-1,-8 0 0,-5 0-698,1 1-1,-1 1 1,1 1-1,-1 0 1,-23 7-1,-34 15-1245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7.315"/>
    </inkml:context>
    <inkml:brush xml:id="br0">
      <inkml:brushProperty name="width" value="0.035" units="cm"/>
      <inkml:brushProperty name="height" value="0.035" units="cm"/>
    </inkml:brush>
  </inkml:definitions>
  <inkml:trace contextRef="#ctx0" brushRef="#br0">30 22 13067,'-5'-5'811,"3"3"-456,-1 0 0,0-1-1,0 1 1,1 0 0,-1 0 0,-6-2 0,20 35 3114,-6-7-2920,-1-1 1,-1 1-1,0 27 0,2 21-7,22 111 88,-20-148-579,2 0 1,2 0 0,15 36-1,-23-65-26,0 0 0,0 0 0,1 0 0,0 0 0,8 10 0,-11-15-9,0 0 0,-1 0 0,1-1 0,0 1-1,0 0 1,0 0 0,0-1 0,0 1-1,0-1 1,0 1 0,0-1 0,0 1-1,0-1 1,1 0 0,-1 1 0,0-1-1,0 0 1,0 0 0,0 0 0,0 0-1,1 0 1,-1 0 0,0 0 0,0-1 0,0 1-1,0 0 1,0 0 0,1-1 0,-1 1-1,0-1 1,0 1 0,0-1 0,0 0-1,0 1 1,0-1 0,0 0 0,-1 1-1,1-1 1,0 0 0,0 0 0,0-1 0,10-13 118,-1 0 0,-1 0 0,-1-1 0,0 0 0,-1-1 0,9-30 0,-9 25-48,130-379-1199,-163 439 711,13-18 167</inkml:trace>
  <inkml:trace contextRef="#ctx0" brushRef="#br0" timeOffset="1">332 403 13267,'6'28'1656,"3"-7"-832,-1-4-328,1-3 1225,2-3-713,-1-2-456,2-3-352,-2-6 440,1-6-512,-2-7-104,-2-7-24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4.052"/>
    </inkml:context>
    <inkml:brush xml:id="br0">
      <inkml:brushProperty name="width" value="0.025" units="cm"/>
      <inkml:brushProperty name="height" value="0.025" units="cm"/>
    </inkml:brush>
  </inkml:definitions>
  <inkml:trace contextRef="#ctx0" brushRef="#br0">7 1 7079,'0'0'6769,"-1"8"-5766,-4 149 2626,6-136-3496,0 0 1,2-1 0,1 1 0,0-1-1,15 38 1,-12-40-261,15 40-194,-17-20-4302,-6-32 1420,-6-5-822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4.413"/>
    </inkml:context>
    <inkml:brush xml:id="br0">
      <inkml:brushProperty name="width" value="0.025" units="cm"/>
      <inkml:brushProperty name="height" value="0.025" units="cm"/>
    </inkml:brush>
  </inkml:definitions>
  <inkml:trace contextRef="#ctx0" brushRef="#br0">0 343 9033,'0'0'8221,"56"-39"-5509,-37 19-2613,0 0 0,-2-1 0,0-1 1,17-29-1,-27 38-27,0 1 0,-1-1 0,-1 0 0,0 0 0,-1-1 0,0 0 1,-1 1-1,0-1 0,0-29 0,-3 43-70,0 0 1,0 0-1,0-1 0,0 1 1,0 0-1,0-1 1,0 1-1,0 0 0,0-1 1,0 1-1,0 0 0,0 0 1,0-1-1,-1 1 1,1 0-1,0-1 0,0 1 1,0 0-1,-1 0 1,1 0-1,0-1 0,0 1 1,0 0-1,-1 0 1,1 0-1,0-1 0,0 1 1,-1 0-1,1 0 1,0 0-1,-1 0 0,1 0 1,0 0-1,0 0 1,-1-1-1,1 1 0,0 0 1,-1 0-1,1 0 1,0 0-1,-1 0 0,1 0 1,0 1-1,-1-1 1,1 0-1,0 0 0,0 0 1,-1 0-1,1 0 1,0 0-1,-1 0 0,1 1 1,0-1-1,0 0 1,-1 0-1,1 0 0,0 1 1,0-1-1,0 0 1,-1 0-1,1 1 0,0-1 1,0 0-1,0 0 1,0 1-1,0-1 0,-1 0 1,1 1-1,-2 5-29,0 0 0,0-1 0,1 1-1,-1 0 1,1 0 0,1 0 0,-1 0 0,1 1 0,0-1-1,1 0 1,-1 0 0,1 0 0,0 0 0,1 0-1,2 8 1,0-5 90,1 1 0,-1-2-1,2 1 1,-1 0 0,1-1 0,0 0-1,1 0 1,12 10 0,-2-3-590,2 0 1,37 23-1,35 9-6340,-64-34 1075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4.789"/>
    </inkml:context>
    <inkml:brush xml:id="br0">
      <inkml:brushProperty name="width" value="0.025" units="cm"/>
      <inkml:brushProperty name="height" value="0.025" units="cm"/>
    </inkml:brush>
  </inkml:definitions>
  <inkml:trace contextRef="#ctx0" brushRef="#br0">1 0 11531,'0'0'4901,"28"47"-4485,-17-9 225,3 0-321,0 3-256,-3 0-32,3 1-192,-5-4-577,-5-2-961,-4-5-159,0-7-449,-11-5-1666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5.131"/>
    </inkml:context>
    <inkml:brush xml:id="br0">
      <inkml:brushProperty name="width" value="0.025" units="cm"/>
      <inkml:brushProperty name="height" value="0.025" units="cm"/>
    </inkml:brush>
  </inkml:definitions>
  <inkml:trace contextRef="#ctx0" brushRef="#br0">1 264 8872,'0'-11'1799,"0"4"-1584,0 0 0,0 1-1,1-1 1,1 0-1,-1 1 1,1-1 0,0 1-1,0-1 1,1 1-1,0 0 1,0 0 0,0 0-1,1 1 1,0-1-1,0 1 1,0 0 0,1 0-1,-1 0 1,10-7-1,7-2 144,0 0 0,0 2-1,1 0 1,1 2-1,0 0 1,0 2-1,1 0 1,35-6-1,-3 5 55,0 2-1,91 0 1,-146 7-409,10 0 18,1 0 0,-1 1 0,0 0 0,0 0 1,16 5-1,-25-5-18,0 0-1,-1-1 1,1 1 0,-1 0 0,1 0 0,-1-1 0,1 1 0,-1 1 0,0-1-1,1 0 1,-1 0 0,0 0 0,0 1 0,0-1 0,0 0 0,0 1 0,2 2 0,-3-1 5,0-1 1,1 0 0,-1 0 0,0 1 0,0-1 0,0 0 0,0 0 0,-1 1-1,1-1 1,-1 0 0,1 0 0,-1 1 0,0-1 0,0 0 0,0 0 0,0 0-1,-2 3 1,-9 12 191,0 0 0,-2 0-1,0-2 1,-1 0-1,-24 20 1,20-19 277,1 0 0,1 1 0,1 1 0,-17 23-1,32-39-445,-1 0-1,1 0 1,-1 0-1,1 0 1,0 0-1,0 1 1,0-1-1,0 0 1,1 0-1,-1 1 1,1-1-1,-1 1 1,1-1 0,0 0-1,0 1 1,0-1-1,0 1 1,0-1-1,0 0 1,1 1-1,0 2 1,0-3-38,0 0 0,1 0 0,-1 0 0,1-1 0,0 1 0,-1 0 0,1 0 0,0-1 0,0 1 0,0-1 0,0 0 1,0 0-1,1 0 0,-1 0 0,0 0 0,5 1 0,9 2-623,1-1 1,-1-1-1,1 0 0,26-1 1,-42-1 586,87-1-6955,-45-2 1910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5.493"/>
    </inkml:context>
    <inkml:brush xml:id="br0">
      <inkml:brushProperty name="width" value="0.025" units="cm"/>
      <inkml:brushProperty name="height" value="0.025" units="cm"/>
    </inkml:brush>
  </inkml:definitions>
  <inkml:trace contextRef="#ctx0" brushRef="#br0">67 148 10602,'0'0'9561,"-2"-5"-9417,1 5-140,1-1-1,-1 0 0,1 0 1,0 0-1,0 0 1,-1 0-1,1 0 0,0 1 1,0-1-1,0 0 1,0 0-1,0 0 0,0 0 1,0 0-1,0 0 0,0 0 1,1 0-1,-1 0 1,0 1-1,0-1 0,1 0 1,-1 0-1,1 0 1,-1 0-1,1 1 0,-1-1 1,1 0-1,-1 1 1,2-2-1,28-15 119,1 2-68,-27 13-45,-1 0 0,1 0 0,-1 0 0,0-1 0,0 1 0,0-1 0,0 0 0,0 0 0,0 0 1,-1 0-1,0 0 0,1 0 0,-1-1 0,-1 1 0,1-1 0,0 0 0,-1 0 0,0 1 0,2-9 0,-3 12-5,0-1 0,-1 0 0,1 0 0,0 0 0,-1 0 0,1 1 0,-1-1 0,1 0 0,-1 0 0,1 1 0,-1-1 0,1 0 0,-1 1 0,1-1 0,-1 0 0,0 1-1,0-1 1,1 1 0,-1-1 0,0 1 0,0 0 0,0-1 0,1 1 0,-1 0 0,0 0 0,0-1 0,0 1 0,0 0 0,0 0 0,1 0 0,-1 0 0,0 0 0,0 0 0,0 0 0,0 0 0,0 0 0,0 1-1,0-1 1,-40 11 115,33-7 12,0 1 0,0 0 1,1 1-1,0 0 1,0 0-1,0 0 1,1 1-1,0 0 0,0 0 1,1 0-1,-1 1 1,2 0-1,-1 0 1,1 0-1,1 1 0,-1-1 1,1 1-1,1 0 1,0 0-1,-2 10 1,4-17-117,0 0 0,0 0 1,0 0-1,0 0 1,0-1-1,1 1 1,-1 0-1,0 0 1,1 0-1,0-1 0,-1 1 1,1 0-1,0 0 1,0-1-1,0 1 1,0-1-1,0 1 1,0-1-1,0 1 0,0-1 1,3 2-1,-1-1-10,1 0 0,-1 0-1,0 0 1,1-1 0,-1 1-1,1-1 1,0 0 0,0 0-1,-1 0 1,5 0 0,6 0-389,0-1 0,-1 0 1,1-1-1,0 0 0,13-4 0,-14 2-1013,0-1-1,0 0 0,-1-1 0,1-1 1,13-8-1,14-11-6562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5.918"/>
    </inkml:context>
    <inkml:brush xml:id="br0">
      <inkml:brushProperty name="width" value="0.025" units="cm"/>
      <inkml:brushProperty name="height" value="0.025" units="cm"/>
    </inkml:brush>
  </inkml:definitions>
  <inkml:trace contextRef="#ctx0" brushRef="#br0">122 252 12236,'0'0'1751,"-9"4"-294,-1-1-1008,1 1 0,-1 1 0,1 0 0,1 0-1,-17 13 1,21-15-262,1 1 0,0-1 0,-1 0 0,1 1 0,0 0 0,1 0 0,-1-1 0,1 2 0,-1-1 0,1 0 0,0 0 0,1 1 0,-1-1 0,1 1 0,0-1 0,0 1 0,0 9 0,1-13-181,0-1 1,0 1-1,0 0 0,0 0 0,0-1 1,1 1-1,-1 0 0,0 0 0,0-1 1,1 1-1,-1 0 0,0-1 1,1 1-1,-1-1 0,1 1 0,-1 0 1,1-1-1,-1 1 0,1-1 1,0 1-1,-1-1 0,1 1 0,-1-1 1,1 0-1,0 1 0,-1-1 0,2 1 1,27 2 126,-21-3-127,0-1 1,0 0-1,0-1 0,0 0 1,10-3-1,-10 1-51,0 0 0,0-1-1,0 0 1,-1 0 0,1-1 0,-1 0-1,0 0 1,-1-1 0,0 0 0,0 0-1,0 0 1,-1-1 0,0 0 0,0 0-1,-1 0 1,0 0 0,0-1 0,2-11 0,-6 20 55,0 0 1,-1-1 0,1 1 0,-1 0-1,1 0 1,0 0 0,-1 0 0,1 0 0,0 0-1,-1 0 1,1 0 0,-1 0 0,1 0 0,0 0-1,-1 0 1,1 0 0,0 1 0,-1-1-1,1 0 1,-1 0 0,1 0 0,0 0 0,0 1-1,-1-1 1,1 0 0,0 0 0,-1 1 0,1-1-1,0 0 1,0 0 0,-1 1 0,1-1-1,0 0 1,0 1 0,0-1 0,-1 0 0,1 1-1,0-1 1,0 1 0,0-1 0,-15 17 70,12-10-43,0 0 1,0 1-1,1-1 1,0 1-1,-2 14 1,4-20-25,-1 0 0,1-1 0,0 1 0,-1 0 0,1-1-1,0 1 1,0 0 0,0-1 0,0 1 0,1 0 0,-1-1 0,0 1 0,1 0 0,-1-1 0,1 1 0,-1-1 0,1 1 0,0-1 0,0 1 0,0-1 0,0 1 0,0-1 0,0 0 0,0 0 0,0 1 0,0-1 0,1 0 0,-1 0 0,0 0 0,1 0 0,1 1 0,2-1-18,-1 0 0,1-1-1,-1 0 1,1 1 0,-1-1 0,1-1 0,-1 1 0,1-1 0,-1 0 0,1 0 0,-1 0 0,1 0 0,-1-1 0,0 1 0,6-5 0,-2 1-21,-1 0 1,0 0-1,0-1 1,0 0 0,-1 0-1,0-1 1,8-10-1,0-4-35,-1-1 0,-1 0 0,-1 0 0,15-43 0,-18 43 73,-1 0 0,-1 0 0,-1-1-1,3-44 1,-8 67-3,0 0 0,0 0-1,0 0 1,0 0 0,0-1-1,-1 1 1,1 0 0,0 0-1,0 0 1,0 0 0,-1 0-1,1 0 1,0 0 0,0-1-1,0 1 1,-1 0 0,1 0-1,0 0 1,0 0 0,-1 0-1,1 0 1,0 0 0,0 0-1,0 0 1,-1 0 0,1 0-1,0 0 1,0 0 0,-1 1-1,1-1 1,0 0 0,0 0-1,0 0 1,-1 0 0,1 0-1,0 0 1,0 0 0,0 1-1,-1-1 1,1 0 0,0 0-1,0 0 1,0 0 0,0 1 0,0-1-1,0 0 1,-1 0 0,1 0-1,0 1 1,0-1 0,0 0-1,0 0 1,0 1 0,0-1-1,0 0 1,0 0 0,0 0-1,0 1 1,-10 13 33,4-2 99,2 1 0,-1 0 0,2 1 0,0-1 0,0 1 0,2-1 0,-1 1 0,2 0 0,0 0 0,0-1-1,2 1 1,3 18 0,-4-26-224,0 0 0,1 0-1,0 0 1,0 0-1,0 0 1,1 0 0,0-1-1,0 1 1,1-1-1,-1 0 1,1 0-1,0 0 1,0 0 0,1-1-1,0 1 1,0-1-1,0-1 1,0 1 0,0-1-1,1 1 1,-1-2-1,1 1 1,0 0 0,0-1-1,0 0 1,0-1-1,0 0 1,13 2 0,7-4-7152,-18-6 1351</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6.249"/>
    </inkml:context>
    <inkml:brush xml:id="br0">
      <inkml:brushProperty name="width" value="0.025" units="cm"/>
      <inkml:brushProperty name="height" value="0.025" units="cm"/>
    </inkml:brush>
  </inkml:definitions>
  <inkml:trace contextRef="#ctx0" brushRef="#br0">11 45 14830,'0'0'6214,"10"-7"-4960,-8 5-1063,39-27 739,-39 28-918,-1 1 0,1-1 0,-1 0 1,1 0-1,-1 1 0,1-1 0,-1 1 0,1-1 0,-1 1 0,1 0 1,-1 0-1,1 0 0,0 0 0,-1 0 0,1 0 0,0 0 0,-1 0 1,1 0-1,-1 1 0,1-1 0,-1 1 0,1-1 0,-1 1 1,1 0-1,-1-1 0,1 1 0,-1 0 0,0 0 0,1 0 0,-1 0 1,0 0-1,2 3 0,-2-2-6,1 1 1,-1 0 0,0 0-1,0 0 1,0 0-1,-1 0 1,1 0-1,-1 0 1,1 0-1,-1 0 1,0 0-1,0 0 1,-1 0 0,1 0-1,-1 0 1,1 0-1,-1 0 1,0 0-1,0 0 1,0 0-1,0-1 1,-1 1-1,-2 4 1,-5 8 65,0-1 0,-23 25 0,23-29-55,3-3 34,1-1 1,-1 1 0,1 0 0,0 0-1,1 1 1,-1 0 0,2-1 0,-1 1 0,-4 16-1,8-23-29,1 1-1,-1-1 0,0 0 0,1 0 0,-1 0 0,1 0 1,0 0-1,-1 0 0,1 0 0,0 0 0,-1 0 1,1 0-1,0-1 0,0 1 0,0 0 0,0 0 0,0-1 1,0 1-1,0-1 0,0 1 0,0-1 0,0 1 1,0-1-1,0 1 0,0-1 0,1 0 0,-1 0 0,0 0 1,0 0-1,0 0 0,0 0 0,1 0 0,-1 0 1,2 0-1,52-1 75,-49 0-69,9 0-112,-1-1 1,0-1-1,0 0 0,-1-1 0,17-7 0,-23 8-420,-1 0-1,0 0 1,1 0-1,-2-1 0,1 0 1,0 0-1,6-7 1,-2-6-3964,-9 1-2332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6.687"/>
    </inkml:context>
    <inkml:brush xml:id="br0">
      <inkml:brushProperty name="width" value="0.025" units="cm"/>
      <inkml:brushProperty name="height" value="0.025" units="cm"/>
    </inkml:brush>
  </inkml:definitions>
  <inkml:trace contextRef="#ctx0" brushRef="#br0">1 119 10762,'0'0'10127,"10"2"-9700,-1-1-496,1-1 1,0 0-1,-1 0 0,1-1 1,0 0-1,-1-1 0,18-5 1,42-19-3509,8-19-4335,-45 24 5808,1 3 3600,-30 23 6330,-2 11-5373,-3 13-1180,1-27-1247,1-1 0,0 1 0,0 0 1,0-1-1,0 1 0,0 0 0,1-1 0,-1 1 1,0 0-1,1-1 0,-1 1 0,1 0 1,0-1-1,-1 1 0,1-1 0,0 1 0,0-1 1,0 0-1,0 1 0,0-1 0,1 0 0,-1 0 1,0 0-1,3 2 0,0-1 62,0 0 0,0 0 0,0 0 0,0-1 0,0 0 0,1 0 0,-1 0 0,1 0 0,6 0 0,6-1 132,0 0 1,0-2-1,0 0 0,21-5 1,5-6-363,-31 9 71,0 0-1,1 1 1,-1 0-1,0 1 0,14 0 1,-2 41 2292,-20-37-2168,0 0 0,0 0 1,0 0-1,1 0 0,-1-1 1,1 0-1,-1 0 0,1 0 1,-1-1-1,1 1 0,-1-1 1,1 0-1,-1 0 0,1-1 1,7-1-1,-8 1-290,0 0 0,0 0 0,0 0-1,0-1 1,0 0 0,0 0 0,6-4 0,-9 5-184,1 0 1,0-1-1,0 1 1,-1-1-1,1 0 1,0 0-1,-1 0 1,0 1-1,1-1 1,-1 0-1,0-1 1,0 1 0,0 0-1,0-3 1,1-16-6905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7.017"/>
    </inkml:context>
    <inkml:brush xml:id="br0">
      <inkml:brushProperty name="width" value="0.025" units="cm"/>
      <inkml:brushProperty name="height" value="0.025" units="cm"/>
    </inkml:brush>
  </inkml:definitions>
  <inkml:trace contextRef="#ctx0" brushRef="#br0">0 8 15246,'0'0'4164,"52"-3"-4164,-22 3-32,10 0-1377,-1 0-1025,4 0-289,-2 0-704,-4-5-1538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2:47.349"/>
    </inkml:context>
    <inkml:brush xml:id="br0">
      <inkml:brushProperty name="width" value="0.025" units="cm"/>
      <inkml:brushProperty name="height" value="0.025" units="cm"/>
    </inkml:brush>
  </inkml:definitions>
  <inkml:trace contextRef="#ctx0" brushRef="#br0">179 18 833,'10'-4'1880,"10"-5"6960,-12 5-884,-22 6-5289,4 1-2440,-1 1 1,0 0-1,1 1 1,0 0-1,0 0 1,1 1-1,-1 0 1,1 1-1,0 0 1,1 0-1,0 1 1,-11 13-1,19-21-239,-1 1 0,1 0 0,-1 0 1,1-1-1,-1 1 0,1 0 0,-1 0 0,1 0 0,0-1 0,0 1 0,-1 0 0,1 0 1,0 0-1,0 0 0,0 0 0,0 0 0,0 0 0,0 0 0,0-1 0,0 1 0,0 0 1,0 0-1,1 0 0,-1 0 0,0 0 0,0 0 0,1-1 0,-1 1 0,1 0 0,-1 0 1,1 0-1,-1-1 0,1 1 0,-1 0 0,1-1 0,0 1 0,0-1 0,-1 1 0,1 0 1,0-1-1,0 0 0,-1 1 0,1-1 0,0 1 0,0-1 0,0 0 0,0 0 0,0 1 0,-1-1 1,1 0-1,0 0 0,0 0 0,1 0 0,56 4-1498,-52-4 1297,23 0-720,63 2-659,-85-1 1592,1-1 0,-1 2 0,0-1 0,0 1 0,0 0 0,0 1 0,0-1 0,0 1 0,10 7 0,-16-10 94,-1 1 0,1-1-1,0 1 1,0 0 0,0-1-1,0 1 1,-1 0 0,1 0 0,0 0-1,0 0 1,-1 0 0,1-1-1,-1 1 1,1 0 0,-1 0 0,1 0-1,-1 1 1,0-1 0,0 0-1,1 0 1,-1 0 0,0 0-1,0 0 1,0 0 0,0 0 0,0 0-1,0 0 1,0 0 0,-1 1-1,1-1 1,0 0 0,-1 0 0,1 0-1,0 0 1,-1 0 0,1 0-1,-1 0 1,0-1 0,1 1 0,-1 0-1,0 0 1,1 0 0,-1 0-1,0-1 1,0 1 0,0 0 0,-1 0-1,-6 5 256,0 0 1,0-1-1,0 0 0,-11 4 0,12-5-171,-35 18 463,-66 23 0,89-39-1599,-1 0-1,0-2 1,-25 4-1,5-6-5025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7.823"/>
    </inkml:context>
    <inkml:brush xml:id="br0">
      <inkml:brushProperty name="width" value="0.035" units="cm"/>
      <inkml:brushProperty name="height" value="0.035" units="cm"/>
    </inkml:brush>
  </inkml:definitions>
  <inkml:trace contextRef="#ctx0" brushRef="#br0">6 1 12539,'-3'47'2767,"1"-31"-2003,1-1-1,1 17 0,4 4-322,2-1 0,1 0 1,2-1-1,1 0 0,2 0 0,1-1 1,34 61-1,-41-84-402,0 0-1,1 0 1,0-1 0,1 0-1,0 0 1,17 14 0,-23-21-38,-1-1-1,1 1 1,0-1 0,0 0 0,0 1-1,0-1 1,1 0 0,-1 0 0,0-1-1,0 1 1,1 0 0,-1-1 0,0 1-1,1-1 1,-1 0 0,0 0 0,1 0-1,-1 0 1,0 0 0,1 0 0,-1-1-1,0 1 1,1-1 0,-1 1 0,0-1 0,0 0-1,0 0 1,1 0 0,-1 0 0,0-1-1,0 1 1,-1 0 0,1-1 0,0 1-1,0-1 1,-1 0 0,1 0 0,-1 0-1,1 0 1,-1 1 0,1-4 0,6-7-65,-2-1 0,1 1 1,-2-1-1,0-1 1,0 1-1,-2-1 0,5-22 1,-6 18-81,0-1 0,-1 0 0,0 0 0,-2 1 0,-3-25 0,3 38 91,0 1 0,-1-1 1,1 1-1,-1-1 0,0 1 0,-4-7 0,6 10 48,0 1 1,-1-1-1,1 1 1,0-1-1,-1 1 1,1-1-1,-1 1 1,1-1-1,0 1 1,-1 0-1,1-1 1,-1 1-1,1 0 1,-1-1-1,1 1 1,-1 0-1,1 0 1,-1 0-1,0-1 1,1 1-1,-1 0 1,1 0-1,-1 0 1,0 0 9,0 1 1,0-1 0,1 1-1,-1-1 1,0 1 0,0 0-1,1-1 1,-1 1-1,1-1 1,-1 1 0,1 0-1,-1 0 1,1-1 0,-1 1-1,1 0 1,-1 0 0,1 0-1,0-1 1,0 1 0,-1 2-1,-1 6 108,0 0 1,0 0-1,1 1 0,0-1 0,1 1 1,0-1-1,0 1 0,1-1 0,2 12 1,-1-15-34,-1-1 1,1 0-1,-1 1 0,2-1 1,-1 0-1,0 0 1,6 8-1,-6-11-39,0 0-1,0 1 1,0-1-1,0 0 0,0-1 1,0 1-1,0 0 1,0-1-1,1 1 1,-1-1-1,1 0 1,-1 1-1,1-1 0,0-1 1,4 2-1,-2-1-13,-1-1-1,0 0 0,0-1 1,1 1-1,-1-1 0,0 0 1,0 0-1,0 0 0,0 0 0,0-1 1,0 0-1,0 1 0,-1-2 1,1 1-1,-1 0 0,1-1 1,-1 1-1,0-1 0,4-4 1,3-3 10,0-1 1,-1 0 0,-1-1-1,11-16 1,-8 8-120,16-38 1,-24 51 13,0-1 1,0 0 0,-1 0 0,0-1 0,-1 1 0,1 0-1,-2-1 1,1-10 0,-1 19 55,0-1 0,0 1 0,0-1 0,0 1 0,0-1-1,0 1 1,0 0 0,0-1 0,-1 1 0,1-1 0,0 1 0,0-1 0,0 1 0,0-1 0,-1 1-1,1 0 1,0-1 0,0 1 0,-1-1 0,1 1 0,0 0 0,-1-1 0,1 1 0,0 0 0,-2-1-1,-6 7-210,-5 20 165,9-13 175,0 0 0,-2 23 0,5-32-70,1 1 1,0 0 0,0 0 0,0 0 0,0-1 0,1 1 0,0 0 0,0 0 0,0-1 0,3 8-1,-3-11-28,-1 0 0,1 0-1,-1 0 1,1 0-1,-1 0 1,1 0 0,0 0-1,-1 0 1,1-1 0,0 1-1,0 0 1,0 0-1,-1-1 1,1 1 0,0-1-1,0 1 1,0-1-1,0 1 1,0-1 0,0 1-1,0-1 1,0 0-1,0 0 1,1 1 0,1-1-1,-1 0-2,0-1 0,0 1 0,0-1 0,1 0 1,-1 1-1,0-1 0,0 0 0,0 0 0,0 0 0,0-1 0,3-2 0,1-1-117,0 0 0,-1 0 0,1-1 1,-1 0-1,-1-1 0,6-7 0,-8 12-73,-1-1-1,1 1 0,-1-1 1,1 0-1,-1 1 1,0-1-1,0 0 1,0 0-1,0 0 0,-1 0 1,1 0-1,-1 0 1,0 0-1,0 0 1,0 0-1,0 0 0,0 0 1,-1 0-1,-1-5 1,-2 3-489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21.018"/>
    </inkml:context>
    <inkml:brush xml:id="br0">
      <inkml:brushProperty name="width" value="0.025" units="cm"/>
      <inkml:brushProperty name="height" value="0.025" units="cm"/>
    </inkml:brush>
  </inkml:definitions>
  <inkml:trace contextRef="#ctx0" brushRef="#br0">52 37 4740,'0'0'3930,"3"-8"-2121,11-20 1151,-12 34 753,-5 23-1796,-13 106-342,3 188 0,3-19-1010,3-222-1150,-10 159 2940,13-160-5963,3 0-5060,1-73 4237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22.086"/>
    </inkml:context>
    <inkml:brush xml:id="br0">
      <inkml:brushProperty name="width" value="0.025" units="cm"/>
      <inkml:brushProperty name="height" value="0.025" units="cm"/>
    </inkml:brush>
  </inkml:definitions>
  <inkml:trace contextRef="#ctx0" brushRef="#br0">43 32 4164,'1'-2'578,"-1"0"0,0 0 0,0 0 0,-1 0 0,1 0-1,0 0 1,-1 0 0,1 0 0,-1 1 0,0-1 0,1 0 0,-1 0 0,0 0 0,0 1 0,-1-3 0,-5 7 3807,5 18-3625,-10 143 624,2-42-99,9-108-1220,-1 42 240,2-53-336,0-1 0,0 1 0,0-1 0,0 1 0,1-1 1,-1 1-1,1-1 0,0 0 0,-1 1 0,1-1 1,0 1-1,0-1 0,1 0 0,-1 0 0,0 0 0,3 3 1,3-3-2202,-1-11-5492,-1-5 164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23.040"/>
    </inkml:context>
    <inkml:brush xml:id="br0">
      <inkml:brushProperty name="width" value="0.025" units="cm"/>
      <inkml:brushProperty name="height" value="0.025" units="cm"/>
    </inkml:brush>
  </inkml:definitions>
  <inkml:trace contextRef="#ctx0" brushRef="#br0">1 0 7175,'0'0'7959,"10"3"-7222,15 3-362,0-1 0,0-1 0,0-1 0,36-1 0,119-9 22,-21 0-315,55 10-32,238-8 87,-14 8-140,-168 5 75,-177-9-43,308 16 188,-297-8 255,-95-7-756,0-1 0,0 0 1,0 0-1,0 0 0,0-1 0,0-1 1,0 1-1,16-8 0,-21 1-5812,-4 4 576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23.368"/>
    </inkml:context>
    <inkml:brush xml:id="br0">
      <inkml:brushProperty name="width" value="0.025" units="cm"/>
      <inkml:brushProperty name="height" value="0.025" units="cm"/>
    </inkml:brush>
  </inkml:definitions>
  <inkml:trace contextRef="#ctx0" brushRef="#br0">1 11 12268,'0'0'3801,"9"2"-2958,34 0-746,1-1 1,-1-3-1,72-11 1,-76 13 120,-38 0-171,0 1-1,-1-1 1,1 0 0,0 1-1,-1 0 1,1-1 0,0 1-1,-1-1 1,1 1 0,-1 0-1,1-1 1,-1 1 0,1 0-1,-1-1 1,1 1 0,-1 0-1,0 0 1,1-1 0,-1 1-1,0 0 1,0 0 0,0 0-1,1 0 1,-1-1 0,0 1-1,0 0 1,0 0 0,0 0-1,-1 0 1,1 0 0,0-1-1,0 1 1,0 0-1,-1 0 1,1 0 0,0-1-1,-1 1 1,1 0 0,-1 0-1,1-1 1,-1 2 0,-5 7 132,1-1 0,-2 0 0,1 0 0,-1 0-1,0 0 1,0-1 0,-1 0 0,-12 7 0,-12 14-102,-8 11-1,-1 1-813,13-14-2804,15-15-1797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24.263"/>
    </inkml:context>
    <inkml:brush xml:id="br0">
      <inkml:brushProperty name="width" value="0.025" units="cm"/>
      <inkml:brushProperty name="height" value="0.025" units="cm"/>
    </inkml:brush>
  </inkml:definitions>
  <inkml:trace contextRef="#ctx0" brushRef="#br0">1 426 5637,'0'0'12407,"12"-4"-11318,9-5-948,-1 0 0,-1-2 0,0 0 0,0-1 0,-1-1 0,18-17 0,8-10-53,-1-2-1,-2-1 1,-3-2 0,61-93-1,-98 137-27,-1 0 0,1-1 0,-1 1 0,1 0 0,0 0-1,-1 0 1,1 0 0,0-1 0,0 1 0,0 0 0,0 0 0,0 1 0,0-1 0,0 0-1,0 0 1,2-1 0,3 20 835,-1 3-1036,2 5 151,1-1-1,1 0 1,1-1-1,1 0 1,1 0-1,1-1 0,31 39 1,-32-48-822,1 0 1,0-1-1,1-1 1,16 12-1,1-4-4532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27.473"/>
    </inkml:context>
    <inkml:brush xml:id="br0">
      <inkml:brushProperty name="width" value="0.025" units="cm"/>
      <inkml:brushProperty name="height" value="0.025" units="cm"/>
    </inkml:brush>
  </inkml:definitions>
  <inkml:trace contextRef="#ctx0" brushRef="#br0">0 1 5701,'0'0'13410,"2"8"-12817,6 19-86,2 0 0,0-1 1,24 41-1,55 82 829,-59-102-1258,32 51 617,109 132 0,-129-183-411,1-2-1,2-1 1,3-3 0,71 49-1,-96-75-161,34 24 220,121 61 0,-169-97-259,-1-1-1,1 0 1,0 0 0,0 0-1,0-1 1,0-1-1,18 0 1,-14 0-1075,-27-4-18039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28.424"/>
    </inkml:context>
    <inkml:brush xml:id="br0">
      <inkml:brushProperty name="width" value="0.025" units="cm"/>
      <inkml:brushProperty name="height" value="0.025" units="cm"/>
    </inkml:brush>
  </inkml:definitions>
  <inkml:trace contextRef="#ctx0" brushRef="#br0">11 1 4901,'0'0'15038,"2"10"-13885,0 20-717,-1-1 1,-1 1-1,-7 52 0,-2 39 355,9-121-769,0 0 0,0 0-1,0 0 1,0 0 0,0 1 0,0-1 0,0 0 0,1 0 0,-1 0 0,0 1 0,0-1 0,0 0 0,0 0 0,0 0 0,0 0 0,0 1-1,0-1 1,1 0 0,-1 0 0,0 0 0,0 0 0,0 0 0,0 0 0,0 0 0,1 1 0,-1-1 0,0 0 0,0 0 0,0 0 0,0 0-1,1 0 1,-1 0 0,0 0 0,0 0 0,0 0 0,1 0 0,-1 0 0,0 0 0,0 0 0,0 0 0,1 0 0,-1 0 0,0 0 0,0 0-1,1 0 1,13-6 463,11-10 136,269-212 1450,-285 217-2748,-21 10-3380,-22 8-3760,12 0 2356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28.763"/>
    </inkml:context>
    <inkml:brush xml:id="br0">
      <inkml:brushProperty name="width" value="0.025" units="cm"/>
      <inkml:brushProperty name="height" value="0.025" units="cm"/>
    </inkml:brush>
  </inkml:definitions>
  <inkml:trace contextRef="#ctx0" brushRef="#br0">1 1 11018,'0'0'6631,"20"56"-4613,-1-45-353,1-3-448,3-2-448,2 1-385,4-3-287,-6-2-33,-2-2-1057,-6-2-2178,-1-15-5670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29.810"/>
    </inkml:context>
    <inkml:brush xml:id="br0">
      <inkml:brushProperty name="width" value="0.025" units="cm"/>
      <inkml:brushProperty name="height" value="0.025" units="cm"/>
    </inkml:brush>
  </inkml:definitions>
  <inkml:trace contextRef="#ctx0" brushRef="#br0">28 1 3812,'0'0'17045,"-4"9"-16709,3-8-327,-4 10 196,1 0-1,0 0 1,-4 18 0,8-26-141,-1 0 0,1 0 1,0 0-1,-1 0 0,2 0 0,-1 0 0,0 0 0,0 0 0,1 0 0,1 3 0,-2-5-35,1 0-1,-1 1 1,1-1-1,0 0 1,-1 0-1,1 0 1,0 0-1,0 0 1,0-1-1,0 1 1,0 0-1,0 0 1,0 0-1,0-1 1,0 1-1,0-1 1,0 1-1,0-1 1,0 1-1,1-1 1,-1 1 0,0-1-1,0 0 1,1 0-1,0 0 1,2 1-99,0-1 0,0 0 1,0 0-1,0-1 0,0 1 1,0-1-1,0 1 1,0-1-1,-1-1 0,1 1 1,0 0-1,-1-1 0,1 0 1,-1 0-1,6-4 1,-6 4-393,-1 0 1,0 0-1,0 0 1,-1 0 0,1-1-1,0 1 1,-1 0 0,1-1-1,-1 0 1,0 1 0,0-1-1,0 0 1,0 1 0,1-6-1,-1-17-5234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30.143"/>
    </inkml:context>
    <inkml:brush xml:id="br0">
      <inkml:brushProperty name="width" value="0.025" units="cm"/>
      <inkml:brushProperty name="height" value="0.025" units="cm"/>
    </inkml:brush>
  </inkml:definitions>
  <inkml:trace contextRef="#ctx0" brushRef="#br0">0 1 14926,'0'0'5413,"68"0"-6117,-50 0-1154,-2 0-2370,-7 0-2787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8.294"/>
    </inkml:context>
    <inkml:brush xml:id="br0">
      <inkml:brushProperty name="width" value="0.035" units="cm"/>
      <inkml:brushProperty name="height" value="0.035" units="cm"/>
    </inkml:brush>
  </inkml:definitions>
  <inkml:trace contextRef="#ctx0" brushRef="#br0">86 6 16900,'0'0'36,"0"0"1,0 0 0,0 0 0,0-1 0,0 1 0,0 0 0,0 0 0,0 0 0,0-1-1,0 1 1,-1 0 0,1 0 0,0 0 0,0-1 0,0 1 0,0 0 0,0 0-1,0 0 1,0 0 0,0-1 0,0 1 0,-1 0 0,1 0 0,0 0 0,0 0 0,0-1-1,0 1 1,-1 0 0,1 0 0,0 0 0,0 0 0,0 0 0,0 0 0,-1 0-1,1 0 1,0 0 0,0 0 0,0 0 0,-1 0 0,-9 3 452,-8 12 58,11-7-291,0 0 0,1 1 0,0 0 0,-10 19 0,15-24-221,-1-1 0,0 1 0,1 0 0,0 0 0,0 0 0,0 0 0,0 0-1,1 0 1,0 0 0,-1 0 0,1 0 0,1 0 0,-1 0 0,1 0 0,-1 0 0,2 4 0,-1-6-26,1 0 0,-1 0 1,0 0-1,1-1 0,-1 1 1,1 0-1,0-1 1,-1 1-1,1-1 0,0 1 1,0-1-1,0 0 0,0 0 1,0 0-1,0 0 0,0 0 1,0 0-1,1 0 1,-1-1-1,0 0 0,0 1 1,1-1-1,-1 0 0,0 0 1,3 0-1,8 0-67,0-1 0,0 0-1,14-4 1,-25 4 42,35-8-208,-29 6 140,1 1 0,0-1 0,0 2-1,0-1 1,0 1 0,0 0 0,0 1 0,0 0 0,14 2 0,-22-2 88,0 1 0,-1-1-1,1 0 1,0 1 0,0-1 0,0 0 0,-1 1 0,1-1 0,0 1 0,-1-1 0,1 1 0,0 0 0,-1-1 0,1 1 0,-1 0 0,1-1 0,-1 1 0,1 0-1,-1-1 1,1 1 0,-1 0 0,0 0 0,1 0 0,-1 0 0,0-1 0,0 1 0,0 0 0,1 0 0,-1 0 0,0 0 0,0 0 0,-1-1 0,1 1 0,0 0 0,0 0-1,0 0 1,0 0 0,-1 0 0,1-1 0,0 1 0,-1 0 0,1 0 0,-1-1 0,1 1 0,-1 0 0,0 1 0,-2 3 87,-1 0-1,1 0 1,-1 0 0,0-1-1,-7 7 1,-1-1 153,0-1 0,0 0 0,-17 8-1,23-14-229,0 0-1,0 0 1,-1-1 0,1 0-1,-1 0 1,1 0-1,-1-1 1,0 0-1,-11 1 1,17-2-42,0 0 0,0-1 0,0 1 0,-1 0 0,1 0 0,0 0 1,0-1-1,0 1 0,0-1 0,-1 1 0,1-1 0,0 1 0,0-1 0,0 0 0,0 1 0,0-1 0,0 0 0,1 0 0,-1 0 1,0 0-1,0 0 0,0 0 0,1 0 0,-1 0 0,1 0 0,-1 0 0,1 0 0,-1 0 0,1 0 0,-1-1 0,1 1 0,0-2 1,-3-12-262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30.488"/>
    </inkml:context>
    <inkml:brush xml:id="br0">
      <inkml:brushProperty name="width" value="0.025" units="cm"/>
      <inkml:brushProperty name="height" value="0.025" units="cm"/>
    </inkml:brush>
  </inkml:definitions>
  <inkml:trace contextRef="#ctx0" brushRef="#br0">1 36 12684,'0'0'6342,"75"8"-5477,-31-16-641,3-3-160,3 0-96,-7 5-1441,-8 0-1250,-11 4-1377,-10 2-192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30.833"/>
    </inkml:context>
    <inkml:brush xml:id="br0">
      <inkml:brushProperty name="width" value="0.025" units="cm"/>
      <inkml:brushProperty name="height" value="0.025" units="cm"/>
    </inkml:brush>
  </inkml:definitions>
  <inkml:trace contextRef="#ctx0" brushRef="#br0">54 1 11627,'0'0'3182,"-1"11"-1421,3 230 1313,2-83-2982,-4-158-86,1 1-1,-1-1 1,0 0 0,0 0-1,0 0 1,0 1 0,0-1-1,0 0 1,0 0 0,0 1-1,0-1 1,0 0 0,0 0-1,0 1 1,0-1 0,0 0-1,0 0 1,0 1 0,0-1-1,0 0 1,-1 0 0,1 0-1,0 1 1,0-1 0,0 0 0,0 0-1,0 0 1,-1 1 0,1-1-1,0 0 1,0 0 0,0 0-1,0 0 1,-1 0 0,1 1-1,0-1 1,0 0 0,-1 0-1,1 0 1,0 0 0,0 0-1,0 0 1,-1 0 0,1 0-1,0 0 1,-11-9 179,-8-18-54,14 9-106,0-1 0,1 1 1,1-1-1,1 1 1,0-1-1,1 0 1,4-36-1,-2 45-29,0-1 0,1 1 0,0 0 0,1-1 0,0 1 0,1 0 0,0 0 0,1 1 0,-1-1 0,2 1 0,-1 0 0,1 1 0,1-1-1,0 1 1,12-11 0,-15 15-15,1 1 0,-1 0 0,1 1 0,0-1 0,0 1 0,0 0 0,1 0 0,-1 0 0,0 1 0,1 0 0,-1 0 0,10 0 0,-13 1 30,0 0 0,0 0-1,0 0 1,0 0 0,0 0 0,0 0-1,-1 1 1,1-1 0,0 1-1,0 0 1,0-1 0,-1 1 0,1 0-1,-1 0 1,1 0 0,0 0-1,-1 1 1,1-1 0,-1 0 0,0 0-1,0 1 1,1-1 0,-1 1-1,0-1 1,0 1 0,0 0 0,0-1-1,-1 1 1,1 0 0,0 0-1,-1-1 1,1 1 0,-1 0 0,0 0-1,1 0 1,-1 0 0,0 0-1,0 3 1,-1-3 61,0 1-1,0-1 0,0 1 1,0 0-1,-1-1 0,1 0 1,-1 1-1,1-1 0,-1 0 1,0 0-1,0 0 0,0 0 1,0 0-1,0 0 0,0-1 1,0 1-1,-1-1 0,1 1 1,-1-1-1,1 0 0,-1 0 1,-3 1-1,-64 19 424,68-20-640,-43 5 375,22-8-1886,7-8-3660,10-2-818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31.222"/>
    </inkml:context>
    <inkml:brush xml:id="br0">
      <inkml:brushProperty name="width" value="0.025" units="cm"/>
      <inkml:brushProperty name="height" value="0.025" units="cm"/>
    </inkml:brush>
  </inkml:definitions>
  <inkml:trace contextRef="#ctx0" brushRef="#br0">1 24 7687,'0'0'9994,"57"-11"-9706,-29 6-288,-3 2-192,0 0-833,-3 2-1730,-10 1-800,-3-1-1602</inkml:trace>
  <inkml:trace contextRef="#ctx0" brushRef="#br0" timeOffset="1">19 155 6534,'0'0'11915,"66"-17"-11530,-31 8-193,-1 2-160,0 0-224,-3 3-1314,-14 2-3138,-6 1-1121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31.693"/>
    </inkml:context>
    <inkml:brush xml:id="br0">
      <inkml:brushProperty name="width" value="0.025" units="cm"/>
      <inkml:brushProperty name="height" value="0.025" units="cm"/>
    </inkml:brush>
  </inkml:definitions>
  <inkml:trace contextRef="#ctx0" brushRef="#br0">2 209 10122,'0'0'2306,"-1"-8"-619,0 4-1530,1 1 0,0-1 0,0 0 0,1 1 0,-1-1-1,1 1 1,-1-1 0,1 1 0,0 0 0,0-1 0,1 1 0,-1 0 0,1 0 0,3-6 0,-1 5 27,0-1-1,0 1 1,0-1 0,1 1-1,0 1 1,-1-1-1,1 1 1,1-1 0,10-4-1,-8 5-76,-1-1 0,1 1 0,0 1 0,0 0 0,1 0 0,-1 0 0,0 1 1,12 0-1,-17 1-100,-1 0 0,1 0 0,-1 0 1,1 1-1,-1-1 0,0 1 0,1-1 1,-1 1-1,0 0 0,1 0 0,-1 0 1,0 1-1,0-1 0,0 0 1,0 1-1,0-1 0,0 1 0,0 0 1,-1-1-1,1 1 0,-1 0 0,1 0 1,-1 0-1,1 0 0,-1 0 1,0 1-1,0-1 0,0 0 0,-1 1 1,1-1-1,0 5 0,2 10 50,0 1-1,-2 0 0,0 0 1,-4 32-1,2-40 22,0-1-1,-1 1 0,0-1 0,0 1 0,-1-1 1,-1 0-1,1 0 0,-1-1 0,-1 1 1,-8 12-1,13-57 1056,-1 23-1044,1-57 21,11-90-1,-10 157-114,-1 1-1,1-1 1,-1 1-1,1-1 1,0 1-1,-1-1 1,1 1 0,1 0-1,-1 0 1,0-1-1,0 1 1,1 0-1,0 0 1,-1 0-1,1 0 1,0 0-1,0 1 1,0-1 0,0 1-1,0-1 1,0 1-1,0 0 1,0-1-1,1 1 1,-1 0-1,5-1 1,3 0-38,1 1 0,-1 0 0,1 0-1,-1 1 1,15 2 0,7-1-229,-27-1 99,46-2-2352,-15-5-2485,11-13-8422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3:57.851"/>
    </inkml:context>
    <inkml:brush xml:id="br0">
      <inkml:brushProperty name="width" value="0.025" units="cm"/>
      <inkml:brushProperty name="height" value="0.025" units="cm"/>
    </inkml:brush>
  </inkml:definitions>
  <inkml:trace contextRef="#ctx0" brushRef="#br0">153 82 4036,'0'0'3203,"-11"0"-2018,-130-1 3139,180 18-3940,-7-9-257,1-1 0,0-2-1,65 3 1,102-12 578,206-29 184,-39 3-828,856-12 1012,-229 26 759,-937 21-1717,-38 5-5830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12.077"/>
    </inkml:context>
    <inkml:brush xml:id="br0">
      <inkml:brushProperty name="width" value="0.025" units="cm"/>
      <inkml:brushProperty name="height" value="0.025" units="cm"/>
    </inkml:brush>
  </inkml:definitions>
  <inkml:trace contextRef="#ctx0" brushRef="#br0">22 121 737,'0'0'10052,"-5"0"-9673,-12-4 257,45-2-239,48-3-112,343 28-5,-215-4-202,-48-5 28,177 6 295,-35-39-155,-50 0-11,696 13 57,-705 11-259,-130-7-2,0-4-1,111-25 0,-176 27-30,-29 6-423,15-5 1394,-29 6-1165,0 0 0,0 0 0,0 1 0,0-1 0,-1 0 0,1 0 0,0 0 0,0-1 1,-1 1-1,1 0 0,-1 0 0,1 0 0,-1 0 0,1-1 0,-1 1 0,0 0 0,1 0 0,-1-1 0,0 1 0,0 0 0,0-1 0,0-1 0,0-8-3607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17.438"/>
    </inkml:context>
    <inkml:brush xml:id="br0">
      <inkml:brushProperty name="width" value="0.025" units="cm"/>
      <inkml:brushProperty name="height" value="0.025" units="cm"/>
    </inkml:brush>
  </inkml:definitions>
  <inkml:trace contextRef="#ctx0" brushRef="#br0">597 78 1986,'-8'-5'4719,"-12"-8"-4091,0 1 0,-1 2 0,-41-16 0,56 24-607,0 0 1,0 0-1,0 0 1,0 1-1,-1 0 1,1 0-1,0 1 1,-1 0-1,1 0 0,0 0 1,-1 1-1,1 0 1,0 0-1,0 1 1,0 0-1,0 0 1,0 0-1,0 1 1,0-1-1,1 1 1,-8 6-1,-9 10 15,2 2 1,0 0-1,1 2 0,-30 48 0,-48 109 55,76-134-172,1 2 0,-20 77-1,35-106 39,1 0-1,1 1 1,1-1 0,0 1-1,2-1 1,0 1 0,1 0-1,1-1 1,9 38-1,-7-46 33,-1-1-1,2 0 0,-1 0 1,1 0-1,1 0 0,0-1 0,0 0 1,1 0-1,0 0 0,0-1 1,1 0-1,0-1 0,0 0 0,1 0 1,0-1-1,0 0 0,1 0 1,0-1-1,0 0 0,0-1 0,21 6 1,-14-6 61,-1-1 0,1 0 0,0-2 0,0 0 0,0 0 0,0-2 0,0 0 0,-1-1 0,1-1 0,0 0 0,-1-1 0,0-1 0,27-12 1,-8 1 149,-1-2 0,0-2 0,-2-1 0,0-1 1,-2-2-1,0-1 0,42-48 0,-58 58 0,-1-1 1,0-1-1,-2 0 0,0 0 0,-1-1 0,0-1 1,-2 0-1,0 0 0,-1 0 0,-1-1 0,-1 0 0,-1 0 1,0-1-1,-2 1 0,0-41 0,-2 55-175,-1 0 0,0 1 0,0-1 0,-1 0 0,0 1 0,1-1 0,-2 1 0,1 0 0,-1 0 0,0-1 0,0 2 0,0-1 0,0 0 0,-1 1 0,0-1 0,0 1 0,0 0 0,-1 1 0,1-1 0,-1 1 1,0 0-1,-6-3 0,-9-4-959,-1 1 0,0 1 0,0 1 0,-29-5 0,-3-2-2104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24.311"/>
    </inkml:context>
    <inkml:brush xml:id="br0">
      <inkml:brushProperty name="width" value="0.025" units="cm"/>
      <inkml:brushProperty name="height" value="0.025" units="cm"/>
    </inkml:brush>
  </inkml:definitions>
  <inkml:trace contextRef="#ctx0" brushRef="#br0">308 9 3972,'0'0'2226,"-9"-2"-283,-3-1-1706,0 2 0,0-1 0,-1 1-1,-14 1 1,22 0-155,1 1 0,-1 0 0,0 0 0,0 0 0,1 0 0,-1 1 0,1 0 0,-1 0 0,1 0 0,0 0 0,0 1 0,0-1 0,0 1 0,0 0 0,0 0 0,-4 6 0,-7 11 92,0 1-1,1 1 0,1 0 1,1 1-1,1 0 1,1 0-1,1 2 0,1-1 1,2 1-1,-7 43 0,3 20-95,2 150 0,8-235-75,1 30 12,1 0 0,1 0 0,9 35 0,-9-52-9,1-1 0,1 1 0,1-1 0,0 0-1,1-1 1,0 1 0,1-1 0,13 17 0,-18-28 15,-1 1 1,1 0-1,1-1 1,-1 0-1,0 0 1,1 0-1,-1 0 1,1-1-1,0 1 1,0-1 0,0 0-1,0 0 1,0 0-1,0-1 1,1 0-1,-1 1 1,1-1-1,-1-1 1,1 1 0,-1-1-1,1 0 1,-1 0-1,1 0 1,-1 0-1,1-1 1,6-2-1,-2 0 54,-1 0-1,1-1 0,-1-1 1,0 1-1,-1-1 0,1-1 1,-1 1-1,0-1 0,0 0 1,-1-1-1,0 0 0,6-8 1,9-14 398,-1-1 1,-2-1 0,-1-1-1,19-52 1,-14 22 149,22-101 0,-38 139-533,-1-2 1,-1 1 0,-1-1 0,-1 1 0,-2-1-1,0 1 1,-8-48 0,6 67-96,0 0 0,0 0 0,0 0 0,-1 1 0,0-1 0,-1 0 0,1 1 0,-1 0 0,0 0 0,0 0 0,0 1 0,-1-1 0,0 1 0,0 0 1,0 0-1,-8-4 0,-6-2-517,0 1 1,-1 1 0,-31-8 0,-25-11-3407,64 19 1232,8 0-3005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29.507"/>
    </inkml:context>
    <inkml:brush xml:id="br0">
      <inkml:brushProperty name="width" value="0.025" units="cm"/>
      <inkml:brushProperty name="height" value="0.025" units="cm"/>
    </inkml:brush>
  </inkml:definitions>
  <inkml:trace contextRef="#ctx0" brushRef="#br0">1 27 8616,'0'0'8878,"9"0"-8099,104 2 575,-49 0-1725,0-3 0,77-10 0,-140 11 308,3 0-669,-1-1 0,1 1 0,0-1 0,-1 0 0,1 0-1,-1-1 1,1 1 0,5-4 0,-5-1-5236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29.870"/>
    </inkml:context>
    <inkml:brush xml:id="br0">
      <inkml:brushProperty name="width" value="0.025" units="cm"/>
      <inkml:brushProperty name="height" value="0.025" units="cm"/>
    </inkml:brush>
  </inkml:definitions>
  <inkml:trace contextRef="#ctx0" brushRef="#br0">322 58 13068,'0'0'3737,"-3"-9"-2829,-10-26-444,13 35-454,0-1 1,0 1-1,0-1 0,0 1 0,0 0 0,0-1 0,0 1 1,0-1-1,0 1 0,0-1 0,0 1 0,0-1 0,0 1 0,0 0 1,1-1-1,-1 1 0,0-1 0,0 1 0,0 0 0,1-1 1,-1 1-1,0-1 0,1 1 0,-1 0 0,0-1 0,0 1 1,1 0-1,-1 0 0,1-1 0,-1 1 0,0 0 0,1 0 1,-1 0-1,1-1 0,-1 1 0,1 0 0,-1 0 0,0 0 1,1 0-1,0 0-9,-1 0 0,1 1 0,-1-1 0,0 0 0,1 0 0,-1 1 0,0-1 0,1 0 0,-1 1 0,0-1 1,1 0-1,-1 1 0,0-1 0,0 0 0,1 1 0,-1-1 0,0 1 0,0-1 0,0 1 0,0-1 0,0 0 0,0 1 0,1-1 0,-1 1 1,0-1-1,0 1 0,0-1 0,0 1 0,-1-1 0,1 1 0,0-1 0,0 0 0,0 1 0,0-1 0,0 1 0,-1-1 0,1 1 1,0-1-1,0 0 0,0 1 0,-1-1 0,1 0 0,0 1 0,-1-1 0,1 0 0,0 1 0,-1-1 0,0 1 0,-9 12 145,-2 1-1,0-2 0,0 1 0,-1-2 1,0 0-1,-1 0 0,-28 15 1,12-6-76,-9 5 68,16-10 282,1 0 1,-38 35-1,58-49-403,1 0 0,0 0 0,0 0 0,0 0 0,0 0 0,1 0 0,-1 0 0,0 0 0,0 0 0,1 0 0,-1 1 0,0-1 1,1 0-1,-1 1 0,1-1 0,0 0 0,0 1 0,-1-1 0,1 1 0,0-1 0,0 3 0,1-3-9,-1 0-1,1 0 1,0 0 0,-1 0 0,1 0-1,0 0 1,0 0 0,0 0 0,0 0-1,0 0 1,0 0 0,0 0 0,0-1-1,0 1 1,0-1 0,0 1 0,0-1 0,3 2-1,8 1 4,-1-1 0,1 0-1,24 2 1,-29-4 6,249 9-88,-120-6-2981,-68-1-2767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5:58.794"/>
    </inkml:context>
    <inkml:brush xml:id="br0">
      <inkml:brushProperty name="width" value="0.035" units="cm"/>
      <inkml:brushProperty name="height" value="0.035" units="cm"/>
    </inkml:brush>
  </inkml:definitions>
  <inkml:trace contextRef="#ctx0" brushRef="#br0">14 5 19020,'-6'-4'1504,"4"17"-1072,-2 4-183,3 13 543,2 3-128,2 10-448,3 4-312,0 8-608,1-2 704,4-2-200,-1 2-80</inkml:trace>
  <inkml:trace contextRef="#ctx0" brushRef="#br0" timeOffset="1">140 759 15899,'6'6'1137,"1"1"-1033,-3-4 1744,-4-1-1400,1 1 128,-3 0-48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0.762"/>
    </inkml:context>
    <inkml:brush xml:id="br0">
      <inkml:brushProperty name="width" value="0.025" units="cm"/>
      <inkml:brushProperty name="height" value="0.025" units="cm"/>
    </inkml:brush>
  </inkml:definitions>
  <inkml:trace contextRef="#ctx0" brushRef="#br0">285 95 4901,'0'0'7260,"1"-10"-4826,0 3-2454,1 1 469,-1-1-1,0 1 1,-1 0-1,0-1 1,0 1-1,-1-12 1,0 17-346,1 0 0,0 0-1,-1 0 1,1 0 0,-1-1 0,1 1 0,-1 0 0,1 0 0,-1 0 0,0 0 0,1 0 0,-1 1 0,0-1 0,0 0 0,0 0 0,0 0 0,0 1 0,0-1 0,-1 0 0,0 0-31,0 0 0,0 1 0,-1 0 0,1 0 0,0-1 0,0 1 0,0 1 0,0-1 0,0 0 0,-1 0 0,1 1 0,0-1 0,0 1 0,0 0 0,-2 1 0,-5 2-19,1 0-1,1 1 1,-1 0-1,1 0 1,-1 1-1,1 0 1,1 0-1,-10 11 1,-45 63 697,44-54-472,0 0-1,2 1 1,-17 40 0,28-57-262,1 0 1,-1 0-1,2 0 0,-1 0 1,1 0-1,1 0 0,0 1 1,0-1-1,1 1 0,1-1 1,-1 1-1,2-1 1,4 20-1,-4-26-1,0 0 0,0 0 0,1-1 0,0 1 0,-1-1 0,1 1 0,0-1 0,1 0 0,-1 0 0,0 0 0,1-1 0,0 1 0,0-1 1,-1 0-1,1 0 0,1 0 0,-1-1 0,0 1 0,0-1 0,0 0 0,1 0 0,-1-1 0,7 1 0,-3 0 11,0 0 0,0-1 0,0 0 0,0-1 0,0 1 0,0-1 0,0-1 0,-1 0 0,1 0 0,0 0 0,-1-1 0,10-5 0,-10 4 30,-1 0 1,0 0-1,-1-1 0,1 0 1,-1 0-1,0 0 0,0-1 0,-1 1 1,1-1-1,-1 0 0,-1 0 1,1-1-1,-1 1 0,0-1 0,0 0 1,-1 0-1,0 0 0,0 0 0,-1 0 1,0 0-1,0-1 0,-1 1 1,0-12-1,0 18-41,0-1-1,-1 1 1,1-1 0,-1 1 0,1 0-1,-1-1 1,0 1 0,1 0 0,-1 0-1,0-1 1,0 1 0,0 0 0,0 0-1,0 0 1,0 0 0,0 0 0,0 0-1,0 0 1,-1 1 0,1-1 0,0 0-1,0 1 1,-1-1 0,1 1 0,0-1-1,-1 1 1,-1-1 0,2 1-20,0 0-1,0 0 1,0-1-1,0 1 1,0 0 0,0 0-1,0 0 1,1 1-1,-1-1 1,0 0 0,0 0-1,0 0 1,0 1 0,0-1-1,0 0 1,1 1-1,-1-1 1,0 1 0,0-1-1,1 1 1,-1-1-1,0 1 1,0-1 0,1 1-1,-1 0 1,1-1 0,-1 1-1,1 0 1,-1 0-1,1-1 1,-1 1 0,1 0-1,0 0 1,-1 0-1,1 0 1,0-1 0,0 1-1,-1 0 1,1 0-1,0 0 1,0 0 0,0 1-1,1-1 3,-1 0 0,0 0 0,1 0 0,-1 0 0,1-1 0,0 1 0,-1 0 0,1 0 0,-1-1 0,1 1 0,0 0 0,0-1 0,-1 1 0,1-1 0,0 1 0,0-1 0,0 1 0,0-1-1,0 1 1,-1-1 0,1 0 0,0 1 0,0-1 0,0 0 0,0 0 0,0 0 0,0 0 0,0 0 0,0 0 0,0 0 0,1 0 0,39-2 65,-37 2-64,7-2 2,1 0 0,-1-1 0,0 0 0,0-1 0,12-5 0,32-10-5,-56 41-454,-15 31 602,12-44-137,1-1 0,0 1 0,0 0 0,1 0 0,0 0 0,1 0 0,0 0 0,0 12 0,2-20-88,-1 0 1,0 0-1,0 0 0,1-1 0,-1 1 1,0 0-1,1 0 0,-1-1 0,1 1 1,-1 0-1,1-1 0,-1 1 0,1 0 1,-1-1-1,1 1 0,0-1 0,-1 1 1,1-1-1,0 1 0,-1-1 0,1 1 1,0-1-1,0 0 0,0 1 0,-1-1 1,1 0-1,0 0 0,0 0 0,0 0 1,1 1-1,27-4-5301,-10-10-1066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1.266"/>
    </inkml:context>
    <inkml:brush xml:id="br0">
      <inkml:brushProperty name="width" value="0.025" units="cm"/>
      <inkml:brushProperty name="height" value="0.025" units="cm"/>
    </inkml:brush>
  </inkml:definitions>
  <inkml:trace contextRef="#ctx0" brushRef="#br0">1 140 10794,'0'0'9022,"8"0"-8712,1 0-253,1-1 0,-1-1 0,0 1 0,1-2 0,-1 1 0,0-1 0,0 0 0,-1-1 0,12-7 0,-16 10-36,-1-1 0,1 0 0,-1 0 0,0 0 0,0 0 0,0 0 0,0-1 0,0 1 0,-1-1 0,1 0 0,-1 0 0,0 0 0,0 0 0,0-1 0,0 1 0,0 0 0,-1-1 0,1 1 0,-1-1 0,0 0 0,0 1 0,0-1 0,-1 0 0,1 0 0,-1 1 0,0-1 0,0 0 0,-1-5 0,1 8 10,-1 0-1,1 0 1,-1 0-1,1 0 1,-1 0-1,1 0 1,-1 1-1,0-1 1,0 0-1,1 0 1,-1 0-1,0 1 1,0-1-1,0 0 1,0 1-1,0-1 1,0 1-1,0-1 1,0 1-1,0-1 1,0 1-1,0 0 1,0 0-1,0-1 1,0 1-1,0 0 1,-1 0-1,1 0 1,0 0-1,0 0 0,0 0 1,0 1-1,0-1 1,0 0-1,0 0 1,0 1-1,0-1 1,0 1-1,-2 0 1,-3 1 0,0 1-1,1-1 1,-1 1 0,1 0 0,-10 7-1,10-6 17,0 0-1,0 1 0,1-1 1,-1 1-1,1 0 0,0 0 0,0 1 1,1-1-1,-1 1 0,1 0 0,1 0 1,-1 0-1,1 0 0,0 0 0,0 1 1,1-1-1,-1 8 0,2-13-38,0 0 1,1 1-1,-1-1 0,1 0 0,0 0 0,-1 0 0,1 0 1,0 0-1,0 0 0,0 0 0,0 0 0,0 0 1,0 0-1,0-1 0,0 1 0,0 0 0,0-1 0,0 1 1,0 0-1,0-1 0,0 0 0,1 1 0,-1-1 0,0 0 1,0 1-1,1-1 0,-1 0 0,0 0 0,3 0 1,49 1 198,-38-2-153,179-12 32,-193 13-96,1 0 1,0 1 0,0-1-1,-1 1 1,1-1-1,0 1 1,-1 0-1,1-1 1,-1 1-1,1 0 1,-1 0 0,1 0-1,-1 0 1,1 1-1,-1-1 1,0 0-1,0 0 1,0 1-1,0-1 1,0 1 0,0-1-1,0 1 1,0 0-1,0-1 1,-1 1-1,1-1 1,-1 1 0,1 2-1,0-1 43,0 1 1,-1-1-1,1 0 0,-1 1 0,1-1 0,-1 1 0,0-1 1,-1 0-1,1 1 0,-1-1 0,1 1 0,-1-1 1,0 0-1,-2 6 0,33-76 2861,8-54-3386,-38 120 314,0 1 0,1-1 0,-1 0-1,1 1 1,-1-1 0,1 0 0,-1 1 0,1-1-1,0 1 1,-1-1 0,1 1 0,0-1 0,-1 1-1,1-1 1,0 1 0,0 0 0,-1-1 0,1 1-1,0 0 1,0-1 0,0 1 0,0 0 0,-1 0-1,1 0 1,0 0 0,0 0 0,1 0 0,27 3-9033,-9 2 1326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1.600"/>
    </inkml:context>
    <inkml:brush xml:id="br0">
      <inkml:brushProperty name="width" value="0.025" units="cm"/>
      <inkml:brushProperty name="height" value="0.025" units="cm"/>
    </inkml:brush>
  </inkml:definitions>
  <inkml:trace contextRef="#ctx0" brushRef="#br0">71 0 10762,'0'0'8728,"-8"2"-8242,4-1-439,1 0-1,0 0 0,-1 1 1,1-1-1,0 1 1,0-1-1,0 1 1,0 0-1,0 0 0,1 1 1,-1-1-1,1 0 1,-1 1-1,1 0 0,0-1 1,0 1-1,0 0 1,0 0-1,0 0 1,1 0-1,-1 1 0,1-1 1,0 0-1,0 1 1,0-1-1,1 0 0,-1 1 1,1-1-1,0 1 1,0-1-1,0 1 1,0-1-1,0 1 0,1-1 1,1 6-1,-1-7-34,0 0-1,0 0 1,0 0-1,0 0 1,0 0-1,0 0 1,1 0-1,-1-1 1,1 1-1,-1 0 1,1-1-1,0 1 1,-1-1-1,1 1 1,0-1-1,0 0 1,0 0-1,0 0 1,0 0 0,0 0-1,1-1 1,-1 1-1,0-1 1,0 1-1,1-1 1,-1 0-1,0 0 1,0 1-1,1-2 1,-1 1-1,5-1 1,-1 1 20,1 0 1,0-1-1,-1 0 1,1 0-1,-1-1 1,1 0 0,-1 0-1,0 0 1,12-7-1,-14 6 62,-1 0 1,1 0-1,-1 0 0,1 0 0,-1-1 0,0 1 1,-1-1-1,1 0 0,-1 1 0,1-1 0,-1-1 1,0 1-1,0 0 0,-1 0 0,1-1 0,0-7 1,-21 27-389,16-11 274,0 0 1,1 0-1,-1 1 0,1-1 0,0 1 1,0-1-1,1 1 0,-2 9 1,2-13-66,1 0 1,1 0-1,-1 1 1,0-1-1,0 0 1,0 1 0,1-1-1,-1 0 1,0 0-1,1 0 1,-1 1 0,1-1-1,0 0 1,-1 0-1,1 0 1,0 0-1,0 0 1,-1 0 0,1 0-1,0 0 1,0-1-1,0 1 1,0 0-1,0 0 1,0-1 0,1 1-1,-1-1 1,0 1-1,0-1 1,0 1-1,1-1 1,-1 0 0,0 1-1,0-1 1,1 0-1,-1 0 1,0 0 0,2 0-1,10 1-1325,1 0 0,-1-1 0,0 0 0,0-1 0,1-1 0,16-3-1,13-9-4124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2.119"/>
    </inkml:context>
    <inkml:brush xml:id="br0">
      <inkml:brushProperty name="width" value="0.025" units="cm"/>
      <inkml:brushProperty name="height" value="0.025" units="cm"/>
    </inkml:brush>
  </inkml:definitions>
  <inkml:trace contextRef="#ctx0" brushRef="#br0">124 125 1730,'-8'2'8221,"0"0"-7631,0 1 0,1 0 0,-1 0 0,1 0 0,0 1 0,0 0 0,0 0 1,-6 6-1,9-7-423,1 0 1,-1 0-1,1 0 1,0 0-1,0 1 1,0-1-1,1 1 1,-1 0-1,1 0 1,0 0-1,0 0 1,0 0-1,0 0 1,1 0-1,0 1 1,0-1-1,0 1 1,0 6-1,1-10-156,0 0-1,0 0 1,0 0-1,0 0 1,0 0 0,1 0-1,-1 0 1,0 1-1,1-1 1,-1 0-1,1-1 1,-1 1 0,1 0-1,0 0 1,-1 0-1,1 0 1,0 0-1,0 0 1,-1-1 0,1 1-1,0 0 1,0-1-1,0 1 1,0-1 0,1 1-1,33 6 163,-27-7-149,-1 0 0,1-1 0,-1 0 0,0 0 0,1-1 1,-1 0-1,11-4 0,-9 0-10,-1 0 0,0 0 0,0-1 0,0 0 0,-1 0 1,0-1-1,0 0 0,-1 0 0,0-1 0,-1 0 0,0 0 0,6-12 1,-5 7 159,-1 0 1,0-1-1,0 0 1,-2 1-1,0-1 1,0-1-1,0-23 1,-3 39-159,0 0 0,0 0 0,0-1-1,0 1 1,0 0 0,0 0 0,-1-1 0,1 1 0,0 0 0,0 0 0,0-1 0,0 1-1,0 0 1,0 0 0,-1 0 0,1-1 0,0 1 0,0 0 0,0 0 0,-1 0 0,1 0-1,0 0 1,0-1 0,0 1 0,-1 0 0,1 0 0,0 0 0,0 0 0,-1 0-1,1 0 1,0 0 0,0 0 0,-1 0 0,1 0 0,0 0 0,0 0 0,-1 0 0,1 0-1,0 0 1,0 0 0,-1 0 0,1 0 0,0 0 0,0 0 0,-1 0 0,1 0 0,0 1-1,0-1 1,0 0 0,-1 0 0,1 0 0,0 0 0,0 0 0,0 1 0,-1-1 0,1 0-1,0 0 1,0 1 0,-14 11 56,7-2-58,1 1 1,0 0-1,0 0 1,1 1-1,1 0 1,0-1-1,1 1 1,0 1-1,0-1 1,2 0-1,-1 1 1,2-1-1,0 17 1,0-25-3,1-1 0,-1 0 0,1 0 1,0 0-1,0 0 0,0 0 0,0 0 1,1 0-1,-1 0 0,1-1 0,0 1 1,0 0-1,0-1 0,0 1 0,0-1 0,0 0 1,0 0-1,1 0 0,-1 0 0,1 0 1,0 0-1,0-1 0,-1 1 0,1-1 1,0 0-1,0 0 0,0 0 0,0 0 0,1 0 1,-1-1-1,0 1 0,0-1 0,6 0 1,1 1 42,-1-1 0,1-1 1,-1 1-1,1-1 0,-1-1 1,0 1-1,1-2 1,-1 1-1,0-1 0,14-7 1,-11 3 31,0 0 1,-1-1-1,0 0 1,0-1-1,-1 0 0,0 0 1,0-1-1,-1-1 1,-1 1-1,0-1 1,0-1-1,9-18 1,-16 15 295,-12 18-303,-14 16-159,17-12 123,1 0 1,0 1-1,1-1 0,0 2 0,-7 11 0,12-19-31,0 1 0,0-1-1,0 1 1,1-1 0,-1 1-1,0-1 1,1 1 0,-1-1-1,1 1 1,-1 0 0,1-1-1,0 1 1,0 0 0,0 0-1,0-1 1,0 1 0,0 0-1,0-1 1,1 1 0,-1 0-1,1-1 1,-1 1 0,1-1-1,-1 1 1,1-1 0,0 1-1,0-1 1,0 1 0,0-1-1,0 0 1,0 1 0,0-1-1,0 0 1,0 0 0,1 0-1,-1 0 1,1 0 0,-1 0-1,0 0 1,4 1 0,11 4-65,0 0 0,0-1 1,1-1-1,0 0 0,0-1 0,17 0 1,-18-2-1484,0-1 0,0 0 0,27-5 0,1-9-6729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3.192"/>
    </inkml:context>
    <inkml:brush xml:id="br0">
      <inkml:brushProperty name="width" value="0.025" units="cm"/>
      <inkml:brushProperty name="height" value="0.025" units="cm"/>
    </inkml:brush>
  </inkml:definitions>
  <inkml:trace contextRef="#ctx0" brushRef="#br0">122 247 8872,'0'0'4874,"-9"0"-3005,1 0-1527,0 0 0,0 1 0,1 0 1,-1 0-1,0 0 0,-10 5 0,15-5-283,0 0 0,1-1 0,-1 1 0,1 1 0,0-1 0,-1 0 0,1 1 0,0-1 0,0 1 0,-1-1 0,1 1 0,1 0 0,-1 0 0,0 0 0,0 0 0,1 0 0,-1 1 0,1-1 0,0 0 0,0 1-1,-1-1 1,2 1 0,-1-1 0,0 1 0,0-1 0,1 1 0,-1 3 0,2-6-42,-1 1 0,1-1 0,-1 0 0,1 1 0,-1-1 0,1 0 0,0 0 0,-1 1 0,1-1 0,-1 0 0,1 0 0,0 0 0,-1 0 0,1 0 0,0 0 0,-1 0 0,1 0 0,-1 0 0,1 0 0,0 0 0,-1 0 0,1 0 0,0-1 0,-1 1 0,1 0 0,-1 0 0,1-1 0,-1 1 0,1-1 0,22-7 653,2-9-440,0 0-1,-2-1 1,0-1-1,-2-2 1,0 0-1,-1-1 1,-1-1-1,-1-1 1,-1 0 0,-1-1-1,12-28 1,-17 32 111,-16 34-238,-4 12-152,-6 18 29,-10 47 0,21-73 16,1 1 0,1 0 0,0 0 0,2 0 0,2 31 0,-2-47 10,0 1 0,1-1 1,-1 1-1,1-1 0,-1 1 0,1-1 1,0 1-1,0-1 0,1 0 1,-1 0-1,0 0 0,1 1 1,-1-1-1,1 0 0,-1-1 0,1 1 1,0 0-1,0 0 0,0-1 1,0 1-1,0-1 0,1 0 1,-1 0-1,0 1 0,0-1 0,1-1 1,-1 1-1,1 0 0,-1-1 1,1 1-1,-1-1 0,1 0 1,-1 1-1,1-1 0,-1-1 0,1 1 1,-1 0-1,1-1 0,-1 1 1,1-1-1,2-1 0,4 0 35,0 0-1,-1-1 1,1 0-1,-1-1 1,0 0-1,0 0 1,0-1-1,0 0 1,-1 0-1,10-10 1,-10 8 10,0 0 0,-1-1 0,0 0 0,0 0 0,-1 0 0,0-1 0,0 0 0,-1 0 1,-1 0-1,1 0 0,-1-1 0,-1 1 0,3-19 0,-24 52-441,19-23 388,-5 6-7,0 1 0,1-1 0,-1 1 0,2 0 0,-1 0 0,1 0 0,0 0 0,1 1 0,0-1 0,-2 17 0,4-24 11,0-1-1,0 1 1,1-1 0,-1 1-1,0-1 1,0 1 0,0 0-1,0-1 1,1 1 0,-1-1-1,0 1 1,0-1 0,1 1 0,-1-1-1,0 1 1,1-1 0,-1 0-1,1 1 1,-1-1 0,1 1-1,-1-1 1,1 0 0,-1 0 0,1 1-1,-1-1 1,1 0 0,-1 0-1,1 1 1,-1-1 0,2 0-1,24 1 164,23-15 61,-37 7-200,-2 0-1,1-1 1,13-13 0,17-12 31,-38 62-537,-3-25 485,1 0 0,-1 0 0,1 0 0,0-1 0,0 1-1,1 0 1,-1 0 0,1-1 0,-1 1 0,1-1 0,0 1 0,1-1 0,-1 0 0,1 0 0,-1 0 0,1 0 0,0 0 0,0-1 0,0 1 0,0-1 0,0 0 0,1 0 0,-1 0 0,1 0 0,0 0 0,-1-1 0,1 0 0,7 2 0,-7-2 10,1 0-1,0-1 1,0 1 0,-1-1 0,1 0-1,0 0 1,0 0 0,0-1-1,-1 0 1,1 0 0,0 0 0,-1 0-1,1-1 1,-1 0 0,0 0 0,1 0-1,-1 0 1,0-1 0,0 0-1,0 0 1,-1 0 0,1 0 0,-1 0-1,4-5 1,-5 5-225,-1 0-1,1 0 1,-1 0 0,0 0-1,0 0 1,0-1 0,0 1-1,0 0 1,-1-1 0,0 1-1,0-1 1,1 1 0,-2-5-1,1 3-832,18 3-10829,-7 2 4286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3.604"/>
    </inkml:context>
    <inkml:brush xml:id="br0">
      <inkml:brushProperty name="width" value="0.025" units="cm"/>
      <inkml:brushProperty name="height" value="0.025" units="cm"/>
    </inkml:brush>
  </inkml:definitions>
  <inkml:trace contextRef="#ctx0" brushRef="#br0">94 289 12556,'0'0'4169,"-9"-1"-4062,6 1-93,0-1 0,0 1 0,0 0 1,0 0-1,0 0 0,0 0 0,0 0 0,0 1 0,0-1 0,0 1 1,0 0-1,0 0 0,0 0 0,0 0 0,1 1 0,-1-1 0,0 1 1,1 0-1,-1-1 0,1 1 0,0 0 0,0 1 0,0-1 0,0 0 1,0 0-1,0 1 0,0-1 0,1 1 0,-1 0 0,1-1 0,0 1 1,0 0-1,0 0 0,0 0 0,0 0 0,1 0 0,-1 0 0,1 0 1,0 5-1,0-7 8,1 0 0,-1 1-1,1-1 1,0 0 0,0 0 0,-1 0 0,1 0 0,0 0 0,0 0 0,0 0-1,0-1 1,0 1 0,0 0 0,0 0 0,0-1 0,0 1 0,1 0-1,-1-1 1,0 0 0,0 1 0,1-1 0,-1 0 0,0 1 0,0-1 0,1 0-1,-1 0 1,0 0 0,1 0 0,-1 0 0,2-1 0,47-2 763,-38-1-713,1-1 1,-1 0-1,0-1 1,0 0-1,0-1 1,-1 0-1,0-1 1,-1 0-1,1 0 1,-2-1-1,16-18 1,-11 10 124,-1 0-1,0 0 1,-1-2 0,-1 1 0,-1-1-1,11-31 1,-18 43-169,-1 0 0,1 0 0,-2 0 0,1-1 0,-1 1 0,0-1 0,0 1-1,-1-1 1,0 1 0,-2-8 0,2 13-27,0 1-1,-1-1 1,1 1-1,-1-1 1,1 1-1,-1 0 1,0-1-1,0 1 1,1 0-1,-1 0 1,0 0-1,0 0 1,0-1-1,0 1 1,-1 1-1,1-1 1,0 0-1,0 0 1,0 0-1,-3-1 1,1 2-10,0-1 0,0 0 0,-1 1 0,1 0 0,0 0 0,0 0 0,0 0 0,-1 0 0,1 1 0,0-1 0,0 1 0,0 0 0,-5 2 0,0 0 9,-1 1 0,1 1 0,0 0-1,0 0 1,0 0 0,1 1 0,0 0 0,0 1 0,-9 11-1,13-15 13,1 0-1,0 0 0,0 0 0,0 0 0,0 1 0,1-1 0,-1 1 0,1-1 0,0 1 1,0 0-1,-1 6 0,2-8-3,0 0 0,0 0 1,0 0-1,0 0 0,1 0 1,-1 1-1,1-1 0,0 0 1,0 0-1,-1 0 0,1 0 1,0 0-1,1-1 0,-1 1 1,0 0-1,0 0 0,1-1 1,-1 1-1,1-1 0,-1 1 1,5 1-1,0 2-9,10 7-165,0 0-1,0 1 1,20 23-1,-32-30-93,0-1-1,0 1 1,0 0 0,0 1-1,-1-1 1,0 1-1,-1-1 1,1 1-1,-1 0 1,-1 0-1,1 0 1,-1 0-1,0 12 1,0 6-2612,-1-3-860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4.589"/>
    </inkml:context>
    <inkml:brush xml:id="br0">
      <inkml:brushProperty name="width" value="0.025" units="cm"/>
      <inkml:brushProperty name="height" value="0.025" units="cm"/>
    </inkml:brush>
  </inkml:definitions>
  <inkml:trace contextRef="#ctx0" brushRef="#br0">159 206 11915,'0'0'3326,"-11"-6"-1297,-38-17-519,46 23-1451,1-1-1,-1 1 1,1 0-1,-1 0 0,0 0 1,1 0-1,-1 0 0,0 0 1,1 1-1,-1-1 0,1 1 1,-1 0-1,1 0 1,-1 0-1,1 0 0,0 0 1,-1 0-1,1 1 0,0-1 1,0 1-1,0-1 0,0 1 1,0 0-1,0 0 1,0 0-1,1 0 0,-1 0 1,-1 3-1,-1 1 10,0 1 0,0-1 0,1 1 0,0 0 0,0 0 0,0 0 0,-2 12 0,4-17-42,1-1 0,0 1-1,0 0 1,-1 0 0,1-1-1,0 1 1,0 0 0,1 0-1,-1-1 1,0 1 0,1 0-1,-1-1 1,1 1 0,-1 0-1,1-1 1,0 1 0,-1 0 0,1-1-1,0 1 1,0-1 0,0 0-1,0 1 1,3 1 0,-2-1 44,1-1 0,-1 0 0,1 1 1,0-1-1,0 0 0,-1 0 0,1 0 0,0-1 1,0 1-1,0-1 0,0 1 0,6-1 1,1-1 110,0 0 1,0 0 0,0-1 0,0 0 0,0-1 0,0 0 0,13-6-1,-6 1-68,-1-1 0,0-1-1,0 0 1,-1-1 0,-1-1-1,0 0 1,0-1-1,-1-1 1,-1 0 0,0 0-1,-1-1 1,-1-1 0,0 0-1,-1 0 1,-1-1 0,-1 0-1,0 0 1,-1-1 0,5-26-1,-11 44-117,0 0 0,0 0 0,0 0 0,0 1 0,0-1-1,0 0 1,0 0 0,0 0 0,0 0 0,0 0 0,0 0 0,0 0 0,0 0-1,-1 0 1,1 0 0,0 0 0,0 0 0,0 0 0,0 0 0,0 0 0,0 0-1,0 0 1,0 0 0,0 0 0,0 0 0,0 0 0,-1 0 0,1 0 0,0 0-1,0 0 1,0 0 0,0 0 0,0 0 0,0 0 0,0 0 0,0 0 0,0 0 0,0 0-1,0 0 1,0 0 0,0 0 0,-1 0 0,1 0 0,0 0 0,0 0 0,0-1-1,0 1 1,0 0 0,0 0 0,0 0 0,0 0 0,0 0 0,0 0 0,0 0-1,0 0 1,-9 11-165,-9 16 67,13-16 96,1 1 1,0 0 0,0 0 0,1 0 0,1 0-1,0 0 1,0 1 0,1-1 0,1 0 0,0 1-1,3 21 1,-2-29 18,0 0-1,1 0 0,0-1 1,-1 1-1,1 0 0,1-1 1,-1 1-1,1-1 0,0 1 1,0-1-1,0 0 1,0 0-1,1-1 0,0 1 1,-1-1-1,1 0 0,1 0 1,-1 0-1,0 0 0,1-1 1,-1 1-1,1-1 0,0-1 1,0 1-1,0-1 0,0 1 1,0-1-1,0-1 1,0 1-1,9-1 0,-6 1 9,1-2 0,-1 1 0,1-1 1,-1 0-1,0-1 0,1 0 0,-1 0 0,0-1 0,0 0 0,0 0 0,-1-1 0,1 0 0,-1-1 0,0 1 0,0-1 0,0-1 0,-1 1 0,0-1 0,0 0 1,0-1-1,-1 1 0,0-1 0,0 0 0,-1 0 0,0-1 0,0 1 0,0-1 0,3-13 0,-7 21-26,0 0-1,0 0 1,0 0-1,0 0 1,-1 0-1,1 0 1,0 0 0,0 0-1,0 0 1,0 0-1,0 0 1,0 0-1,-1 0 1,1 0 0,0 0-1,0 0 1,0 0-1,0 0 1,0 0-1,0 0 1,0 0-1,-1-1 1,1 1 0,0 0-1,0 0 1,0 0-1,0 0 1,0 0-1,0 0 1,0 0 0,0 0-1,0 0 1,-1-1-1,1 1 1,0 0-1,0 0 1,0 0-1,0 0 1,0 0 0,0 0-1,0 0 1,0-1-1,0 1 1,0 0-1,0 0 1,0 0-1,0 0 1,0 0 0,0 0-1,0-1 1,0 1-1,0 0 1,0 0-1,0 0 1,0 0 0,0 0-1,0 0 1,1 0-1,-1-1 1,0 1-1,0 0 1,0 0-1,0 0 1,0 0 0,0 0-1,0 0 1,0 0-1,1 0 1,-12 10-136,-10 23 114,20-31 26,1 0 0,-1 1-1,1-1 1,-1 0 0,1 0-1,0 0 1,0 1 0,0-1-1,0 0 1,0 0 0,1 0-1,-1 1 1,0-1 0,1 0-1,0 0 1,0 0 0,-1 0-1,1 0 1,0 0 0,1 0-1,1 3 1,-1-3 11,1 0-1,-1 0 0,1 0 1,0 0-1,0-1 0,0 1 1,0-1-1,0 1 0,0-1 1,0 0-1,0-1 0,0 1 1,4 0-1,8 1 26,0-2-1,0 0 1,-1 0-1,1-1 1,22-5-1,-28 4-21,0-1 0,0 0 0,-1 0 0,1 0 0,-1-1 0,0-1 0,0 1 0,-1-1 0,8-6 0,-11 8-1,0 0 1,-1-1-1,1 1 1,-1-1-1,0 1 0,0-1 1,0 0-1,-1 0 1,1 0-1,-1-1 0,0 1 1,0-1-1,-1 1 0,1-1 1,-1 1-1,0-1 1,0 0-1,0-6 0,-1 11-18,-1-1 0,1 1-1,0-1 1,0 1 0,0 0-1,-1-1 1,1 1 0,0-1-1,0 1 1,-1 0-1,1-1 1,0 1 0,-1 0-1,1-1 1,-1 1 0,1 0-1,0-1 1,-1 1 0,1 0-1,-1 0 1,1 0 0,-1-1-1,1 1 1,0 0-1,-1 0 1,1 0 0,-1 0-1,1 0 1,-1 0 0,1 0-1,-1 0 1,1 0 0,-1 0-1,1 0 1,-1 0 0,1 0-1,-1 0 1,1 1-1,-1-1 1,1 0 0,0 0-1,-1 1 1,1-1 0,-1 0-1,1 0 1,0 1 0,-1-1-1,1 0 1,-1 1 0,-22 15-213,20-13 231,1 0 0,0 0 0,0 0-1,0 0 1,0 1 0,1-1 0,-1 0 0,1 1-1,0-1 1,0 1 0,0-1 0,0 1 0,0 0-1,1 0 1,0-1 0,0 1 0,0 0-1,0-1 1,1 1 0,-1 0 0,1-1 0,0 1-1,0 0 1,0-1 0,0 1 0,1-1 0,0 0-1,-1 1 1,1-1 0,1 0 0,-1 0 0,0 0-1,1-1 1,-1 1 0,1 0 0,0-1 0,0 0-1,0 1 1,0-1 0,0 0 0,0-1 0,0 1-1,1-1 1,-1 1 0,5 0 0,-1 1-34,0 0 1,1-1-1,-1 0 1,1 0-1,-1-1 0,1 0 1,0 0-1,14-1 1,-21 0-101,0 0 0,-1-1 0,1 1 0,0 0 0,-1-1 0,1 1 0,-1-1-1,1 1 1,-1-1 0,1 1 0,-1-1 0,1 1 0,-1-1 0,1 0 0,-1 1 0,0-1 0,1 0 0,-1 1 0,0-1 0,0 0 0,1 1 0,-1-1 0,0 0 0,0 0 0,0 1 0,0-1 0,0 0 0,0 0 0,0 1-1,0-2 1,-4-27-5949,-7-7-5165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4.955"/>
    </inkml:context>
    <inkml:brush xml:id="br0">
      <inkml:brushProperty name="width" value="0.025" units="cm"/>
      <inkml:brushProperty name="height" value="0.025" units="cm"/>
    </inkml:brush>
  </inkml:definitions>
  <inkml:trace contextRef="#ctx0" brushRef="#br0">1 0 18738,'0'0'6342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5.743"/>
    </inkml:context>
    <inkml:brush xml:id="br0">
      <inkml:brushProperty name="width" value="0.025" units="cm"/>
      <inkml:brushProperty name="height" value="0.025" units="cm"/>
    </inkml:brush>
  </inkml:definitions>
  <inkml:trace contextRef="#ctx0" brushRef="#br0">1 184 9321,'0'0'11248,"2"-17"-9465,4 6-1689,1 0 0,0 1 0,14-16 0,-16 20 0,1 0 0,-1 0 0,0-1 0,0 1 0,-1-1 0,0 0 0,0 0 0,-1-1 0,0 1 0,0-1 0,-1 1 0,0-1 0,2-11 0,-26 49-355,13-11 233,0 1 1,-7 27-1,14-40 23,0 0 1,1 0-1,-1 1 0,2-1 1,-1 0-1,1 0 1,0 1-1,1-1 0,-1 0 1,4 13-1,-2-17 21,-1-1 0,0 0 0,1 0 0,0 0 0,-1 0 0,1 0 0,0-1 0,0 1-1,0 0 1,0-1 0,1 0 0,-1 1 0,0-1 0,1 0 0,-1 0 0,0 0 0,1 0 0,-1-1 0,1 1 0,0-1 0,-1 1 0,1-1 0,-1 0 0,1 0-1,-1 0 1,1 0 0,5-2 0,5 1 130,1-1 0,-1 0-1,1-1 1,12-5-1,-3 0-50,-1-2-1,1 0 0,-2-1 1,0-2-1,0 0 0,-1-1 1,-1-1-1,24-24 0,-48 44-129,1 1 0,-1-1 0,1 1 0,0 0 0,1 0-1,-1 1 1,1-1 0,1 1 0,-1-1 0,1 1 0,-2 11 0,3-17 35,1 0 1,1-1 0,-1 1-1,0 0 1,0 0 0,0 0 0,0 0-1,1 0 1,-1 0 0,0 0 0,1-1-1,-1 1 1,0 0 0,1 0-1,-1 0 1,1-1 0,0 1 0,-1 0-1,1-1 1,0 1 0,-1 0 0,1-1-1,0 1 1,-1-1 0,1 1-1,0-1 1,0 0 0,0 1 0,0-1-1,-1 0 1,1 1 0,0-1 0,0 0-1,0 0 1,2 0 0,39 2 179,-32-2-146,88-9 142,-28 1-133,-69 8-52,-1 0 0,1-1 1,0 2-1,0-1 0,0 0 1,0 0-1,0 0 0,0 0 1,0 1-1,0-1 1,0 0-1,0 1 0,0-1 1,-1 1-1,1-1 0,0 1 1,0-1-1,-1 1 0,1-1 1,0 1-1,0 0 0,-1 0 1,1-1-1,-1 1 0,1 0 1,-1 0-1,1 0 1,-1-1-1,1 1 0,-1 0 1,0 0-1,0 0 0,1 0 1,-1 0-1,0 0 0,0 0 1,0 1-1,-2 50 391,1-46-1124,0 0 1,1 1 0,-1-1 0,1 0 0,2 12 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6.821"/>
    </inkml:context>
    <inkml:brush xml:id="br0">
      <inkml:brushProperty name="width" value="0.025" units="cm"/>
      <inkml:brushProperty name="height" value="0.025" units="cm"/>
    </inkml:brush>
  </inkml:definitions>
  <inkml:trace contextRef="#ctx0" brushRef="#br0">61 78 6054,'1'-38'6165,"-1"37"-6087,0 1 1,0-1-1,0 0 0,0 1 1,0-1-1,0 1 0,0-1 1,0 0-1,0 1 0,-1-1 1,1 1-1,0-1 1,0 1-1,-1-1 0,1 1 1,0-1-1,0 1 0,-1-1 1,1 1-1,-1-1 0,1 1 1,0-1-1,-1 1 1,1 0-1,-1-1 0,1 1 1,-1 0-1,1-1 0,-1 1 1,1 0-1,-1 0 0,0 0 1,1-1-1,-1 1 1,1 0-1,-1 0 0,1 0 1,-1 0-1,0 0 0,1 0 1,-1 0-1,1 0 0,-1 0 1,0 0-1,1 1 1,-1-1-1,1 0 0,-1 0 1,1 0-1,-1 1 0,1-1 1,-1 0-1,1 1 0,-1-1 1,1 0-1,-1 1 1,1-1-1,-1 0 0,1 1 1,0-1-1,-1 1 0,1-1 1,0 1-1,-1 0 0,-2 4-1,-1-1 0,1 1 1,1-1-1,-1 1 0,1 0 0,-1 0 0,1 1 0,1-1 0,-1 0 0,1 1 0,0-1 0,-1 9 0,-3 68 747,5-61-570,-1-13-156,1-1-1,0 1 0,0-1 0,1 1 0,0-1 0,2 9 1,-2-14-60,-1-1 1,1 1-1,0 0 1,0 0 0,0-1-1,0 1 1,0-1-1,0 1 1,1-1 0,-1 0-1,0 1 1,1-1-1,-1 0 1,1 0 0,0 0-1,-1 0 1,1 0-1,0 0 1,-1 0 0,1-1-1,0 1 1,0 0 0,0-1-1,0 0 1,-1 1-1,1-1 1,0 0 0,0 0-1,2 0 1,5-1 82,-1 0 0,0-1 1,0 0-1,0 0 1,0-1-1,0 0 0,0 0 1,-1-1-1,1 0 0,-1 0 1,0 0-1,0-1 1,-1-1-1,1 1 0,5-7 1,5-5-55,-1-1 1,0-1-1,-1 0 1,12-22-1,-21 33 72,-1-1-1,-1 0 0,1 0 0,-2 0 1,1-1-1,-1 0 0,0 1 1,-1-1-1,-1 0 0,2-13 1,-3 23-138,0 0 1,0 0-1,0-1 1,0 1-1,0 0 1,0 0-1,0-1 1,0 1-1,0 0 0,0-1 1,0 1-1,0 0 1,0 0-1,0-1 1,0 1-1,0 0 1,0-1-1,0 1 1,0 0-1,0 0 1,0-1-1,-1 1 1,1 0-1,0 0 1,0-1-1,0 1 1,0 0-1,-1 0 1,1 0-1,0-1 1,0 1-1,0 0 0,-1 0 1,1 0-1,0 0 1,-1-1-1,1 1 1,0 0-1,0 0 1,-1 0-1,-10 9-95,-8 19-48,12-9 137,0 1 0,1 0 1,1 0-1,1 1 0,1-1 0,1 1 1,0 37-1,2-55 7,0-1 0,0 1 0,1 0 0,-1-1 0,1 1 0,0 0 0,-1-1 0,1 1 0,0-1 0,1 0 0,-1 1 0,0-1 0,1 0 0,-1 1 0,1-1 0,0 0 0,-1 0 0,1 0 0,0-1 0,0 1 0,3 1 0,-1 0 20,1-1-1,-1-1 0,1 1 1,-1 0-1,1-1 1,0 0-1,0 0 1,0 0-1,-1-1 1,11 0-1,-1-1 18,0 0-1,-1-1 0,1-1 1,0 0-1,-1-1 1,0 0-1,18-9 0,60-38 144,-90 52-194,-1-1 0,1 0 0,-1 0 0,1 1 0,-1-1 1,1 1-1,-1-1 0,1 1 0,-1-1 0,1 0 0,-1 1 0,0 0 0,1-1 0,-1 1 1,0-1-1,0 1 0,1-1 0,-1 1 0,0 0 0,0-1 0,0 1 0,0-1 1,1 1-1,-1 0 0,0-1 0,0 1 0,0 0 0,0-1 0,-1 1 0,1-1 0,0 1 1,0 0-1,0-1 0,-1 2 0,-1 32 52,2-31-48,-1 2 14,0 0-4,1 0 1,0 0-1,0 0 0,0 0 1,0 0-1,0-1 0,1 1 0,1 5 1,-1-9 11,0 1 0,0-1 0,0 0 1,0 0-1,0 0 0,0 0 0,0 0 0,0 0 1,0 0-1,1 0 0,-1 0 0,0-1 1,1 1-1,-1-1 0,0 1 0,1-1 0,-1 1 1,1-1-1,-1 1 0,1-1 0,-1 0 1,1 0-1,-1 0 0,1 0 0,-1 0 0,1 0 1,-1-1-1,1 1 0,2-1 0,2-1 24,1 0-1,0 0 0,-1 0 0,0-1 0,0 0 1,0 0-1,0-1 0,0 0 0,0 0 1,-1 0-1,0 0 0,0-1 0,8-10 1,-6 8-26,0 0 1,1 0 0,0 1 0,0 0-1,12-8 1,-19 55-760,-8-2-470,3-18-1520,2 1-5790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1.540"/>
    </inkml:context>
    <inkml:brush xml:id="br0">
      <inkml:brushProperty name="width" value="0.035" units="cm"/>
      <inkml:brushProperty name="height" value="0.035" units="cm"/>
    </inkml:brush>
  </inkml:definitions>
  <inkml:trace contextRef="#ctx0" brushRef="#br0">33 12 14227,'-1'-11'737,"-2"11"-240,-7 26-31,4 2-124,1 0-1,1 0 0,2 1 0,1 46 0,16 116 450,-14-184-760,77 467 1210,-24-173-943,-50-275-315,67 571-523,-69-567 406,0-16-37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7.555"/>
    </inkml:context>
    <inkml:brush xml:id="br0">
      <inkml:brushProperty name="width" value="0.025" units="cm"/>
      <inkml:brushProperty name="height" value="0.025" units="cm"/>
    </inkml:brush>
  </inkml:definitions>
  <inkml:trace contextRef="#ctx0" brushRef="#br0">18 0 9289,'0'0'10671,"-1"11"-9913,-16 198 2274,20-210-2770,0 0-1,0 0 0,0 0 0,-1 0 0,1 0 0,0-1 0,-1 1 0,1-1 0,3-3 0,2-2-140,0 0-1,-1-1 1,1 0-1,-2-1 1,1 0-1,-1 0 1,0 0 0,-1-1-1,0 1 1,-1-1-1,0-1 1,0 1 0,-1 0-1,-1-1 1,0 0-1,2-19 1,-4 29-299,1 0 0,-1 1 1,1-1-1,-1 0 0,1 0 1,-1 0-1,1 1 0,0-1 0,-1 0 1,1 1-1,0-1 0,0 0 0,-1 1 1,1-1-1,0 1 0,0-1 1,0 1-1,0 0 0,0-1 0,0 1 1,0 0-1,0 0 0,0-1 0,0 1 1,-1 0-1,1 0 0,2 0 1,42-4-5080,-19 2 126,3-2-1190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7.936"/>
    </inkml:context>
    <inkml:brush xml:id="br0">
      <inkml:brushProperty name="width" value="0.025" units="cm"/>
      <inkml:brushProperty name="height" value="0.025" units="cm"/>
    </inkml:brush>
  </inkml:definitions>
  <inkml:trace contextRef="#ctx0" brushRef="#br0">221 32 10730,'0'0'10869,"-9"-6"-10212,7 5-629,-2-2 3,0 0 0,0 0-1,0 1 1,0 0-1,-1 0 1,1 0 0,-1 0-1,0 1 1,1-1-1,-1 1 1,0 0 0,0 1-1,0-1 1,0 1-1,0 0 1,1 0 0,-1 1-1,0 0 1,-5 1-1,-55 26 337,61-26-346,1 0 0,-1 0 0,0 1-1,1-1 1,0 1 0,0 0-1,-1 0 1,2 0 0,-1 0 0,0 1-1,1-1 1,-1 1 0,1 0 0,-2 4-1,4-7-18,0-1-1,0 1 1,0 0-1,1-1 1,-1 1-1,0 0 1,0-1-1,1 1 1,-1 0-1,0-1 1,1 1-1,-1-1 1,0 1-1,1-1 1,-1 1-1,1-1 1,-1 1 0,1-1-1,-1 1 1,1-1-1,0 1 1,-1-1-1,1 0 1,0 1-1,-1-1 1,1 0-1,-1 0 1,1 0-1,0 1 1,0-1-1,-1 0 1,1 0-1,0 0 1,-1 0-1,1 0 1,0 0-1,0-1 1,35 3 99,-32-2-84,52-1 73,-37 0-320,0 0 0,0 1 0,0 1 0,0 1 0,0 0 0,-1 2 0,20 5-1,-37-9 212,1 1 0,-1-1 0,1 1 0,-1 0 0,0-1 0,1 1 0,-1 0 0,0 0 0,1 0 0,-1 0 0,0 0 0,0 0 0,0 0 0,0 0 0,0 1 0,0-1 0,0 0 0,0 1 0,-1-1 0,1 0 0,0 1 0,-1-1 0,1 1 0,0 2 0,-1-2 40,-1 1 0,1-1 1,0 0-1,-1 1 1,0-1-1,1 0 0,-1 1 1,0-1-1,0 0 1,0 0-1,0 0 1,-1 0-1,1 0 0,-3 2 1,-3 5 106,-1-1 0,0 0 0,-1 0 0,0-1 0,-14 9 0,18-12-109,0-1-1,-1 0 0,1 0 0,-1 0 0,0-1 0,0 0 0,0 0 1,0 0-1,-9 1 0,15-5-352,-1 1 0,1-1 0,0 0 1,0 0-1,1 1 0,-1-1 0,0 0 0,0 1 0,1-1 1,-1 0-1,1 1 0,0-1 0,-1 1 0,3-4 0,14-18-4470,3-4-780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8.398"/>
    </inkml:context>
    <inkml:brush xml:id="br0">
      <inkml:brushProperty name="width" value="0.025" units="cm"/>
      <inkml:brushProperty name="height" value="0.025" units="cm"/>
    </inkml:brush>
  </inkml:definitions>
  <inkml:trace contextRef="#ctx0" brushRef="#br0">84 0 10570,'0'0'6876,"-1"9"-5883,-44 322 3427,41-297-4109,1 12 458,-3 0-1,-19 71 0,34-139-174,0 1 1,13-23-1,14-32-632,11-66-395,15-38-959,-59 174 1304,0 1 0,0 0 0,0-1 1,1 1-1,0 1 0,0-1 0,7-6 1,-10 10 71,-1 0 1,1 1 0,0-1 0,-1 1 0,1 0 0,0-1 0,-1 1 0,1-1 0,0 1 0,-1 0-1,1 0 1,0-1 0,0 1 0,0 0 0,-1 0 0,1 0 0,0 0 0,0 0 0,0 0 0,-1 0-1,1 0 1,0 0 0,0 0 0,1 1 0,-1 0 5,0 0 1,0 0-1,0 0 0,0 0 0,-1 1 0,1-1 1,0 0-1,0 0 0,-1 1 0,1-1 1,-1 1-1,1-1 0,-1 0 0,0 1 1,1-1-1,-1 1 0,0-1 0,0 4 0,0 5 44,-1 1-1,1-1 0,-2 1 0,0-1 0,0 0 0,-1 0 0,0 0 0,-1 0 0,0 0 0,0-1 1,-1 1-1,0-1 0,-1 0 0,0-1 0,-1 1 0,1-1 0,-1-1 0,-1 1 0,-16 12 0,24-20-37,-1 1 0,0 0 0,0 0 0,1 0-1,-1-1 1,0 1 0,0 0 0,0-1 0,0 1-1,0-1 1,0 1 0,0-1 0,0 1 0,0-1-1,0 0 1,0 0 0,0 1 0,0-1 0,0 0-1,-1 0 1,1 0 0,0 0 0,0 0 0,-1-1-1,1 0-94,0 1 0,1-1-1,-1 0 1,0 0-1,1 0 1,-1 0-1,1 0 1,0 1 0,-1-1-1,1 0 1,0 0-1,0 0 1,-1 0-1,1 0 1,0 0 0,0 0-1,0 0 1,0-1-1,0 1 1,1-1-1,-1-5-791,1 0-1,0 0 0,1 0 1,0 0-1,0 0 0,4-7 1,11-13-4432,0-2-2284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8.742"/>
    </inkml:context>
    <inkml:brush xml:id="br0">
      <inkml:brushProperty name="width" value="0.025" units="cm"/>
      <inkml:brushProperty name="height" value="0.025" units="cm"/>
    </inkml:brush>
  </inkml:definitions>
  <inkml:trace contextRef="#ctx0" brushRef="#br0">16 0 11211,'0'0'6262,"-2"10"-5211,0-3-869,-1-1-44,1 1 0,0 0 1,1 0-1,0 0 0,0 0 0,0 0 1,1 0-1,0 1 0,2 11 0,-1-18-123,0 0-1,0 1 0,1-1 0,-1 0 1,1 0-1,-1 0 0,1 0 0,-1 0 1,1 0-1,0 0 0,-1-1 1,1 1-1,0-1 0,0 1 0,-1-1 1,1 1-1,0-1 0,0 0 0,0 0 1,0 0-1,2-1 0,46-1 112,-47 1-123,14-2-42,-1 0 0,1-2 0,25-9 0,-29 8-4,0 2 0,1-1-1,-1 2 1,1 0 0,0 0 0,16 0-1,12 14-301,0 0 66,22-10-2095,1-8-3997,-34 2 1722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39.139"/>
    </inkml:context>
    <inkml:brush xml:id="br0">
      <inkml:brushProperty name="width" value="0.025" units="cm"/>
      <inkml:brushProperty name="height" value="0.025" units="cm"/>
    </inkml:brush>
  </inkml:definitions>
  <inkml:trace contextRef="#ctx0" brushRef="#br0">43 53 8264,'0'0'1132,"10"-5"-657,72-42 1292,-83 57 2759,2 24-3799,0-16-311,8 117 1569,-4-99-1692,-2 1-1,-2 0 1,-6 71-1,3-99-139,-1 0 1,1 0-1,-1 0 0,-1-1 0,0 1 1,0-1-1,-9 13 0,11-17-65,0-1-1,-1 0 1,1 0 0,-1 0-1,0 0 1,0 0 0,0 0-1,0-1 1,0 1 0,-1-1-1,1 0 1,-1 0-1,1 0 1,-1 0 0,0-1-1,0 0 1,1 1 0,-1-2-1,-7 2 1,9-2-12,0-1 0,0 1 0,1-1 1,-1 1-1,0-1 0,0 0 0,1 0 0,-1 0 0,0 0 1,1 0-1,-1 0 0,1 0 0,-1-1 0,1 1 0,0-1 1,-1 1-1,1-1 0,0 1 0,0-1 0,0 0 1,0 1-1,1-1 0,-1 0 0,0 0 0,1 1 0,-1-1 1,1 0-1,-1 0 0,1-3 0,-6-62 495,7 51-535,-1 0 0,2 0 0,0 0 0,1 0 0,1 0 0,0 1 0,1 0 0,1-1 1,9-17-1,-10 23-241,2 0 1,-1 0 0,1 1 0,0 0-1,1 0 1,0 1 0,1 0 0,-1 0 0,1 1-1,1 0 1,0 1 0,-1 0 0,20-8 0,-4 4-2653,1-1-2454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0.974"/>
    </inkml:context>
    <inkml:brush xml:id="br0">
      <inkml:brushProperty name="width" value="0.025" units="cm"/>
      <inkml:brushProperty name="height" value="0.025" units="cm"/>
    </inkml:brush>
  </inkml:definitions>
  <inkml:trace contextRef="#ctx0" brushRef="#br0">35 188 3748,'0'0'17221,"-5"8"-16906,0 0-267,1 0 1,0 1-1,1-1 0,-1 1 0,-2 12 1,6-19-44,-1 0 0,1-1 1,-1 1-1,1 0 0,-1-1 1,1 1-1,0 0 0,0 0 1,0-1-1,0 1 0,0 0 0,0 0 1,1-1-1,-1 1 0,0 0 1,1-1-1,0 1 0,-1 0 1,1-1-1,0 1 0,0-1 1,-1 1-1,1-1 0,0 0 0,1 1 1,-1-1-1,0 0 0,0 0 1,1 1-1,-1-1 0,0 0 1,1 0-1,-1 0 0,1-1 1,-1 1-1,1 0 0,0-1 0,-1 1 1,1-1-1,0 1 0,-1-1 1,1 0-1,2 1 0,2-2 90,0 1 0,0-1 0,0 1-1,0-2 1,0 1 0,0-1 0,-1 0-1,1 0 1,0 0 0,-1-1 0,0 0-1,1 0 1,-1 0 0,0-1 0,-1 0-1,8-7 1,-4 4-2,-1 0 0,-1-1 0,1 0 0,-1 0 0,-1-1 0,1 0 0,-2 0 0,1 0 0,4-13 0,-13 33-125,1 0 0,1-1 0,0 1 0,0 0 0,1 0 0,1 1 0,1 20 0,0-31 36,-1 0 0,1 0 0,-1 0 0,1 1-1,0-1 1,0 0 0,0 0 0,0 0 0,0 0 0,0-1-1,0 1 1,0 0 0,0 0 0,0 0 0,0-1 0,0 1 0,1-1-1,-1 1 1,0-1 0,0 1 0,1-1 0,-1 0 0,0 0-1,1 1 1,-1-1 0,0 0 0,1 0 0,-1 0 0,0-1-1,1 1 1,-1 0 0,0 0 0,1-1 0,-1 1 0,2-1 0,3-1 38,0 1 0,0-1 0,0 0 0,0-1 0,0 1 0,6-5 0,-3 0-10,0 1 0,-1-2 0,-1 1 0,1-1 0,-1-1 0,0 1 0,-1-1 0,0 0 0,0 0 0,4-13 0,-14 42-156,2 0 0,-1 0 0,2 34-1,1-53 127,0 0-1,0-1 0,0 1 0,0 0 0,0 0 1,0 0-1,1 0 0,-1 0 0,0 0 0,0 0 1,1 0-1,-1-1 0,0 1 0,1 0 0,-1 0 1,1 0-1,-1-1 0,1 1 0,0 0 0,-1 0 1,1-1-1,-1 1 0,1-1 0,0 1 0,0 0 1,0-1-1,-1 1 0,2-1 0,1 1 10,-1-1 0,0 1 0,0-1 0,0 0 0,0 0 0,1 0 0,-1 0 0,0-1 0,0 1 0,0 0 0,4-2 0,1 0 25,0-1 1,0 0-1,0 0 1,0-1-1,-1 0 1,8-5-1,-3-2-2,0-1 0,0 0-1,13-20 1,-20 26-32,0 0 0,-1 1-1,1-2 1,-1 1 0,-1 0 0,1-1 0,-1 1 0,0-1-1,-1 0 1,2-9 0,-3 15-200,1 7-308,-1-6 505,-1 1-1,1-1 1,0 1-1,0-1 1,0 1-1,0-1 1,0 1 0,0-1-1,-1 0 1,1 1-1,0-1 1,0 1-1,0-1 1,1 1-1,-1-1 1,0 1 0,0-1-1,0 1 1,0-1-1,0 0 1,0 1-1,1-1 1,-1 1-1,0-1 1,0 0 0,1 1-1,-1-1 1,0 0-1,1 1 1,-1-1-1,0 0 1,1 1-1,-1-1 1,0 0 0,1 0-1,-1 1 1,1-1-1,-1 0 1,0 0-1,1 0 1,-1 1 0,1-1-1,-1 0 1,1 0-1,3-1 22,-1 0 0,0 0 0,0 0 0,0 0 0,1 0 0,-1-1 0,0 1 0,-1-1 0,1 0 0,0 0 0,0 0 0,-1-1 0,1 1 0,-1 0 0,0-1 0,0 0 0,0 1 0,0-1 0,0 0 0,-1 0 0,1 0 0,-1 0 0,2-5 0,1-1 25,0-1 0,-1 1 0,0-1 0,-1 0 0,0 0 1,1-19-1,-3 20-30,0-1-127,-1 14-72,-5 21 134,3-14 99,0 1 1,1-1-1,0 1 1,1-1 0,1 1-1,0-1 1,2 22 0,4-2 61,14 46 1,-11-43-108,-8-34 12,-1 0 0,0 0-1,0 0 1,0 0 0,0 0 0,0 0-1,0 0 1,0 0 0,0 0 0,0 0-1,0 0 1,0 0 0,1 0 0,-1 0-1,0 0 1,0 0 0,0 0 0,0 0-1,0 0 1,0 0 0,0 0 0,0 0-1,0 0 1,0 0 0,0 0 0,1 0-1,-1 0 1,0 0 0,0 0-1,0 0 1,0 1 0,0-20 150,-7-28-265,2 36-32,-1 0 0,-1 1 0,1 0-1,-1 0 1,-1 1 0,0 0 0,0 0-1,-1 1 1,0 0 0,-14-9 0,7 4 165,63 9-93,9 8 202,-6 1-1198,-18-6-3024,-28-2 251,-3-7-1772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1.338"/>
    </inkml:context>
    <inkml:brush xml:id="br0">
      <inkml:brushProperty name="width" value="0.025" units="cm"/>
      <inkml:brushProperty name="height" value="0.025" units="cm"/>
    </inkml:brush>
  </inkml:definitions>
  <inkml:trace contextRef="#ctx0" brushRef="#br0">3 7 13581,'-2'-2'2722,"2"-2"-415,0 3-930,11 1-769,3 0 1,9 0-353,7 6-256,-10-2-961,3-4-4003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1.856"/>
    </inkml:context>
    <inkml:brush xml:id="br0">
      <inkml:brushProperty name="width" value="0.025" units="cm"/>
      <inkml:brushProperty name="height" value="0.025" units="cm"/>
    </inkml:brush>
  </inkml:definitions>
  <inkml:trace contextRef="#ctx0" brushRef="#br0">209 91 12011,'3'-8'1116,"0"-1"-624,0 1 514,0-1 0,0 1 0,-1-1 0,0 1 1,1-13-1,-4 20-924,0 1 0,1-1 0,-1 0 0,0 0 0,0 0 0,1 1 0,-1-1 0,0 1-1,0-1 1,0 0 0,0 1 0,0-1 0,0 1 0,0 0 0,0-1 0,0 1 0,0 0 0,0 0 0,0 0 0,0-1 0,0 1 0,0 0 0,-1 0 0,1 1 0,0-1 0,0 0 0,0 0 0,-1 1 0,-35 4 103,20 1-180,0 0-1,1 2 0,0 0 0,0 1 0,1 0 0,0 2 0,0-1 1,-18 20-1,33-30-6,0 0 1,-1 0 0,1 0 0,0 0-1,0 0 1,-1 0 0,1 1-1,0-1 1,0 0 0,0 0-1,-1 0 1,1 1 0,0-1 0,0 0-1,0 0 1,0 0 0,0 1-1,-1-1 1,1 0 0,0 0-1,0 1 1,0-1 0,0 0 0,0 1-1,0-1 1,0 0 0,0 0-1,0 1 1,0-1 0,0 0-1,0 0 1,0 1 0,0-1 0,0 0-1,0 0 1,0 1 0,0-1-1,1 0 1,-1 0 0,0 1-1,0-1 1,0 0 0,15 5 22,34-5 63,-35 0-101,1 0-114,1 0 0,-1 2-1,1 0 1,-1 0 0,1 2 0,26 9 0,-39-12 116,1 0 0,-1 0 0,0 1 1,0 0-1,1 0 0,-1 0 0,0 0 0,-1 0 0,1 0 0,0 1 0,-1-1 1,1 1-1,-1 0 0,0 0 0,0 0 0,0 0 0,0 0 0,0 0 0,-1 1 1,0-1-1,1 1 0,-1-1 0,0 1 0,-1-1 0,1 1 0,-1-1 0,1 1 1,-1 0-1,0-1 0,-1 1 0,1-1 0,0 1 0,-1 0 0,0-1 0,0 1 1,-2 3-1,-1 1 117,0 0 0,-1-1 0,0 0 0,0 0 0,-1 0 0,0-1 0,0 1 0,0-1 0,-1-1 0,0 1 0,0-1 1,0-1-1,-1 1 0,0-1 0,0 0 0,0-1 0,0 0 0,0 0 0,-1-1 0,0 0 0,1-1 0,-1 1 0,0-2 0,-15 1 0,24-2-177,-1 0 0,1 1-1,0-1 1,-1 0 0,1 1-1,0-1 1,0 0 0,0 0-1,0 1 1,0-1 0,0 0-1,0 1 1,0-1 0,0 0-1,0 0 1,0 1-1,0-1 1,0 0 0,0 1-1,1-1 1,-1 0 0,0 1-1,1-1 1,-1 0 0,1 0-1,44-50-8503,-15 16 1479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2.461"/>
    </inkml:context>
    <inkml:brush xml:id="br0">
      <inkml:brushProperty name="width" value="0.025" units="cm"/>
      <inkml:brushProperty name="height" value="0.025" units="cm"/>
    </inkml:brush>
  </inkml:definitions>
  <inkml:trace contextRef="#ctx0" brushRef="#br0">40 1 13132,'0'0'5317,"-3"11"-4244,-10 60 61,2 1 0,-1 84-1,14-157-1014,0 0 0,-1 0 1,1 0-1,0 0 0,0-1 0,-1 1 1,1 0-1,0-1 0,-1 1 0,1-1 0,0-1 1,5-8-89,-1-1 0,-1 1 0,0-1 0,0 0 0,-2-1 1,1 1-1,-1-1 0,-1 1 0,-1-1 0,1 0 0,-2-21 0,-5 41-530,-1 12 422,6-14 70,0 1 0,0-1 0,0 0 0,0 1 0,1-1 0,0 0 0,0 1 0,0-1 0,1 0 1,2 6-1,-2-9 15,-1 0 0,1 0 0,-1 0 0,1 0 1,0 0-1,0 0 0,0 0 0,0-1 0,0 1 1,1-1-1,-1 0 0,0 1 0,1-1 0,-1 0 0,1 0 1,-1 0-1,1-1 0,0 1 0,-1-1 0,1 1 1,0-1-1,3 0 0,4 0 29,-1 0 1,1 0-1,-1-1 0,1-1 1,-1 0-1,0 0 1,1 0-1,-1-1 0,0-1 1,-1 1-1,1-2 0,-1 1 1,1-1-1,-1 0 0,-1-1 1,1 0-1,-1 0 1,0 0-1,0-1 0,-1 0 1,0-1-1,10-14 0,-22 32-73,1 1-1,0 0 0,1 0 0,0 1 0,1-1 0,0 1 1,1-1-1,0 1 0,0 23 0,2-34 44,0 0-1,0 0 1,0 0-1,0 0 1,0 0-1,0 0 1,1 0-1,-1 0 1,0 0-1,1 0 1,-1 0-1,1 0 1,-1 0-1,1 0 1,-1-1 0,1 1-1,0 0 1,-1 0-1,1 0 1,0-1-1,0 1 1,0 0-1,-1-1 1,1 1-1,0-1 1,1 1-1,1 0 33,0 0-1,0 0 1,0-1-1,0 1 0,0-1 1,0 1-1,0-1 1,0 0-1,4-1 0,1 0 31,-1 0 0,0 0 0,1-1-1,-1 0 1,0 0 0,0-1 0,9-5-1,-9 4-53,0-1 0,0 0 0,-1 0-1,0 0 1,0-1 0,0 0-1,-1 0 1,0-1 0,0 1-1,-1-1 1,1 0 0,-2 0-1,1-1 1,-1 1 0,0-1-1,0 0 1,-1 1 0,0-1-1,1-9 1,-3 16-24,0 1 0,0 0 0,0 0 0,0-1-1,0 1 1,-1 0 0,1 0 0,0-1 0,0 1 0,0 0 0,0 0 0,0-1 0,-1 1-1,1 0 1,0 0 0,0 0 0,0-1 0,0 1 0,-1 0 0,1 0 0,0 0-1,0 0 1,-1-1 0,1 1 0,0 0 0,0 0 0,-1 0 0,1 0 0,0 0-1,0 0 1,-1 0 0,1 0 0,0 0 0,0 0 0,-1 0 0,1 0 0,0 0-1,-1 0 1,1 0 0,0 0 0,0 0 0,-1 0 0,1 0 0,0 0 0,0 0 0,-1 1-1,1-1 1,0 0 0,0 0 0,-1 0 0,1 0 0,0 1 0,0-1 0,0 0-1,0 0 1,-1 0 0,1 1 0,0-1 0,0 0 0,0 0 0,0 1 0,0-1-1,0 0 1,-1 1 0,-13 13-119,-6 21-330,15-9-4289,12-28-4403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2.821"/>
    </inkml:context>
    <inkml:brush xml:id="br0">
      <inkml:brushProperty name="width" value="0.025" units="cm"/>
      <inkml:brushProperty name="height" value="0.025" units="cm"/>
    </inkml:brush>
  </inkml:definitions>
  <inkml:trace contextRef="#ctx0" brushRef="#br0">0 1 10410,'0'0'5477,"18"55"-7559,-2-36-1313,7-5-2723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06.266"/>
    </inkml:context>
    <inkml:brush xml:id="br0">
      <inkml:brushProperty name="width" value="0.025" units="cm"/>
      <inkml:brushProperty name="height" value="0.025" units="cm"/>
    </inkml:brush>
  </inkml:definitions>
  <inkml:trace contextRef="#ctx0" brushRef="#br0">326 1 6983,'0'0'4986,"-7"5"-3022,-18 10 566,0-1 0,0-1 0,-47 16 1,49-21-1755,0-2 0,0 0 0,0-2 0,-1 0 0,-32 0 0,74-19-4369,-2 9-459,0-2-1991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2.450"/>
    </inkml:context>
    <inkml:brush xml:id="br0">
      <inkml:brushProperty name="width" value="0.035" units="cm"/>
      <inkml:brushProperty name="height" value="0.035" units="cm"/>
    </inkml:brush>
  </inkml:definitions>
  <inkml:trace contextRef="#ctx0" brushRef="#br0">0 1532 10306,'23'-4'1060,"-1"-1"0,0-1 0,26-11 1,-16 5-387,279-94 2179,298-99-1862,174-83-907,-174 58 543,-96 64 408,-228 75-812,520-207-155,-720 258-82,28-11 329,-81 38-115,-61 15 447,20-3-564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3.231"/>
    </inkml:context>
    <inkml:brush xml:id="br0">
      <inkml:brushProperty name="width" value="0.025" units="cm"/>
      <inkml:brushProperty name="height" value="0.025" units="cm"/>
    </inkml:brush>
  </inkml:definitions>
  <inkml:trace contextRef="#ctx0" brushRef="#br0">113 1 9417,'0'0'3294,"-7"12"-2632,-2 6-255,0 0-1,1 1 1,0 1 0,2-1 0,1 1 0,0 0 0,1 1 0,-1 27 0,6-27-363,1-1 1,7 31-1,-5-31-10,-1 0 0,1 29 0,-4-47 11,0 0 0,0 0 0,0 0 0,0 0 1,-1 0-1,1 0 0,-1 0 0,1 0 0,-1 0 0,0 0 1,0 0-1,1 0 0,-2 0 0,1 0 0,0-1 0,0 1 1,0 0-1,-1-1 0,1 1 0,-1-1 0,1 0 0,-1 1 1,0-1-1,1 0 0,-1 0 0,0 0 0,0 0 0,0 0 1,0 0-1,0-1 0,0 1 0,0-1 0,0 1 0,0-1 1,0 0-1,0 0 0,0 0 0,-4 0 0,5-1 30,0 0-1,0 1 1,0-1-1,0 0 1,0 0-1,0 0 0,0 0 1,0 0-1,0 0 1,0-1-1,1 1 1,-1 0-1,0 0 1,1 0-1,-1-1 0,1 1 1,0 0-1,-1-1 1,1 1-1,0-1 1,0 1-1,-1 0 1,1-1-1,0 1 0,1 0 1,-1-3-1,3-40 110,0 30-293,1-1 0,0 1 0,2 0 0,-1 0 0,2 0 0,-1 1 0,2 0 0,15-21-1,87-93-1449,-57 69 1260,-53 59 308,0-1-1,0 0 1,0 0-1,0 0 0,0 0 1,0 0-1,0 0 1,0 0-1,0 0 1,0 0-1,0 1 0,0-1 1,0 0-1,0 0 1,0 0-1,0 0 0,0 0 1,0 0-1,0 0 1,0 0-1,0 0 0,0 1 1,0-1-1,0 0 1,0 0-1,0 0 1,0 0-1,0 0 0,0 0 1,1 0-1,-1 0 1,0 0-1,0 0 0,0 0 1,0 0-1,0 0 1,0 0-1,0 0 0,0 1 1,0-1-1,0 0 1,1 0-1,-1 0 0,-6 20 848,-8 40 876,14-59-1699,0-1 0,0 1 0,0 0 0,1 0 0,-1-1 0,1 1 0,-1 0 0,0-1 0,1 1 0,-1 0-1,1-1 1,-1 1 0,1-1 0,-1 1 0,1-1 0,0 1 0,-1-1 0,1 1 0,0-1 0,-1 1 0,1-1 0,0 0 0,0 0 0,-1 1 0,1-1 0,0 0 0,0 0 0,-1 0 0,1 0 0,0 0 0,1 0 0,33 1 342,-25-2-273,4 0-77,0-1 1,-1 0-1,1-1 0,-1-1 0,0 0 1,0-1-1,0 0 0,17-10 0,18-7 74,-48 22-83,0 0 1,0 0-1,1-1 1,-1 1 0,0 0-1,0 0 1,1 0 0,-1 0-1,0 0 1,0 0-1,1 0 1,-1 0 0,0 0-1,1 0 1,-1 0-1,0 0 1,0 0 0,1 0-1,-1 0 1,0 0 0,0 0-1,1 0 1,-1 1-1,0-1 1,0 0 0,1 0-1,-1 0 1,0 0-1,0 1 1,1-1 0,-1 0-1,0 0 1,0 0 0,0 1-1,0-1 1,1 0-1,-1 0 1,0 0 0,0 1-1,0-1 1,0 0 0,0 1-1,0-1 1,0 0-1,0 1 1,2 18 377,-3-18-349,1 0 1,0 0 0,-1 1-1,1-1 1,0 0 0,0 0-1,0 0 1,0 0-1,0 1 1,0-1 0,0 0-1,0 0 1,0 0 0,1 0-1,-1 1 1,0-1-1,1 0 1,-1 0 0,1 0-1,-1 0 1,1 0 0,0 0-1,-1 0 1,1 0-1,0 0 1,0-1 0,0 1-1,0 0 1,-1 0 0,1-1-1,0 1 1,2 1-1,4-2 31,0-1 0,0 0-1,0 0 1,-1 0-1,1-1 1,-1 0-1,13-5 1,-7 0-3618,-3-3-3599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4.238"/>
    </inkml:context>
    <inkml:brush xml:id="br0">
      <inkml:brushProperty name="width" value="0.025" units="cm"/>
      <inkml:brushProperty name="height" value="0.025" units="cm"/>
    </inkml:brush>
  </inkml:definitions>
  <inkml:trace contextRef="#ctx0" brushRef="#br0">149 41 15951,'0'-2'249,"-1"0"0,0-1 0,0 1 0,0 0 0,0 0-1,0 0 1,0 0 0,0 0 0,-1 0 0,1 0 0,-1 0 0,0 1 0,1-1-1,-1 1 1,0-1 0,0 1 0,0-1 0,0 1 0,0 0 0,0 0 0,0 0 0,0 0-1,-1 1 1,-2-2 0,3 2-223,-1 1-1,1-1 1,0 0 0,0 1-1,0-1 1,0 1-1,0 0 1,0 0 0,0-1-1,0 1 1,0 1-1,0-1 1,0 0 0,1 0-1,-1 1 1,0-1-1,1 1 1,-1-1-1,1 1 1,0 0 0,-1 0-1,1-1 1,0 1-1,0 0 1,0 0 0,-1 3-1,0 0-27,0 0-1,0-1 0,0 1 0,1 0 1,0 0-1,0 0 0,0 0 1,0 0-1,1 0 0,0 0 0,0 0 1,0 0-1,1 0 0,0 0 1,1 7-1,2-2 12,1 0 0,-1 0 0,2 0 0,-1-1 0,14 17 0,-14-18-11,0-1 0,0 1 0,-1 0 1,0 1-1,0-1 0,-1 1 0,0 0 0,0-1 1,-1 1-1,0 0 0,-1 0 0,0 1 0,0 9 0,-2-13 12,1 0-1,-1-1 0,0 0 0,0 1 1,0-1-1,-1 0 0,0 1 0,0-1 1,-1 0-1,1 0 0,-1-1 0,0 1 0,0 0 1,-1-1-1,1 0 0,-1 0 0,0 0 1,0 0-1,0-1 0,-1 1 0,1-1 1,-10 5-1,12-7 88,1 0 0,-1 0 0,0 0 0,1 0 0,-1 0 0,0-1 0,1 1 0,-1 0 0,0-1 0,0 1 0,0-1 0,0 0 0,1 0 0,-1 0 0,0 0-1,0 0 1,0 0 0,0 0 0,0-1 0,1 1 0,-1 0 0,0-1 0,0 0 0,0 1 0,-2-3 0,2 1-20,1 0 0,-1 0 0,0 0-1,1 0 1,0-1 0,0 1 0,-1 0 0,1-1-1,1 1 1,-1-1 0,0 1 0,1-1 0,-1 1-1,1-1 1,0-5 0,-1-3-30,2 0 0,-1-1 0,1 1 0,1 0 0,0 0 0,1-1 0,6-14 0,-1 8-121,24-47 249,-30 61-257,1 0 1,-1 0 0,1 0-1,0 0 1,0 0 0,1 1-1,-1-1 1,1 1 0,0 0 0,0 0-1,8-4 1,21 4-5472,-14 3-1893,-9-3-3370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4.666"/>
    </inkml:context>
    <inkml:brush xml:id="br0">
      <inkml:brushProperty name="width" value="0.025" units="cm"/>
      <inkml:brushProperty name="height" value="0.025" units="cm"/>
    </inkml:brush>
  </inkml:definitions>
  <inkml:trace contextRef="#ctx0" brushRef="#br0">0 141 14253,'0'0'4725,"10"-8"-2590,29-23-555,-38 30-1530,0 0-1,0 1 0,-1-1 0,1 0 0,0 0 0,0 1 0,0-1 0,0 1 0,0-1 0,0 1 0,1-1 0,-1 1 0,0-1 0,0 1 0,0 0 0,0 0 1,0 0-1,1 0 0,-1 0 0,0 0 0,2 0 0,-2 1-42,0-1 0,-1 1 0,1-1 0,-1 1 0,0 0 0,1 0 1,-1-1-1,0 1 0,1 0 0,-1-1 0,0 1 0,0 0 0,1 0 0,-1 0 0,0-1 1,0 1-1,0 0 0,0 0 0,0 0 0,0 0 0,0-1 0,-1 2 0,-10 42 293,-12-6 204,18-32-267,0 1 1,1 0-1,0 0 0,0 1 1,0-1-1,1 1 1,0 0-1,1 0 0,-3 14 1,24-30 979,-11 1-1138,-1 1 0,-1-1-1,1-1 1,-1 1 0,-1-1 0,1 0 0,-1-1 0,-1 1 0,0-1-1,6-16 1,1-11 70,10-53 0,-13 51-150,-8 37-12,0 1 1,1-1-1,-1 1 1,0-1 0,1 1-1,-1 0 1,0-1-1,1 1 1,-1 0 0,0-1-1,1 1 1,-1 0-1,1-1 1,-1 1-1,0 0 1,1 0 0,-1 0-1,1-1 1,-1 1-1,1 0 1,-1 0 0,1 0-1,-1 0 1,1 0-1,-1 0 1,1 0 0,-1 0-1,1 0 1,-1 0-1,1 0 1,-1 0 0,1 0-1,-1 0 1,1 1-1,-1-1 1,0 0 0,1 0-1,-1 0 1,1 1-1,26 12 39,-17-8-9,28 10-136,9 3-2743,-19-4-6900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4.998"/>
    </inkml:context>
    <inkml:brush xml:id="br0">
      <inkml:brushProperty name="width" value="0.025" units="cm"/>
      <inkml:brushProperty name="height" value="0.025" units="cm"/>
    </inkml:brush>
  </inkml:definitions>
  <inkml:trace contextRef="#ctx0" brushRef="#br0">1 167 18065,'0'0'7511,"11"2"-6176,-5 0-1287,0-1-1,-1 0 1,1-1 0,0 1 0,-1-1-1,1 0 1,0 0 0,-1-1 0,1 0 0,0 0-1,-1 0 1,1 0 0,-1-1 0,0 0-1,1 0 1,-1-1 0,0 0 0,0 1 0,5-5-1,2-2-7,-1-1 0,-1 0 0,1 0 0,-2-1-1,1 0 1,-1-1 0,-1 0 0,0 0 0,-1-1-1,10-25 1,-31 80-786,2 0-1,1 0 0,2 1 1,3 0-1,1 0 0,1 66 1,4-86-4427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49.527"/>
    </inkml:context>
    <inkml:brush xml:id="br0">
      <inkml:brushProperty name="width" value="0.025" units="cm"/>
      <inkml:brushProperty name="height" value="0.025" units="cm"/>
    </inkml:brush>
  </inkml:definitions>
  <inkml:trace contextRef="#ctx0" brushRef="#br0">155 170 4132,'0'0'763,"-11"-1"2045,-133-3 3363,181 13-4777,166-8-1114,214-26-1,198-53 398,-401 47 329,324-9-214,1 40 207,-240 2-783,-78 11-1486,-216-12 692,14 0-1989,-7-2-3513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4:51.698"/>
    </inkml:context>
    <inkml:brush xml:id="br0">
      <inkml:brushProperty name="width" value="0.025" units="cm"/>
      <inkml:brushProperty name="height" value="0.025" units="cm"/>
    </inkml:brush>
  </inkml:definitions>
  <inkml:trace contextRef="#ctx0" brushRef="#br0">1 111 4965,'0'0'-91,"8"0"59,511 2 3473,-243-9-3487,1408-43 116,-1031 18 556,-340 19 1550,-82 3-2032,-230 10-218,-1 0 0,0 0 0,1 0 0,-1 1 0,0-1 0,0 0 0,1 0 0,-1 1 0,0-1-1,0 0 1,0 0 0,1 1 0,-1-1 0,0 0 0,0 0 0,0 1 0,0-1 0,1 0 0,-1 1 0,0-1 0,0 0 0,0 1-1,0-1 1,0 0 0,0 1 0,0-1 0,0 0 0,0 1 0,0-1 0,0 0 0,0 1 0,0-1 0,0 0 0,-1 1-1,1-1 1,0 0 0,0 1 0,0-1 0,0 0 0,-1 0 0,1 1 0,0-1 0,0 0 0,-1 0 0,1 1 0,0-1-1,0 0 1,-1 0 0,1 0 0,0 1 0,0-1 0,-1 0 0,1 0 0,0 0 0,-1 0 0,1 0 0,-14 1-4587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05.897"/>
    </inkml:context>
    <inkml:brush xml:id="br0">
      <inkml:brushProperty name="width" value="0.025" units="cm"/>
      <inkml:brushProperty name="height" value="0.025" units="cm"/>
    </inkml:brush>
  </inkml:definitions>
  <inkml:trace contextRef="#ctx0" brushRef="#br0">92 222 9545,'0'0'3288,"-8"2"-2204,5-2-940,0 0 0,1 1 0,-1-1 0,0 1 0,0 0 0,0 0 0,1 0 0,-1 1 0,1-1 0,-1 0 0,1 1 0,-1 0 0,1 0 0,0-1 0,0 1 0,0 0 0,0 1 0,0-1 0,0 0 0,0 1 0,1-1-1,-1 1 1,1-1 0,0 1 0,0 0 0,0-1 0,0 1 0,0 0 0,1 0 0,-1 0 0,1 3 0,25-23 534,-18 9-640,0-1 0,-1 1 0,0-2 0,-1 1 0,0 0 0,0-1 0,-1 0 0,0 0 0,0-1 1,-2 1-1,1-1 0,-1 1 0,-1-1 0,0 0 0,0-18 0,-1 28-19,0 0 1,0 0-1,-1 0 1,1 1-1,0-1 1,-1 0-1,1 0 1,0 0-1,-1 0 1,1 0-1,-1 1 0,1-1 1,-1 0-1,0 0 1,1 1-1,-1-1 1,0 0-1,1 1 1,-1-1-1,0 1 1,0-1-1,1 1 1,-1-1-1,0 1 1,0 0-1,0-1 1,0 1-1,0 0 1,0 0-1,0-1 1,0 1-1,0 0 0,0 0 1,1 0-1,-1 0 1,0 0-1,0 1 1,0-1-1,0 0 1,0 0-1,0 0 1,0 1-1,0-1 1,0 1-1,1-1 1,-3 2-1,-1-1-9,1 1 0,-1 0 0,0 1 0,0-1 0,1 1-1,0-1 1,-1 1 0,1 0 0,-3 4 0,1 2-15,0-1 0,0 1 0,1-1 0,1 1 0,-1 0 0,2 1 1,-1-1-1,1 1 0,0-1 0,1 1 0,0-1 0,1 12 0,0-20 4,0-1 0,0 1 0,0 0 0,0 0 0,0-1-1,0 1 1,0 0 0,0-1 0,0 1 0,0 0 0,1-1 0,-1 1 0,0-1 0,0 1 0,1 0 0,-1-1-1,0 1 1,1-1 0,-1 1 0,1-1 0,-1 1 0,0-1 0,1 1 0,-1-1 0,1 1 0,0-1-1,-1 0 1,1 1 0,-1-1 0,1 0 0,0 1 0,0-1 0,24-5 28,21-26 89,-37 22-102,0 0 0,0 0 1,-1-1-1,-1 0 1,0 0-1,0-1 0,-1 0 1,0-1-1,-1 1 0,0-1 1,-1 0-1,5-22 1,-9 34-13,0-1 1,0 0 0,0 1 0,0-1 0,0 0-1,0 1 1,0-1 0,0 0 0,0 1 0,0-1-1,0 0 1,0 1 0,0-1 0,-1 0 0,1 1-1,0-1 1,-1 0 0,1 1 0,0-1 0,-1 1-1,1-1 1,-1 0 0,1 1 0,-1-1 0,1 1 0,-1 0-1,1-1 1,-1 1 0,1-1 0,-1 1 0,0 0-1,1-1 1,-1 1 0,1 0 0,-1 0 0,0 0-1,1-1 1,-1 1 0,0 0 0,0 0 0,1 0-1,-1 0 1,0 0 0,1 0 0,-1 0 0,0 0-1,1 1 1,-1-1 0,0 0 0,1 0 0,-2 1-1,-1-1-1,0 1-1,0 0 0,1 0 1,-1 1-1,0-1 0,0 0 1,1 1-1,-1 0 0,1-1 1,-5 5-1,2 0-2,1-1-1,0 1 1,0 0-1,1 1 1,0-1-1,0 0 1,0 1-1,1 0 1,0 0-1,0 0 1,0 0 0,0 12-1,2-19 1,0 0 0,0 1 0,0-1 0,1 1 0,-1-1 0,0 1 0,0-1 0,1 0 0,-1 1 1,0-1-1,0 1 0,1-1 0,-1 0 0,0 1 0,1-1 0,-1 0 0,1 0 0,-1 1 0,0-1 0,1 0 0,-1 0 0,1 1 0,-1-1 0,0 0 0,1 0 0,-1 0 0,1 0 0,-1 0 1,1 0-1,-1 0 0,1 0 0,-1 0 0,1 0 0,-1 0 0,1 0 0,-1 0 0,1 0 0,-1 0 0,0 0 0,1-1 0,-1 1 0,1 0 0,-1 0 0,0 0 0,1-1 0,-1 1 0,1 0 0,-1-1 1,0 1-1,1 0 0,-1-1 0,24-14 18,-8 3-78,-1-1 1,20-21 0,-32 30 34,1 0 1,-1 0-1,0 0 1,1-1-1,-2 0 1,1 1-1,-1-1 1,1 0-1,-2 0 0,1 0 1,0 0-1,-1-1 1,0 1-1,1-6 1,-2 10 26,0 1-1,0 0 1,0 0 0,0-1 0,0 1 0,0 0-1,0 0 1,0-1 0,-1 1 0,1 0 0,0 0-1,0-1 1,0 1 0,0 0 0,0 0 0,0-1-1,0 1 1,-1 0 0,1 0 0,0-1 0,0 1 0,0 0-1,-1 0 1,1 0 0,0 0 0,0-1 0,-1 1-1,1 0 1,0 0 0,0 0 0,-1 0 0,1 0-1,0 0 1,0 0 0,-1 0 0,1-1 0,0 1-1,0 0 1,-1 0 0,-14 5-81,-13 14-60,20-10 136,-1 1 1,2 0-1,-13 21 0,18-27-45,0 0 0,0 1 1,1-1-1,-1 1 0,1-1 1,0 1-1,0 0 0,1-1 0,-1 1 1,1 0-1,0 0 0,0 0 1,2 7-1,2-7-2694,6-4-2573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11.647"/>
    </inkml:context>
    <inkml:brush xml:id="br0">
      <inkml:brushProperty name="width" value="0.025" units="cm"/>
      <inkml:brushProperty name="height" value="0.025" units="cm"/>
    </inkml:brush>
  </inkml:definitions>
  <inkml:trace contextRef="#ctx0" brushRef="#br0">36 105 4228,'0'0'10431,"-6"8"-9619,2-2-755,1 0 1,0 0-1,0 1 1,0-1 0,1 1-1,0 0 1,0-1-1,1 1 1,0 0 0,0 0-1,0 0 1,1 0-1,0 0 1,1 0 0,-1 0-1,1 0 1,1 0-1,3 12 1,3 16 285,-2 0 1,3 70-1,3 63 277,39 194-1,-27-210-477,7 230 0,-30 156 27,-3-456-168,-15 92 125,10-131 130,2 0 1,1 0 0,5 67 0,12-8-226,4 37 55,-18-14-52,-1-84-15,1 0 0,8 58 0,-3-64 53,1 57 0,-6-89-68,1-1 0,0 0 0,-1 0 0,0 0 0,1 0 1,-1 0-1,0 0 0,0 0 0,0-1 0,0 1 0,0 0 0,0 0 0,-1-1 0,1 1 0,0-1 1,-1 1-1,0-1 0,1 1 0,-1-1 0,0 0 0,1 0 0,-1 0 0,0 0 0,0 0 0,0 0 0,0-1 1,0 1-1,0 0 0,-3-1 0,-5-42-538,-17-123 500,-4-181 0,24-169-42,43 18-407,-12 238-470,-19 189 868,26-598-1015,-13 372 1165,0 25 41,-22 268 153,-3 9-170,-5 10-16,-2 16-66,2 1-1,2 1 0,1-1 1,1 2-1,-5 67 0,-1-9 4,13-85-8,-31 184-16,-8 198 0,72 865 40,-10-1004-19,19 412 125,-32-610-375,-2-44 5,-5-36 196,-12-634-663,8-882-1665,11 1298 2800,75-455-1,-64 561 100,-64 363-7549,36-173 4420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20.579"/>
    </inkml:context>
    <inkml:brush xml:id="br0">
      <inkml:brushProperty name="width" value="0.025" units="cm"/>
      <inkml:brushProperty name="height" value="0.025" units="cm"/>
    </inkml:brush>
  </inkml:definitions>
  <inkml:trace contextRef="#ctx0" brushRef="#br0">6 0 4068,'0'0'4820,"0"8"-3207,-4 41-1586,2-1 1,3 1 0,1 0 0,15 79-1,6 2-366,-7 2 0,1 176 0,-10-119 641,7 546 1839,-4-448 796,-6-186-2314,2 31 381,-6-131-785,-5-29-710,-3-39-938,3-1 0,3 0 0,8-73 1,-1-15 150,-5 100 1582,-16 100 726,1 12-494,2 1-1,4 0 1,1 1 0,3 0-1,3 66 1,4-152-412,0 1 1,9-34 0,2-32 184,-8 44-106,-3 28 35,0-1 0,-1 1 0,-1 0 0,-4-38 0,-17 96 296,4 35-381,4 0 0,-8 144 0,23-191-178,5-32-111,13-42-112,-16 39 257,43-159-942,-13 39 382,-35 136 498,0 0 1,1 0-1,-1 0 1,1 0-1,2 11 0,-1 17-37,-20 126 468,8-85-530,-1 90 1,12-144-1691,0-14-1633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25.443"/>
    </inkml:context>
    <inkml:brush xml:id="br0">
      <inkml:brushProperty name="width" value="0.025" units="cm"/>
      <inkml:brushProperty name="height" value="0.025" units="cm"/>
    </inkml:brush>
  </inkml:definitions>
  <inkml:trace contextRef="#ctx0" brushRef="#br0">63 167 2851,'0'0'2712,"-8"-6"-1874,-2 0-587,6 4-160,1 1 0,0-1 0,-1 0 0,1 0 1,0-1-1,0 1 0,0-1 0,1 1 0,-1-1 0,1 0 0,-1 0 1,-1-4-1,3 6-30,1 0 0,-1 0 0,1 0 1,-1 0-1,1 0 0,0 0 0,-1 0 0,1 0 1,0 0-1,0 0 0,0 0 0,0 0 0,0 0 0,0 0 1,0 0-1,0 0 0,0 0 0,0 0 0,1 0 1,-1 0-1,0 0 0,1 0 0,-1 0 0,1 0 1,-1 0-1,1 0 0,0 0 0,-1 1 0,1-1 1,0 0-1,-1 0 0,1 1 0,0-1 0,0 0 1,0 1-1,0-1 0,-1 1 0,1-1 0,0 1 1,0-1-1,0 1 0,0 0 0,0-1 0,0 1 1,0 0-1,2 0 0,56-11 134,-52 11-90,90-5-5,0 5 0,168 21-1,-19 0-147,943-42-1158,-815 5-770,336 2 1225,-156 6 2570,-492 6-1795,7 2 9,-1-4 0,84-15 0,-118 9-524,-5-5-1180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2.951"/>
    </inkml:context>
    <inkml:brush xml:id="br0">
      <inkml:brushProperty name="width" value="0.035" units="cm"/>
      <inkml:brushProperty name="height" value="0.035" units="cm"/>
    </inkml:brush>
  </inkml:definitions>
  <inkml:trace contextRef="#ctx0" brushRef="#br0">28 26 15059,'-1'-1'57,"1"1"1,0 0-1,0 0 0,0 0 1,0-1-1,0 1 0,0 0 0,0 0 1,0-1-1,0 1 0,0 0 0,0-1 1,0 1-1,0 0 0,0 0 0,0-1 1,0 1-1,0 0 0,0 0 0,0 0 1,0-1-1,0 1 0,1 0 0,-1 0 1,0-1-1,0 1 0,0 0 0,0 0 1,1 0-1,-1-1 0,0 1 1,0 0-1,0 0 0,1 0 0,-1 0 1,14-5 887,21 1-424,-28 4-268,10-2-84,19-1 25,1 0-1,-1 3 1,0 1 0,50 7 0,-84-7-162,0-1 0,0 1 0,0-1 1,1 1-1,-1 0 0,0-1 0,0 1 1,0 0-1,0 0 0,0 1 1,0-1-1,0 0 0,0 1 0,-1-1 1,1 1-1,-1 0 0,1-1 0,-1 1 1,3 4-1,-4-4 18,1 0 0,-1 0 0,1 1 0,-1-1 0,0 0 0,0 1 0,0-1 0,0 0 0,-1 0 0,1 1 0,-1-1 0,1 0 0,-1 0 0,0 1 0,0-1 0,0 0 0,0 0 0,0 0 0,0 0 0,-3 3 0,-27 38 837,-57 60 1,45-56-579,5-2-159,4-5-593,-70 65-1,79-88 237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27.065"/>
    </inkml:context>
    <inkml:brush xml:id="br0">
      <inkml:brushProperty name="width" value="0.025" units="cm"/>
      <inkml:brushProperty name="height" value="0.025" units="cm"/>
    </inkml:brush>
  </inkml:definitions>
  <inkml:trace contextRef="#ctx0" brushRef="#br0">6 232 6470,'0'0'4874,"-2"-8"-2877,1 5-1832,0 0 1,0-1-1,1 1 0,-1 0 1,1-1-1,0 1 1,0 0-1,0 0 1,1-1-1,-1 1 1,1 0-1,-1 0 1,1-1-1,0 1 0,2-3 1,0 1 13,0 0 0,0 0 0,1 1 0,-1 0 1,1-1-1,0 1 0,1 1 0,-1-1 0,1 0 0,5-2 0,-4 1-103,1 1 0,-1-1 0,1 2 0,0-1 0,0 1 0,0 0 0,1 0 0,-1 1 0,1 0 0,-1 1 0,1-1 0,0 1 0,0 1 0,0 0 0,-1 0 0,14 2 0,-19-2-69,0 1 0,0 0-1,0 0 1,-1 1 0,1-1 0,0 0 0,-1 1-1,1-1 1,0 1 0,-1-1 0,0 1-1,1 0 1,-1-1 0,0 1 0,0 0-1,0 0 1,0 0 0,0 0 0,-1 0-1,1 0 1,0 0 0,-1 0 0,0 1-1,1 2 1,1 61 175,-3-46-116,-15 90-71,10-77 627,5-26 238,3-9 503,6-19-1091,-1 0 1,0 0 0,-2 0 0,5-45-1,-5-90 587,-5 143-716,2 12-143,-1 0 0,0 0 0,0 0 0,1 0 0,-1 0 0,1 1 1,-1-1-1,1 0 0,-1 1 0,1-1 0,-1 1 0,1-1 0,0 1 1,-1 0-1,1 0 0,0 0 0,-1 0 0,1 0 0,-1 0 1,1 0-1,1 1 0,5-2-9,107-14-2782,-67 7-1139,74-2 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27.443"/>
    </inkml:context>
    <inkml:brush xml:id="br0">
      <inkml:brushProperty name="width" value="0.025" units="cm"/>
      <inkml:brushProperty name="height" value="0.025" units="cm"/>
    </inkml:brush>
  </inkml:definitions>
  <inkml:trace contextRef="#ctx0" brushRef="#br0">104 61 5285,'0'0'12535,"7"-9"-11569,25-24-16,-31 31-924,1 1 1,-1-1-1,0 1 0,1-1 0,0 1 1,-1 0-1,1 0 0,0 0 1,0 0-1,0 0 0,-1 0 0,1 0 1,0 1-1,0-1 0,0 1 1,0-1-1,0 1 0,0 0 0,1 0 1,-1 0-1,0 0 0,0 0 1,0 0-1,0 1 0,0-1 1,0 1-1,0-1 0,0 1 0,0 0 1,0-1-1,-1 1 0,1 0 1,0 1-1,0-1 0,-1 0 0,1 0 1,-1 1-1,1-1 0,-1 1 1,1-1-1,-1 1 0,0-1 0,0 1 1,0 0-1,0 0 0,0 0 1,0 0-1,0-1 0,-1 1 0,1 0 1,-1 0-1,1 0 0,-1 1 1,0-1-1,0 0 0,0 0 0,0 0 1,0 0-1,0 0 0,0 0 1,-1 0-1,1 0 0,-1 0 0,0 0 1,0 2-1,-3 5 12,0-1 0,0 0 0,-1 0 0,0 0 0,0 0 0,-1-1 0,0 0 0,-11 10 0,-63 50 327,48-41 65,23-19-278,-21 19 423,28-24-550,1-1 0,0 0 0,0 0 0,-1 1 0,1-1 0,0 1 0,0-1 0,0 1 0,1-1 1,-1 1-1,0 0 0,1-1 0,-1 1 0,1 0 0,-1 0 0,1 2 0,0-3-22,0-1 0,1 1-1,-1 0 1,0-1 0,1 1 0,-1-1 0,1 1-1,-1-1 1,1 1 0,0-1 0,-1 1-1,1-1 1,-1 1 0,1-1 0,0 0-1,-1 1 1,1-1 0,0 0 0,-1 0-1,1 1 1,0-1 0,0 0 0,-1 0 0,1 0-1,0 0 1,0 0 0,0 0 0,29 0 93,-22 0-56,21 0-300,1-2 0,55-10 0,-70 9-1333,-1-1 0,1-1 0,-1 0 0,19-11 0,-11 1-3996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27.865"/>
    </inkml:context>
    <inkml:brush xml:id="br0">
      <inkml:brushProperty name="width" value="0.025" units="cm"/>
      <inkml:brushProperty name="height" value="0.025" units="cm"/>
    </inkml:brush>
  </inkml:definitions>
  <inkml:trace contextRef="#ctx0" brushRef="#br0">0 0 15791,'0'0'3678,"12"1"-2909,303 2 715,-314-3-1486,0 0 0,-1-1 0,1 1-1,0 0 1,-1 0 0,1 0 0,0 0 0,-1 0 0,1-1 0,0 1 0,-1 1-1,1-1 1,0 0 0,-1 0 0,1 0 0,0 0 0,-1 0 0,1 0 0,0 1 0,-1-1-1,1 0 1,-1 1 0,1-1 0,-1 0 0,1 1 0,0-1 0,-1 1 0,1-1-1,-1 1 1,0-1 0,1 1 0,-1-1 0,1 1 0,-1-1 0,0 1 0,1 0-1,-1-1 1,0 1 0,0 0 0,0-1 0,1 1 0,-1-1 0,0 1 0,0 0 0,0 0-1,0-1 1,0 1 0,0 0 0,0-1 0,0 1 0,-1 0 0,1-1 0,0 1-1,0-1 1,0 1 0,-1 0 0,1-1 0,0 1 0,-1-1 0,0 2 0,-28 33 243,-66 39 989,57-47-753,-58 55-1,94-80-565,0 0-1,0 1 1,-1-1-1,1 1 1,1-1-1,-1 1 1,0 0-1,1 0 1,-1-1-1,1 1 1,0 0-1,0 1 1,0-1-1,0 0 1,1 0-1,-1 6 1,1-8-17,0-1-1,0 0 1,0 1 0,0-1-1,0 0 1,0 0 0,0 1-1,0-1 1,1 0 0,-1 0-1,0 1 1,0-1 0,0 0-1,0 0 1,1 1 0,-1-1 0,0 0-1,0 0 1,1 0 0,-1 1-1,0-1 1,0 0 0,1 0-1,-1 0 1,0 0 0,0 0-1,1 0 1,-1 0 0,0 0-1,1 1 1,-1-1 0,0 0-1,0 0 1,1 0 0,-1 0-1,0 0 1,1-1 0,-1 1 0,0 0-1,1 0 1,-1 0 0,1 0-1,2 0-1087,12 0-4582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28.559"/>
    </inkml:context>
    <inkml:brush xml:id="br0">
      <inkml:brushProperty name="width" value="0.025" units="cm"/>
      <inkml:brushProperty name="height" value="0.025" units="cm"/>
    </inkml:brush>
  </inkml:definitions>
  <inkml:trace contextRef="#ctx0" brushRef="#br0">0 230 10186,'0'0'10644,"11"-10"-10152,0 0-412,1 0 0,0 0 0,23-13 0,-29 19-33,1 0-1,0 1 1,0 0 0,1 0 0,-1 1-1,1-1 1,-1 2 0,1-1-1,-1 1 1,1 0 0,13 1-1,-20 0-39,0 1-1,-1-1 0,1 1 1,0 0-1,0-1 0,-1 1 1,1-1-1,0 1 0,-1 0 0,1 0 1,-1-1-1,1 1 0,-1 0 1,1 0-1,-1 0 0,0-1 1,1 1-1,-1 0 0,0 0 1,1 0-1,-1 0 0,0 0 0,0 0 1,0 0-1,0 0 0,0 0 1,0-1-1,0 1 0,0 0 1,-1 0-1,1 0 0,0 0 1,0 0-1,-1 1 0,-9 36 467,-5-4-26,10-25-369,1 0 0,0 1 1,0-1-1,1 1 0,0 0 1,1 0-1,-2 15 0,18-31 1022,-7-5-1033,-1 1-1,0-1 1,-1-1 0,0 1-1,-1-1 1,0 0 0,-1 0-1,0 0 1,1-17-1,0-15 226,-3-57 0,-1 62-250,0 38-47,1 0 0,0 0 1,-1 0-1,1 1 0,-1-1 0,1 0 1,0 1-1,0-1 0,-1 1 0,1-1 1,0 1-1,0-1 0,0 1 0,0 0 1,-1-1-1,1 1 0,0 0 0,0-1 1,0 1-1,0 0 0,0 0 0,0 0 1,0 0-1,0 0 0,0 0 0,1 1 0,37-1-195,-29 0 161,100 7-1681,-55-3-1561,-1-2-4792,-45-2 1912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28.937"/>
    </inkml:context>
    <inkml:brush xml:id="br0">
      <inkml:brushProperty name="width" value="0.025" units="cm"/>
      <inkml:brushProperty name="height" value="0.025" units="cm"/>
    </inkml:brush>
  </inkml:definitions>
  <inkml:trace contextRef="#ctx0" brushRef="#br0">0 190 13036,'0'0'7586,"12"-2"-6246,18-6-1204,-1-1 1,0-1-1,-1-2 1,-1-1-1,1 0 0,-2-3 1,0 0-1,-1-1 0,-1-2 1,37-35-1,-69 65-66,1 0 1,0 1-1,0-1 0,1 1 0,1 1 1,0-1-1,1 1 0,0 0 1,1 0-1,0 0 0,1 1 0,1-1 1,0 1-1,1-1 0,0 1 0,3 19 1,-1-22-1112,0 0 0,0-1 0,1 1 0,1-1 1,-1 1-1,2-1 0,6 13 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34.600"/>
    </inkml:context>
    <inkml:brush xml:id="br0">
      <inkml:brushProperty name="width" value="0.025" units="cm"/>
      <inkml:brushProperty name="height" value="0.025" units="cm"/>
    </inkml:brush>
  </inkml:definitions>
  <inkml:trace contextRef="#ctx0" brushRef="#br0">3317 308 4516,'0'0'5339,"-2"-8"-4747,2 8-592,0-3 53,-1 1 1,1 0 0,-1 0-1,0-1 1,0 1 0,0 0 0,0 0-1,0 0 1,0 0 0,0 0 0,-1 0-1,1 0 1,-1 1 0,1-1-1,-1 0 1,0 1 0,1-1 0,-1 1-1,0 0 1,0 0 0,0-1 0,0 1-1,-1 1 1,1-1 0,0 0-1,0 0 1,0 1 0,-1-1 0,1 1-1,0 0 1,-1 0 0,-3 0 0,-46-8 574,-1-2 1,-64-22 0,-30-6 63,-338-35-1189,274 46 604,-167-12 227,-573 12 0,845 33-79,0 5-1,1 4 1,-202 57 0,272-63-181,-1 2 0,1 2-1,1 1 1,-50 28 0,70-28-448,14-14 294,-1 0 0,1 1 0,0-1 0,0 0 1,0 0-1,0 1 0,0-1 0,0 0 0,0 0 1,0 1-1,0-1 0,0 0 0,0 1 0,0-1 0,0 0 1,0 0-1,0 1 0,0-1 0,0 0 0,0 0 0,0 1 1,0-1-1,0 0 0,0 0 0,1 1 0,-1-1 0,0 0 1,0 0-1,0 0 0,0 1 0,0-1 0,1 0 0,-1 0 1,0 0-1,0 1 0,1-1 0,-1 0 0,0 0 1,0 0-1,0 0 0,1 0 0,-1 0 0,0 0 0,1 1 1,-1-1-1,0 0 0,0 0 0,1 0 0,-1 0 0,0 0 1,0 0-1,1 0 0,-1 0 0,0-1 0,0 1 0,1 0 1,-1 0-1,0 0 0,0 0 0,1 0 0,-1 0 0,0 0 1,0 0-1,1-1 0,17 0-4319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35.073"/>
    </inkml:context>
    <inkml:brush xml:id="br0">
      <inkml:brushProperty name="width" value="0.025" units="cm"/>
      <inkml:brushProperty name="height" value="0.025" units="cm"/>
    </inkml:brush>
  </inkml:definitions>
  <inkml:trace contextRef="#ctx0" brushRef="#br0">993 9 5733,'0'0'3956,"-10"-3"-3555,4 2-324,1-1 1,-1 1-1,0 0 1,1 1-1,-1-1 1,0 1-1,0 0 1,1 1-1,-1 0 1,0-1 0,1 2-1,-1-1 1,1 1-1,-1 0 1,1 0-1,0 0 1,0 1-1,-6 3 1,-509 278 3456,455-253-3140,24-13-220,1 2 0,0 1 1,1 3-1,-61 49 0,74-43-249,26-17-81,1-12 150,-1-1 1,1 1-1,0-1 1,0 1-1,0-1 1,0 1-1,0-1 1,0 1-1,0-1 1,0 0-1,0 0 0,0 1 1,0-1-1,0 0 1,0 0-1,0 0 1,2 0-1,73-3 317,0-4-1,115-25 1,-1 1-143,191 4-103,-217 25-5650,-103 1-1157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55.389"/>
    </inkml:context>
    <inkml:brush xml:id="br0">
      <inkml:brushProperty name="width" value="0.025" units="cm"/>
      <inkml:brushProperty name="height" value="0.025" units="cm"/>
    </inkml:brush>
  </inkml:definitions>
  <inkml:trace contextRef="#ctx0" brushRef="#br0">34 1823 4068,'0'0'3827,"-6"1"-3656,-16 4-32,16-4 21,28-23 96,60-74 133,172-154 0,-55 60-1215,187-187 797,-235 234 106,137-101 141,-49 47 349,-145 117-104,3 5 0,121-72-1,-214 143-2010,-4 0-1228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03.395"/>
    </inkml:context>
    <inkml:brush xml:id="br0">
      <inkml:brushProperty name="width" value="0.025" units="cm"/>
      <inkml:brushProperty name="height" value="0.025" units="cm"/>
    </inkml:brush>
  </inkml:definitions>
  <inkml:trace contextRef="#ctx0" brushRef="#br0">147 1890 3043,'0'0'3283,"-8"2"-2226,-3 1-680,-33 3 4654,66-21-4439,38-20-216,177-97 1645,371-154-323,-465 216-1632,385-172-20,-410 190-16,-3-5 0,177-119 1,-205 119-37,318-188-52,-276 179-44,-129 66 72,0 0 1,0 0-1,0 0 0,0 0 0,-1 0 0,1 0 0,0 0 0,0 0 0,0 0 1,0 0-1,0 0 0,0 0 0,0 0 0,0 0 0,0 0 0,0 0 1,0-1-1,0 1 0,-1 0 0,1 0 0,0 0 0,0 0 0,0 0 1,0 0-1,0 0 0,0 0 0,0 0 0,0 0 0,0-1 0,0 1 1,0 0-1,0 0 0,0 0 0,0 0 0,0 0 0,0 0 0,0 0 1,0 0-1,0 0 0,0-1 0,0 1 0,0 0 0,0 0 0,0 0 1,0 0-1,1 0 0,-1 0 0,0 0 0,0 0 0,0 0 0,0 0 0,0 0 1,0 0-1,0-1 0,0 1 0,0 0 0,0 0 0,0 0 0,0 0 1,1 0-1,-1 0 0,0 0 0,0 0 0,0 0 0,0 0 0,0 0 1,0 0-1,0 0 0,-12-1-593,-15 3 616,-6 10-3,-52 29 0,15-7 3,-485 248 18,162-77 117,-298 163 59,485-247-193,-313 191 6,283-167-5,292-170-118,454-285 247,-225 129-88,-83 58-19,991-579 260,-782 491 183,21-12-1438,-160 85 843,-172 89 142,-94 45-76,1 1 0,-1 0 1,0 1-1,1-1 0,0 1 0,0 1 0,0-1 1,11 0-1,-17 2-220,-38 18-5876,18-10 2572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04.658"/>
    </inkml:context>
    <inkml:brush xml:id="br0">
      <inkml:brushProperty name="width" value="0.025" units="cm"/>
      <inkml:brushProperty name="height" value="0.025" units="cm"/>
    </inkml:brush>
  </inkml:definitions>
  <inkml:trace contextRef="#ctx0" brushRef="#br0">116 139 5894,'-22'20'1531,"9"-11"-818,2 1 0,-1 1-1,2 0 1,-1 1 0,2 0 0,-1 0-1,-7 15 1,54-59 1129,19-40-1118,-53 66-505,1 0 0,-1 0 0,0-1 0,0 1 0,0-1 0,-1 0 0,0 0 0,-1 0 0,0 0 0,1-10 0,-2 16-201,0 1-1,0-1 0,0 1 0,0-1 0,-1 1 0,1-1 0,0 1 0,0-1 0,-1 1 0,1 0 0,0-1 0,0 1 0,-1-1 0,1 1 0,-1 0 0,1-1 0,0 1 0,-1 0 0,1 0 0,-1-1 0,1 1 0,0 0 0,-1 0 1,1 0-1,-1-1 0,1 1 0,-1 0 0,1 0 0,-1 0 0,1 0 0,-1 0 0,1 0 0,-1 0 0,1 0 0,-1 0 0,1 0 0,-1 0 0,1 0 0,-1 0 0,1 1 0,-1-1 0,1 0 0,0 0 0,-1 1 0,1-1 1,-1 0-1,0 1 0,-24 13 440,19-7-445,-1 0-1,1 1 0,1-1 1,-1 1-1,1 1 0,0-1 1,1 1-1,0 0 0,1 0 1,0 0-1,0 0 0,1 1 1,0-1-1,0 1 0,0 17 1,2-26-7,0 0 0,0 0 0,0 0 0,0 0 0,0 0 0,0 0 0,1 0 0,-1 0 0,0 0 0,0 0 0,1 0 0,-1 0 0,1 0 0,-1 0 0,1 0 0,-1 0 0,1 0 0,-1-1 0,1 1 0,0 0 0,-1 0-1,1-1 1,0 1 0,0-1 0,-1 1 0,1 0 0,1 0 0,0-1 10,0 1-1,1-1 1,-1 0-1,0 0 1,0 1-1,0-1 1,0-1-1,0 1 1,0 0-1,1 0 1,-1-1-1,2 0 1,3-1 17,0-1 1,-1 1-1,1-1 0,-1-1 1,0 1-1,0-1 1,5-4-1,-3 0-11,-1 0 1,1 0-1,-2-1 1,11-17-1,-14 22-7,-1 0 1,0-1-1,0 1 0,0-1 1,0 1-1,-1-1 1,0 0-1,0 0 0,0 1 1,-1-1-1,0 0 0,0-9 1,0 13-6,0 0 1,-1 1-1,1-1 0,0 0 1,-1 1-1,1-1 1,0 1-1,-1-1 0,1 1 1,-1-1-1,1 1 1,-1-1-1,1 1 1,-1-1-1,1 1 0,-1-1 1,0 1-1,1 0 1,-1-1-1,1 1 0,-1 0 1,0 0-1,1 0 1,-1-1-1,0 1 1,0 0-1,1 0 0,-1 0 1,0 0-1,1 0 1,-1 0-1,0 0 1,1 0-1,-1 1 0,0-1 1,1 0-1,-2 1 1,-25 10 69,23-6-79,-1 0 0,1 1-1,0-1 1,1 1 0,-1-1 0,1 1-1,0 0 1,1 0 0,0 1-1,0-1 1,0 0 0,0 1-1,1-1 1,0 1 0,1 0-1,-1 10 1,2-16 2,-1 1 0,1 0 0,0-1 0,-1 1 0,1-1 0,0 1 0,0-1 0,0 1 0,0-1 0,0 0 0,0 1 0,0-1 0,1 0 0,-1 0 0,0 0 0,1 0 0,-1 0 0,1 0 0,-1 0 0,1 0 0,-1-1 0,1 1 0,0-1 0,-1 1 0,1-1 0,0 0 0,-1 1 0,1-1 0,0 0 0,0 0 0,-1 0 0,1 0 0,0-1 0,-1 1 0,4-1 0,1 0 15,0 1 1,-1-1-1,1-1 0,-1 1 0,1-1 1,-1 0-1,0 0 0,1 0 0,-1-1 0,4-3 1,-2-1-1,0 1 1,-1-2 0,0 1-1,0-1 1,-1 0-1,0 0 1,0 0 0,-1-1-1,0 0 1,-1 1-1,0-1 1,0-1 0,-1 1-1,0 0 1,-1-1 0,0 1-1,0-1 1,-1 1-1,-1-12 1,1 20-7,0 0 1,0 0-1,-1 0 1,1 0-1,-1-1 1,1 1-1,-1 0 1,1 0-1,-1 0 1,0 0-1,1 0 1,-1 0-1,0 0 0,0 0 1,0 1-1,0-1 1,0 0-1,0 0 1,0 1-1,0-1 1,0 0-1,0 1 1,0-1-1,0 1 1,0 0-1,0-1 1,-1 1-1,1 0 0,0 0 1,0-1-1,0 1 1,-1 0-1,1 0 1,0 0-1,0 1 1,-1-1-1,1 0 1,-2 1-1,-2-1 33,0 1-1,0 0 0,0 1 1,0-1-1,0 1 1,1-1-1,-1 2 1,-6 2-1,5-1-45,1 0 0,-1 0 0,1 0 0,0 1 0,0-1 0,1 1 0,-1 1 0,1-1-1,0 0 1,1 1 0,-1 0 0,1 0 0,0 0 0,0 0 0,1 1 0,0-1 0,-2 10 0,4-15 0,1 0 0,-1 0 0,0 0 0,1 0 0,-1 0 0,0 0 0,1 0 0,0 0 0,-1 0 0,1 0 0,-1 0 0,1 0 0,0 0 0,0 0 0,-1-1 0,1 1 0,0 0 0,0-1 0,0 1 0,0-1 0,0 1 0,0-1 0,0 1 0,0-1 0,0 1 0,0-1 0,0 0 0,0 0 0,0 1 0,0-1 0,1 0 1,-1 0-1,0 0 0,0 0 0,1-1 0,45-2 57,-35 0-36,-1 0 0,0-1 0,0-1 0,0 0 1,-1 0-1,0-1 0,16-11 0,-23 15-15,1-1-1,-1 1 1,1-1-1,-1 0 1,0 0-1,0 0 0,0 0 1,0 0-1,-1-1 1,0 1-1,1-1 1,-1 0-1,0 1 1,-1-1-1,1 0 1,-1 0-1,1-1 1,-1 1-1,-1 0 1,1 0-1,0 0 1,-1-1-1,0 1 0,0-5 1,-1 8-6,0 0 1,0-1-1,0 1 1,0 0-1,0 0 1,0 0-1,0 0 1,0 0-1,0 0 1,-1 0-1,1 0 1,0 1-1,0-1 1,-1 0-1,1 1 1,-1-1-1,1 1 1,0 0-1,-1-1 1,1 1-1,-1 0 1,1 0-1,-1 0 1,1 0-1,-1 0 1,1 0-1,-1 0 1,1 1-1,-1-1 1,-2 1-1,-2 0-5,-1 0 0,0 1-1,1 0 1,-1 0 0,-10 5-1,12-3 21,-1 0-1,1 0 0,0 1 0,1 0 1,-1 0-1,1 0 0,0 0 1,0 1-1,0-1 0,-3 9 1,6-13-108,0 1 0,0-1 0,0 1 0,1-1 1,-1 1-1,0-1 0,1 1 0,-1 0 0,1-1 0,0 1 1,0 0-1,-1-1 0,1 1 0,0 0 0,0-1 0,1 1 1,-1 0-1,0-1 0,1 1 0,-1 0 0,0-1 0,1 1 1,0-1-1,-1 1 0,1 0 0,0-1 0,0 0 0,0 1 1,0-1-1,0 0 0,0 1 0,0-1 0,1 0 0,-1 0 1,0 0-1,1 0 0,-1 0 0,1 0 0,-1 0 0,1-1 1,-1 1-1,1 0 0,-1-1 0,3 1 0,11 1-4869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3.532"/>
    </inkml:context>
    <inkml:brush xml:id="br0">
      <inkml:brushProperty name="width" value="0.035" units="cm"/>
      <inkml:brushProperty name="height" value="0.035" units="cm"/>
    </inkml:brush>
  </inkml:definitions>
  <inkml:trace contextRef="#ctx0" brushRef="#br0">112 671 9634,'-21'-4'1201,"1"1"260,1 0 0,-22-8 0,41 11-1409,-1 0-1,1 0 1,-1 0 0,0-1 0,1 1 0,-1 0-1,1 0 1,-1-1 0,1 1 0,0 0 0,-1-1-1,1 1 1,-1-1 0,1 1 0,0 0-1,-1-1 1,1 1 0,0-1 0,-1 1 0,1-1-1,0 1 1,0-1 0,0 1 0,-1-1-1,1 1 1,0-1 0,0 0 0,0 1 0,0-1-1,0 1 1,0-1 0,0 1 0,0-1-1,0 0 1,0 1 0,0-1 0,0 1 0,1-1-1,-1 1 1,0-1 0,0 1 0,1-1 0,-1 1-1,1-1 1,18-25 690,-12 19-540,78-104 981,-5-3 0,129-247 0,-202 351-1140,-3 10-16,-1 20-9,-1-7-16,6 41-58,2 0 0,27 81 0,-27-109-47,0-1 1,1-1-1,2 0 0,0 0 0,2-2 0,0 1 0,22 22 1,-10-19-67</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57.319"/>
    </inkml:context>
    <inkml:brush xml:id="br0">
      <inkml:brushProperty name="width" value="0.025" units="cm"/>
      <inkml:brushProperty name="height" value="0.025" units="cm"/>
    </inkml:brush>
  </inkml:definitions>
  <inkml:trace contextRef="#ctx0" brushRef="#br0">33 2503 4933,'0'0'6721,"-6"3"-5856,-20 8-342,27-10-475,1-1 1,0 0 0,0 1-1,0-1 1,0 0 0,-1 0-1,1 0 1,0 0 0,0 0-1,0 0 1,0 0 0,-1-1-1,1 1 1,0-1 0,0 1-1,2-2 1,23-19 452,-1 0 1,-1-1-1,-1-2 1,30-37-1,18-17 8,69-58-357,106-111 529,-139 142-245,192-146 1,-174 152-409,137-138 0,-80 52 184,85-90-114,232-221 604,-392 394-641,-83 81-45,50-33 1,-50 37-51,-1 0 0,30-29 0,-85 55-5006,0 2 454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5:58.676"/>
    </inkml:context>
    <inkml:brush xml:id="br0">
      <inkml:brushProperty name="width" value="0.025" units="cm"/>
      <inkml:brushProperty name="height" value="0.025" units="cm"/>
    </inkml:brush>
  </inkml:definitions>
  <inkml:trace contextRef="#ctx0" brushRef="#br0">57 229 10794,'8'-20'1282,"-2"-1"1,0 1-1,-1-1 0,4-42 1,-9 63-1237,0 0 0,0 0 0,0-1 1,0 1-1,0 0 0,0 0 0,0-1 0,0 1 1,0 0-1,0-1 0,0 1 0,0 0 1,0 0-1,0-1 0,0 1 0,0 0 1,-1 0-1,1-1 0,0 1 0,0 0 0,0 0 1,0 0-1,-1-1 0,1 1 0,0 0 1,0 0-1,0 0 0,-1-1 0,1 1 0,0 0 1,0 0-1,-1 0 0,1 0 0,0 0 1,0 0-1,-1 0 0,1 0 0,0 0 1,-1 0-1,1 0 0,0 0 0,-1 0 0,-14 6 400,-12 17-579,21-13 183,0 2 0,1-1 0,0 0 0,1 1 0,0 0-1,1 0 1,0 0 0,1 0 0,0 1 0,1-1 0,0 17-1,1-28-37,1 0 0,-1-1 0,0 1 0,0 0 0,0 0 0,0-1 0,0 1 0,1 0 0,-1-1 0,0 1 0,1 0 0,-1-1 0,0 1 0,1-1 0,-1 1 0,1-1 0,-1 1 0,1-1 0,-1 1 0,1-1 0,-1 1 0,1-1 0,-1 1 0,1-1 0,0 0 0,-1 1 0,1-1 0,0 0 0,-1 0 0,1 0 0,0 1 0,-1-1 0,1 0 0,0 0 0,0 0 0,-1 0 0,1 0 0,0 0 0,-1 0 0,1 0 0,0-1 0,-1 1 0,1 0 0,0 0 0,-1-1 0,2 1 0,1-1 65,1-1-1,-1 1 1,1-1 0,-1 1 0,0-1 0,0 0-1,0 0 1,4-3 0,2-5 20,0 0-1,-1 0 1,0-1 0,0 0 0,-1 0-1,-1-1 1,0 0 0,-1 0 0,0-1-1,0 1 1,-1-1 0,-1 0 0,-1 0 0,1 0-1,-1-26 1,-1 39-78,-1-1 0,0 0 0,0 0 0,0 0-1,0 0 1,0 1 0,0-1 0,0 0 0,0 0 0,-1 0 0,1 1 0,0-1-1,0 0 1,-1 0 0,1 1 0,0-1 0,-1 0 0,1 0 0,0 1 0,-1-1 0,1 1-1,-1-1 1,0 0 0,1 1 0,-1-1 0,1 1 0,-1-1 0,0 1 0,1-1-1,-1 1 1,0 0 0,0-1 0,1 1 0,-1 0 0,0 0 0,0-1 0,0 1 0,1 0-1,-1 0 1,0 0 0,0 0 0,0 0 0,1 0 0,-3 0 0,1 1-21,0 0 0,0-1 0,0 1 0,0 0-1,-1 0 1,1 0 0,0 0 0,1 0 0,-1 1 0,0-1 0,0 1 0,0-1 0,1 1 0,-1 0 0,-1 1 0,-2 5-17,-1 0 0,1 1 0,0-1 0,1 1 0,0 0 1,0 1-1,1-1 0,0 0 0,1 1 0,0 0 0,0 0 0,1-1 1,0 1-1,1 18 0,1-28 18,-1 1 0,1 0 0,-1 0 0,1-1 0,-1 1 0,1 0 0,-1-1 0,1 1 0,-1 0 0,1-1 0,0 1 0,-1-1 0,1 1 0,0-1 0,-1 1 0,1-1 0,0 0 0,0 1 0,0-1 0,-1 0 0,1 0 0,0 1 0,0-1 0,0 0 0,0 0 0,0 0 0,-1 0 0,1 0 0,0 0 0,0 0 0,0-1 0,0 1 0,-1 0 0,1 0 0,0-1 0,0 1 0,0 0 0,0-1 0,32-15 211,-28 12-180,0-1 1,0 1 0,-1-1 0,1 0-1,-1 0 1,-1-1 0,1 1 0,0-1 0,-1 0-1,0 0 1,-1 0 0,1 0 0,-1 0-1,-1 0 1,1-1 0,-1 1 0,0-1-1,0 0 1,-1 1 0,0-10 0,0 15-19,0 1 0,-1-1 0,1 0 0,0 0 0,-1 1 0,1-1 0,-1 0 0,1 1 0,-1-1 1,1 0-1,-1 1 0,0-1 0,1 1 0,-1-1 0,0 1 0,1-1 0,-1 1 0,0 0 0,1-1 0,-1 1 0,0 0 1,0-1-1,0 1 0,1 0 0,-1 0 0,0 0 0,0 0 0,0 0 0,1 0 0,-1 0 0,0 0 0,0 0 1,0 0-1,-1 1 0,0-1-18,0 0 1,0 1-1,0 0 1,0-1 0,0 1-1,0 0 1,0 0-1,0 0 1,0 0-1,0 0 1,0 0-1,-2 3 1,-3 5-8,1 1 0,1 0 0,0 0 0,0 0 0,1 1 0,0-1 0,1 1 0,0 0 0,1 0 0,0 0 0,0 0 0,1 1 0,2 18 0,-1-29 12,0 1-1,0-1 0,0 0 0,0 1 0,1-1 0,-1 0 0,1 1 0,-1-1 0,1 0 1,-1 0-1,1 0 0,0 1 0,0-1 0,0 0 0,-1 0 0,1 0 0,0 0 1,0 0-1,0-1 0,0 1 0,1 0 0,-1 0 0,0-1 0,0 1 0,0 0 0,1-1 1,-1 1-1,0-1 0,1 0 0,-1 1 0,0-1 0,1 0 0,-1 0 0,0 0 0,1 0 1,-1 0-1,0 0 0,1 0 0,-1 0 0,2-1 0,2 0 20,0 0-1,0 0 0,0 0 1,-1 0-1,1-1 0,0 0 1,-1 0-1,1 0 0,7-6 1,-3 1 12,-1-1 0,0 0 0,-1 0 0,0-1 0,11-16 0,-16 22-17,1-1 1,-1 0-1,0 0 1,0 0-1,-1 0 0,1 0 1,-1 0-1,0-1 1,0 1-1,-1 0 0,1-1 1,-1 1-1,0-1 1,0 1-1,0 0 0,-1-1 1,-1-5-1,2 9-12,-1 0 0,0-1-1,0 1 1,1 0-1,-1 0 1,0 0 0,0 0-1,0 0 1,0 0-1,-1 0 1,1 1 0,0-1-1,0 0 1,0 1 0,-1-1-1,1 0 1,0 1-1,-1-1 1,1 1 0,0 0-1,-1 0 1,1-1 0,-1 1-1,1 0 1,-1 0-1,1 0 1,0 0 0,-1 1-1,-1-1 1,-2 1-25,0 0-1,0 0 1,1 0 0,-1 0-1,0 1 1,1-1-1,-9 5 1,1 4 6,0 0 0,1 0 0,-1 2 1,2-1-1,0 1 0,0 0 0,1 1 0,1 0 0,0 1 0,1 0 0,1 0 0,0 0 0,0 1 1,2 0-1,0 0 0,-4 28 0,8-42 14,-1 0 0,1 0 0,0 0 0,0 0 0,0 0 0,0-1 0,0 1 1,0 0-1,0 0 0,0 0 0,0 0 0,1 0 0,-1 0 0,0 0 0,1 0 0,-1 0 0,0 0 1,1 0-1,-1 0 0,1-1 0,-1 1 0,1 0 0,0 0 0,-1-1 0,1 1 0,0 0 0,0-1 0,-1 1 1,3 0-1,-2 0 8,1-1 0,0 0 0,0 0 0,0 0 1,0 0-1,0 0 0,0-1 0,0 1 0,-1 0 0,1-1 1,0 1-1,0-1 0,0 0 0,1-1 0,8-3 42,-1-1 0,1-1-1,14-12 1,-13 8-22,0 0 1,-1-1 0,-1 0-1,18-27 1,-24 33-6,-1 0 0,1 0 0,-1 0 0,0-1 0,-1 1 0,1-1 0,-2 0 0,1 0 0,-1 0 0,1 0 0,-2 0 0,1 0 1,-2-12-1,1 18-15,0 0 0,-1-1 1,1 1-1,0 0 0,-1 0 1,0-1-1,1 1 0,-1 0 1,0 0-1,1 0 0,-1 0 1,0 0-1,0 0 0,0 0 1,0 0-1,0 0 0,0 0 1,0 1-1,0-1 0,-1 0 1,1 1-1,0-1 0,0 1 1,-1-1-1,1 1 1,0-1-1,-1 1 0,1 0 1,0 0-1,-1 0 0,1 0 1,0 0-1,-1 0 0,1 0 1,0 0-1,-1 0 0,1 1 1,0-1-1,-1 0 0,-1 2 1,-2-1-14,0 1 1,0 0 0,0 0 0,0 0 0,0 0-1,0 1 1,1 0 0,-1 0 0,-4 4 0,-3 6-22,1 0 1,0 1-1,-16 29 1,22-36 37,1 2 0,0-1 0,1 0 0,0 1 0,0-1 0,1 1 0,0 0 0,0 0 0,0 11 0,2-19-8,0-1-1,0 1 0,0-1 0,0 0 0,0 1 0,0-1 1,0 0-1,0 1 0,0-1 0,0 0 0,0 1 1,0-1-1,0 0 0,0 1 0,0-1 0,0 0 0,1 1 1,-1-1-1,0 0 0,0 1 0,0-1 0,1 0 1,-1 1-1,0-1 0,0 0 0,1 0 0,-1 1 0,0-1 1,1 0-1,-1 0 0,0 0 0,1 0 0,-1 1 1,0-1-1,1 0 0,-1 0 0,0 0 0,1 0 0,0 0 1,16-7 37,13-19 92,-18 13-94,-1-1 0,-1-1 0,0 0 0,-1 0 0,10-25 0,-15 32-17,-1-1 0,0 1 0,0-1 0,-1 1 0,0-1 0,0 0 0,-1 0-1,0 0 1,-1 0 0,0 0 0,-1 0 0,-2-16 0,3 24-18,0 0 0,-1-1 1,1 1-1,0 0 0,-1 0 0,1 0 1,-1 0-1,1 0 0,-1 0 0,1 0 1,-1 0-1,1 0 0,-1 1 0,0-1 1,0 0-1,0 0 0,1 0 1,-1 1-1,0-1 0,0 0 0,0 1 1,0-1-1,0 1 0,0-1 0,0 1 1,0 0-1,0-1 0,0 1 0,0 0 1,-1 0-1,1 0 0,0 0 0,0 0 1,0 0-1,0 0 0,0 0 0,0 0 1,0 0-1,0 1 0,-1-1 0,1 0 1,0 1-1,0-1 0,0 1 0,0-1 1,0 1-1,1-1 0,-1 1 0,-2 1 1,-2 1-22,0 1 0,0 0 0,1 0 0,-1 1 0,1-1 0,0 1 0,-6 8 0,1 1-11,1 1 0,-11 31 0,16-39 20,1-1-1,1 0 0,-1 1 1,1 0-1,0-1 1,0 1-1,1 0 0,0 0 1,0-1-1,2 10 0,-2-15 9,1 0-1,-1 0 0,1 0 0,-1-1 1,1 1-1,-1 0 0,1 0 1,0-1-1,-1 1 0,1-1 1,0 1-1,0 0 0,-1-1 1,1 0-1,0 1 0,0-1 1,0 1-1,0-1 0,0 0 1,-1 0-1,1 1 0,0-1 1,0 0-1,0 0 0,0 0 1,0 0-1,0 0 0,0 0 1,0 0-1,1-1 0,29-6 6,-20 1-42,-1 0 1,-1-1-1,1 0 1,-1-1-1,-1 0 0,1 0 1,-1-1-1,-1 1 0,12-18 1,-14 19-60,-1-1 1,1 1-1,-1-1 1,0 0-1,-1 0 1,0-1-1,0 1 1,-1-1-1,0 1 1,-1-1-1,1 0 1,-2 0 0,1-14-1,-1 22 91,0 1 0,0-1 0,0 1 0,0-1 0,-1 0 0,1 1 0,0-1 0,0 1 0,0-1 0,0 0 0,0 1 0,-1-1 0,1 1 0,0-1 0,-1 1 0,1-1 0,0 1 0,-1-1 0,1 1 0,-1-1 0,1 1 0,0 0 0,-1-1 0,1 1 0,-1-1 0,1 1 0,-1 0 0,0 0 0,1-1 0,-1 1 0,1 0 0,-1 0 0,0 0 0,-20 9-328,-14 27 89,27-22 225,1-1 1,1 1 0,0 1-1,1-1 1,1 1 0,-6 26-1,6 18-6451,4-53-514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6:14.322"/>
    </inkml:context>
    <inkml:brush xml:id="br0">
      <inkml:brushProperty name="width" value="0.025" units="cm"/>
      <inkml:brushProperty name="height" value="0.025" units="cm"/>
    </inkml:brush>
  </inkml:definitions>
  <inkml:trace contextRef="#ctx0" brushRef="#br0">48 0 3812,'0'0'4938,"-3"12"-4260,-11 42 683,2 1 0,-5 60 0,24 361 1949,-4 57-2578,-15 54 826,16-547-1212,-2-32 350,-1-26-286,6-2-1359,3 10-4118,-4 4-319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6:17.503"/>
    </inkml:context>
    <inkml:brush xml:id="br0">
      <inkml:brushProperty name="width" value="0.025" units="cm"/>
      <inkml:brushProperty name="height" value="0.025" units="cm"/>
    </inkml:brush>
  </inkml:definitions>
  <inkml:trace contextRef="#ctx0" brushRef="#br0">1004 26 2851,'0'0'12796,"5"-10"-8798,-12 8-3306,-1 1 1,0 0-1,0 1 0,1-1 0,-11 2 0,-23-1 264,-98-10 256,-165 9-1,132 3-580,146-2-541,-1 1-1,1 1 1,-1 2 0,1 0 0,-29 10 0,40-9-581,-1-1 0,0 0-1,0-1 1,-31 2 0,60-19-9497,1 10 5376,1 4-273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6:18.054"/>
    </inkml:context>
    <inkml:brush xml:id="br0">
      <inkml:brushProperty name="width" value="0.025" units="cm"/>
      <inkml:brushProperty name="height" value="0.025" units="cm"/>
    </inkml:brush>
  </inkml:definitions>
  <inkml:trace contextRef="#ctx0" brushRef="#br0">463 588 9033,'0'0'11659,"-10"-11"-10736,-43-47-129,-3 3 0,-2 3 0,-81-57 0,0 24-500,138 85-298,1 0 0,0 0 1,-1-1-1,1 1 0,0 0 0,-1 0 0,1 0 0,0 0 1,-1-1-1,1 1 0,0 0 0,-1 0 0,1-1 0,0 1 1,0 0-1,-1 0 0,1-1 0,0 1 0,0 0 0,0-1 1,-1 1-1,1 0 0,0-1 0,0 1 0,0-1 0,0 1 1,0 0-1,0-1 0,0 1 0,0 0 0,0-1 0,0 1 0,0-1 1,0 1-1,0 0 0,0-1 0,0 0 0,15-5-185,29 1 20,-41 5 193,30-2-9,0-1 0,0-2 0,0-2 0,38-11 0,-53 11-502,-1 0-1,0-1 0,24-14 0,-29 14-551,-1 0-1,0-1 0,-1 0 0,0 0 0,14-17 0,-9 2-4181,-5 1-1916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6:24.006"/>
    </inkml:context>
    <inkml:brush xml:id="br0">
      <inkml:brushProperty name="width" value="0.025" units="cm"/>
      <inkml:brushProperty name="height" value="0.025" units="cm"/>
    </inkml:brush>
  </inkml:definitions>
  <inkml:trace contextRef="#ctx0" brushRef="#br0">3716 484 5221,'-293'-132'3545,"-411"-132"-2136,629 241-1354,-1 4-1,-1 2 1,-125-9-1,143 24-27,0 1 0,0 4 0,0 2-1,0 2 1,-84 22 0,38 3-27,2 4 0,1 4 0,2 5 0,-111 67 0,93-39 155,3 6 0,-194 174-1,241-188-37,3 4-1,4 2 0,2 3 1,4 3-1,4 2 0,2 2 1,-51 120-1,65-117-114,4 0 1,3 2-1,4 1 1,4 1-1,4 1 1,4 0-1,-1 164 1,16-197-17,3 0 0,2-1 1,3 0-1,2 0 1,3-2-1,2 1 0,2-2 1,2-1-1,3 0 1,2-2-1,33 46 0,-1-12 3,4-2 0,3-3 0,4-4 0,3-2 0,95 72 0,-94-88 13,3-3 0,2-4 0,167 77 0,-133-80-2,2-5 0,183 39-1,-74-40-14,1-11 1,428 1-1,-436-33 110,239-35 1,-330 19-33,-1-6 0,-2-4 0,154-59 0,-218 64 4,0-3-1,-1-1 1,-2-4 0,-1-2-1,-1-2 1,-3-2 0,-1-3 0,-2-2-1,-1-2 1,-3-2 0,-2-2 0,-2-1-1,-2-3 1,-3 0 0,-2-3 0,-2-1-1,-3-1 1,-2-1 0,25-90-1,-29 67-14,-3 0 0,-5-1-1,-2-1 1,-5 0 0,-3 0-1,-9-106 1,-1 122-32,-3 1 1,-4 1-1,-2 0 0,-3 1 1,-2 0-1,-4 2 0,-2 1 1,-45-76-1,27 67-16,-3 2 0,-3 3 0,-3 1 1,-3 3-1,-2 3 0,-3 2 0,-2 3 0,-3 2 1,-102-60-1,78 60-585,-2 4 1,-155-56 0,135 66-1197,-2 5 0,-121-18-1,94 28-1211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47.851"/>
    </inkml:context>
    <inkml:brush xml:id="br0">
      <inkml:brushProperty name="width" value="0.025" units="cm"/>
      <inkml:brushProperty name="height" value="0.025" units="cm"/>
    </inkml:brush>
  </inkml:definitions>
  <inkml:trace contextRef="#ctx0" brushRef="#br0">38 1 8520,'0'0'6476,"0"8"-4891,-2 29-899,-12 58-1,-3 40 191,15-112-855,0 35 23,2-55-47,0 1 0,0-1 0,0 1 0,1-1-1,-1 1 1,1-1 0,0 1 0,0-1 0,0 1 0,1-1-1,1 4 1,-2-6-18,-1-1 0,1 1 0,0 0 0,-1 0 0,1-1-1,0 1 1,0-1 0,-1 1 0,1-1 0,0 1 0,0-1 0,0 1-1,0-1 1,0 0 0,0 0 0,0 1 0,0-1 0,0 0 0,0 0 0,-1 0-1,1 0 1,0 0 0,0 0 0,0 0 0,0 0 0,0-1 0,0 1 0,0 0-1,0 0 1,0-1 0,0 1 0,0-1 0,-1 1 0,1-1 0,0 1-1,0-1 1,0 1 0,-1-1 0,2-1 0,25-30-1541,2-14-2573,33-73 0,-53 99 2956,17-34-3290</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48.210"/>
    </inkml:context>
    <inkml:brush xml:id="br0">
      <inkml:brushProperty name="width" value="0.025" units="cm"/>
      <inkml:brushProperty name="height" value="0.025" units="cm"/>
    </inkml:brush>
  </inkml:definitions>
  <inkml:trace contextRef="#ctx0" brushRef="#br0">204 0 4901,'0'0'7489,"1"9"-5706,2 27-657,-2-1 0,-1 1 0,-9 64 0,-2 41-254,10-94-746,0-29-185,0 1-1,2 0 1,2 22-1,0-56-5132,-9-24 2553,-4 16 1532,-1 0 1,-28-41-1,25 44 2002,-1 1 1,0 1-1,-23-21 0,36 37-475,0 0-1,0 0 1,-1 0 0,1 0-1,-1 1 1,1-1-1,-1 1 1,0-1 0,0 1-1,1 0 1,-1 0-1,0 0 1,0 0 0,-4 0-1,7 2-349,0-1-1,-1 1 0,1-1 1,0 0-1,0 1 1,0-1-1,0 1 0,0-1 1,-1 1-1,1-1 1,0 1-1,0-1 0,0 1 1,0-1-1,1 1 1,-1-1-1,0 1 0,0-1 1,0 1-1,0-1 1,0 0-1,1 1 0,-1-1 1,0 1-1,0-1 1,1 0-1,-1 1 0,0 0 1,4 2-22,0 0 1,0-1 0,1 1-1,-1-1 1,0 1 0,1-1-1,0-1 1,-1 1 0,1-1-1,0 0 1,0 0 0,0 0-1,8 0 1,68-1-981,-70-1-212,0 0 0,0-1 0,0 0 0,0-1 0,-1-1 0,16-6 0,20-12-5902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48.590"/>
    </inkml:context>
    <inkml:brush xml:id="br0">
      <inkml:brushProperty name="width" value="0.025" units="cm"/>
      <inkml:brushProperty name="height" value="0.025" units="cm"/>
    </inkml:brush>
  </inkml:definitions>
  <inkml:trace contextRef="#ctx0" brushRef="#br0">21 1 11883,'0'0'2851,"0"58"-737,0-19-1089,-5 6 288,-4 3-352,7-1-96,-1 0-513,1-5-288,2-7 0,0-9-160,5-11-801,11-14-64,-1-2 65,10-24-610,-7-10-1889,1-8-1089,1-10-4325</inkml:trace>
  <inkml:trace contextRef="#ctx0" brushRef="#br0" timeOffset="1">175 6 10730,'0'0'1970,"0"11"-422,-10 133 1716,4-98-2686,2 1-1,2-1 0,7 72 0,4-92-728,-9-25 76,1-1-1,-1 1 0,1 0 1,-1 0-1,1-1 0,-1 1 1,1 0-1,-1-1 1,1 1-1,-1-1 0,1 1 1,0-1-1,-1 1 0,1-1 1,0 1-1,0-1 1,-1 0-1,1 1 0,0-1 1,0 0-1,0 0 0,0 1 1,-1-1-1,1 0 0,0 0 1,0 0-1,1 0 1,-1-3-412,0 1 0,0-1 0,-1 1 0,1-1 0,-1 0 0,1 1 0,-1-1 0,0 1 0,0-1 0,0 0 0,-1 1 0,1-1 0,-2-4 0,-8-19-2881,-6-2-828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48.933"/>
    </inkml:context>
    <inkml:brush xml:id="br0">
      <inkml:brushProperty name="width" value="0.025" units="cm"/>
      <inkml:brushProperty name="height" value="0.025" units="cm"/>
    </inkml:brush>
  </inkml:definitions>
  <inkml:trace contextRef="#ctx0" brushRef="#br0">53 36 4740,'0'0'6567,"-47"-33"-3300,45 31-641,-1 2-31,6 8-2019,10-1-95,8-1-129,8-2-128,5-3-96,2-1-32,1 0-1409,-8-6-3107,-4-6-8008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4.323"/>
    </inkml:context>
    <inkml:brush xml:id="br0">
      <inkml:brushProperty name="width" value="0.035" units="cm"/>
      <inkml:brushProperty name="height" value="0.035" units="cm"/>
    </inkml:brush>
  </inkml:definitions>
  <inkml:trace contextRef="#ctx0" brushRef="#br0">18 2258 9562,'-1'0'121,"0"0"0,0 0 0,0 0 0,0 1 1,0-1-1,-1 0 0,1 1 0,0-1 0,0 1 0,0-1 0,0 1 0,0-1 0,1 1 0,-1 0 1,-1 1-1,2-2-46,0 0 0,0 1 0,0-1 0,0 0 0,1 1 0,-1-1 0,0 0 1,0 1-1,0-1 0,1 0 0,-1 1 0,0-1 0,1 0 0,-1 0 0,0 1 0,1-1 0,-1 0 1,0 0-1,1 0 0,-1 1 0,1-1 0,-1 0 0,0 0 0,1 0 0,-1 0 0,1 0 1,42 9 1767,-17-7-1506,0-2-1,0 0 1,1-2-1,-1 0 1,0-2-1,-1-1 1,1-1-1,-1-1 1,0-2-1,44-20 1,13-14 160,133-92 0,-174 107-328,566-404 928,-277 199-670,-5 3-188,-174 118-152,424-347 69,-75-26 153,-489 473-248,-7 9-19,0-1 1,0 0 0,-1 0 0,1 0 0,-1-1-1,0 1 1,0-1 0,-1 0 0,4-6 0,-27 11-1273,17 1 1215,-10-1-253,-8-1-78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49.753"/>
    </inkml:context>
    <inkml:brush xml:id="br0">
      <inkml:brushProperty name="width" value="0.025" units="cm"/>
      <inkml:brushProperty name="height" value="0.025" units="cm"/>
    </inkml:brush>
  </inkml:definitions>
  <inkml:trace contextRef="#ctx0" brushRef="#br0">1 70 7623,'0'0'14195,"9"10"-13517,69 95 966,-75-101-1616,-1-1 0,1 1-1,0-1 1,1 0 0,-1 0 0,0 0 0,1 0-1,0 0 1,0-1 0,0 0 0,0 0-1,0 0 1,0 0 0,0 0 0,1-1-1,-1 0 1,0 0 0,10 1 0,-7-2 11,1 0 0,-1-1 0,1 0 0,-1-1 0,1 1 0,-1-2 0,0 1 0,0-1 0,0 0 0,10-5 0,6-7-342,-1 0 1,-1-1-1,0-1 0,-2-1 0,25-28 1,-18 11-532,-21 27 674,0 1 0,1 0 0,0 0 0,9-9 0,-15 26-32,-23 62 1223,-36 77 0,8-24 3,39-91-1193,-50 155 2846,50-124-4278,7 1-3344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0.921"/>
    </inkml:context>
    <inkml:brush xml:id="br0">
      <inkml:brushProperty name="width" value="0.025" units="cm"/>
      <inkml:brushProperty name="height" value="0.025" units="cm"/>
    </inkml:brush>
  </inkml:definitions>
  <inkml:trace contextRef="#ctx0" brushRef="#br0">17 0 8904,'0'0'8937,"-3"11"-7966,-1 8-684,0-1 0,2 1-1,0 0 1,1 0 0,1 0-1,1 0 1,0-1 0,2 1 0,4 20-1,-5-31-269,8 30-120,-8-31-1234,-4-25-1724,-5-5-1151,-3-5-1052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1.251"/>
    </inkml:context>
    <inkml:brush xml:id="br0">
      <inkml:brushProperty name="width" value="0.025" units="cm"/>
      <inkml:brushProperty name="height" value="0.025" units="cm"/>
    </inkml:brush>
  </inkml:definitions>
  <inkml:trace contextRef="#ctx0" brushRef="#br0">1 17 7271,'0'0'12972,"64"-17"-12459,-41 20-193,6-3-192,-4 0-32,0 0-96,-5 0-769,-6 0-224,-5 0-320,-24 9-11050</inkml:trace>
  <inkml:trace contextRef="#ctx0" brushRef="#br0" timeOffset="1">1 139 9353,'0'0'8328,"59"23"-7239,-31-23-545,1-7-416,-4 1-64,-5 2-352,-4 2-1345,-13 2-3332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1.676"/>
    </inkml:context>
    <inkml:brush xml:id="br0">
      <inkml:brushProperty name="width" value="0.025" units="cm"/>
      <inkml:brushProperty name="height" value="0.025" units="cm"/>
    </inkml:brush>
  </inkml:definitions>
  <inkml:trace contextRef="#ctx0" brushRef="#br0">0 0 11787,'0'0'5221,"61"28"-9321,-43-43-1313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2.035"/>
    </inkml:context>
    <inkml:brush xml:id="br0">
      <inkml:brushProperty name="width" value="0.025" units="cm"/>
      <inkml:brushProperty name="height" value="0.025" units="cm"/>
    </inkml:brush>
  </inkml:definitions>
  <inkml:trace contextRef="#ctx0" brushRef="#br0">6 25 9065,'0'0'11434,"-2"7"-10734,1-4-607,-2 19 159,3-22-243,1 1 0,-1-1 1,0 1-1,1-1 0,-1 1 1,0-1-1,1 1 0,-1-1 1,0 1-1,1-1 0,-1 1 1,1-1-1,-1 0 0,1 1 1,-1-1-1,1 0 0,-1 1 1,1-1-1,-1 0 0,1 0 1,-1 0-1,1 1 0,-1-1 1,1 0-1,0 0 0,-1 0 1,1 0-1,-1 0 0,1 0 1,0 0-1,-1 0 0,1 0 0,-1 0 1,1 0-1,-1-1 0,1 1 1,0 0-1,-1 0 0,1-1 1,-1 1-1,1-1 0,5-1 24,0-1 0,-1 0 0,1 0 0,-1 0 0,0-1 0,9-7-1,-11 7-164,1 1 0,0 0-1,0 0 1,0 0 0,0 0-1,0 1 1,0 0 0,1-1-1,-1 2 1,1-1 0,0 0-1,-1 1 1,6-1 0,-9 7 126,1 0 1,-1 0 0,-1-1 0,1 1 0,-1 0 0,1 0 0,-2 0 0,0 8 0,1-6 56,-3 88 381,3-96-467,0 1 0,0 0-1,0 0 1,0-1-1,0 1 1,1 0 0,-1 0-1,0-1 1,0 1 0,0 0-1,1 0 1,-1 0-1,0 0 1,0-1 0,1 1-1,-1 0 1,0 0 0,0 0-1,1 0 1,-1 0-1,0 0 1,1 0 0,-1 0-1,0 0 1,0-1 0,1 1-1,-1 0 1,0 0-1,1 1 1,-1-1 0,0 0-1,1 0 1,-1 0 0,0 0-1,0 0 1,1 0-1,-1 0 1,0 0 0,0 0-1,1 1 1,-1-1 0,0 0-1,0 0 1,1 0-1,-1 1 1,0-1 0,0 0-1,0 0 1,0 1 0,1-1-1,-1 0 1,0 0-1,0 1 1,0-1 0,0 0-1,0 0 1,0 1-1,0-1 1,0 0 0,1 1-1,-1-1 1,0 0 0,0 0-1,-1 1 1,17-22-6885,-10 0 65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2.382"/>
    </inkml:context>
    <inkml:brush xml:id="br0">
      <inkml:brushProperty name="width" value="0.025" units="cm"/>
      <inkml:brushProperty name="height" value="0.025" units="cm"/>
    </inkml:brush>
  </inkml:definitions>
  <inkml:trace contextRef="#ctx0" brushRef="#br0">23 1 12556,'0'0'5167,"0"10"-4296,-21 367 5033,20-353-5496,1-24-402,0 0 0,0-1-1,0 1 1,0 0 0,0 0 0,0 0-1,0 0 1,0 0 0,0 0 0,0 0-1,0 0 1,0 0 0,0 0 0,0-1-1,0 1 1,1 0 0,-1 0 0,0 0-1,0 0 1,0 0 0,0 0 0,0 0-1,0 0 1,0 0 0,0 0 0,1 0-1,-1 0 1,0 0 0,0 0 0,0 0-1,0 0 1,0 0 0,0 0 0,0 0-1,0 0 1,1 0 0,-1 0 0,0 0-1,0 0 1,0 0 0,0 0 0,0 0-1,0 0 1,0 0 0,0 0 0,0 0-1,1 0 1,-1 0 0,0 1 0,0-1-1,0 0 1,0 0 0,0 0 0,0 0-1,0 0 1,0 0 0,0 0-1,0 0 1,0 0 0,0 0 0,0 1-1,0-1 1,0 0 0,0 0 0,0 0-1,0 0 1,0 0 0,0 0 0,0 1 0,18-35 483,-11 18-540,48-103 480,-30 63-1814,2 1-4567</inkml:trace>
  <inkml:trace contextRef="#ctx0" brushRef="#br0" timeOffset="1">53 330 9769,'0'0'11083,"25"49"-9834,-18-40-801,6 1-352,-2-1-32,-1 3-31,-3 1-578,2-1-1505,-3-2-1377,-6-2-2563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3.142"/>
    </inkml:context>
    <inkml:brush xml:id="br0">
      <inkml:brushProperty name="width" value="0.025" units="cm"/>
      <inkml:brushProperty name="height" value="0.025" units="cm"/>
    </inkml:brush>
  </inkml:definitions>
  <inkml:trace contextRef="#ctx0" brushRef="#br0">103 22 13613,'0'0'5055,"-9"-4"-2935,-32-12-828,40 16-1264,-1-1 1,1 1 0,-1 0 0,1 0 0,-1 0 0,1 0-1,-1 0 1,1 0 0,0 0 0,-1 1 0,1-1-1,-1 0 1,1 1 0,0-1 0,-1 1 0,1 0 0,0-1-1,-1 1 1,1 0 0,0 0 0,0 0 0,0 0 0,0 0-1,0 0 1,0 0 0,0 0 0,0 0 0,0 0-1,0 0 1,1 1 0,-1-1 0,0 0 0,1 1 0,-1-1-1,1 1 1,-1 1 0,-1 4 30,0-1 0,0 1 0,1 0 0,0 0 0,0 12 0,0-15-4,1 0 1,0 1 0,0-1 0,1 0 0,-1 0 0,1 1 0,0-1 0,0 0 0,0 0 0,2 4 0,-1-6-40,-1-1 0,1 1 1,-1-1-1,1 1 1,0-1-1,0 0 1,-1 0-1,1 0 1,0 0-1,0 0 1,0-1-1,0 1 0,0 0 1,0-1-1,0 1 1,1-1-1,-1 0 1,0 0-1,0 0 1,0 0-1,4-1 0,-3 1-3,1-1 0,-1 1 0,1-1 0,-1 0-1,0 0 1,0-1 0,1 1 0,-1-1-1,0 1 1,0-1 0,0 0 0,-1 0-1,1 0 1,0-1 0,4-4 0,0-1 20,0-1 0,-1 0 0,11-17 0,-24 46 72,0 0 0,-5 37 0,12-35 156,0-21-254,0-1 0,1 0 0,-1 0 0,0 1 0,0-1 0,1 0 0,-1 1 0,0-1 0,0 0 0,1 0 0,-1 0 1,0 1-1,1-1 0,-1 0 0,0 0 0,1 0 0,-1 0 0,0 1 0,1-1 0,-1 0 0,1 0 0,-1 0 0,0 0 0,1 0 0,-1 0 0,0 0 0,1 0 0,-1 0 0,1 0 0,-1-1 0,1 1 0,37-22 27,-35 19-170,0 0-1,1 1 1,-1 0 0,1-1-1,0 2 1,0-1-1,7-3 1,-10 6 125,-1 0 0,1 0 0,-1 0 1,1-1-1,0 1 0,-1 0 1,1 0-1,-1 0 0,0 0 1,1 0-1,-1 0 0,0 0 0,0 0 1,1 0-1,-1 0 0,0 0 1,0 0-1,0 0 0,0 0 1,0 0-1,0 0 0,-1 0 1,1 2-1,-1-2 30,1 1 0,0-1 0,0 1 0,0 0 0,0-1 0,0 1 0,0-1 0,0 1 0,0 0 0,1-1 0,-1 1 0,1-1 1,-1 1-1,1-1 0,-1 1 0,1-1 0,0 1 0,0-1 0,0 0 0,0 1 0,0-1 0,2 2 0,-1-3 13,0 0-1,-1 1 1,1-1 0,0-1-1,0 1 1,0 0-1,0 0 1,0-1 0,0 1-1,0-1 1,-1 0 0,1 1-1,0-1 1,0 0-1,-1 0 1,1 0 0,-1 0-1,1 0 1,-1 0 0,3-3-1,29-34-109,-15 16-278,-15 41-64,-3-15 457,0 0 0,0 0 0,1 0 0,-1 0 1,1 0-1,0 0 0,0 0 0,0 0 1,1-1-1,2 6 0,-1-9-47,1 1 1,-1-1 0,1 0-1,-1-1 1,0 1-1,1 0 1,-1-1-1,0 0 1,1 0-1,-1 0 1,0 0-1,0-1 1,0 1-1,0-1 1,0 1 0,4-4-1,-4 2-116,0 1-1,1 0 0,-1 1 1,0-1-1,0 1 1,1-1-1,-1 1 1,1 0-1,0 0 1,-1 0-1,1 1 1,-1 0-1,6-1 0,-8 6 234,1-1-1,-1 1 1,0 0-1,-1-1 1,1 1-1,-1 0 0,0 0 1,0 0-1,-1 8 1,1-6 216,-1-6-297,1 0 0,0 0 0,0 0 0,0 0 0,0 0 0,0 0 0,0 0 0,1 0 0,-1 0 0,0 0 0,0 0 0,1 0 0,-1 0-1,1 0 1,-1-1 0,0 1 0,1 0 0,0 0 0,-1 0 0,1 0 0,0-1 0,-1 1 0,1 0 0,0-1 0,0 1 0,-1-1 0,1 1 0,0 0-1,0-1 1,0 0 0,0 1 0,0-1 0,0 0 0,0 1 0,0-1 0,0 0 0,0 0 0,0 0 0,0 0 0,0 0 0,0 0 0,0 0 0,0 0-1,0 0 1,0 0 0,0-1 0,0 1 0,0 0 0,-1-1 0,1 1 0,1-1 0,9-3-47,-1-1-1,1 0 1,15-11-1,-12 8-579,5 4 125,-14 8-1723,-3 6-5509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4.024"/>
    </inkml:context>
    <inkml:brush xml:id="br0">
      <inkml:brushProperty name="width" value="0.025" units="cm"/>
      <inkml:brushProperty name="height" value="0.025" units="cm"/>
    </inkml:brush>
  </inkml:definitions>
  <inkml:trace contextRef="#ctx0" brushRef="#br0">54 469 4773,'0'0'6133,"-8"2"-3672,-38 9 1420,85-16-96,-30 4-3655,-1 0-1,0 0 0,1 0 0,12-5 0,54-23 302,-1-4 0,-2-2 0,80-54 0,72-72-3158,-162 105-759,-29 12-3326,-22 24 1239</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4.370"/>
    </inkml:context>
    <inkml:brush xml:id="br0">
      <inkml:brushProperty name="width" value="0.025" units="cm"/>
      <inkml:brushProperty name="height" value="0.025" units="cm"/>
    </inkml:brush>
  </inkml:definitions>
  <inkml:trace contextRef="#ctx0" brushRef="#br0">1 89 16207,'0'0'4506,"12"-5"-4180,167-53 188,-152 51-508,2 0 0,-1 2 0,0 2 0,58-1 0,-85 4-11,0 0 0,1 0-1,-1 0 1,0 1 0,0-1 0,1 0 0,-1 1-1,0-1 1,0 1 0,1-1 0,-1 1-1,0-1 1,0 1 0,0 0 0,0 0 0,0-1-1,0 1 1,0 0 0,0 0 0,0 0-1,-1 0 1,1 0 0,0 1 0,0 0 0,0 1 3,0 0 1,0 0 0,0 0 0,-1 0 0,1 0 0,-1 0 0,0 0 0,0 0 0,0 0 0,-1 4-1,-2 7 47,0-1 0,-1 1 0,-9 21 0,-16 29-99,-26 70 443,49-115-1682,1 0 0,-4 35 0,5-23-5540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9.131"/>
    </inkml:context>
    <inkml:brush xml:id="br0">
      <inkml:brushProperty name="width" value="0.025" units="cm"/>
      <inkml:brushProperty name="height" value="0.025" units="cm"/>
    </inkml:brush>
  </inkml:definitions>
  <inkml:trace contextRef="#ctx0" brushRef="#br0">256 59 9097,'0'0'2978,"5"-8"-906,17-27-188,-22 35-1821,0-1-1,1 1 1,-1 0-1,0-1 1,0 1-1,0-1 1,0 1-1,0 0 1,1-1-1,-1 1 1,0-1-1,0 1 1,0 0-1,0-1 1,0 1-1,0-1 1,0 1-1,0-1 1,0 1-1,-1 0 1,1-1 0,0 1-1,0 0 1,0-1-1,0 1 1,-1-1-1,1 1 1,0 0-1,0-1 1,0 1-1,-1 0 1,1-1-1,0 1 1,-1 0-1,1 0 1,0-1-1,-1 1 1,1 0-1,0 0 1,-1 0-1,1-1 1,-1 1-1,1 0 1,0 0-1,-1 0 1,1 0-1,-1 0 1,1 0-1,0 0 1,-1 0-1,1 0 1,-1 0 0,1 0-1,0 0 1,-1 0-1,1 0 1,-1 0-1,-26 3 28,10 1 5,0 2 0,0 0 0,1 1-1,0 1 1,0 0 0,1 1 0,0 0 0,0 2 0,1 0 0,0 0 0,1 1 0,1 1 0,-16 19 0,26-29-2,0 0 1,0 0 0,0 0-1,0 0 1,0 0-1,1 1 1,0-1-1,-1 1 1,1-1-1,0 1 1,1-1 0,-1 1-1,1 0 1,-1-1-1,1 1 1,0-1-1,1 1 1,-1 0-1,1-1 1,1 8 0,0-8-34,0 0 0,0 0 0,0 0 1,0 0-1,1-1 0,-1 1 0,1-1 1,0 1-1,0-1 0,0 0 0,0 0 0,0 0 1,0 0-1,0-1 0,1 0 0,-1 1 1,1-1-1,-1 0 0,1 0 0,5 0 1,24 4-28,1-1 1,65-1 0,-73-4-1431,0-2 0,30-6 0,-10-4-3861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5.716"/>
    </inkml:context>
    <inkml:brush xml:id="br0">
      <inkml:brushProperty name="width" value="0.035" units="cm"/>
      <inkml:brushProperty name="height" value="0.035" units="cm"/>
    </inkml:brush>
  </inkml:definitions>
  <inkml:trace contextRef="#ctx0" brushRef="#br0">52 196 11370,'62'261'4425,"-23"-107"-4274,-62-205-1569,-87-261 422,105 297 1194,1 1 0,1-1 0,0 1 0,1-1 0,0 0 0,1 0 0,2-27 0,0 37-121,-1 1 1,1-1-1,0 0 1,0 1 0,1-1-1,-1 1 1,1-1-1,0 1 1,0 0 0,1 0-1,-1 0 1,1 0 0,0 0-1,0 1 1,0-1-1,0 1 1,1 0 0,-1 0-1,1 0 1,0 0-1,0 1 1,0-1 0,0 1-1,0 0 1,1 0 0,-1 1-1,1-1 1,6 0-1,-7 1-45,0 0-1,0 0 0,1 1 1,-1 0-1,1 0 0,-1 0 1,0 0-1,1 1 0,-1-1 1,0 1-1,1 0 0,-1 1 1,0-1-1,0 1 0,0 0 1,0 0-1,4 2 0,-3 1-16,1-1-1,-1 0 1,-1 1-1,1 0 1,-1 0-1,0 1 1,0-1-1,0 1 1,-1 0-1,5 8 1,-3-2 1,-1 1 0,0-1 1,0 1-1,-2 0 0,1-1 0,-1 1 1,-1 0-1,-1 1 0,0-1 1,0 0-1,-3 16 0,0-19 14,2 4 103,2-13-131,0-1-1,-1 0 0,1 0 1,0 1-1,0-1 0,-1 0 1,1 0-1,0 0 0,0 0 0,0 0 1,-1 0-1,1 0 0,0 0 1,0 0-1,-1-1 0,1 1 1,0 0-1,0 0 0,-1-1 1,2 0-1,2 0-13,-1 0 1,0 0-1,1 0 0,0 1 0,-1-1 1,1 1-1,-1 0 0,1 0 1,-1 0-1,1 1 0,-1-1 1,1 1-1,-1 0 0,1-1 1,-1 2-1,1-1 0,-1 0 0,0 1 1,5 2-1,-4-1 10,-1 0 0,0 0 0,-1 0 0,1 1 0,-1-1 0,1 1 0,-1-1 0,0 1 0,0 0 0,0 0 0,-1-1 0,1 1 0,-1 1 0,0-1 0,0 0 0,0 6 0,1 5 67,-1 0 1,-1 1 0,0-1-1,-1 1 1,-1-1-1,-6 27 1,5-32 84,0 1 0,0-1-1,-1 0 1,0 0 0,-1-1 0,-1 1 0,1-1 0,-1 0-1,-1-1 1,-11 13 0,17-19-126,0-1 1,0 0-1,-1 1 1,1-1-1,0 0 1,-1 0-1,1 0 1,-1 0-1,1 0 1,-1 0-1,1 0 1,-1-1-1,0 1 1,0-1-1,1 1 1,-1-1-1,0 1 1,0-1-1,1 0 1,-1 0-1,0 0 1,0 0-1,0 0 1,1 0-1,-1-1 1,0 1-1,0-1 1,1 1-1,-1-1 1,0 1-1,1-1 1,-1 0-1,0 0 1,1 0-1,-1 0 0,1 0 1,0 0-1,-1 0 1,1-1-1,-2-1 1,-1-2-177,0 0 1,1-1-1,-1 1 1,1-1-1,0 0 1,1 0-1,-1 0 1,1-1-1,1 1 1,-2-7-1,1 1-16,1 0-1,0 0 0,0 0 1,2-12-1,5-13-460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00.430"/>
    </inkml:context>
    <inkml:brush xml:id="br0">
      <inkml:brushProperty name="width" value="0.025" units="cm"/>
      <inkml:brushProperty name="height" value="0.025" units="cm"/>
    </inkml:brush>
  </inkml:definitions>
  <inkml:trace contextRef="#ctx0" brushRef="#br0">367 6 5733,'0'0'16678,"-8"-2"-16171,3 1-441,-1 0-1,0 0 1,1 1 0,-1 0 0,0 0 0,1 0 0,-1 1-1,0 0 1,1 0 0,-1 0 0,1 1 0,0-1 0,-1 1-1,1 1 1,0-1 0,0 1 0,-6 4 0,-16 8 202,-49 32 166,70-43-412,0 1 1,-1 0 0,2 1 0,-1-1 0,1 1 0,0 0 0,0 0-1,-6 12 1,10-17-23,1 0 0,0 0-1,-1 0 1,1 0 0,0 0-1,0 0 1,0 1-1,-1-1 1,1 0 0,1 0-1,-1 0 1,0 0 0,0 1-1,0-1 1,1 0 0,-1 0-1,0 0 1,1 0 0,-1 0-1,1 0 1,-1 0-1,1 0 1,0 0 0,-1 0-1,1 0 1,0 0 0,0 0-1,0-1 1,-1 1 0,1 0-1,0-1 1,0 1-1,0 0 1,0-1 0,0 1-1,0-1 1,1 0 0,-1 1-1,0-1 1,0 0 0,0 1-1,0-1 1,2 0 0,65 11-79,-54-10-14,64 6-696,-35-3-140,46 9 0,-86-13 910,0 1 0,0 0 0,0 0 0,0 0 0,-1 0 0,1 0 1,0 0-1,-1 1 0,1-1 0,-1 1 0,3 2 0,-4-3 18,0 0 0,0 0 0,-1 0 0,1 0 0,-1 0 0,1 0 0,0 0 0,-1 0-1,0 0 1,1 0 0,-1 0 0,0 0 0,1 0 0,-1 0 0,0 1 0,0-1 0,0 0 0,0 0-1,0 0 1,-1 2 0,0 1 51,0-1 0,-1 1-1,0-1 1,0 1 0,0-1 0,0 0-1,0 0 1,-1 0 0,1 0-1,-1 0 1,0-1 0,0 1 0,0-1-1,-7 5 1,-41 26 439,-1-1 1,-2-3-1,-1-2 1,-1-2-1,-74 21 0,128-46-751,-9 1 145,9-6-3337,5-14-2658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06.668"/>
    </inkml:context>
    <inkml:brush xml:id="br0">
      <inkml:brushProperty name="width" value="0.025" units="cm"/>
      <inkml:brushProperty name="height" value="0.025" units="cm"/>
    </inkml:brush>
  </inkml:definitions>
  <inkml:trace contextRef="#ctx0" brushRef="#br0">1246 270 5093,'-2'-14'3240,"-1"0"-3095,0 0 0,-1 1 0,0-1 0,-1 1 0,0 0 0,-1 1 0,-1-1 0,0 1 0,-1 0 0,0 1 0,0 0 0,-18-17 0,14 19 110,0 0 0,-1 1 0,0 1-1,-1 0 1,0 0 0,0 1 0,0 1 0,-1 1 0,0 0 0,0 1 0,0 0 0,0 1 0,0 1 0,0 0 0,-1 1 0,1 1 0,-23 4 0,6 0-211,0 2 0,1 2 1,0 0-1,1 2 0,0 1 0,0 2 1,-36 23-1,22-8-71,1 2 0,1 2 1,2 2-1,1 1 0,2 2 0,2 2 0,1 1 0,3 2 1,1 1-1,-25 51 0,29-44 132,2 1-1,2 1 1,3 1 0,2 0 0,3 2 0,2 0-1,2 0 1,3 1 0,0 68 0,7-101-134,1 0 1,1 0-1,1 0 1,1 0-1,2-1 1,15 45-1,-15-55 10,0 0-1,0-1 0,2 1 1,-1-1-1,2-1 0,-1 0 0,2 0 1,-1 0-1,1-1 0,1-1 1,0 0-1,0 0 0,14 7 1,-5-6 32,1 0 0,0-1 0,1-2 0,-1 0 0,1-1 0,1-1 0,-1-1 0,25 1 0,5-2 22,0-3 1,75-8 0,-74 0 42,0-2 0,0-2 0,-1-2 0,-1-3 0,-1-2 0,0-2 0,-2-2 0,0-2 0,-2-3 1,0-1-1,-3-3 0,0-1 0,-2-2 0,-2-1 0,65-80 0,-85 90 38,-2 0 0,0-2 1,-2 0-1,-1-1 0,-2-1 0,0 0 1,-2 0-1,-2-1 0,0-1 0,5-55 0,-11 60-97,-1-1 0,-2 0 0,-1 1-1,0-1 1,-2 1 0,-2 0-1,0 0 1,-1 1 0,-2-1-1,-1 2 1,-1-1 0,-24-39-1,20 41-39,-1 1 0,-1 0 1,-1 1-1,-1 1 0,-1 1 0,-1 1 0,0 1 0,-2 1 0,0 0 0,0 2 0,-2 1 0,-45-20 0,48 26-177,0 1 1,0 1-1,-1 1 1,0 1-1,0 1 1,0 1-1,-1 1 1,1 1-1,0 1 1,0 1-1,-1 1 1,2 1-1,-1 1 1,0 1-1,-41 17 1,-43 27-2878,-3 9-1292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16.810"/>
    </inkml:context>
    <inkml:brush xml:id="br0">
      <inkml:brushProperty name="width" value="0.025" units="cm"/>
      <inkml:brushProperty name="height" value="0.025" units="cm"/>
    </inkml:brush>
  </inkml:definitions>
  <inkml:trace contextRef="#ctx0" brushRef="#br0">1 1 13132,'0'0'7816,"35"56"-7688,-29-20 0,-3 2-128,3 4 0,-6-4 32,0-4-32,0-3-480,0-2-481,-6-7-609,-4-4-2337,-3-6-2820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17.154"/>
    </inkml:context>
    <inkml:brush xml:id="br0">
      <inkml:brushProperty name="width" value="0.025" units="cm"/>
      <inkml:brushProperty name="height" value="0.025" units="cm"/>
    </inkml:brush>
  </inkml:definitions>
  <inkml:trace contextRef="#ctx0" brushRef="#br0">1 49 13196,'0'0'6759,"57"8"-5446,-18-8-736,10 0-353,-1-5-96,-4-4-128,-4 1 0,-6 1-320,-11 3-1122,-9-3-479,-9 3-1186,-5-2-897,-3 0-1954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17.483"/>
    </inkml:context>
    <inkml:brush xml:id="br0">
      <inkml:brushProperty name="width" value="0.025" units="cm"/>
      <inkml:brushProperty name="height" value="0.025" units="cm"/>
    </inkml:brush>
  </inkml:definitions>
  <inkml:trace contextRef="#ctx0" brushRef="#br0">0 111 11371,'0'0'7046,"6"-56"-5989,22 44 161,6-1-450,5 2-351,4 2-65,2 2-224,-1 5-96,-1 2 0,-5 0-64,-4 2-672,-4 5-1795,-10-2-2434,-4-1-2978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17.813"/>
    </inkml:context>
    <inkml:brush xml:id="br0">
      <inkml:brushProperty name="width" value="0.025" units="cm"/>
      <inkml:brushProperty name="height" value="0.025" units="cm"/>
    </inkml:brush>
  </inkml:definitions>
  <inkml:trace contextRef="#ctx0" brushRef="#br0">1 1 7655,'0'0'6139,"3"9"-3811,2 5-1651,1 1 1,0-1-1,1-1 0,0 1 1,17 22-1,-22-34-629,0 1 1,1 0-1,-1-1 0,0 0 0,1 1 0,-1-1 0,1 0 0,0 0 1,0 0-1,-1-1 0,1 1 0,0-1 0,1 1 0,-1-1 0,0 0 0,0 0 1,0-1-1,1 1 0,-1-1 0,0 1 0,1-1 0,-1 0 0,1 0 1,-1-1-1,0 1 0,1-1 0,-1 1 0,0-1 0,0 0 0,0 0 1,1-1-1,-1 1 0,0-1 0,0 1 0,-1-1 0,4-3 0,22-20 40,-24 20-69,0 1 0,1-1-1,0 1 1,0 0 0,0 1 0,7-5-1,-12 9-14,1 0 1,-1 0-1,1 0 0,-1 0 0,1 0 0,-1 0 0,0 0 1,1 0-1,-1 0 0,0 0 0,0 0 0,0 0 0,0 0 0,0 0 1,0 0-1,0 0 0,0 0 0,0 0 0,0 0 0,0 0 0,-1 2 1,-3 28 384,3-25-303,0 0 0,0 0 1,1 0-1,0 0 0,0 0 0,1 0 1,1 7-1,-2-12-88,0 0 0,1 0 1,-1 0-1,0 0 1,1 0-1,-1 0 0,0 0 1,1 0-1,-1 0 0,1 0 1,0 0-1,-1 0 1,1-1-1,0 1 0,-1 0 1,1-1-1,0 1 0,0 0 1,1 0-1,0-1-60,-1 1 0,0-1 0,0 0-1,1 0 1,-1-1 0,0 1 0,0 0 0,1 0 0,-1-1 0,0 1-1,0 0 1,0-1 0,0 1 0,1-1 0,-1 0 0,0 1 0,0-1-1,0 0 1,0 0 0,0 1 0,1-3 0,1 0-884,1-1 0,-1 1 0,0-1 0,0 0 0,0 0 1,0 0-1,-1-1 0,1 1 0,-1-1 0,2-8 0,6-19-4937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18.357"/>
    </inkml:context>
    <inkml:brush xml:id="br0">
      <inkml:brushProperty name="width" value="0.025" units="cm"/>
      <inkml:brushProperty name="height" value="0.025" units="cm"/>
    </inkml:brush>
  </inkml:definitions>
  <inkml:trace contextRef="#ctx0" brushRef="#br0">36 1 13677,'0'0'1297,"-3"9"390,-5 15-746,1 1 0,2 1 0,0-1 0,-1 43 0,5-49-777,1 0 0,1 0 0,0-1 0,2 1 0,0 0 0,1-1 0,10 29-1,-6-36 224,-10-32-290,-9-35-330,-9-17-18,20 72 203,2 30 0,0-26 58,0 1 0,0-1-1,1 1 1,0-1-1,-1 0 1,1 0 0,0 0-1,0 0 1,1 0 0,-1-1-1,1 1 1,-1-1-1,1 0 1,0 0 0,-1 0-1,1-1 1,0 1 0,0-1-1,0 0 1,1 0-1,-1-1 1,0 1 0,0-1-1,8 0 1,-6 0 1,0 0-1,0 0 1,0 0 0,0-1-1,0 0 1,0 0 0,0-1-1,0 1 1,-1-1-1,1-1 1,-1 1 0,1-1-1,-1 0 1,0 0 0,0 0-1,8-8 1,-9 8 8,-1-1-1,0 0 1,0 0 0,0 0 0,-1-1-1,1 1 1,-1-1 0,0 0-1,0 1 1,0-1 0,-1 0-1,0 0 1,1-6 0,-17 21 285,10-2-292,1 0 0,0 0 1,1 0-1,0 0 0,0 0 0,1 1 0,0-1 1,0 1-1,1 0 0,0-1 0,1 1 0,0 0 1,1 13-1,0-20-12,0-1 1,-1 1-1,1-1 1,0 1-1,0-1 1,0 1-1,0-1 1,0 0-1,1 1 1,-1-1-1,0 0 1,0 0-1,1 0 1,-1 0-1,1 0 0,-1 0 1,1 0-1,-1-1 1,1 1-1,0-1 1,-1 1-1,1-1 1,0 1-1,-1-1 1,1 0-1,0 0 1,2 0-1,59 1-513,-44-2 164,-13 1 188,18-2 549,-24 1-367,0 1 0,0-1-1,1 1 1,-1-1 0,0 1 0,0-1-1,0 1 1,0-1 0,0 1 0,1-1-1,-1 1 1,0-1 0,0 1 0,0-1-1,0 1 1,-1-1 0,1 1 0,0-1 0,0 1-1,0-1 1,0 1 0,0-1 0,-1 1-1,1-1 1,0 1 0,0-1 0,-1 1-1,1 0 1,0-1 0,-1 1 0,1-1-1,0 1 1,-1 0 0,1-1 0,-1 1 0,1 0-1,0 0 1,-1-1 0,1 1 0,-2 0-1,0-4 91,0 0 0,0 1 0,0-1 0,0 0 0,0 0 0,1 0 0,-1 0 0,1 0 0,0-1-1,1 1 1,-1-8 0,0-56 178,1 45-248,0 23-42,0-1 1,0 1 0,0 0 0,0-1 0,0 1 0,1 0-1,-1-1 1,0 1 0,0 0 0,0-1 0,0 1 0,0 0 0,1-1-1,-1 1 1,0 0 0,0 0 0,1-1 0,-1 1 0,0 0-1,0 0 1,1-1 0,-1 1 0,0 0 0,1 0 0,-1 0 0,0 0-1,0-1 1,1 1 0,-1 0 0,1 0 0,-1 0 0,0 0-1,1 0 1,-1 0 0,1 0 0,19 2 44,25 14-684,-40-14 190,44 10-4202,-15-11-4709,-24-1 5170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18.954"/>
    </inkml:context>
    <inkml:brush xml:id="br0">
      <inkml:brushProperty name="width" value="0.025" units="cm"/>
      <inkml:brushProperty name="height" value="0.025" units="cm"/>
    </inkml:brush>
  </inkml:definitions>
  <inkml:trace contextRef="#ctx0" brushRef="#br0">6 1 10090,'0'0'7607,"2"8"-6251,2 21-654,-1-1 0,-1 1 0,-1 0 0,-2 0 0,-7 50 0,3-37-608,2 1 0,3 52 1,0-96-91,0 1 0,0 0 1,0 0-1,1-1 1,-1 1-1,0 0 0,0 0 1,0-1-1,0 1 1,1 0-1,-1 0 0,0 0 1,0-1-1,1 1 1,-1 0-1,0 0 0,0 0 1,1 0-1,-1 0 1,0-1-1,0 1 0,1 0 1,-1 0-1,0 0 1,1 0-1,-1 0 0,0 0 1,0 0-1,1 0 1,-1 0-1,0 0 0,1 0 1,-1 0-1,0 0 0,0 0 1,1 0-1,-1 1 1,0-1-1,1 0 0,-1 0 1,0 0-1,0 0 1,1 0-1,-1 1 0,0-1 1,0 0-1,0 0 1,1 1-1,-1-1 0,0 0 1,0 0-1,0 0 1,0 1-1,1-1 0,-1 0 1,0 1-1,0-1 1,0 0-1,0 0 0,0 1 1,0-1-1,0 0 1,0 1-1,0-1 0,13-23 175,-10 8-189,0-1 0,-1 1 0,0-1 0,-2 0 0,0 1 0,-1-1 0,-4-27 0,1 38-195,1 13 165,3-7 41,0 1 0,0-1 0,0 1 0,0 0-1,0-1 1,0 1 0,1-1 0,-1 0 0,0 1 0,1-1-1,-1 1 1,1-1 0,0 1 0,0-1 0,-1 0 0,1 0 0,2 3-1,2 0 2,1-1-1,0 1 1,0-1-1,0 0 1,0 0-1,0-1 1,1 0-1,-1 0 1,1 0-1,-1-1 1,1 0-1,0 0 1,0-1-1,-1 0 1,1 0 0,0 0-1,0-1 1,7-2-1,-1 1 7,0-1 0,0 0 0,-1-1 0,1 0 1,-1-1-1,0 0 0,0-1 0,16-12 0,-21 13-137,7-3 675,-14 8-524,1 0 0,-1 0 1,1 1-1,-1-1 0,0 0 0,1 1 0,-1-1 1,0 0-1,1 1 0,-1-1 0,0 0 0,1 1 0,-1-1 1,0 1-1,0-1 0,1 1 0,-1-1 0,0 1 1,0-1-1,0 1 0,0-1 0,0 1 0,0-1 1,0 1-1,0-1 0,0 1 0,0-1 0,0 1 0,0-1 1,0 1-1,1 1-6,-1 0-1,1-1 1,0 1 0,0 0 0,0-1-1,1 1 1,-1-1 0,0 1-1,0-1 1,1 1 0,-1-1 0,1 0-1,-1 0 1,1 0 0,0 0 0,-1 0-1,1 0 1,0 0 0,0-1 0,0 1-1,0 0 1,-1-1 0,1 0-1,0 1 1,0-1 0,0 0 0,0 0-1,0 0 1,3-1 0,60-1 46,-43-2-1267,1-2 1,34-12 0,-20 5-6287,-26 9 4315,1-2-588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19.417"/>
    </inkml:context>
    <inkml:brush xml:id="br0">
      <inkml:brushProperty name="width" value="0.025" units="cm"/>
      <inkml:brushProperty name="height" value="0.025" units="cm"/>
    </inkml:brush>
  </inkml:definitions>
  <inkml:trace contextRef="#ctx0" brushRef="#br0">83 0 10218,'0'0'8605,"-3"10"-7489,-9 30-280,1 1 1,2 0-1,-4 56 1,6-40-1077,-21 78 1,67-234 756,-26 59-430,-5 12-378,1 1 1,1 0 0,1 0 0,2 1 0,23-36 0,-35 60 285,0 1 0,0-1 0,0 0 0,0 0 0,1 1 0,-1-1 0,1 1 0,-1-1 0,1 1 0,-1 0 0,1-1 0,0 1 0,0 0 0,-1 0 0,1 0 0,0 0 0,0 1 0,0-1 0,0 0 0,0 1 0,0 0 0,0-1 0,0 1 0,1 0 0,-1 0 0,0 0 0,0 0 0,0 0 0,0 1 0,0-1 0,0 1 0,0-1 0,0 1 0,0 0 0,4 2 0,-4-1 34,0 0-1,0 0 0,0 0 1,0 0-1,0 1 0,0-1 0,-1 1 1,1 0-1,-1-1 0,1 1 1,-1 0-1,0 0 0,0 0 1,0 0-1,-1 0 0,1 0 1,-1 0-1,0 0 0,0 0 0,0 0 1,0 0-1,0 0 0,0 0 1,-2 4-1,0-2 80,0 0 0,0 0 0,0-1 0,-1 1-1,0 0 1,0-1 0,0 0 0,0 0 0,-1 0 0,1 0 0,-1 0 0,0-1 0,0 0 0,-1 0-1,1 0 1,-10 5 0,8-5 44,0 0 0,0 0-1,0-1 1,0 1 0,-1-1-1,1-1 1,-1 1 0,0-1 0,1-1-1,-1 1 1,0-1 0,-12-1-1,18 1-177,1-1 0,-1 1 0,1 0-1,-1-1 1,0 1 0,1-1 0,-1 0 0,1 1-1,-1-1 1,1 1 0,-1-1 0,1 0-1,0 1 1,-1-1 0,1 0 0,0 0 0,-1 1-1,1-1 1,0 0 0,0 0 0,0 1 0,0-1-1,0 0 1,0 0 0,0 1 0,0-1-1,0 0 1,0 0 0,0 1 0,0-1 0,1 0-1,-1 0 1,1-1 0,9-25-3017,-6 22 1547,0 1 1,0 0-1,0 0 1,1 0-1,0 0 1,7-4-1,11-5-7894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19.830"/>
    </inkml:context>
    <inkml:brush xml:id="br0">
      <inkml:brushProperty name="width" value="0.025" units="cm"/>
      <inkml:brushProperty name="height" value="0.025" units="cm"/>
    </inkml:brush>
  </inkml:definitions>
  <inkml:trace contextRef="#ctx0" brushRef="#br0">51 1 9353,'0'0'14066,"-8"10"-13617,-23 35-123,29-44-307,1 0 1,0 1-1,0-1 1,0 1-1,0-1 1,1 1-1,-1-1 1,0 1-1,1 0 1,-1-1-1,1 1 1,-1 0-1,1 0 1,0-1-1,0 1 1,0 0-1,0 0 1,0 0-1,0 3 1,1-5-4,0 1 0,-1 0 1,1 0-1,0 0 0,0-1 1,0 1-1,-1 0 0,1-1 1,0 1-1,0-1 0,0 1 1,0-1-1,0 1 1,0-1-1,0 1 0,0-1 1,0 0-1,0 0 0,0 0 1,0 0-1,0 1 0,2-2 1,4 1-92,0 0 1,-1-1-1,1 0 1,-1 0 0,0-1-1,1 1 1,8-5-1,-5 1-347,-3 2 306,0 0 0,0-1 0,0 0 0,-1 0 0,1 0 0,-1-1 0,0 0 1,0 0-1,-1-1 0,6-6 0,-11 12 150,-1 1 1,1-1 0,0 0-1,0 0 1,-1 1 0,1-1-1,0 0 1,0 1 0,0-1-1,0 0 1,-1 1 0,1-1-1,0 0 1,0 0 0,0 1-1,0-1 1,0 0 0,0 1-1,0-1 1,0 1 0,0-1-1,0 0 1,0 1 0,0-1-1,0 0 1,0 1 0,0-1-1,0 0 1,0 1 0,0-1-1,1 0 1,-1 0 0,0 1-1,0-1 1,0 0 0,1 1-1,-1-1 1,0 0 0,0 0-1,1 1 1,-1-1 0,0 0-1,0 0 1,1 0 0,-1 1-1,21-5 308,25-17-629,-41 18 124,0 1-1,0-1 0,0 1 0,0 1 0,1-1 0,-1 1 0,1 0 1,9-1-1,26 1-6561,-33 1 4280,10 0-4020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6.260"/>
    </inkml:context>
    <inkml:brush xml:id="br0">
      <inkml:brushProperty name="width" value="0.035" units="cm"/>
      <inkml:brushProperty name="height" value="0.035" units="cm"/>
    </inkml:brush>
  </inkml:definitions>
  <inkml:trace contextRef="#ctx0" brushRef="#br0">0 137 14107,'13'0'1256,"-10"16"-768,-3 4-168,0 13 585,-1 4-209,1 6-256,0 3-64,3-2-80,1-5-120,3-9-376,2-6-232,-4-12 368,4-8-72,1-10-56</inkml:trace>
  <inkml:trace contextRef="#ctx0" brushRef="#br0" timeOffset="1">92 1 12555,'0'26'1288,"3"2"-912,1 8-120,2 6 728,4 3-608,0 1-40,3-3-111,1-1-145,-1-5-337,0-4-463,-6-7 608,-1-6-88,-2-4-120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0.571"/>
    </inkml:context>
    <inkml:brush xml:id="br0">
      <inkml:brushProperty name="width" value="0.025" units="cm"/>
      <inkml:brushProperty name="height" value="0.025" units="cm"/>
    </inkml:brush>
  </inkml:definitions>
  <inkml:trace contextRef="#ctx0" brushRef="#br0">56 140 4356,'0'0'15700,"-8"1"-15155,6-1-508,0 0 1,0 0-1,0 1 1,0-1-1,0 0 1,0 1-1,1-1 1,-1 1-1,0-1 1,0 1-1,0 0 1,1 0-1,-1 0 1,0 0-1,1 0 1,-1 0-1,1 0 1,-1 1-1,1-1 1,0 1-1,0-1 0,-1 1 1,1-1-1,0 1 1,0-1-1,0 1 1,1 0-1,-1 0 1,0 0-1,1-1 1,-1 1-1,1 0 1,-1 0-1,1 0 1,0 0-1,0 0 1,0 0-1,0 0 1,0 0-1,1 0 1,-1-1-1,0 1 1,1 0-1,-1 0 1,3 3-1,-2-3-28,1 0 0,0 0 0,0 0 1,0 0-1,0-1 0,0 1 0,0-1 0,0 1 0,1-1 0,-1 0 0,0 0 0,1 0 1,-1 0-1,1-1 0,-1 1 0,1-1 0,0 1 0,-1-1 0,1 0 0,0 0 0,4 0 1,-2 0-122,0 0 1,1-1-1,-1 1 1,0-1 0,0 0-1,0 0 1,0-1-1,-1 1 1,1-1 0,7-4-1,-9 4 89,1 0-1,-1-1 1,0 0-1,0 1 1,0-1 0,0-1-1,0 1 1,-1 0-1,0-1 1,1 1-1,-1-1 1,0 1 0,-1-1-1,1 0 1,-1 0-1,0 0 1,1-4-1,-2 7 430,-18 22 747,17-18-1087,0-1-1,0 0 1,0 1-1,0-1 1,1 1-1,-1-1 1,1 1-1,0-1 1,0 1-1,0 0 1,0-1-1,0 1 1,1-1-1,-1 1 1,1-1-1,-1 1 1,1-1-1,0 1 1,0-1-1,0 0 1,0 1-1,2 1 1,-1-2-37,0 0 0,1 0-1,-1-1 1,0 1 0,1-1 0,-1 1 0,1-1 0,0 0-1,-1 0 1,1 0 0,0-1 0,-1 1 0,1 0 0,0-1 0,0 0-1,5 0 1,1 0-10,0-1 0,0 0 1,0 0-1,1-1 0,-1 0 0,-1 0 0,1-1 0,0-1 0,-1 1 0,1-2 0,9-5 0,-8 2-31,-1 1 0,0-1-1,0-1 1,0 0 0,-1 0-1,-1-1 1,0 0-1,0 0 1,-1-1 0,0 0-1,-1 0 1,0 0 0,0 0-1,-2-1 1,1 0 0,-1 0-1,-1 0 1,1-16-1,-4 28 13,0-1-1,-1 1 0,1 0 0,0 0 0,-1-1 0,1 1 0,0 0 0,-1 0 0,1 0 1,0 1-1,-1-1 0,1 0 0,0 0 0,-1 1 0,1-1 0,0 1 0,-2 0 0,-3 4 19,0-1 0,0 1 0,1 0-1,0 0 1,0 0 0,0 1-1,1 0 1,-1 0 0,1 0 0,1 0-1,-1 0 1,1 1 0,0 0-1,1 0 1,0 0 0,0 0 0,0 0-1,1 0 1,-1 15 0,1-18-2,1 0 0,0 0 0,0 0 0,0 0-1,1 0 1,-1 0 0,1 0 0,0 0 0,0 0 0,0 0 0,1 0 0,-1 0 0,1-1 0,0 1 0,0-1 0,0 1 0,1-1 0,-1 0 0,1 1 0,0-1 0,0-1 0,0 1 0,0 0 0,0-1 0,1 1 0,-1-1 0,1 0 0,-1 0 0,1-1 0,0 1 0,0-1 0,0 0-1,0 0 1,0 0 0,0 0 0,6 0 0,-3-1 0,-1-1-1,1 1 1,0-1-1,-1 0 1,0 0-1,1-1 1,-1 0-1,0 0 1,0-1 0,0 1-1,0-1 1,10-7-1,-13 8-34,0 0 0,0 0 0,0-1-1,0 1 1,-1-1 0,1 1 0,-1-1 0,1 0 0,-1 0-1,0 0 1,0 0 0,-1 0 0,1-1 0,-1 1-1,1 0 1,-1-1 0,0 1 0,0-1 0,0 0 0,-1 1-1,0-1 1,1 1 0,-1-1 0,-1-7 0,1 11 17,0-1 1,-1 1 0,1 0 0,0-1-1,0 1 1,-1-1 0,1 1 0,0 0-1,-1 0 1,1-1 0,0 1-1,-1 0 1,1-1 0,-1 1 0,1 0-1,0 0 1,-1 0 0,1 0-1,-1-1 1,1 1 0,-1 0 0,1 0-1,0 0 1,-1 0 0,1 0 0,-1 0-1,1 0 1,-1 0 0,1 0-1,-1 0 1,1 0 0,0 1 0,-1-1-1,1 0 1,-1 0 0,1 0-1,-1 0 1,1 1 0,-1-1 0,-17 11-2,15-7 29,0-1-1,1 1 1,0 0-1,-1 0 1,1 0-1,0 0 1,1 0-1,-1 1 1,1-1-1,0 0 1,0 1-1,0-1 1,1 1-1,-1-1 1,2 10-1,-1-11-11,0-1 0,1 1 1,-1 0-1,1-1 0,0 1 0,-1 0 0,1-1 0,1 1 1,-1-1-1,0 1 0,1-1 0,-1 0 0,1 1 0,-1-1 1,1 0-1,0 0 0,0 0 0,0 0 0,0-1 0,1 1 0,-1-1 1,0 1-1,1-1 0,-1 0 0,1 1 0,4 0 0,4 1-398,0-1-1,0 0 0,0-1 0,13 0 1,22-4-5449,-14-2-2586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1.516"/>
    </inkml:context>
    <inkml:brush xml:id="br0">
      <inkml:brushProperty name="width" value="0.025" units="cm"/>
      <inkml:brushProperty name="height" value="0.025" units="cm"/>
    </inkml:brush>
  </inkml:definitions>
  <inkml:trace contextRef="#ctx0" brushRef="#br0">15 43 9513,'0'0'9129,"-2"13"-8772,-3 17 93,1 1-1,2-1 1,1 1-1,4 42 1,-3-71-380,0 0 0,0-1 0,1 1-1,-1 0 1,1 0 0,-1-1 0,1 1 0,0 0 0,0-1 0,0 1 0,0-1 0,0 1 0,0-1 0,0 1 0,0-1-1,0 0 1,1 1 0,-1-1 0,0 0 0,1 0 0,-1 0 0,1 0 0,0 0 0,-1 0 0,1-1 0,2 2 0,0-2 51,0 0 0,0 1 0,0-1 0,0-1 0,0 1 0,0-1 1,0 1-1,-1-1 0,1 0 0,0-1 0,6-2 0,6-4 107,0 0-1,0-2 1,0 0-1,16-14 1,0-4-114,37-40 0,-59 57-140,0 0 0,0-1 0,-2-1 0,1 0 1,-2 0-1,0 0 0,6-17 0,-13 23-1649,-15 6-7973,13 2 9088,-14 2-8692</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1.878"/>
    </inkml:context>
    <inkml:brush xml:id="br0">
      <inkml:brushProperty name="width" value="0.025" units="cm"/>
      <inkml:brushProperty name="height" value="0.025" units="cm"/>
    </inkml:brush>
  </inkml:definitions>
  <inkml:trace contextRef="#ctx0" brushRef="#br0">0 1 11979,'0'0'7399,"23"58"-6534,-8-48-577,10 1-224,0-3-224,3-3-1409,4-5-2019,-1 0-1440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2.271"/>
    </inkml:context>
    <inkml:brush xml:id="br0">
      <inkml:brushProperty name="width" value="0.025" units="cm"/>
      <inkml:brushProperty name="height" value="0.025" units="cm"/>
    </inkml:brush>
  </inkml:definitions>
  <inkml:trace contextRef="#ctx0" brushRef="#br0">54 1 10378,'0'0'7089,"-9"6"-6470,7-5-581,-29 26 550,30-26-544,0 0 1,0 1-1,0-1 1,0 1-1,0-1 0,0 1 1,0-1-1,1 1 1,-1 0-1,0 0 1,1-1-1,0 1 1,-1 0-1,1 0 1,0-1-1,0 1 1,0 0-1,0 0 0,0 0 1,0-1-1,1 1 1,-1 0-1,1 0 1,-1-1-1,1 1 1,0 2-1,1-3-5,0 1-1,0-1 0,0 1 1,0-1-1,1 0 1,-1 0-1,0 0 0,0 0 1,1 0-1,-1 0 1,1 0-1,-1-1 0,1 0 1,-1 1-1,1-1 1,-1 0-1,1 0 1,-1 0-1,3-1 0,52-5 278,-30-1-347,-20 4-98,-1 1 0,0 0-1,1 1 1,-1-1 0,1 1-1,0 1 1,-1-1 0,1 1-1,13 1 1,-14 9 97,-6-10 29,0 0-1,0 1 0,0-1 0,0 1 1,0-1-1,0 0 0,0 1 1,1-1-1,-1 1 0,0-1 1,0 0-1,0 1 0,0-1 0,1 0 1,-1 1-1,0-1 0,0 0 1,1 1-1,-1-1 0,0 0 1,0 0-1,1 1 0,-1-1 1,0 0-1,1 0 0,-1 0 0,0 1 1,1-1-1,-1 0 0,1 0 1,-1 0-1,0 0 0,1 0 1,-1 0-1,0 0 0,1 0 1,-1 0-1,1 0 0,-1 0 0,0 0 1,1 0-1,23-6-7117,-11-5 2348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2.618"/>
    </inkml:context>
    <inkml:brush xml:id="br0">
      <inkml:brushProperty name="width" value="0.025" units="cm"/>
      <inkml:brushProperty name="height" value="0.025" units="cm"/>
    </inkml:brush>
  </inkml:definitions>
  <inkml:trace contextRef="#ctx0" brushRef="#br0">101 17 12716,'0'0'7239,"-10"-4"-6700,-32-8-224,41 12-310,-1-1 1,0 1-1,0 0 0,0 0 1,1 0-1,-1 0 0,0 0 1,0 1-1,0-1 0,1 0 0,-1 1 1,0-1-1,0 1 0,1 0 1,-1 0-1,1 0 0,-1-1 1,1 1-1,-1 1 0,1-1 1,-1 0-1,1 0 0,0 0 1,0 1-1,-1-1 0,0 2 0,2-2-6,-1 0-1,1-1 0,-1 1 1,1 0-1,0 0 0,-1 0 0,1-1 1,0 1-1,-1 0 0,1 0 0,0 0 1,0 0-1,0 0 0,0 0 1,0 0-1,0-1 0,0 1 0,0 0 1,0 0-1,1 0 0,-1 0 1,0 0-1,0-1 0,1 1 0,-1 0 1,1 0-1,-1 0 0,1-1 0,-1 1 1,1 0-1,-1-1 0,1 1 1,-1 0-1,1-1 0,0 1 0,0-1 1,-1 1-1,1-1 0,0 1 0,0-1 1,-1 1-1,1-1 0,0 0 1,0 0-1,1 1 0,61 10-2300,-53-10 1699,1 0 0,-1 1 0,1 0 0,-1 1-1,0-1 1,0 2 0,-1 0 0,18 9 0,-26-13 679,-1 1-1,1-1 0,0 1 1,-1-1-1,1 1 1,-1-1-1,1 1 1,-1-1-1,1 1 0,-1 0 1,0-1-1,1 1 1,-1 0-1,0-1 1,0 1-1,1 0 1,-1 0-1,0-1 0,0 1 1,0 0-1,0 0 1,0-1-1,0 1 1,0 0-1,0 0 0,0-1 1,0 1-1,0 0 1,0-1-1,-1 1 1,1 0-1,0 0 1,0-1-1,-1 1 0,1 0 1,-1-1-1,1 1 1,0-1-1,-1 1 1,1 0-1,-1-1 0,1 1 1,-1-1-1,0 1 1,1-1-1,-2 1 1,-33 22 4700,31-21-4450,-7 4-345,-37 21 2454,35-22-3898,22-15-4769,6-5 386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2.951"/>
    </inkml:context>
    <inkml:brush xml:id="br0">
      <inkml:brushProperty name="width" value="0.025" units="cm"/>
      <inkml:brushProperty name="height" value="0.025" units="cm"/>
    </inkml:brush>
  </inkml:definitions>
  <inkml:trace contextRef="#ctx0" brushRef="#br0">52 0 11403,'0'0'6465,"-6"8"-5115,5-6-1235,-31 44 1396,30-44-1462,1-1-1,0 1 1,0 0-1,-1 0 1,1 0 0,1 0-1,-1 0 1,0 0-1,0 0 1,1 1 0,-1-1-1,1 0 1,0 0-1,-1 1 1,1-1-1,0 0 1,1 0 0,-1 1-1,0-1 1,1 0-1,-1 0 1,1 0 0,1 4-1,0-4-29,0-1 0,1 0 0,-1 0 1,1 0-1,-1 0 0,1-1 0,-1 1 0,1 0 0,-1-1 0,1 0 0,0 0 0,-1 0 0,1 0 0,3 0 1,37-5-157,-25 1-317,-1 0 0,-1-2 0,29-12 0,-33 12 552,0 0 1,1 1-1,0 1 0,0 0 0,1 1 0,-1 0 0,18-1 0,-30 4-9,0 1 0,0-1 0,0 0 0,1 1-1,-1-1 1,0 0 0,0 1 0,0-1-1,0 1 1,0 0 0,0-1 0,0 1 0,0 0-1,0 0 1,0-1 0,0 1 0,0 1 0,0 0-55,0-1 0,0 0 0,1 0 0,-1 0 0,0 0 0,0 0 0,0 0 0,1-1 0,-1 1 0,0 0-1,1 0 1,-1-1 0,1 1 0,-1-1 0,1 0 0,-1 1 0,3-1 0,15-1-103,0 0 0,1-2 0,-1 0 0,30-10-1,-29 8-308,-1 0 0,1 1 1,40-3-1,-60 8 373,0-1 0,1 0 0,-1 0 0,0 0 0,1 0 0,-1 0 0,0 1 0,1-1 0,-1 0 0,0 0 0,1 0 0,-1 1 0,0-1 1,0 0-1,1 1 0,-1-1 0,0 0 0,0 0 0,0 1 0,1-1 0,-1 0 0,0 1 0,0-1 0,0 0 0,0 1 0,0-1 0,0 1 0,0-1 1,0 0-1,0 1 0,0 0 0,0-1-182,0 1-1,0-1 1,0 1 0,1-1 0,-1 1-1,0-1 1,0 1 0,0-1 0,0 1 0,1 0-1,-1-1 1,0 0 0,0 1 0,1-1 0,-1 1-1,0-1 1,1 1 0,-1-1 0,1 0-1,-1 1 1,0-1 0,1 0 0,-1 1 0,1-1-1,-1 0 1,1 1 0,-1-1 0,1 0 0,-1 0-1,1 0 1,-1 0 0,1 1 0,0-1 0,0 0-1,9 0-6383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3.569"/>
    </inkml:context>
    <inkml:brush xml:id="br0">
      <inkml:brushProperty name="width" value="0.025" units="cm"/>
      <inkml:brushProperty name="height" value="0.025" units="cm"/>
    </inkml:brush>
  </inkml:definitions>
  <inkml:trace contextRef="#ctx0" brushRef="#br0">0 255 10922,'0'0'10261,"10"-1"-9562,11-1-440,0-2-1,33-9 1,-47 11-244,0-1-1,-1 0 1,1 0 0,-1 0 0,1-1-1,5-5 1,-10 8-16,0-1-1,0 1 1,-1-1 0,1 0-1,-1 1 1,1-1 0,-1 0 0,1 0-1,-1 0 1,0 0 0,0-1-1,0 1 1,0 0 0,-1 0-1,1-1 1,0 1 0,-1 0-1,1-5 1,-1 6 0,0 0-1,0 0 0,0 0 1,0 1-1,-1-1 1,1 0-1,0 0 0,0 0 1,0 1-1,-1-1 1,1 0-1,0 0 0,-1 0 1,1 1-1,-1-1 1,1 0-1,-1 1 0,1-1 1,-1 1-1,0-1 1,1 0-1,-1 1 1,0-1-1,1 1 0,-1 0 1,0-1-1,1 1 1,-2-1-1,-27 0 30,22 2-8,1 1 0,-1-1 1,1 1-1,0 1 0,0-1 1,0 1-1,-6 4 0,8-5 6,0 1-1,0 0 0,0 0 0,1 0 0,-1 1 1,1-1-1,0 1 0,0 0 0,0-1 1,1 1-1,-1 1 0,1-1 0,0 0 1,0 1-1,1-1 0,-1 1 0,1-1 1,0 1-1,0 0 0,0-1 0,1 9 1,0-12-16,1 1 1,-1-1 0,1 1 0,-1-1 0,1 0-1,0 1 1,0-1 0,0 0 0,0 0 0,0 0 0,0 0-1,0 0 1,0 0 0,0 0 0,1 0 0,-1 0 0,0-1-1,1 1 1,-1 0 0,0-1 0,1 1 0,-1-1-1,1 1 1,-1-1 0,1 0 0,-1 0 0,1 0 0,1 1-1,51 0 48,-42-2-179,8 0-654,-1 0 1,35-9-1,-35 5 142,0 2 0,37-2 1,-47 4-208,-1 0 1,1-1-1,0 0 1,0-1 0,-1 0-1,0 0 1,1 0-1,-1-1 1,0-1 0,-1 1-1,1-1 1,-1 0-1,0-1 1,0 0-1,-1 0 1,0 0 0,10-13-1,-4 3 419,0 1 0,16-33 0,-19 32 2131,-1-1 0,8-27 0,-14 25 3251,-12 30-2039,-12 27-2013,15-24-807,2 1 0,0 0 0,0 0 0,1 0 0,1 1-1,1 0 1,0-1 0,1 1 0,1 0 0,0 0 0,1 0 0,4 17-1,4-10-268,-9-22 87,0-1-1,1 1 1,-1 0-1,0-1 1,1 1 0,-1 0-1,1-1 1,-1 1 0,0-1-1,1 1 1,0-1 0,-1 1-1,1-1 1,-1 1 0,1-1-1,-1 0 1,1 1-1,0-1 1,-1 0 0,1 0-1,0 1 1,-1-1 0,1 0-1,0 0 1,0 0 0,-1 0-1,1 0 1,0 0 0,-1 0-1,2 0 1,-1-4 25,0 1-1,0-1 1,0 0 0,-1 1-1,0-1 1,1 0 0,-1 0-1,-1 1 1,1-1 0,-2-7-1,-1 1 313,-1 1 0,0-1 0,0 1 0,-1 0 0,0 0 0,-8-10 0,7 10 1002,-1-1-1,1-1 1,-8-20-1,13 30-398,7 2-803,0 0 0,0 1 0,-1-1-1,1 1 1,0 0 0,-1 1 0,8 4 0,13 5-277,-9-7-1005,-1-1 0,31 5 1,8-5-5635,-24-4 576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3.902"/>
    </inkml:context>
    <inkml:brush xml:id="br0">
      <inkml:brushProperty name="width" value="0.025" units="cm"/>
      <inkml:brushProperty name="height" value="0.025" units="cm"/>
    </inkml:brush>
  </inkml:definitions>
  <inkml:trace contextRef="#ctx0" brushRef="#br0">84 0 10954,'0'0'1874,"-9"1"416,-28 1-777,35-2-1415,1 0 0,-1 0-1,0 0 1,1 0 0,-1 1 0,1-1 0,-1 0-1,1 1 1,-1-1 0,0 1 0,1-1 0,0 1-1,-1 0 1,1 0 0,-1 0 0,1-1 0,0 1-1,0 1 1,-1-1 0,1 0 0,0 0 0,0 0-1,0 1 1,0-1 0,0 0 0,0 3 0,6-2-527,0 0 0,1 0 0,-1-1 0,1 1 0,-1-1 0,10 0 0,-5 1-711,55 18-2723,-34-1 4589,-30-18-456,0 0-1,0 0 0,0 0 1,0 1-1,0-1 0,0 0 0,0 1 1,0-1-1,-1 0 0,1 1 1,-1-1-1,1 1 0,-1-1 0,1 1 1,-1-1-1,1 4 0,-2-3-26,0 0 0,0 0 1,0 0-1,0 0 0,0 0 0,0 0 0,0 0 0,-1 0 0,1 0 0,-1-1 0,1 1 0,-1-1 0,1 1 0,-1-1 0,0 1 0,0-1 0,0 0 0,0 0 0,0 0 0,0 0 1,0-1-1,0 1 0,-3 0 0,-53 15 1531,53-15-1943,-39 4 840,28-11-2663,16 6 1752,-1-1 0,1 1-1,0-1 1,-1 0 0,1 1 0,0-1-1,0 0 1,0 1 0,0-1 0,0 0 0,0 1-1,0-1 1,0 0 0,0 1 0,0-1-1,0 0 1,0 1 0,0-1 0,0 1 0,1-1-1,-1 0 1,0 1 0,1-1 0,-1 1-1,1-2 1,12-14-7298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4.347"/>
    </inkml:context>
    <inkml:brush xml:id="br0">
      <inkml:brushProperty name="width" value="0.025" units="cm"/>
      <inkml:brushProperty name="height" value="0.025" units="cm"/>
    </inkml:brush>
  </inkml:definitions>
  <inkml:trace contextRef="#ctx0" brushRef="#br0">100 212 7815,'0'0'6700,"-11"6"-5387,-1 2-510,1 0 0,0 0-1,-19 19 1,27-24-565,0 0 0,1 0 1,0 0-1,-1 0 0,1 1 0,0-1 0,1 1 0,-1-1 1,1 1-1,-2 5 0,3-8-157,-1 1 0,1 0-1,0-1 1,0 1 0,0 0 0,1-1 0,-1 1 0,0 0 0,0-1-1,1 1 1,-1-1 0,1 1 0,0 0 0,0-1 0,-1 1 0,1-1-1,0 0 1,0 1 0,0-1 0,0 0 0,0 1 0,1-1 0,-1 0-1,0 0 1,2 1 0,2 1-23,0 0-1,0-1 1,1 0-1,-1 0 1,0 0-1,1 0 1,-1-1-1,1 0 1,-1 0-1,1-1 1,-1 1 0,1-1-1,0-1 1,-1 1-1,1-1 1,6-1-1,-2 0-41,0 0 0,1-1 0,-1 0 0,-1-1 0,1 0-1,0 0 1,14-11 0,-15 9-47,-1-1-1,-1 0 1,1-1-1,-1 0 1,0 0-1,-1-1 0,0 1 1,0-1-1,-1-1 1,0 1-1,-1-1 1,5-13-1,-4 7-53,-1-1-1,0 0 1,-2 0-1,1 0 0,-2 0 1,-1-31-1,0 45 86,-1 1 0,1-1 0,0 0 0,-1 1 0,0-1 0,1 1 0,-1-1 0,0 1 0,0-1 0,-1 1 0,1 0 0,0 0 0,-1-1-1,0 1 1,1 0 0,-1 0 0,0 0 0,0 1 0,0-1 0,0 0 0,0 1 0,0-1 0,-1 1 0,-3-2 0,4 2 1,0 1 0,0 0 0,0-1 0,0 1 1,0 0-1,0 0 0,0 0 0,0 0 0,0 0 0,0 0 0,0 1 1,0-1-1,0 1 0,1-1 0,-1 1 0,0 0 0,0 0 0,0 0 1,1 0-1,-1 0 0,1 0 0,-1 0 0,0 0 0,1 1 0,0-1 1,-1 1-1,1-1 0,0 1 0,0-1 0,0 1 0,0 0 0,0-1 0,-1 3 1,1-2-36,0 0 1,0 0 0,0 0-1,0 0 1,0 0-1,0 0 1,0 0 0,1 0-1,-1 0 1,1 1 0,0-1-1,-1 0 1,1 0 0,0 1-1,0-1 1,0 0 0,1 0-1,-1 0 1,1 1-1,-1-1 1,1 0 0,0 0-1,-1 0 1,1 0 0,0 0-1,0 0 1,1 0 0,-1 0-1,0-1 1,1 1 0,-1 0-1,1-1 1,1 2 0,6 3-285,1 0 1,0-1 0,-1-1-1,1 0 1,1 0 0,10 2 0,-14-5 193,0 1 1,-1 0-1,1 0 1,0 1 0,-1 0-1,1 0 1,-1 0-1,0 1 1,0 0 0,0 0-1,-1 0 1,8 7-1,-12-8 265,1 0 0,-1-1-1,0 1 1,0 0 0,0 0 0,0 0-1,0 0 1,0 0 0,-1 0 0,1 0-1,-1 0 1,0 0 0,0 0 0,0 0-1,-1 0 1,0 4 0,-21 43 2616,19-45-2625,0 0 0,0 0 0,0 1 0,1 0 0,0-1 0,0 1 0,0 0 0,1 0 0,-1 9 0,2-15-292,1 1 0,-1-1 0,1 0 0,-1 0 0,1 0-1,-1 1 1,1-1 0,-1 0 0,1 0 0,0 0 0,-1 0 0,1 0-1,-1 0 1,1 0 0,-1 0 0,1 0 0,-1 0 0,1 0-1,0-1 1,-1 1 0,1 0 0,-1 0 0,1 0 0,0-1 0,17-9-6060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5.200"/>
    </inkml:context>
    <inkml:brush xml:id="br0">
      <inkml:brushProperty name="width" value="0.025" units="cm"/>
      <inkml:brushProperty name="height" value="0.025" units="cm"/>
    </inkml:brush>
  </inkml:definitions>
  <inkml:trace contextRef="#ctx0" brushRef="#br0">1 157 8200,'0'0'12673,"11"-8"-11958,18-9-407,44-27 1245,-66 39-1405,0 0 0,-1 0-1,1 0 1,-1-1 0,-1 0 0,1 0 0,8-12-1,-14 17-143,1 0 0,-1 1 0,1-1 0,-1 1 0,1-1 0,-1 0 0,0 0 0,1 1 0,-1-1 0,0 0 0,0 0 0,1 1 0,-1-1 0,0 0 0,0 0 0,0 1 0,0-1 0,0 0 0,0 0-1,0 0 1,0 1 0,0-1 0,-1 0 0,1 0 0,0 1 0,0-1 0,-1 0 0,1 0 0,0 1 0,-1-1 0,1 0 0,-1 1 0,1-1 0,-1 0 0,1 1 0,-1-1 0,1 1 0,-1-1 0,0 1 0,1-1 0,-1 1 0,0 0 0,1-1-1,-1 1 1,0 0 0,0-1 0,1 1 0,-1 0 0,0 0 0,0 0 0,0 0 0,1 0 0,-1 0 0,0 0 0,0 0 0,1 0 0,-1 0 0,0 0 0,-1 1 0,-4-1 3,-1 0 0,1 1 1,0 0-1,0 0 0,0 1 0,-7 2 1,7-1 4,0 0 0,0 1 0,1-1 0,-1 1 0,1 0 0,0 1 0,1-1 0,-1 1 0,-5 7 0,8-9-6,-1 1 0,1-1 0,0 1 0,0-1 0,0 1 0,1 0 1,-1-1-1,1 1 0,0 0 0,0 0 0,0 0 0,1 0 0,-1 0 0,1 0 1,0 0-1,1 6 0,-1-9 1,1 1 0,0-1 0,0 1 0,0-1 0,0 1-1,0-1 1,1 0 0,-1 1 0,0-1 0,1 0 0,-1 0 0,1 0 0,-1 0 0,1 0 0,-1 0 0,1 0 0,0-1 0,-1 1 0,1-1 0,0 1 0,0-1 0,-1 1 0,1-1 0,0 0 0,0 0-1,0 0 1,-1 0 0,4-1 0,4 1 42,-1 0-1,1-1 0,-1 0 1,17-4-1,-13-1-22,0 0 0,0-1 0,-1 0 0,0-1 0,0 0 0,0-1 0,-1 0-1,-1-1 1,12-13 0,6-6-24,-26 28-71,-2 33-187,-2-10 267,1-12 13,1-1 0,0 0 0,0 1 0,1-1 0,1 16 0,0-22-21,-1-1 1,1 0 0,-1 0-1,1 1 1,0-1 0,0 0 0,0 0-1,0 0 1,1 0 0,-1 0-1,0 0 1,1-1 0,-1 1-1,1 0 1,0-1 0,0 1-1,0-1 1,-1 0 0,1 1-1,0-1 1,0 0 0,1 0-1,-1 0 1,0 0 0,0-1-1,0 1 1,1-1 0,2 1-1,0 0-429,0 0-1,0 0 1,0-1-1,1 0 1,-1 0-1,0 0 1,1-1-1,-1 1 1,8-3-1,-10 2-10,-1 0 0,1 0 0,-1-1 0,1 1 1,-1-1-1,1 1 0,-1-1 0,0 0 0,0 0 0,1 0 0,-2 0 0,1 0 0,0-1 0,0 1 0,-1-1 1,1 1-1,-1-1 0,2-3 0,6-19-8937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6.743"/>
    </inkml:context>
    <inkml:brush xml:id="br0">
      <inkml:brushProperty name="width" value="0.035" units="cm"/>
      <inkml:brushProperty name="height" value="0.035" units="cm"/>
    </inkml:brush>
  </inkml:definitions>
  <inkml:trace contextRef="#ctx0" brushRef="#br0">51 464 9866,'-9'-18'457,"1"0"-1,1 0 1,1-1-1,0 1 1,2-1 0,0-1-1,1 1 1,1 0-1,0-1 1,2-20 0,1 28-292,0 0 0,0 0 0,2 0 0,-1 1 0,1-1 0,1 0 0,0 1 0,1 0 0,0 0 0,1 1 0,0-1 0,0 1 0,1 0 1,0 1-1,1 0 0,0 0 0,14-12 0,-18 18-120,1-1-1,0 1 1,-1 0 0,1 1 0,0-1-1,1 1 1,-1 0 0,0 0 0,1 0 0,-1 1-1,1-1 1,-1 2 0,1-1 0,-1 0-1,1 1 1,0 0 0,-1 1 0,1-1 0,5 2-1,-4 0-16,0 0 0,-1 0-1,0 1 1,1 0 0,-1 0 0,0 1-1,0-1 1,-1 1 0,1 1-1,-1-1 1,0 1 0,0 0 0,-1 0-1,1 0 1,4 8 0,-4-6 27,0 1 0,0 0 1,-1 0-1,0 0 0,-1 0 1,0 1-1,0-1 0,-1 1 1,0 0-1,0 0 0,-1 0 0,0 0 1,-1 0-1,0 0 0,0 0 1,-1 0-1,0 0 0,-1 0 1,0 0-1,0 0 0,-1-1 1,0 1-1,0-1 0,-1 0 0,0 0 1,-1 0-1,0 0 0,0-1 1,-1 0-1,1 0 0,-1 0 1,-1-1-1,1 0 0,-1 0 1,-9 5-1,12-7-32,-1 0 0,0-1 1,0 0-1,0 0 0,0-1 1,0 1-1,-1-1 0,1 0 0,-1 0 1,0-1-1,0 0 0,-10 1 1,15-2-38,1 0 1,-1 0-1,0 0 1,0-1-1,0 1 1,0 0-1,1-1 1,-1 1 0,0-1-1,0 1 1,1 0-1,-1-1 1,0 0-1,1 1 1,-1-1-1,0 1 1,1-1-1,-1 0 1,1 1 0,-1-1-1,1 0 1,-1 0-1,1 1 1,0-1-1,-1 0 1,1 0-1,0 0 1,0 0-1,-1 1 1,1-1 0,0 0-1,0 0 1,0 0-1,0 0 1,0 0-1,0 0 1,1-1-1,7-37-116,-8 37 115,16-44-209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5.546"/>
    </inkml:context>
    <inkml:brush xml:id="br0">
      <inkml:brushProperty name="width" value="0.025" units="cm"/>
      <inkml:brushProperty name="height" value="0.025" units="cm"/>
    </inkml:brush>
  </inkml:definitions>
  <inkml:trace contextRef="#ctx0" brushRef="#br0">9 0 14382,'0'0'4292,"-9"57"-4228,26-44-609,0 1-2786,7-6-3523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26.145"/>
    </inkml:context>
    <inkml:brush xml:id="br0">
      <inkml:brushProperty name="width" value="0.025" units="cm"/>
      <inkml:brushProperty name="height" value="0.025" units="cm"/>
    </inkml:brush>
  </inkml:definitions>
  <inkml:trace contextRef="#ctx0" brushRef="#br0">138 176 12300,'0'0'4548,"-11"2"-2973,-1 1-946,-1 1-1,1 0 1,-24 10 0,33-12-468,-1 0 1,1-1-1,0 1 0,0 0 1,0 1-1,0-1 0,0 0 1,0 1-1,0 0 0,1-1 1,-1 1-1,1 0 0,0 0 1,0 1-1,0-1 0,0 0 1,1 1-1,0-1 0,-1 1 1,1-1-1,-1 8 0,2-10-153,0 0-1,0 0 1,0 0 0,0-1-1,0 1 1,0 0-1,0 0 1,1-1 0,-1 1-1,0 0 1,0 0-1,1-1 1,-1 1 0,0 0-1,1 0 1,-1-1-1,1 1 1,-1 0 0,1-1-1,-1 1 1,1-1-1,0 1 1,-1-1 0,1 1-1,0-1 1,-1 1 0,1-1-1,1 1 1,29 2 157,-24-3-147,0-1 0,0-1 0,0 1 1,0-1-1,0 0 0,9-5 0,0-4-61,-2-1 0,1 0 1,-1-1-1,-1-1 0,-1 0 0,0-1 1,0 0-1,-2-1 0,0 0 1,0-1-1,-2 0 0,0 0 0,-1-1 1,-1 0-1,7-33 0,-13 51 45,0 0-1,0 0 1,0 0-1,-1 0 1,1 0-1,0 0 1,0 0 0,0 0-1,0 0 1,0 0-1,-1 0 1,1 0-1,0 0 1,0 0-1,0 0 1,0 0-1,0 0 1,0 0-1,-1 0 1,1 0-1,0 0 1,0-1-1,0 1 1,0 0-1,0 0 1,0 0-1,0 0 1,0 0 0,-1 0-1,1 0 1,0 0-1,0-1 1,0 1-1,0 0 1,0 0-1,0 0 1,-15 27-35,-15 43 73,28-63-15,0 0-1,0 1 1,1-1-1,0 0 1,0 1-1,0-1 1,1 1-1,1-1 0,-1 1 1,3 11-1,-2-15-10,0-1-1,1 1 1,-1-1-1,1 0 1,0 0-1,-1 0 1,2 0-1,-1 0 1,0 0-1,0 0 1,1-1-1,0 1 1,-1-1-1,1 0 1,0 0-1,0 0 1,0 0-1,0 0 1,1-1-1,-1 1 1,0-1-1,1 0 1,6 1-1,4 1-45,-1-1 1,1 0-1,-1-1 1,1-1-1,0 0 0,0-1 1,-1-1-1,1 0 1,-1 0-1,1-2 0,-1 1 1,0-2-1,0 0 1,-1 0-1,1-1 0,-1-1 1,-1 0-1,1-1 1,-1 0-1,0 0 0,-1-1 1,0-1-1,-1 0 1,11-13-1,-18 23 69,-2 9 55,-1-6-77,1 0 1,0 0-1,0 0 0,-1 0 0,2 0 0,-1 0 1,0-1-1,1 1 0,-1 0 0,1 0 0,0 0 1,0-1-1,0 1 0,0 0 0,0-1 0,1 1 1,-1-1-1,1 1 0,-1-1 0,4 3 0,3 0-291,1-1-1,-1 0 1,1-1-1,0 0 0,0-1 1,9 2-1,42 15-1915,-57-17 2184,0-1 1,0 1-1,0 0 0,0 0 0,-1 1 1,1-1-1,0 0 0,-1 1 0,0-1 1,0 1-1,0 0 0,0 0 0,0 0 1,-1 0-1,1 0 0,1 4 0,6 19 390,0 2 0,-2-1 0,-1 1 0,-1 0 0,-2 0 0,-1 0 0,0 1 0,-4 29 0,0-50-342,0 0 0,0 1 0,-1-1 0,0 0 0,0 0 0,-1-1 0,0 1 0,0-1 0,-1 0 0,0 0 0,0 0 0,0-1 0,-1 1 0,0-2 0,-10 9 0,10-10 113,0 1 1,0-1-1,0 0 0,-1 0 0,0 0 0,0-1 0,0 0 0,0-1 0,0 1 0,0-1 0,-1-1 0,1 0 0,-1 0 0,1 0 0,-1-1 0,1 0 0,-13-1 0,17 0-71,0 0 1,0-1-1,1 1 0,-1-1 0,0 1 0,0-1 0,1 0 0,-1 0 0,1 0 0,-1 0 0,1-1 0,0 1 0,0-1 1,0 1-1,0-1 0,0 0 0,1 0 0,-1 1 0,1-1 0,0 0 0,0 0 0,0-1 0,0 1 0,0-6 0,-2-8-26,0 1 0,2-1-1,0-21 1,1 26-125,0 1 0,1-1 0,1 1 1,0 0-1,0-1 0,1 1 0,1 0 1,-1 1-1,2-1 0,0 1 1,0-1-1,1 2 0,0-1 0,0 0 1,1 1-1,1 1 0,8-10 0,-3 7-5,0 1 0,1 0-1,0 1 1,0 0-1,1 2 1,0-1 0,1 2-1,-1 0 1,1 1-1,0 0 1,22-2 0,47-6-2175,30-6-5501,-47 3-3482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36.448"/>
    </inkml:context>
    <inkml:brush xml:id="br0">
      <inkml:brushProperty name="width" value="0.025" units="cm"/>
      <inkml:brushProperty name="height" value="0.025" units="cm"/>
    </inkml:brush>
  </inkml:definitions>
  <inkml:trace contextRef="#ctx0" brushRef="#br0">186 68 12684,'0'0'2947,"1"-8"-1869,5-26 209,-6 34-1227,0-1 1,0 0-1,0 0 1,0 0-1,0 0 1,0 0 0,0 0-1,-1 0 1,1 0-1,0 0 1,0 0-1,-1 0 1,1 0-1,-1 0 1,1 0 0,-1 1-1,1-1 1,-1 0-1,0 0 1,1 0-1,-1 1 1,0-1-1,0 1 1,1-1-1,-1 0 1,0 1 0,0-1-1,0 1 1,0 0-1,0-1 1,0 1-1,1 0 1,-1-1-1,0 1 1,0 0 0,0 0-1,0 0 1,0 0-1,0 0 1,0 0-1,0 0 1,0 0-1,0 0 1,0 1-1,0-1 1,0 0 0,-2 1-1,-43 12-3,36-7-15,0 0 0,0 0 0,1 1 1,0 0-1,0 1 0,-13 15 1,18-18-27,0-1 1,1 1-1,0 0 1,0 0 0,0 1-1,0-1 1,1 0-1,0 1 1,0 0-1,0-1 1,1 1-1,0 0 1,0 0-1,0 12 1,2-16-63,0 1 0,-1 0 0,2 0-1,-1-1 1,0 1 0,0-1 0,1 1 0,-1-1 0,1 1 0,0-1-1,0 0 1,0 0 0,0 0 0,0 0 0,0 0 0,0 0 0,1-1-1,-1 1 1,1-1 0,-1 0 0,1 1 0,-1-1 0,1 0-1,0-1 1,5 2 0,7 2-800,0 0-1,0-2 1,23 2-1,10-3-4539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36.779"/>
    </inkml:context>
    <inkml:brush xml:id="br0">
      <inkml:brushProperty name="width" value="0.025" units="cm"/>
      <inkml:brushProperty name="height" value="0.025" units="cm"/>
    </inkml:brush>
  </inkml:definitions>
  <inkml:trace contextRef="#ctx0" brushRef="#br0">101 0 14061,'-8'2'347,"-1"0"-43,0 0-1,0 1 1,0 1-1,-14 7 1,21-10-237,0 0 0,0 0 1,0 0-1,0 0 0,0 0 1,1 0-1,-1 0 0,0 0 1,1 1-1,-1-1 0,1 1 1,0-1-1,-1 1 0,1-1 0,0 1 1,0 0-1,0 0 0,0 0 1,0-1-1,0 1 0,1 0 1,-1 0-1,1 0 0,-1 0 1,1 0-1,0 0 0,0 1 1,0-1-1,0 0 0,0 0 1,0 0-1,0 0 0,2 3 1,-1-3-51,0-1 1,0 0-1,0 0 1,0 1-1,0-1 1,1 0-1,-1 0 1,0 0-1,1-1 0,-1 1 1,1 0-1,-1 0 1,1-1-1,-1 1 1,1-1-1,0 1 1,-1-1-1,1 0 1,-1 0-1,4 0 1,39 1 242,-30-1-177,48-8-119,-32-6 603,-30 13-460,1 1 1,0-1-1,-1 0 0,1 0 0,0 0 1,-1 1-1,1-1 0,-1 0 1,1 0-1,-1 0 0,0 0 0,1 0 1,-1 0-1,0 0 0,0 0 0,0 0 1,1 0-1,-1 0 0,0 0 0,0 0 1,-1 0-1,1 0 0,0 0 1,0 0-1,-1-2 0,-1 1-22,0 1 1,0-1-1,0 0 0,0 1 1,0-1-1,0 1 0,0-1 0,-1 1 1,1 0-1,-1 0 0,1 0 1,-1 0-1,1 1 0,-1-1 0,1 1 1,-5-1-1,4 0-76,-1 0-1,0 1 0,0-1 1,0 1-1,0 0 1,0 0-1,0 0 1,0 1-1,1-1 0,-8 2 1,8 6-846,13-4-618,14-1-2451,2-3-2153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37.155"/>
    </inkml:context>
    <inkml:brush xml:id="br0">
      <inkml:brushProperty name="width" value="0.025" units="cm"/>
      <inkml:brushProperty name="height" value="0.025" units="cm"/>
    </inkml:brush>
  </inkml:definitions>
  <inkml:trace contextRef="#ctx0" brushRef="#br0">0 1 11915,'0'0'7688</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37.483"/>
    </inkml:context>
    <inkml:brush xml:id="br0">
      <inkml:brushProperty name="width" value="0.025" units="cm"/>
      <inkml:brushProperty name="height" value="0.025" units="cm"/>
    </inkml:brush>
  </inkml:definitions>
  <inkml:trace contextRef="#ctx0" brushRef="#br0">23 0 12908,'0'0'6887,"-23"52"-6535,36-51-256,6-1-1986,1 0-5509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38.096"/>
    </inkml:context>
    <inkml:brush xml:id="br0">
      <inkml:brushProperty name="width" value="0.025" units="cm"/>
      <inkml:brushProperty name="height" value="0.025" units="cm"/>
    </inkml:brush>
  </inkml:definitions>
  <inkml:trace contextRef="#ctx0" brushRef="#br0">2 82 13485,'0'0'1777,"0"8"-1157,-1 224 3453,1-231-4018,0 0-1,0 0 1,0 0 0,0 0 0,0 0-1,0 0 1,0 0 0,0 0-1,0 0 1,1 0 0,-1 0 0,0 0-1,1 0 1,-1-1 0,1 1 0,-1 0-1,1 0 1,-1 0 0,1-1 0,-1 1-1,1 0 1,0 0 0,0-1 0,-1 1-1,1-1 1,0 1 0,0-1-1,0 1 1,-1-1 0,1 1 0,0-1-1,0 0 1,0 1 0,0-1 0,0 0-1,0 0 1,0 0 0,0 0 0,0 0-1,0 0 1,0 0 0,0 0-1,0 0 1,0 0 0,0 0 0,0-1-1,-1 1 1,1 0 0,0-1 0,0 1-1,0-1 1,1 0 0,6-3 389,-1 1 1,0-2-1,0 1 1,-1-1-1,8-5 1,40-37-110,-3-3 0,-1-1 0,61-83 0,-108 129-552,9-15-4318,-13 15 942,-10 6-218,-9 7-6380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38.455"/>
    </inkml:context>
    <inkml:brush xml:id="br0">
      <inkml:brushProperty name="width" value="0.025" units="cm"/>
      <inkml:brushProperty name="height" value="0.025" units="cm"/>
    </inkml:brush>
  </inkml:definitions>
  <inkml:trace contextRef="#ctx0" brushRef="#br0">2 1 16560,'0'0'3203,"-2"56"-2435,9-40-447,15 0-193,1-2-128,11-5-1666,0-6-2145,0-3-3172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38.786"/>
    </inkml:context>
    <inkml:brush xml:id="br0">
      <inkml:brushProperty name="width" value="0.025" units="cm"/>
      <inkml:brushProperty name="height" value="0.025" units="cm"/>
    </inkml:brush>
  </inkml:definitions>
  <inkml:trace contextRef="#ctx0" brushRef="#br0">88 2 14670,'0'0'566,"-8"-1"427,4 1-856,-1 0 1,0 0-1,0 0 1,0 1-1,0-1 1,0 1-1,1 1 1,-8 1-1,10-2-95,0 0 0,1 0 0,-1 0-1,0 0 1,0 1 0,1-1 0,-1 0-1,1 1 1,-1 0 0,1-1 0,0 1-1,-1 0 1,1-1 0,0 1 0,0 0-1,0 0 1,0 0 0,1 0 0,-1 0-1,0 0 1,1 0 0,-1 0 0,1 0-1,0 0 1,0 0 0,0 4 0,0-5-4,1 0 1,-1 0 0,1 0 0,-1 0-1,1 0 1,0-1 0,-1 1 0,1 0-1,0 0 1,0-1 0,0 1 0,-1 0-1,1-1 1,0 1 0,0-1 0,0 1-1,0-1 1,0 1 0,0-1 0,0 0-1,0 1 1,0-1 0,0 0 0,0 0-1,0 0 1,0 0 0,0 0 0,0 0-1,1 0 1,0 0 0,43-1 536,-38 0-510,120-11-3059,-126 12 2970,0 0 0,0 0 1,-1 0-1,1 0 1,0 0-1,0 0 1,-1 1-1,1-1 1,0 0-1,0 0 1,-1 1-1,1-1 1,0 1-1,-1-1 0,1 1 1,-1-1-1,1 1 1,-1-1-1,1 1 1,-1-1-1,1 1 1,-1 0-1,1-1 1,-1 1-1,0 0 1,1-1-1,-1 1 1,0 0-1,1-1 0,-1 1 1,0 0-1,0 0 1,0-1-1,0 1 1,0 0-1,0 0 1,0 0-1,0-1 1,0 1-1,0 0 1,-1 1-1,5 15-1436,10-16-3619,-3-4 675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39.115"/>
    </inkml:context>
    <inkml:brush xml:id="br0">
      <inkml:brushProperty name="width" value="0.025" units="cm"/>
      <inkml:brushProperty name="height" value="0.025" units="cm"/>
    </inkml:brush>
  </inkml:definitions>
  <inkml:trace contextRef="#ctx0" brushRef="#br0">141 1 10154,'0'0'1494,"-10"0"6,5 0-1417,-6-1 430,-1 1 0,1 1-1,-1 0 1,1 0 0,0 1 0,-1 0-1,1 1 1,0 1 0,-13 5 0,92 5 143,-60-12-947,0 0-1,1 1 0,-1 1 1,0-1-1,-1 1 1,1 0-1,10 9 0,-16-12 362,0 1 0,-1-1 0,1 0 0,-1 1 0,1 0-1,-1-1 1,0 1 0,1 0 0,-1 0 0,0 0 0,0 0-1,-1 0 1,1 0 0,0 0 0,-1 0 0,1 0 0,-1 0-1,1 0 1,-1 0 0,0 0 0,0 0 0,0 1 0,0-1-1,0 0 1,-1 0 0,1 0 0,-1 0 0,1 0 0,-1 0-1,0 0 1,0 0 0,0 0 0,0 0 0,0 0 0,0 0-1,-2 2 1,-2 1 411,1 0-1,-1 0 1,0 0-1,-1 0 1,1-1 0,-9 6-1,12-9-395,0 1 1,0-1-1,0 0 1,-1 1-1,1-1 0,0 0 1,-1 0-1,1 0 1,-1-1-1,1 1 0,-1-1 1,0 1-1,1-1 0,-1 0 1,1 0-1,-1 0 1,0 0-1,1 0 0,-6-2 1,7 0-355,1 1-1,-1-1 1,0 1 0,1-1 0,0 0 0,-1 1 0,1-1 0,0 1-1,0-1 1,-1 0 0,1 0 0,1 1 0,-1-1 0,0 0 0,1-1-1,-1-3-1957,0-10-4975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7.263"/>
    </inkml:context>
    <inkml:brush xml:id="br0">
      <inkml:brushProperty name="width" value="0.035" units="cm"/>
      <inkml:brushProperty name="height" value="0.035" units="cm"/>
    </inkml:brush>
  </inkml:definitions>
  <inkml:trace contextRef="#ctx0" brushRef="#br0">15 39 14147,'-1'0'33,"1"0"0,0 1 0,-1-1 0,1 0 1,0 0-1,-1 0 0,1 0 0,-1 0 0,1 0 0,0 0 0,-1 0 0,1 0 0,-1 0 0,1 0 1,0 0-1,-1 0 0,1 0 0,-1 0 0,1 0 0,0 0 0,-1 0 0,1 0 0,-1-1 1,1 1-1,0 0 0,-1 0 0,1 0 0,0-1 0,-1 1 0,1 0 0,0-1 0,0 1 0,-1 0 1,1-1-1,0 1 0,0 0 0,-1-1 0,1 1 0,0 0 0,0-1 0,0 1 0,0 0 0,0-1 1,-1 1-1,1-1 0,0 1 0,0-1 0,0 1 0,0 0 0,0-1 0,0 1 0,0-1 1,1 1-1,-1 0 0,0-1 0,0 1 0,0-1 0,0 1 0,0 0 0,1-1 0,-1 1 0,1-2 53,0 0 0,0 1-1,0-1 1,0 1 0,0 0-1,0-1 1,0 1-1,1 0 1,-1-1 0,0 1-1,1 0 1,-1 0-1,1 0 1,2-1 0,-1 1-16,0 0 1,1 1-1,-1-1 1,1 0-1,-1 1 1,1 0-1,-1 0 1,0 0-1,1 0 1,-1 0-1,1 1 1,-1 0-1,0-1 1,1 1-1,-1 1 1,0-1-1,0 0 1,0 1-1,1-1 1,-2 1-1,1 0 1,0 0-1,0 0 1,-1 1 0,1-1-1,-1 0 1,1 1-1,-1 0 1,2 4-1,1 0 1,-1 0 0,0 1 0,0-1 0,-1 1 0,0 0 0,-1 0 0,1 0 0,-2 0 0,1 1 0,-1-1 0,0 10 0,-1-2 12,-1 0 0,-1 0 0,0 0 1,-1 0-1,-1-1 0,-8 23 0,-45 85 470,-1 2 227,56-120-729,1 0 0,-1 0 0,1 0 0,0 0 0,0 1 0,0-1 0,1 0-1,0 9 1,0-13-33,0 0 0,0 0 0,1 0 0,-1 0-1,0 0 1,1 0 0,-1 0 0,1 0 0,-1 0-1,1 0 1,0 0 0,-1 0 0,1 0-1,0 0 1,-1-1 0,1 1 0,0 0 0,1 1-1,0-2 1,0 1 0,0 0 0,0-1 0,-1 1 0,1-1 0,0 0 0,0 1 0,0-1 0,0 0 0,0 0 0,0 0 0,0 0 0,0-1 0,2 0 0,17-3 32,0-2 0,0-1 1,0 0-1,-1-2 1,22-12-1,90-63-1334,-122 78 1084,33-28-340,-40 31 493,-1 1 0,0 0 0,0-1 0,0 1 0,0-1-1,0 1 1,-1-1 0,1 0 0,-1 0 0,0 0 0,1 0 0,-1 0 0,1-6 0,-5-12-536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39.446"/>
    </inkml:context>
    <inkml:brush xml:id="br0">
      <inkml:brushProperty name="width" value="0.025" units="cm"/>
      <inkml:brushProperty name="height" value="0.025" units="cm"/>
    </inkml:brush>
  </inkml:definitions>
  <inkml:trace contextRef="#ctx0" brushRef="#br0">28 1 14446,'0'0'4452,"-5"8"-3513,4-7-860,-18 39 375,19-39-444,0 0 0,-1 0 0,1 0-1,0 1 1,-1-1 0,1 0 0,0 0 0,0 0 0,0 0 0,0 0 0,0 0-1,0 0 1,0 0 0,0 0 0,1 0 0,-1 0 0,0 0 0,1 0 0,-1 0-1,0 0 1,1 0 0,0 0 0,-1 0 0,1 0 0,-1 0 0,1 0 0,0 0-1,0-1 1,-1 1 0,1 0 0,0-1 0,0 1 0,0 0 0,0-1 0,0 1-1,0-1 1,0 1 0,0-1 0,0 0 0,0 1 0,0-1 0,0 0 0,0 0-1,2 0 1,19 1-362,1-1-1,-1 0 1,0-2 0,39-8-1,40-4-874,-100 14 1287,0 0 1,-1 0-1,1 0 1,0 0-1,-1 0 1,1 1-1,0-1 1,-1 0 0,1 0-1,0 0 1,-1 1-1,1-1 1,0 0-1,-1 1 1,1-1-1,-1 0 1,1 1-1,-1-1 1,1 1-1,-1-1 1,1 1-1,-1-1 1,0 1-1,1-1 1,-1 1-1,1 0 1,-1-1-1,0 1 1,0-1-1,1 1 1,-1 0-1,0 1 1,0-1-19,1 0-1,-1 0 1,0 0 0,1-1-1,-1 1 1,1 0 0,-1 0-1,1 0 1,-1 0 0,1-1-1,-1 1 1,1 0 0,0 0-1,-1-1 1,1 1 0,0-1-1,0 1 1,0-1 0,-1 1-1,1-1 1,0 1-1,0-1 1,0 0 0,0 1-1,1-1 1,11 1 135,0 0 0,0-1 0,0-1 0,1 0 0,-2-1 0,1 0 0,0-1 0,12-5 0,-8 3-390,0 1 1,1 1-1,33-3 0,16 11 199,-43-2 292,0-2 0,27-1 0,-44 0-866,0-1-1,-1 0 1,1-1-1,0 1 1,0-1-1,11-6 1,3-3-6197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0.110"/>
    </inkml:context>
    <inkml:brush xml:id="br0">
      <inkml:brushProperty name="width" value="0.025" units="cm"/>
      <inkml:brushProperty name="height" value="0.025" units="cm"/>
    </inkml:brush>
  </inkml:definitions>
  <inkml:trace contextRef="#ctx0" brushRef="#br0">4 0 14734,'0'0'1938,"-1"9"-705,-2 161 2408,4-169-3602,-1 0 0,0 0 0,1 0 1,-1 0-1,1 0 0,-1-1 0,1 1 0,-1 0 1,1 0-1,0 0 0,0-1 0,-1 1 0,1 0 1,0-1-1,0 1 0,0 0 0,-1-1 0,1 1 1,0-1-1,0 1 0,0-1 0,0 0 1,0 1-1,0-1 0,0 0 0,0 0 0,0 0 1,0 0-1,0 0 0,0 0 0,0 0 0,0 0 1,1 0-1,0 0 0,40-6 959,-26 2-861,-1-2 0,0 0 0,22-13 0,32-13-2,-69 32-136,1 0 1,-1 0-1,0 0 0,1 0 0,-1 0 0,1 0 1,-1 0-1,1 0 0,-1 0 0,1 0 0,-1 0 1,1 1-1,-1-1 0,1 0 0,-1 0 0,1 0 1,-1 1-1,0-1 0,1 0 0,-1 1 0,1-1 1,-1 0-1,0 1 0,1-1 0,-1 0 0,0 1 1,0-1-1,1 1 0,-1-1 0,0 1 0,0-1 1,0 1-1,1-1 0,-1 0 0,0 1 0,0-1 1,0 1-1,0-1 0,0 1 0,0-1 0,0 1 1,0-1-1,0 1 0,0-1 0,0 1 0,0-1 1,-1 1-1,1-1 0,0 1 0,0-1 0,-1 1 1,-6 35 277,6-30-214,-1 2-12,-3 11-13,1 0 0,1 1 0,-1 24 0,4-43-86,1 0 0,-1 0 0,0-1 0,1 1 0,-1 0-1,1 0 1,-1-1 0,1 1 0,-1 0 0,1-1 0,-1 1 0,1 0 0,0-1 0,-1 1 0,1-1-1,0 1 1,-1-1 0,1 1 0,0-1 0,0 1 0,0-1 0,-1 0 0,1 0 0,0 1 0,0-1-1,0 0 1,0 0 0,0 0 0,0 0 0,-1 0 0,1 0 0,0 0 0,0 0 0,0 0 0,0 0-1,0-1 1,-1 1 0,1 0 0,0-1 0,0 1 0,0 0 0,1-2 0,37-15-5817,-19-3-861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0.696"/>
    </inkml:context>
    <inkml:brush xml:id="br0">
      <inkml:brushProperty name="width" value="0.025" units="cm"/>
      <inkml:brushProperty name="height" value="0.025" units="cm"/>
    </inkml:brush>
  </inkml:definitions>
  <inkml:trace contextRef="#ctx0" brushRef="#br0">40 116 11883,'0'0'11045,"7"-4"-10922,-7 4-107,38-24 52,-37 24-45,0-1 1,1 0-1,-1 1 1,0-1-1,0 0 1,0 0-1,0 0 0,0 0 1,0 0-1,0 0 1,-1 0-1,1 0 0,0 0 1,0 0-1,-1-1 1,1 1-1,-1 0 1,1 0-1,-1-1 0,0 1 1,1 0-1,-1-1 1,0 1-1,0 0 0,0-1 1,0 1-1,0-1 1,0 1-1,0 0 0,-1-1 1,1 1-1,0 0 1,-1-1-1,1 1 1,-1 0-1,0-2 0,0 2-26,0 0-1,0 0 0,0 0 1,-1 1-1,1-1 0,0 1 0,0-1 1,0 1-1,0-1 0,-1 1 1,1-1-1,0 1 0,0 0 0,-1 0 1,1 0-1,0 0 0,-1 0 1,1 0-1,0 0 0,0 0 0,-1 0 1,1 1-1,0-1 0,0 0 1,-1 1-1,1-1 0,0 1 0,0-1 1,0 1-1,0 0 0,0 0 1,0-1-1,0 1 0,0 0 0,-2 2 1,-29 34-152,28-32 151,1 1 1,1 0-1,-1 0 0,1 0 1,0 1-1,0-1 0,1 0 1,-2 13-1,3-17 11,-1 0 1,1-1-1,0 1 0,0 0 0,1 0 0,-1 0 0,0-1 1,0 1-1,1 0 0,-1 0 0,1-1 0,0 1 1,-1 0-1,1-1 0,0 1 0,0 0 0,0-1 1,0 1-1,0-1 0,1 0 0,-1 1 0,0-1 1,1 0-1,-1 0 0,0 0 0,1 0 0,0 0 1,-1 0-1,1 0 0,-1-1 0,1 1 0,0 0 1,0-1-1,2 1 0,3 0 27,0-1 0,0 1 0,0-1 0,1-1 0,-1 0 0,0 0 0,0 0 0,0-1 0,0 0 0,-1 0 0,1 0 0,0-1 0,-1 0 0,0-1 0,11-6 0,-8 3-72,0 0 0,-1 0 1,1-1-1,-2 0 0,1-1 0,-1 1 0,0-1 0,-1-1 0,7-12 0,-12 21-234,-4 6 154,0 0 0,0 1 0,1 0 0,0-1 0,0 1 0,1 0-1,-2 9 1,2-14 123,1 0 0,0 0 0,0 0 0,-1 0 0,1 0 1,0 0-1,0 0 0,0 1 0,0-1 0,0 0 0,0 0 0,0 0 0,1 0 0,-1 0 0,0 0 0,1 0 0,-1 0 0,1 0 0,-1 0 0,1 0 0,-1 0 0,1 0 0,0 0 0,-1 0 0,1 0 0,0 0 0,0-1 0,-1 1 0,3 1 0,-1-2 14,0 1-1,0 0 0,0-1 0,1 0 1,-1 1-1,0-1 0,1 0 0,-1 0 0,0-1 1,1 1-1,-1 0 0,0-1 0,4 0 1,4-3 9,1 0 0,-1 0 1,0-1-1,0 0 0,11-7 1,10-15-165,-11 12-3924,-23 20 3998,0 1 54,-1 0 1,1 0-1,1 0 0,-1 0 0,1 0 1,0 0-1,1 0 0,-1 1 0,1-1 1,1 1-1,-1 11 0,2-17 16,-1 0-1,1 0 1,0 0 0,0 0-1,0 0 1,0-1-1,0 1 1,0 0 0,0 0-1,0-1 1,0 1-1,0-1 1,0 1 0,0-1-1,1 1 1,-1-1-1,0 0 1,0 1 0,0-1-1,1 0 1,-1 0 0,0 0-1,0 0 1,1 0-1,-1 0 1,0 0 0,2-1-1,38-7-17,-33 4-273,-1 0 0,1 0 0,-1-1 0,0 0 0,0 0 1,0-1-1,6-6 0,-6 4-637,1-1 0,-1 1 0,0-2 0,-1 1 0,0-1 0,-1 0 0,0 0 0,7-18 0,-6-2-2817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1.139"/>
    </inkml:context>
    <inkml:brush xml:id="br0">
      <inkml:brushProperty name="width" value="0.025" units="cm"/>
      <inkml:brushProperty name="height" value="0.025" units="cm"/>
    </inkml:brush>
  </inkml:definitions>
  <inkml:trace contextRef="#ctx0" brushRef="#br0">46 1 7847,'0'0'1223,"-4"10"-353,-4 7-593,1 0 0,1 0 0,1 0 0,0 1 0,2 0 0,0-1 0,0 1 0,1 33 0,2-50-250,0 0-1,0-1 1,0 1-1,0 0 1,1 0-1,-1-1 1,0 1 0,0 0-1,0 0 1,1-1-1,-1 1 1,0 0-1,1-1 1,-1 1 0,1 0-1,-1-1 1,1 1-1,-1-1 1,1 1-1,-1 0 1,1-1-1,-1 1 1,1-1 0,0 0-1,-1 1 1,1-1-1,0 0 1,-1 1-1,2-1 1,-1 0 70,0 0-1,-1 0 1,1 0 0,0-1-1,-1 1 1,1 0-1,-1-1 1,1 1 0,0 0-1,-1-1 1,1 1 0,-1-1-1,0 1 1,1-1 0,-1 1-1,1-1 1,-1 1 0,0-1-1,1 1 1,-1-1-1,0 0 1,1 1 0,-1-1-1,0 1 1,0-1 0,0 0-1,0 1 1,1-1 0,-1 0-1,0 1 1,0-1 0,0 0-1,-1 1 1,1-1 0,0-1-1,0 1-54,1-1 0,-1 1 0,0 0 0,1-1-1,0 1 1,-1 0 0,1-1 0,0 1 0,-1 0 0,1 0 0,0 0-1,0 0 1,0 0 0,0 0 0,0 0 0,0 0 0,1 0 0,-1 0 0,0 0-1,0 1 1,2-2 0,37-15 1346,-16 6-649,-9 2-172,43-29 902,-56 36-1411,1-1 0,-1 1 1,0 0-1,0-1 0,0 1 1,0-1-1,0 0 0,0 0 1,-1 0-1,1 0 0,-1 0 1,0 0-1,0 0 1,0 0-1,0 0 0,0-1 1,0-4-1,-2 7-57,1 0-1,-1 0 1,0 0 0,1 0-1,-1 0 1,0 0 0,1 0-1,-1 1 1,0-1 0,0 0-1,0 0 1,0 1 0,0-1-1,0 1 1,0-1 0,0 1-1,0-1 1,0 1 0,0 0-1,0-1 1,0 1 0,0 0-1,0 0 1,-1 0 0,1 0-1,0 0 1,0 0 0,0 0-1,-2 0 1,-38 4-80,37-1 107,-1-1 0,0 1-1,1 0 1,-1 0 0,1 0-1,0 0 1,0 1 0,0 0-1,1 0 1,-1 0 0,1 0 0,0 0-1,0 1 1,1-1 0,-1 1-1,1 0 1,-3 6 0,4-8 29,0 0 0,0 0 1,1 0-1,-1 0 0,1 0 1,-1 0-1,1 0 0,0 0 1,0 0-1,0 0 0,0 0 1,1 0-1,-1 0 0,1 0 1,0 0-1,0 0 0,0 0 1,0 0-1,0-1 0,1 1 1,-1 0-1,1-1 0,0 1 0,0-1 1,0 1-1,0-1 0,0 0 1,0 0-1,1 0 0,-1 0 1,4 1-1,3 2-20,0 0 0,0-1 0,1 0 0,0-1 0,0 0 0,12 2 0,34 1-3253,-26-6-1776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4.859"/>
    </inkml:context>
    <inkml:brush xml:id="br0">
      <inkml:brushProperty name="width" value="0.025" units="cm"/>
      <inkml:brushProperty name="height" value="0.025" units="cm"/>
    </inkml:brush>
  </inkml:definitions>
  <inkml:trace contextRef="#ctx0" brushRef="#br0">0 1 5125,'0'0'13741,"8"9"-12604,-5-6-1006,2 4 33,0-2 1,0 1-1,1 0 0,-1-1 0,1 0 1,1-1-1,-1 1 0,0-1 0,1 0 1,12 4-1,149 47 1486,48 18-1483,-174-55-1743,55 31 0,-52-27-1861,-39-20 2343,-1-1 0,1 1 1,0-1-1,-1 0 0,1-1 1,9 1-1,3-3-4671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3:55.203"/>
    </inkml:context>
    <inkml:brush xml:id="br0">
      <inkml:brushProperty name="width" value="0.025" units="cm"/>
      <inkml:brushProperty name="height" value="0.025" units="cm"/>
    </inkml:brush>
  </inkml:definitions>
  <inkml:trace contextRef="#ctx0" brushRef="#br0">124 0 9993,'0'0'5040,"11"9"-4330,27 18 517,-13-9-197,-1 1 1,40 38 0,-58-51-894,0 1 0,0 1 1,0-1-1,-1 1 1,0 0-1,-1 0 0,0 0 1,0 1-1,0-1 0,-1 1 1,-1 0-1,0 0 1,0 0-1,1 13 0,-3-8 12,-1 0 0,-1-1-1,0 1 1,0 0 0,-2-1 0,1 0-1,-2 0 1,0 0 0,0 0-1,-1-1 1,-1 0 0,0 0-1,-13 16 1,-12 12-576,-2-2 0,-49 44 0,66-66-48,-29 23-2872,14-16-1944,-2 2-6533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02.522"/>
    </inkml:context>
    <inkml:brush xml:id="br0">
      <inkml:brushProperty name="width" value="0.025" units="cm"/>
      <inkml:brushProperty name="height" value="0.025" units="cm"/>
    </inkml:brush>
  </inkml:definitions>
  <inkml:trace contextRef="#ctx0" brushRef="#br0">974 197 10218,'-10'-1'144,"-19"-2"120,0 1-1,1 1 1,-1 2 0,0 1 0,0 1 0,0 1-1,1 2 1,0 1 0,0 1 0,1 1 0,-46 23-1,33-9-220,1 1 1,1 2-1,1 2 0,2 1 0,0 2 0,3 1 0,0 2 0,2 1 0,2 1 0,1 2 0,2 0 0,2 2 0,1 1 0,3 0 0,1 1 0,-19 67 0,22-60-25,2 0 0,2 1 0,2 1 0,3-1 0,1 1 0,3 0 0,7 76 0,-1-107-31,0 0 0,1 0 1,1 0-1,1-1 0,1 0 0,1 0 0,0-1 1,2 0-1,0 0 0,1-1 0,0-1 0,1 0 1,1-1-1,1 0 0,0-1 0,28 19 0,-20-16-5,1-2-1,0-1 0,1-2 0,1 0 0,0-1 1,1-2-1,-1 0 0,2-2 0,-1-1 0,1-1 1,45 1-1,-39-5 8,0-1 1,0-2-1,0-1 0,0-2 0,0-2 1,-1 0-1,0-3 0,-1 0 1,0-2-1,-1-2 0,35-20 1,-13 1 9,-2-2 1,-2-2-1,-1-3 1,-2-2-1,-2-1 1,45-58-1,-17 8 27,-5-2 0,74-139 0,-103 164 0,-4-1 0,39-116 0,-62 153-9,-2-1 0,-1 0 0,-2 0 0,-1-1 0,-2 0 0,-2 0 0,-6-69 0,4 93-8,-1 0 0,-1 0 1,0 0-1,-1 0 0,0 1 0,-1-1 1,0 1-1,-1 1 0,0-1 0,-1 1 0,0 0 1,-1 0-1,-15-15 0,10 13 12,-1 1 0,0 1 0,0 0-1,-1 2 1,-1-1 0,1 2 0,-1 0 0,-32-9-1,9 6 0,-2 3-1,1 1 0,-1 1 0,1 3 0,-1 2 0,0 1 1,-64 10-1,43 2-392,2 2 1,0 3-1,1 3 0,0 2 1,2 3-1,1 2 0,2 3 1,0 2-1,-61 50 1,6 7-2581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31.215"/>
    </inkml:context>
    <inkml:brush xml:id="br0">
      <inkml:brushProperty name="width" value="0.025" units="cm"/>
      <inkml:brushProperty name="height" value="0.025" units="cm"/>
    </inkml:brush>
  </inkml:definitions>
  <inkml:trace contextRef="#ctx0" brushRef="#br0">0 120 5285,'0'0'12145,"10"-7"-10944,2-1-924,1 1 0,-1 0 0,2 1 0,-1 0 0,1 1 0,-1 1 0,1 0 0,0 1 1,21-2-1,568-52 555,-636 61-8839,6-3 2588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55.126"/>
    </inkml:context>
    <inkml:brush xml:id="br0">
      <inkml:brushProperty name="width" value="0.025" units="cm"/>
      <inkml:brushProperty name="height" value="0.025" units="cm"/>
    </inkml:brush>
  </inkml:definitions>
  <inkml:trace contextRef="#ctx0" brushRef="#br0">206 81 3075,'0'0'838,"-10"4"-208,3-1 97,-37 14 933,12-11 5365,264 5-3812,380-50-2738,-572 34-562,379-44 185,-27 26-1347,-734 37 1404,249-14-152,-615 21-6,467-6 35,-83 7 96,315-21-107,-4 0-14,0 0 0,0 1 0,0 1 1,1 0-1,-15 6 0,78-7-205,313-33 676,-162 8-454,266-6-1871,-159 17-3320,-268 9 2860,-175 3 3023,-81-2 2719,-269 33 0,446-22-2968,19-3-1476,9-5-2474,38-1-2368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02.075"/>
    </inkml:context>
    <inkml:brush xml:id="br0">
      <inkml:brushProperty name="width" value="0.025" units="cm"/>
      <inkml:brushProperty name="height" value="0.025" units="cm"/>
    </inkml:brush>
  </inkml:definitions>
  <inkml:trace contextRef="#ctx0" brushRef="#br0">10 61 4548,'0'0'7399,"15"3"-6182,108 1-526,196-21 0,-225 10-604,-71 5-148,-34 2 20,-26 1 94,-299 19 1120,137-5-434,369-40-584,-21 1-577,52-4-667,-507 51 1483,275-20-367,13-1 1,5-1-30,0 0 0,1 1 0,-1 0 0,1 1 0,-21 8 0,25-4-698,12-3-2865,16-3-1501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7.835"/>
    </inkml:context>
    <inkml:brush xml:id="br0">
      <inkml:brushProperty name="width" value="0.035" units="cm"/>
      <inkml:brushProperty name="height" value="0.035" units="cm"/>
    </inkml:brush>
  </inkml:definitions>
  <inkml:trace contextRef="#ctx0" brushRef="#br0">10 105 11554,'-8'11'1569,"7"-2"-881,5-7-200,9-4 1609,12-8-1425,7-1-128,11-7-464,0-2-184,2-3 192,-1 0-80,-2 3-176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37.489"/>
    </inkml:context>
    <inkml:brush xml:id="br0">
      <inkml:brushProperty name="width" value="0.025" units="cm"/>
      <inkml:brushProperty name="height" value="0.025" units="cm"/>
    </inkml:brush>
  </inkml:definitions>
  <inkml:trace contextRef="#ctx0" brushRef="#br0">73 12 3107,'0'0'1895,"-8"0"-1564,-2 0 157,0-1 0,1 0 0,-1-1 0,-16-5 0,89 16 360,37 9-864,0-4 0,0-5 0,104-4 0,-112-3 11,1637-2 1625,-711-10-880,719-8-415,734 45-36,226 77-87,-1230-65 1624,-1466-39-1925,0 1-1,0 0 0,0 0 1,0 0-1,0 0 1,0 0-1,-1 0 1,1 0-1,0 0 0,-1 0 1,1 1-1,-1-1 1,0 0-1,1 0 0,-1 0 1,0 1-1,1-1 1,-1 0-1,0 3 1,6 14-1497,8-5-556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44.435"/>
    </inkml:context>
    <inkml:brush xml:id="br0">
      <inkml:brushProperty name="width" value="0.025" units="cm"/>
      <inkml:brushProperty name="height" value="0.025" units="cm"/>
    </inkml:brush>
  </inkml:definitions>
  <inkml:trace contextRef="#ctx0" brushRef="#br0">7046 401 5349,'0'0'118,"8"-4"479,-7 4-599,7-3 93,0-1 1,0-1 0,0 0 0,11-8-1,-18 12-66,0 0 0,0 0 0,0 1 0,0-1 0,0 0 0,-1 0 0,1-1 0,0 1-1,0 0 1,-1 0 0,1 0 0,-1 0 0,1-1 0,-1 1 0,1 0 0,-1-1 0,0 1 0,1-3 0,-2 3-3,1 0 0,-1-1 0,0 1 0,1-1 0,-1 1 0,0 0 0,0 0 0,0-1 0,0 1 0,0 0 0,0 0 0,0 0 0,0 0 1,0 0-1,0 0 0,-1 0 0,1 1 0,0-1 0,-1 0 0,1 1 0,-3-2 0,-34-11 374,-1 1-1,0 1 1,-1 3 0,-66-7-1,1 1-243,-738-96 942,161 97-893,112 5-151,294-1-44,-1008-59 52,81 30-154,643 93 91,294-21 10,-98 19 20,295-38 0,1 3-1,1 2 1,-78 36-1,112-38-35,1 1 0,1 2-1,0 1 1,2 1 0,0 1-1,2 2 1,1 1 0,-37 49 0,59-71 16,1-1 0,0 1 1,0 0-1,1 0 0,-1 0 0,1 1 1,0-1-1,0 0 0,1 1 1,0-1-1,0 1 0,0-1 0,0 1 1,1 0-1,0-1 0,1 8 1,1-5 12,0 0 0,0 1 1,1-1-1,0-1 0,0 1 1,1 0-1,0-1 0,0 0 1,11 13-1,8 6 54,1-1 0,1-2 0,2 0 0,35 23 1,-48-36-56,51 35-15,2-2 1,2-3-1,2-4 0,1-2 1,2-4-1,1-3 1,1-3-1,99 17 0,1038 143-386,301-75-465,7-99 262,-1007-11-545,-306-1 889,0-8-1,262-49 0,-376 41 534,-1-4 1,0-4-1,-2-4 0,-2-4 0,0-4 1,-3-4-1,101-66 0,-160 90-195,0-2 1,-1-1-1,-1-1 1,-1-1-1,-1-1 1,-2-1-1,22-31 0,-36 45-41,0-1 0,-1 0-1,0 0 1,-1-1 0,0 0-1,-1 0 1,-1 0 0,4-23-1,-7 26 10,1-1 0,-2 1-1,1 0 1,-1 0 0,-1 0-1,0-1 1,0 1-1,-1 1 1,0-1 0,-1 0-1,0 1 1,-10-16 0,-1 2-26,-1 2 0,-1 0-1,-1 1 1,0 1 0,-2 1 0,0 1 0,-1 0 0,-1 2 0,0 0 0,-1 1 0,-40-16 0,6 6-199,-1 2 1,0 3-1,-118-22 1,-41 13-1814,125 18-219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1.909"/>
    </inkml:context>
    <inkml:brush xml:id="br0">
      <inkml:brushProperty name="width" value="0.025" units="cm"/>
      <inkml:brushProperty name="height" value="0.025" units="cm"/>
    </inkml:brush>
  </inkml:definitions>
  <inkml:trace contextRef="#ctx0" brushRef="#br0">313 9 13837,'-1'-1'200,"0"0"0,1 1-1,-1-1 1,0 0 0,1 1 0,-1-1-1,0 1 1,0-1 0,0 1 0,1-1 0,-1 1-1,0 0 1,0-1 0,0 1 0,0 0-1,0 0 1,0 0 0,0 0 0,1 0-1,-1-1 1,0 2 0,0-1 0,0 0-1,-2 0 1,-28 1 198,29-1-142,-16 4-56,1 0-1,0 0 0,1 2 1,-1 0-1,1 1 1,0 0-1,1 2 1,0-1-1,0 2 0,1 0 1,0 1-1,1 0 1,-19 21-1,30-30-161,0 0 0,0 1 0,0-1 0,0 1 0,0 0 0,1 0 0,-1-1 0,1 1 0,0 0 0,0 0 0,0 0 0,0 0 0,1 0 0,-1 1-1,1-1 1,-1 5 0,2-6-20,-1 0-1,1-1 1,0 1-1,0-1 1,0 1-1,0-1 1,0 1-1,0-1 1,0 1-1,0-1 0,0 0 1,1 1-1,-1-1 1,1 0-1,-1 0 1,1 0-1,-1 0 1,1 0-1,-1-1 1,1 1-1,0 0 1,0-1-1,-1 1 0,1-1 1,0 0-1,0 0 1,-1 1-1,1-1 1,2 0-1,31 3 109,69-2 0,-84-2-1611,0-1 1,29-8 0,-15 0-3796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2.289"/>
    </inkml:context>
    <inkml:brush xml:id="br0">
      <inkml:brushProperty name="width" value="0.025" units="cm"/>
      <inkml:brushProperty name="height" value="0.025" units="cm"/>
    </inkml:brush>
  </inkml:definitions>
  <inkml:trace contextRef="#ctx0" brushRef="#br0">1 104 11339,'0'0'8258,"12"-3"-7265,17-6-848,0-2 1,-1-1-1,0-1 0,48-31 0,-58 33 78,-13 12 389,-19 24 819,-4 6-1268,4 23 219,13-52-496,1 1-1,-1 0 0,1-1 1,0 1-1,0 0 0,0 0 1,0 0-1,0-1 0,1 1 1,-1 0-1,1-1 0,0 1 1,0 0-1,0-1 1,0 1-1,0-1 0,3 4 1,6 0-4301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2.636"/>
    </inkml:context>
    <inkml:brush xml:id="br0">
      <inkml:brushProperty name="width" value="0.025" units="cm"/>
      <inkml:brushProperty name="height" value="0.025" units="cm"/>
    </inkml:brush>
  </inkml:definitions>
  <inkml:trace contextRef="#ctx0" brushRef="#br0">11 1 17745,'0'0'2818,"-11"49"-5892,17-47-2211,4-2-5798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3.025"/>
    </inkml:context>
    <inkml:brush xml:id="br0">
      <inkml:brushProperty name="width" value="0.025" units="cm"/>
      <inkml:brushProperty name="height" value="0.025" units="cm"/>
    </inkml:brush>
  </inkml:definitions>
  <inkml:trace contextRef="#ctx0" brushRef="#br0">35 1 15214,'0'0'5029,"-34"50"-4805,37-46-160,10-4-608,10 0-2595,-3-7-4708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3.466"/>
    </inkml:context>
    <inkml:brush xml:id="br0">
      <inkml:brushProperty name="width" value="0.025" units="cm"/>
      <inkml:brushProperty name="height" value="0.025" units="cm"/>
    </inkml:brush>
  </inkml:definitions>
  <inkml:trace contextRef="#ctx0" brushRef="#br0">5 0 10858,'0'0'12631,"-1"9"-12636,-1-1 10,1 1 1,0-1 0,1 1 0,0 0 0,1-1 0,1 12 0,-1-17-31,0 0 1,0 0-1,0 0 1,0 0 0,0 0-1,1-1 1,-1 1 0,1-1-1,0 1 1,0-1 0,0 1-1,0-1 1,0 0-1,0 0 1,0 0 0,1 0-1,-1 0 1,1-1 0,0 1-1,-1-1 1,1 0-1,0 0 1,0 0 0,0 0-1,3 1 1,2 0-93,1-1 1,-1 0-1,1 0 0,-1-1 1,1 0-1,0 0 0,-1-1 1,1 0-1,-1 0 1,1-1-1,-1 0 0,0-1 1,0 0-1,0 0 0,0-1 1,0 0-1,-1 0 0,0 0 1,10-9-1,-16 12 603,-5 39-353,2 1-674,4-14-3466,2-12-2148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08.262"/>
    </inkml:context>
    <inkml:brush xml:id="br0">
      <inkml:brushProperty name="width" value="0.025" units="cm"/>
      <inkml:brushProperty name="height" value="0.025" units="cm"/>
    </inkml:brush>
  </inkml:definitions>
  <inkml:trace contextRef="#ctx0" brushRef="#br0">123 43 4452,'0'0'13506,"-12"-3"-13121,23 4-269,0-1 1,0 0-1,0-1 1,0 0-1,-1 0 1,18-6 0,-24 6-90,44-12 66,-35 9-70,0 1 0,-1 0 0,1 0 0,18-1 0,-30 4 111,-16 0 544,-26 3-353,1 1 0,1 2 0,-44 13 0,-28 4 884,101-20-1251,36-4 64,45-6 51,139-10-249,-385 11 316,143 6-104,325-19-4451,-309 21 4511,0 0-1,0 0 0,-20 7 1,21-4-859,-1-2 0,1 0 1,-28 1-1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0.266"/>
    </inkml:context>
    <inkml:brush xml:id="br0">
      <inkml:brushProperty name="width" value="0.025" units="cm"/>
      <inkml:brushProperty name="height" value="0.025" units="cm"/>
    </inkml:brush>
  </inkml:definitions>
  <inkml:trace contextRef="#ctx0" brushRef="#br0">158 65 4612,'0'0'6380,"1"-8"-4309,0 1-2294,0 4 583,0 0-1,-1 0 1,1 0-1,-1 0 0,0 0 1,0 0-1,0 0 1,0 0-1,-2-4 0,2 5-247,-1 1-1,0 0 1,1 0-1,-1 0 0,0 0 1,0 1-1,0-1 0,0 0 1,0 0-1,0 0 1,0 1-1,0-1 0,0 1 1,0-1-1,0 1 0,-1-1 1,1 1-1,0-1 1,0 1-1,0 0 0,-1 0 1,1 0-1,0 0 0,0 0 1,-1 0-1,1 0 0,0 0 1,0 0-1,-1 0 1,1 1-1,0-1 0,-2 1 1,-6 2-85,0 1 1,0-1-1,0 2 1,0-1-1,1 1 0,-1 1 1,1-1-1,1 1 1,-1 1-1,1-1 1,0 1-1,1 1 1,-8 10-1,13-17-25,1-1 0,-1 1 0,1 0 0,-1 0 0,1 0 0,0-1 0,-1 1 0,1 0-1,0 0 1,0 0 0,0 0 0,0 0 0,0-1 0,0 1 0,0 0 0,0 0 0,0 0 0,0 0 0,0 0 0,0-1 0,1 1 0,-1 0 0,0 0-1,1 0 1,-1 0 0,0-1 0,1 1 0,-1 0 0,1-1 0,0 1 0,-1 0 0,1-1 0,-1 1 0,1 0 0,0-1 0,-1 1 0,1-1 0,0 1-1,0-1 1,0 0 0,-1 1 0,1-1 0,0 0 0,0 1 0,0-1 0,0 0 0,-1 0 0,1 0 0,0 0 0,0 0 0,1 0 0,59 6 158,-48-5-191,8 0 25,-15-2 0,-1 1-1,1 0 1,-1 0-1,0 1 1,1-1 0,-1 1-1,0 1 1,1-1 0,-1 1-1,0-1 1,0 2-1,0-1 1,0 0 0,6 5-1,-11-6 8,1-1 0,-1 1 0,0-1 0,1 0 0,-1 1 0,0-1 0,1 1 0,-1-1 0,0 1 0,0 0 0,0-1-1,1 1 1,-1-1 0,0 1 0,0-1 0,0 1 0,0-1 0,0 1 0,0 0 0,0-1 0,0 1 0,0-1 0,0 1 0,0-1 0,-1 1 0,1 0 0,0-1-1,0 1 1,-1-1 0,1 1 0,0-1 0,-1 1 0,-19 13 567,-26-1 712,-44-3-345,130-3-10881,-8-7 5457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0.641"/>
    </inkml:context>
    <inkml:brush xml:id="br0">
      <inkml:brushProperty name="width" value="0.025" units="cm"/>
      <inkml:brushProperty name="height" value="0.025" units="cm"/>
    </inkml:brush>
  </inkml:definitions>
  <inkml:trace contextRef="#ctx0" brushRef="#br0">171 3 15727,'-9'0'705,"1"-1"-593,-8 0 492,-1 1 1,0 0-1,-22 3 1,36-3-549,0 1-1,0-1 1,1 0-1,-1 1 1,0-1-1,0 1 1,1 0-1,-1 0 1,0 0-1,1 1 1,-1-1-1,1 0 1,-1 1-1,1 0 1,0-1-1,0 1 1,0 0-1,0 0 1,0 0-1,0 0 1,0 1-1,0-1 1,1 1-1,0-1 1,-1 1-1,1-1 1,0 1-1,0 0 1,-1 4 0,2-5-47,1-1 0,-1 1 0,0-1 0,1 1 0,-1-1 0,1 1 0,0-1 1,-1 0-1,1 1 0,0-1 0,0 0 0,0 1 0,0-1 0,0 0 0,0 0 1,0 0-1,1 0 0,-1 0 0,0 0 0,0 0 0,1 0 0,-1-1 0,1 1 1,-1 0-1,1-1 0,-1 1 0,1-1 0,-1 0 0,1 0 0,-1 1 0,1-1 1,2 0-1,63 3 291,-57-3-261,39-6 158,-48 5-161,0 1-1,0 0 0,0 0 1,0-1-1,0 1 1,0 0-1,0-1 1,0 1-1,0-1 0,0 1 1,-1-1-1,1 0 1,0 1-1,0-1 0,-1 0 1,1 1-1,0-1 1,-1 0-1,1 0 1,-1 0-1,1 1 0,-1-1 1,1 0-1,-1 0 1,0 0-1,1 0 0,-1 0 1,0 0-1,0 0 1,0 0-1,0 0 1,0 0-1,0 0 0,0 0 1,0 0-1,0 0 1,0 0-1,0 0 0,-1 0 1,1 0-1,0 0 1,-1 0-1,1 0 1,-1 1-1,1-1 0,-1 0 1,1 0-1,-2-1 1,-22-15 398,23 16-528,0 0 0,0 1 0,0-1 0,0 0 1,0 1-1,0-1 0,0 1 0,0-1 0,0 1 1,0 0-1,0-1 0,-1 1 0,1 0 0,0 0 1,0 0-1,0 0 0,0 0 0,0 0 0,-1 0 0,1 0 1,0 0-1,0 0 0,0 1 0,-2 0 0,5 9-6456,8-2 1324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08.273"/>
    </inkml:context>
    <inkml:brush xml:id="br0">
      <inkml:brushProperty name="width" value="0.035" units="cm"/>
      <inkml:brushProperty name="height" value="0.035" units="cm"/>
    </inkml:brush>
  </inkml:definitions>
  <inkml:trace contextRef="#ctx0" brushRef="#br0">13 509 14907,'-12'22'1701,"11"-20"-1284,2-3-45,8-11 154,6-14-81,20-42 1,-30 57-421,-1 0 0,0 0 0,-1-1 0,0 1 1,-1-1-1,0 1 0,-1-13 0,-3 15 10,-4 11-6,-7 15 31,8-4 25,0 1-1,0 1 1,1-1 0,1 1 0,0-1 0,1 1-1,1 0 1,0 0 0,2 23 0,-1-36-62,1 0 0,-1 0 1,0 0-1,0 0 0,1 0 1,-1 0-1,1 0 0,-1 0 0,1 0 1,0 0-1,0-1 0,0 1 0,0 0 1,0-1-1,0 1 0,1-1 1,-1 1-1,0-1 0,1 1 0,-1-1 1,1 0-1,0 0 0,-1 0 0,1 0 1,0 0-1,-1 0 0,1 0 1,0 0-1,0-1 0,0 1 0,0-1 1,0 1-1,0-1 0,0 0 0,0 0 1,0 0-1,0 0 0,0 0 0,0 0 1,0-1-1,0 1 0,0-1 1,-1 1-1,1-1 0,0 0 0,0 0 1,0 1-1,2-3 0,8-4 48,-1 0 0,0-1-1,0 0 1,-1-1 0,0 0 0,0 0 0,13-18-1,1-4 65,25-46-1,-45 71-126,5-7 0,-1-1 1,-1 1 0,-1-1 0,0 0-1,7-23 1,-12 27-46,-4 11-1,-8 18 9,1 2 55,1 1 0,1-1 0,2 2 0,0-1 0,1 1-1,-3 27 1,8-47-13,0-1 0,0 0 1,0 0-1,0 1 0,0-1 0,0 0 0,1 0 0,-1 0 0,1 0 0,0 0 0,0 3 0,0-5-7,0 1 0,-1 0 0,1-1 0,0 1 1,-1-1-1,1 1 0,0-1 0,0 1 0,-1-1 0,1 1 0,0-1 0,0 0 0,0 0 1,-1 1-1,1-1 0,0 0 0,0 0 0,0 0 0,0 0 0,0 0 0,0 0 0,0 0 1,-1 0-1,1 0 0,0 0 0,0-1 0,0 1 0,0 0 0,0 0 0,-1-1 0,3 0 0,7-4 19,0 0-1,-1 0 0,1-1 1,-1 0-1,0-1 0,0 0 0,9-11 1,54-62-50,-72 80 25,28-34-283,35-56 1,-52 72 67,-1-1 0,-1 0 1,0-1-1,-1 1 0,5-26 0,-12 40 114,0 0 0,-1 0 0,1 0-1,-1 0 1,0 0 0,-1-7 0,1 11 88,0 1-1,0-1 1,0 0 0,-1 1-1,1-1 1,0 0 0,0 1-1,0-1 1,0 0 0,-1 1-1,1-1 1,0 1 0,0-1-1,-1 1 1,1-1 0,-1 0-1,1 1 1,0 0 0,-1-1-1,1 1 1,-1-1 0,1 1-1,-1-1 1,1 1 0,-1 0-1,1-1 1,-1 1 0,0 0-1,1 0 1,-1-1 0,0 1-1,1 0 1,-1 0 0,1 0-1,-1 0 1,0 0 0,1 0-1,-1 0 1,0 0 0,1 0-1,-1 0 1,0 0 0,1 0-1,-1 0 1,1 1 0,-1-1-1,0 0 1,1 0 0,-1 1-1,1-1 1,-1 0 0,1 1-1,-1-1 1,1 1-1,-1-1 1,1 1 0,-1 0-1,-4 3 33,0 0-1,0 1 1,1 0-1,0-1 1,0 2-1,0-1 0,1 0 1,-6 12-1,-17 49 362,22-54-291,1 0 0,0 0 0,1 0 0,0 0 0,1 0 0,0 1 0,2 17 0,0-22-52,0 0 0,0-1 0,1 1 0,0 0 0,0-1 0,1 0 0,0 1 0,0-1-1,1 0 1,0-1 0,0 1 0,10 10 0,20 17-44,-21-22-61,0 1-1,15 19 1,-26-28 27,1 0 0,0 0-1,-1 0 1,0 0 0,0 1 0,0-1-1,0 1 1,-1-1 0,0 1 0,0 0-1,0-1 1,0 1 0,-1 8 0,0-12 31,0 0 0,0 0 1,0 0-1,0 0 1,0 0-1,0 0 0,0 0 1,-1 0-1,1 0 1,0 0-1,-1 0 0,1 0 1,-1 0-1,1 0 1,-1 0-1,0-1 0,1 1 1,-1 0-1,0 0 1,1-1-1,-1 1 0,0 0 1,0-1-1,0 1 1,0-1-1,0 1 0,1-1 1,-1 1-1,0-1 1,0 1-1,0-1 0,0 0 1,0 0-1,0 0 1,-1 1-1,1-1 0,-2-1 1,1 1 0,-1 0 1,1 0-1,-1-1 1,1 1-1,-1-1 1,1 0-1,0 0 1,-1 0-1,1 0 1,0 0-1,-1 0 1,1-1 0,0 1-1,-2-3 1,-2-3 0,-1-1 0,2 0 0,-1-1 1,1 1-1,1-1 0,-1 0 0,1 0 1,1 0-1,-3-11 0,-16-87-50,21 104 56,-11-99-34,11 88 33,0 1 0,2-1 0,0 0 0,0 1 0,5-19 0,-6 29-1,1 1 0,0 0 0,-1 0 1,1-1-1,0 1 0,0 0 1,1 0-1,-1 0 0,0 0 0,1 0 1,-1 0-1,1 0 0,-1 1 1,1-1-1,0 0 0,0 1 0,0-1 1,0 1-1,0 0 0,0 0 1,0 0-1,0 0 0,0 0 0,1 0 1,-1 0-1,0 1 0,4-1 1,3 1-49,1 0 1,-1 0-1,1 1 1,-1 0-1,16 5 1,9 0 2,6-2-43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0.987"/>
    </inkml:context>
    <inkml:brush xml:id="br0">
      <inkml:brushProperty name="width" value="0.025" units="cm"/>
      <inkml:brushProperty name="height" value="0.025" units="cm"/>
    </inkml:brush>
  </inkml:definitions>
  <inkml:trace contextRef="#ctx0" brushRef="#br0">11 1 5381,'0'0'17168,"-10"14"-19762,10 0-994,3-2-2593</inkml:trace>
  <inkml:trace contextRef="#ctx0" brushRef="#br0" timeOffset="1">35 172 12204,'0'0'7399,"-25"51"-7079,25-45-256,1-5-641,8-1-4676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1.806"/>
    </inkml:context>
    <inkml:brush xml:id="br0">
      <inkml:brushProperty name="width" value="0.025" units="cm"/>
      <inkml:brushProperty name="height" value="0.025" units="cm"/>
    </inkml:brush>
  </inkml:definitions>
  <inkml:trace contextRef="#ctx0" brushRef="#br0">186 48 5125,'0'0'15791,"-10"-8"-14932,4 3-779,-1 1 0,0-1 0,-1 1-1,1 0 1,-1 1 0,1 0 0,-1 0-1,-14-3 1,18 5-81,1 1-1,0-1 0,-1 1 1,1-1-1,-1 1 1,1 0-1,-1 1 1,1-1-1,-1 0 1,1 1-1,-1 0 0,1 0 1,0 0-1,-1 0 1,1 1-1,0-1 1,0 1-1,0 0 0,0 0 1,0 0-1,0 0 1,1 0-1,-1 0 1,1 1-1,-1 0 1,1-1-1,0 1 0,-3 5 1,5-7-3,-1 0 0,1 0 1,-1 0-1,1 0 0,0 0 1,-1 1-1,1-1 0,0 0 0,0 0 1,0 0-1,0 1 0,0-1 1,0 0-1,0 0 0,0 0 0,0 1 1,0-1-1,1 0 0,-1 0 1,1 0-1,-1 0 0,1 0 0,-1 0 1,1 0-1,0 1 0,-1-2 1,1 1-1,0 0 0,0 0 0,-1 0 1,1 0-1,0 0 0,0-1 0,0 1 1,0 0-1,0-1 0,0 1 1,1-1-1,0 1 0,56 19-27,-41-15-189,-7-2 121,-1 0 0,1 0 0,-1 1 0,0 1 0,0 0 1,0 0-1,9 7 0,-17-10 92,1 0 1,0 0-1,0 0 0,-1-1 0,1 2 1,-1-1-1,1 0 0,-1 0 0,0 0 1,0 1-1,0-1 0,0 0 0,0 1 1,-1-1-1,1 1 0,-1-1 0,1 1 1,-1 0-1,0-1 0,0 1 1,0-1-1,-1 1 0,1-1 0,0 1 1,-1-1-1,0 1 0,0-1 0,1 1 1,-1-1-1,-1 0 0,1 1 0,0-1 1,-3 4-1,-3 4 176,-1-1 0,0 1-1,0-1 1,0-1 0,-1 0 0,-1 0 0,1 0 0,-1-2-1,-1 1 1,1-1 0,-1 0 0,0-1 0,0-1-1,0 1 1,-19 3 0,56-34-3569,37-26-4336,-22 19 1229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2.216"/>
    </inkml:context>
    <inkml:brush xml:id="br0">
      <inkml:brushProperty name="width" value="0.025" units="cm"/>
      <inkml:brushProperty name="height" value="0.025" units="cm"/>
    </inkml:brush>
  </inkml:definitions>
  <inkml:trace contextRef="#ctx0" brushRef="#br0">79 1 10666,'0'0'4959,"-5"11"-4233,-10 30 175,1 0 0,2 0-1,2 1 1,2 0 0,1 1-1,0 65 1,7-106-741,1-15 577,18-34-585,2 1 0,2 1 0,39-56 1,-60 97-164,1 0 1,0 1-1,-1-1 1,1 1-1,1 0 1,-1 0-1,0 0 0,1 0 1,-1 1-1,1-1 1,0 1-1,0 0 1,0 0-1,0 0 1,5-1-1,-7 3 2,1-1 0,0 1 0,-1 0 0,1 0 0,0 0 0,0 0-1,-1 0 1,1 1 0,0-1 0,-1 1 0,1 0 0,-1-1 0,1 1-1,-1 1 1,1-1 0,-1 0 0,1 0 0,-1 1 0,0 0 0,0-1 0,0 1-1,0 0 1,0 0 0,0 0 0,2 4 0,-2-4 1,-1 0 0,1 0-1,-1 0 1,0 1 0,1-1 0,-1 1 0,0-1 0,0 1-1,-1-1 1,1 1 0,0-1 0,-1 1 0,0 0 0,0-1 0,0 1-1,0 0 1,0-1 0,0 1 0,0-1 0,-2 4 0,1-2 46,-1 1 1,0-1-1,0 0 1,0 0-1,-1 1 1,1-2-1,-1 1 1,0 0-1,0-1 1,-7 7-1,5-5 29,-1-1 0,0 1 0,0-1-1,0 0 1,0-1 0,0 1 0,-1-1 0,0-1-1,0 1 1,1-1 0,-1 0 0,-1-1 0,1 1 0,-14-1-1,20-1-139,1 0 1,-1 0-1,0-1 0,0 1 0,0 0 0,0-1 0,1 1 0,-1-1 0,0 1 1,1-1-1,-1 1 0,0-1 0,1 1 0,-1-1 0,0 0 0,1 0 0,-1 1 0,1-1 1,0 0-1,-1 0 0,1 1 0,-1-1 0,1 0 0,0 0 0,0 0 0,-1 0 1,1 1-1,0-1 0,0 0 0,0 0 0,0 0 0,0 0 0,0 0 0,0 0 1,0 0-1,1 1 0,-1-1 0,0 0 0,1 0 0,-1 0 0,1 0 0,-1-3-548,1 1-1,0 0 1,1 0-1,-1 0 1,0 0-1,1 0 1,0 0-1,-1 1 1,1-1-1,4-4 1,16-8-3724,1 5-1042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3.243"/>
    </inkml:context>
    <inkml:brush xml:id="br0">
      <inkml:brushProperty name="width" value="0.025" units="cm"/>
      <inkml:brushProperty name="height" value="0.025" units="cm"/>
    </inkml:brush>
  </inkml:definitions>
  <inkml:trace contextRef="#ctx0" brushRef="#br0">48 52 224,'0'0'17222,"-2"4"-16288,1-2-772,0 0 1,-1 0-1,1-1 1,0 1-1,-1 0 1,0 0-1,1-1 1,-1 1-1,0-1 0,0 0 1,0 1-1,0-1 1,0 0-1,0 0 1,0 0-1,0 0 1,-1-1-1,1 1 0,0 0 1,-5-1-1,36-27 111,-25 24-317,1 0 1,0 0 0,0 1 0,0-1 0,0 1 0,0 1 0,1-1 0,-1 1 0,7-2 0,6-1-34,-29 3 739,9 1-620,-1-1 0,1 0-1,-1 1 1,0 0 0,0 0 0,1 0 0,-1 0 0,0 0-1,1 0 1,-1 1 0,0-1 0,1 1 0,-1 0 0,1 0 0,-1 0-1,1 0 1,-5 3 0,3-1 23,0 1 1,0 0-1,1 0 0,-1 0 0,1 0 1,0 0-1,0 1 0,1 0 0,-1-1 1,1 1-1,0 0 0,0 0 0,1 0 1,-1 1-1,1-1 0,1 0 0,-2 8 1,3-12-55,0 0 0,-1 0 0,1 0 1,0 0-1,-1 0 0,1-1 0,0 1 1,0 0-1,0 0 0,0-1 0,0 1 1,0-1-1,0 1 0,0-1 0,0 1 1,0-1-1,0 0 0,0 1 0,0-1 1,0 0-1,1 0 0,-1 0 0,0 0 1,0 0-1,0 0 0,2 0 0,34-3 235,-28 1-258,0-1-1,0-1 1,0 1-1,-1-1 0,1-1 1,-1 1-1,0-2 1,8-5-1,-7 4-75,1 0-1,1 1 1,-1 0 0,13-4-1,-22 10 77,-1 0 0,1 0 1,0 0-1,-1 0 0,1 0 0,0 0 0,-1 0 0,1 0 0,0 0 0,-1 1 0,1-1 1,0 0-1,-1 0 0,1 1 0,0-1 0,-1 0 0,1 1 0,-1-1 0,1 1 0,-1-1 1,1 1-1,-1-1 0,1 1 0,-1-1 0,1 1 0,-1-1 0,0 1 0,1 0 0,-1-1 1,0 1-1,0-1 0,1 1 0,-1 0 0,0-1 0,0 1 0,0 0 0,0 0 0,0-1 1,0 1-1,0 0 0,0-1 0,0 1 0,0 1 0,0 41 82,-1-32-60,-2 9 5,2-8 227,11-22-18,-2 0-214,-3 4 5,1-1 0,-1 0 0,-1 0 0,1 0 0,-1 0 0,0 0 0,-1-1 1,0 0-1,0 0 0,2-10 0,-5 18-133,29 14-314,-17-14 368,1 0 0,0 0 1,-1-1-1,1-1 0,-1 0 1,1-1-1,-1 0 0,0-1 1,0 0-1,-1-1 0,1-1 0,-1 1 1,0-2-1,19-14 0,-25 16 56,-13 7-13,-12 9-24,-18 28 171,36-37-110,1 0 0,-1-1-1,1 1 1,0 0 0,0 0-1,0 0 1,0 0-1,0 0 1,0 0 0,1 0-1,-1 0 1,0 0-1,1 0 1,0 1 0,-1-1-1,1 0 1,0 0-1,0 0 1,1 1 0,-1-1-1,0 0 1,2 4-1,-2-6-5,1 1-1,1 0 1,-1 0 0,0 0-1,0-1 1,0 1-1,0 0 1,0-1-1,1 1 1,-1-1 0,0 1-1,0-1 1,1 0-1,-1 0 1,0 1-1,1-1 1,-1 0 0,3-1-1,33 1 142,-24-1-211,97-2-859,-81 17 1048,-14-14-92,0-1 1,0 0 0,0-1 0,19-4-1,27-15-7897,-42 12-516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4.197"/>
    </inkml:context>
    <inkml:brush xml:id="br0">
      <inkml:brushProperty name="width" value="0.025" units="cm"/>
      <inkml:brushProperty name="height" value="0.025" units="cm"/>
    </inkml:brush>
  </inkml:definitions>
  <inkml:trace contextRef="#ctx0" brushRef="#br0">4 1 9929,'0'0'11051,"1"10"-10208,-6 104 711,6-113-1534,-1 0 0,0 0 0,0 0 0,0-1 0,1 1 0,-1 0 0,0 0 0,1 0-1,-1-1 1,1 1 0,-1 0 0,1-1 0,-1 1 0,1 0 0,0-1 0,-1 1 0,1-1 0,0 1 0,-1-1 0,1 1 0,0-1 0,-1 0 0,1 1 0,0-1 0,0 0 0,0 1 0,-1-1 0,1 0 0,0 0 0,0 0 0,0 0 0,0 0 0,0 0 0,-1 0 0,1 0 0,0 0 0,0 0 0,0 0-1,0-1 1,-1 1 0,1 0 0,1-1 0,38-12 638,-20 3-505,0 0 0,26-20-1,-27 17-95,1 1 1,21-10-1,-40 22-70,-1 0-1,1 1 1,-1-1 0,1 1-1,-1 0 1,1-1 0,-1 1-1,1-1 1,-1 1 0,0 0 0,1-1-1,-1 1 1,0-1 0,0 1-1,1 0 1,-1 0 0,0-1-1,0 1 1,0 0 0,0-1 0,0 1-1,0 0 1,0 0 0,0-1-1,0 1 1,-1 1 0,2 29 80,-1-26-58,-1 4 1,1-5 2,0 1 0,0 0 0,0 0 0,0-1 0,1 1 0,0 0 0,0 0 0,0-1 0,2 6-1,-1-9 8,-1 1 0,0-1 0,1 0 0,-1 0 0,1 1-1,-1-1 1,1 0 0,-1-1 0,1 1 0,0 0 0,0 0-1,-1-1 1,1 1 0,0-1 0,0 1 0,0-1-1,0 0 1,-1 0 0,1 0 0,0 0 0,0 0 0,0 0-1,0 0 1,0-1 0,-1 1 0,1-1 0,3 0 0,-1-1 46,1 1 1,0-1 0,0 0 0,-1-1 0,1 1 0,-1-1 0,5-3 0,19-10-1092,-7 11-3291,-17 7-818,-4 4-1939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4.560"/>
    </inkml:context>
    <inkml:brush xml:id="br0">
      <inkml:brushProperty name="width" value="0.025" units="cm"/>
      <inkml:brushProperty name="height" value="0.025" units="cm"/>
    </inkml:brush>
  </inkml:definitions>
  <inkml:trace contextRef="#ctx0" brushRef="#br0">97 35 13261,'0'0'7500,"-9"-6"-6934,9 6-484,-31-21 370,30 20-347,0 1-1,0-1 1,-1 0 0,1 0 0,0 1-1,-1-1 1,1 1 0,0-1-1,-1 1 1,1-1 0,-1 1-1,1 0 1,-1 0 0,1 0 0,-1 0-1,1 0 1,-1 0 0,1 0-1,-1 0 1,1 1 0,-1-1-1,1 1 1,-1-1 0,1 1 0,-2 0-1,-6 1-7940,-1 1-871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4.902"/>
    </inkml:context>
    <inkml:brush xml:id="br0">
      <inkml:brushProperty name="width" value="0.025" units="cm"/>
      <inkml:brushProperty name="height" value="0.025" units="cm"/>
    </inkml:brush>
  </inkml:definitions>
  <inkml:trace contextRef="#ctx0" brushRef="#br0">0 151 8072,'0'0'17771,"1"-4"-17349,1-1-327,0 1 0,0 0 0,0 0 0,0 0 0,1 0 0,0 0 1,0 0-1,0 1 0,0-1 0,0 1 0,1 0 0,-1 0 0,1 0 0,5-3 0,71-39 315,-54 31-447,-22 11 37,2 0-7,-1-1-1,1 1 0,-1 0 1,1 1-1,0 0 1,0-1-1,0 2 0,1-1 1,-1 1-1,0 0 1,7 0-1,-12 2-5,-1 0 0,1 0 1,0 0-1,-1 0 0,1 0 0,-1 0 0,1 1 0,-1-1 1,1 0-1,-1 0 0,0 0 0,0 1 0,0-1 0,0 0 0,0 1 1,0-1-1,0 0 0,0 0 0,0 1 0,-1 1 0,-3 29 96,-10 6-35,12-33-89,-1 0 1,1 1-1,0 0 0,0-1 1,1 1-1,0 0 0,-1 6 1,18-20-7017,-13 6 5401,7-7-5129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5.374"/>
    </inkml:context>
    <inkml:brush xml:id="br0">
      <inkml:brushProperty name="width" value="0.025" units="cm"/>
      <inkml:brushProperty name="height" value="0.025" units="cm"/>
    </inkml:brush>
  </inkml:definitions>
  <inkml:trace contextRef="#ctx0" brushRef="#br0">63 48 6022,'0'0'15593,"2"-6"-14723,-2-12-351,0 17-501,0 1 1,-1 0 0,1 0-1,0-1 1,-1 1 0,1 0-1,0 0 1,-1 0 0,1 0-1,0 0 1,-1 0 0,1-1-1,-1 1 1,1 0-1,0 0 1,-1 0 0,1 0-1,-1 0 1,1 0 0,0 1-1,-1-1 1,1 0 0,0 0-1,-1 0 1,1 0 0,0 0-1,-1 0 1,1 1 0,0-1-1,-1 0 1,-40 33 1062,29-13-530,12-20-534,0 0 1,0 1-1,0-1 0,0 1 0,0-1 1,1 1-1,-1-1 0,0 0 0,0 1 1,0-1-1,1 0 0,-1 1 0,0-1 0,0 0 1,1 1-1,-1-1 0,0 0 0,1 1 1,-1-1-1,1 0 0,-1 0 0,0 0 1,1 1-1,-1-1 0,0 0 0,1 0 1,-1 0-1,1 0 0,-1 0 0,1 0 1,48 1 644,-32-3-664,121-1-190,-136 3 178,-1 0 0,0 0-1,0 0 1,1 1 0,-1-1 0,0 0 0,0 1 0,1-1 0,-1 1 0,0-1 0,0 1-1,0 0 1,0 0 0,0-1 0,0 1 0,0 0 0,0 0 0,0 0 0,0 0 0,-1 0 0,1 0-1,0 0 1,-1 0 0,1 0 0,-1 1 0,1-1 0,0 2 0,13-57 1535,-11 39-434,-2 13-1462,-1 0 0,0 0 0,1 0 1,-1 0-1,1 0 0,-1 0 1,1 0-1,0 0 0,0 0 0,0 1 1,2-4-1,-1 4-242,-1 0 0,1 0 1,0 1-1,-1-1 0,1 0 0,0 1 0,0-1 1,-1 1-1,1 0 0,0 0 0,0 0 0,0-1 1,-1 2-1,1-1 0,0 0 0,3 1 0,16 1-2687,2 0-753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4:45.942"/>
    </inkml:context>
    <inkml:brush xml:id="br0">
      <inkml:brushProperty name="width" value="0.025" units="cm"/>
      <inkml:brushProperty name="height" value="0.025" units="cm"/>
    </inkml:brush>
  </inkml:definitions>
  <inkml:trace contextRef="#ctx0" brushRef="#br0">60 1 5862,'0'0'12561,"-8"9"-12252,-25 30 81,31-35-346,-1 0-1,1 1 1,0-1-1,1 1 1,-1 0-1,1-1 1,0 1-1,0 0 1,0 0-1,1 0 1,-1 0-1,1 0 1,1 0-1,-1 0 1,2 8-1,0 8 24,-1-6-78,1 0 0,0-1 0,1 1 0,9 25 0,-8-29 142,0 0 0,-1 0-1,0 0 1,-1 0 0,-1 1-1,1-1 1,-2 1 0,0 18 0,-1-29-82,1-1 1,0 0 0,0 1-1,0-1 1,-1 1 0,1-1 0,0 0-1,-1 1 1,1-1 0,0 0 0,-1 1-1,1-1 1,0 0 0,-1 0 0,1 1-1,-1-1 1,1 0 0,0 0-1,-1 0 1,1 1 0,-1-1 0,1 0-1,-1 0 1,1 0 0,-1 0 0,1 0-1,-1 0 1,1 0 0,-1 0 0,1 0-1,0 0 1,-1 0 0,1-1-1,-1 1 1,1 0 0,-1 0 0,1 0-1,-1 0 1,1-1 0,0 1 0,-1 0-1,1 0 1,0-1 0,-1 1 0,1 0-1,0-1 1,-1 1 0,1-1-1,-19-18 883,17 11-982,0 1 1,1-1-1,-1 0 1,2 0-1,-1 0 0,1 0 1,1 0-1,-1 0 0,1 0 1,1 0-1,-1 0 1,2 1-1,-1-1 0,1 0 1,0 1-1,0 0 0,1 0 1,0 0-1,0 0 1,8-9-1,8-7-47,0 1-1,2 1 1,1 1-1,26-18 1,-16 12 377,-32 26-250,0-1 0,0 1 0,0-1 0,0 0 0,0 0-1,0 1 1,0-1 0,-1 0 0,1 0 0,0 0 0,0 0 0,-1 0 0,1 0 0,0 0 0,-1 0 0,1 0 0,-1 0 0,1-1 0,-1 1-1,0 0 1,0 0 0,1-2 0,-2 3-15,1-1 0,-1 1-1,1-1 1,0 1-1,-1-1 1,1 1 0,-1 0-1,0-1 1,1 1 0,-1 0-1,1-1 1,-1 1 0,1 0-1,-1 0 1,0 0 0,1 0-1,-1-1 1,0 1 0,1 0-1,-1 0 1,1 0-1,-1 0 1,0 0 0,1 0-1,-1 1 1,0-1 0,0 0-1,-1 0-11,1 0-1,0 1 0,-1-1 0,1 0 1,-1 0-1,1 1 0,0-1 1,-1 1-1,1-1 0,0 1 0,0 0 1,-1 0-1,1-1 0,0 1 1,0 0-1,0 0 0,0 0 0,0 0 1,0 0-1,0 0 0,0 0 0,1 1 1,-1-1-1,0 0 0,1 0 1,-1 1-1,0-1 0,1 0 0,0 1 1,-1-1-1,1 1 0,0-1 1,0 0-1,0 1 0,0-1 0,0 1 1,0 2-1,1-3 19,0 0-1,0 1 1,0-1-1,1 0 1,-1 1-1,0-1 1,1 0-1,-1 0 1,1 0 0,-1 0-1,1-1 1,-1 1-1,1 0 1,-1-1-1,1 1 1,0-1-1,0 1 1,-1-1 0,1 0-1,0 0 1,2 1-1,46 1 303,-42-2-313,277-9 363,-259 14-1032,1 0-6844,-9-5-5320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4.014"/>
    </inkml:context>
    <inkml:brush xml:id="br0">
      <inkml:brushProperty name="width" value="0.025" units="cm"/>
      <inkml:brushProperty name="height" value="0.025" units="cm"/>
    </inkml:brush>
  </inkml:definitions>
  <inkml:trace contextRef="#ctx0" brushRef="#br0">17 0 15150,'1'1'173,"-1"-1"0,1 1 0,-1 0-1,1-1 1,-1 1 0,1 0-1,-1 0 1,0-1 0,1 1 0,-1 0-1,0 0 1,0 0 0,1 0 0,-1-1-1,0 1 1,0 0 0,0 0 0,0 0-1,0 0 1,0 0 0,0-1-1,0 1 1,-1 1 0,0 31 641,-8 28 423,5-47-1019,1 1 0,1-1-1,0 0 1,1 1 0,1-1-1,0 1 1,4 21 0,-3-35-202,0 0 0,0 0 0,0 1 0,0-1 0,0 0 0,1 0 0,-1 0 0,0 0 0,1-1 0,-1 1 0,0 0 1,1-1-1,-1 1 0,1-1 0,-1 1 0,1-1 0,0 1 0,-1-1 0,1 0 0,-1 0 0,1 0 0,-1 0 0,1 0 1,0 0-1,2-1 0,43-6 398,-33 2-354,0 0-1,0-2 0,-1 1 1,15-11-1,23-11 34,-50 28-91,-1 0-1,0 0 1,0 0-1,0 0 1,1 0-1,-1 0 1,0 0 0,0 0-1,1 0 1,-1 0-1,0 0 1,0-1-1,0 1 1,1 0 0,-1 1-1,0-1 1,0 0-1,1 0 1,-1 0-1,0 0 1,0 0 0,0 0-1,1 0 1,-1 0-1,0 0 1,0 0 0,0 0-1,1 1 1,-1-1-1,0 0 1,0 0-1,0 0 1,1 0 0,-1 1-1,0-1 1,0 0-1,0 0 1,0 0-1,0 1 1,0-1 0,0 0-1,1 0 1,-1 1-1,0-1 1,0 0-1,0 0 1,0 0 0,0 1-1,0-1 1,-1 20 185,-9 18 214,1-12-234,1-4-148,1-1 0,-6 31 1,13-51-75,0-1 1,1 1-1,-1-1 1,0 1-1,0-1 1,0 1-1,0-1 1,0 1-1,1-1 1,-1 1-1,0-1 1,1 0-1,-1 1 1,0-1-1,0 1 1,1-1-1,-1 0 1,1 1-1,-1-1 1,0 0-1,1 0 1,-1 1-1,1-1 1,-1 0-1,0 0 1,1 0-1,-1 1 1,1-1-1,-1 0 1,1 0-1,-1 0 1,1 0 0,-1 0-1,1 0 1,-1 0-1,1 0 1,-1 0-1,1 0 1,-1 0-1,1 0 1,-1 0-1,1-1 1,-1 1-1,1 0 1,-1 0-1,0-1 1,1 1-1,-1 0 1,1-1-1,26-10-3114,-4-9-1972,2-5-3518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21:37.460"/>
    </inkml:context>
    <inkml:brush xml:id="br0">
      <inkml:brushProperty name="width" value="0.035" units="cm"/>
      <inkml:brushProperty name="height" value="0.035" units="cm"/>
    </inkml:brush>
  </inkml:definitions>
  <inkml:trace contextRef="#ctx0" brushRef="#br0">0 13 16003,'2'-11'1129,"3"9"-945,5 12-96,6 15 752,4 8-864,15 5-104,6 7-64,7-2-208,2 0-200,0-6 456,-4-1-120,0-5-49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07.032"/>
    </inkml:context>
    <inkml:brush xml:id="br0">
      <inkml:brushProperty name="width" value="0.025" units="cm"/>
      <inkml:brushProperty name="height" value="0.025" units="cm"/>
    </inkml:brush>
  </inkml:definitions>
  <inkml:trace contextRef="#ctx0" brushRef="#br0">1 29 5317,'0'0'17489,"2"8"-16432,-1-4-999,-1-2 11,0 1 0,1-1 1,-1 1-1,1-1 0,0 1 0,0-1 1,0 0-1,0 1 0,0-1 0,0 0 0,1 0 1,-1 0-1,1 0 0,-1 0 0,1 0 1,0 0-1,0-1 0,0 1 0,0 0 1,0-1-1,0 0 0,0 1 0,1-1 1,-1 0-1,0 0 0,1 0 0,-1-1 0,1 1 1,2 0-1,9 1-25,0 0-1,0-1 1,0-1-1,1 0 1,-1-1 0,0-1-1,0 0 1,0 0-1,25-9 1,12-14-3788,-9-11-5093,-24 16 1134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10.690"/>
    </inkml:context>
    <inkml:brush xml:id="br0">
      <inkml:brushProperty name="width" value="0.035" units="cm"/>
      <inkml:brushProperty name="height" value="0.035" units="cm"/>
    </inkml:brush>
  </inkml:definitions>
  <inkml:trace contextRef="#ctx0" brushRef="#br0">37 2466 9410,'-8'11'907,"3"-5"-233,0 1 0,0 0 0,1 1 0,-6 11 0,23-56 1671,20-38 0,-18 45-2315,2 1 0,1 1 1,1 1-1,1 0 0,1 1 0,36-33 0,-26 29 24,-1-1 0,-2-1 0,37-56 0,-63 85-47,11-17 69,0 2 0,1 0 1,26-26-1,-36 39-62,1 1-1,0 0 1,0 1 0,0-1 0,1 1 0,-1 0 0,1 0 0,0 0 0,-1 1-1,1 0 1,1 0 0,-1 1 0,0 0 0,0 0 0,0 0 0,1 1 0,11 0-1,57 5 55,-49-4-51,0 0 0,-1 2 0,1 1 0,-1 1 0,33 11 0,-46-12 30,0 0 1,0-1-1,0 0 1,0-1-1,1-1 1,15 1-1,-2-3 202,49-8 1,-61 8-165,0 1 0,1 0 0,-1 0 0,0 1 1,18 5-1,-17-3-18,0-1 1,0-1 0,0 0 0,27-2-1,-4-6 70,49-16 0,17-4 160,-88 24-232,0 1 0,-1 0 1,1 2-1,26 1 1,-31 0-58,-8 0 9,0-1 0,0 1 1,0-1-1,0 0 0,0 0 0,0 0 1,0 0-1,1-1 0,-1 1 0,0-1 1,0 0-1,0 0 0,0 0 0,-1 0 1,1 0-1,0-1 0,3-1 0,253-155 1246,-244 149-1220,1-1-1,-1 0 0,-1-2 1,0 1-1,-1-2 0,0 0 0,0 0 1,-2-1-1,0-1 0,0 0 1,-2 0-1,1-1 0,11-30 1,-15 22-24,-1 0 1,-1 0 0,-1-1-1,-1 1 1,-2-38 0,1-5 18,1 14-40,-1 8-7,2-1 0,2 1 0,14-61 0,-12 79 9,19-67-7,51-125 0,-68 200 7,1 1 1,1 0-1,1 1 1,0 0 0,1 1-1,1 0 1,0 1 0,1 1-1,23-16 1,-7 7-7,1 2 0,2 1 0,0 2 1,39-16-1,-61 30-1,1 0 0,-1 1 0,26-3 0,-28 5 3,1-1-1,0 0 1,-1 0-1,0-1 1,1 0 0,13-7-1,6-10 10,0 0 0,-1-2 0,38-37-1,9-7 7,-68 59-197,-6 6 109,0 0 0,0-1 0,0 1 0,-1-1 0,1 1 0,-1-1 1,1 0-1,-1 0 0,1 0 0,-1 0 0,0 0 0,0 0 1,0 0-1,0 0 0,0 0 0,0-5 0,6-16-204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4.646"/>
    </inkml:context>
    <inkml:brush xml:id="br0">
      <inkml:brushProperty name="width" value="0.025" units="cm"/>
      <inkml:brushProperty name="height" value="0.025" units="cm"/>
    </inkml:brush>
  </inkml:definitions>
  <inkml:trace contextRef="#ctx0" brushRef="#br0">84 45 13741,'0'0'9614,"0"0"-9609,0 0-1,0 0 0,0 1 1,0-1-1,1 0 0,-1 0 1,0 0-1,0 0 0,0 1 1,0-1-1,0 0 0,1 0 1,-1 0-1,0 0 0,0 0 1,0 1-1,1-1 1,-1 0-1,0 0 0,0 0 1,0 0-1,1 0 0,-1 0 1,0 0-1,0 0 0,1 0 1,-1 0-1,0 0 0,0 0 1,0 0-1,1 0 0,-1 0 1,0 0-1,0 0 0,1 0 1,-1 0-1,0 0 0,0 0 1,0 0-1,1-1 0,-1 1 1,0 0-1,0 0 0,0 0 1,0 0-1,1 0 0,-1-1 1,1 0-4,0-1 0,0 0 0,0 1 1,-1-1-1,1 0 0,0 0 0,-1 1 0,1-1 1,-1 0-1,0 0 0,0 0 0,0 0 1,0 0-1,0 0 0,0-2 0,0 3 1,-1 0 0,1 0 0,0 1 0,-1-1 0,1 0 0,-1 0 0,1 1 0,-1-1-1,1 0 1,-1 1 0,1-1 0,-1 1 0,0-1 0,1 1 0,-1-1 0,0 1 0,1-1 0,-1 1-1,0-1 1,0 1 0,0 0 0,1 0 0,-3-1 0,1 1 2,0 0 0,-1 0 0,1 0 0,-1 0-1,1 0 1,0 1 0,-1-1 0,1 1 0,0-1 0,0 1 0,-1 0 0,1 0 0,0 0-1,0 0 1,0 0 0,0 1 0,0-1 0,0 1 0,1-1 0,-1 1 0,0 0 0,-2 3-1,0 1 14,0 0-1,0 0 1,1 0-1,0 1 1,0 0-1,0 0 1,1 0-1,0 0 1,-1 7-1,2-12-12,1 0 0,0 0 0,0 0 0,-1 0 0,1-1 0,1 1 0,-1 0 0,0 0 0,0 0 0,1 0 0,-1-1 0,1 1 0,-1 0 0,1 0 0,0-1 0,0 1 0,0 0 0,0-1 0,0 1 0,0-1 0,0 1 0,0-1 0,1 0 0,-1 0 0,0 1 0,1-1 0,-1 0 0,1 0 0,-1 0 0,1 0 0,0-1 0,-1 1 0,1 0 0,0-1 0,0 1 0,0-1 0,-1 1 0,4-1 0,7 1 15,-1-1 1,1-1-1,-1 0 1,0 0 0,1-1-1,-1-1 1,0 0-1,0 0 1,0-1-1,-1 0 1,1-1 0,-1 0-1,0-1 1,0 0-1,-1-1 1,0 1 0,0-2-1,0 0 1,-1 0-1,0 0 1,-1-1-1,0 0 1,10-17 0,-22 36-113,0 0 1,1 1 0,0-1-1,1 1 1,0-1 0,-2 18 0,5-27 97,1 0 1,0-1 0,-1 1-1,1 0 1,-1-1 0,1 1-1,0-1 1,-1 1 0,1-1-1,0 0 1,-1 1 0,1-1-1,0 0 1,0 1 0,0-1 0,-1 0-1,1 0 1,0 1 0,0-1-1,0 0 1,-1 0 0,1 0-1,0 0 1,0 0 0,0-1-1,-1 1 1,1 0 0,0 0-1,1-1 1,28-5 251,-14-2-372,0-1 1,-1 0-1,0-1 1,0-1 0,-1 0-1,21-23 1,-52 79-660,14-38 792,-1 1 0,1-1 0,1 1 0,-1 0 0,1 0 0,1 0 0,-2 14 0,3-21-20,1 0 0,-1 0 0,1 0 0,-1 0 0,1-1 1,-1 1-1,1 0 0,0 0 0,-1 0 0,1-1 0,0 1 0,0 0 0,-1-1 0,1 1 1,0 0-1,0-1 0,0 1 0,0-1 0,0 1 0,0-1 0,0 0 0,0 0 0,0 1 0,0-1 1,0 0-1,0 0 0,0 0 0,0 0 0,0 0 0,0 0 0,0 0 0,0 0 0,0 0 0,0-1 1,0 1-1,0 0 0,1-1 0,42-11-759,-28 4-1378,-1-2-1,0 1 1,14-13 0,-2 0-2714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5.137"/>
    </inkml:context>
    <inkml:brush xml:id="br0">
      <inkml:brushProperty name="width" value="0.025" units="cm"/>
      <inkml:brushProperty name="height" value="0.025" units="cm"/>
    </inkml:brush>
  </inkml:definitions>
  <inkml:trace contextRef="#ctx0" brushRef="#br0">108 1 13613,'0'0'3886,"-7"9"-2887,-5 6-686,0 0 1,2 1 0,0 1 0,1 0-1,0 0 1,1 0 0,1 1 0,-4 21 0,11-39-314,-4 13 60,1 1 0,1-1 0,0 1 0,1 0 0,0 0 0,1 0 0,2 14 0,-2-28-56,0 1 1,0-1-1,0 1 0,0-1 1,0 0-1,0 1 0,0-1 1,0 1-1,0-1 1,1 1-1,-1-1 0,0 0 1,0 1-1,0-1 0,0 0 1,1 1-1,-1-1 0,0 1 1,0-1-1,1 0 0,-1 0 1,0 1-1,1-1 0,-1 0 1,0 1-1,1-1 1,-1 0-1,1 0 0,-1 0 1,0 1-1,1-1 0,-1 0 1,1 0-1,-1 0 0,0 0 1,1 0-1,-1 0 0,1 0 1,-1 0-1,1 0 1,-1 0-1,0 0 0,1 0 1,-1 0-1,1 0 0,0-1 1,-1 1-8,1-1 1,0 1 0,0-1 0,0 0 0,0 1 0,-1-1-1,1 0 1,0 0 0,-1 0 0,1 0 0,0 0 0,-1 1-1,1-1 1,-1 0 0,0 0 0,1 0 0,-1-2-1,4-20-88,-1-1 0,-2-43 0,-1 54 87,2 13-8,0 0 0,0 0 0,0 0 1,-1 0-1,1 1 0,0-1 0,0 1 0,0-1 0,0 1 1,-1 0-1,1-1 0,0 1 0,2 2 0,3 1 42,1 0-1,0-1 0,0 0 1,0-1-1,0 1 1,1-2-1,-1 1 0,0-1 1,1 0-1,-1-1 0,1 0 1,-1 0-1,1-1 1,11-2-1,-7 1 6,0-2 0,0 1 1,0-1-1,0-1 0,0 0 1,-1-1-1,0-1 0,13-9 0,-17 7 2569,-20 10-2118,-22 11-677,28-8 232,0 1-1,0-1 0,1 2 1,0-1-1,0 0 1,0 1-1,-7 11 0,11-16-32,0 1 0,0-1-1,1 1 1,-1-1-1,0 1 1,0-1 0,1 1-1,-1-1 1,1 1-1,-1 0 1,1-1 0,0 1-1,0 0 1,-1-1 0,1 1-1,0 0 1,1-1-1,-1 1 1,0 0 0,0-1-1,1 1 1,-1 0-1,1-1 1,-1 1 0,1-1-1,0 1 1,0-1-1,0 1 1,-1-1 0,1 0-1,1 1 1,-1-1 0,0 0-1,0 0 1,0 0-1,1 1 1,-1-1 0,0-1-1,1 1 1,1 1-1,49 15-2281,-13-12-3523,2-5-3812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6.307"/>
    </inkml:context>
    <inkml:brush xml:id="br0">
      <inkml:brushProperty name="width" value="0.025" units="cm"/>
      <inkml:brushProperty name="height" value="0.025" units="cm"/>
    </inkml:brush>
  </inkml:definitions>
  <inkml:trace contextRef="#ctx0" brushRef="#br0">4 1 10378,'-2'14'9595,"0"56"-7905,2-65-1611,0-1 0,1 1-1,-1 0 1,1 0 0,-1-1 0,1 1 0,1 0-1,-1-1 1,1 1 0,4 7 0,-5-11-28,0 1 0,0-1 0,0 0 0,1 0 0,-1 0 0,1 0 0,-1 0 0,1 0 0,-1 0-1,1 0 1,-1 0 0,1-1 0,0 1 0,-1-1 0,1 1 0,0-1 0,0 0 0,-1 1 0,1-1 0,0 0 0,0 0 0,0 0 0,-1-1 0,1 1 0,0 0 0,0-1 0,-1 1 0,1-1 0,0 1 0,-1-1 0,1 0 0,-1 0 0,3-1 0,12-7 218,0-1 0,0-1 0,-1 0 0,0-1 0,-1 0-1,0-2 1,13-16 0,-27 30-266,0 0 0,0 0-1,0 0 1,0 0 0,0-1 0,0 1-1,1 0 1,-1 0 0,0 0-1,0 0 1,0 0 0,0 0-1,0-1 1,1 1 0,-1 0 0,0 0-1,0 0 1,0 0 0,0 0-1,1 0 1,-1 0 0,0 0-1,0 0 1,0 0 0,0 0 0,1 0-1,-1 0 1,0 0 0,0 0-1,0 0 1,1 0 0,-1 0-1,0 0 1,0 0 0,0 0-1,0 0 1,1 0 0,-1 0 0,0 1-1,0-1 1,0 0 0,0 0-1,0 0 1,0 0 0,1 0-1,-1 0 1,0 1 0,0-1 0,0 0-1,0 0 1,0 0 0,0 0-1,0 1 1,0-1 0,0 0-1,0 0 1,1 0 0,-1 0 0,0 1-1,0-1 1,0 0 0,0 0-1,0 0 1,0 0 0,0 1-1,-1-1 1,5 24 79,1 13-48,-5-36-33,0 0 1,1 0 0,-1 0 0,0 0 0,1 0 0,-1 1-1,1-1 1,-1 0 0,1 0 0,-1 0 0,1 0-1,0 0 1,-1 0 0,1-1 0,0 1 0,0 0 0,0 0-1,-1 0 1,1-1 0,0 1 0,1 0 0,2 0 22,0 0 0,0-1 0,0 1 0,0-1 0,0 0 0,0 0 0,0-1 0,0 1 0,-1-1 1,1 0-1,0 0 0,0 0 0,0 0 0,-1 0 0,7-4 0,2-3 19,0 0 0,0 0 0,10-11 0,-14 11-27,1 1 1,0 0 0,0 1 0,18-10-1,-27 17-28,1-1-1,-1 0 0,1 0 1,-1 1-1,1-1 1,-1 0-1,1 1 0,-1-1 1,1 1-1,-1-1 1,0 0-1,1 1 0,-1-1 1,0 1-1,1-1 1,-1 1-1,0-1 0,1 1 1,-1 0-1,0-1 1,0 1-1,0-1 0,0 1 1,1-1-1,-1 1 1,0 0-1,0-1 0,0 1 1,0-1-1,0 1 1,-1 0-1,1-1 0,0 1 1,0 0-1,0 30 5,0-26-13,0 13-65,0 39-2475,0-56 2374,1-1 1,-1 0 0,0 1 0,1-1 0,-1 0-1,0 1 1,1-1 0,-1 0 0,1 1 0,-1-1-1,1 0 1,-1 0 0,1 1 0,-1-1 0,1 0-1,-1 0 1,1 0 0,-1 0 0,1 0 0,-1 0-1,1 0 1,-1 0 0,1 0 0,-1 0 0,1 0-1,-1 0 1,1 0 0,-1 0 0,1 0 0,-1 0-1,1-1 1,-1 1 0,1 0 0,-1 0 0,0-1-1,1 1 1,-1 0 0,1-1 0,0 0 0,20-9-6887,-9 0-726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6.652"/>
    </inkml:context>
    <inkml:brush xml:id="br0">
      <inkml:brushProperty name="width" value="0.025" units="cm"/>
      <inkml:brushProperty name="height" value="0.025" units="cm"/>
    </inkml:brush>
  </inkml:definitions>
  <inkml:trace contextRef="#ctx0" brushRef="#br0">107 22 7175,'0'0'17862,"-10"-3"-17761,5 3-89,0-1 0,0 0 0,0 1 0,1 0 0,-1 0-1,0 1 1,0-1 0,0 1 0,0 0 0,-9 3-1,12-3 4,0 0 0,0 0 0,0 0 0,0 0-1,1 0 1,-1 0 0,0 0 0,0 1-1,1-1 1,-1 0 0,1 1 0,0 0 0,-1-1-1,1 1 1,0 0 0,0-1 0,0 1-1,0 0 1,0 0 0,0 0 0,1 0 0,-1 0-1,1 0 1,-1 0 0,1 0 0,0 0-1,0 0 1,0 0 0,0 1 0,0-1 0,0 0-1,0 0 1,1 0 0,-1 0 0,2 4-1,-1-5-3,0 0 0,0 1 0,0-1 0,0 0 0,0 0 0,0 0 0,0 0 0,1 0 0,-1 0 0,0 0 0,1 0 0,-1 0 0,0 0 0,1-1 0,-1 1 0,1-1 0,-1 1 0,1-1 0,-1 1 0,1-1 0,0 0 0,-1 0 0,1 0 0,1 0 0,49 0 324,-41-1-208,-1 0-70,1 0 1,-1 0-1,0-2 1,0 1-1,10-4 0,-15 4-19,0 0 0,-1 0-1,0 0 1,1 0-1,-1-1 1,0 1-1,0-1 1,-1 0-1,1 0 1,0-1 0,-1 1-1,0-1 1,3-4-1,-5 8-32,-1-1-1,1 0 0,-1 1 1,1-1-1,-1 0 0,0 0 1,1 1-1,-1-1 1,0 0-1,1 0 0,-1 0 1,0 0-1,0 1 0,0-1 1,0 0-1,0 0 0,0 0 1,0 0-1,0 0 0,0 1 1,0-1-1,0 0 1,-1 0-1,1 0 0,0 0 1,0 1-1,-1-1 0,1 0 1,-1 0-1,1 1 0,-1-1 1,1 0-1,-1 1 1,1-1-1,-1 0 0,0 1 1,1-1-1,-1 1 0,0-1 1,0 0-1,-37-10-3480,26 8-519,2 0-2699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7.451"/>
    </inkml:context>
    <inkml:brush xml:id="br0">
      <inkml:brushProperty name="width" value="0.025" units="cm"/>
      <inkml:brushProperty name="height" value="0.025" units="cm"/>
    </inkml:brush>
  </inkml:definitions>
  <inkml:trace contextRef="#ctx0" brushRef="#br0">0 0 14798,'0'0'7079,"48"36"-10987,-37-27-704,-6 0-1218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7.780"/>
    </inkml:context>
    <inkml:brush xml:id="br0">
      <inkml:brushProperty name="width" value="0.025" units="cm"/>
      <inkml:brushProperty name="height" value="0.025" units="cm"/>
    </inkml:brush>
  </inkml:definitions>
  <inkml:trace contextRef="#ctx0" brushRef="#br0">16 1 10474,'0'0'5637,"-16"51"-3875,16-41-737,0-1-385,9-2-447,-2-5-97,6-2-1890,-2-5-5541</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8.739"/>
    </inkml:context>
    <inkml:brush xml:id="br0">
      <inkml:brushProperty name="width" value="0.025" units="cm"/>
      <inkml:brushProperty name="height" value="0.025" units="cm"/>
    </inkml:brush>
  </inkml:definitions>
  <inkml:trace contextRef="#ctx0" brushRef="#br0">1 0 12332,'0'0'9128,"28"55"-8391,-19-23-417,-3 2-192,-1 0-96,2-4 0,-3-4 1,-1-5-194,-3-8-896,0-5-1025,0-4-1121,-3-4-1537,-11-6-1154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9.195"/>
    </inkml:context>
    <inkml:brush xml:id="br0">
      <inkml:brushProperty name="width" value="0.025" units="cm"/>
      <inkml:brushProperty name="height" value="0.025" units="cm"/>
    </inkml:brush>
  </inkml:definitions>
  <inkml:trace contextRef="#ctx0" brushRef="#br0">3 87 9993,'0'0'1751,"0"-8"812,-1 6-2379,1 0 0,-1-1 0,1 1 0,0-1 0,0 1 0,0 0 0,0-1 0,0 1 0,0 0 0,1-1 0,-1 1-1,1 0 1,0-1 0,-1 1 0,1 0 0,0 0 0,0 0 0,1 0 0,-1 0 0,0 0 0,1 0 0,-1 0 0,1 0 0,0 1 0,-1-1 0,1 0 0,0 1 0,0 0 0,0-1 0,0 1 0,0 0 0,0 0 0,1 0 0,-1 0 0,0 1 0,0-1 0,1 0 0,1 1 0,6-3 34,0 1 0,0 0 1,0 1-1,0 0 0,0 1 1,0 0-1,15 2 0,-22-2-196,-1 1 0,1 0 0,-1-1-1,1 1 1,-1 0 0,1 0 0,-1 0 0,0 1-1,0-1 1,0 1 0,0-1 0,0 1 0,0 0-1,0-1 1,0 1 0,0 0 0,-1 0 0,1 0-1,-1 1 1,0-1 0,1 0 0,-1 1 0,0-1-1,0 0 1,-1 1 0,1-1 0,0 1 0,-1-1-1,0 1 1,1 0 0,-1-1 0,0 1 0,-1 2-1,-5 111-288,6-100 257,1 1-1,1-1 0,1 1 1,0-1-1,1 0 0,0 0 1,14 29-1,-12-38 53,-3-12 230,-3 4-252,0 0 0,0 0-1,0 0 1,0 0 0,0 0 0,0 0 0,0 0-1,-1 0 1,1 0 0,0 1 0,-1-1 0,1 0-1,-1 0 1,1 0 0,-1 0 0,1 0 0,-1 0-1,0 1 1,0-2 0,-7-2 53,-1 0 0,0 0 0,0 0-1,0 2 1,-1-1 0,1 1 0,0 0 0,-1 1-1,0 0 1,1 0 0,-1 1 0,0 1 0,-16 2 0,25-3-80,0 0 1,1 0 0,-1 0-1,0 0 1,1 0 0,-1 0 0,1 0-1,-1 0 1,0 0 0,1 1-1,-1-1 1,0 0 0,1 0-1,-1 1 1,1-1 0,-1 0-1,1 1 1,-1-1 0,1 1 0,-1-1-1,1 1 1,-1-1 0,1 1-1,-1-1 1,1 1 0,0-1-1,-1 1 1,1-1 0,0 1-1,0 0 1,-1-1 0,1 1 0,0-1-1,0 1 1,0 1 0,0-2-61,1 1 0,-1 0 0,1-1-1,-1 1 1,1 0 0,-1-1 0,1 1 0,0-1 0,-1 1 0,1-1 0,0 1 0,-1-1 0,1 0 0,0 1 0,0-1 0,0 0 0,-1 1 0,1-1 0,0 0 0,0 0 0,0 0 0,0 0 0,-1 0 0,1 0 0,1 0 0,4 0-574,-1-1 1,0 1-1,0-1 0,0 0 1,0-1-1,-1 1 1,11-5-1,14-8-5151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19.795"/>
    </inkml:context>
    <inkml:brush xml:id="br0">
      <inkml:brushProperty name="width" value="0.025" units="cm"/>
      <inkml:brushProperty name="height" value="0.025" units="cm"/>
    </inkml:brush>
  </inkml:definitions>
  <inkml:trace contextRef="#ctx0" brushRef="#br0">29 15 16720,'0'0'3966,"-5"11"-2711,2-6-1118,0 3 42,-1-1 0,1 1 0,0-1 0,1 1-1,-2 11 1,3-17-161,1-1-1,0 1 1,0 0-1,-1 0 1,1 0-1,1-1 0,-1 1 1,0 0-1,0 0 1,1 0-1,-1-1 0,1 1 1,-1 0-1,1-1 1,0 1-1,0 0 1,0-1-1,0 1 0,0-1 1,0 1-1,0-1 1,0 0-1,0 1 1,1-1-1,-1 0 0,1 0 1,-1 0-1,1 0 1,-1 0-1,1 0 0,-1 0 1,1-1-1,0 1 1,2 0-1,3 1 33,0-1 1,1 0-1,-1 0 0,1 0 1,-1-1-1,1 0 0,-1-1 0,1 0 1,-1 0-1,10-3 0,-12 3-17,0-1 0,0 0 0,0 1 0,0-2-1,0 1 1,0-1 0,-1 1 0,1-1 0,-1-1 0,0 1-1,0 0 1,0-1 0,0 0 0,-1 0 0,4-5-1,-9 14-323,1 0 0,-1 0 0,0 0 0,0 0-1,0-1 1,0 1 0,-1-1 0,-3 5-1,15-18 382,3-2 273,0-1 0,-1 0 1,-1-1-1,12-17 0,-22 27-317,1 0 0,0 0 0,-1 0 0,0 0 0,0 0 0,0 0 0,0 0 0,0 0 0,-1-4 0,0-5 1320,1 52-1692,0 71 1068,0-111-757,0 1-1,0-1 1,0 0 0,0 1-1,1-1 1,-1 0-1,0 1 1,0-1-1,0 0 1,0 1-1,1-1 1,-1 0 0,0 0-1,0 1 1,1-1-1,-1 0 1,0 0-1,0 1 1,1-1-1,-1 0 1,0 0 0,1 0-1,-1 0 1,0 1-1,1-1 1,-1 0-1,0 0 1,1 0-1,-1 0 1,0 0 0,1 0-1,-1 0 1,0 0-1,1 0 1,-1 0-1,0 0 1,1 0 0,-1 0-1,0 0 1,1 0-1,-1 0 1,0-1-1,1 1 1,-1 0-1,0 0 1,1 0 0,-1 0-1,0-1 1,0 1-1,1 0 1,-1 0-1,0-1 1,0 1-1,1 0 1,-1 0 0,0-1-1,0 1 1,18-16-3814,-12 2-218,-2-1-1857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20.283"/>
    </inkml:context>
    <inkml:brush xml:id="br0">
      <inkml:brushProperty name="width" value="0.025" units="cm"/>
      <inkml:brushProperty name="height" value="0.025" units="cm"/>
    </inkml:brush>
  </inkml:definitions>
  <inkml:trace contextRef="#ctx0" brushRef="#br0">112 174 8776,'0'0'10512,"1"-8"-8244,0 4-2136,2-27 1637,-3 30-1722,-1 0-1,1 0 0,-1 0 0,1 0 1,-1 1-1,1-1 0,-1 0 0,1 0 1,-1 0-1,0 1 0,1-1 0,-1 0 1,0 1-1,0-1 0,0 0 0,1 1 1,-1-1-1,0 1 0,0-1 0,0 1 1,0 0-1,0-1 0,0 1 0,0 0 1,0 0-1,0 0 0,0-1 0,0 1 1,0 0-1,0 0 0,0 1 0,0-1 1,0 0-1,0 0 0,-2 1 0,-1 0-29,0 0-1,0 1 0,0 0 1,0 0-1,0 0 0,1 0 1,-1 0-1,0 1 0,1-1 1,0 1-1,0 0 0,0 0 0,0 1 1,0-1-1,0 0 0,1 1 1,-4 6-1,3-5 4,0 0 0,0 0 0,1 1 1,0-1-1,0 1 0,0-1 0,1 1 0,-1 0 0,1-1 0,1 1 0,-1 0 1,1 10-1,1-15-17,-1 0 1,1 0 0,-1 0-1,1 1 1,0-1 0,0 0-1,0 0 1,-1 0 0,1 0 0,0 0-1,0 0 1,1-1 0,-1 1-1,0 0 1,0 0 0,0-1-1,0 1 1,1-1 0,-1 1-1,0-1 1,0 0 0,1 1-1,-1-1 1,0 0 0,1 0 0,-1 0-1,0 0 1,1 0 0,-1 0-1,0 0 1,1 0 0,-1-1-1,2 1 1,4-1 25,-1 0 0,1-1 0,-1 1 0,0-1 0,11-5 0,-5 1-10,-1-1 0,0-1 0,-1 0 0,0 0 0,0-1 0,-1 0 1,0 0-1,-1-1 0,15-22 0,-4-1 108,30-71 0,-45 95-92,-3 7-40,-3 5-177,-9 16 159,1 0 0,0 1 0,2 0 0,0 0 0,1 1-1,1 0 1,1 1 0,-3 32 0,8-54-5,0 1 0,0 0 0,1 0 0,-1 0 0,0-1 0,0 1 0,1 0 0,-1 0 0,0 0 0,1-1 0,-1 1 0,1 0 0,-1-1 0,1 1 0,-1 0 0,1-1-1,-1 1 1,1-1 0,0 1 0,-1-1 0,1 1 0,0-1 0,-1 0 0,1 1 0,0-1 0,0 0 0,-1 1 0,1-1 0,0 0 0,0 0 0,0 0 0,-1 0 0,1 1 0,0-1 0,0 0 0,0-1 0,-1 1 0,1 0 0,0 0 0,0 0 0,0 0 0,0-1 0,3 0-556,0 1 1,-1-1 0,1 0 0,0 0 0,-1-1-1,1 1 1,-1-1 0,4-2 0,11-12-5380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11.978"/>
    </inkml:context>
    <inkml:brush xml:id="br0">
      <inkml:brushProperty name="width" value="0.035" units="cm"/>
      <inkml:brushProperty name="height" value="0.035" units="cm"/>
    </inkml:brush>
  </inkml:definitions>
  <inkml:trace contextRef="#ctx0" brushRef="#br0">2 1131 7234,'-1'1'223,"1"-1"0,0 1 0,0-1 1,0 1-1,-1 0 0,1-1 0,0 1 1,0 0-1,0-1 0,0 1 0,0 0 1,0-1-1,0 1 0,1 0 0,-1-1 1,0 1-1,0 0 0,0-1 0,1 2 1,0-2-124,-1 0 1,1 0-1,0 0 1,-1 1 0,1-1-1,-1 0 1,1 0-1,0 0 1,-1 0 0,1 0-1,-1 0 1,1-1-1,0 1 1,-1 0-1,1 0 1,-1 0 0,1 0-1,-1-1 1,1 1-1,-1 0 1,1-1-1,-1 1 1,1 0 0,-1-1-1,1 0 1,7-5 139,-1-1 0,0 0 0,0 0 0,-1-1 0,1 1 0,-2-2 0,9-15 0,5-4-45,-13 19-159,47-68 358,4 2 0,67-68 1,-88 107-299,10-8 80,-2-2 0,72-99 0,-96 114-155,19-30 112,2 2 0,2 1 0,58-58 0,-76 94-42,23-24 150,-44 42-217,-1-1 0,1 1-1,-1-1 1,0 0 0,0 1 0,0-1 0,-1-1 0,4-8 0,-6 0-68,0 14 38,0 0-1,0-1 0,-1 1 0,1 0 1,0 0-1,0 0 0,0 0 0,0 0 1,0-1-1,0 1 0,0 0 1,0 0-1,0 0 0,0 0 0,0 0 1,0 0-1,-1-1 0,1 1 0,0 0 1,0 0-1,0 0 0,0 0 0,0 0 1,0 0-1,-1 0 0,1 0 0,0 0 1,0 0-1,0 0 0,0 0 1,-1 0-1,1-1 0,0 1 0,0 0 1,0 0-1,0 0 0,0 1 0,-1-1 1,1 0-1,0 0 0,0 0 0,0 0 1,0 0-1,-1 0 0,1 0 1,0 0-1,0 0 0,0 0 0,0 0 1,0 0-1,0 0 0,-1 1 0,1-1 1,0 0-1,0 0 0,0 0 0,0 0 1,0 0-1,0 0 0,0 1 1,0-1-1,0 0 0,-1 1 23,0 0 1,0 0-1,0-1 0,0 1 0,0 0 1,0 0-1,0-1 0,0 1 0,0-1 1,0 1-1,0-1 0,0 1 0,0-1 1,0 1-1,-2-1 0,-9 3-64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21.535"/>
    </inkml:context>
    <inkml:brush xml:id="br0">
      <inkml:brushProperty name="width" value="0.025" units="cm"/>
      <inkml:brushProperty name="height" value="0.025" units="cm"/>
    </inkml:brush>
  </inkml:definitions>
  <inkml:trace contextRef="#ctx0" brushRef="#br0">48 175 13325,'0'0'9950,"-5"-2"-10142,17-13 2210,-12 14-2013,0 1 1,0 0-1,1 0 0,-1 0 0,0-1 0,0 1 1,1 0-1,-1 0 0,0-1 0,0 1 0,0 0 1,0-1-1,0 1 0,1 0 0,-1-1 1,0 1-1,0 0 0,0 0 0,0-1 0,0 1 1,0 0-1,0-1 0,0 1 0,0 0 0,0-1 1,0 1-1,0 0 0,0-1 0,-1 1 1,1 0-1,0 0 0,0-1 0,0 1 0,0 0 1,0-1-1,-1 1 0,1 0 0,0 0 0,0-1 1,0 1-1,-1 0 0,1 0 0,0 0 1,0-1-1,-1 1 0,1 0 0,-14 12 14,-13 28 101,16 6 488,11-45-593,-1 0-1,1 0 1,0 0 0,0 0 0,0 0 0,0 0 0,0 0-1,0 0 1,0 0 0,0 0 0,0 0 0,0 0 0,1 0 0,-1 0-1,0 0 1,1 0 0,-1 0 0,1 0 0,-1 0 0,1 0-1,-1-1 1,1 1 0,0 0 0,-1 0 0,1-1 0,0 1 0,0 0-1,0-1 1,-1 1 0,1-1 0,0 1 0,0-1 0,0 1 0,0-1-1,0 1 1,0-1 0,0 0 0,0 0 0,2 1 0,0-1 10,1 0 1,0 0 0,0 0 0,0-1-1,-1 1 1,1-1 0,0 0 0,-1 0 0,1 0-1,-1-1 1,1 1 0,-1-1 0,1 0-1,-1 0 1,0 0 0,4-3 0,-1-2-43,1-1 0,-1 1 0,-1-1 0,1 0 1,3-9-1,2-1-102,-15 77-975,-12 62 1155,15-92 120,-2 1 0,-2-1 0,0-1 1,-2 1-1,-1-1 0,-22 51 0,30-78-169,0-1 0,0 1-1,0 0 1,-1 0-1,1 0 1,0-1 0,-1 1-1,1 0 1,0 0-1,-1-1 1,1 1-1,-1 0 1,1-1 0,-1 1-1,0-1 1,1 1-1,-1-1 1,0 1 0,1-1-1,-1 1 1,0-1-1,1 1 1,-1-1 0,0 0-1,0 1 1,-1-1-1,-3-20 316,12-37-283,8 19-190,2 0 0,2 1 0,1 1 0,2 0 0,52-62 1,-11 14 160,-68 88-63,1 1 0,0 0 0,0 0 0,1 0 0,-1 0 0,1 1 0,0-1 0,1 1 0,-1 0 0,-1 6 0,4-11 57,-1 0-1,1 1 1,0-1 0,-1 0 0,1 0 0,0 1 0,0-1-1,0 0 1,0 1 0,0-1 0,0 0 0,0 1 0,0-1-1,1 0 1,-1 0 0,1 1 0,-1-1 0,0 0 0,1 0 0,0 0-1,-1 0 1,1 0 0,0 0 0,0 1 0,-1-2 0,1 1-1,0 0 1,0 0 0,0 0 0,0 0 0,0 0 0,0-1-1,1 1 1,-1-1 0,0 1 0,0-1 0,3 2 0,-1-2 16,1 0 0,-1 0 1,0-1-1,1 1 0,-1-1 0,1 0 1,-1 1-1,0-1 0,0-1 1,1 1-1,-1 0 0,0-1 0,0 0 1,3-2-1,15-11 9,-2 0 0,0-1 1,-1-1-1,31-38 0,-39 43-16,0-1 0,-2 0-1,1-1 1,-2 1 0,0-1 0,-1-1-1,0 0 1,7-29 0,-13 42-362,-4 10 135,-11 29 84,-11 52 274,26-88-145,-5 23 38,1 1 0,2 1 0,0-1 1,1 0-1,5 36 0,1-47-183,1-16-57,0-27-168,-7 19 294,0 0 1,0 1-1,-1-1 1,-1 0-1,0 1 0,0 0 1,0 0-1,-1 0 0,-1 0 1,-6-11-1,-19-44 198,29 63-113,1 1 1,0 0-1,0-1 0,0 1 1,0-1-1,0 1 0,0-1 1,0 1-1,0 0 0,0-1 1,0 1-1,0-1 0,0 1 1,0-1-1,1 1 0,-1 0 1,0-1-1,0 1 0,0-1 1,1 1-1,-1 0 0,0-1 1,0 1-1,1 0 0,-1-1 1,0 1-1,1 0 0,-1 0 1,0-1-1,1 1 0,-1 0 1,0 0-1,1 0 0,-1-1 1,1 1-1,-1 0 0,0 0 0,1 0 1,-1 0-1,1 0 0,-1 0 1,1 0-1,30-1 199,28 15-2999,-47-6-912,-3 2-2125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22.197"/>
    </inkml:context>
    <inkml:brush xml:id="br0">
      <inkml:brushProperty name="width" value="0.025" units="cm"/>
      <inkml:brushProperty name="height" value="0.025" units="cm"/>
    </inkml:brush>
  </inkml:definitions>
  <inkml:trace contextRef="#ctx0" brushRef="#br0">10 0 9129,'0'0'237,"-1"0"0,1 1 1,0-1-1,-1 0 0,1 0 1,-1 0-1,1 0 0,0 0 0,-1 1 1,1-1-1,0 0 0,-1 0 1,1 1-1,0-1 0,-1 0 1,1 0-1,0 1 0,0-1 1,-1 0-1,1 1 0,0-1 1,0 1-1,0-1 0,-1 0 0,1 1 1,0-1-1,0 0 0,0 1 1,0-1-1,0 1 0,-1 20 2544,7 17-549,1-4 143,2 43 0,4 19-431,-13-95-1939,0 0 0,0 0-1,0 0 1,1-1 0,-1 1-1,0 0 1,1 0 0,-1 0 0,1 0-1,-1 0 1,1 0 0,-1 0 0,1-1-1,-1 1 1,1 0 0,0 0 0,-1-1-1,1 1 1,0 0 0,0-1 0,0 1-1,-1-1 1,1 1 0,0-1 0,0 1-1,0-1 1,0 0 0,0 1 0,1-1-1,1 0 15,-1 0 0,1 0 0,0-1 0,-1 1 0,1-1 0,-1 1 0,1-1 0,-1 0 0,1 0 0,-1 0 0,3-2 0,8-5 66,-1 0 1,22-19-1,-33 25-92,31-27-104,-18 15-61,0 1-1,1 0 1,28-17 0,-43 30 165,1-1 1,-1 1-1,0 0 1,0 0-1,1 0 1,-1 0-1,0 0 1,1 0 0,-1 0-1,0 0 1,0 0-1,1 0 1,-1 0-1,0 0 1,0 0-1,1 0 1,-1 1 0,0-1-1,1 0 1,-1 0-1,0 0 1,0 0-1,0 0 1,1 0-1,-1 1 1,0-1 0,0 0-1,1 0 1,-1 0-1,0 1 1,0-1-1,0 0 1,0 0-1,0 1 1,1-1 0,-1 0-1,0 0 1,0 1-1,0-1 1,0 0-1,0 0 1,0 1-1,0-1 1,0 1 0,3 21 25,-4 24 214,-9-2-171,0 10 42,36-90-4178,-2-10-7158,-14 20 1218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23.252"/>
    </inkml:context>
    <inkml:brush xml:id="br0">
      <inkml:brushProperty name="width" value="0.025" units="cm"/>
      <inkml:brushProperty name="height" value="0.025" units="cm"/>
    </inkml:brush>
  </inkml:definitions>
  <inkml:trace contextRef="#ctx0" brushRef="#br0">42 192 7111,'0'0'16810,"7"-3"-16505,-2 2-259,-4 1-33,1 0 1,-1 0-1,1 0 1,0 0 0,-1 0-1,1-1 1,-1 1-1,1-1 1,-1 1-1,1-1 1,-1 0-1,0 0 1,1 1-1,-1-1 1,0 0 0,0 0-1,1 0 1,-1 0-1,0 0 1,0-1-1,0 1 1,0 0-1,0 0 1,0-1-1,-1 1 1,1-1 0,0 1-1,-1-1 1,1 1-1,-1-1 1,0 1-1,1-1 1,-1 1-1,0-1 1,0-1-1,0 2 6,0 1-1,-1-1 0,1 1 1,-1-1-1,1 1 1,-1 0-1,1-1 0,-1 1 1,1-1-1,-1 1 0,0 0 1,1-1-1,-1 1 0,1 0 1,-1 0-1,0 0 0,1-1 1,-1 1-1,0 0 0,1 0 1,-1 0-1,0 0 0,1 0 1,-1 0-1,0 0 1,1 0-1,-1 0 0,0 1 1,1-1-1,-1 0 0,1 0 1,-1 0-1,-1 1 0,-22 10 303,19-6-267,0 1-1,1-1 0,0 1 1,0 0-1,0 1 1,1-1-1,0 1 0,0-1 1,1 1-1,0 0 1,0 0-1,0 0 0,1 0 1,0 0-1,1 0 0,-1 1 1,1-1-1,2 11 1,-2-17-47,1 1 1,0-1 0,-1 1 0,1-1 0,0 1 0,0-1-1,0 0 1,0 1 0,0-1 0,0 0 0,0 0 0,1 0 0,-1 0-1,0 0 1,1 0 0,-1 0 0,1 0 0,-1 0 0,1-1-1,-1 1 1,1-1 0,-1 1 0,1-1 0,0 1 0,-1-1-1,1 0 1,0 0 0,-1 0 0,1 0 0,0 0 0,-1 0-1,1-1 1,-1 1 0,1 0 0,0-1 0,-1 1 0,3-2-1,4 0 26,-1 0-1,-1-1 0,1 1 0,0-1 0,-1-1 0,1 1 1,9-8-1,-10 4-50,0 1 1,0-1-1,0 1 1,-1-2-1,0 1 1,-1 0-1,1-1 0,-1 0 1,-1 0-1,0 0 1,0-1-1,0 1 1,1-13-1,-6 30-63,-1 9 87,0 0-1,-1 28 1,4-45-4,0 0 0,0 0 0,0 0 1,0 0-1,1 0 0,-1-1 0,0 1 0,0 0 0,1 0 0,-1 0 0,1 0 0,-1 0 0,0-1 0,1 1 0,0 0 1,-1 0-1,1-1 0,-1 1 0,1 0 0,0-1 0,-1 1 0,1-1 0,0 1 0,0-1 0,0 1 0,-1-1 1,2 1-1,31 2 104,-26-4-82,1 0-1,-1 0 1,0-1-1,0 0 0,-1-1 1,1 1-1,7-5 1,-7 3-38,0 0 0,-1-1 0,1 0 0,-1 0 0,0-1 0,0 0 0,-1 0 0,0 0 0,0-1 0,0 1 0,-1-1 0,4-9 0,-7 15-109,-2 25-539,-4-3 701,3-16-9,1-1-1,-1 0 1,1 1 0,1-1 0,-1 1-1,0-1 1,1 1 0,0-1-1,0 1 1,1-1 0,0 7-1,0-10-19,0-1 0,-1 1 0,1 0 0,0-1-1,0 1 1,0 0 0,-1-1 0,1 1 0,0-1-1,0 0 1,0 1 0,0-1 0,0 0 0,0 1-1,0-1 1,0 0 0,0 0 0,0 0 0,0 0 0,0 0-1,0 0 1,0 0 0,0 0 0,0 0 0,0-1-1,0 1 1,0 0 0,0 0 0,0-1 0,1 0-1,28-14 216,-22 8-218,0-1 1,-1 0 0,0-1-1,0 0 1,-1 0-1,0 0 1,-1-1 0,0 1-1,0-1 1,-1-1-1,4-16 1,-2 4-447,-2-1 0,-1 0 0,0-1 0,-2-27 0,-21 232 1107,20-60-230,3-118-31,3-9-226,4-7-75,-8 1-62,-1-1 0,0 1 1,-1-1-1,-2-18 0,1-5 199,1 36-110,6 23-186,-2-18 69,-1 0-1,1 0 1,0 0 0,1-1-1,-1 1 1,1-1 0,0 0-1,-1 0 1,1-1 0,1 1-1,-1-1 1,0 0 0,0 0-1,1-1 1,-1 0 0,1 0-1,-1 0 1,1-1 0,0 1-1,-1-1 1,1-1 0,-1 1 0,11-3-1,-10 3 9,0-1 0,0 0 0,0 0 0,0 0 0,-1-1 0,1 0 0,0 0 0,-1 0 0,1-1 0,-1 0 1,0 0-1,0 0 0,0-1 0,0 1 0,-1-1 0,1 0 0,-1-1 0,0 1 0,-1-1 0,1 0 0,-1 0 0,4-6 0,-7 10-21,1 0-1,-1 0 1,0 1 0,1-1-1,-1 0 1,0 0 0,0 0-1,0 0 1,0 0 0,0 1 0,0-1-1,0 0 1,0 0 0,0 0-1,0 0 1,0 0 0,-1 0-1,1 1 1,0-1 0,-1 0 0,1 0-1,0 0 1,-1 1 0,1-1-1,-1 0 1,0 1 0,1-1-1,-1 0 1,1 1 0,-1-1 0,0 1-1,1-1 1,-1 1 0,0-1-1,0 1 1,1-1 0,-1 1-1,0 0 1,0-1 0,0 1-1,0 0 1,1 0 0,-1 0 0,0-1-1,0 1 1,0 0 0,0 0-1,0 0 1,0 1 0,1-1-1,-1 0 1,0 0 0,0 0 0,0 1-1,-1-1 1,-2 1-18,0-1 1,0 1-1,0 0 0,0 1 0,0-1 1,0 0-1,0 1 0,0 0 1,0 0-1,-5 4 0,6-3 45,1-1-1,0 0 1,0 1-1,0-1 1,0 1-1,0 0 1,1 0-1,-1 0 0,1 0 1,0 0-1,0 0 1,0 0-1,0 0 1,0 0-1,1 0 1,-1 1-1,1-1 1,0 0-1,0 0 1,0 1-1,1 3 1,0-5-37,0 1 1,0 0-1,0-1 0,0 1 1,1-1-1,-1 1 1,1-1-1,-1 0 1,1 0-1,0 0 1,0 1-1,0-2 0,0 1 1,1 0-1,-1 0 1,0-1-1,1 1 1,-1-1-1,1 0 1,-1 0-1,1 0 0,0 0 1,5 1-1,57 6-3226,-18-10-4194,-4-4-6384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47.609"/>
    </inkml:context>
    <inkml:brush xml:id="br0">
      <inkml:brushProperty name="width" value="0.025" units="cm"/>
      <inkml:brushProperty name="height" value="0.025" units="cm"/>
    </inkml:brush>
  </inkml:definitions>
  <inkml:trace contextRef="#ctx0" brushRef="#br0">194 0 2114,'0'0'13330,"1"9"-12796,-1 3-388,0 1 0,-1-1 0,0 0-1,-1 0 1,0 0 0,-4 12 0,-29 82 568,14-45-453,-3 10-184,-46 155 1507,60-185-1239,2-1 1,2 2 0,-2 66-1,8-107-331,1 1-1,-1-1 1,0 0 0,1 1-1,0-1 1,-1 0 0,1 0-1,0 0 1,-1 1 0,1-1-1,0 0 1,0 0-1,0 0 1,0 0 0,0-1-1,0 1 1,0 0 0,0 0-1,0-1 1,1 1-1,-1 0 1,0-1 0,0 1-1,1-1 1,-1 0 0,0 1-1,1-1 1,-1 0-1,0 0 1,1 0 0,-1 0-1,0 0 1,3 0 0,51-4 440,-22-4-268,1-1-1,-2-2 0,35-15 0,-36 12-146,2 2 0,0 1 0,41-7 0,-44 14-129,1 2-1,0 1 0,0 1 0,0 2 1,0 1-1,-1 2 0,32 8 0,-1-6-2889,-58-6 2506,-1-1 0,1 0 0,0 0 0,-1 0 0,1 0 0,0 0 0,-1-1 0,1 0 0,-1 1 0,1-1 0,-1 0 0,1 0 0,-1 0 0,1 0 0,-1-1 0,0 1 0,1 0 0,-1-1 0,3-3 0,1-7-5969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47.955"/>
    </inkml:context>
    <inkml:brush xml:id="br0">
      <inkml:brushProperty name="width" value="0.025" units="cm"/>
      <inkml:brushProperty name="height" value="0.025" units="cm"/>
    </inkml:brush>
  </inkml:definitions>
  <inkml:trace contextRef="#ctx0" brushRef="#br0">65 53 11979,'0'0'3748,"10"-7"-2371,3-1-975,1 0 0,0 1 1,14-5-1,-24 10-361,0 0 1,0 1-1,1-1 1,-1 1-1,0 0 1,1 0-1,-1 1 1,1 0-1,-1-1 1,1 1-1,-1 1 1,1-1-1,-1 1 1,1-1-1,-1 1 1,1 1-1,-1-1 1,7 4-1,-8-3-41,-1 0 0,0 0 0,0 0 0,0 1 0,-1-1 0,1 1 0,0-1 0,-1 1 0,0 0 0,1-1-1,-1 1 1,0 0 0,0 0 0,-1 0 0,1 0 0,-1 0 0,1 0 0,-1 0 0,0 0 0,0 0 0,-1 0 0,1 0 0,-2 5 0,1 1 17,-1 0-1,0 0 1,-1 0 0,0-1 0,0 0 0,-1 1 0,-4 7 0,-9 7 123,0-1 0,-2-1 1,0 0-1,-23 19 1,17-18-311,1 2 0,-25 33 0,36-37-2152,9-8-2627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49.754"/>
    </inkml:context>
    <inkml:brush xml:id="br0">
      <inkml:brushProperty name="width" value="0.025" units="cm"/>
      <inkml:brushProperty name="height" value="0.025" units="cm"/>
    </inkml:brush>
  </inkml:definitions>
  <inkml:trace contextRef="#ctx0" brushRef="#br0">249 54 10154,'1'-1'339,"1"0"0,-1-1-1,1 1 1,-1 0 0,1-1 0,-1 1 0,0-1 0,0 0 0,0 1 0,0-1 0,0 0 0,0 0 0,0 1 0,-1-1 0,1 0 0,-1 0 0,1 0 0,-1 0 0,0 0 0,1-4 0,-2 6-181,1-1-1,-1 0 1,1 0 0,-1 1 0,1-1 0,-1 0 0,1 1 0,-1-1-1,0 0 1,1 1 0,-1-1 0,0 1 0,1-1 0,-1 1 0,0-1-1,0 1 1,0-1 0,1 1 0,-1 0 0,0 0 0,-1-1 0,-21-1-655,4 2 709,0 1-1,1 1 0,-1 0 0,-21 7 0,31-7-154,-1 1 0,2 0 0,-1 1 0,0 0-1,1 1 1,0 0 0,0 0 0,0 0 0,0 1 0,-8 9 0,15-15-60,0 1 0,0 0 0,0 0-1,0 0 1,0 1 0,0-1 0,0 0 0,1 0 0,-1 0-1,0 1 1,1-1 0,-1 0 0,1 1 0,-1-1 0,1 1 0,0-1-1,-1 0 1,1 1 0,0-1 0,0 1 0,0-1 0,0 1-1,0-1 1,0 0 0,1 1 0,-1-1 0,0 1 0,1-1-1,-1 0 1,1 1 0,-1-1 0,1 0 0,0 1 0,0-1 0,-1 0-1,1 0 1,0 0 0,0 0 0,0 0 0,0 0 0,1 0-1,-1 0 1,0 0 0,0 0 0,0-1 0,3 2 0,8 5 17,1 0 1,0-2 0,1 1 0,13 3-1,-2-1 8,-22-7-16,0 1 0,0-1 0,-1 0 0,1 1 0,0 0 0,-1 0 0,1 0 0,-1 0 0,0 0 0,0 0 0,0 1 0,0-1 0,0 1 0,0-1-1,0 1 1,-1 0 0,1-1 0,-1 1 0,0 0 0,0 0 0,1 4 0,-2-4 56,0-1 0,0 0 0,0 0 0,0 0 0,-1 0-1,1 1 1,-1-1 0,1 0 0,-1 0 0,0 0 0,0 0 0,0 0-1,0 0 1,0 0 0,0-1 0,0 1 0,-1 0 0,1 0 0,-1-1-1,1 1 1,-1-1 0,0 0 0,1 1 0,-1-1 0,0 0-1,0 0 1,0 0 0,0 0 0,0 0 0,0-1 0,0 1 0,-3 0-1,-9 3 75,0-1-1,-1-1 0,0 0 0,0-1 1,-19 0-1,33-4-2937,10-2 640,12-4-1410,9 0-1179,8 1-1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0.086"/>
    </inkml:context>
    <inkml:brush xml:id="br0">
      <inkml:brushProperty name="width" value="0.025" units="cm"/>
      <inkml:brushProperty name="height" value="0.025" units="cm"/>
    </inkml:brush>
  </inkml:definitions>
  <inkml:trace contextRef="#ctx0" brushRef="#br0">170 30 11755,'0'0'4629,"-8"1"-3359,-3 2-994,1-1 1,-1 2-1,1-1 1,0 1-1,1 1 0,-1 0 1,1 0-1,-12 9 0,16-11-201,0 1 0,1-1 0,0 1 0,-1 0 0,2 0 1,-1 0-1,0 1 0,1-1 0,0 1 0,0 0 0,0 0 0,1 0 0,-1 0 0,1 1 0,0-1 0,1 1 0,-1-1 0,1 1 0,0 7 0,1-12-49,1 1 0,-1-1 0,1 0 0,0 0 0,-1 0 0,1 0 0,0 1 1,0-1-1,0 0 0,0 0 0,0 0 0,0-1 0,0 1 0,0 0 0,0 0 0,0 0 0,1-1 1,-1 1-1,0-1 0,0 1 0,1-1 0,-1 0 0,0 1 0,1-1 0,-1 0 0,1 0 0,-1 0 0,0 0 1,1 0-1,-1 0 0,0 0 0,3-1 0,48-5 901,-47 4-850,1 0 0,-1-1 0,0 1 0,0-1-1,0 0 1,-1 0 0,1-1 0,-1 1 0,1-1 0,-1 0-1,0 0 1,-1 0 0,1-1 0,-1 0 0,0 1 0,0-1-1,0 0 1,-1 0 0,0-1 0,0 1 0,0 0 0,0-1-1,-1 1 1,0-1 0,0 0 0,0 1 0,-1-11 0,0 14-71,-1 0 1,1 1 0,-1-1 0,1 0 0,-1 1 0,1-1 0,-1 1-1,0-1 1,0 1 0,0-1 0,0 1 0,0-1 0,0 1 0,0 0 0,0 0-1,0-1 1,-1 1 0,1 0 0,0 0 0,-1 0 0,1 0 0,-3 0 0,-36-10-1644,38 11 105,7-4-4613,10-1 4132,-13 5 615,19-8-3802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0.432"/>
    </inkml:context>
    <inkml:brush xml:id="br0">
      <inkml:brushProperty name="width" value="0.025" units="cm"/>
      <inkml:brushProperty name="height" value="0.025" units="cm"/>
    </inkml:brush>
  </inkml:definitions>
  <inkml:trace contextRef="#ctx0" brushRef="#br0">0 0 10890,'0'0'6983,"68"7"-6887,-43-7-64,0 0 32,-7 0-96,-4 1-2050,-7-1-1185,-3 3-1057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0.781"/>
    </inkml:context>
    <inkml:brush xml:id="br0">
      <inkml:brushProperty name="width" value="0.025" units="cm"/>
      <inkml:brushProperty name="height" value="0.025" units="cm"/>
    </inkml:brush>
  </inkml:definitions>
  <inkml:trace contextRef="#ctx0" brushRef="#br0">0 0 14189,'0'0'6599,"75"15"-6087,-32-15-352,-9 0-128,2 0-32,-9 0-1345,-4 0-1570,-7-2-2113,-4-3-1827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1.156"/>
    </inkml:context>
    <inkml:brush xml:id="br0">
      <inkml:brushProperty name="width" value="0.025" units="cm"/>
      <inkml:brushProperty name="height" value="0.025" units="cm"/>
    </inkml:brush>
  </inkml:definitions>
  <inkml:trace contextRef="#ctx0" brushRef="#br0">13 294 10442,'0'0'10869,"11"-7"-10373,17-12-430,0-2-1,-1-1 1,-1-1 0,-2-1-1,0-1 1,33-45-1,-56 67-50,9-11 80,-2-1 0,0 0 0,8-21 0,-17 115-221,-1-37 131,2 1 0,1-1 0,10 53 0,-6-60-1767,-7-11-3817,-1-14 294</inkml:trace>
  <inkml:trace contextRef="#ctx0" brushRef="#br0" timeOffset="1">1 388 12588,'0'0'7879,"57"-1"-7270,-18-1-353,11-4-160,2-2-32,-4 2-32,-5-4-32,-5 4-96,-6-1-608,-13 3-225,-2 0-705,-7 3-1441,-4 1-672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12.871"/>
    </inkml:context>
    <inkml:brush xml:id="br0">
      <inkml:brushProperty name="width" value="0.035" units="cm"/>
      <inkml:brushProperty name="height" value="0.035" units="cm"/>
    </inkml:brush>
  </inkml:definitions>
  <inkml:trace contextRef="#ctx0" brushRef="#br0">23 507 7986,'-17'14'2768,"11"-15"-695,7-12-689,1 5-1070,1 1 0,0 0 0,0 0 0,1 0 0,-1 1 0,1-1 0,7-7 0,37-40 658,-23 27-538,7-8-109,6-7 59,39-55 0,-66 82-337,-1-1 1,-1-1 0,0 0 0,-2 0 0,0-1 0,-1 1-1,7-30 1,-11 25 75,-2 22-127,0 0 0,0 0 0,0 0 1,0 0-1,0-1 0,0 1 1,-1 0-1,1 0 0,0 0 0,0 0 1,0 0-1,0 0 0,0 0 0,0 0 1,0 0-1,0-1 0,0 1 1,0 0-1,-1 0 0,1 0 0,0 0 1,0 0-1,0 0 0,0 0 1,0 0-1,0 0 0,0 0 0,0 0 1,-1 0-1,1 0 0,0 0 1,0 0-1,0 0 0,0 0 0,0 0 1,0 0-1,-1 0 0,1 0 0,0 0 1,0 0-1,0 0 0,0 0 1,0 0-1,0 0 0,0 0 0,0 0 1,-1 0-1,1 1 0,0-1 1,0 0-1,0 0 0,0 0 0,0 0 1,0 0-1,0 0 0,0 0 1,0 0-1,0 1 0,0-1 0,0 0 1,0 0-1,0 0 0,-1 0 0,-19 32-992,9-13 433,2-8 286,4 1-51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1.565"/>
    </inkml:context>
    <inkml:brush xml:id="br0">
      <inkml:brushProperty name="width" value="0.025" units="cm"/>
      <inkml:brushProperty name="height" value="0.025" units="cm"/>
    </inkml:brush>
  </inkml:definitions>
  <inkml:trace contextRef="#ctx0" brushRef="#br0">1 259 9865,'0'0'9850,"7"-7"-8521,19-20-134,-2-2 0,32-46-1,35-45-331,-92 160-1119,-8 19 387,1-4 113,-2 80 0,10-135-275,0 0 0,0 1 1,1-1-1,-1 1 0,0-1 1,0 1-1,0-1 0,0 1 1,0-1-1,1 1 0,-1-1 1,0 1-1,0-1 0,1 0 0,-1 1 1,0-1-1,1 0 0,-1 1 1,0-1-1,1 0 0,-1 1 1,0-1-1,1 0 0,-1 1 1,1-1-1,-1 0 0,1 0 1,-1 0-1,0 0 0,1 1 1,-1-1-1,1 0 0,0 0 0,16-4-5502,-11-6-676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1.897"/>
    </inkml:context>
    <inkml:brush xml:id="br0">
      <inkml:brushProperty name="width" value="0.025" units="cm"/>
      <inkml:brushProperty name="height" value="0.025" units="cm"/>
    </inkml:brush>
  </inkml:definitions>
  <inkml:trace contextRef="#ctx0" brushRef="#br0">48 1 18033,'0'0'2434,"-7"56"-1184,0-32-482,3 1-544,-1 2-159,5-1-1,-2-4-32,-1 0-32,-3-3-545,6-4-896,-3-3-513,-3-5-961,1-5-1857</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2.291"/>
    </inkml:context>
    <inkml:brush xml:id="br0">
      <inkml:brushProperty name="width" value="0.025" units="cm"/>
      <inkml:brushProperty name="height" value="0.025" units="cm"/>
    </inkml:brush>
  </inkml:definitions>
  <inkml:trace contextRef="#ctx0" brushRef="#br0">0 30 14253,'0'0'7688,"68"0"-7560,-36 0-64,-1-3 0,-3-1-641,-3-2-1472,-5-3-2115,-4 1-1602</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2.656"/>
    </inkml:context>
    <inkml:brush xml:id="br0">
      <inkml:brushProperty name="width" value="0.025" units="cm"/>
      <inkml:brushProperty name="height" value="0.025" units="cm"/>
    </inkml:brush>
  </inkml:definitions>
  <inkml:trace contextRef="#ctx0" brushRef="#br0">0 170 11851,'0'0'8558,"10"-3"-8019,-4 1-481,69-16 144,-68 17-206,0 0 0,0 0 1,0 0-1,0 1 1,0 0-1,0 0 1,1 1-1,-1 0 1,9 2-1,-16-2 7,1 0 0,0 0 0,0 0 0,0 0 0,0 0 0,-1 0 0,1 0 0,0 0 0,-1 1 0,1-1 0,-1 0-1,0 0 1,1 1 0,-1-1 0,0 0 0,0 0 0,0 1 0,0-1 0,0 0 0,0 1 0,0-1 0,0 0 0,0 0 0,-1 1 0,1-1 0,0 0 0,-1 2 0,-12 34 1062,21-70 3452,-1 1-4476,2 1 0,2 0 0,21-46 1,-31 76-79,0 0 0,0 0 0,0 0 0,0 0 1,0 0-1,0 0 0,0 0 0,0 0 0,0 0 1,0 0-1,1 1 0,-1-1 0,0 0 1,0 1-1,1-1 0,-1 1 0,0-1 0,1 1 1,-1 0-1,1 0 0,-1-1 0,1 1 0,-1 0 1,0 0-1,1 1 0,-1-1 0,3 0 0,40 17-4669,-21-6-3485,-9-8-879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3.005"/>
    </inkml:context>
    <inkml:brush xml:id="br0">
      <inkml:brushProperty name="width" value="0.025" units="cm"/>
      <inkml:brushProperty name="height" value="0.025" units="cm"/>
    </inkml:brush>
  </inkml:definitions>
  <inkml:trace contextRef="#ctx0" brushRef="#br0">0 1 19346,'0'0'4965</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3.353"/>
    </inkml:context>
    <inkml:brush xml:id="br0">
      <inkml:brushProperty name="width" value="0.025" units="cm"/>
      <inkml:brushProperty name="height" value="0.025" units="cm"/>
    </inkml:brush>
  </inkml:definitions>
  <inkml:trace contextRef="#ctx0" brushRef="#br0">213 31 17424,'0'0'6636,"-1"-6"-6641,1 5 4,0 0 0,0 0-1,0 0 1,0 0 0,0 0 0,0 0 0,0 1 0,-1-1 0,1 0 0,0 0 0,-1 0 0,1 0 0,0 0-1,-1 0 1,0 0 0,1 1 0,-1-1 0,1 0 0,-1 0 0,0 1 0,1-1 0,-1 1 0,0-1 0,0 0-1,1 1 1,-1-1 0,0 1 0,0 0 0,0-1 0,0 1 0,0 0 0,0-1 0,0 1 0,0 0 0,-1 0-1,-3 0 22,0 1 0,0 0 0,1 0 0,-1 1-1,0-1 1,1 1 0,-1 0 0,-4 3 0,-5 2 296,-1 1 1,1 0 0,1 2-1,-1-1 1,-16 17-1,26-22-272,0 0-1,0 1 0,1-1 0,-1 1 0,1-1 0,0 1 0,0 1 0,0-1 0,1 0 0,0 0 0,0 1 0,0-1 0,1 1 0,0 0 0,0 0 0,0-1 0,1 1 0,0 8 0,1-11-28,0 0 0,0 0 1,0-1-1,1 1 0,-1-1 0,1 1 0,-1-1 1,1 1-1,0-1 0,0 0 0,0 0 1,0 0-1,1 0 0,-1 0 0,0 0 1,1-1-1,-1 1 0,1-1 0,0 0 1,-1 0-1,1 0 0,0 0 0,0 0 1,0 0-1,0-1 0,-1 0 0,5 1 1,6 1-763,0-1 1,0 0 0,0 0 0,24-3-1,-14-6-3790,0-8-3193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3.696"/>
    </inkml:context>
    <inkml:brush xml:id="br0">
      <inkml:brushProperty name="width" value="0.025" units="cm"/>
      <inkml:brushProperty name="height" value="0.025" units="cm"/>
    </inkml:brush>
  </inkml:definitions>
  <inkml:trace contextRef="#ctx0" brushRef="#br0">1 161 10346,'0'0'11910,"9"4"-10277,-2-2-1533,0 0 0,1-1 1,-1 1-1,1-1 0,-1-1 0,1 0 0,-1 0 0,1 0 0,-1-1 0,1 0 0,-1 0 0,1-1 0,-1 0 1,0 0-1,11-5 0,6-4-43,0 0 0,43-30 0,-57 35-9,-1-1 1,0-1-1,0 0 1,-1 0 0,1 0-1,-2-1 1,0-1 0,13-19-1,-51 83-77,15-28 44,1 0 0,2 1 1,-10 29-1,1 33 304,16-59-2430,0-1-3832,2-22-3228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6.105"/>
    </inkml:context>
    <inkml:brush xml:id="br0">
      <inkml:brushProperty name="width" value="0.025" units="cm"/>
      <inkml:brushProperty name="height" value="0.025" units="cm"/>
    </inkml:brush>
  </inkml:definitions>
  <inkml:trace contextRef="#ctx0" brushRef="#br0">3407 1018 3972,'0'0'5915,"-3"11"-5777,-3 4 35,0 0-1,-1-1 0,-1 0 1,0 0-1,0 0 0,-2-1 0,1 0 1,-2-1-1,0 0 0,-22 18 1,17-19 314,-1-1 1,1 0-1,-2-2 0,1 0 1,-1 0-1,0-2 1,-36 8-1,-140 14 237,139-23-804,-24 2 434,1-4 1,-1-4-1,0-3 0,-77-14 1,-11-4-185,-165-30 15,284 41-108,0-2 1,1-3-1,1-1 1,-82-44-1,118 55-71,-403-215 548,346 185-488,1-3-1,-98-77 0,-2-1-79,20 8 279,101 72-168,-97-60 0,97 74-101,1-3-1,2-2 1,0-1-1,2-2 1,-63-64-1,90 82-93,10 11-4,1 1 0,0-1 0,0 1 0,0-1 1,0 0-1,1 0 0,-1 0 0,0 0 0,1 0 0,-1-1 0,1 1 1,0 0-1,0-1 0,0 1 0,0-1 0,0 1 0,0-1 0,0-3 0,3 4-401,0 0 0,0 0-1,0 0 1,0 1-1,0-1 1,0 1-1,1-1 1,-1 1-1,0 0 1,1 0-1,-1 0 1,1 0-1,0 0 1,-1 0-1,1 1 1,4-1-1,0-1-983,21-5-3382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6.605"/>
    </inkml:context>
    <inkml:brush xml:id="br0">
      <inkml:brushProperty name="width" value="0.025" units="cm"/>
      <inkml:brushProperty name="height" value="0.025" units="cm"/>
    </inkml:brush>
  </inkml:definitions>
  <inkml:trace contextRef="#ctx0" brushRef="#br0">2 360 6150,'0'0'10773,"-1"-8"-10448,0-27 49,1 0-1,2 0 1,6-35-1,4-68-153,-12 136-223,-1 0 0,1 0 0,0 0 0,0 0 0,0 0 0,0 0 0,1 0 0,-1 0 0,0 0 0,1 0-1,-1 1 1,1-1 0,0 0 0,0 0 0,0 0 0,0 1 0,2-4 0,-2 5-9,1-1 0,0 1 0,0 0 0,-1 0 0,1 0-1,0 0 1,-1 0 0,1 1 0,0-1 0,0 0 0,-1 1 0,1 0-1,-1-1 1,1 1 0,-1 0 0,1 0 0,-1-1 0,1 1 0,-1 0-1,3 3 1,44 24-40,1-2-1,1-2 1,72 23 0,-68-30-2366,81 14 1,-55-20-2345,-1-8-4084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59.268"/>
    </inkml:context>
    <inkml:brush xml:id="br0">
      <inkml:brushProperty name="width" value="0.025" units="cm"/>
      <inkml:brushProperty name="height" value="0.025" units="cm"/>
    </inkml:brush>
  </inkml:definitions>
  <inkml:trace contextRef="#ctx0" brushRef="#br0">0 0 5958,'0'0'15428,"4"6"-15295,0 4 62,-1-1 0,0 0 1,0 1-1,-1 0 0,0-1 0,-1 1 0,0 0 0,-1 0 1,-1 14-1,3 21 309,-2-43-475,0 0 1,0 0 0,0 0-1,0-1 1,0 1 0,0 0-1,1 0 1,-1 0 0,1 0-1,-1 0 1,1 0 0,0 0-1,0-1 1,0 1 0,0 0-1,0-1 1,0 1 0,0 0-1,1-1 1,-1 0 0,0 1-1,1-1 1,-1 0 0,1 1-1,0-1 1,-1 0 0,1 0-1,0-1 1,0 1 0,-1 0-1,1 0 1,0-1 0,0 1-1,0-1 1,0 0 0,0 0-1,0 1 1,0-1 0,0 0-1,0-1 1,0 1 0,0 0-1,0-1 1,0 1 0,0-1-1,2 0 1,5-2 23,-1 0 1,0-1-1,0 0 0,0 0 0,0 0 1,-1-1-1,0-1 0,0 1 1,8-8-1,23-41 10,-32 43 17,1 1 1,0-1-1,12-12 0,-18 77 144,-1-53-209,0 1-1,0-1 0,0 0 1,0 1-1,0-1 0,0 0 0,0 1 1,0-1-1,1 0 0,-1 1 1,0-1-1,1 0 0,-1 1 0,1-1 1,0 0-1,-1 0 0,1 0 1,0 0-1,0 1 0,0-1 0,-1 0 1,1 0-1,0-1 0,1 1 1,-1 0-1,0 0 0,0 0 0,0-1 1,2 2-1,0-2 46,0 0 0,0 1-1,0-1 1,0 0 0,1-1 0,-1 1-1,0 0 1,0-1 0,0 0 0,0 0-1,0 0 1,0 0 0,3-2 0,5-2 6,1-2-1,-2 0 1,1 0 0,-1-1 0,13-12 0,35-25 40,-57 45-108,-1 0-1,0 0 0,0 0 1,1 0-1,-1 0 0,0 0 0,0 0 1,1-1-1,-1 1 0,0 0 0,0 0 1,1 0-1,-1 0 0,0 0 1,1 0-1,-1 0 0,0 1 0,0-1 1,1 0-1,-1 0 0,0 0 1,0 0-1,1 0 0,-1 0 0,0 0 1,0 0-1,1 1 0,-1-1 1,0 0-1,0 0 0,0 0 0,1 1 1,-1-1-1,0 0 0,0 0 0,0 0 1,0 1-1,0-1 0,1 0 1,-1 0-1,0 1 0,0-1 0,4 21 70,-3 33 211,-2-42-255,-1 9-32,2-17-290,-1 0-1,0 0 0,1 1 0,0-1 1,0 0-1,0 0 0,1 1 0,1 6 1,5-11-10725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13.480"/>
    </inkml:context>
    <inkml:brush xml:id="br0">
      <inkml:brushProperty name="width" value="0.035" units="cm"/>
      <inkml:brushProperty name="height" value="0.035" units="cm"/>
    </inkml:brush>
  </inkml:definitions>
  <inkml:trace contextRef="#ctx0" brushRef="#br0">3 300 10650,'0'0'33,"0"-1"0,0 1 0,0 0-1,0 0 1,0 0 0,0 0 0,0 0 0,0 0-1,0 0 1,0 0 0,0 0 0,0 0 0,0 0-1,0 0 1,0 0 0,0 0 0,0-1-1,0 1 1,0 0 0,0 0 0,0 0 0,0 0-1,0 0 1,0 0 0,0 0 0,0 0 0,0 0-1,0 0 1,0 0 0,0 0 0,0 0 0,0 0-1,0 0 1,-1 0 0,1 0 0,0 0 0,0 0-1,0 0 1,0 0 0,0 0 0,0 0-1,0 0 1,0 0 0,0 0 0,0 0 0,0 0-1,0 0 1,0 0 0,0 0 0,-1 0 0,1 0-1,0 0 1,0 0 0,0 0 0,0 0 0,0 0-1,0 0 1,0 0 0,0 0 0,0 0-1,0 0 1,0 0 0,0 0 0,0 0 0,0 0-1,3-8 1095,7-11-7,-5 12-837,0 0 0,0 1 0,0 0 1,1 0-1,0 0 0,0 1 0,1 0 1,-1 0-1,1 0 0,0 1 0,11-4 1,10-5 298,53-13 0,-12 3-243,14-18-45,-24 11-149,-36 20-62,-18 9-193,0-1 0,0-1-1,0 1 1,0-1 0,0 0 0,0 0 0,-1 0-1,0 0 1,1-1 0,-1 0 0,6-7 0,2-5-137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0.007"/>
    </inkml:context>
    <inkml:brush xml:id="br0">
      <inkml:brushProperty name="width" value="0.025" units="cm"/>
      <inkml:brushProperty name="height" value="0.025" units="cm"/>
    </inkml:brush>
  </inkml:definitions>
  <inkml:trace contextRef="#ctx0" brushRef="#br0">80 175 7271,'0'0'8627,"8"-8"-6289,24-25-69,-31 31-2019,1 1 1,-1-1-1,1 0 1,-1 0-1,0 1 1,0-1-1,0 0 1,0 0-1,0 0 0,0-1 1,-1 1-1,1 0 1,-1 0-1,1 0 1,-1-5-1,0 6-142,0 0 0,0 0 0,-1 0 0,1 0 0,0 0 0,-1 0-1,1 0 1,-1 0 0,1 0 0,-1 1 0,0-1 0,1 0 0,-1 0 0,0 0-1,0 1 1,1-1 0,-1 0 0,0 1 0,0-1 0,0 1 0,0-1 0,-2 0-1,0 0-53,0 0 0,0 0 0,0 0 0,0 1 0,-1-1-1,1 1 1,0 0 0,-1 0 0,1 0 0,0 1 0,0-1-1,-1 1 1,1-1 0,0 1 0,0 0 0,0 0 0,-4 3-1,1 0-54,1 1 0,0-1 0,0 1 0,0 1 0,1-1 1,0 1-1,0-1 0,0 1 0,1 1 0,-4 6 0,6-10 2,0-1 1,0 1 0,1-1 0,-1 1-1,0-1 1,1 1 0,0 0 0,0-1-1,-1 1 1,1 0 0,1-1 0,-1 1-1,1 2 1,-1-4 3,1 1 1,-1-1-1,1 0 0,0 1 0,0-1 1,-1 0-1,1 0 0,0 0 0,0 0 0,0 0 1,0 0-1,0 0 0,1 0 0,-1 0 1,0-1-1,0 1 0,1 0 0,-1-1 0,0 1 1,1-1-1,-1 1 0,0-1 0,1 0 1,-1 1-1,3-1 0,7 1 71,1-1 0,0 0 0,-1 0 0,1-1 0,0-1 0,-1 0 0,1 0 0,-1-2-1,0 1 1,0-1 0,0-1 0,0 0 0,-1 0 0,0-1 0,0 0 0,0-1 0,-1 0 0,0-1 0,0 0 0,-1 0 0,13-18 0,-19 24-67,-1 0 0,1-1 1,-1 1-1,0-1 0,0 0 1,0 1-1,0-1 0,0 0 1,0 0-1,-1 0 0,0 1 1,1-1-1,-1 0 0,0 0 1,0 0-1,-1 0 0,1 0 1,-1 1-1,1-1 0,-1 0 1,0 0-1,0 1 0,0-1 0,0 0 1,0 1-1,-1-1 0,1 1 1,-1 0-1,0-1 0,0 1 1,0 0-1,0 0 0,0 0 1,-3-2-1,3 3-114,0 0 0,0-1 1,0 1-1,-1 1 0,1-1 0,0 0 0,-1 0 1,1 1-1,0 0 0,-1-1 0,1 1 0,-1 0 0,1 0 1,-1 0-1,1 0 0,0 1 0,-1-1 0,1 1 1,-1-1-1,1 1 0,0 0 0,0 0 0,-1 0 1,1 0-1,0 0 0,-3 3 0,3-2-445,1 0-1,-1 0 1,0 0 0,1 1-1,0-1 1,-1 0-1,1 1 1,0-1 0,0 1-1,1 0 1,-1-1 0,0 1-1,1 0 1,0-1-1,-1 1 1,1 0 0,0-1-1,0 1 1,1 3-1,-1 11-6175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0.433"/>
    </inkml:context>
    <inkml:brush xml:id="br0">
      <inkml:brushProperty name="width" value="0.025" units="cm"/>
      <inkml:brushProperty name="height" value="0.025" units="cm"/>
    </inkml:brush>
  </inkml:definitions>
  <inkml:trace contextRef="#ctx0" brushRef="#br0">1 1 12716,'0'0'8296,"62"0"-7111,-15 0-705,8 0-287,4 0-97,-2 0-64,-1 0 0,-14 0-32,-8 0-673,-14 0-512,-9 0-224,-33 7-8489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0.808"/>
    </inkml:context>
    <inkml:brush xml:id="br0">
      <inkml:brushProperty name="width" value="0.025" units="cm"/>
      <inkml:brushProperty name="height" value="0.025" units="cm"/>
    </inkml:brush>
  </inkml:definitions>
  <inkml:trace contextRef="#ctx0" brushRef="#br0">1 23 7399,'0'0'10858,"59"10"-9032,-9-12-289,12-5-640,1-1-544,-1 0-257,-12 4-96,-7 0-417,-13 4-1569,-12 0-1441,-7 0-4548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2.989"/>
    </inkml:context>
    <inkml:brush xml:id="br0">
      <inkml:brushProperty name="width" value="0.025" units="cm"/>
      <inkml:brushProperty name="height" value="0.025" units="cm"/>
    </inkml:brush>
  </inkml:definitions>
  <inkml:trace contextRef="#ctx0" brushRef="#br0">317 87 8488,'12'-13'1501,"-8"10"-687,-1 0 1,1 0-1,-1-1 1,1 0-1,-1 1 0,0-1 1,-1 0-1,1 0 1,-1-1-1,0 1 1,0 0-1,0-1 0,2-9 1,-5 13-713,-1 0-1,0 0 1,1 0 0,-1 0-1,0 0 1,1 0 0,-1 1 0,0-1-1,0 1 1,0-1 0,0 1-1,1 0 1,-1 0 0,0 0 0,0 0-1,0 0 1,0 0 0,-3 1-1,2-1 22,-20 0-21,1 2-1,-1 0 1,1 1 0,0 2-1,-43 13 1,55-14-7,0 0-1,0 0 1,0 1-1,1 0 1,0 0 0,0 1-1,0 1 1,1 0-1,0 0 1,0 0-1,1 1 1,0 0 0,0 0-1,-10 19 1,15-25-75,0 1 0,1 0 1,-1 0-1,1 0 0,0-1 0,0 1 0,0 0 1,0 1-1,0-1 0,1 0 0,-1 0 1,1 0-1,0 0 0,0 0 0,0 1 1,0-1-1,0 0 0,1 0 0,0 0 1,-1 0-1,1 0 0,0 0 0,1 0 1,-1 0-1,0 0 0,1 0 0,0-1 1,0 1-1,-1-1 0,2 1 0,-1-1 1,0 0-1,0 1 0,1-1 0,-1 0 0,1-1 1,-1 1-1,1 0 0,0-1 0,0 1 1,0-1-1,0 0 0,0 0 0,3 0 1,13 5-104,0-1 1,1-1-1,-1-1 1,1-1 0,33-1-1,-44-1-245,45-3-2735,-21-11-2781,-18 2-1011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3.334"/>
    </inkml:context>
    <inkml:brush xml:id="br0">
      <inkml:brushProperty name="width" value="0.025" units="cm"/>
      <inkml:brushProperty name="height" value="0.025" units="cm"/>
    </inkml:brush>
  </inkml:definitions>
  <inkml:trace contextRef="#ctx0" brushRef="#br0">90 1 14798,'0'0'7079,"-9"3"-6647,5-1-380,-1 0 0,0-1 0,1 2-1,0-1 1,-1 0 0,1 1 0,0 0 0,0 0 0,0 0-1,1 1 1,-1-1 0,1 1 0,0 0 0,0 0 0,0 0-1,0 0 1,1 0 0,0 1 0,0-1 0,0 1 0,0 0-1,1-1 1,-1 1 0,1 0 0,1 0 0,-1 0 0,1 0-1,-1 0 1,1 0 0,2 7 0,-2-10-37,1 0 1,0-1-1,0 1 1,0 0-1,0-1 0,0 0 1,0 1-1,0-1 1,0 1-1,1-1 0,-1 0 1,1 0-1,-1 0 1,1 0-1,-1 0 1,1 0-1,-1 0 0,1-1 1,0 1-1,0 0 1,-1-1-1,1 1 0,0-1 1,0 0-1,2 0 1,52 3 484,-45-3-408,-7 0-65,1-1 0,-1 0 0,0 0-1,0 0 1,0 0 0,0 0 0,0-1 0,0 0 0,0 0 0,0 0 0,-1 0 0,1-1-1,-1 1 1,1-1 0,-1 0 0,0 0 0,0 0 0,0 0 0,3-6 0,-5 7-7,0 0 1,0 1 0,0-1-1,0 0 1,0 0 0,-1 1-1,1-1 1,-1 0 0,1 0-1,-1 0 1,0 0 0,1 0-1,-1 0 1,0 0 0,0 0-1,-1 0 1,1 0 0,0 0-1,-1 0 1,1 0-1,-1 1 1,1-1 0,-1 0-1,0 0 1,0 0 0,0 1-1,0-1 1,0 1 0,0-1-1,-1 0 1,1 1 0,0 0-1,-1-1 1,1 1 0,-1 0-1,1 0 1,-1 0 0,0 0-1,0 0 1,1 0 0,-1 0-1,0 1 1,-3-2 0,-40-8-3,20 11-2297,7 8-5582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4.022"/>
    </inkml:context>
    <inkml:brush xml:id="br0">
      <inkml:brushProperty name="width" value="0.025" units="cm"/>
      <inkml:brushProperty name="height" value="0.025" units="cm"/>
    </inkml:brush>
  </inkml:definitions>
  <inkml:trace contextRef="#ctx0" brushRef="#br0">59 0 11275,'0'0'9518,"1"10"-8813,-1 173 622,-1-83-2879,1-99 1331,-1-1 0,1 0-1,-1 1 1,1-1-1,-1 0 1,1 0 0,-1 0-1,1 0 1,-1 1-1,1-1 1,-1 0-1,1 0 1,-1 0 0,1 0-1,-1 0 1,1 0-1,-1 0 1,1 0 0,-1-1-1,1 1 1,-1 0-1,1 0 1,-1 0 0,1 0-1,-1-1 1,1 1-1,0 0 1,-1 0-1,1-1 1,-1 1 0,1 0-1,0-1 1,-1 1-1,1-1 1,0 1 0,-1 0-1,1-1 1,-19-13-3473,-4-9-1917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4.370"/>
    </inkml:context>
    <inkml:brush xml:id="br0">
      <inkml:brushProperty name="width" value="0.025" units="cm"/>
      <inkml:brushProperty name="height" value="0.025" units="cm"/>
    </inkml:brush>
  </inkml:definitions>
  <inkml:trace contextRef="#ctx0" brushRef="#br0">0 65 4516,'0'0'14222,"70"-46"-13357,-31 45-321,8 0-320,3 1-160,7-1-128,-4-2-1633,-1-1-2691,-7-4-3844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4.703"/>
    </inkml:context>
    <inkml:brush xml:id="br0">
      <inkml:brushProperty name="width" value="0.025" units="cm"/>
      <inkml:brushProperty name="height" value="0.025" units="cm"/>
    </inkml:brush>
  </inkml:definitions>
  <inkml:trace contextRef="#ctx0" brushRef="#br0">0 318 11339,'0'0'9363,"12"-12"-8621,27-28-334,76-82-386,-102 106 260,0-1-1,-1 0 1,-1-1 0,0 0 0,-1 0 0,7-22 0,-18 52-261,-1-1 1,2 1 0,0-1 0,2 23 0,0 4-14,-1-17 70,1-1-1,1 0 1,10 38 0,3 12-1766,-15-55-966,-2-6-2614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5.033"/>
    </inkml:context>
    <inkml:brush xml:id="br0">
      <inkml:brushProperty name="width" value="0.025" units="cm"/>
      <inkml:brushProperty name="height" value="0.025" units="cm"/>
    </inkml:brush>
  </inkml:definitions>
  <inkml:trace contextRef="#ctx0" brushRef="#br0">1 88 12236,'0'0'6144,"8"2"-4783,32 5-434,-1-1 0,0-2 0,1-2 0,70-6 0,-29-3-869,114-27 1,-12-9-307,-105 24-9610,-68 17 1845</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5.736"/>
    </inkml:context>
    <inkml:brush xml:id="br0">
      <inkml:brushProperty name="width" value="0.025" units="cm"/>
      <inkml:brushProperty name="height" value="0.025" units="cm"/>
    </inkml:brush>
  </inkml:definitions>
  <inkml:trace contextRef="#ctx0" brushRef="#br0">1 291 10186,'0'0'11328,"10"-13"-10714,227-260 2546,-237 273-3158,0 0 0,0-1-1,0 1 1,0 0 0,0 0 0,0 0 0,0 0 0,0-1-1,0 1 1,0 0 0,0 0 0,0 0 0,1 0 0,-1-1-1,0 1 1,0 0 0,0 0 0,0 0 0,0 0 0,0 0-1,1-1 1,-1 1 0,0 0 0,0 0 0,0 0 0,0 0-1,1 0 1,-1 0 0,0 0 0,0 0 0,0 0 0,0 0 0,1 0-1,-1 0 1,0 0 0,0 0 0,0 0 0,1 0 0,-1 0-1,0 0 1,0 0 0,0 0 0,0 0 0,1 0 0,-1 0-1,0 0 1,0 0 0,0 0 0,0 0 0,1 0 0,-1 0-1,0 0 1,0 1 0,0-1 0,0 0 0,0 0 0,1 0-1,-1 0 1,0 0 0,0 1 0,0-1 0,0 0 0,-1 19 4,-12 33-44,11-46 61,-7 29-16,1 0 1,1 0-1,2 1 1,0 40-1,5-76-77,0 1 0,0 0-1,0-1 1,0 1 0,0 0 0,0-1-1,0 1 1,0 0 0,0 0 0,0-1-1,1 1 1,-1 0 0,0-1 0,0 1-1,1-1 1,-1 1 0,0 0 0,1-1-1,-1 1 1,1-1 0,-1 1 0,1-1-1,-1 1 1,1-1 0,-1 0 0,1 1-1,-1-1 1,1 1 0,0-1 0,-1 0-1,1 0 1,0 1 0,-1-1 0,1 0-1,0 0 1,-1 0 0,1 0 0,0 0-1,-1 0 1,1 0 0,0 0 0,-1 0-1,2 0 1,0 0-343,0-1 0,0 1 0,0-1 0,0 0 0,0 0 0,0 0 0,0 0 0,0 0 0,0 0 1,0 0-1,0 0 0,-1-1 0,3-1 0,10-17-6057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15.754"/>
    </inkml:context>
    <inkml:brush xml:id="br0">
      <inkml:brushProperty name="width" value="0.035" units="cm"/>
      <inkml:brushProperty name="height" value="0.035" units="cm"/>
    </inkml:brush>
  </inkml:definitions>
  <inkml:trace contextRef="#ctx0" brushRef="#br0">3798 121 8138,'-67'79'4705,"63"-75"-4377,4-3 758,2-3-365,10-7-54,14-17-151,-9 6-246,-1 0-1,-1-2 1,-1 1 0,0-2 0,13-30 0,-26 46-89,-2 5-36,-10 11 61,-11 19 6,-65 92 148,-89 167 0,173-280-344,-4 6 34,6-12-48,1-1 0,0 0 0,0 0 0,0 1 0,0-1 0,-1 0 0,1 0 0,0 1 0,0-1 0,-1 0 0,1 0 0,0 0 0,0 0 0,-1 0 0,1 1 0,0-1 0,0 0 0,-1 0 0,1 0 0,0 0 0,-1 0 0,1 0 0,0 0 0,-1 0 0,1 0 0,0 0 0,0 0 0,-1 0 0,1 0 0,0 0 0,-1 0 0,1 0 0,0-1 0,0 1 0,-1 0 0,1 0 0,-1 0-1,1 0 0,-1 0 0,0 0-1,1 0 1,-1 0 0,0 0-1,0 0 1,1 0 0,-1 1-1,0-1 1,1 0 0,-1 1-1,0-1 1,1 0 0,-1 1-1,0-1 1,1 1 0,-1-1-1,1 1 1,-1-1 0,1 1-1,-1-1 1,1 1 0,-1 0-1,0 0 1,-11 17-26,-20 41-41,9-15 50,-1-1-1,-2-1 1,-2-2 0,-33 38-1,0-15-7,-92 73-1,109-97 35,-66 74 0,-12 10-7,89-93-10,-139 129 26,144-129-9,1 1-1,1 1 1,-35 59-1,43-60-1,0-1 0,-2 0 0,-1-2 0,-2 0 0,0-2-1,-32 28 1,48-48-7,-304 237 30,183-167 3,51-32-36,-120 83-12,144-88 20,-75 70 1,88-69-7,-72 64 5,94-89-4,-1-1-1,-1 0 1,0-2 0,-32 14 0,21-12-1,-104 48-9,110-49 7,0 2 1,1 1-1,-26 22 0,11-1 0,-55 67 0,57-61 15,-47 44-1,72-78-9,0 1-1,0-2 0,-1 0 0,0 0 0,-25 9 0,-76 21 69,73-26-28,-43 19 0,62-20-50,-37 26 0,44-26 106,-2-1 1,1 0-1,-1-1 0,-20 7 1,28-13 83,0 1 1,1 0 0,-15 9-1,11-6-152,6-4-142,6-5-446,37-35-1410,-19 14 1499</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6.069"/>
    </inkml:context>
    <inkml:brush xml:id="br0">
      <inkml:brushProperty name="width" value="0.025" units="cm"/>
      <inkml:brushProperty name="height" value="0.025" units="cm"/>
    </inkml:brush>
  </inkml:definitions>
  <inkml:trace contextRef="#ctx0" brushRef="#br0">50 1 12684,'0'0'6438,"-32"57"-5573,21-32 288,6 5-384,3 0-417,2-4-160,0 2-96,0-5-64,2-2 32,3-4-32,1-4-32,-3-2-1121,-1-6-897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6.417"/>
    </inkml:context>
    <inkml:brush xml:id="br0">
      <inkml:brushProperty name="width" value="0.025" units="cm"/>
      <inkml:brushProperty name="height" value="0.025" units="cm"/>
    </inkml:brush>
  </inkml:definitions>
  <inkml:trace contextRef="#ctx0" brushRef="#br0">1 63 13933,'0'0'9898,"73"-31"-9546,-29 27-224,6 0-64,-1 0-320,-7-1-1378,-6 1-1313,-7-1-1665,-13 0-1666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6.751"/>
    </inkml:context>
    <inkml:brush xml:id="br0">
      <inkml:brushProperty name="width" value="0.025" units="cm"/>
      <inkml:brushProperty name="height" value="0.025" units="cm"/>
    </inkml:brush>
  </inkml:definitions>
  <inkml:trace contextRef="#ctx0" brushRef="#br0">0 129 13965,'0'0'2664,"8"-3"-283,55-18 657,-57 19-2900,0 1 0,-1 0 0,1 1-1,0-1 1,0 1 0,0 0 0,0 0 0,-1 1 0,1-1 0,0 1 0,6 2-1,-10-2-120,-1 1 0,1-1-1,-1 0 1,1 0-1,-1 1 1,0-1 0,1 1-1,-1-1 1,0 1-1,0-1 1,0 1-1,0 0 1,0-1 0,-1 1-1,1 0 1,0 0-1,-1 0 1,1 0 0,-1 0-1,0 0 1,0-1-1,0 1 1,0 0-1,0 0 1,0 0 0,0 0-1,0 0 1,-1 0-1,1 0 1,-2 2 0,1 4 84,-2 1 0,1-1 0,-1 0 0,-1 0 0,-5 10 0,-7 8 749,14-24 619,10-17-691,0-2-633,0 0 1,-2-1 0,0 0 0,0 0-1,4-31 1,6-21 181,-15 69-338,-1 1 0,1-1 0,0 0 0,0 0-1,0 0 1,-1 0 0,1 1 0,0-1 0,0 0 0,0 1 0,0-1 0,0 1 0,1-1 0,-1 1 0,0-1 0,0 1 0,0 0-1,0-1 1,0 1 0,1 0 0,-1 0 0,0 0 0,2 0 0,38 1-1000,-26 0-120,39-7-4677,-29-3-363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7.145"/>
    </inkml:context>
    <inkml:brush xml:id="br0">
      <inkml:brushProperty name="width" value="0.025" units="cm"/>
      <inkml:brushProperty name="height" value="0.025" units="cm"/>
    </inkml:brush>
  </inkml:definitions>
  <inkml:trace contextRef="#ctx0" brushRef="#br0">251 99 10314,'8'-7'2285,"-2"2"-1740,38-32 2110,-41 34-2169,-1 1 0,1-1-1,-1 1 1,1-1-1,-1 0 1,0 0-1,0 0 1,0 0 0,0-1-1,-1 1 1,1 0-1,-1-1 1,2-4-1,-7 7-267,0 0-1,0 1 1,0 0 0,0-1-1,0 1 1,0 1-1,-6 0 1,-13 5-45,1 1 0,-1 1 0,1 1 1,0 1-1,1 1 0,0 1 0,1 1 1,1 0-1,0 2 0,-31 30 0,46-41-132,-1 1-1,1 1 0,1-1 0,-1 1 0,1-1 0,0 1 0,0 0 0,1 0 0,-3 8 1,5-12-32,-1 0 0,1 0 0,-1 0-1,1 1 1,0-1 0,0 0 0,0 0 0,0 0 0,0 1 0,0-1 0,0 0 0,1 0 0,-1 0 0,1 0 0,0 0 0,0 0 0,0 0 0,0 0 0,0 0 0,0 0 0,0 0 0,0 0 0,1-1 0,-1 1 0,1-1 0,-1 1 0,1-1 0,0 1 0,0-1 0,-1 0 0,4 2 0,9 3 22,0-1 0,1 0 0,-1 0 0,1-2-1,0 0 1,27 2 0,100-4-4613,-81-2-2882,-28 1-2321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07.486"/>
    </inkml:context>
    <inkml:brush xml:id="br0">
      <inkml:brushProperty name="width" value="0.025" units="cm"/>
      <inkml:brushProperty name="height" value="0.025" units="cm"/>
    </inkml:brush>
  </inkml:definitions>
  <inkml:trace contextRef="#ctx0" brushRef="#br0">0 117 10634,'0'0'11472,"10"4"-10196,-8-4-1223,2 2 28,-1 0-1,1-1 1,0 1 0,0-1-1,0 0 1,0 0-1,0-1 1,0 1 0,1-1-1,-1 0 1,0 0 0,0 0-1,0 0 1,0-1 0,0 0-1,0 0 1,0 0-1,0 0 1,4-3 0,85-45 229,-85 44-89,0-1 0,0 0 0,-1 0 0,1-1 1,-1 1-1,-1-2 0,1 1 0,9-15 1,-30 53 39,-12 41 1,23-63-257,-1 2-50,1 0 0,0 1 0,1-1 0,0 1 0,1-1 0,0 1-1,1 0 1,2 23 0,-2-34-168,0 0 0,1 0 0,-1 0 0,0 0 0,1 0 0,-1-1 0,1 1-1,-1 0 1,1 0 0,-1 0 0,1 0 0,-1-1 0,1 1 0,0 0 0,0 0 0,-1-1-1,1 1 1,0-1 0,0 1 0,0-1 0,0 1 0,0-1 0,0 1 0,1 0 0,14 0-6396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12.576"/>
    </inkml:context>
    <inkml:brush xml:id="br0">
      <inkml:brushProperty name="width" value="0.025" units="cm"/>
      <inkml:brushProperty name="height" value="0.025" units="cm"/>
    </inkml:brush>
  </inkml:definitions>
  <inkml:trace contextRef="#ctx0" brushRef="#br0">1 460 6919,'0'0'12950,"10"-10"-11978,29-30-458,-2-1 0,-3-2 0,-1-2-1,-2-1 1,-2-1 0,-2-1 0,35-91 0,-63 147-519,0 0 0,0-1 0,1 1 0,0 0 0,0 0 0,2 8 0,0 17 13,-3 37-42,-1-37-264,1 1-1,2-1 0,2 1 1,7 37-1,2-39-1681,3-17-4362,-9-12-823</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13.697"/>
    </inkml:context>
    <inkml:brush xml:id="br0">
      <inkml:brushProperty name="width" value="0.025" units="cm"/>
      <inkml:brushProperty name="height" value="0.025" units="cm"/>
    </inkml:brush>
  </inkml:definitions>
  <inkml:trace contextRef="#ctx0" brushRef="#br0">13 114 5317,'0'0'13266,"4"8"-12706,-4-7-510,1 1 0,0 0 0,0-1 0,-1 1 0,1-1 0,0 1 0,0-1 0,0 1 0,0-1-1,1 0 1,-1 1 0,0-1 0,1 0 0,-1 0 0,0 0 0,1 0 0,0 0 0,1 1 0,0-2 44,-1 0 0,1-1 1,-1 1-1,1-1 1,-1 1-1,1-1 1,-1 0-1,0 0 0,0 0 1,1 0-1,-1 0 1,0-1-1,0 1 1,0-1-1,0 1 0,0-1 1,2-3-1,-3 5-67,52-52 1223,-50 49-1095,0 0 0,0 0 0,-1-1 0,1 1 0,-1-1 0,0 0 0,0 1 1,0-1-1,-1 0 0,1 0 0,-1 0 0,0-1 0,0 1 0,0 0 0,0-5 1,-2 8-118,1 1 1,0-1 0,-1 0 0,1 1 0,-1-1 0,1 1-1,-1-1 1,1 1 0,-1-1 0,1 1 0,-1-1 0,1 1-1,-1 0 1,1-1 0,-1 1 0,0 0 0,1-1 0,-1 1-1,0 0 1,1 0 0,-1-1 0,0 1 0,1 0 0,-1 0-1,0 0 1,0 0 0,1 0 0,-1 0 0,0 0 0,1 0-1,-1 1 1,0-1 0,1 0 0,-1 0 0,0 1 0,0-1-1,-28 9 52,19-4-91,0 0 0,1 1 0,0 0 0,1 0 0,-1 1 0,-10 12-1,15-16-16,0 1 0,0 0-1,1 0 1,0 1 0,0-1-1,0 1 1,0-1 0,1 1-1,0 0 1,0 0 0,0 0-1,1 0 1,-1 1 0,0 9-1,2-15-32,0 1 0,0-1 0,1 1-1,-1-1 1,0 1 0,0-1-1,1 1 1,-1-1 0,0 1 0,1-1-1,-1 1 1,1-1 0,-1 0-1,1 1 1,-1-1 0,1 0 0,-1 1-1,1-1 1,-1 0 0,1 1-1,-1-1 1,1 0 0,-1 0 0,1 0-1,-1 0 1,1 0 0,0 1-1,-1-1 1,1 0 0,-1 0 0,1 0-1,-1-1 1,1 1 0,0 0-1,-1 0 1,1 0 0,-1 0 0,1 0-1,-1-1 1,1 1 0,-1 0-1,1-1 1,28-10-2361,2-16-2729,0-8-3438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25.171"/>
    </inkml:context>
    <inkml:brush xml:id="br0">
      <inkml:brushProperty name="width" value="0.025" units="cm"/>
      <inkml:brushProperty name="height" value="0.025" units="cm"/>
      <inkml:brushProperty name="color" value="#66CC00"/>
    </inkml:brush>
  </inkml:definitions>
  <inkml:trace contextRef="#ctx0" brushRef="#br0">7 1 9545,'0'0'8659,"0"23"-7709,-6 217 2670,6-239-3599,0 0 1,0 0 0,0 0-1,-1 0 1,1 0 0,0 0 0,1-1-1,-1 1 1,0 0 0,0 0-1,0 0 1,0 0 0,1 0 0,-1 0-1,0-1 1,1 1 0,-1 0-1,1 0 1,-1 0 0,1-1 0,-1 1-1,1 0 1,-1-1 0,1 1-1,0 0 1,0-1 0,-1 1 0,1-1-1,0 1 1,0-1 0,-1 1-1,1-1 1,0 0 0,0 1 0,0-1-1,0 0 1,0 0 0,-1 0-1,1 0 1,0 1 0,1-1 0,0-1 19,1 1 1,-1-1-1,0 0 1,0 1-1,0-1 1,0 0-1,-1 0 1,1 0-1,0 0 1,0-1-1,0 1 1,-1 0-1,1-1 1,-1 1-1,1-1 1,1-3-1,98-172 354,-101 177-395,0 0 0,0 0 0,0 0 0,0 0 0,0 0 0,0-1 0,1 1 0,-1 0 0,0 0 0,0 0 0,0 0 0,0 0 0,0-1 0,0 1 0,0 0 0,0 0 0,0 0 0,1 0 0,-1 0 0,0 0 0,0 0 1,0 0-1,0 0 0,0-1 0,1 1 0,-1 0 0,0 0 0,0 0 0,0 0 0,0 0 0,0 0 0,1 0 0,-1 0 0,0 0 0,0 0 0,0 0 0,0 0 0,1 0 0,-1 0 0,0 0 0,0 0 0,0 0 0,0 0 0,0 1 0,1-1 0,-1 0 0,0 0 0,0 0 0,0 0 0,0 0 0,0 0 0,0 0 0,0 0 0,1 1 0,-1-1 0,0 0 0,0 0 0,0 0 0,0 0 0,3 16 14,-2 27 72,-1-37-53,-6 52 130,4-47-127,0 0-1,1-1 0,0 1 1,0 0-1,2 0 0,1 17 1,-2-27-25,1-1 1,-1 1-1,0-1 1,1 1 0,-1-1-1,0 0 1,1 1-1,-1-1 1,1 0 0,-1 1-1,1-1 1,-1 0-1,1 0 1,-1 1 0,1-1-1,-1 0 1,1 0-1,-1 0 1,1 0 0,-1 0-1,1 0 1,-1 0-1,1 0 1,-1 0 0,1 0-1,-1 0 1,1 0-1,0 0 1,-1 0 0,1 0-1,-1 0 1,1-1-1,-1 1 1,1 0 0,-1 0-1,0-1 1,1 1-1,0-1 1,20-10 283,14-18-151,-1-1 1,-1-1-1,40-52 1,-58 66-93,1 4-59,-15 13 6,-1 0 0,0 0 0,0-1 0,1 1 1,-1 0-1,0 1 0,0-1 0,1 0 0,-1 0 0,0 0 1,0 0-1,1 0 0,-1 0 0,0 0 0,0 0 0,1 0 1,-1 0-1,0 1 0,0-1 0,0 0 0,1 0 1,-1 0-1,0 0 0,0 1 0,0-1 0,1 0 0,-1 0 1,0 0-1,0 1 0,0-1 0,0 0 0,0 0 0,0 1 1,0-1-1,0 0 0,1 1 0,-1 36 36,-1-21 101,-1 63 153,4-77-332,0-1 1,0 0-1,1 0 1,-1 0 0,0 0-1,0-1 1,1 1-1,-1 0 1,0-1 0,1 0-1,-1 0 1,0 1-1,1-2 1,-1 1 0,1 0-1,2-1 1,9-4-8750,-13-1-1266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27.002"/>
    </inkml:context>
    <inkml:brush xml:id="br0">
      <inkml:brushProperty name="width" value="0.025" units="cm"/>
      <inkml:brushProperty name="height" value="0.025" units="cm"/>
      <inkml:brushProperty name="color" value="#66CC00"/>
    </inkml:brush>
  </inkml:definitions>
  <inkml:trace contextRef="#ctx0" brushRef="#br0">1 2 14830,'0'0'6182,"68"3"-5253,-29-3-513,4 0-320,-8-2-96,5 0 32,-13 1-544,-8 1-609,-5 0-609,-14 6-6085,-14 0 2113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27.348"/>
    </inkml:context>
    <inkml:brush xml:id="br0">
      <inkml:brushProperty name="width" value="0.025" units="cm"/>
      <inkml:brushProperty name="height" value="0.025" units="cm"/>
      <inkml:brushProperty name="color" value="#66CC00"/>
    </inkml:brush>
  </inkml:definitions>
  <inkml:trace contextRef="#ctx0" brushRef="#br0">1 20 7623,'0'0'12076,"71"12"-10923,-37-12-256,5-4-577,1-3-256,-1 3-64,-5 0-641,-6-1-1921,-8-3-4677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18.660"/>
    </inkml:context>
    <inkml:brush xml:id="br0">
      <inkml:brushProperty name="width" value="0.035" units="cm"/>
      <inkml:brushProperty name="height" value="0.035" units="cm"/>
    </inkml:brush>
  </inkml:definitions>
  <inkml:trace contextRef="#ctx0" brushRef="#br0">53 23 11546,'-11'-19'1628,"4"16"-1040,1 14 206,-2 29-330,2 1-1,2 0 0,1 43 0,1-35-151,1-20-121,4 54-1,-1-80-724,-4-4-889,-6-3 1057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28.202"/>
    </inkml:context>
    <inkml:brush xml:id="br0">
      <inkml:brushProperty name="width" value="0.025" units="cm"/>
      <inkml:brushProperty name="height" value="0.025" units="cm"/>
      <inkml:brushProperty name="color" value="#66CC00"/>
    </inkml:brush>
  </inkml:definitions>
  <inkml:trace contextRef="#ctx0" brushRef="#br0">52 48 8616,'0'0'9204,"1"8"-8265,1 22-292,-1-1-1,-2 1 0,-6 44 1,-24 98 441,15-88 352,46-202 1162,38-77-2912,-47 139 453,-19 49-153,3-6 8,0 0 0,0 0 0,11-16 0,-15 27-11,0 0 1,0 0 0,0 0-1,1 0 1,-1 0 0,1 1-1,-1-1 1,1 0 0,0 1-1,0-1 1,0 1 0,0 0-1,0-1 1,0 1 0,0 0-1,0 0 1,0 0 0,0 1-1,1-1 1,-1 0 0,0 1-1,1 0 1,-1-1 0,0 1 0,1 0-1,-1 0 1,3 1 0,-3 0-1,0 0 0,1 0 0,-1 0 1,0 0-1,0 1 0,0-1 1,0 1-1,0 0 0,0 0 0,0-1 1,-1 1-1,1 0 0,-1 1 1,1-1-1,-1 0 0,0 0 0,0 0 1,0 1-1,0-1 0,0 1 1,-1-1-1,2 3 0,0 5 8,0 1-1,0-1 0,-1 0 1,0 12-1,-1-18 11,-1 0 1,0 0-1,0 0 0,0 0 0,0 0 1,-1 0-1,1 0 0,-1-1 0,0 1 0,0 0 1,0-1-1,-1 0 0,1 1 0,-1-1 0,0 0 1,0 0-1,0-1 0,0 1 0,0 0 1,-7 3-1,5-3 23,1-1 1,-1 1-1,0-1 0,0 0 1,1 0-1,-1-1 1,0 1-1,0-1 0,-1 0 1,1-1-1,0 1 1,0-1-1,0 0 1,-1 0-1,1-1 0,-9-1 1,14 2-64,-1 0 1,1 0-1,-1 0 0,1 0 1,-1 0-1,1 0 0,0-1 1,-1 1-1,1 0 0,-1 0 1,1 0-1,-1 0 0,1-1 1,0 1-1,-1 0 0,1 0 1,0-1-1,-1 1 1,1 0-1,0-1 0,-1 1 1,1 0-1,0-1 0,0 1 1,-1 0-1,1-1 0,0 1 1,0-1-1,0 1 0,0-1 1,-1 1-1,1 0 1,0-1-1,0 1 0,0-2 1,13-10-3223,25-4-6039,-15 11 2196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28.534"/>
    </inkml:context>
    <inkml:brush xml:id="br0">
      <inkml:brushProperty name="width" value="0.025" units="cm"/>
      <inkml:brushProperty name="height" value="0.025" units="cm"/>
      <inkml:brushProperty name="color" value="#66CC00"/>
    </inkml:brush>
  </inkml:definitions>
  <inkml:trace contextRef="#ctx0" brushRef="#br0">19 140 12588,'0'0'1943,"-3"8"443,-2 2-1570,4-7-516,-1 1 0,1-1 0,-1 1 0,1 0 1,0 0-1,0-1 0,1 1 0,-1 0 0,1 6 0,0-9-241,0-1 0,1 1 0,-1-1 0,0 1 0,1-1 1,-1 1-1,0-1 0,1 1 0,-1-1 0,1 1 0,-1-1 0,1 0 0,-1 1 0,1-1 0,-1 0 0,1 0 0,-1 1 0,1-1 0,-1 0 0,1 0 0,-1 0 0,1 0 0,0 1 0,-1-1 0,1 0 0,-1 0 0,1 0 0,0 0 0,-1 0 0,1-1 0,-1 1 1,1 0-1,-1 0 0,1 0 0,0 0 0,-1-1 0,1 1 0,-1 0 0,1 0 0,-1-1 0,1 1 0,-1-1 0,1 1 0,0-1 0,26-14 557,-13 3-539,-1-1 1,0 0 0,-1-1-1,-1 0 1,0-1 0,-1 0-1,-1-1 1,0 0 0,-1 0-1,10-30 1,-25 73-75,2 0-1,1 0 1,1 0 0,2 1-1,2 43 1,-1-70-170,0 1 0,0-1 0,0 0 0,0 1 0,0-1 0,0 1 0,1-1 0,-1 0 0,0 0 0,1 1 0,-1-1 0,1 0 0,-1 0 0,1 1 1,0-1-1,0 0 0,-1 0 0,1 0 0,0 0 0,0 0 0,0 0 0,0 0 0,0 0 0,0-1 0,0 1 0,0 0 0,1 0 0,-1-1 0,0 1 0,0-1 0,1 1 0,-1-1 0,0 0 0,0 1 0,1-1 0,-1 0 0,0 0 0,1 0 1,1 0-1,11-3-6693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29.417"/>
    </inkml:context>
    <inkml:brush xml:id="br0">
      <inkml:brushProperty name="width" value="0.025" units="cm"/>
      <inkml:brushProperty name="height" value="0.025" units="cm"/>
      <inkml:brushProperty name="color" value="#66CC00"/>
    </inkml:brush>
  </inkml:definitions>
  <inkml:trace contextRef="#ctx0" brushRef="#br0">10 16 10794,'-4'0'3780,"3"-2"-1346,-3-1-96,4 1-864,0 0-513,0 0-129,0 0-191,5 0-545,1 1-96,4 1-64,-2 0-961,0 0-1313,-2 0-1634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29.752"/>
    </inkml:context>
    <inkml:brush xml:id="br0">
      <inkml:brushProperty name="width" value="0.025" units="cm"/>
      <inkml:brushProperty name="height" value="0.025" units="cm"/>
      <inkml:brushProperty name="color" value="#66CC00"/>
    </inkml:brush>
  </inkml:definitions>
  <inkml:trace contextRef="#ctx0" brushRef="#br0">147 30 3395,'0'0'6358,"8"-5"-3507,2-1-2007,28-12 3058,-37 17-2381,-3 24 1522,-6-7-2830,-2 1 0,0-2 0,0 1 1,-2-1-1,1-1 0,-18 16 0,-8 12-167,29-31-248,-22 23 344,8-23-3798,22-11 3401,0 0 1,-1 0-1,1 0 1,0 0-1,-1 0 0,1 0 1,0 0-1,-1 0 1,1 0-1,0 0 0,-1 0 1,1 0-1,0 0 0,-1 0 1,1 0-1,0-1 1,-1 1-1,1 0 0,0 0 1,0 0-1,-1-1 1,1 1-1,0 0 0,0 0 1,-1-1-1,1 1 1,0 0-1,0 0 0,0-1 1,-1 1-1,1 0 0,0-1 1,0 1-1,0 0 1,0-1-1,-5-12-10315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0.097"/>
    </inkml:context>
    <inkml:brush xml:id="br0">
      <inkml:brushProperty name="width" value="0.025" units="cm"/>
      <inkml:brushProperty name="height" value="0.025" units="cm"/>
      <inkml:brushProperty name="color" value="#66CC00"/>
    </inkml:brush>
  </inkml:definitions>
  <inkml:trace contextRef="#ctx0" brushRef="#br0">1 1 14830,'0'0'6726,"50"24"-5637,-27-7-544,2-1-289,3 0-160,-4 0-32,1-3-64,0 0-448,-6-4-769,-1-1-641,-4-4-1153,-6 0-2562,0-4-3652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0.445"/>
    </inkml:context>
    <inkml:brush xml:id="br0">
      <inkml:brushProperty name="width" value="0.025" units="cm"/>
      <inkml:brushProperty name="height" value="0.025" units="cm"/>
      <inkml:brushProperty name="color" value="#66CC00"/>
    </inkml:brush>
  </inkml:definitions>
  <inkml:trace contextRef="#ctx0" brushRef="#br0">22 76 16912,'0'0'3059,"-4"8"-1602,0-1-1081,2-5-257,1 1 0,-1-1 0,1 1 0,-1-1 0,1 1 0,0 0 0,0-1 0,0 1-1,1 0 1,-1 0 0,1-1 0,-1 5 0,2-6-69,-1-1-1,1 1 1,-1-1 0,1 1-1,0-1 1,-1 1 0,1-1-1,0 0 1,-1 1 0,1-1-1,0 0 1,0 1-1,-1-1 1,1 0 0,0 0-1,0 0 1,-1 0 0,1 0-1,0 0 1,0 0 0,0 0-1,-1 0 1,1 0 0,0 0-1,0 0 1,-1 0 0,1-1-1,0 1 1,0 0-1,-1-1 1,1 1 0,0-1-1,29-10 219,-18 2-237,-1 0 1,-1 0-1,0-1 0,0 0 1,10-16-1,21-21 10,-38 89-174,-10 7 181,3-30-225,2 0 0,0-1-1,1 1 1,2 22 0,-1-41 43,0 0 1,0 0-1,0 1 1,0-1 0,0 0-1,0 0 1,0 0-1,0 1 1,0-1-1,0 0 1,0 0-1,0 0 1,0 1-1,0-1 1,0 0 0,1 0-1,-1 0 1,0 0-1,0 0 1,0 1-1,0-1 1,0 0-1,0 0 1,1 0-1,-1 0 1,0 0-1,0 0 1,0 1 0,0-1-1,1 0 1,-1 0-1,0 0 1,0 0-1,0 0 1,0 0-1,1 0 1,-1 0-1,0 0 1,0 0 0,0 0-1,1 0 1,-1 0-1,0 0 1,0 0-1,0 0 1,1 0-1,-1 0 1,0 0-1,0 0 1,0 0-1,0-1 1,1 1 0,-1 0-1,0 0 1,0 0-1,9-6-10148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5.835"/>
    </inkml:context>
    <inkml:brush xml:id="br0">
      <inkml:brushProperty name="width" value="0.025" units="cm"/>
      <inkml:brushProperty name="height" value="0.025" units="cm"/>
      <inkml:brushProperty name="color" value="#66CC00"/>
    </inkml:brush>
  </inkml:definitions>
  <inkml:trace contextRef="#ctx0" brushRef="#br0">0 0 5894,'0'0'13644,"16"74"-12875,-16-37-448,0 3-193,0-3-96,0-4-32,0-7-225,0-9-383,2-10-225,3-7-865,2-2-1312,-1-18-2115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6.199"/>
    </inkml:context>
    <inkml:brush xml:id="br0">
      <inkml:brushProperty name="width" value="0.025" units="cm"/>
      <inkml:brushProperty name="height" value="0.025" units="cm"/>
      <inkml:brushProperty name="color" value="#66CC00"/>
    </inkml:brush>
  </inkml:definitions>
  <inkml:trace contextRef="#ctx0" brushRef="#br0">1 318 12460,'0'0'6230,"9"1"-5243,-6-1-892,1 0-1,0 0 1,-1 0-1,1 0 1,0-1 0,-1 0-1,1 0 1,-1 0-1,1 0 1,-1 0-1,1-1 1,-1 1-1,0-1 1,4-2 0,-2 0 50,-1 0 1,0 0 0,0-1 0,0 1-1,0-1 1,0 0 0,-1 0 0,0 0-1,0 0 1,2-6 0,6-15 244,0 0-1,-1-1 1,-2 0 0,-1-1-1,-1 0 1,4-56 0,-10 105-365,1 0 0,6 32 0,-6-46-281,1 0-1,0 1 1,0-1 0,1 0-1,0 0 1,0 0 0,1-1 0,-1 1-1,1-1 1,9 10 0,2-5-2723,4-7-2183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8.102"/>
    </inkml:context>
    <inkml:brush xml:id="br0">
      <inkml:brushProperty name="width" value="0.025" units="cm"/>
      <inkml:brushProperty name="height" value="0.025" units="cm"/>
      <inkml:brushProperty name="color" value="#66CC00"/>
    </inkml:brush>
  </inkml:definitions>
  <inkml:trace contextRef="#ctx0" brushRef="#br0">1 0 6342,'0'0'4345,"0"7"-1643,0 194 2449,0 0-6411,5-203-6219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8.758"/>
    </inkml:context>
    <inkml:brush xml:id="br0">
      <inkml:brushProperty name="width" value="0.025" units="cm"/>
      <inkml:brushProperty name="height" value="0.025" units="cm"/>
      <inkml:brushProperty name="color" value="#66CC00"/>
    </inkml:brush>
  </inkml:definitions>
  <inkml:trace contextRef="#ctx0" brushRef="#br0">1 386 10826,'0'0'5691,"6"-10"-4848,97-128 531,54-85 1075,-156 223-2429,-1-1 1,0 0-1,0 1 1,0-1-1,0 0 1,1 1-1,-1-1 1,0 1 0,0-1-1,1 0 1,-1 1-1,1-1 1,-1 1-1,0-1 1,1 1-1,-1-1 1,1 1-1,-1-1 1,1 1-1,-1-1 1,1 1 0,0 0-1,-1-1 1,1 1-1,0 0 1,-1 0-1,1-1 1,-1 1-1,1 0 1,0 0-1,-1 0 1,1 0-1,1 0 1,4 21 92,-1-1-102,-1-5-1,1-1-1,0-1 1,2 1 0,-1-1 0,2 0-1,12 18 1,-15-26-265,-1 0 0,1 0 0,1 0 0,-1 0 0,0-1 0,12 7 0,-12-9-301,0 1 0,1-1 0,-1 0 0,1 0 0,-1 0 0,1-1 0,0 0 0,0 0 1,6-1-1,21 1-6422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6:19.144"/>
    </inkml:context>
    <inkml:brush xml:id="br0">
      <inkml:brushProperty name="width" value="0.035" units="cm"/>
      <inkml:brushProperty name="height" value="0.035" units="cm"/>
    </inkml:brush>
  </inkml:definitions>
  <inkml:trace contextRef="#ctx0" brushRef="#br0">11 109 10810,'0'0'87,"0"0"0,0-1 0,-1 1 0,1 0 0,0-1 0,0 1 0,0 0-1,0 0 1,0-1 0,-1 1 0,1 0 0,0-1 0,0 1 0,-1 0 0,1 0 0,0 0 0,0-1-1,-1 1 1,1 0 0,0 0 0,-1 0 0,1 0 0,0-1 0,-1 1 0,1 0 0,0 0 0,-1 0-1,1 0 1,0 0 0,-1 0 0,1 0 0,0 0 0,-1 0 0,1 0 0,-1 13 1065,8 24-661,-7-34-287,9 38 268,-6-21-297,1 0 1,1-1 0,1 0-1,1 0 1,0 0-1,11 19 1,-17-36-131,1 0 0,-1 0 1,1 0-1,-1-1 0,1 1 1,0 0-1,-1-1 1,1 1-1,0-1 0,0 1 1,0-1-1,0 0 0,1 0 1,-1 0-1,0 0 0,0 0 1,1 0-1,-1-1 0,0 1 1,1-1-1,-1 0 1,1 0-1,-1 1 0,1-2 1,-1 1-1,0 0 0,1 0 1,-1-1-1,1 1 0,-1-1 1,0 0-1,0 0 0,1 0 1,2-2-1,6-2 114,-1-1 1,0 0-1,-1-1 0,1 0 1,14-16-1,-9 8-200,-2 0 1,0-1-1,-1 0 0,0-1 1,13-28-1,-9 12-361,-2-1 0,11-41 0,-10 25 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1.329"/>
    </inkml:context>
    <inkml:brush xml:id="br0">
      <inkml:brushProperty name="width" value="0.025" units="cm"/>
      <inkml:brushProperty name="height" value="0.025" units="cm"/>
      <inkml:brushProperty name="color" value="#66CC00"/>
    </inkml:brush>
  </inkml:definitions>
  <inkml:trace contextRef="#ctx0" brushRef="#br0">1 1 4773,'0'0'13938,"3"9"-12886,3 17-474,-1 0 1,-1 0-1,1 51 1,-8 92 203,3-153-634,-1 9 246,0 1 0,-2-1 0,-7 31 0,10-55-31,1-40 1063,4 3-1516,1 1 0,2 1 1,2 0-1,1 0 0,1 0 1,2 2-1,2 0 0,1 0 0,40-56 1,-53 83 55,0 0 1,1 1-1,0-1 0,0 1 1,0 0-1,0 1 1,1-1-1,-1 1 0,1 0 1,0 0-1,0 1 0,0-1 1,10-1-1,-15 4 9,1 0 0,-1-1 0,1 1-1,-1 0 1,1 0 0,0 0 0,-1 0-1,1 1 1,-1-1 0,1 0 0,-1 1-1,1-1 1,-1 1 0,1-1 0,-1 1-1,1 0 1,-1-1 0,0 1 0,1 0-1,-1 0 1,0 0 0,2 2-1,-2-1 12,0 1-1,1-1 0,-1 1 0,0-1 0,0 1 0,-1 0 1,1 0-1,-1 0 0,1-1 0,-1 1 0,0 0 0,0 0 0,0 0 1,0 0-1,-1-1 0,1 1 0,-1 3 0,-1-1 20,0 0 1,0 1-1,-1-1 0,1 0 1,-1-1-1,0 1 0,0 0 0,-1-1 1,1 0-1,-1 0 0,0 0 0,0 0 1,0-1-1,-1 1 0,1-1 0,-8 4 1,-6 4 119,-1-1 0,-38 14 0,47-20-64,0-1 0,0-1 1,0 0-1,-1 0 1,-10 0-1,21-2-74,0 0-1,0 0 1,-1 0 0,1 0 0,0 0-1,-1 0 1,1 0 0,0 0-1,0 0 1,-1 0 0,1 0 0,0-1-1,-1 1 1,1 0 0,0 0-1,0 0 1,-1 0 0,1-1-1,0 1 1,0 0 0,0 0 0,-1 0-1,1-1 1,0 1 0,0 0-1,0 0 1,0-1 0,-1 1 0,1 0-1,0 0 1,0-1 0,0 1-1,0 0 1,0-1 0,0 1 0,0 0-1,0 0 1,0-1 0,0 1-1,0 0 1,0-1 0,0 1 0,0 0-1,0-1 1,0 1 0,0 0-1,0 0 1,1-1 0,-1 1 0,0 0-1,0 0 1,0-1 0,0 1-1,1 0 1,-1 0 0,0-1 0,0 1-1,0 0 1,1 0 0,-1 0-1,0 0 1,0-1 0,1 1 0,-1 0-1,0 0 1,1 0 0,15-17-1654,43-21-5759,-21 20 1100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1.705"/>
    </inkml:context>
    <inkml:brush xml:id="br0">
      <inkml:brushProperty name="width" value="0.025" units="cm"/>
      <inkml:brushProperty name="height" value="0.025" units="cm"/>
      <inkml:brushProperty name="color" value="#66CC00"/>
    </inkml:brush>
  </inkml:definitions>
  <inkml:trace contextRef="#ctx0" brushRef="#br0">0 43 17713,'0'0'6288,"11"-6"-6213,0 0-70,1 1 0,0 0-1,0 0 1,0 1 0,0 1 0,1 0-1,-1 1 1,21-1 0,-32 2-6,0 2-1,0-1 1,0 0 0,-1 0-1,1 0 1,0 0 0,0 0 0,-1 1-1,1-1 1,0 0 0,0 0 0,-1 1-1,1-1 1,0 1 0,-1-1 0,1 1-1,0-1 1,-1 1 0,1-1-1,-1 1 1,1 0 0,-1-1 0,1 1-1,-1-1 1,0 1 0,1 0 0,-1 0-1,0-1 1,1 1 0,-1 0 0,0 0-1,0-1 1,0 1 0,0 0-1,1 0 1,-1 0 0,0-1 0,0 1-1,-1 0 1,1 0 0,0 0 0,0-1-1,0 1 1,0 0 0,-1 0 0,1-1-1,0 1 1,-1 0 0,1-1-1,-1 1 1,0 1 0,-1 4 61,-1-1 0,0 1 0,0 0 0,0-1 0,-7 9-1,-26 22 404,25-27-287,1 1-1,0 0 1,1 1 0,0 0 0,0 0 0,2 1-1,-1 0 1,-7 18 0,14-29-170,1 0 1,0 0-1,-1 0 0,1 0 0,0 0 1,0 0-1,0 0 0,0 0 0,0 0 1,0 0-1,0 0 0,0 0 0,0 0 1,1 0-1,-1 0 0,0 0 0,1 0 1,-1 0-1,0 0 0,1 0 0,-1 0 1,1 0-1,0-1 0,-1 1 0,1 0 1,0 0-1,-1 0 0,1-1 0,0 1 1,0 0-1,0-1 0,-1 1 0,1-1 1,0 1-1,0-1 0,0 0 0,0 1 1,0-1-1,0 0 0,0 1 0,0-1 1,0 0-1,0 0 0,0 0 0,0 0 1,0 0-1,0 0 0,1 0 0,0-1 1,62-8-306,-58 8 178,70-24-3840,-26 3-3758,-11 3-3203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2.179"/>
    </inkml:context>
    <inkml:brush xml:id="br0">
      <inkml:brushProperty name="width" value="0.025" units="cm"/>
      <inkml:brushProperty name="height" value="0.025" units="cm"/>
      <inkml:brushProperty name="color" value="#66CC00"/>
    </inkml:brush>
  </inkml:definitions>
  <inkml:trace contextRef="#ctx0" brushRef="#br0">0 1 15887,'0'0'8424,"58"8"-11403,-46-8-2466,2-3-4548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2.560"/>
    </inkml:context>
    <inkml:brush xml:id="br0">
      <inkml:brushProperty name="width" value="0.025" units="cm"/>
      <inkml:brushProperty name="height" value="0.025" units="cm"/>
      <inkml:brushProperty name="color" value="#66CC00"/>
    </inkml:brush>
  </inkml:definitions>
  <inkml:trace contextRef="#ctx0" brushRef="#br0">308 1 11723,'0'0'10442,"-12"5"-9668,-11 7-298,2 0 0,0 1 0,0 2-1,-26 23 1,-81 84-1050,101-94-526,27-28 944,0-1 1,0 1 0,0 0-1,0 0 1,0 0-1,0 0 1,0-1 0,0 1-1,0 0 1,0 0-1,0 0 1,-1-1 0,1 1-1,0 0 1,0 0-1,0 0 1,0 0 0,0-1-1,0 1 1,0 0-1,0 0 1,0 0 0,-1 0-1,1 0 1,0-1-1,0 1 1,0 0 0,0 0-1,-1 0 1,1 0-1,0 0 1,0 0 0,0 0-1,0 0 1,-1 0-1,1-1 1,0 1 0,0 0-1,0 0 1,0 0-1,-1 0 1,1 0 0,0 0-1,0 0 1,0 0 0,-1 0-1,1 1 1,0-1-1,0 0 1,0 0 0,-1 0-1,1 0 1,0 0-1,0 0 1,0-18-5653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2.924"/>
    </inkml:context>
    <inkml:brush xml:id="br0">
      <inkml:brushProperty name="width" value="0.025" units="cm"/>
      <inkml:brushProperty name="height" value="0.025" units="cm"/>
      <inkml:brushProperty name="color" value="#66CC00"/>
    </inkml:brush>
  </inkml:definitions>
  <inkml:trace contextRef="#ctx0" brushRef="#br0">1 1 15535,'0'0'5413,"57"62"-4260,-34-43-96,4 3-352,-2-1-385,7-3-192,-3-2-128,-1-3-224,-1-5-1474,-7-5-1313,-1-3-2946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33.270"/>
    </inkml:context>
    <inkml:brush xml:id="br0">
      <inkml:brushProperty name="width" value="0.025" units="cm"/>
      <inkml:brushProperty name="height" value="0.025" units="cm"/>
      <inkml:brushProperty name="color" value="#66CC00"/>
    </inkml:brush>
  </inkml:definitions>
  <inkml:trace contextRef="#ctx0" brushRef="#br0">14 1 16944,'0'0'4137,"10"0"-3576,2 1-306,-1 0 1,1 0-1,0 1 1,-1 1 0,1 0-1,18 8 1,-27-10-185,0 1-1,0-1 1,0 1 0,0 0 0,-1 0-1,1 0 1,0 0 0,-1 0 0,0 0 0,1 1-1,-1-1 1,0 1 0,0 0 0,2 4 0,-3-5-20,-1 1 1,1-1-1,-1 1 1,0-1-1,1 1 1,-1 0-1,0-1 1,-1 1-1,1-1 1,0 1-1,-1-1 1,1 1-1,-1-1 1,0 1-1,0-1 1,0 1-1,0-1 1,0 0 0,0 0-1,-1 1 1,1-1-1,-3 2 1,-7 10 369,-1 0 1,-1-1-1,-16 13 0,17-16-240,1 0 0,0 0 0,1 2 0,0-1-1,-11 18 1,20-28-175,0 0-1,0 0 1,0 0 0,0 0-1,1 0 1,-1 0 0,0 0-1,1 0 1,-1 1-1,1-1 1,-1 0 0,1 0-1,0 1 1,-1-1 0,1 0-1,0 1 1,0-1-1,0 0 1,0 0 0,0 1-1,0-1 1,0 0-1,1 1 1,-1-1 0,0 0-1,1 0 1,-1 1 0,1-1-1,-1 0 1,1 0-1,0 0 1,0 0 0,-1 0-1,1 0 1,0 0 0,0 0-1,0 0 1,0 0-1,0 0 1,0 0 0,0-1-1,0 1 1,0 0-1,1-1 1,-1 1 0,0-1-1,0 1 1,0-1 0,1 0-1,-1 1 1,0-1-1,2 0 1,9 2-150,0-1 0,0-1 0,0 0 0,18-2 0,-24 2-106,52-11-2782,-20-3-1880,7-7-6400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0.121"/>
    </inkml:context>
    <inkml:brush xml:id="br0">
      <inkml:brushProperty name="width" value="0.025" units="cm"/>
      <inkml:brushProperty name="height" value="0.025" units="cm"/>
      <inkml:brushProperty name="color" value="#66CC00"/>
    </inkml:brush>
  </inkml:definitions>
  <inkml:trace contextRef="#ctx0" brushRef="#br0">26 1 10378,'0'0'7207,"-20"63"-6343,17-28-127,1 5-160,2 3-257,0-6-288,0-2 0,2-7 0,7-7-32,0-7-544,5-12-513,-2-2-1602,-1-11-2017,-4-10-4998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0.530"/>
    </inkml:context>
    <inkml:brush xml:id="br0">
      <inkml:brushProperty name="width" value="0.025" units="cm"/>
      <inkml:brushProperty name="height" value="0.025" units="cm"/>
      <inkml:brushProperty name="color" value="#66CC00"/>
    </inkml:brush>
  </inkml:definitions>
  <inkml:trace contextRef="#ctx0" brushRef="#br0">0 275 10090,'0'0'8706,"9"-2"-7697,4-3-776,-2 0 0,1 0 0,0-1 0,-1-1 0,0 0 0,-1 0 0,1-1 0,-1 0 0,-1-1 0,17-20 0,-7 7 34,-1-2 0,-1 0 0,-1 0 0,14-31-1,-27 50-228,8-17 60,-10 34-182,-2 16 59,1-20-39,0 0 0,1 0 0,0 0 0,0 0-1,0 0 1,1 0 0,1-1 0,-1 1 0,1-1 0,6 12 0,-6-15-230,-1 0 1,1-1 0,0 1-1,0-1 1,0 0-1,1 1 1,-1-2 0,6 5-1,-4-4-480,0-1 0,0 1 0,1-1-1,-1 0 1,0 0 0,1-1 0,8 2-1,10-1-6079</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2.310"/>
    </inkml:context>
    <inkml:brush xml:id="br0">
      <inkml:brushProperty name="width" value="0.025" units="cm"/>
      <inkml:brushProperty name="height" value="0.025" units="cm"/>
      <inkml:brushProperty name="color" value="#66CC00"/>
    </inkml:brush>
  </inkml:definitions>
  <inkml:trace contextRef="#ctx0" brushRef="#br0">13 1 8392,'0'0'7879,"-6"76"-7654,4-35 63,-1 3 32,1 0-64,2-1-192,0-3-31,2-8-226,7-6-928,-2-10-672,2-9 63,-7-7-608,-2-8-2243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2.768"/>
    </inkml:context>
    <inkml:brush xml:id="br0">
      <inkml:brushProperty name="width" value="0.025" units="cm"/>
      <inkml:brushProperty name="height" value="0.025" units="cm"/>
      <inkml:brushProperty name="color" value="#66CC00"/>
    </inkml:brush>
  </inkml:definitions>
  <inkml:trace contextRef="#ctx0" brushRef="#br0">0 343 10186,'0'0'8845,"10"-7"-7942,12-11-667,-1 0 0,-1-2 1,-1 0-1,-1-2 1,17-23-1,-25 30-100,0 1 0,-1-1 0,-1-1-1,0 0 1,-1 0 0,-1 0-1,0-1 1,-2 0 0,6-33-1,-9 59-97,0 1 0,0-1 0,1 0 0,1 0 0,-1 0-1,1 0 1,1 0 0,0 0 0,0-1 0,1 0 0,-1 1-1,8 7 1,-3-4-255,0-1-1,1 0 0,15 14 1,-17-18-636,0-1 1,0 0 0,1 0-1,-1-1 1,15 6-1,-7-5-5313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3.406"/>
    </inkml:context>
    <inkml:brush xml:id="br0">
      <inkml:brushProperty name="width" value="0.035" units="cm"/>
      <inkml:brushProperty name="height" value="0.035" units="cm"/>
    </inkml:brush>
  </inkml:definitions>
  <inkml:trace contextRef="#ctx0" brushRef="#br0">6588 296 9986,'-42'-9'-1018,"-52"-19"1,-30-8-2237,-213-13 3969,-3 22 2421,314 26-3003,-1097-64 5162,887 49-5261,-457-28 120,1 24-59,383 29 26,0 13 0,-399 82 0,576-78-57,1 7 0,2 5 0,1 6 0,-229 113 0,258-105-22,-174 123 0,238-147-31,2 1-1,-58 64 0,73-70-14,1 0-1,0 1 1,2 1 0,1 0 0,-16 39-1,23-44-8,0 1-1,1 0 0,1 1 0,1 0 1,1 0-1,1 0 0,0 0 1,2 0-1,1 0 0,1 0 1,0 0-1,2-1 0,1 1 1,0-1-1,2 0 0,0 0 1,1 0-1,1-1 0,1 0 1,1-1-1,1-1 0,22 28 0,4-3-7,1-2 0,2-1 0,2-3 0,2-1 0,1-2 0,62 34 0,-28-26 7,1-3 0,2-3-1,107 30 1,-69-34 2,0-5-1,200 18 0,253-19 26,957-50 196,-420-92-144,-781 58 41,427-135 0,-176-21 276,-400 126-248,-159 76-96,0-2 0,-1-1 0,-1 0 1,0-1-1,31-34 0,-46 44 2,1-1 0,-1 0 0,-1 0 0,1-1 0,-1 0 0,-1 1 0,1-1 0,-1 0-1,-1-1 1,0 1 0,0 0 0,0-1 0,-1 1 0,0-1 0,-1 1 0,0-13 0,-2 7 36,0 0 1,-1 0-1,-1 1 0,0-1 0,-1 1 1,0 0-1,-1 0 0,-1 1 0,-9-16 1,-20-20 50,-1 2 0,-2 1 0,-47-41 0,5 4-322,-271-343-2847,304 367 2634,-2 9-4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0:30.916"/>
    </inkml:context>
    <inkml:brush xml:id="br0">
      <inkml:brushProperty name="width" value="0.025" units="cm"/>
      <inkml:brushProperty name="height" value="0.025" units="cm"/>
      <inkml:brushProperty name="color" value="#66CC00"/>
    </inkml:brush>
  </inkml:definitions>
  <inkml:trace contextRef="#ctx0" brushRef="#br0">1 0 4004,'0'3'8840,"0"-1"-8904,0-1 32,0 0-833,0 0-416,5-1-865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5.055"/>
    </inkml:context>
    <inkml:brush xml:id="br0">
      <inkml:brushProperty name="width" value="0.025" units="cm"/>
      <inkml:brushProperty name="height" value="0.025" units="cm"/>
      <inkml:brushProperty name="color" value="#66CC00"/>
    </inkml:brush>
  </inkml:definitions>
  <inkml:trace contextRef="#ctx0" brushRef="#br0">0 1 8488,'0'0'4516,"2"12"-3928,-2-5-419,4 28 1183,12 55 1,-14-81-1186,0 0 0,1 0 0,0 0 0,0-1 0,1 1-1,0-1 1,1 0 0,-1 0 0,2-1 0,-1 1 0,1-1 0,13 12 0,-18-17-69,0-1 0,1 0-1,-1 0 1,0 0-1,1 0 1,-1 0 0,1 0-1,0 0 1,-1-1 0,1 1-1,0-1 1,-1 1 0,1-1-1,0 1 1,0-1-1,-1 0 1,1 0 0,0 0-1,0 0 1,-1 0 0,1 0-1,0-1 1,0 1 0,-1 0-1,4-2 1,-3 0 22,0 0-1,0 0 1,0 0 0,0 0 0,0 0-1,-1 0 1,1 0 0,-1-1 0,1 1-1,-1-1 1,0 1 0,0-1 0,0 1-1,1-6 1,1-9 299,0-1-1,-1 1 1,-1-31-1,-1 47-416,1-3 34,-1-1 0,0 1 0,0 0-1,-1-1 1,0 1 0,1-1 0,-1 1-1,-1 0 1,1 0 0,-1 0 0,1-1 0,-1 1-1,0 1 1,-1-1 0,1 0 0,-1 0-1,1 1 1,-1 0 0,-4-4 0,2 10-223,5 11 121,10 14-7,-7-25-108,0-1 1,0 0-1,1 0 1,-1 0-1,1 0 1,-1 0-1,1-1 0,-1 0 1,1 1-1,0-1 1,0-1-1,6 2 1,-1-1-1007,0-1 1,0 0-1,0 0 1,13-3-1,17-8-5320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5.669"/>
    </inkml:context>
    <inkml:brush xml:id="br0">
      <inkml:brushProperty name="width" value="0.025" units="cm"/>
      <inkml:brushProperty name="height" value="0.025" units="cm"/>
      <inkml:brushProperty name="color" value="#66CC00"/>
    </inkml:brush>
  </inkml:definitions>
  <inkml:trace contextRef="#ctx0" brushRef="#br0">86 226 11435,'-8'6'4415,"4"-4"-3937,-41 31 1214,43-32-1530,0 1-1,0-1 1,0 1-1,0 0 1,0 0-1,0 0 1,1 0-1,-1 0 1,0 0-1,1 0 1,0 0 0,0 1-1,0-1 1,0 0-1,0 1 1,0-1-1,0 1 1,1-1-1,-1 1 1,1 3-1,3-6-134,0 1 0,0-1-1,0 0 1,0 0 0,0 0-1,0 0 1,0 0 0,-1-1-1,1 1 1,0-1 0,0 0 0,0 0-1,4-2 1,0-1-50,0 0 0,1-1 0,-2 0 0,12-10 1,-12 9 30,0 0-1,1 1 1,-1 0 0,15-8 0,-21 13-8,1 0-1,-1 0 0,1 0 0,-1 0 1,1 0-1,0 0 0,-1 0 0,1 0 1,-1 1-1,1-1 0,-1 0 1,1 0-1,-1 0 0,1 0 0,-1 1 1,1-1-1,-1 0 0,0 1 1,1-1-1,-1 0 0,1 1 0,-1-1 1,0 0-1,1 1 0,-1-1 1,0 1-1,1-1 0,-1 1 0,0-1 1,0 1-1,1-1 0,-1 1 1,0-1-1,0 1 0,0-1 0,0 1 1,0-1-1,1 1 0,-1-1 0,0 1 1,0-1-1,0 1 0,-1-1 1,1 1-1,0 0 0,1 37 148,-1-28-106,17 149 116,-10-114-128,-2 0 1,-1 78 0,-5-119 22,0 0 1,0 0 0,0 0 0,-1 0 0,1 0 0,-1 0-1,0-1 1,0 1 0,0 0 0,0-1 0,-1 1 0,0-1-1,1 0 1,-1 0 0,0 0 0,-4 2 0,6-3-35,-1-1 0,1 0 0,-1 0 0,1 0 1,-1 0-1,1 0 0,-1 0 0,0-1 0,1 1 0,-1-1 1,0 1-1,1-1 0,-1 1 0,0-1 0,0 0 1,0 0-1,0 0 0,1 0 0,-1 0 0,0 0 0,0 0 1,0-1-1,1 1 0,-1-1 0,0 1 0,0-1 0,1 0 1,-1 1-1,1-1 0,-1 0 0,1 0 0,-1 0 0,1-1 1,-1 1-1,1 0 0,0 0 0,0-1 0,-2-1 0,-1-3-10,0 0 0,1-1 0,-1 1-1,1-1 1,1 0 0,-1 0-1,1 0 1,0-1 0,1 1-1,0 0 1,0-1 0,0 1-1,1 0 1,0-1 0,1 1 0,-1-1-1,2 1 1,-1 0 0,1-1-1,0 1 1,5-12 0,2-1-22,0 0 1,1 0-1,2 1 1,0 1-1,1-1 1,16-17-1,12-10 31,79-100 1,-108 130 7,-1-1 0,-1 0 0,-1-1 0,0 0 0,-2-1 0,0 0 0,6-23 0,-12 38 53,0 0 0,-1 0 0,1 0 1,-1 0-1,0-1 0,0 1 0,0 0 0,-2-6 0,2 9-60,0 1 0,-1-1-1,1 0 1,-1 0 0,1 1 0,0-1-1,-1 0 1,1 1 0,-1-1-1,0 1 1,1-1 0,-1 1 0,1-1-1,-1 1 1,0-1 0,1 1-1,-1-1 1,0 1 0,1 0 0,-1-1-1,0 1 1,0 0 0,0 0-1,1 0 1,-1 0 0,0 0 0,0-1-1,1 1 1,-1 0 0,0 1-1,0-1 1,0 0 0,1 0 0,-1 0-1,0 0 1,0 1 0,1-1-1,-1 0 1,0 1 0,0-1 0,1 0-1,-1 1 1,0-1 0,1 1-1,-1-1 1,1 1 0,-2 0 0,-4 4-18,0 0 0,0 0 0,0 0 1,0 1-1,1 0 0,0 0 0,0 0 0,0 1 1,1 0-1,-5 8 0,-1 6-4,1 0-1,-9 29 1,14-39-1,2 0-1,-1 0 1,2 1 0,-1-1-1,2 0 1,0 1-1,0 0 1,3 16 0,-3-27 23,1 1 0,0 0 1,0 0-1,-1-1 0,1 1 1,0-1-1,1 1 0,-1-1 1,0 1-1,0-1 0,1 0 0,-1 0 1,1 1-1,-1-1 0,1 0 1,-1 0-1,1-1 0,0 1 1,-1 0-1,1 0 0,0-1 0,0 1 1,-1-1-1,1 1 0,3-1 1,23 3-1850,-4-5-6188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6.003"/>
    </inkml:context>
    <inkml:brush xml:id="br0">
      <inkml:brushProperty name="width" value="0.025" units="cm"/>
      <inkml:brushProperty name="height" value="0.025" units="cm"/>
      <inkml:brushProperty name="color" value="#66CC00"/>
    </inkml:brush>
  </inkml:definitions>
  <inkml:trace contextRef="#ctx0" brushRef="#br0">0 1 19314,'0'0'4773</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6.950"/>
    </inkml:context>
    <inkml:brush xml:id="br0">
      <inkml:brushProperty name="width" value="0.025" units="cm"/>
      <inkml:brushProperty name="height" value="0.025" units="cm"/>
      <inkml:brushProperty name="color" value="#66CC00"/>
    </inkml:brush>
  </inkml:definitions>
  <inkml:trace contextRef="#ctx0" brushRef="#br0">20 100 5573,'0'0'10538,"1"11"-9395,1 30-335,-1 0 0,-3-1 0,-1 1 1,-16 73-1,19-110 1049,4-9-715,11-27-367,16-47-764,-21 51 23,-2-1 1,0 1 0,-2-1 0,-1 0-1,-2-1 1,-1 1 0,-1-38-1,-1 68-34,-1-1 0,1 0 0,0 1 0,0-1 0,-1 0 0,1 0 0,0 1 0,0-1 0,-1 0 0,1 0 0,0 0 0,-1 1 0,1-1 0,0 0 0,-1 0 0,1 0 0,0 0 0,-1 0 0,1 0 0,0 0 0,-1 0 0,1 0-1,0 0 1,-1 0 0,1 0 0,0 0 0,-1 0 0,1 0 0,0 0 0,-1 0 0,1 0 0,0 0 0,-1 0 0,1 0 0,0-1 0,-1 1 0,1 0 0,0 0 0,0 0 0,-1-1 0,1 1 0,0 0 0,0 0 0,-1-1 0,1 1 0,0 0 0,0-1 0,0 1 0,-1 0-1,1-1 1,0 1 0,0 0 0,0-1 0,0 1 0,0 0 0,0-1 0,0 1 0,0 0 0,0-1 0,0 1 0,0 0 0,0-1 0,0 1 0,0 0 0,0-1 0,0 1 0,0-1 0,-14 24-104,11-13 86,0 0 0,1 1 0,0-1 0,1 1 1,-1 11-1,2-20 17,0 0 0,0 1 0,0-1 0,0 0 1,0 0-1,0 0 0,0 0 0,1 1 0,-1-1 0,1 0 1,-1 0-1,1 0 0,0 0 0,0 0 0,0 0 0,0 0 1,0-1-1,1 1 0,-1 0 0,0 0 0,1-1 0,-1 1 1,1-1-1,0 0 0,-1 1 0,1-1 0,0 0 0,0 0 1,0 0-1,0 0 0,3 1 0,1-2 14,1 1 0,0-1-1,0-1 1,0 1 0,-1-1 0,1 0 0,0-1-1,-1 0 1,1 0 0,-1 0 0,0-1 0,1 0-1,-1 0 1,-1 0 0,1-1 0,0 0 0,8-8-1,-1 1 18,0-1 1,-1-1-1,0 0 0,-1-1 0,17-25 0,-41 82-269,7-16 201,-5 5 28,2 0 0,2 1 0,1 0 0,1 0 0,2 0-1,1 1 1,4 44 0,-3-76 12,1-1 0,0 1-1,0 0 1,1 0-1,-1 0 1,0 0 0,0 0-1,1 0 1,-1-1-1,1 1 1,0 0-1,0 0 1,-1-1 0,1 1-1,0 0 1,0-1-1,1 1 1,-1-1-1,0 0 1,0 1 0,1-1-1,-1 0 1,1 0-1,-1 1 1,1-1 0,-1 0-1,1-1 1,0 1-1,0 0 1,-1 0-1,1-1 1,0 1 0,0-1-1,0 1 1,0-1-1,-1 0 1,1 0-1,0 0 1,0 0 0,0 0-1,0 0 1,0-1-1,0 1 1,-1-1-1,1 1 1,0-1 0,0 1-1,2-3 1,6-1 20,-1-1 1,0 0-1,0 0 0,-1-1 1,1-1-1,-1 1 0,11-12 1,-4 1-9,0-1 0,-1-1-1,13-23 1,-21 33-25,-1 0 0,-1 0-1,0 0 1,0-1-1,-1 0 1,0 0-1,-1 0 1,0 0-1,1-17 1,-4 33-36,0 0-1,0 0 1,-1-1-1,0 1 1,0 0-1,0-1 1,-4 7 0,-8 23 36,9-14-107,-10 47 216,14-64-272,1 1 0,-1-1-1,1 1 1,0-1 0,0 1 0,1-1 0,-1 1-1,1-1 1,0 1 0,0-1 0,1 0 0,1 5-1,-2-8-170,1 0-1,-1 0 0,0 0 0,1 0 0,-1 0 1,1 0-1,0 0 0,-1 0 0,1-1 0,0 1 1,-1 0-1,1-1 0,0 0 0,0 1 0,-1-1 1,1 0-1,0 0 0,0 0 0,0 0 0,-1 0 1,1-1-1,0 1 0,0 0 0,0-1 0,-1 1 0,3-2 1,16-11-7855</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7.329"/>
    </inkml:context>
    <inkml:brush xml:id="br0">
      <inkml:brushProperty name="width" value="0.025" units="cm"/>
      <inkml:brushProperty name="height" value="0.025" units="cm"/>
      <inkml:brushProperty name="color" value="#66CC00"/>
    </inkml:brush>
  </inkml:definitions>
  <inkml:trace contextRef="#ctx0" brushRef="#br0">20 1 12812,'0'0'7639,"0"14"-6785,-13 257 2835,11-243-3345,0-19-298,1-1 0,0 0-1,1 1 1,-1-1 0,2 1-1,-1-1 1,1 1 0,1-1-1,3 14 1,-5-21-27,1-1-1,0 1 0,-1 0 1,1-1-1,0 1 1,-1 0-1,1-1 1,0 1-1,0-1 1,0 1-1,-1-1 1,1 1-1,0-1 1,0 0-1,0 1 1,0-1-1,0 0 1,0 0-1,0 1 1,0-1-1,0 0 1,0 0-1,0 0 0,0 0 1,0 0-1,-1-1 1,1 1-1,0 0 1,0 0-1,0-1 1,0 1-1,0 0 1,0-1-1,0 1 1,-1-1-1,1 1 1,0-1-1,0 0 1,-1 1-1,1-1 1,1-1-1,29-28 861,-4-8-794,-1-1 1,-2-1-1,-1-1 1,27-71-1,-45 89-1328,-5 23 1176,0 0 0,0 0 0,0 0 0,-1 0 1,1-1-1,0 1 0,0 0 0,0 0 0,-1 0 0,1 0 0,0 0 1,0 0-1,0 0 0,-1 0 0,1 0 0,0-1 0,0 1 0,0 0 0,-1 0 1,1 0-1,0 0 0,0 0 0,0 0 0,-1 1 0,1-1 0,0 0 1,0 0-1,0 0 0,-1 0 0,1 0 0,0 0 0,0 0 0,0 0 1,-1 0-1,1 0 0,0 1 0,0-1 0,0 0 0,0 0 0,-1 0 0,1 0 1,0 1-1,0-1 0,0 0 0,-28 29-6924,12-12 575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7.704"/>
    </inkml:context>
    <inkml:brush xml:id="br0">
      <inkml:brushProperty name="width" value="0.025" units="cm"/>
      <inkml:brushProperty name="height" value="0.025" units="cm"/>
      <inkml:brushProperty name="color" value="#66CC00"/>
    </inkml:brush>
  </inkml:definitions>
  <inkml:trace contextRef="#ctx0" brushRef="#br0">0 1 10282,'0'0'5733,"0"60"-3683,4-38-352,5-1-321,1 0-160,5-3-480,-7 1-481,7-6-224,-3-3-160,-1-10-1986,-4 0-3171,2-13-9865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8.067"/>
    </inkml:context>
    <inkml:brush xml:id="br0">
      <inkml:brushProperty name="width" value="0.025" units="cm"/>
      <inkml:brushProperty name="height" value="0.025" units="cm"/>
      <inkml:brushProperty name="color" value="#66CC00"/>
    </inkml:brush>
  </inkml:definitions>
  <inkml:trace contextRef="#ctx0" brushRef="#br0">0 0 13261,'0'0'6539,"3"10"-5146,8 44 244,-6-26-1119,1 1 0,1-1 1,2-1-1,13 31 0,-22-57-507,0 0-1,1 0 1,-1-1-1,0 1 1,0 0-1,1-1 1,-1 1-1,0 0 1,1-1-1,-1 1 1,1 0-1,-1-1 1,1 1-1,-1-1 1,1 1-1,-1-1 0,1 1 1,0-1-1,-1 1 1,1-1-1,0 1 1,-1-1-1,1 0 1,0 1-1,-1-1 1,1 0-1,0 0 1,0 0-1,-1 0 1,1 0-1,0 1 1,0-1-1,0-1 1,1 0 10,-1 0 0,0 0 0,0 0 1,0-1-1,0 1 0,-1-1 0,1 1 1,0 0-1,-1-1 0,1 0 0,-1 1 1,1-1-1,-1 1 0,1-3 0,5-57 201,-6 50-276,0 0 1,-1 1-1,-1-1 0,0 0 0,0 1 0,-1 0 0,0-1 1,-1 1-1,0 0 0,-1 1 0,-10-19 0,12 30-450,2 8 347,8 14 71,-4-20-96,0-1 0,0 0 1,1 1-1,-1-1 0,1 0 1,0-1-1,0 1 0,0-1 0,0 1 1,0-1-1,0 0 0,1-1 1,-1 1-1,1-1 0,6 1 0,5 1-1816,1-2 0,-1 0 0,18-2 0,-27 1 1052,26-1-4029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8.414"/>
    </inkml:context>
    <inkml:brush xml:id="br0">
      <inkml:brushProperty name="width" value="0.025" units="cm"/>
      <inkml:brushProperty name="height" value="0.025" units="cm"/>
      <inkml:brushProperty name="color" value="#66CC00"/>
    </inkml:brush>
  </inkml:definitions>
  <inkml:trace contextRef="#ctx0" brushRef="#br0">98 5 9385,'0'0'10938,"-9"-1"-9918,7 1-952,-1-1 1,0 1 0,0 0-1,0 0 1,0 0-1,0 1 1,1-1 0,-1 1-1,0 0 1,0-1-1,1 1 1,-1 0 0,0 0-1,1 1 1,-1-1-1,-3 3 1,3-1 15,0 1-1,0-1 1,0 1-1,0-1 1,1 1-1,-1 0 1,1 0 0,0 0-1,0 0 1,0 0-1,1 0 1,-2 9 0,1-8 20,1 0 0,0 0 0,0 0 1,0 0-1,1 0 0,0 0 0,0 0 1,0 0-1,0 0 0,1 0 1,1 6-1,-1-9-79,0-1 0,0 1 0,0 0 1,0-1-1,0 1 0,1-1 0,-1 1 0,0-1 1,1 1-1,-1-1 0,1 0 0,0 0 0,-1 0 1,1 0-1,0 0 0,0 0 0,0 0 0,-1-1 1,1 1-1,0-1 0,0 1 0,0-1 0,0 0 1,0 0-1,0 0 0,0 0 0,0 0 0,0 0 1,3-1-1,1 0 52,0-1 1,0 1-1,0-1 0,0-1 1,0 1-1,0-1 0,-1 0 1,0-1-1,1 1 0,-1-1 1,-1 0-1,1 0 0,6-8 1,-8 10-61,0 0 1,-1-1-1,0 1 0,1-1 1,-1 0-1,0 0 1,0 0-1,-1 0 1,1 0-1,-1 0 0,1 0 1,-1-1-1,0 1 1,0-1-1,-1 1 1,1 0-1,-1-1 0,1 1 1,-1-1-1,0 1 1,-1-1-1,1 1 1,0-1-1,-1 1 0,0-1 1,-1-3-1,0 5-16,0-1-1,0 1 0,0 0 1,-1 0-1,1 0 0,-1 0 1,1 1-1,-1-1 0,0 1 1,1-1-1,-1 1 0,0 0 1,0 0-1,0 0 0,0 0 1,0 1-1,0-1 0,0 1 1,-3 0-1,-30 1-2121,9 8-4728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9.415"/>
    </inkml:context>
    <inkml:brush xml:id="br0">
      <inkml:brushProperty name="width" value="0.025" units="cm"/>
      <inkml:brushProperty name="height" value="0.025" units="cm"/>
      <inkml:brushProperty name="color" value="#66CC00"/>
    </inkml:brush>
  </inkml:definitions>
  <inkml:trace contextRef="#ctx0" brushRef="#br0">336 0 14253,'0'0'3673,"-8"7"-2488,-24 26-155,2 1 0,-38 55-1,38-47-751,-2-1 1,-45 42-1,77-82-347,0 0 1,-1 0-1,0 0 0,1 0 0,-1-1 0,1 1 1,-1 0-1,0 0 0,0-1 0,1 1 0,-1-1 1,0 1-1,0-1 0,0 1 0,0-1 0,0 1 1,0-1-1,0 0 0,0 1 0,0-1 0,0 0 1,0 0-1,0 0 0,0 0 0,0 0 0,0 0 1,0 0-1,0 0 0,0 0 0,0 0 0,1-1 1,-1 1-1,0 0 0,0-1 0,0 1 0,0-1 1,0 1-1,0-1 0,0 1 0,1-1 0,-1 1 1,0-1-1,0 0 0,1 1 0,-1-1 0,0 0 1,1 0-1,-1 0 0,1 0 0,-1 1 0,1-1 1,-1 0-1,1 0 0,0 0 0,0 0 0,-1 0 1,1-2-1,-3-9-1505,0-1 0,1 1 0,0-24 0,0 19 415,-2-54-656,4 24 3432,1 21 1554,0 26-2916,0 0 1,1-1-1,-1 1 0,1 0 1,-1 0-1,0 0 0,1 0 1,-1 0-1,1 0 0,-1 0 0,1 0 1,-1 1-1,0-1 0,1 1 1,-1-1-1,2 2 0,96 56 1959,11 7-1224,-52-43-3719,3-11-3618,-39-10-2936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4.626"/>
    </inkml:context>
    <inkml:brush xml:id="br0">
      <inkml:brushProperty name="width" value="0.035" units="cm"/>
      <inkml:brushProperty name="height" value="0.035" units="cm"/>
    </inkml:brush>
  </inkml:definitions>
  <inkml:trace contextRef="#ctx0" brushRef="#br0">42 394 12315,'-24'14'1389,"22"-13"-1285,1 0 0,0-1-1,0 1 1,-1 0-1,1 0 1,0 0 0,0 0-1,0 0 1,0 0-1,0 0 1,0 0 0,1 1-1,-1-1 1,0 0-1,0 3 1,7-3 415,9-2-413,0-2 1,0 0-1,-1-1 1,1 0-1,27-12 1,5-2-65,131-43-11,324-100 45,-141 75-36,-175 43-216,-161 32-272,-19 3 85,-7 7 355,1 1-1,0-1 1,0 1-1,-1-1 1,1 1-1,0 0 1,-1-1-1,1 1 1,0 0-1,-1-1 1,1 1-1,-1 0 1,1 0-1,-1-1 1,1 1-1,0 0 1,-1 0-1,1 0 1,-1 0-1,1-1 1,-1 1-1,1 0 1,-1 0-1,0 0 1,-15-2-219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49.804"/>
    </inkml:context>
    <inkml:brush xml:id="br0">
      <inkml:brushProperty name="width" value="0.025" units="cm"/>
      <inkml:brushProperty name="height" value="0.025" units="cm"/>
      <inkml:brushProperty name="color" value="#66CC00"/>
    </inkml:brush>
  </inkml:definitions>
  <inkml:trace contextRef="#ctx0" brushRef="#br0">1 138 16912,'0'0'5963,"8"1"-5456,-4-1-485,0 0 1,-1 0-1,1 0 0,-1 0 1,1-1-1,-1 0 0,1 1 0,-1-1 1,1 0-1,-1-1 0,1 1 1,4-4-1,-1 1-13,-1-1 1,1 0 0,-1-1-1,0 1 1,9-13-1,42-66 1726,-68 108-1737,2 1 0,1-1 0,2 1 1,-6 30-1,7 15-2413,5-66 1911,2 9-1479,4-8-2235,4-5-2828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0.137"/>
    </inkml:context>
    <inkml:brush xml:id="br0">
      <inkml:brushProperty name="width" value="0.025" units="cm"/>
      <inkml:brushProperty name="height" value="0.025" units="cm"/>
      <inkml:brushProperty name="color" value="#66CC00"/>
    </inkml:brush>
  </inkml:definitions>
  <inkml:trace contextRef="#ctx0" brushRef="#br0">47 0 19090,'0'0'1313,"-27"48"-736,19-19 224,-1 2-97,7-1-383,2-2-289,2-9-1410,14-8-3843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0.469"/>
    </inkml:context>
    <inkml:brush xml:id="br0">
      <inkml:brushProperty name="width" value="0.025" units="cm"/>
      <inkml:brushProperty name="height" value="0.025" units="cm"/>
      <inkml:brushProperty name="color" value="#66CC00"/>
    </inkml:brush>
  </inkml:definitions>
  <inkml:trace contextRef="#ctx0" brushRef="#br0">181 0 16624,'0'0'5146,"-4"10"-4602,-4 14-489,-2 0-1,-1-1 1,-1 0-1,-1-1 1,-1 0-1,-1-1 1,-1 0-1,0-2 1,-36 33-1,52-52-203,1 0-1,-1-1 1,0 1 0,0 0 0,0 0 0,0-1-1,0 1 1,0 0 0,0 0 0,0-1-1,0 1 1,0 0 0,0-1 0,0 1-1,0 0 1,0 0 0,0-1 0,0 1 0,0 0-1,0 0 1,0-1 0,0 1 0,-1 0-1,1 0 1,0-1 0,0 1 0,0 0-1,0 0 1,0 0 0,-1-1 0,1 1 0,0 0-1,0 0 1,0 0 0,-1-1 0,1 1-1,0 0 1,0 0 0,-1 0 0,1 0-1,0 0 1,0 0 0,-1 0 0,1 0 0,0 0-1,-1 0 1,1 0 0,0 0 0,0 0-1,-1 0 1,1 0 0,0 0 0,0 0-1,-1 0 1,1 0 0,0 0 0,0 0 0,-1 0-1,1 0 1,0 0 0,0 1 0,-1-1-1,1 0 1,0 0 0,-1 0 0,1-19-8345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0.803"/>
    </inkml:context>
    <inkml:brush xml:id="br0">
      <inkml:brushProperty name="width" value="0.025" units="cm"/>
      <inkml:brushProperty name="height" value="0.025" units="cm"/>
      <inkml:brushProperty name="color" value="#66CC00"/>
    </inkml:brush>
  </inkml:definitions>
  <inkml:trace contextRef="#ctx0" brushRef="#br0">0 0 6470,'0'0'15727,"49"48"-14990,-21-34-97,3-2-319,2-1-257,5-3-609,-2-6-1985,-2-2-2467,-8 0-3651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1.146"/>
    </inkml:context>
    <inkml:brush xml:id="br0">
      <inkml:brushProperty name="width" value="0.025" units="cm"/>
      <inkml:brushProperty name="height" value="0.025" units="cm"/>
      <inkml:brushProperty name="color" value="#66CC00"/>
    </inkml:brush>
  </inkml:definitions>
  <inkml:trace contextRef="#ctx0" brushRef="#br0">63 0 13741,'0'0'5760,"5"8"-4543,-2-6-1092,-1 1-1,1 0 0,-1-1 1,0 1-1,0 0 1,-1 0-1,1 0 0,0 1 1,-1-1-1,0 0 1,0 1-1,0-1 0,0 0 1,0 1-1,-1-1 1,0 1-1,1-1 0,-1 1 1,0-1-1,-1 1 1,1-1-1,-1 1 0,0-1 1,1 1-1,-1-1 1,-1 0-1,1 1 0,0-1 1,-1 0-1,0 0 1,0 0-1,-2 3 0,-23 21 943,20-21-942,1 0 0,0 0 1,0 1-1,0 0 0,1 0 0,-6 10 1,11-16-123,-1-1 0,1 0 0,0 1 0,0-1 1,0 0-1,0 1 0,0-1 0,0 1 0,0-1 1,0 0-1,0 1 0,0-1 0,0 0 0,0 1 1,0-1-1,0 1 0,0-1 0,0 0 0,0 1 1,0-1-1,0 0 0,1 1 0,-1-1 0,0 0 1,0 1-1,0-1 0,1 0 0,-1 1 0,0-1 1,0 0-1,1 0 0,-1 1 0,0-1 0,1 0 1,-1 0-1,0 0 0,1 1 0,-1-1 0,1 0 1,23 5 35,27-8-190,-36 0-545,0 0 1,-1-1 0,27-11-1,14-13-4765,-7-2-3918</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1.510"/>
    </inkml:context>
    <inkml:brush xml:id="br0">
      <inkml:brushProperty name="width" value="0.025" units="cm"/>
      <inkml:brushProperty name="height" value="0.025" units="cm"/>
      <inkml:brushProperty name="color" value="#66CC00"/>
    </inkml:brush>
  </inkml:definitions>
  <inkml:trace contextRef="#ctx0" brushRef="#br0">0 123 9673,'0'0'8296,"56"6"-6727,-28-1-255,6-1-481,5-2-289,2-2-288,4 0-160,0 0-128,-6-4-1185,-5-6-1601,-6-3-3108</inkml:trace>
  <inkml:trace contextRef="#ctx0" brushRef="#br0" timeOffset="1">382 10 11819,'0'0'6129,"9"-1"-4918,24-3 94,43-1-1,-66 5-1214,1 0-1,-1 1 0,0 0 1,1 1-1,-1 0 0,0 0 1,0 1-1,0 0 0,13 7 0,-22-9-40,1 0 0,-1 0 0,1 0-1,-1 0 1,0 0 0,1 0 0,-1 0-1,0 1 1,0-1 0,0 0 0,0 1-1,0-1 1,-1 1 0,1-1-1,0 1 1,-1-1 0,1 1 0,-1 0-1,1-1 1,-1 1 0,0 0 0,1 1-1,-1 1 77,-1 0 0,1 0 0,-1 0-1,0 0 1,0-1 0,0 1 0,0 0 0,0 0-1,-3 4 1,-3 4 73,-1 0 0,0 0 0,-1 0-1,-12 12 1,5-7-471,-50 51 914,17-29-4740,46-37-1469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3.305"/>
    </inkml:context>
    <inkml:brush xml:id="br0">
      <inkml:brushProperty name="width" value="0.025" units="cm"/>
      <inkml:brushProperty name="height" value="0.025" units="cm"/>
      <inkml:brushProperty name="color" value="#66CC00"/>
    </inkml:brush>
  </inkml:definitions>
  <inkml:trace contextRef="#ctx0" brushRef="#br0">226 74 6726,'1'-2'507,"1"0"-1,-1-1 0,1 1 1,-1-1-1,0 1 0,0-1 0,0 0 1,-1 1-1,1-1 0,0 0 1,-1 0-1,0 0 0,0 1 1,0-1-1,0-5 0,-1 7-321,1 0-1,-1-1 1,1 1-1,-1 0 1,0-1 0,1 1-1,-1 0 1,0 0-1,0 0 1,0-1-1,0 1 1,0 0-1,0 0 1,0 1 0,0-1-1,-1 0 1,1 0-1,0 1 1,0-1-1,-1 0 1,-2 0 0,-1 0-75,1 0 0,-1 1 0,0-1 0,0 1 1,0 0-1,0 0 0,1 1 0,-1-1 0,0 1 1,0 0-1,0 0 0,1 1 0,-1 0 0,1 0 1,-1 0-1,-6 4 0,-1 2 58,1 0 1,1 1 0,-1 0-1,2 1 1,-1-1-1,1 2 1,-12 18-1,16-22-92,1 0-1,0 0 1,1 0 0,0 0-1,0 1 1,0-1-1,1 1 1,0 0 0,1 0-1,-1 0 1,2 0-1,-1 0 1,1 0 0,1 12-1,0-16-97,0 0 0,1-1 0,-1 1-1,1 0 1,-1-1 0,1 1 0,0-1 0,1 1-1,-1-1 1,1 0 0,-1 0 0,1 0 0,0 0-1,0 0 1,0-1 0,0 1 0,1-1-1,-1 0 1,1 0 0,-1 0 0,1-1 0,0 1-1,0-1 1,0 0 0,5 1 0,8 2-1193,1 0 0,0-2 0,0 0 1,23-1-1,0-1-4455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3.648"/>
    </inkml:context>
    <inkml:brush xml:id="br0">
      <inkml:brushProperty name="width" value="0.025" units="cm"/>
      <inkml:brushProperty name="height" value="0.025" units="cm"/>
      <inkml:brushProperty name="color" value="#66CC00"/>
    </inkml:brush>
  </inkml:definitions>
  <inkml:trace contextRef="#ctx0" brushRef="#br0">65 17 16976,'0'0'1265,"-9"10"-331,-28 31-175,35-37-710,0-1 1,-1 1 0,1 0 0,1 0 0,-1 0 0,0 0 0,1 0 0,0 0 0,0 0 0,0 0 0,1 1 0,-1-1 0,1 0 0,0 0 0,0 1 0,2 6 0,-2-9-42,0 0-1,1 0 1,-1 0 0,1 0-1,-1-1 1,1 1 0,0 0-1,0 0 1,0 0 0,0-1-1,0 1 1,0-1 0,0 1-1,1 0 1,-1-1-1,1 0 1,-1 1 0,1-1-1,-1 0 1,1 0 0,0 0-1,0 0 1,-1 0 0,1 0-1,0-1 1,0 1 0,0-1-1,0 1 1,0-1 0,0 1-1,2-1 1,2-1 93,1 1 0,-1-1 0,0 0 0,0-1 0,0 1 0,0-1 0,0-1 0,0 1 0,0-1 0,-1 0 0,1 0 0,-1 0 0,0-1 0,0 0 1,5-5-1,-6 5-10,-1 1 0,1-1 0,-1 0 0,0 0 0,0 0 0,-1 0 0,1 0 0,-1-1 0,0 1 0,0-1 0,-1 1 0,1-1 0,-1 0 0,0 0 0,0 0 0,-1 0 0,1 1 0,-1-1 0,0 0 1,-1-5-1,0 7-53,0 1 0,0-1 0,0 1 0,-1 0 0,1 0 1,-1 0-1,1-1 0,-1 1 0,0 1 0,0-1 1,0 0-1,0 0 0,0 1 0,0-1 0,0 1 0,0 0 1,-1-1-1,1 1 0,0 0 0,-1 0 0,1 1 1,-1-1-1,0 0 0,1 1 0,-5-1 0,-3 0-51,0 0 0,0 0-1,0 1 1,0 0 0,-13 2-1,20-1-103,0 0-1,0 0 0,0 0 1,1 1-1,-1-1 0,0 1 1,1 0-1,-1 0 0,1 0 1,-1 0-1,-3 5 1,6-7-11,-1 1 1,1-1-1,-1 1 1,1-1-1,-1 1 1,1-1 0,-1 1-1,1-1 1,0 1-1,-1 0 1,1-1 0,0 1-1,-1 0 1,1-1-1,0 1 1,0 0 0,0-1-1,-1 1 1,1 0-1,0-1 1,0 1 0,0 0-1,0 0 1,0-1-1,0 1 1,1 0-1,-1-1 1,0 1 0,0 0-1,0-1 1,1 1-1,-1 0 1,0-1 0,1 1-1,-1 0 1,0-1-1,1 1 1,-1-1 0,1 1-1,-1-1 1,1 1-1,-1-1 1,1 1 0,0-1-1,-1 0 1,1 1-1,-1-1 1,1 0 0,0 1-1,-1-1 1,1 0-1,0 0 1,-1 0-1,1 0 1,1 1 0,22 2-5142,6-2-2253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4.370"/>
    </inkml:context>
    <inkml:brush xml:id="br0">
      <inkml:brushProperty name="width" value="0.025" units="cm"/>
      <inkml:brushProperty name="height" value="0.025" units="cm"/>
      <inkml:brushProperty name="color" value="#66CC00"/>
    </inkml:brush>
  </inkml:definitions>
  <inkml:trace contextRef="#ctx0" brushRef="#br0">18 0 15727,'0'0'5797,"-9"61"-5092,7-31-257,-3-1-287,3 0-129,2-4 0,0-6-128,2-3-897,11-9-1185,1-7-1730,0 0-1345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4.701"/>
    </inkml:context>
    <inkml:brush xml:id="br0">
      <inkml:brushProperty name="width" value="0.025" units="cm"/>
      <inkml:brushProperty name="height" value="0.025" units="cm"/>
      <inkml:brushProperty name="color" value="#66CC00"/>
    </inkml:brush>
  </inkml:definitions>
  <inkml:trace contextRef="#ctx0" brushRef="#br0">243 1 11659,'0'0'7052,"-10"6"-5984,-17 9-524,1 1 0,0 2 0,-29 26 0,45-36-313,1 2 0,-1-1 0,1 1 0,1 0 0,0 1 0,0 0 0,1 0 0,1 1 0,0-1 0,0 2 0,-4 14 0,10-26-220,-1 0 0,1 1 0,0-1-1,0 0 1,-1 1 0,1-1 0,0 1 0,0-1-1,1 0 1,-1 1 0,0-1 0,0 0-1,1 1 1,-1-1 0,1 0 0,-1 1-1,1-1 1,-1 0 0,1 0 0,0 1 0,0-1-1,-1 0 1,1 0 0,0 0 0,0 0-1,0 0 1,0 0 0,1 0 0,-1-1-1,0 1 1,0 0 0,0-1 0,1 1-1,-1-1 1,0 1 0,1-1 0,-1 1 0,0-1-1,1 0 1,-1 0 0,2 1 0,9 0-3,-1 0 0,1-1 1,0 0-1,12-1 0,-6-1-107,59-4-2155,-28-6-2789,-32 6-162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5.142"/>
    </inkml:context>
    <inkml:brush xml:id="br0">
      <inkml:brushProperty name="width" value="0.035" units="cm"/>
      <inkml:brushProperty name="height" value="0.035" units="cm"/>
    </inkml:brush>
  </inkml:definitions>
  <inkml:trace contextRef="#ctx0" brushRef="#br0">927 78 12651,'5'-10'386,"0"0"0,1 0 1,8-11-1,3-5 671,-17 26-1019,-1 0 0,1 0 0,-1 0 0,1-1 0,-1 1 0,1 0 0,0 0 0,-1 0 0,1 0 0,-1 0 0,1 0 0,-1 0 0,1 0 0,-1 0 0,1 0 0,0 1 0,-1-1 0,1 0 0,-1 0 0,1 0 0,-1 0 0,1 1 0,-1-1 0,-113 68 1091,61-35-797,-198 116 756,-180 113 321,429-261-1405,-17 11 8,1 1 0,0 1 0,-24 23 0,41-36-20,0 0 0,-1 1 0,1-1 0,0 1 0,0 0 0,0-1 0,0 1 0,0 0 0,0 0 0,0-1 0,1 1 0,-1 0 0,1 0 1,-1 0-1,1 0 0,0 0 0,-1 0 0,1 0 0,0 0 0,1 0 0,-1 0 0,0 0 0,0-1 0,1 1 0,-1 0 0,1 0 0,0 0 0,-1 0 0,1 0 0,0-1 0,0 1 0,0 0 0,0-1 0,1 1 0,-1-1 0,3 3 0,6 6-38,0-1 0,0-1 0,1 0-1,17 10 1,-13-9 21,10 7-39,0-1 0,0-2-1,1-1 1,1 0-1,0-2 1,54 12 0,-60-19 46,-1 0 0,1-1 0,0-1 0,0-1 1,0-1-1,0-1 0,0-1 0,0 0 0,-1-2 0,27-9 0,24-14-75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5.045"/>
    </inkml:context>
    <inkml:brush xml:id="br0">
      <inkml:brushProperty name="width" value="0.025" units="cm"/>
      <inkml:brushProperty name="height" value="0.025" units="cm"/>
      <inkml:brushProperty name="color" value="#66CC00"/>
    </inkml:brush>
  </inkml:definitions>
  <inkml:trace contextRef="#ctx0" brushRef="#br0">2 119 11691,'0'0'8440,"-1"8"-6422,1-6-1901,0 0-1,-1 0 1,1 0 0,0 0-1,0 1 1,0-1 0,1 0-1,-1 0 1,0 0 0,1 0-1,0 0 1,-1-1 0,2 4-1,-1-4-55,1 0 0,-1 0 0,1 0-1,-1 0 1,1 0 0,-1-1 0,1 1-1,0 0 1,-1-1 0,1 1-1,0-1 1,0 0 0,-1 0 0,1 1-1,0-1 1,0 0 0,-1 0 0,1-1-1,0 1 1,-1 0 0,1-1-1,0 1 1,2-1 0,14-4-21,0-1-1,-1-1 1,1 0 0,-2-1-1,1-1 1,-1 0-1,0-1 1,-1-1 0,0 0-1,-1-2 1,0 1 0,-1-2-1,22-28 1,-47 62 379,0 2 1,2 0-1,0 0 0,-9 32 0,14-37-1418,1 0 0,0 1 0,2-1 0,-2 27 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6.351"/>
    </inkml:context>
    <inkml:brush xml:id="br0">
      <inkml:brushProperty name="width" value="0.025" units="cm"/>
      <inkml:brushProperty name="height" value="0.025" units="cm"/>
      <inkml:brushProperty name="color" value="#66CC00"/>
    </inkml:brush>
  </inkml:definitions>
  <inkml:trace contextRef="#ctx0" brushRef="#br0">22 14 8104,'0'0'5450,"-1"12"-3822,-5 107 845,-8 244 863,17-355-2993,4-16-101,5-19 96,42-159 227,6-14-495,-55 184-62,17-38 51,-21 53-59,0-1 1,0 1 0,0-1-1,-1 1 1,2-1 0,-1 1 0,0 0-1,0 0 1,0-1 0,0 1-1,1 0 1,-1 0 0,1 0 0,-1 0-1,1 0 1,-1 1 0,1-1-1,-1 0 1,1 1 0,0-1-1,-1 1 1,1 0 0,0-1 0,0 1-1,-1 0 1,4 0 0,-3 1-8,1 0 0,-1 0 1,0 1-1,0-1 0,0 1 1,-1-1-1,1 1 0,0 0 1,-1-1-1,1 1 0,0 0 1,-1 0-1,0 0 0,0 0 1,0 0-1,1 1 0,-2-1 1,1 0-1,0 1 0,0-1 1,-1 0-1,0 1 0,1 2 0,1 2 14,-1 1-1,0 0 0,-1 0 0,1-1 0,-1 1 0,-2 10 0,0-13 8,1 0 0,-2 0-1,1 0 1,0 0 0,-1-1 0,0 1-1,0-1 1,-1 0 0,1 0 0,-1 0-1,0 0 1,0-1 0,0 1-1,0-1 1,0 0 0,-1 0 0,0-1-1,-8 5 1,2-3 33,1 1 0,-1-1 0,0-1-1,0 0 1,-1 0 0,1-1 0,-19 0 0,29-1-93,1-1 1,-1 0 0,0 0 0,1 0-1,-1 0 1,1 0 0,-1 1 0,1-1 0,-1 0-1,1 0 1,-1-1 0,0 1 0,1 0-1,-1 0 1,1 0 0,-1 0 0,1 0-1,-1-1 1,1 1 0,-1 0 0,1 0 0,-1-1-1,1 1 1,-1 0 0,1-1 0,-1 1-1,1 0 1,0-1 0,-1 1 0,1-1-1,0 1 1,-1-1 0,1 1 0,0-1 0,0 1-1,-1-1 1,1 1 0,0-1 0,0 1-1,0-1 1,0 1 0,0-1 0,-1 1-1,1-1 1,0 0 0,0 1 0,1-1 0,-1 1-1,0-1 1,0 1 0,0-1 0,0 1-1,0-1 1,1 0 0,-1 0 0,1-1-747,1-1 1,-1 1-1,1 0 1,-1-1 0,1 1-1,0 0 1,0 0-1,0 0 1,4-3-1,15-7-6244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6.683"/>
    </inkml:context>
    <inkml:brush xml:id="br0">
      <inkml:brushProperty name="width" value="0.025" units="cm"/>
      <inkml:brushProperty name="height" value="0.025" units="cm"/>
      <inkml:brushProperty name="color" value="#66CC00"/>
    </inkml:brush>
  </inkml:definitions>
  <inkml:trace contextRef="#ctx0" brushRef="#br0">13 122 14382,'0'0'1612,"-3"7"-59,-6 26-31,9-33-1492,0 0 0,0 1 0,-1-1 1,1 1-1,0-1 0,0 0 0,0 1 1,0-1-1,0 1 0,0-1 0,0 0 1,0 1-1,0-1 0,0 1 0,0-1 1,0 0-1,1 1 0,-1-1 0,0 1 0,0-1 1,0 0-1,1 1 0,-1-1 0,0 0 1,0 1-1,0-1 0,1 0 0,-1 0 1,0 1-1,1-1 0,-1 0 0,0 0 1,1 1-1,-1-1 0,0 0 0,1 0 0,-1 0 1,1 1-1,-1-1 0,0 0 0,1 0 1,-1 0-1,1 0 0,-1 0 0,0 0 1,1 0-1,-1 0 0,1 0 0,-1 0 1,0 0-1,1 0 0,-1 0 0,1-1 1,-1 1-1,0 0 0,1 0 0,-1 0 0,1-1 1,23-8 544,-10-2-482,-1 0 0,0-1 0,0 0 0,-1-1-1,-1 0 1,0-1 0,16-27 0,-1 4 243,-26 78 1244,-3-13-1515,-4 77 374,7-98-563,0 0 1,1-1-1,0 1 0,0-1 0,0 1 0,1-1 1,-1 1-1,2-1 0,-1 0 0,1 0 0,0 0 1,5 9-1,-7-15-193,-1 1 1,1 0 0,0 0 0,0-1-1,-1 1 1,1-1 0,0 1 0,0-1-1,0 1 1,-1-1 0,1 1 0,0-1-1,0 1 1,0-1 0,0 0 0,0 0-1,0 0 1,0 1 0,0-1 0,0 0-1,0 0 1,0 0 0,0 0 0,0-1-1,0 1 1,0 0 0,-1 0 0,2-1-1,11-8-9361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7.030"/>
    </inkml:context>
    <inkml:brush xml:id="br0">
      <inkml:brushProperty name="width" value="0.025" units="cm"/>
      <inkml:brushProperty name="height" value="0.025" units="cm"/>
      <inkml:brushProperty name="color" value="#66CC00"/>
    </inkml:brush>
  </inkml:definitions>
  <inkml:trace contextRef="#ctx0" brushRef="#br0">4 1 16560,'0'0'3811,"-3"65"-2594,3-32-448,0-1-192,0 6-449,0-7-64,7-3-96,7-7-1089,-1-11-1538,-1-10-2914,4-1-7463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7.561"/>
    </inkml:context>
    <inkml:brush xml:id="br0">
      <inkml:brushProperty name="width" value="0.025" units="cm"/>
      <inkml:brushProperty name="height" value="0.025" units="cm"/>
      <inkml:brushProperty name="color" value="#66CC00"/>
    </inkml:brush>
  </inkml:definitions>
  <inkml:trace contextRef="#ctx0" brushRef="#br0">27 32 17777,'0'0'555,"-1"11"43,-6 67 1133,-5 80 995,13-102-2629,13 91-1,-11-83 144,-14-79 299,6-14-635,1-1 0,1-1 0,1 1 0,2 0 0,1-1-1,2 1 1,0 0 0,2 0 0,10-31 0,-10 43 47,0 1 1,2 0-1,0 1 0,0 0 1,2 0-1,10-16 0,-15 27 52,-1 0 0,1 0 0,1 0 0,-1 0 0,1 1 0,-1 0 0,1 0 0,0 0 0,1 1 0,-1 0 0,1 0 0,-1 0 0,1 0 0,0 1 0,0 0 0,0 0 0,0 1 0,1 0 0,-1 0 1,9 0-1,-14 1-5,1 0 1,-1 0-1,1 0 1,-1 0 0,1 0-1,-1 1 1,1-1 0,-1 0-1,1 1 1,-1-1 0,0 1-1,1 0 1,-1 0 0,0-1-1,1 1 1,-1 0-1,0 0 1,0 0 0,0 0-1,0 0 1,0 1 0,0-1-1,0 0 1,0 0 0,0 1-1,-1-1 1,1 0-1,-1 1 1,1-1 0,-1 1-1,1-1 1,-1 1 0,0-1-1,1 1 1,-1-1 0,0 1-1,0 1 1,0 1 46,0 0-1,-1 0 1,1-1 0,-1 1 0,0 0-1,0 0 1,0-1 0,0 1-1,-1-1 1,1 1 0,-1-1 0,0 1-1,0-1 1,-3 4 0,-17 13 398,0 0 0,-1-1 0,-1-2 0,-1 0 0,-43 21 0,61-34-1189,12-6-2154,14-9-2700,3-3-2167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7.881"/>
    </inkml:context>
    <inkml:brush xml:id="br0">
      <inkml:brushProperty name="width" value="0.025" units="cm"/>
      <inkml:brushProperty name="height" value="0.025" units="cm"/>
      <inkml:brushProperty name="color" value="#66CC00"/>
    </inkml:brush>
  </inkml:definitions>
  <inkml:trace contextRef="#ctx0" brushRef="#br0">22 0 16432,'0'0'8007,"9"7"-7233,26 19-459,-33-25-305,0 1 0,-1-1 0,1 0 0,-1 1 0,1 0 0,-1-1 0,0 1 1,0 0-1,0 0 0,0 0 0,0 0 0,0 0 0,0 0 0,-1 0 0,1 0 0,-1 0 0,1 0 0,-1 0 0,0 0 0,0 0 0,0 0 0,0 1 0,0-1 0,0 0 0,-1 0 0,1 0 0,-1 0 1,1 0-1,-3 4 0,-1 2 104,0 0 0,-1 0 1,0-1-1,0 1 0,-8 7 0,7-7 132,-4 3-8,7-8-192,1 0 0,-1 0-1,0 0 1,1 0 0,0 0 0,0 1-1,0-1 1,0 1 0,0-1 0,1 1 0,-1 0-1,0 5 1,2-8-44,1 0 1,-1-1-1,1 1 0,0-1 1,-1 1-1,1-1 1,0 1-1,-1-1 0,1 0 1,0 1-1,-1-1 0,1 0 1,0 1-1,0-1 0,-1 0 1,1 0-1,0 0 0,0 0 1,0 0-1,-1 0 0,1 0 1,0 0-1,0 0 0,0 0 1,1 0-1,24-2 12,-2-2-754,-1-2 0,0 0 0,45-18 0,20-15-5463,-84 37 5794,47-22-6413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8.260"/>
    </inkml:context>
    <inkml:brush xml:id="br0">
      <inkml:brushProperty name="width" value="0.025" units="cm"/>
      <inkml:brushProperty name="height" value="0.025" units="cm"/>
      <inkml:brushProperty name="color" value="#66CC00"/>
    </inkml:brush>
  </inkml:definitions>
  <inkml:trace contextRef="#ctx0" brushRef="#br0">1 14 17457,'0'0'4035,"68"12"-3650,-31-12-289,2 0-256,3 0-1794,-3-12-2627,-7-2-4547</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8.621"/>
    </inkml:context>
    <inkml:brush xml:id="br0">
      <inkml:brushProperty name="width" value="0.025" units="cm"/>
      <inkml:brushProperty name="height" value="0.025" units="cm"/>
      <inkml:brushProperty name="color" value="#66CC00"/>
    </inkml:brush>
  </inkml:definitions>
  <inkml:trace contextRef="#ctx0" brushRef="#br0">0 8 20019,'0'0'2413,"13"-1"-2290,12-1-99,0 0-17,1 0 0,-1 1 0,0 2 0,42 6-1,-65-7 10,0 0 0,0 1-1,0 0 1,0-1 0,0 1-1,0 0 1,0 0 0,0 0-1,0 1 1,-1-1 0,1 0-1,0 1 1,-1-1 0,1 1-1,-1-1 1,1 1 0,-1 0-1,0-1 1,0 1 0,0 0-1,0 0 1,0 0 0,1 3-1,-1-2 49,-1 1 0,0 0 0,0 0 0,0-1 0,0 1 0,0 0 0,-1 0-1,0-1 1,1 1 0,-2-1 0,1 1 0,-2 4 0,-5 8 184,-1 0-1,0 0 1,-1-1 0,-13 16-1,20-27-354,-38 42 54,38-43-520,0-1 0,0 0 0,0 1 0,0-1-1,-1 0 1,1-1 0,-7 4 0,-2-4-6287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9.339"/>
    </inkml:context>
    <inkml:brush xml:id="br0">
      <inkml:brushProperty name="width" value="0.025" units="cm"/>
      <inkml:brushProperty name="height" value="0.025" units="cm"/>
      <inkml:brushProperty name="color" value="#66CC00"/>
    </inkml:brush>
  </inkml:definitions>
  <inkml:trace contextRef="#ctx0" brushRef="#br0">14 344 6022,'0'0'3673,"-1"9"-1720,-3 4-1289,-3 15 411,5-4 2690,3-24-3668,-1 1 0,0-1 0,1 0-1,-1 1 1,1-1 0,-1 0 0,1 1 0,-1-1 0,1 0-1,-1 1 1,1-1 0,-1 0 0,1 0 0,-1 0-1,1 0 1,-1 1 0,1-1 0,0 0 0,-1 0 0,1 0-1,-1 0 1,1 0 0,-1 0 0,1-1 0,-1 1-1,1 0 1,0 0 0,-1 0 0,1 0 0,-1-1 0,1 1-1,0-1 1,22-7 1048,-2-5-600,-1-1 0,-1 0 0,0-2 0,25-26 0,59-80 360,-77 89-499,-2-2 0,-1-1 0,23-50-1,-51 101-306,0 1 1,1-1-1,1 1 0,0 0 0,0 23 0,1 95-215,2-98 166,0-33-196,4 53-292,6-31-1971,-9-24 2095,0 0 1,-1-1-1,1 1 0,0 0 0,0 0 0,-1-1 1,1 1-1,0 0 0,0-1 0,0 1 0,0-1 1,0 1-1,0-1 0,0 0 0,0 1 0,0-1 1,0 0-1,0 0 0,0 0 0,2 1 0,12-1-6583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7:59.687"/>
    </inkml:context>
    <inkml:brush xml:id="br0">
      <inkml:brushProperty name="width" value="0.025" units="cm"/>
      <inkml:brushProperty name="height" value="0.025" units="cm"/>
      <inkml:brushProperty name="color" value="#66CC00"/>
    </inkml:brush>
  </inkml:definitions>
  <inkml:trace contextRef="#ctx0" brushRef="#br0">60 1 12684,'0'0'6022,"-29"59"-5606,13-25 769,7 2 513,4 0-1154,5-3-384,0-2-127,2-2-738,10-10-1922,4-6-2914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07.364"/>
    </inkml:context>
    <inkml:brush xml:id="br0">
      <inkml:brushProperty name="width" value="0.025" units="cm"/>
      <inkml:brushProperty name="height" value="0.025" units="cm"/>
    </inkml:brush>
  </inkml:definitions>
  <inkml:trace contextRef="#ctx0" brushRef="#br0">231 0 13773,'0'0'3897,"-7"12"-1783,-48 68 1713,-40 63 432,81-119-4094,1 1-1,1 0 1,1 0 0,-8 33 0,14-19-942,13-26-3046,-7-13 3368,0 0-1,0 0 1,0 0-1,0 0 0,0 0 1,0 0-1,0 0 1,0 0-1,0 0 1,0 0-1,0-1 0,0 1 1,0 0-1,0-1 1,-1 1-1,1 0 1,0-1-1,2-1 1,11-11-13094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6.115"/>
    </inkml:context>
    <inkml:brush xml:id="br0">
      <inkml:brushProperty name="width" value="0.035" units="cm"/>
      <inkml:brushProperty name="height" value="0.035" units="cm"/>
    </inkml:brush>
  </inkml:definitions>
  <inkml:trace contextRef="#ctx0" brushRef="#br0">94 30 12579,'-1'-28'1382,"1"28"-1369,0 0 0,0 0 0,0 0-1,0 0 1,0 0 0,0 0 0,0 0-1,0 0 1,0 0 0,0-1 0,0 1-1,0 0 1,0 0 0,0 0 0,-1 0-1,1 0 1,0 0 0,0 0 0,0 0-1,0 0 1,0 0 0,0 0 0,0 0 0,0 0-1,0-1 1,0 1 0,0 0 0,0 0-1,0 0 1,0 0 0,0 0 0,0 0-1,-1 0 1,1 0 0,0 0 0,0 0-1,0 0 1,0 0 0,0 0 0,0 0-1,0 0 1,0 0 0,0 0 0,0 0-1,0 0 1,-1 0 0,1 0 0,0 0 0,0 0-1,0 0 1,0 0 0,0 0 0,0 0-1,0 0 1,0 0 0,0 0 0,0 0-1,0 0 1,0 1 0,-1-1 0,1 0-1,0 0 1,0 0 0,0 0 0,0 0-1,0 0 1,0 0 0,-6 16 803,-16 61-543,3 1 1,4 0 0,3 2-1,-2 114 1,14-186-299,0-5 10,-1-1 0,1 1 0,0-1 0,0 1 0,0 0 0,0-1 0,1 1 0,-1 0-1,1-1 1,0 1 0,-1-1 0,1 1 0,0-1 0,1 1 0,-1-1 0,2 4 0,-2-6-1,-1 0-1,1 0 1,-1 0 0,1 0 0,-1 0 0,1-1 0,-1 1 0,1 0 0,-1 0 0,1 0 0,-1 0 0,1-1 0,-1 1 0,0 0 0,1 0 0,-1-1 0,1 1-1,-1 0 1,0-1 0,1 1 0,-1 0 0,0-1 0,1 1 0,-1-1 0,0 1 0,0-1 0,1 1 0,-1-1 0,0 1 0,0 0 0,0-1 0,0 1 0,1-1-1,-1 1 1,0-1 0,0 1 0,0-1 0,0 0 0,6-23-820,1-56 129,-4 29 340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8:00.204"/>
    </inkml:context>
    <inkml:brush xml:id="br0">
      <inkml:brushProperty name="width" value="0.025" units="cm"/>
      <inkml:brushProperty name="height" value="0.025" units="cm"/>
      <inkml:brushProperty name="color" value="#66CC00"/>
    </inkml:brush>
  </inkml:definitions>
  <inkml:trace contextRef="#ctx0" brushRef="#br0">1 356 4965,'0'0'12267,"7"-4"-10441,41-23 406,48-38 0,-60 39-1814,-2-1-1,-2-2 0,0-2 0,32-40 0,-59 65-380,0-1 0,0 1 0,-1-1-1,0 0 1,0 0 0,-1 0 0,0-1-1,3-9 1,-8 14-34,-4 7-38,-7 9-40,1 4 69,1 1 0,0 0 0,1 0 0,2 1 0,-1 0 0,2 1 0,1 0 0,0 0 0,2 0-1,0 1 1,1-1 0,1 1 0,1 36 0,2-54-102,-1 0 1,1 1-1,0-1 0,0 0 0,0 0 1,0 0-1,0 0 0,0 0 0,1 0 1,0-1-1,-1 1 0,4 4 0,9 13-9008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8:00.534"/>
    </inkml:context>
    <inkml:brush xml:id="br0">
      <inkml:brushProperty name="width" value="0.025" units="cm"/>
      <inkml:brushProperty name="height" value="0.025" units="cm"/>
      <inkml:brushProperty name="color" value="#66CC00"/>
    </inkml:brush>
  </inkml:definitions>
  <inkml:trace contextRef="#ctx0" brushRef="#br0">1 98 13965,'0'0'3556,"11"0"-2088,76-4 879,120-21 0,-60 5-2146,-23 5-160,147-14-2484,-269 29 2256,12-1-1748,-7-3-3946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8:00.928"/>
    </inkml:context>
    <inkml:brush xml:id="br0">
      <inkml:brushProperty name="width" value="0.025" units="cm"/>
      <inkml:brushProperty name="height" value="0.025" units="cm"/>
      <inkml:brushProperty name="color" value="#66CC00"/>
    </inkml:brush>
  </inkml:definitions>
  <inkml:trace contextRef="#ctx0" brushRef="#br0">1 251 8520,'0'0'8424,"10"2"-5904,-1-1-2229,-1-1 1,1 0-1,0 0 1,0-1-1,0 0 1,-1-1-1,1 0 1,-1 0-1,1-1 1,-1 0-1,0 0 0,0-1 1,0 0-1,14-10 1,7-4-37,-1 0 0,0-1 0,-2-2 0,0-1-1,-2-1 1,0-1 0,27-37 0,-45 53-90,-20 27-166,-24 38-35,20-22 25,1 2 0,2 0-1,1 1 1,2 1 0,2 0-1,1 0 1,-3 44 0,12-83-70,0 1 0,0 0 0,0 0 0,-1 0 0,1 0 0,0-1 0,0 1 0,0 0 0,0 0 0,1 0 0,-1 0 0,0-1 0,0 1 0,0 0 0,1 0 0,-1 0 0,0-1 0,1 1 0,-1 0 0,1 0 0,-1-1 0,1 1 0,-1 0 0,1-1 0,0 2 1,0-2-69,0 0 0,0 0 0,0 0 0,0 0 0,0 0 0,0 0 0,0 0 0,0 0 0,0 0 0,0 0 0,0-1 0,0 1 0,0 0 0,0-1 0,0 1 0,0-1 0,-1 1 0,2-2 1,36-32-7238,-14 0-1017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8:01.322"/>
    </inkml:context>
    <inkml:brush xml:id="br0">
      <inkml:brushProperty name="width" value="0.025" units="cm"/>
      <inkml:brushProperty name="height" value="0.025" units="cm"/>
      <inkml:brushProperty name="color" value="#66CC00"/>
    </inkml:brush>
  </inkml:definitions>
  <inkml:trace contextRef="#ctx0" brushRef="#br0">197 0 13933,'0'0'2979,"-21"52"-577,3-21-672,2 4-449,-4 5-320,1-1-448,4 1-385,5-4-96,1-4 0,9-5 0,0-7-705,0-7-896,11-11-1346,-1-2-3267</inkml:trace>
  <inkml:trace contextRef="#ctx0" brushRef="#br0" timeOffset="1">1 169 13741,'0'0'11018,"64"-13"-10857,-30 18-129,-3-2-32,2-2-865,-4-1-1025,-6 0-1153,-3 0-2210,-6-1-3139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8:01.670"/>
    </inkml:context>
    <inkml:brush xml:id="br0">
      <inkml:brushProperty name="width" value="0.025" units="cm"/>
      <inkml:brushProperty name="height" value="0.025" units="cm"/>
      <inkml:brushProperty name="color" value="#66CC00"/>
    </inkml:brush>
  </inkml:definitions>
  <inkml:trace contextRef="#ctx0" brushRef="#br0">1 121 16784,'0'0'3374,"9"1"-1730,-5-1-1551,-1 1 0,1-1 1,-1 0-1,0 1 0,1 0 0,-1 0 1,0 0-1,1 0 0,-1 0 1,0 1-1,0-1 0,0 1 0,0 0 1,0 0-1,-1 0 0,1 0 0,-1 0 1,1 1-1,-1-1 0,0 1 0,0 0 1,0 0-1,0-1 0,0 1 0,-1 0 1,1 1-1,-1-1 0,0 0 0,0 0 1,0 1-1,1 3 0,-2 5 293,1 0-1,-1 0 1,-1 0-1,0 0 1,-1 0 0,-1 0-1,1-1 1,-2 1-1,1-1 1,-2 1 0,0-1-1,-10 17 1,36-65 478,-7 13-783,0 0-1,-2-1 0,0 0 0,-2 0 0,-1-2 0,-1 1 0,-1-1 0,5-43 0,-11 69-87,-1 0-1,1-1 1,0 1-1,0 0 1,-1 0-1,1 0 0,0 0 1,0 0-1,0 0 1,0 0-1,0 0 1,1 0-1,-1 0 0,0 0 1,0 1-1,1-1 1,-1 1-1,0-1 1,1 1-1,-1-1 1,0 1-1,1 0 0,-1-1 1,1 1-1,-1 0 1,0 0-1,1 0 1,2 1-1,58-1-383,-40 1 24,-4-1 93,21 1-1811,1-2 0,61-10 1,-23-9-3570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0:45.640"/>
    </inkml:context>
    <inkml:brush xml:id="br0">
      <inkml:brushProperty name="width" value="0.025" units="cm"/>
      <inkml:brushProperty name="height" value="0.025" units="cm"/>
      <inkml:brushProperty name="color" value="#66CC00"/>
    </inkml:brush>
  </inkml:definitions>
  <inkml:trace contextRef="#ctx0" brushRef="#br0">4 248 8584,'-4'-1'242,"13"-2"39,14-2 50,278-21-27,313-31 609,105 4-896,-607 48 4,406-33 41,316-8 36,274 51 169,-619-22 1943,-487 16-2445,10 1-4634,-9 0 2248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0:47.632"/>
    </inkml:context>
    <inkml:brush xml:id="br0">
      <inkml:brushProperty name="width" value="0.025" units="cm"/>
      <inkml:brushProperty name="height" value="0.025" units="cm"/>
      <inkml:brushProperty name="color" value="#66CC00"/>
    </inkml:brush>
  </inkml:definitions>
  <inkml:trace contextRef="#ctx0" brushRef="#br0">1 45 3940,'0'0'4692,"7"-3"-4281,31-8-116,1 2-1,0 1 1,0 2-1,45-1 1,174 6-447,-109 3 219,947 31-182,-1 51 17,845 10 477,-817-86 1035,-1093-8-1451,-2 0-140,0 1 1,0 1 0,0 1 0,45 12 0,-61-7-2925,-21-8-22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02.388"/>
    </inkml:context>
    <inkml:brush xml:id="br0">
      <inkml:brushProperty name="width" value="0.025" units="cm"/>
      <inkml:brushProperty name="height" value="0.025" units="cm"/>
    </inkml:brush>
  </inkml:definitions>
  <inkml:trace contextRef="#ctx0" brushRef="#br0">84 0 10698,'0'0'10303,"-2"9"-9886,-10 82 547,3 0 0,4 105 1,-11 115-714,29-405 219,4-18-361,-5-1-1,-3-139 0,-10 245-116,1 0 0,-2 0 0,1 0-1,-1 0 1,0 1 0,0-1 0,0 0-1,-1 1 1,0 0 0,-7-11 0,10 17 4,-1-1 0,1 1 0,0 0 1,-1-1-1,1 1 0,-1 0 1,1-1-1,0 1 0,-1 0 0,1-1 1,-1 1-1,1 0 0,-1 0 0,1-1 1,-1 1-1,1 0 0,-1 0 1,1 0-1,-1 0 0,1 0 0,-1 0 1,1 0-1,-1 0 0,1 0 1,-1 0-1,1 0 0,-1 0 0,1 0 1,-1 0-1,1 0 0,-1 0 1,1 1-1,-1-1 0,1 0 0,-1 0 1,1 1-1,-1-1 0,1 0 0,0 1 1,-1-1-1,1 0 0,-1 1 1,1-1-1,0 0 0,-1 1 0,1-1 1,0 1-1,0-1 0,-1 1 1,1-1-1,0 1 0,0-1 0,0 1 1,0-1-1,-1 2 0,-10 28-65,0 28 36,3 1-1,2 0 1,3 0-1,5 71 1,-1-38 2,-1-81-134,3 34-892,-3-43 811,0-1-1,1 1 0,-1-1 1,1 1-1,0-1 0,-1 1 1,1-1-1,0 0 0,0 1 1,0-1-1,0 0 0,0 1 1,0-1-1,2 1 0,10 2-4632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26.537"/>
    </inkml:context>
    <inkml:brush xml:id="br0">
      <inkml:brushProperty name="width" value="0.025" units="cm"/>
      <inkml:brushProperty name="height" value="0.025" units="cm"/>
    </inkml:brush>
  </inkml:definitions>
  <inkml:trace contextRef="#ctx0" brushRef="#br0">0 0 5830,'0'0'128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5:26.886"/>
    </inkml:context>
    <inkml:brush xml:id="br0">
      <inkml:brushProperty name="width" value="0.025" units="cm"/>
      <inkml:brushProperty name="height" value="0.025" units="cm"/>
    </inkml:brush>
  </inkml:definitions>
  <inkml:trace contextRef="#ctx0" brushRef="#br0">271 16 2114,'0'0'1516,"-10"-2"-245,-115-10 4118,110 11-4365,0 1-1,0 0 0,0 2 0,0-1 0,0 2 1,0 0-1,-15 6 0,137-5 3120,643-15-2344,-891 11-8002,136-1 672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6.563"/>
    </inkml:context>
    <inkml:brush xml:id="br0">
      <inkml:brushProperty name="width" value="0.035" units="cm"/>
      <inkml:brushProperty name="height" value="0.035" units="cm"/>
    </inkml:brush>
  </inkml:definitions>
  <inkml:trace contextRef="#ctx0" brushRef="#br0">1 116 11658,'1'0'58,"-1"0"-1,1 1 0,0-1 0,-1 1 1,1 0-1,-1-1 0,1 1 0,-1-1 1,1 1-1,-1 0 0,1-1 0,-1 1 1,1 0-1,-1 0 0,0-1 0,1 1 1,-1 0-1,0 0 0,0 0 0,0 1 1,4 23 10,-3-16 86,6 31 256,1 22-53,3 1-1,37 112 1,-45-166-346,1 0 1,1 0-1,-1 0 1,1-1-1,1 0 0,-1 0 1,1 0-1,1-1 1,-1 1-1,16 11 0,-17-16 16,0 1 0,0-1 0,0-1 0,1 1 0,-1-1 0,1 0 0,0 0 0,0 0 0,0-1 0,-1 0 0,1 0 0,0 0 1,0-1-1,0 0 0,0 0 0,1-1 0,-2 1 0,1-2 0,6 0 0,-2-1 53,0 0 0,0-1 0,-1 0 0,1-1 0,-1 0 0,0 0 0,-1-1 0,1 0 0,8-8 0,-6 3 40,0-1 1,-1 0-1,0 0 1,-1-1-1,11-19 1,-4 0 66,-2-1 1,-1 0-1,-1 0 1,10-56-1,-14 53-126,-2 1-1,-2-1 1,-1 0-1,-3-59 1,0 93-75,0 1-1,0-1 1,-1 0 0,1 0 0,0 1 0,-1-1-1,1 0 1,-1 1 0,0-1 0,1 1 0,-2-3-1,1 4 8,1 0 0,0-1-1,0 1 1,-1 0 0,1 0-1,0 0 1,0 0 0,-1 0-1,1 0 1,0-1 0,0 1-1,-1 0 1,1 0 0,0 0-1,0 0 1,-1 0 0,1 0-1,0 0 1,-1 0-1,1 0 1,0 1 0,0-1-1,-1 0 1,1 0 0,0 0-1,0 0 1,-1 0 0,1 0-1,0 0 1,0 1 0,0-1-1,-1 0 1,1 0 0,0 0-1,0 0 1,0 1 0,-1-1-1,1 0 1,-2 3 19,0 1 1,0-1-1,0 0 1,0 0-1,0 1 0,1-1 1,0 1-1,-2 4 0,0 6-25,1 0 0,0 22-1,1-1-60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07.597"/>
    </inkml:context>
    <inkml:brush xml:id="br0">
      <inkml:brushProperty name="width" value="0.025" units="cm"/>
      <inkml:brushProperty name="height" value="0.025" units="cm"/>
    </inkml:brush>
  </inkml:definitions>
  <inkml:trace contextRef="#ctx0" brushRef="#br0">42 44 5317,'0'0'4869,"-8"3"-3919,-26 10-459,35-13-482,-1 0-1,0 0 1,0 0-1,0 0 1,1 0-1,-1 0 1,0 1-1,0-1 1,1 0-1,-1 0 1,0 0-1,0 0 1,0 0-1,0 1 1,1-1-1,-1 0 1,0 0 0,0 0-1,0 1 1,0-1-1,0 0 1,0 0-1,0 1 1,1-1-1,-1 0 1,0 0-1,0 0 1,0 1-1,0-1 1,0 0-1,0 0 1,0 1 0,0-1-1,0 0 1,0 0-1,0 1 1,0-1-1,-1 0 1,1 0-1,0 1 1,0-1-1,0 0 1,0 0-1,0 0 1,0 1-1,-1-1 1,1 0-1,0 0 1,0 0 0,0 0-1,0 1 1,-1-1-1,1 0 1,0 0-1,21 3 495,497-20 1960,-216 2-2012,-530 23 402,122-2 229,-211-15 0,302 6-956,14 0-61,28-5-48,45-2 36,267-11-1174,-361 33 203,-46 15-455,-1-2-1,-1-4 1,-122 22 0,132-38-3224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38.801"/>
    </inkml:context>
    <inkml:brush xml:id="br0">
      <inkml:brushProperty name="width" value="0.025" units="cm"/>
      <inkml:brushProperty name="height" value="0.025" units="cm"/>
    </inkml:brush>
  </inkml:definitions>
  <inkml:trace contextRef="#ctx0" brushRef="#br0">1185 531 7719,'2'-9'790,"4"-20"260,-2 0-1,-1 0 1,0-42-1,-3 59-894,-1 0-1,-1 0 1,0 1 0,0-1 0,-1 1-1,-1-1 1,0 1 0,0 0-1,-1 0 1,-1 1 0,1 0-1,-10-13 1,1 6-57,-1 1-1,0 0 1,-1 1 0,0 1-1,-2 1 1,1 0 0,-1 1-1,-1 1 1,0 0 0,-1 2-1,-32-11 1,19 10 71,-1 1 1,-1 2 0,1 1-1,-1 2 1,0 1 0,-50 3-1,72 1-90,-1 0 0,1 1 0,0 1-1,-1 0 1,1 1 0,1 0 0,-1 1-1,0 0 1,1 1 0,-22 14 0,17-8-39,1 1 1,1 1 0,0 1-1,0 0 1,2 0-1,-18 26 1,1 8-34,2 2 0,2 1 0,2 2 0,-18 60 0,-7 30-241,7 1 1,-34 215 0,68-310 217,3 1-1,2 0 1,3 0 0,7 75-1,-4-107 17,1 1 0,0-1-1,1 0 1,1 0 0,1 0 0,1-1 0,0 0-1,2 0 1,0-1 0,0 0 0,2-1 0,0 0-1,1-1 1,20 19 0,4-5 22,2-2 0,0-1 0,2-2 0,1-2 0,1-2 0,0-2 0,66 19 0,-93-31-13,1-1-1,0-1 1,-1 0-1,2-2 1,-1 0 0,0 0-1,0-2 1,1 0-1,-1-1 1,0-1 0,0 0-1,0-1 1,0-1-1,0-1 1,-1 0 0,0-1-1,21-11 1,16-17 282,-2-3 1,-2-1-1,-1-3 1,78-85-1,138-215 1017,-220 277-1109,-3-3-1,39-84 0,-65 118-166,-2 0 0,-2-1-1,0 0 1,-3-1 0,-1 0 0,-1 0-1,1-40 1,-7 58-3,-1 1 0,0-1 0,-1 0 1,-1 1-1,0 0 0,-1-1 0,-1 1 0,-1 1 1,0-1-1,-1 1 0,-1 0 0,0 0 0,-1 1 0,0 1 1,-1-1-1,-1 1 0,0 1 0,-15-14 0,8 11-266,0 1 0,-1 1 0,0 0 0,0 1 0,-29-11 0,23 12-1063,-1 2 1,0 0-1,-1 2 0,-34-5 0,17 6-2987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32.750"/>
    </inkml:context>
    <inkml:brush xml:id="br0">
      <inkml:brushProperty name="width" value="0.025" units="cm"/>
      <inkml:brushProperty name="height" value="0.025" units="cm"/>
    </inkml:brush>
  </inkml:definitions>
  <inkml:trace contextRef="#ctx0" brushRef="#br0">82 8 6150,'0'0'2546,"-8"3"-143,5-2-2072,-42 12 2711,20 2 2265,29-13-4842,1-1 0,0 0 0,0 0 0,0 0 0,0-1 0,0 1 0,9-2 1,188-1 887,235-33 0,-359 26-1241,-144 35-3117,25-18-4869,20-8-1543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33.967"/>
    </inkml:context>
    <inkml:brush xml:id="br0">
      <inkml:brushProperty name="width" value="0.025" units="cm"/>
      <inkml:brushProperty name="height" value="0.025" units="cm"/>
    </inkml:brush>
  </inkml:definitions>
  <inkml:trace contextRef="#ctx0" brushRef="#br0">7 215 2114,'0'0'112,"-2"-9"-53,-3-44 834,5 39 469,1 1 1,0 0 0,1-1 0,0 1 0,5-15 0,-5 20-700,9-19 5079,-4 23-3181,0 17-1961,0 11-272,-2 0 0,-1 0 0,-1 1 1,-1-1-1,-2 38 0,4 42 1205,-4-104-1518,0 1 1,0-1-1,0 0 0,0 1 0,0-1 1,0 1-1,0-1 0,1 1 0,-1-1 1,0 0-1,0 1 0,0-1 0,0 1 1,1-1-1,-1 0 0,0 1 0,0-1 1,1 0-1,-1 1 0,0-1 0,1 0 1,-1 1-1,0-1 0,1 0 0,-1 0 0,0 0 1,1 1-1,-1-1 0,1 0 0,-1 0 1,0 0-1,1 0 0,-1 0 0,1 1 1,-1-1-1,0 0 0,1 0 0,-1 0 1,1 0-1,-1 0 0,1 0 0,-1-1 1,1 1-1,-1 0 0,0 0 0,1 0 1,-1 0-1,1 0 0,-1-1 0,0 1 1,1 0-1,-1 0 0,0-1 0,1 1 1,-1 0-1,0-1 0,1 1 0,-1 0 1,0-1-1,0 1 0,1 0 0,-1-1 1,0 1-1,0-1 0,22-23 638,23-41-538,-9 12-34,2 1 0,69-72 0,-106 124-81,-1-1-1,0 1 1,0 0 0,0-1-1,1 1 1,-1 0 0,0 0-1,0 0 1,1-1 0,-1 1 0,0 0-1,0 0 1,1 0 0,-1 0-1,0-1 1,1 1 0,-1 0-1,0 0 1,1 0 0,-1 0-1,0 0 1,1 0 0,-1 0-1,0 0 1,1 0 0,-1 0-1,0 0 1,1 0 0,-1 0-1,0 0 1,1 0 0,-1 0 0,0 1-1,1-1 1,-1 0 0,0 0-1,0 0 1,1 0 0,-1 1-1,0-1 1,1 0 0,-1 0-1,0 1 1,0-1 0,0 0-1,1 0 1,-1 1 0,0-1-1,0 0 1,0 1 0,0-1 0,0 0-1,1 1 1,-1-1 0,0 0-1,0 1 1,4 33-38,-9 41-2,-10-21 108,10-39 100,0-1 1,2 1-1,-3 15 1,6-29-167,0-1 1,0 0-1,0 0 1,0 1-1,1-1 0,-1 0 1,0 0-1,0 0 1,0 0-1,0 1 0,0-1 1,0 0-1,1 0 1,-1 0-1,0 0 0,0 1 1,0-1-1,0 0 1,1 0-1,-1 0 0,0 0 1,0 0-1,0 0 1,1 0-1,-1 0 0,0 0 1,0 0-1,0 1 1,1-1-1,-1 0 0,0 0 1,0 0-1,1 0 1,-1-1-1,0 1 0,0 0 1,0 0-1,1 0 1,-1 0-1,0 0 0,0 0 1,0 0-1,1 0 1,-1 0-1,0 0 0,0-1 1,0 1-1,1 0 1,-1 0-1,0 0 0,0 0 1,0-1-1,0 1 1,0 0-1,0 0 0,1 0 1,-1 0-1,0-1 1,0 1-1,12-9 75,-12 9-74,17-16 43,0 0 0,-1-2-1,-1 0 1,-1 0 0,0-1 0,11-23-1,-19 123-306,-10-22 163,2-44-43,1-1 0,0 1 0,1 0-1,1-1 1,4 26 0,2-29-2085,-7-11 2070,0 0 0,0 1-1,0-1 1,0 0 0,0 0 0,1 0 0,-1 0-1,0 1 1,0-1 0,0 0 0,0 0 0,0 0-1,0 0 1,1 1 0,-1-1 0,0 0 0,0 0-1,0 0 1,0 0 0,1 0 0,-1 0 0,0 0 0,0 0-1,0 0 1,1 0 0,-1 0 0,0 1 0,0-1-1,0 0 1,1 0 0,-1 0 0,0 0 0,0 0-1,0-1 1,1 1 0,-1 0 0,0 0 0,0 0-1,0 0 1,1 0 0,-1 0 0,0 0 0,0 0-1,0 0 1,0 0 0,1-1 0,-1 1 0,0 0-1,0 0 1,0 0 0,0 0 0,0 0 0,0-1-1,1 1 1,-1 0 0,0 0 0,0-1 0,0-10-6512</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34.380"/>
    </inkml:context>
    <inkml:brush xml:id="br0">
      <inkml:brushProperty name="width" value="0.025" units="cm"/>
      <inkml:brushProperty name="height" value="0.025" units="cm"/>
    </inkml:brush>
  </inkml:definitions>
  <inkml:trace contextRef="#ctx0" brushRef="#br0">133 11 10346,'0'0'10516,"-8"0"-9726,5 0-726,-1 0 0,1 0 0,-1 1 0,1-1 0,0 1 0,0-1 0,-1 1 0,1 0 0,0 0 0,0 1 0,0-1 0,0 1 0,0-1 0,-5 5 0,3-1 102,0 0 1,0 0-1,0 0 0,1 1 1,0 0-1,0 0 0,-5 11 1,4-9-95,1 1 1,0-1 0,1 1-1,0 0 1,0 0 0,0 0-1,2 0 1,-1 0 0,1 0-1,0 1 1,1-1 0,1 15 0,-1-23-67,0-1 1,1 1 0,-1 0 0,1 0 0,-1 0 0,1 0 0,-1 0 0,1 0 0,0-1 0,-1 1 0,1 0 0,0 0 0,0-1 0,-1 1 0,1-1 0,0 1 0,0 0-1,0-1 1,0 0 0,0 1 0,0-1 0,0 1 0,0-1 0,0 0 0,0 0 0,0 0 0,0 0 0,0 0 0,0 0 0,0 0 0,0 0 0,0 0 0,0 0 0,0 0-1,0 0 1,1-1 0,37-13 607,-29 7-516,0-1 0,-1 1 0,0-1 1,0-1-1,-1 0 0,13-17 0,-17 21-57,0 0 0,-1-1-1,0 0 1,0 0 0,0 0-1,-1 0 1,0 0-1,0 0 1,-1 0 0,1-1-1,-1 1 1,-1-1 0,1 1-1,-1-9 1,-1 13-26,0 0 1,1 0 0,-1 0-1,0 0 1,-1 0-1,1 0 1,0 0-1,0 0 1,-1 1-1,1-1 1,-1 0-1,1 1 1,-1-1 0,0 1-1,0 0 1,0-1-1,0 1 1,0 0-1,0 0 1,0 0-1,0 0 1,0 1-1,0-1 1,-4 0 0,-27-4-2425,6 9-7001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47.122"/>
    </inkml:context>
    <inkml:brush xml:id="br0">
      <inkml:brushProperty name="width" value="0.025" units="cm"/>
      <inkml:brushProperty name="height" value="0.025" units="cm"/>
    </inkml:brush>
  </inkml:definitions>
  <inkml:trace contextRef="#ctx0" brushRef="#br0">0 0 7911,'0'0'9893,"11"2"-9525,-6-2-349,0 1 0,0 0 0,0 0 0,-1 1 1,1-1-1,0 1 0,-1 0 0,1 0 0,-1 1 0,0-1 0,0 1 0,0 0 1,0 0-1,0 0 0,-1 1 0,1 0 0,-1-1 0,0 1 0,0 0 0,-1 0 1,1 1-1,-1-1 0,4 9 0,4 12 10,-1 1 0,-1 1 0,-1-1 1,-2 1-1,0 1 0,-2-1 0,-1 1 0,-1-1 0,-1 1 1,-2-1-1,-1 1 0,-9 38 0,6-45-48,0 0 1,-2-1-1,-1 0 0,0-1 1,-2 0-1,0 0 0,-17 21 1,13-25-2251,0-8-2280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48.070"/>
    </inkml:context>
    <inkml:brush xml:id="br0">
      <inkml:brushProperty name="width" value="0.025" units="cm"/>
      <inkml:brushProperty name="height" value="0.025" units="cm"/>
    </inkml:brush>
  </inkml:definitions>
  <inkml:trace contextRef="#ctx0" brushRef="#br0">0 311 9417,'0'0'10714,"12"-3"-9454,4-1-1053,0-2 0,-1 0 0,0-1 0,0-1 0,-1 0 0,0-1 0,0 0 0,22-21 0,20-19-63,-2-2 0,56-70 0,-108 122-228,-3 9 86,-3 11 86,-23 50 157,14-43-223,2 1 0,1 0 0,1 1 1,2 0-1,1 1 0,-4 46 0,22-78-7448,-9-6 1170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48.418"/>
    </inkml:context>
    <inkml:brush xml:id="br0">
      <inkml:brushProperty name="width" value="0.025" units="cm"/>
      <inkml:brushProperty name="height" value="0.025" units="cm"/>
    </inkml:brush>
  </inkml:definitions>
  <inkml:trace contextRef="#ctx0" brushRef="#br0">0 0 8392,'0'0'13111,"5"13"-12460,-1-4-582,-1 1 0,0 0 0,0-1 0,-1 1 0,0 0 0,-1 0 0,0 0 0,-1 1 0,0-1 0,0 0 0,-3 14 0,-15 85 149,15-64-2604</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48.748"/>
    </inkml:context>
    <inkml:brush xml:id="br0">
      <inkml:brushProperty name="width" value="0.025" units="cm"/>
      <inkml:brushProperty name="height" value="0.025" units="cm"/>
    </inkml:brush>
  </inkml:definitions>
  <inkml:trace contextRef="#ctx0" brushRef="#br0">1 36 12940,'0'0'8424,"53"-5"-8328,-19 1-32,0-2 0,0-1-2081,0 0-2051,-7 0-1922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49.079"/>
    </inkml:context>
    <inkml:brush xml:id="br0">
      <inkml:brushProperty name="width" value="0.025" units="cm"/>
      <inkml:brushProperty name="height" value="0.025" units="cm"/>
    </inkml:brush>
  </inkml:definitions>
  <inkml:trace contextRef="#ctx0" brushRef="#br0">1 141 11115,'0'0'2861,"8"-4"-1681,1 0-871,0 0 0,0 0 0,1 1 0,-1 1 0,1-1 0,17-1 0,-25 4-261,1 0-1,0 0 1,0 0 0,0 0-1,0 0 1,0 0 0,0 1-1,-1-1 1,1 1 0,0 0-1,0 0 1,-1 0 0,1 0-1,0 1 1,-1-1 0,1 1-1,-1-1 1,0 1 0,0 0-1,1 0 1,-1 0 0,0 0-1,-1 0 1,1 1 0,0-1-1,-1 1 1,1-1 0,-1 1 0,0-1-1,1 1 1,0 5-1,0 3 473,0 1 0,0 0-1,-2 0 1,1 0-1,-3 16 1,2 2 1957,0-29-1633,0-17 714,0-197-752,27 213-1233,-10 0 339,61-4-1584,-73 3 1121,0 1 0,-1-2 1,1 1-1,0 0 0,0-1 1,-1 0-1,1 0 0,-1 0 1,0-1-1,1 1 0,-1-1 1,-1 0-1,6-4 0,1-10-6501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6.928"/>
    </inkml:context>
    <inkml:brush xml:id="br0">
      <inkml:brushProperty name="width" value="0.035" units="cm"/>
      <inkml:brushProperty name="height" value="0.035" units="cm"/>
    </inkml:brush>
  </inkml:definitions>
  <inkml:trace contextRef="#ctx0" brushRef="#br0">1 154 11458,'77'11'3936,"-65"-10"-3708,-1-1 1,0-1-1,1 0 1,-1-1-1,0 0 1,0-1-1,0 0 1,0 0-1,15-8 1,-22 9-161,-1 1 0,0-1 0,0 0 0,0 1 0,-1-1 0,1-1 0,0 1 0,-1 0 0,1-1 0,-1 1 0,0-1 0,0 0 0,0 1 0,0-1 0,0 0 0,-1 0 0,1 0 0,-1-1 0,0 1 0,0 0 0,0-1 0,0 1 0,-1 0 0,1-1 0,-1 1 0,0-1 0,0 1 0,0 0 0,-1-1 0,1 1 0,-1-1 0,1 1 0,-1 0 0,0-1 0,-3-3 0,4 5-56,-1 0 0,0 0 0,1 0-1,-1 0 1,0 1 0,0-1 0,-1 0 0,1 1 0,0-1 0,-1 1 0,1-1-1,0 1 1,-1 0 0,0-1 0,1 1 0,-1 0 0,0 0 0,1 0 0,-1 0-1,0 1 1,-2-2 0,1 2 16,0 0-1,0-1 0,0 1 1,0 0-1,0 1 1,0-1-1,0 0 0,1 1 1,-1 0-1,0 0 1,0 0-1,-5 2 0,-1 2 30,1 0-1,0 0 0,-1 1 0,1 0 0,1 0 0,0 1 1,-10 11-1,5-2-52,0-1-1,2 1 1,0 1 0,1 0-1,-12 29 1,19-38-4,-1-1-1,1 1 1,0-1-1,0 1 1,1 0-1,0 0 1,1 0 0,0-1-1,0 1 1,0 0-1,1 0 1,0 0-1,1 0 1,0-1-1,0 1 1,5 10 0,-4-13-41,0 0 0,0-1 0,0 0 0,0 0 0,1 0 0,0 0 0,0 0 1,0-1-1,0 0 0,1 1 0,-1-2 0,1 1 0,0 0 0,0-1 1,0 0-1,0 0 0,0-1 0,0 1 0,0-1 0,1 0 0,-1-1 1,0 1-1,9-1 0,-2 0-102,1-1 0,0 0 0,-1-1 0,1 0 0,-1-1 0,0 0 0,0-1 1,0 0-1,12-7 0,25-19-241,-3-7-83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49.452"/>
    </inkml:context>
    <inkml:brush xml:id="br0">
      <inkml:brushProperty name="width" value="0.025" units="cm"/>
      <inkml:brushProperty name="height" value="0.025" units="cm"/>
    </inkml:brush>
  </inkml:definitions>
  <inkml:trace contextRef="#ctx0" brushRef="#br0">449 59 9929,'8'-7'1468,"4"-3"-829,-6 6-187,-1 0 0,0-1 0,-1 1-1,1-1 1,-1 0 0,6-9-1,-13 14-268,0 0-1,1 0 1,-1 0-1,0 0 0,0 0 1,0 0-1,1 1 1,-1-1-1,0 1 0,0 0 1,-4 2-1,-18 9-16,1 2 0,1 1-1,0 1 1,1 1 0,1 1 0,0 0-1,-26 33 1,12-9 419,1 3 0,-48 85-1,63-97-401,3 1-1,1 0 0,1 2 0,2-1 0,2 2 0,1-1 0,-8 71 1,16-89-176,1 0 0,1-1 0,0 1 0,1-1 1,1 1-1,0-1 0,2 0 0,7 21 0,-7-26-7,1-1 0,0 0-1,0 0 1,1-1-1,0 0 1,1 0-1,0-1 1,1 0-1,0 0 1,0-1-1,1 0 1,18 11-1,-12-9-257,1-2 0,0 0 0,0-1-1,0-1 1,30 7 0,44-1-4017,-20-10-3236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53.216"/>
    </inkml:context>
    <inkml:brush xml:id="br0">
      <inkml:brushProperty name="width" value="0.025" units="cm"/>
      <inkml:brushProperty name="height" value="0.025" units="cm"/>
    </inkml:brush>
  </inkml:definitions>
  <inkml:trace contextRef="#ctx0" brushRef="#br0">10 20 5221,'0'0'9823,"-2"-4"-8542,-6-11-375,14 16-56,26 28 279,-10-8-1158,40 28 118,1-2 0,86 47 0,188 113 28,-222-133 902,-64-39-813,109 54 0,-135-77-89,-1 0 0,0 2-1,-1 0 1,-1 2 0,0 0 0,-1 2 0,-1 0 0,29 33 0,6 8 444,3-3 1,3-2 0,120 82 0,-128-95-526,-2 2 1,71 79-1,51 43 314,509 348-222,-63-121-58,78 57-33,-40-23-16,-267-191-90,-150-95 42,694 414-640,-679-412 297,256 162-728,424 375 1055,-364-268 19,-396-289 21,-123-84 24,-17-11 10,1-2-1,1-1 0,1-2 1,1-2-1,43 16 0,-77-36-1846,-11-5-4252,-9-7-696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14.704"/>
    </inkml:context>
    <inkml:brush xml:id="br0">
      <inkml:brushProperty name="width" value="0.025" units="cm"/>
      <inkml:brushProperty name="height" value="0.025" units="cm"/>
    </inkml:brush>
  </inkml:definitions>
  <inkml:trace contextRef="#ctx0" brushRef="#br0">360 40 3107,'-190'8'327,"63"5"4748,102-10-3286,7-1-17,43 0-1286,1158 12 138,-657-64-1126,-348 26 497,-35 17-74,-128 6 61,-17 1-18,-824 0-92,643 8 299,0 8-1,-272 59 1,430-70-105,4-1-40,0 0 0,0 2 1,-29 11-1,39-8-143,21-4 82,31-4 133,-36-1-60,513-34 258,-296 13-277,249-5 81,54-5 8,-616 22-33,-1113-5 42,919 33-101,387-12-1521,-12-7 843,312-2-4409,-255-5 1574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6:15.050"/>
    </inkml:context>
    <inkml:brush xml:id="br0">
      <inkml:brushProperty name="width" value="0.025" units="cm"/>
      <inkml:brushProperty name="height" value="0.025" units="cm"/>
    </inkml:brush>
  </inkml:definitions>
  <inkml:trace contextRef="#ctx0" brushRef="#br0">583 0 6502,'-99'0'2434,"-15"0"-2369,-7 1-33,-4-1-545,2 0-4388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59.787"/>
    </inkml:context>
    <inkml:brush xml:id="br0">
      <inkml:brushProperty name="width" value="0.025" units="cm"/>
      <inkml:brushProperty name="height" value="0.025" units="cm"/>
    </inkml:brush>
  </inkml:definitions>
  <inkml:trace contextRef="#ctx0" brushRef="#br0">1908 135 9033,'-9'-4'122,"-30"-13"150,-1 2 0,0 2 1,-1 1-1,-52-7 0,-181-18 1449,271 37-1712,-121-12 62,-1 6 1,-178 14-1,221 1-104,1 4 0,1 3 0,0 4 0,1 3 0,-109 48 0,174-64 12,0 0 0,1 0-1,0 1 1,1 1-1,0 0 1,0 1 0,1 0-1,0 1 1,1 0-1,0 1 1,-11 16 0,11-10 5,0 0 0,2 1 0,0 0 0,1 0 0,0 1 0,2 0 0,-6 37 0,8-34 0,1-1 1,0 1-1,2-1 1,0 1-1,2-1 1,1 1-1,6 27 0,-4-34 16,0 0 0,1 0-1,1 0 1,1-1 0,0 0-1,1-1 1,0 0 0,1 0-1,1-1 1,16 17 0,6-1 8,1 0 1,2-2-1,0-2 1,2-1-1,1-2 0,0-1 1,2-3-1,57 19 1,11-4 51,1-5 0,122 16 0,-119-29-43,0-4 1,1-5-1,0-5 0,0-5 1,0-6-1,-1-4 0,-1-5 1,0-4-1,-2-6 1,-1-5-1,140-62 0,-209 78 144,-1-2 1,0-2-1,-2-1 0,53-43 0,-78 56-28,0-1 1,-1-1-1,-1 0 0,0-1 1,-1 0-1,14-24 0,-18 27-55,-1 0 0,0 0 0,-1 0 0,0 0 0,-1 0 0,0-1 0,0 1 0,-1-1 0,-1 1 0,1-1 0,-3-13 0,0 14-53,-1-1 0,0 0 0,0 1-1,-1-1 1,0 1 0,-1 0 0,-1 0 0,1 1 0,-1-1 0,-1 1 0,0 1 0,0-1 0,-1 1 0,0 1 0,-10-8 0,-10-8-44,-1 2 1,-2 1 0,-41-21-1,21 16-102,-1 3 0,-1 1-1,-1 4 1,0 1-1,-101-14 1,84 22-420,-1 2 0,0 4 0,0 3 1,-80 11-1,38 6-1856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07.551"/>
    </inkml:context>
    <inkml:brush xml:id="br0">
      <inkml:brushProperty name="width" value="0.025" units="cm"/>
      <inkml:brushProperty name="height" value="0.025" units="cm"/>
    </inkml:brush>
  </inkml:definitions>
  <inkml:trace contextRef="#ctx0" brushRef="#br0">1 3 4708,'0'0'12642,"0"-2"-10293,0 98-2255,4 1 0,22 136 1,-6-124 309,-5 0-1,2 153 1,-10-113 250,36 219 0,-36-325-594,1 0-1,2 0 0,2-1 1,1 0-1,3-1 0,1-1 1,2-1-1,31 47 0,103 139-7,122 195 371,-63 29-232,-145-292-158,32 81-15,103 214 29,-75-212-25,223 387 89,-241-440-46,39 61 25,-99-179-58,3-3 0,64 65 0,-78-90-21,2-2-1,1-2 1,2-1 0,1-2-1,78 44 1,75 41-25,-116-67 7,96 45 1,25 4 29,-108-51-8,2-5 1,130 44 0,84 6-106,681 185-488,-622-181 162,-182-45 282,197 29 1,666 31-1623,-25-66 1713,-590-50-1260,-145-1-1248,-246 3-2756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09.144"/>
    </inkml:context>
    <inkml:brush xml:id="br0">
      <inkml:brushProperty name="width" value="0.025" units="cm"/>
      <inkml:brushProperty name="height" value="0.025" units="cm"/>
    </inkml:brush>
  </inkml:definitions>
  <inkml:trace contextRef="#ctx0" brushRef="#br0">48 231 7976,'0'0'7927,"7"-9"-7083,-3 3-729,0 1 1,-1-1-1,1 0 1,-1 0-1,0 0 1,-1 0-1,1 0 1,-1-1 0,-1 1-1,1-1 1,-1 0-1,0 1 1,0-1-1,-1 0 1,0 0-1,-1-8 1,1 14-56,0 0 0,-1 0 0,1 0 0,0 0 0,-1 0 0,1 0 0,-1 0 0,1 0 0,-1 0-1,0 0 1,1 0 0,-1 1 0,0-1 0,1 0 0,-1 1 0,0-1 0,0 0 0,0 1 0,1-1 0,-1 1 0,0-1 0,0 1 0,0-1 0,0 1 0,0 0 0,0 0 0,0-1-1,0 1 1,0 0 0,0 0 0,0 0 0,0 0 0,0 0 0,0 0 0,0 0 0,0 0 0,0 1 0,0-1 0,0 0 0,0 1 0,0-1 0,-1 1 0,-2 0-16,1 1 0,0-1 0,0 0 0,0 1 0,0 0 0,0 0 0,1 0 1,-1 0-1,1 0 0,-1 0 0,-3 5 0,3-2-2,1-1 0,0 1 0,1 0 1,-1-1-1,1 1 0,0 0 0,0 0 0,0 0 0,0 0 0,1 0 1,1 8-1,-1-12-35,0 0 1,0 0-1,0 0 1,0 0-1,1 0 1,-1 0-1,0 0 1,1 0-1,-1-1 1,1 1 0,-1 0-1,1 0 1,-1 0-1,1 0 1,-1 0-1,1-1 1,0 1-1,0 0 1,-1-1-1,1 1 1,0 0-1,2 0 1,-1-1 1,-1 1 0,1-1 0,0 0 0,0 0 1,0 0-1,0 0 0,0-1 0,-1 1 0,1 0 0,0-1 0,0 1 1,0-1-1,-1 0 0,1 0 0,0 0 0,-1 1 0,4-4 0,6-6 26,1 0-1,-1-1 0,-1 0 0,0-1 0,-1 0 0,0-1 1,-1 0-1,0 0 0,10-27 0,-12 15 146,-7 25-174,1 0 0,0 0 1,0-1-1,-1 1 1,1 0-1,0 0 0,0 0 1,-1 0-1,1-1 0,0 1 1,-1 0-1,1 0 1,0 0-1,-1 0 0,1 0 1,0 0-1,0 0 1,-1 0-1,1 0 0,0 0 1,-1 0-1,1 0 0,0 0 1,-1 0-1,1 0 1,0 0-1,-1 0 0,1 0 1,0 1-1,-1-1 1,1 0-1,0 0 0,0 0 1,-1 0-1,1 1 1,0-1-1,-1 0 0,-3 3 18,-1 1-1,1-1 1,0 1 0,0 0-1,0 0 1,-4 5-1,-3 5 25,1-1-1,1 2 0,0-1 1,1 1-1,1 1 1,0-1-1,-5 20 0,35-97 121,-15 44-126,-1 0 0,0-1 0,4-25 1,-36 130-171,22-28 122,3-58 5,0 1-1,0-1 1,0 0-1,0 0 0,0 0 1,0 1-1,0-1 1,0 0-1,0 0 1,0 0-1,0 1 1,0-1-1,0 0 0,0 0 1,0 0-1,1 1 1,-1-1-1,0 0 1,0 0-1,0 0 0,0 0 1,0 1-1,1-1 1,-1 0-1,0 0 1,0 0-1,0 0 1,0 0-1,1 0 0,-1 1 1,0-1-1,0 0 1,0 0-1,1 0 1,-1 0-1,0 0 1,0 0-1,0 0 0,1 0 1,-1 0-1,0 0 1,0 0-1,1 0 1,-1 0-1,0 0 1,0 0-1,0 0 0,1 0 1,-1 0-1,0 0 1,0-1-1,0 1 1,1 0-1,-1 0 0,0 0 1,0 0-1,0 0 1,0 0-1,0-1 1,1 1-1,-1 0 1,0 0-1,0 0 0,0 0 1,0-1-1,13-12 30,-5 2-21,0 0 0,-1-1 0,-1 0 0,0 0-1,0-1 1,-1 0 0,-1 0 0,0 0 0,-1 0-1,2-17 1,-5 30-10,0-1-1,0 1 0,-1-1 1,1 1-1,0-1 1,0 1-1,0 0 0,-1-1 1,1 1-1,0-1 1,0 1-1,-1 0 0,1-1 1,0 1-1,-1-1 1,1 1-1,0 0 0,-1 0 1,1-1-1,-1 1 1,1 0-1,-1 0 0,1-1 1,0 1-1,-1 0 1,1 0-1,-1 0 0,1 0 1,-1 0-1,1-1 1,-1 1-1,1 0 0,-1 0 1,1 0-1,-1 1 1,1-1-1,-1 0 0,1 0 1,-1 0-1,1 0 1,-1 0-1,1 0 0,-1 1 1,0-1-1,-23 11-117,16-5 96,1 0 0,0 1-1,1-1 1,-1 1 0,2 0 0,-1 1-1,1-1 1,0 1 0,0 0 0,1 1-1,0-1 1,0 1 0,1 0 0,-4 17-1,7-26-24,0 1-1,0-1 1,0 1-1,0-1 1,0 0 0,0 1-1,0-1 1,0 0-1,1 1 1,-1-1-1,0 0 1,0 1-1,0-1 1,0 0-1,1 0 1,-1 1 0,0-1-1,0 0 1,0 1-1,1-1 1,-1 0-1,0 0 1,0 1-1,1-1 1,-1 0 0,0 0-1,1 0 1,-1 0-1,0 1 1,1-1-1,-1 0 1,0 0-1,1 0 1,-1 0-1,0 0 1,1 0 0,-1 0-1,0 0 1,1 0-1,-1 0 1,0 0-1,1 0 1,-1 0-1,1 0 1,-1 0-1,0 0 1,0-1 0,1 1-1,-1 0 1,0 0-1,1 0 1,-1 0-1,0-1 1,1 1-1,-1 0 1,0 0 0,0-1-1,1 1 1,-1 0-1,0 0 1,0-1-1,0 1 1,1-1-1,19-15-3676,-3-5-2001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11.626"/>
    </inkml:context>
    <inkml:brush xml:id="br0">
      <inkml:brushProperty name="width" value="0.025" units="cm"/>
      <inkml:brushProperty name="height" value="0.025" units="cm"/>
    </inkml:brush>
  </inkml:definitions>
  <inkml:trace contextRef="#ctx0" brushRef="#br0">1 1448 9353,'0'0'2141,"13"-9"-1789,109-62 565,246-105 0,-271 133-861,169-75-46,660-305-341,115-14 1735,-1004 422-1404,8-1 153,-25 10-24,-1 0 0,-1-2 0,1 0 0,-1-1 0,-1 0 0,0-2 0,27-20 0,-43 30-161,-1 1 0,1-1 0,0 1 0,-1-1-1,1 1 1,-1-1 0,1 1 0,-1-1-1,1 0 1,-1 1 0,1-1 0,-1 0-1,1 1 1,-1-1 0,0 0 0,1 1 0,-1-1-1,0 0 1,0 0 0,0 1 0,0-1-1,1 0 1,-1 0 0,0 0 0,0 1-1,-1-1 1,1 0 0,0 0 0,0 0 0,0 1-1,0-1 1,-1 0 0,1 0 0,0 1-1,-1-1 1,1 0 0,0 1 0,-1-1-1,1 0 1,-1 1 0,0-1 0,-2-1-432,0 0 0,0 0-1,0 0 1,-1 1 0,1 0 0,0-1 0,-1 1 0,-4 0 0,-34-7-4821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12.131"/>
    </inkml:context>
    <inkml:brush xml:id="br0">
      <inkml:brushProperty name="width" value="0.025" units="cm"/>
      <inkml:brushProperty name="height" value="0.025" units="cm"/>
    </inkml:brush>
  </inkml:definitions>
  <inkml:trace contextRef="#ctx0" brushRef="#br0">416 138 7335,'14'-12'406,"-4"3"-316,24-22 1037,2 1-1,40-26 1,-120 94-541,12-9-516,-143 102 155,-124 102 3394,294-229-3527,-17 17 176,21-20-267,1 0 1,-1-1 0,0 1-1,1 0 1,-1 0-1,0 0 1,1 0-1,-1 0 1,1 0-1,0-1 1,-1 1-1,1 0 1,0 0-1,-1 0 1,1 0-1,0 0 1,0 1-1,0-1 1,0 0-1,0 0 1,0 0-1,0 1 1,1-1-6,0-1-1,0 1 1,0 0 0,0-1-1,1 1 1,-1-1 0,0 1-1,0-1 1,0 0 0,0 1-1,1-1 1,-1 0 0,0 0-1,0 0 1,0 0 0,1 0 0,-1 0-1,0 0 1,0 0 0,1 0-1,0-1 1,5 1 3,57-4 146,1-2 1,88-21 0,-1 0-1122,39-1-4048,-97 9 342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13.013"/>
    </inkml:context>
    <inkml:brush xml:id="br0">
      <inkml:brushProperty name="width" value="0.025" units="cm"/>
      <inkml:brushProperty name="height" value="0.025" units="cm"/>
    </inkml:brush>
  </inkml:definitions>
  <inkml:trace contextRef="#ctx0" brushRef="#br0">0 1 9289,'0'0'8264,"13"67"-7592,-13-15 481,-4 10-640,1 5-321,-3-1-160,6-6 0,0-8 0,0-10 0,7-11-32,1-11-384,-3-10-641,0-10-513,-5-19-6854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7.395"/>
    </inkml:context>
    <inkml:brush xml:id="br0">
      <inkml:brushProperty name="width" value="0.035" units="cm"/>
      <inkml:brushProperty name="height" value="0.035" units="cm"/>
    </inkml:brush>
  </inkml:definitions>
  <inkml:trace contextRef="#ctx0" brushRef="#br0">77 71 13643,'-28'47'1479,"21"-37"-1267,0 1 0,1-1 0,0 1 1,1 0-1,1 1 0,-7 22 1,10-33-198,1 1 1,-1-1 0,1 1-1,0-1 1,0 1 0,0-1-1,0 1 1,0-1 0,0 1-1,0 0 1,0-1 0,0 1-1,1-1 1,-1 1 0,1-1-1,-1 0 1,1 1 0,-1-1-1,1 1 1,0-1 0,0 0-1,0 1 1,0-1 0,0 0-1,0 0 1,0 0 0,0 0-1,0 0 1,0 0 0,1 0-1,-1 0 1,0 0 0,1-1 0,-1 1-1,1-1 1,-1 1 0,0-1-1,1 1 1,-1-1 0,1 0-1,0 1 1,-1-1 0,1 0-1,-1 0 1,4-1 0,2 1-9,0-1 0,0 0 0,0-1 0,0 0 0,0 0 0,0 0 0,0-1 0,12-7 0,-10 4 53,0 0 1,0-1 0,-1 0 0,1-1-1,-2 0 1,1 0 0,-1-1 0,0 0 0,-1 0-1,0 0 1,-1-1 0,1 0 0,-2 0-1,0 0 1,0-1 0,-1 0 0,3-14-1,-5 22-25,-1 1 1,0-1-1,0 1 0,0-1 0,0 1 1,0 0-1,0-1 0,0 1 0,-1-1 0,1 1 1,-1 0-1,0 0 0,0-1 0,0 1 0,0 0 1,0 0-1,0 0 0,-1 0 0,1 0 0,-1 0 1,1 0-1,-1 0 0,0 1 0,0-1 0,1 1 1,-1-1-1,0 1 0,-1 0 0,1-1 0,0 1 1,0 0-1,0 0 0,-4 0 0,3 0-27,0 1-1,0 0 1,0 0-1,0 0 1,0 0-1,0 0 1,0 0-1,0 1 1,0 0-1,0 0 1,0-1-1,0 2 1,0-1-1,1 0 0,-1 0 1,0 1-1,1 0 1,-1-1-1,1 1 1,0 0-1,-1 0 1,1 0-1,0 1 1,0-1-1,1 0 1,-3 4-1,3-4-71,0-1-1,1 1 0,-1-1 1,1 1-1,-1-1 0,1 1 0,0-1 1,-1 1-1,1 0 0,0-1 1,0 1-1,0-1 0,1 3 1,-1-3 46,0-1 0,0 0 0,0 0 0,0 1 0,0-1 0,0 0 0,0 1 0,0-1 0,1 0 0,-1 0 0,0 1 0,0-1 0,0 0 0,0 0 0,1 1 0,-1-1 0,0 0 1,0 0-1,1 1 0,-1-1 0,0 0 0,0 0 0,1 0 0,-1 0 0,0 0 0,1 1 0,0-1 2,0-1-1,-1 1 1,1 0 0,0 0 0,0 0-1,-1-1 1,1 1 0,0 0-1,-1 0 1,1-1 0,0 1 0,-1-1-1,1 1 1,-1-1 0,1 1 0,0-2-1,16-16-364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13.752"/>
    </inkml:context>
    <inkml:brush xml:id="br0">
      <inkml:brushProperty name="width" value="0.025" units="cm"/>
      <inkml:brushProperty name="height" value="0.025" units="cm"/>
    </inkml:brush>
  </inkml:definitions>
  <inkml:trace contextRef="#ctx0" brushRef="#br0">346 55 8808,'0'0'4356,"-1"-8"-2188,0 6-2102,1 0 5,0 0-1,0 0 1,0 0-1,0 0 0,-1 1 1,1-1-1,-1 0 1,1 0-1,-1 0 0,0 1 1,1-1-1,-1 0 1,0 1-1,0-1 0,0 1 1,-1-1-1,1 1 1,0 0-1,0-1 0,-1 1 1,1 0-1,-1 0 1,1 0-1,-1 0 0,1 0 1,-1 0-1,0 0 1,1 1-1,-1-1 1,0 1-1,0-1 0,0 1 1,1 0-1,-1-1 1,0 1-1,0 0 0,0 0 1,0 0-1,-3 1 1,-4 0-52,0 1 0,-1-1 0,1 2 1,0-1-1,1 1 0,-1 1 1,0 0-1,1 0 0,0 0 1,0 1-1,0 0 0,1 1 0,0 0 1,0 0-1,0 0 0,0 1 1,-5 8-1,-4 5 130,0 0 1,2 1-1,0 1 1,2 0-1,-12 28 0,22-46-107,-10 24 286,-11 43 1,20-63-283,1 1 0,1-1 0,0 1 0,0 0 0,1 0 0,0-1 0,0 1 0,1 0 0,3 15 0,-3-21-35,0 0 1,0 0 0,1 0-1,-1 0 1,1 0 0,0 0-1,0-1 1,0 1 0,0-1-1,0 1 1,0-1 0,1 0-1,-1 0 1,1 0-1,0 0 1,-1-1 0,1 1-1,0-1 1,0 1 0,0-1-1,0 0 1,0 0 0,7 1-1,4 0 118,1 0 0,0-1 1,27-1-1,-37 0-71,11-2 28,1 1-1,-1-2 1,-1 0-1,1-1 1,0-1 0,-1 0-1,0-1 1,0-1 0,-1 0-1,1-1 1,-2 0-1,1-1 1,17-15 0,-22 16-44,0-1 1,-1 1-1,1-1 1,-2-1-1,1 1 1,-1-2 0,-1 1-1,0-1 1,0 1-1,-1-1 1,-1-1-1,0 1 1,0-1-1,-1 0 1,0 0 0,-1 0-1,-1 0 1,1-15-1,-3 22-31,1 0 0,-1 0 0,0 1 0,0-1 0,-1 0 0,0 0 0,1 1 0,-1-1 0,-1 1 0,1-1 0,-1 1 0,0 0 0,0 0 0,0 0 0,0 0 0,-1 1 0,1-1 0,-1 1 0,0 0 0,0 0 0,0 0 0,-1 1 0,1-1 0,-1 1 0,-7-3 0,0 1-145,0 0 0,0 1 1,0 0-1,0 1 0,-1 0 0,1 1 1,-1 0-1,1 1 0,-18 2 1,28-1-7,-1-1 0,1 1 0,0-1 0,-1 1 0,1 0 0,0 0 0,0 0 0,0 0 0,0 0 0,0 0 0,0 1 0,0-1 0,0 1 0,0-1 0,1 1 0,-1 0 0,1 0 0,-3 3 0,3-3-188,0 0 0,0 0 0,0 0 0,0 0 0,0 1 0,1-1 0,-1 0 0,1 0-1,0 1 1,-1-1 0,1 0 0,0 1 0,0-1 0,0 0 0,1 1 0,-1-1 0,1 0-1,-1 1 1,1-1 0,0 0 0,-1 0 0,1 0 0,1 0 0,-1 0 0,0 0 0,0 0-1,1 0 1,-1 0 0,4 3 0,24 16-3446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14.225"/>
    </inkml:context>
    <inkml:brush xml:id="br0">
      <inkml:brushProperty name="width" value="0.025" units="cm"/>
      <inkml:brushProperty name="height" value="0.025" units="cm"/>
    </inkml:brush>
  </inkml:definitions>
  <inkml:trace contextRef="#ctx0" brushRef="#br0">79 27 14157,'0'0'3508,"-8"12"-3001,-3 8-290,1 1 0,1 0 0,1 1 0,0-1 0,-6 34 0,9-15-8,1 1-1,3-1 0,0 1 0,3 0 0,10 58 1,-6-66 512,-7-48 1406,0-30-1778,1 6-444,2 0-1,2 1 1,1-1-1,2 1 1,1 0-1,2 1 1,2 0-1,22-47 1,-31 78 88,1 0 0,-1 1 1,1-1-1,0 1 0,0 0 0,0 0 1,1 0-1,0 1 0,0-1 0,0 1 1,0 1-1,1-1 0,-1 1 0,1-1 1,0 2-1,0-1 0,8-2 0,-9 4 2,0 0-1,1 0 0,-1 0 1,0 1-1,0 0 1,0 0-1,0 0 0,0 1 1,0-1-1,1 1 0,-1 1 1,-1-1-1,1 1 1,0-1-1,0 1 0,0 1 1,-1-1-1,1 1 0,-1 0 1,0 0-1,0 0 1,5 5-1,-7-6 8,0-1 0,0 1 1,-1 0-1,1 1 0,0-1 0,-1 0 1,1 0-1,-1 1 0,0-1 0,0 1 1,0-1-1,0 1 0,0-1 1,-1 1-1,1 0 0,-1-1 0,0 1 1,0 0-1,1-1 0,-2 1 0,1 0 1,0-1-1,0 1 0,-1 0 0,0-1 1,1 1-1,-1-1 0,0 1 0,0-1 1,-1 1-1,1-1 0,0 0 0,-1 1 1,0-1-1,1 0 0,-1 0 0,-3 3 1,-7 6 66,0 0 0,0 0 1,-1-1-1,-25 14 0,29-18-26,-2 2-17,-1-1-1,0 0 1,-1 0 0,1-1-1,-1 0 1,0-2-1,0 1 1,-1-1 0,-23 3-1,37-7-60,0 0-1,-1-1 1,1 1 0,0 0-1,-1 0 1,1 0-1,0 0 1,-1 0 0,1 0-1,0-1 1,-1 1-1,1 0 1,0 0-1,0 0 1,-1-1 0,1 1-1,0 0 1,0 0-1,-1-1 1,1 1 0,0 0-1,0-1 1,0 1-1,-1 0 1,1-1-1,0 1 1,0 0 0,0-1-1,0 1 1,0 0-1,0-1 1,0 1 0,0 0-1,0-1 1,0 1-1,0 0 1,0-1 0,0 1-1,0 0 1,0-1-1,0 1 1,0-1-1,0 1 1,1 0 0,-1 0-1,0-1 1,0 1-1,0 0 1,0-1 0,1 1-1,-1 0 1,0 0-1,0-1 1,1 1-1,12-20-2500,43-37-4751,-21 23 3748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14.868"/>
    </inkml:context>
    <inkml:brush xml:id="br0">
      <inkml:brushProperty name="width" value="0.025" units="cm"/>
      <inkml:brushProperty name="height" value="0.025" units="cm"/>
    </inkml:brush>
  </inkml:definitions>
  <inkml:trace contextRef="#ctx0" brushRef="#br0">90 1 11403,'0'0'10869,"-10"13"-10730,0-1-134,2 0 0,0 1 1,0 0-1,1 1 0,1 0 1,0 0-1,1 0 0,0 1 1,-4 26-1,5-14 41,2 0 0,0 45 1,3-64-31,-1 0 0,1 1 0,0-1 0,1 0 0,0 0 0,0 0 0,1 0 0,0 0 0,0-1 0,1 1 0,0-1 0,9 13 0,-13-19-5,1-1 0,-1 1 0,1-1 0,-1 1 0,0 0 0,1-1 0,-1 1 0,1-1 0,-1 1 0,1-1 0,0 0 0,-1 1 0,1-1 0,-1 1 0,1-1 0,0 0 0,-1 0 0,1 1 0,0-1 0,-1 0 0,1 0 0,0 0 0,-1 0 0,1 0 0,0 0 0,0 0 0,-1 0 0,1 0 0,0 0 0,-1 0 0,2 0 0,8-20 276,-5-30 78,-12-16-141,7 63-228,-1 0 0,0 0-1,1 1 1,-1-1 0,0 0 0,0 1 0,0-1 0,-1 1 0,1-1 0,0 1-1,-1-1 1,0 1 0,0 0 0,1 0 0,-1 0 0,-1 0 0,1 0 0,0 0-1,0 1 1,-1-1 0,-2-1 0,5 4-6,-1-1 0,1 0 0,0 0 1,-1 1-1,1-1 0,-1 0 0,1 0 0,-1 1 0,1-1 0,0 1 1,-1-1-1,1 0 0,0 1 0,0-1 0,-1 1 0,1-1 0,0 1 1,0-1-1,-1 0 0,1 1 0,0-1 0,0 1 0,0-1 0,0 1 1,0 0-1,0-1 0,0 1 0,0-1 0,0 1 0,0-1 0,0 1 1,0-1-1,0 1 0,0-1 0,0 1 0,1-1 0,-1 1 0,0-1 1,0 0-1,1 1 0,0 0 0,10 26-19,-6-23 21,0-1 0,0 0 1,0 0-1,1 0 0,0-1 1,-1 0-1,1 0 0,0-1 0,0 1 1,0-1-1,0 0 0,0-1 1,0 0-1,0 0 0,0 0 1,1 0-1,-1-1 0,9-2 0,9-3 36,-1 0-1,1-1 0,26-13 1,-21 5-43,-23 11 17,0 1 0,-1-1-1,2 1 1,-1 1 0,0-1 0,0 1 0,11-2 0,-17 43 136,0-38-124,0 1-1,0-1 1,0 1-1,1 0 1,-1-1-1,0 1 1,0-1-1,1 1 0,-1-1 1,1 0-1,-1 1 1,1-1-1,0 1 1,0-1-1,-1 0 1,1 0-1,0 1 1,0-1-1,0 0 1,0 0-1,0 0 0,1 0 1,-1 0-1,0 0 1,0 0-1,3 1 1,0-1 11,0 0 0,0 0 0,0-1 0,0 1 0,0-1 0,0 0 1,0 0-1,0 0 0,0 0 0,5-2 0,8-1 31,0-2 1,0 0-1,28-13 0,-39 16-53,6-4 8,0 0 0,0 1 0,1 1 0,0 0 0,0 0 0,15-1 0,-27 5-16,0 0-1,0 0 1,0 0 0,0 0-1,0 1 1,-1-1-1,1 0 1,0 0-1,0 1 1,0-1 0,0 1-1,-1-1 1,1 1-1,0-1 1,0 1 0,-1-1-1,1 1 1,0 0-1,-1-1 1,1 1-1,-1 0 1,1-1 0,-1 1-1,1 0 1,-1 0-1,1 0 1,-1-1 0,0 1-1,0 0 1,1 1-1,6 37 12,-7-35 2,0 0-1,1 1 1,-1-1 0,1 0-1,0-1 1,0 1 0,0 0-1,1 0 1,2 5 0,-2-7 0,0 0 1,1-1-1,-1 1 1,1-1-1,-1 1 1,1-1-1,0 0 0,-1 0 1,1 0-1,0 0 1,0-1-1,0 1 1,0-1-1,0 1 1,0-1-1,0 0 0,-1 0 1,1-1-1,0 1 1,0-1-1,0 1 1,4-2-1,8-3 63,1 0 1,24-11-1,-35 13-68,19-8-442,-13 5-209,0 1 0,0 0 1,0 1-1,17-4 0,-25 0-13120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15.196"/>
    </inkml:context>
    <inkml:brush xml:id="br0">
      <inkml:brushProperty name="width" value="0.025" units="cm"/>
      <inkml:brushProperty name="height" value="0.025" units="cm"/>
    </inkml:brush>
  </inkml:definitions>
  <inkml:trace contextRef="#ctx0" brushRef="#br0">1 0 16624,'0'0'4132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15.813"/>
    </inkml:context>
    <inkml:brush xml:id="br0">
      <inkml:brushProperty name="width" value="0.025" units="cm"/>
      <inkml:brushProperty name="height" value="0.025" units="cm"/>
    </inkml:brush>
  </inkml:definitions>
  <inkml:trace contextRef="#ctx0" brushRef="#br0">1 1 2146,'0'0'17569,"4"10"-16982,3 11-377,-2-7-99,1 0 1,-1-1-1,10 16 0,-12-25-95,-1-1 1,1 1-1,-1-1 1,1 1-1,0-1 1,0 0-1,0 0 0,1 0 1,-1-1-1,1 1 1,0-1-1,-1 0 0,1 0 1,0 0-1,0 0 1,7 1-1,0-1 11,0 0 0,1-1 0,-1 0-1,1-1 1,-1 0 0,1-1 0,-1 0 0,1-1-1,-1 0 1,16-6 0,5-4 42,-1-2 0,35-19 0,18-9 38,-83 41-97,1 1 0,-1-1 0,1 0 0,-1 1 0,1 0 0,0-1 0,-1 1 0,1 0 0,0 0 0,-1 0 0,1 0 0,0 0 0,-1 0 0,1 0 0,-1 1 0,1-1 1,0 0-1,-1 1 0,1-1 0,-1 1 0,1 0 0,-1 0 0,1 0 0,-1-1 0,0 1 0,1 0 0,-1 1 0,0-1 0,0 0 0,1 0 0,-1 0 0,0 1 0,-1-1 0,1 1 0,0-1 0,0 1 1,0-1-1,0 4 0,1-3-4,-1 1 0,1 0 1,-1 0-1,1-1 1,0 0-1,0 1 0,0-1 1,1 0-1,-1 0 1,0 0-1,1 0 0,0 0 1,-1 0-1,1-1 1,0 0-1,0 1 0,4 0 1,6 1 20,0-2 1,-1 0-1,1 0 0,0-1 1,0-1-1,0 0 1,19-5-1,6-4 32,42-16 0,-55 16-67,1 2 1,0 0-1,0 2 0,39-5 1,-63 11 5,1-1 0,-1 1-1,1 0 1,-1 1 0,1-1 0,-1 0 0,0 1 0,1-1 0,-1 1 0,0-1 0,1 1 0,-1 0-1,0 0 1,0 0 0,0 1 0,0-1 0,0 0 0,0 1 0,2 1 0,-1 1 4,0 1-1,0-1 1,0 0 0,-1 1 0,0 0 0,3 8-1,-4-10 1,0 0-1,0 1 1,0-1-1,1 0 1,-1 0-1,1 0 1,-1 0-1,1 0 1,0 0-1,0-1 1,0 1-1,1 0 1,-1-1 0,1 0-1,-1 0 1,1 0-1,0 0 1,0 0-1,0 0 1,0 0-1,0-1 1,6 2-1,1-1 25,0 0 0,1-2-1,-1 1 1,1-1 0,-1 0 0,0-1 0,1 0-1,-1-1 1,17-5 0,5-4-48,52-26 1,-67 28-37,1 0-1,1 1 1,-1 1 0,1 0 0,1 2-1,-1 0 1,1 1 0,21-1-1,-40 5 45,0 0-1,0-1 1,0 1 0,0 0-1,0 0 1,0 0-1,0 0 1,0 0-1,-1 0 1,1 1-1,0-1 1,0 0-1,0 0 1,0 1-1,0-1 1,0 0-1,-1 1 1,1-1-1,0 1 1,0-1-1,-1 1 1,1-1-1,0 1 1,-1-1-1,1 1 1,0 0-1,-1-1 1,1 1-1,-1 0 1,1 0-1,-1 0 1,1-1-1,-1 1 1,0 0-1,0 0 1,1 0-1,-1 0 1,0 0-1,0 1 1,4 8-496,0-7-3499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22.931"/>
    </inkml:context>
    <inkml:brush xml:id="br0">
      <inkml:brushProperty name="width" value="0.025" units="cm"/>
      <inkml:brushProperty name="height" value="0.025" units="cm"/>
    </inkml:brush>
  </inkml:definitions>
  <inkml:trace contextRef="#ctx0" brushRef="#br0">15 0 2626,'0'0'12268,"0"60"-12492,-5-25 352,-1 8-64,3 3 96,3 2 64,0 3-224,3 0 32,-3-3-32,6 3-992,-1-4-2564,-1 0-3010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23.263"/>
    </inkml:context>
    <inkml:brush xml:id="br0">
      <inkml:brushProperty name="width" value="0.025" units="cm"/>
      <inkml:brushProperty name="height" value="0.025" units="cm"/>
    </inkml:brush>
  </inkml:definitions>
  <inkml:trace contextRef="#ctx0" brushRef="#br0">1 0 8104,'0'0'384,"3"83"-160,-3-40-32,0 0-160,0-4-2210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09.196"/>
    </inkml:context>
    <inkml:brush xml:id="br0">
      <inkml:brushProperty name="width" value="0.025" units="cm"/>
      <inkml:brushProperty name="height" value="0.025" units="cm"/>
    </inkml:brush>
  </inkml:definitions>
  <inkml:trace contextRef="#ctx0" brushRef="#br0">40 39 1730,'0'0'16303,"-2"8"-15801,-8 28 314,1-1-1,2 1 1,2 1 0,-1 40-1,6-77-797,0 0 0,0 1-1,1-1 1,-1 0-1,0 0 1,0 0 0,0 0-1,1 0 1,-1 1 0,0-1-1,0 0 1,1 0-1,-1 0 1,0 0 0,0 0-1,1 0 1,-1 0-1,0 0 1,0 0 0,1 0-1,-1 0 1,0 0 0,0 0-1,1 0 1,-1 0-1,0 0 1,0 0 0,1 0-1,-1 0 1,0 0 0,0-1-1,1 1 1,-1 0-1,0 0 1,0 0 0,0 0-1,1 0 1,-1-1-1,0 1 1,0 0 0,0 0-1,0 0 1,0-1 0,1 1-1,-1 0 1,0 0-1,0 0 1,0-1 0,0 1-1,12-11 410,49-85-61,-46 70-303,1 0-1,1 1 1,1 0-1,23-23 0,-40 47-62,-1 1 0,1-1-1,0 0 1,-1 1 0,1-1-1,0 1 1,-1-1 0,1 1-1,0-1 1,-1 1 0,1-1-1,0 1 1,0-1 0,0 1-1,0 0 1,-1 0 0,1-1-1,0 1 1,0 0 0,0 0-1,0 0 1,0 0 0,0 0-1,-1 0 1,1 0 0,0 0-1,0 1 1,0-1 0,1 1-1,-1 0 0,0 0-1,1 0 1,-1 0-1,0 1 1,0-1-1,0 0 1,0 1-1,0-1 1,0 1-1,-1-1 1,1 1-1,0 0 1,0 3-1,10 64-23,-11-62 28,1 5-9,2 23 379,-3-35-363,0 1 0,1-1 0,-1 1 0,1-1-1,-1 1 1,0-1 0,1 1 0,-1-1 0,1 0 0,-1 1-1,1-1 1,-1 1 0,1-1 0,-1 0 0,1 0 0,-1 1 0,1-1-1,0 0 1,-1 0 0,1 0 0,-1 0 0,1 1 0,0-1-1,-1 0 1,1 0 0,-1 0 0,1 0 0,0 0 0,-1-1 0,1 1-1,-1 0 1,1 0 0,0 0 0,-1 0 0,1-1 0,-1 1-1,1 0 1,-1-1 0,1 1 0,-1 0 0,1-1 0,-1 1-1,1-1 1,-1 1 0,1-1 0,-1 1 0,0-1 0,1 1 0,0-2-1,46-47 201,-40 40-194,0 0 0,1 1-1,0 0 1,1 0 0,10-8 0,-19 16-22,0 0 0,1 0 0,-1 0 0,0 0 1,0 0-1,0 0 0,0 0 0,1 0 0,-1 0 0,0 0 1,0 0-1,0 0 0,1 0 0,-1 0 0,0 0 1,0 0-1,0 0 0,0 0 0,1 0 0,-1 0 0,0 0 1,0 0-1,0 0 0,1 0 0,-1 0 0,0 0 1,0 0-1,0 0 0,0 1 0,0-1 0,1 0 0,-1 0 1,0 0-1,0 0 0,0 0 0,0 1 0,0-1 0,0 0 1,0 0-1,0 0 0,1 0 0,-1 1 0,0-1 1,0 0-1,0 0 0,0 0 0,0 0 0,0 1 1,2 16-57,-4 17 152,-11 26-18,9-46-26,1-1 0,0 1 0,-1 25 1,12-39-2778,-4 0-1329</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1:09.622"/>
    </inkml:context>
    <inkml:brush xml:id="br0">
      <inkml:brushProperty name="width" value="0.025" units="cm"/>
      <inkml:brushProperty name="height" value="0.025" units="cm"/>
    </inkml:brush>
  </inkml:definitions>
  <inkml:trace contextRef="#ctx0" brushRef="#br0">92 33 6086,'0'0'13052,"-8"-6"-11573,-24-16-395,31 21-1053,0 0 0,0 1 0,0-1 0,0 1 0,0 0 0,0-1 0,0 1 1,-1 0-1,1-1 0,0 1 0,0 0 0,0 0 0,0 0 0,-1 0 1,1 0-1,0 0 0,0 1 0,0-1 0,0 0 0,0 0 0,0 1 1,-1-1-1,1 1 0,0-1 0,0 1 0,0-1 0,0 1 0,1 0 1,-1 0-1,0-1 0,0 1 0,0 0 0,0 0 0,1 0 0,-1 0 0,0 0 1,1 0-1,-1 0 0,1 0 0,-1 0 0,1 0 0,0 0 0,-1 2 1,-1 3 63,0 0 1,0 1-1,1-1 1,-1 1-1,1 9 1,0-13-75,1 0 1,0-1 0,0 1 0,0 0 0,1 0-1,-1 0 1,1-1 0,-1 1 0,1 0-1,0 0 1,0-1 0,0 1 0,0-1 0,0 1-1,1-1 1,-1 1 0,1-1 0,0 0-1,0 0 1,0 0 0,0 0 0,0 0-1,0 0 1,0 0 0,3 1 0,2 0 18,0 0 0,0-1 1,0 0-1,0 0 0,0-1 1,1 0-1,-1 0 0,13-1 1,-13 1 40,0-2 0,1 1 1,-1-1-1,0 0 0,0 0 1,0-1-1,0 0 1,0 0-1,0-1 0,11-6 1,-16 8-37,1-1 0,-1 1 0,0-1 1,0 0-1,0 0 0,0 0 1,0 0-1,0 0 0,-1 0 0,1 0 1,-1-1-1,1 1 0,-1-1 0,0 1 1,0-1-1,0 1 0,0-1 0,0 0 1,-1 1-1,1-1 0,-1 0 0,0 0 1,0 1-1,0-1 0,0 0 1,0 0-1,-1 1 0,1-1 0,-1 0 1,1 1-1,-3-4 0,2 3-28,0 0 0,-1 0 1,0 0-1,0 0 0,0 1 0,0-1 0,0 1 1,0-1-1,-1 1 0,1 0 0,-1 0 0,0 0 0,0 0 1,1 1-1,-1-1 0,0 1 0,0-1 0,-1 1 0,1 0 1,0 0-1,0 1 0,0-1 0,-1 1 0,-4-1 0,5 1-223,-1 0-1,0 0 0,0 0 0,1 0 0,-1 1 0,0 0 0,1-1 0,-1 2 1,-6 1-1,8-2-266,0 0 1,0 0 0,0 1 0,0-1-1,0 0 1,1 1 0,-1-1 0,0 1-1,1 0 1,-1 0 0,1-1 0,-1 1-1,1 0 1,0 0 0,0 0 0,-1 3-1,-2 9-6365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23.594"/>
    </inkml:context>
    <inkml:brush xml:id="br0">
      <inkml:brushProperty name="width" value="0.025" units="cm"/>
      <inkml:brushProperty name="height" value="0.025" units="cm"/>
    </inkml:brush>
  </inkml:definitions>
  <inkml:trace contextRef="#ctx0" brushRef="#br0">52 1 4773,'-12'76'2951,"-6"106"1,17-129-2754,7 66 0,6-49-2473,-8-44-1309,4 44 1,-8-59 3682,0 0 0,-1 0 0,0 0 0,-4 12 0,-7 24 2459,1 1 1,3 1-1,-4 88 0,12-106-756,0-13-2233,0-10-3235,0-20-2297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7.924"/>
    </inkml:context>
    <inkml:brush xml:id="br0">
      <inkml:brushProperty name="width" value="0.035" units="cm"/>
      <inkml:brushProperty name="height" value="0.035" units="cm"/>
    </inkml:brush>
  </inkml:definitions>
  <inkml:trace contextRef="#ctx0" brushRef="#br0">94 1 13147,'-11'16'590,"1"0"-1,1 2 1,0-1 0,1 1 0,1 0 0,-6 25 0,5-9-6,2 0 0,-5 57 0,10-63-498,1 1 0,1-1-1,1 0 1,1 1 0,2-1 0,1 0-1,1-1 1,1 1 0,16 33 0,-23-58-78,0-1 0,0 1 0,1-1 0,-1 0 1,1 0-1,0 1 0,-1-1 0,1 0 0,0 0 1,0-1-1,0 1 0,0 0 0,1-1 0,1 2 1,-2-2-1,0-1 0,-1 0-1,1 1 1,0-1 0,-1 0 0,1 0 0,0 0 0,-1-1 0,1 1 0,0 0 0,-1 0 0,1-1 0,-1 1 0,1-1 0,-1 0 0,1 1 0,-1-1 0,1 0-1,-1 0 1,0 0 0,1 0 0,-1 0 0,0 0 0,0 0 0,2-2 0,23-25 74,-1-1 1,41-60-1,-26 32-212,6-3-241,-25 37 19,-2-2 0,-1-1 1,-1 0-1,19-40 1,-31 46-96</inkml:trace>
  <inkml:trace contextRef="#ctx0" brushRef="#br0" timeOffset="1">273 600 13043,'10'18'1128,"5"-5"-1000,1-10-168,5 1-600,2-8 688,1-5-112,-2-5-192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25.386"/>
    </inkml:context>
    <inkml:brush xml:id="br0">
      <inkml:brushProperty name="width" value="0.025" units="cm"/>
      <inkml:brushProperty name="height" value="0.025" units="cm"/>
    </inkml:brush>
  </inkml:definitions>
  <inkml:trace contextRef="#ctx0" brushRef="#br0">370 15 4292,'0'0'13031,"-9"-4"-11664,-1 1-1149,-1 1 1,0 0-1,1 0 0,-1 1 1,0 0-1,0 1 1,0 1-1,1-1 1,-1 2-1,0-1 0,-17 6 1,11-2-12,0 1 1,0 1 0,0 0-1,1 1 1,0 1 0,-26 20-1,36-25-117,0 1-1,0 0 0,1 0 0,0 0 1,0 1-1,0 0 0,1 0 1,0 0-1,0 1 0,0-1 0,1 1 1,0 0-1,0 0 0,1 0 0,0 0 1,0 0-1,1 1 0,-2 14 0,4-20-83,-1 0-1,0 0 1,1 0-1,-1 0 1,1 0-1,0 0 1,-1 0-1,1 0 0,0 0 1,0-1-1,0 1 1,1 0-1,-1 0 1,0-1-1,1 1 0,-1-1 1,1 1-1,-1-1 1,1 0-1,0 1 1,0-1-1,-1 0 0,1 0 1,0 0-1,0-1 1,0 1-1,0 0 1,0-1-1,0 1 0,0-1 1,3 1-1,9 1-285,0 0 0,0-1-1,22-1 1,-24 0-347,66 0-5299,-43-2 273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25.716"/>
    </inkml:context>
    <inkml:brush xml:id="br0">
      <inkml:brushProperty name="width" value="0.025" units="cm"/>
      <inkml:brushProperty name="height" value="0.025" units="cm"/>
    </inkml:brush>
  </inkml:definitions>
  <inkml:trace contextRef="#ctx0" brushRef="#br0">108 0 11979,'0'0'4244,"-8"3"-2685,0 1-1286,0 0 0,1 0 1,0 0-1,0 1 0,0 0 0,0 0 0,-6 7 0,10-8-200,-1-1 0,1 1-1,0 0 1,0 0-1,1 0 1,-1 1 0,1-1-1,0 1 1,0-1 0,0 1-1,0 0 1,1-1-1,0 1 1,0 0 0,0 9-1,1-13-54,0 0 0,0 0-1,0 0 1,0 0 0,0 0 0,1 0-1,-1 0 1,0 0 0,1 0-1,-1 0 1,1 0 0,-1 0 0,1-1-1,0 1 1,-1 0 0,1 0-1,0 0 1,-1-1 0,1 1-1,0 0 1,0-1 0,-1 1 0,1-1-1,2 1 1,29 7 297,-23-8-243,1 0 0,-1 0 0,0-1 1,1-1-1,9-2 0,-13 2-58,0-1 0,0 0 0,-1 0 0,0-1 0,0 0 0,0 1 0,0-2 0,6-5 0,-10 9-3,0 1 0,-1-1-1,1 0 1,0 1 0,0-1 0,0 0 0,-1 0 0,1 0 0,0 0 0,-1 0 0,1 0 0,-1 0 0,1 0-1,-1 0 1,1 0 0,-1 0 0,0 0 0,0 0 0,1 0 0,-1 0 0,0 0 0,0-1 0,0 1 0,0 0-1,0 0 1,-1 0 0,1 0 0,0 0 0,0 0 0,-1 0 0,1 0 0,0 0 0,-1 0 0,1 0 0,-1 0 0,0 0-1,1 0 1,-1 0 0,0 0 0,0 0 0,1 0 0,-1 1 0,0-1 0,0 0 0,0 1 0,0-1 0,0 1-1,0-1 1,0 1 0,0-1 0,0 1 0,0-1 0,0 1 0,-1 0 0,-12-4-78,0 1 0,-1 1-1,1 1 1,0 0 0,-1 0 0,-14 3 0,19 1-1269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27.011"/>
    </inkml:context>
    <inkml:brush xml:id="br0">
      <inkml:brushProperty name="width" value="0.025" units="cm"/>
      <inkml:brushProperty name="height" value="0.025" units="cm"/>
    </inkml:brush>
  </inkml:definitions>
  <inkml:trace contextRef="#ctx0" brushRef="#br0">269 1 3171,'0'0'17040,"-11"9"-16394,-218 215 1281,226-220-1621,8-8-113,20-18-57,36-38-232,-53 52 60,-3 3 26,0 0 0,0 0 0,0-1 0,0 0 0,-1 0 0,0 0 0,0 0 0,-1 0 0,0-1 1,0 1-1,0-1 0,2-11 0,-19 39-188,-46 99 204,59-119 31,1-4-18,0 0-1,-1 1 0,1-1 1,0 1-1,0-1 1,0 0-1,1 1 1,-1-1-1,1 1 1,-1-1-1,1 1 1,1-4-1,1-3-7,-2 3-7,4-51-28,-4 55 19,-1 0 0,0 0 0,0 0 0,0 0 0,0 0 0,0 0 0,-1 0 0,1 0 0,0 0 0,-1 0 1,0 0-1,1 0 0,-1 0 0,0 1 0,0-1 0,0 0 0,0 1 0,0-1 0,0 0 0,-1 1 0,1-1 0,-3-1 1,4 3-3,0 0 0,-1 0 1,1 0-1,0-1 0,-1 1 1,1 0-1,0 0 1,-1 0-1,1 0 0,-1 0 1,1 0-1,0 0 1,-1 0-1,1 0 0,0 0 1,-1 1-1,1-1 0,0 0 1,-1 0-1,1 0 1,0 0-1,-1 0 0,1 1 1,0-1-1,-1 0 1,1 0-1,0 0 0,-1 1 1,1-1-1,0 0 0,0 1 1,-1-1-1,1 0 1,0 1-1,0-1 0,0 0 1,0 1-1,-1-1 0,1 0 1,0 1-1,-3 23-73,3-18 65,0 0 1,1 0 0,0 0-1,0 0 1,3 12 0,0-14 4,-1 0 1,1 0-1,0 0 1,0-1-1,0 1 1,0-1-1,0 0 1,1 0-1,0 0 1,-1-1-1,1 0 1,0 0-1,0 0 1,0 0-1,0-1 1,1 0-1,4 1 1,48 4 116,-77-6-100,1 0 0,0-2 0,-1 0 0,1-1 0,0 0 0,0-2 1,1 0-1,-1-1 0,1-1 0,1-1 0,-25-14 0,42 18-83,11 2 36,15 2 1,73 12-49,-23-2-1399,1-6-3904,-38-4-1704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30.466"/>
    </inkml:context>
    <inkml:brush xml:id="br0">
      <inkml:brushProperty name="width" value="0.025" units="cm"/>
      <inkml:brushProperty name="height" value="0.025" units="cm"/>
    </inkml:brush>
  </inkml:definitions>
  <inkml:trace contextRef="#ctx0" brushRef="#br0">54 0 3683,'0'0'3150,"-8"0"-2221,-26 0 21,33 0-881,1 1-1,-1-1 0,0 1 0,0-1 1,1 1-1,-1-1 0,1 1 1,-1-1-1,0 1 0,1 0 0,-1-1 1,1 1-1,-1 0 0,1-1 1,-1 1-1,1 0 0,0 0 0,-1-1 1,1 1-1,0 0 0,0 0 1,0 0-1,-1-1 0,1 1 0,0 0 1,0 0-1,0 0 0,0 0 1,0-1-1,1 1 0,-1 1 0,3 26 785,1-12-580,1-1 0,1 1-1,1-1 1,0 0 0,1-1 0,18 24 0,-5-3-155,2 3 63,2-1 0,1-1 0,52 56 0,-65-79 10,-1-1 1,2-1-1,0-1 1,0 0-1,1 0 1,0-1 0,0-1-1,1-1 1,0 0-1,1-1 1,-1-1 0,29 5-1,19-3 252,1-2 0,1-4-1,111-11 1,192-46 71,-284 38 39,83-12 1379,-140 27-1713,0 1 1,0 1 0,53 5-1,-78-4-223,-1 1 1,1 0-1,-1 0 0,0 1 1,0-1-1,1 0 0,-1 1 1,0-1-1,0 1 0,0 0 1,0 0-1,-1-1 0,1 1 1,-1 0-1,1 1 0,-1-1 1,1 0-1,-1 0 0,0 1 1,0-1-1,1 5 0,11 17-2504,7-8-5414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31.063"/>
    </inkml:context>
    <inkml:brush xml:id="br0">
      <inkml:brushProperty name="width" value="0.025" units="cm"/>
      <inkml:brushProperty name="height" value="0.025" units="cm"/>
    </inkml:brush>
  </inkml:definitions>
  <inkml:trace contextRef="#ctx0" brushRef="#br0">1 302 9673,'0'0'1954,"0"-9"-913,0 6-953,-1-1-1,2 1 1,-1-1 0,0 1-1,1 0 1,-1-1 0,1 1-1,0 0 1,0 0 0,0-1-1,1 1 1,-1 0 0,1 0-1,0 0 1,0 0 0,0 1-1,0-1 1,0 1 0,0-1-1,1 1 1,-1-1 0,1 1-1,0 0 1,0 0 0,4-2-1,36-19 148,1 2-1,0 1 0,54-15 0,143-29 298,-164 47 148,0 3 1,1 3-1,1 4 1,-1 4 0,111 8-1,-138 3-375,0 3 0,-1 1 0,0 3 0,49 22 0,-47-17 127,2-2-1,-1-2 1,71 11-1,-83-22-162,1-2-1,-1-1 0,82-8 0,-109 5-339,0-1-1,0-1 0,0-1 0,-1 0 1,1 0-1,-1-1 0,0-1 1,0 0-1,-1-1 0,0-1 0,0 0 1,0 0-1,-1-1 0,-1 0 0,13-15 1,-21 23-212,-1-1 0,1 0 1,-1 0-1,0 0 1,1 0-1,-1 0 0,0-1 1,0 1-1,-1 0 1,1 0-1,0-1 0,-1 1 1,1 0-1,-1-1 0,0 1 1,0-4-1,0-17-5199</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32.895"/>
    </inkml:context>
    <inkml:brush xml:id="br0">
      <inkml:brushProperty name="width" value="0.025" units="cm"/>
      <inkml:brushProperty name="height" value="0.025" units="cm"/>
    </inkml:brush>
  </inkml:definitions>
  <inkml:trace contextRef="#ctx0" brushRef="#br0">54 168 3876,'0'0'1932,"1"-7"-677,-1 4-956,2-26 521,-2 27-615,0 1 0,0 0-1,0-1 1,0 1-1,0 0 1,-1-1 0,1 1-1,0 0 1,-1-1 0,1 1-1,-1 0 1,0 0-1,1 0 1,-1-1 0,0 1-1,1 0 1,-1 0 0,0 0-1,0 0 1,0 0-1,-3-1 1063,4 26-429,1 55 782,-10 346-143,12-500 1084,11-145-2304,32-91-449,-46 288 45,-8 36-50,-9 32 34,-1 15 174,2 1-1,3 0 1,2 1 0,-3 94-1,15-175 184,1 0-1,2 0 0,8-31 1,4-20-199,-8 4-238,-3-105 0,-7 157 120,-1 21-89,-1 23 51,6 40-111,15 92-1,-7-30-411,-11-44-3756,-2-52-18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35.297"/>
    </inkml:context>
    <inkml:brush xml:id="br0">
      <inkml:brushProperty name="width" value="0.025" units="cm"/>
      <inkml:brushProperty name="height" value="0.025" units="cm"/>
    </inkml:brush>
  </inkml:definitions>
  <inkml:trace contextRef="#ctx0" brushRef="#br0">224 14 13100,'0'0'6113,"-8"-3"-5489,2 1-565,0 0-1,-1 0 0,1 1 1,0-1-1,-1 2 0,1-1 1,-1 1-1,1-1 0,0 2 0,-1-1 1,1 1-1,-1 0 0,1 0 1,0 1-1,0 0 0,0 0 0,0 0 1,0 1-1,0 0 0,0 0 1,1 0-1,0 1 0,-1 0 1,-4 5-1,8-8-46,0 1-1,0 0 1,1 0 0,-1 0 0,0 0 0,1 0 0,0 0-1,-1 0 1,1 0 0,0 1 0,0-1 0,0 0-1,0 1 1,1-1 0,-1 1 0,0 3 0,1-5-9,1 1 1,-1-1 0,0 1 0,1-1-1,-1 0 1,1 1 0,-1-1-1,1 0 1,0 1 0,-1-1-1,1 0 1,0 0 0,0 1 0,0-1-1,0 0 1,0 0 0,0 0-1,1 0 1,-1 0 0,2 1-1,8 3-64,1 0 0,0 0-1,-1-1 1,1-1 0,18 4-1,1 0-339,-23-4 356,1 0 1,-1 1-1,1 0 1,-1 0-1,10 8 0,-17-12 52,0 1 0,0-1-1,0 1 1,0-1 0,0 1-1,0 0 1,0 0-1,0-1 1,-1 1 0,1 0-1,0 0 1,0 0 0,-1 0-1,1 0 1,0 0 0,-1 0-1,1 0 1,-1 0-1,0 0 1,1 0 0,-1 0-1,0 0 1,1 0 0,-1 1-1,0-1 1,0 0-1,0 0 1,0 0 0,0 0-1,0 1 1,-1-1 0,1 0-1,0 0 1,-1 0-1,1 0 1,0 0 0,-1 0-1,1 0 1,-1 0 0,0 0-1,1 0 1,-1 0 0,0 0-1,1 0 1,-1 0-1,0 0 1,0-1 0,0 1-1,0 0 1,0-1 0,0 1-1,0-1 1,-2 2-1,-11 4 393,0 0-1,0 0 0,0-2 1,-1 0-1,0 0 0,0-1 1,0-1-1,0-1 0,0 0 1,-1-1-1,1 0 0,-21-4 1,35 4-400,0 0 0,1 0 0,-1 0 1,0 0-1,1 0 0,-1 0 0,0 0 0,1 0 1,-1 0-1,1 0 0,-1 0 0,0-1 0,1 1 1,-1 0-1,0 0 0,1-1 0,-1 1 1,1 0-1,-1-1 0,1 1 0,-1 0 0,1-1 1,-1 1-1,1-1 0,-1 1 0,1-1 0,0 1 1,-1-1-1,1 1 0,0-1 0,-1 0 1,1 1-1,0-1 0,0 1 0,-1-1 0,1 0 1,0 1-1,0-1 0,0 0 0,0 1 0,0-1 1,0 1-1,0-1 0,0 0 0,0 1 1,0-1-1,0 0 0,1 0 0,0-1-149,0 1 0,0-1 0,0 1 0,1-1 0,-1 1 0,0 0 0,1-1 0,-1 1 0,1 0 0,0 0 0,-1 0 0,1 0 0,0 0 0,-1 1 0,1-1 0,2 0 0,16-3-2628,-1 2 1,1 0 0,20 1-1,-5 1-4535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35.627"/>
    </inkml:context>
    <inkml:brush xml:id="br0">
      <inkml:brushProperty name="width" value="0.025" units="cm"/>
      <inkml:brushProperty name="height" value="0.025" units="cm"/>
    </inkml:brush>
  </inkml:definitions>
  <inkml:trace contextRef="#ctx0" brushRef="#br0">99 5 9641,'0'0'6871,"-9"4"-6284,3-1-416,0 0 1,0 1-1,1-1 1,-1 1-1,1 0 1,0 1 0,0-1-1,0 1 1,1 0-1,0 0 1,0 1-1,0-1 1,0 1-1,1 0 1,0 0-1,0 0 1,1 0-1,0 0 1,0 1-1,0-1 1,0 1-1,0 8 1,3-13-134,-1-1 1,1 0-1,-1 1 0,1-1 0,0 1 1,-1-1-1,1 0 0,0 1 1,0-1-1,0 0 0,0 0 1,0 0-1,0 0 0,0 0 1,1 0-1,-1 0 0,0 0 0,0 0 1,1 0-1,-1-1 0,1 1 1,-1-1-1,0 1 0,1-1 1,-1 1-1,1-1 0,-1 0 1,1 0-1,0 0 0,-1 0 1,1 0-1,-1 0 0,1 0 0,-1 0 1,3-1-1,2 1 37,1-1-1,0 1 1,-1-1-1,1-1 1,-1 1-1,1-1 1,8-4-1,-13 6-33,0-2 0,1 1-1,-1 0 1,0 0 0,0-1 0,1 1-1,-1-1 1,-1 0 0,1 1 0,0-1 0,0 0-1,-1 0 1,1 0 0,-1-1 0,1 1-1,-1 0 1,0 0 0,0-1 0,0 1-1,0-1 1,0 1 0,-1-1 0,1 1-1,-1-1 1,0 1 0,1-1 0,-1 0 0,-1-4-1,0 3 7,0 0-1,-1 0 0,0 1 0,0-1 0,0 1 1,0-1-1,0 1 0,0 0 0,-1 0 1,0 0-1,0 0 0,1 0 0,-2 0 1,1 1-1,0 0 0,0-1 0,-1 1 0,-4-1 1,-1-2-176,-1 0 1,1 2 0,-1-1 0,-14-2-1,-5 3-9212,34 3 2316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36.652"/>
    </inkml:context>
    <inkml:brush xml:id="br0">
      <inkml:brushProperty name="width" value="0.025" units="cm"/>
      <inkml:brushProperty name="height" value="0.025" units="cm"/>
    </inkml:brush>
  </inkml:definitions>
  <inkml:trace contextRef="#ctx0" brushRef="#br0">185 1 3812,'0'0'16202,"-6"6"-15615,-173 162 3080,306-292-4355,-129 136 561,0 0 0,0 0 0,1 0 0,1 1 0,1 18 0,-1-16 104,0-9 34,-1-5-8,1 0 1,0-1-1,0 1 1,0 0-1,-1 0 1,1-1-1,0 1 1,0 0 0,0 0-1,0 0 1,0-1-1,0 1 1,0 0-1,1 0 1,-1 0 0,0-1-1,0 1 1,1 0-1,-1 0 1,0-1-1,1 1 1,-1 0-1,0-1 1,1 1 0,-1 0-1,1-1 1,0 1-1,-1-1 1,1 1-1,-1-1 1,1 1-1,0-1 1,-1 1 0,1-1-1,1 1 1,-2-30 348,-3 22-377,-1 0-1,1 0 1,-1 0 0,-1 0-1,1 1 1,-1-1 0,0 1-1,-1 0 1,1 1-1,-1-1 1,0 1 0,-1 0-1,1 1 1,-1 0 0,0 0-1,0 0 1,0 1 0,-1 0-1,-13-4 1,31 17-396,14 4 57,0-3 167,-1-1 0,2-1 1,-1-1-1,1-1 0,0-1 0,1-2 0,45 4 0,-69-8-47,11-2-2138,-6-3-2028,-1-6-4521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3.080"/>
    </inkml:context>
    <inkml:brush xml:id="br0">
      <inkml:brushProperty name="width" value="0.025" units="cm"/>
      <inkml:brushProperty name="height" value="0.025" units="cm"/>
      <inkml:brushProperty name="color" value="#E71224"/>
    </inkml:brush>
  </inkml:definitions>
  <inkml:trace contextRef="#ctx0" brushRef="#br0">79 8 4612,'0'0'8520,"-7"8"-7916,-1 7-408,-1 0 1,2 0-1,0 0 0,1 1 1,0 0-1,1 0 1,1 0-1,1 1 1,-2 20-1,2-14-13,-5 72 374,8-88-516,0 0 0,0-1 0,1 1 0,0 0 0,0-1 0,0 1 0,1-1 0,0 1 0,0-1 0,6 12 0,-6-16-16,-1 0 0,1 0 0,0 0 0,0 0 0,0 0 0,-1 0 0,2-1 0,-1 1 0,0-1 0,0 1 0,0-1 0,1 0 0,-1 0 0,1 0 0,-1 0 0,1 0 0,-1 0 0,1-1 0,-1 1 0,6-1 0,-3 0 59,1-1 0,0 1-1,0-1 1,-1-1-1,1 1 1,0-1 0,-1 0-1,0 0 1,6-4 0,9-5 118,0-2 1,-2 0 0,28-25-1,-21 15 14,-1-2 0,-1 0 0,-2-2 0,0 0 0,-2-1 0,-1-1 0,-1-1 0,15-39 0,-36 81 41,1-1 0,1 1 0,-3 24 0,2-15-218,3-14-34,-3 10-3,1 0-1,0 0 0,2 0 0,2 32 0,-1-45-1,-1-1 0,1 1-1,-1-1 1,1 0 0,0 1-1,1-1 1,-1 0-1,0 0 1,1 0 0,0 0-1,0 0 1,0 0 0,0 0-1,0-1 1,0 1 0,1-1-1,-1 0 1,1 1 0,0-1-1,0 0 1,0-1-1,0 1 1,0 0 0,0-1-1,0 0 1,0 1 0,1-1-1,-1-1 1,0 1 0,7 0-1,-3 0 10,0-1-1,-1 0 0,1-1 1,0 0-1,0 0 1,-1 0-1,1-1 0,-1 0 1,0 0-1,1-1 1,-1 1-1,0-1 0,0-1 1,0 1-1,5-5 0,-3 1 36,0 0 0,0 0 0,-1-1 0,0 0 0,0 0 0,-1 0 0,0-1 0,0 0 0,6-14 0,-8 15-30,-1 0-1,0 0 1,-1 0-1,0 0 1,0-1 0,0 1-1,-1-1 1,-1 1-1,1-1 1,-1 1 0,-2-15-1,1 17-49,0 1-1,-1-1 1,0 1-1,0 0 1,0-1-1,-1 1 0,1 0 1,-1 0-1,0 1 1,-1-1-1,1 0 1,-1 1-1,0 0 1,0 0-1,0 0 1,-1 1-1,1-1 0,-8-3 1,11 6-98,1 1 1,-1-1 0,0 1-1,1-1 1,-1 1-1,0-1 1,1 1-1,-1 0 1,0-1 0,0 1-1,0 0 1,1 0-1,-1 0 1,0 0-1,0-1 1,0 1-1,1 0 1,-1 0 0,0 1-1,0-1 1,0 0-1,1 0 1,-2 0-1,1 1-253,1 0 0,0-1-1,-1 1 1,1 0 0,-1 0-1,1 0 1,0-1 0,0 1-1,-1 0 1,1 0 0,0 0-1,0-1 1,0 1 0,0 0 0,0 0-1,0 0 1,0 0 0,0-1-1,1 3 1,2 12-5016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8.389"/>
    </inkml:context>
    <inkml:brush xml:id="br0">
      <inkml:brushProperty name="width" value="0.035" units="cm"/>
      <inkml:brushProperty name="height" value="0.035" units="cm"/>
    </inkml:brush>
  </inkml:definitions>
  <inkml:trace contextRef="#ctx0" brushRef="#br0">1 1 11763,'4'4'1608,"-1"15"-888,-2 9-264,1 8 1841,2 11-1777,2 8-40,2 5 0,1 0-40,2 2-200,1-2-152,5-7-296,-3-3-200,6-11-720,2-9 960,2-11-176,1-14-137</inkml:trace>
  <inkml:trace contextRef="#ctx0" brushRef="#br0" timeOffset="1">369 319 14963,'-32'82'1568,"29"-72"-1429,1-1 1,0 1-1,0 0 1,1 0 0,0 0-1,2 17 1,-1-25-114,0 0 1,0 1-1,1-1 1,-1 0-1,1 0 1,0 1-1,-1-1 1,1 0 0,0 0-1,0 0 1,1 0-1,1 3 1,-2-4-20,0 0 1,0 0 0,-1-1 0,1 1 0,0 0 0,1-1-1,-1 1 1,0 0 0,0-1 0,0 1 0,0-1-1,0 0 1,0 1 0,1-1 0,-1 0 0,0 0-1,3 1 1,-1-2-6,-1 1-1,1-1 1,0 0-1,0 1 1,0-1-1,-1 0 1,1-1-1,0 1 0,-1 0 1,1-1-1,-1 0 1,0 1-1,1-1 1,-1 0-1,0 0 1,0 0-1,0 0 1,2-5-1,7-9 41,-1 0-1,0-1 0,-1-1 1,-1 1-1,-1-1 0,-1-1 1,0 1-1,-1-1 0,-2 0 1,4-36-1,-7 52-22,0 1 0,0-1 0,0 1 0,0-1 0,-1 0 0,1 1 0,-1-1 0,0 1-1,1-1 1,-1 1 0,0-1 0,-3-3 0,4 6-12,0-1 0,-1 1-1,1-1 1,-1 1 0,1 0-1,-1-1 1,1 1 0,-1 0-1,1-1 1,-1 1 0,1 0 0,-1-1-1,1 1 1,-1 0 0,1 0-1,-1 0 1,0 0 0,1 0-1,-1-1 1,0 1 0,0 0 0,0 1 2,-1-1 1,1 0 0,0 1-1,-1-1 1,1 1 0,0 0 0,-1-1-1,1 1 1,0 0 0,0 0 0,0-1-1,-2 3 1,-2 2-22,0 0 1,0 1-1,1-1 0,0 1 1,0 0-1,0 1 0,1-1 0,-1 0 1,2 1-1,-1 0 0,1 0 1,0 0-1,0 0 0,1 0 0,0 0 1,0 0-1,1 8 0,0-13-24,0-1 0,1 0-1,-1 0 1,0 0 0,0 0-1,1 0 1,-1 0 0,1 0 0,-1 0-1,1 0 1,0 0 0,-1 0-1,1 0 1,0 0 0,-1 0-1,1 0 1,0-1 0,0 1-1,0 0 1,0-1 0,0 1-1,0 0 1,0-1 0,0 1-1,0-1 1,0 0 0,0 1 0,0-1-1,0 0 1,0 0 0,1 1-1,-1-1 1,0 0 0,0 0-1,0 0 1,0-1 0,0 1-1,1 0 1,-1 0 0,0 0-1,0-1 1,2 0 0,5-2-75,0 1 0,0-2 1,-1 1-1,13-8 0,22-16-364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3.430"/>
    </inkml:context>
    <inkml:brush xml:id="br0">
      <inkml:brushProperty name="width" value="0.025" units="cm"/>
      <inkml:brushProperty name="height" value="0.025" units="cm"/>
      <inkml:brushProperty name="color" value="#E71224"/>
    </inkml:brush>
  </inkml:definitions>
  <inkml:trace contextRef="#ctx0" brushRef="#br0">136 2 15022,'0'0'710,"-12"8"-5,-3 3-325,0 0 0,0 1 0,-19 22 0,29-29-322,1-1 1,0 1 0,0 0 0,1 0 0,-1 0-1,1 1 1,0-1 0,1 1 0,-1 0 0,1 0 0,0 0-1,1 0 1,-1 0 0,1 0 0,0 0 0,1 1 0,0 9-1,0-15-62,0 0 0,1-1-1,-1 1 1,0 0 0,1 0-1,-1 0 1,1 0 0,-1-1-1,1 1 1,0 0 0,-1-1-1,1 1 1,0 0 0,-1-1-1,1 1 1,0-1 0,0 1-1,0-1 1,-1 1 0,1-1 0,0 0-1,0 1 1,0-1 0,0 0-1,0 0 1,0 1 0,0-1-1,-1 0 1,1 0 0,0 0-1,0 0 1,0 0 0,0-1-1,0 1 1,0 0 0,0 0-1,1-1 1,37-12 425,-27 5-229,-1 0 1,0 0 0,0-1 0,0-1 0,-1 0 0,-1 0 0,0-1-1,0 0 1,-1 0 0,0-1 0,-1 0 0,-1-1 0,0 1-1,0-1 1,5-19 0,-16 55-367,1-8 27,0 0-1,2 0 1,-1 0 0,2 0-1,0 0 1,1 0 0,1 1-1,3 24 1,-2-37-153,-1-1-1,1 0 1,-1 0 0,1 0 0,0 0-1,0 0 1,0-1 0,0 1 0,0-1-1,0 1 1,0-1 0,1 0-1,-1 1 1,0-1 0,1-1 0,-1 1-1,1 0 1,-1 0 0,1-1-1,0 0 1,-1 1 0,1-1 0,-1 0-1,1 0 1,0 0 0,-1-1-1,5 0 1,22-3-4718</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3.762"/>
    </inkml:context>
    <inkml:brush xml:id="br0">
      <inkml:brushProperty name="width" value="0.025" units="cm"/>
      <inkml:brushProperty name="height" value="0.025" units="cm"/>
      <inkml:brushProperty name="color" value="#E71224"/>
    </inkml:brush>
  </inkml:definitions>
  <inkml:trace contextRef="#ctx0" brushRef="#br0">154 1 8584,'0'0'6225,"-10"6"-4207,-55 43-815,58-44-1165,1 1-1,0 0 1,0 1 0,1 0-1,0 0 1,0 0 0,0 0-1,1 1 1,-3 8 0,7-16-79,0 1-1,0-1 1,0 0 0,0 1 0,0-1 0,1 0-1,-1 1 1,0-1 0,0 0 0,0 0 0,1 1 0,-1-1-1,0 0 1,0 0 0,1 1 0,-1-1 0,0 0-1,0 0 1,1 1 0,-1-1 0,0 0 0,1 0 0,-1 0-1,0 0 1,1 0 0,-1 0 0,0 0 0,1 1-1,-1-1 1,0 0 0,1 0 0,-1 0 0,0 0 0,1-1-1,-1 1 1,1 0 0,-1 0 0,0 0 0,1 0-1,-1 0 1,0 0 0,0 0 0,1-1 0,-1 1 0,0 0-1,1 0 1,-1 0 0,0-1 0,0 1 0,1 0-1,20-8 87,-13 4-33,1 0-1,-1 0 0,1 1 0,0 0 0,0 0 0,0 1 0,18-2 0,-25 4 7,0 0 1,0 0 0,0 0 0,0 0 0,-1 1-1,1-1 1,0 1 0,0-1 0,0 1-1,-1 0 1,1 0 0,0 0 0,-1 0-1,1 0 1,-1 0 0,1 0 0,2 3-1,-2-2 41,-1 1-1,1-1 1,-1 1-1,1 0 1,-1 0-1,0 0 1,0 0-1,-1 0 0,1 0 1,0 0-1,-1 0 1,0 0-1,0 0 1,0 5-1,1-3 56,-1 0-1,0 0 1,-1 0 0,1 0 0,-1 0-1,0-1 1,0 1 0,-1 0-1,1 0 1,-4 6 0,2-8 58,1 0 0,-1 0-1,0 0 1,0 0 0,0 0 0,0-1 0,0 0 0,-1 1 0,1-1-1,-1 0 1,1-1 0,-1 1 0,-7 1 0,0 1-130,-2 0 0,1-2 0,0 1 0,0-2 0,-1 0-1,-16 0 1,28-1-249,0 0 0,0 0-1,0 0 1,0 0-1,1 0 1,-1 0-1,0 0 1,0 0-1,0 0 1,0-1-1,0 1 1,0 0-1,0-1 1,0 1 0,1-1-1,-1 1 1,0-1-1,0 1 1,1-1-1,-1 1 1,0-1-1,1 0 1,-1 1-1,0-1 1,1 0-1,-1 0 1,1 1 0,-1-2-1,-4-10-7789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4.581"/>
    </inkml:context>
    <inkml:brush xml:id="br0">
      <inkml:brushProperty name="width" value="0.025" units="cm"/>
      <inkml:brushProperty name="height" value="0.025" units="cm"/>
      <inkml:brushProperty name="color" value="#E71224"/>
    </inkml:brush>
  </inkml:definitions>
  <inkml:trace contextRef="#ctx0" brushRef="#br0">41 1 12011,'0'0'4122,"0"10"-3615,-39 658 2194,38-662-2468,0-11-49,2-28 57,6-54-130,2 32-116,1 1 0,3 1-1,32-82 1,-38 116-8,1 1-1,1-1 0,0 1 1,2 1-1,0 0 1,1 0-1,0 1 0,2 1 1,0 0-1,0 1 0,1 0 1,34-22-1,-42 32-37,-1 0-1,1 1 1,0 0-1,0 0 1,1 1-1,-1 0 1,1 0-1,-1 0 1,1 1-1,-1 0 1,1 1-1,0 0 1,11 1-1,-18-1 45,0 0 0,0 1-1,0-1 1,0 0 0,-1 1-1,1-1 1,0 1 0,0-1-1,0 1 1,-1 0 0,1-1-1,0 1 1,-1 0-1,1-1 1,0 1 0,-1 0-1,1 0 1,-1-1 0,1 1-1,-1 0 1,1 0 0,-1 0-1,0 0 1,0 0 0,1 0-1,-1 0 1,0 0-1,0 0 1,0 0 0,0 0-1,0 0 1,0-1 0,0 1-1,0 0 1,0 0 0,-1 0-1,1 0 1,-1 2 0,0 0 12,0 1 1,0-1 0,-1 1 0,1-1-1,-1 0 1,0 0 0,0 0-1,0 0 1,-3 4 0,-14 8 103,-1-1 0,-1 0 1,1-2-1,-2 0 0,0-2 0,0 0 0,-1-2 0,0 0 1,0-1-1,-46 6 0,48-14-869,28-9-2277,31-13-3955,-5 6-1870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4.992"/>
    </inkml:context>
    <inkml:brush xml:id="br0">
      <inkml:brushProperty name="width" value="0.025" units="cm"/>
      <inkml:brushProperty name="height" value="0.025" units="cm"/>
      <inkml:brushProperty name="color" value="#E71224"/>
    </inkml:brush>
  </inkml:definitions>
  <inkml:trace contextRef="#ctx0" brushRef="#br0">225 140 5926,'0'0'6806,"-3"-9"-6288,-2-4 68,0 0 1,0 0-1,-1 0 1,-1 1-1,-9-14 1,14 23-412,0 0 1,0 0 0,0 0-1,-1 1 1,1-1-1,-1 1 1,0-1 0,0 1-1,0 0 1,0 0-1,0 0 1,0 0 0,0 1-1,-1 0 1,1-1-1,-1 1 1,1 0 0,-1 0-1,1 1 1,-1-1-1,1 1 1,-1 0 0,0 0-1,1 0 1,-1 0-1,1 1 1,-1-1 0,0 1-1,-5 2 1,5-1-118,-1 1 1,1-1-1,-1 1 1,1 0 0,0 1-1,0-1 1,1 1-1,-1-1 1,1 1-1,-1 0 1,1 1-1,1-1 1,-1 0 0,0 1-1,1 0 1,0-1-1,0 1 1,-1 7-1,-1-1-34,1 1-1,1-1 0,0 1 1,0 0-1,1 0 0,1 22 1,1-31-24,-1-1 1,0 1-1,1-1 0,-1 0 1,1 1-1,-1-1 1,1 0-1,0 1 0,0-1 1,0 0-1,1 0 1,-1 0-1,0 0 0,1 0 1,-1 0-1,1 0 1,0 0-1,0-1 1,0 1-1,3 2 0,-1-2 1,0 0 0,0-1 0,0 1 0,1-1-1,-1 0 1,0 0 0,0-1 0,1 1-1,-1-1 1,9 0 0,-1-1 0,0-1 0,0 0 1,0 0-1,0-1 0,0-1 0,-1 0 0,19-10 0,-16 7 22,-2-1-1,1-1 1,-1 0-1,15-15 1,-24 21-17,0 1 0,0-1 0,-1 0 1,1 0-1,-1 0 0,0 0 0,0 0 1,0-1-1,0 1 0,-1-1 0,1 1 1,-1-1-1,0 0 0,0 1 1,0-1-1,0 0 0,-1 0 0,0 0 1,1 0-1,-1 1 0,-1-1 0,0-6 1,1 9-8,-1 0 0,1 1 0,0-1 0,-1 1 1,1-1-1,-1 0 0,1 1 0,-1-1 0,1 1 1,-1 0-1,1-1 0,-1 1 0,0-1 0,1 1 1,-1 0-1,0-1 0,1 1 0,-1 0 0,0 0 1,1 0-1,-1-1 0,0 1 0,1 0 0,-1 0 1,0 0-1,0 0 0,1 0 0,-1 0 1,0 1-1,1-1 0,-1 0 0,0 0 0,1 0 1,-1 1-1,0-1 0,1 0 0,-1 0 0,0 1 1,0 0-1,-25 16-154,21-11-1,1 0 0,0 1 0,0-1-1,1 1 1,-5 9 0,7-13-142,0 0 1,0 0-1,0 0 0,0 0 0,1 0 0,-1 0 0,1 0 0,0 0 0,0 1 1,0-1-1,0 0 0,0 0 0,1 0 0,-1 0 0,1 0 0,1 3 0,-1-5-81,0 0-1,0-1 0,0 1 1,0 0-1,0-1 1,0 1-1,0 0 0,0-1 1,0 1-1,0-1 0,1 0 1,-1 1-1,0-1 0,0 0 1,0 0-1,1 0 0,-1 0 1,0 0-1,0 0 0,1 0 1,-1 0-1,2-1 0,-3 1 229,20-3-8182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5.385"/>
    </inkml:context>
    <inkml:brush xml:id="br0">
      <inkml:brushProperty name="width" value="0.025" units="cm"/>
      <inkml:brushProperty name="height" value="0.025" units="cm"/>
      <inkml:brushProperty name="color" value="#E71224"/>
    </inkml:brush>
  </inkml:definitions>
  <inkml:trace contextRef="#ctx0" brushRef="#br0">140 0 8648,'0'0'8168,"-8"6"-7415,-20 16-269,2 2 0,-42 48 0,68-72-501,0 0 1,0 0 0,0 0 0,0 0-1,0 1 1,0-1 0,0 0 0,0 0-1,-1 0 1,1 0 0,0 1-1,0-1 1,0 0 0,0 0 0,0 0-1,0 0 1,0 1 0,1-1 0,-1 0-1,0 0 1,0 0 0,0 0 0,0 1-1,0-1 1,0 0 0,0 0-1,0 0 1,0 0 0,0 1 0,1-1-1,-1 0 1,0 0 0,0 0 0,0 0-1,0 0 1,0 0 0,0 0 0,1 1-1,-1-1 1,0 0 0,0 0-1,0 0 1,0 0 0,1 0 0,-1 0-1,0 0 1,0 0 0,0 0 0,1 0-1,-1 0 1,19 3-1347,26-4-1907,-38 1 2567,14-2-967,-12 1 1492,-1 0 0,1 1 0,-1 0 0,1 0 0,-1 1 0,1 0 0,-1 0-1,16 5 1,-23-6 267,-1 1 0,1-1 0,0 1 0,0 0 0,0-1 0,0 1-1,-1 0 1,1-1 0,0 1 0,-1 0 0,1 0 0,0 0 0,-1 0-1,1-1 1,-1 1 0,1 0 0,-1 0 0,0 0 0,1 0 0,-1 0-1,0 0 1,0 0 0,0 0 0,0 0 0,0 0 0,0 1 0,0-1-1,0 0 1,0 0 0,0 0 0,0 0 0,-1 0 0,1 0 0,0 0-1,-1 0 1,1-1 0,-1 1 0,1 0 0,-1 0 0,0 0 0,1 0-1,-1 0 1,0-1 0,1 1 0,-2 0 0,-2 4 400,-1 0-1,0-1 1,0 1 0,0-1 0,-9 5-1,2-1-90,0-1 0,-1-1 0,0 0-1,0-1 1,0 0 0,-1-1-1,1 0 1,-1-1 0,-23 2-1,37-5-474,-1 0 0,1 0 0,0 0 0,-1 0 0,1 0 0,-1 0 0,1 0-1,0 0 1,-1-1 0,1 1 0,0 0 0,-1 0 0,1 0 0,0 0 0,-1 0-1,1-1 1,0 1 0,-1 0 0,1 0 0,0-1 0,-1 1 0,1 0 0,0-1-1,0 1 1,0 0 0,-1-1 0,1 1 0,0 0 0,0-1 0,0 1 0,0 0-1,-1-1 1,1 1 0,0 0 0,0-1 0,0 1 0,0-1 0,0 1 0,0 0-1,0-1 1,0 1 0,0 0 0,0-1 0,8-19-6075,8-1-2288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5.730"/>
    </inkml:context>
    <inkml:brush xml:id="br0">
      <inkml:brushProperty name="width" value="0.025" units="cm"/>
      <inkml:brushProperty name="height" value="0.025" units="cm"/>
      <inkml:brushProperty name="color" value="#E71224"/>
    </inkml:brush>
  </inkml:definitions>
  <inkml:trace contextRef="#ctx0" brushRef="#br0">248 0 11627,'0'0'1489,"-10"3"-384,-21 8-370,0 1-1,0 3 1,1 0-1,1 1 1,1 2-1,-29 23 0,57-41-736,1 1 1,-1-1-1,0 0 0,0 0 0,0 0 0,0 0 0,0 0 1,0 0-1,0 0 0,0 0 0,1 0 0,-1 1 0,0-1 1,0 0-1,0 0 0,0 0 0,0 0 0,0 0 0,0 0 0,0 1 1,0-1-1,0 0 0,0 0 0,0 0 0,0 0 0,0 0 1,0 0-1,0 1 0,0-1 0,0 0 0,0 0 0,0 0 0,0 0 1,0 0-1,0 1 0,0-1 0,0 0 0,0 0 0,0 0 1,0 0-1,-1 0 0,1 0 0,0 0 0,0 0 0,0 1 1,0-1-1,0 0 0,0 0 0,0 0 0,-1 0 0,1 0 0,0 0 1,0 0-1,0 0 0,0 0 0,0 0 0,0 0 0,-1 0 1,1 0-1,19-3 7,25-9-268,-27 6 6,0 0-1,0 2 1,0 0-1,1 0 1,-1 2-1,1 0 1,0 1 0,35 3-1,-52-1 259,0-1-1,0 1 1,0-1-1,0 1 1,0-1 0,0 1-1,0-1 1,0 1-1,0 0 1,0-1 0,0 1-1,-1 0 1,1 0-1,0 0 1,-1 0-1,1 0 1,0 0 0,-1 0-1,1 0 1,-1 0-1,1 0 1,-1 0 0,0 0-1,1 0 1,-1 0-1,0 0 1,0 0-1,0 1 1,0-1 0,0 0-1,0 0 1,0 0-1,0 0 1,0 0 0,-1 0-1,1 1 1,0-1-1,-1 1 1,0 2 118,0 0 0,-1 0 0,1 0 0,-1-1-1,0 1 1,0-1 0,0 1 0,0-1 0,-5 5 0,-9 7 574,0-2 1,-1 0 0,-30 17-1,37-25-579,1 0-1,-1 0 0,0-1 1,0 0-1,-1-1 0,1 0 1,-1-1-1,1 0 0,-12 1 1,26-10-1762,0 1 0,0 1 0,1-1 0,0 1 1,6-6-1,17-13-4753</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6.105"/>
    </inkml:context>
    <inkml:brush xml:id="br0">
      <inkml:brushProperty name="width" value="0.025" units="cm"/>
      <inkml:brushProperty name="height" value="0.025" units="cm"/>
      <inkml:brushProperty name="color" value="#E71224"/>
    </inkml:brush>
  </inkml:definitions>
  <inkml:trace contextRef="#ctx0" brushRef="#br0">136 1 15855,'0'0'2723,"-47"59"-1058,26-29-896,0 4-129,3 0 33,5 0-449,4-4-160,2-4-64,7-8 64,0-6-608,6-8-161,6-4-224,4-5-160,2-13-832,-2-3-1122,-3-5-833,-3-2-1921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6.695"/>
    </inkml:context>
    <inkml:brush xml:id="br0">
      <inkml:brushProperty name="width" value="0.025" units="cm"/>
      <inkml:brushProperty name="height" value="0.025" units="cm"/>
      <inkml:brushProperty name="color" value="#E71224"/>
    </inkml:brush>
  </inkml:definitions>
  <inkml:trace contextRef="#ctx0" brushRef="#br0">2 270 9865,'0'0'3486,"-1"9"-1751,0 29-608,2-36-1067,-1 0 1,1 0 0,-1 0-1,1 0 1,0-1 0,0 1-1,0 0 1,0 0 0,0-1 0,0 1-1,1-1 1,-1 1 0,0-1-1,1 0 1,-1 1 0,1-1-1,0 0 1,-1 0 0,1 0-1,0 0 1,0 0 0,-1 0-1,1-1 1,0 1 0,0-1 0,0 1-1,0-1 1,0 0 0,3 1-1,55 0 196,-51-3-223,-1 1 1,0-1-1,0-1 0,0 0 0,0 0 0,0-1 1,12-7-1,-16 9-31,0-1 0,0 1 0,0-1 1,0 0-1,0-1 0,-1 1 0,1-1 1,-1 1-1,0-1 0,0 0 0,0 0 1,-1 0-1,1-1 0,2-6 0,-5 11-1,0-1-1,0 1 1,0 0-1,0-1 0,0 1 1,0 0-1,0-1 1,0 1-1,0 0 1,0-1-1,0 1 0,0-1 1,-1 1-1,1 0 1,0-1-1,0 1 0,0 0 1,0 0-1,-1-1 1,1 1-1,0 0 1,0-1-1,-1 1 0,1 0 1,0 0-1,0-1 1,-1 1-1,1 0 1,0 0-1,-1 0 0,1 0 1,0-1-1,-1 1 1,1 0-1,0 0 1,-1 0-1,1 0 0,0 0 1,-1 0-1,1 0 1,0 0-1,-1 0 1,1 0-1,0 0 0,-1 0 1,1 0-1,-1 0 1,1 0-1,0 0 1,-1 1-1,1-1 0,0 0 1,-1 0-1,1 0 1,0 0-1,0 1 1,-1-1-1,1 0 0,0 0 1,0 1-1,-1-1 1,1 1-1,-24 12 133,14-4 35,0 0 0,0 1 0,-15 20 0,23-27-135,0 0 1,0-1-1,0 1 0,0 0 0,1 0 1,-1 0-1,1 0 0,0 0 1,0 0-1,0 1 0,0-1 0,0 0 1,1 0-1,0 1 0,-1-1 1,1 0-1,0 1 0,1-1 1,-1 0-1,1 1 0,1 5 0,-1-8-31,0 0 0,0 0 0,0 0 0,1 0 0,-1 0-1,0 0 1,0-1 0,1 1 0,-1 0 0,1-1 0,-1 1-1,1-1 1,-1 0 0,0 1 0,1-1 0,-1 0 0,1 0 0,-1 0-1,1 0 1,2 0 0,34-5 114,-25 1-310,0-1 1,0 0-1,0-1 0,-1 0 1,0-1-1,0-1 0,11-9 0,2-3-492,-2 0 0,24-27-1,-24 17 36,-23 30 657,0 0 0,0 0-1,0 0 1,0 0 0,0 0 0,0 0-1,0 0 1,-1 0 0,1 0-1,0 1 1,0-1 0,0 0 0,0 0-1,0 0 1,0 0 0,0 0 0,-1 0-1,1 0 1,0 0 0,0 0-1,0 0 1,0-1 0,0 1 0,0 0-1,0 0 1,-1 0 0,1 0 0,0 0-1,0 0 1,0 0 0,0 0 0,0 0-1,0 0 1,0 0 0,0 0-1,0 0 1,-1 0 0,1-1 0,0 1-1,0 0 1,0 0 0,0 0 0,0 0-1,0 0 1,0 0 0,0 0-1,0-1 1,0 1 0,0 0 0,0 0-1,0 0 1,0 0 0,0 0 0,0 0-1,0 0 1,0-1 0,0 1-1,0 0 1,0 0 0,0 0 0,-10 5 213,10-5-169,-13 14 331,14-7-111,1-6-260,0-1 0,0 0 0,0 0 0,0 0 0,-1-1 0,1 1 0,0 0 0,0-1 0,0 1 0,-1-1 0,1 1 1,0-1-1,-1 0 0,1 0 0,2-1 0,24-14-849,0-1 0,-1-2-1,30-26 1,-44 34 851,-1-1 0,1-1 0,-2 0 0,0 0 0,0-1-1,-2-1 1,15-26 0,-24 40 42,1 0-1,0 0 0,-1-1 1,1 1-1,-1 0 1,1-1-1,-1 1 1,1 0-1,-1-1 1,0 1-1,0-1 1,0 1-1,0 0 1,0-1-1,0-2 0,-1 4-3,1 0 0,-1 0-1,1 0 1,0 0-1,-1 0 1,1-1-1,-1 1 1,1 0-1,-1 0 1,1 0-1,-1 0 1,1 1-1,-1-1 1,1 0 0,-1 0-1,1 0 1,-1 0-1,1 0 1,-1 1-1,1-1 1,0 0-1,-1 0 1,1 1-1,-1-1 1,1 0 0,0 1-1,-1-1 1,1 1-1,-36 33 1428,22-12-1112,0 0-1,1 1 1,2 0-1,-14 38 1,21-48-233,0 0 0,1 0-1,0 0 1,1 0 0,0 1 0,1-1-1,1 1 1,0-1 0,1 1 0,4 21-1,-3-30-153,0 0 0,-1-1 0,2 1 0,-1-1 0,1 1 0,-1-1 0,1 0 0,0 0 0,6 6 0,-2-2-510,-43-20-1257,3-12 1783,0-1 0,2-2 0,0-2-1,2 0 1,-32-43 0,61 72 37,-1-1-1,1 1 1,0 0 0,-1 0-1,1-1 1,0 1-1,0 0 1,-1-1 0,1 1-1,0 0 1,0-1 0,-1 1-1,1-1 1,0 1-1,0 0 1,0-1 0,0 1-1,0-1 1,0 1 0,-1 0-1,1-1 1,0 1-1,0-1 1,0 1 0,0-1-1,1 1 1,-1 0 0,0-1-1,0 1 1,0-1-1,0 1 1,0 0 0,0-1-1,1 1 1,-1-1 0,0 1-1,0 0 1,1-1-1,-1 1 1,1-1 0,22-3 344,48 13-537,-54-6 337,81 6-576,-33-10-4440,-47-5 68,-12-9-1787</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7.056"/>
    </inkml:context>
    <inkml:brush xml:id="br0">
      <inkml:brushProperty name="width" value="0.025" units="cm"/>
      <inkml:brushProperty name="height" value="0.025" units="cm"/>
      <inkml:brushProperty name="color" value="#E71224"/>
    </inkml:brush>
  </inkml:definitions>
  <inkml:trace contextRef="#ctx0" brushRef="#br0">49 49 11211,'0'0'5861,"-49"-49"-3074,55 49-2819,12 15 32,7 1-577,0 0-3138,1-5-10603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7.398"/>
    </inkml:context>
    <inkml:brush xml:id="br0">
      <inkml:brushProperty name="width" value="0.025" units="cm"/>
      <inkml:brushProperty name="height" value="0.025" units="cm"/>
      <inkml:brushProperty name="color" value="#E71224"/>
    </inkml:brush>
  </inkml:definitions>
  <inkml:trace contextRef="#ctx0" brushRef="#br0">0 0 14253,'0'0'6118,"29"74"-5349,-29-27-577,0 4-96,-4-1-96,2-1-865,-1-4-288,3-10-352,0-6-1666,9-12-1249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8.876"/>
    </inkml:context>
    <inkml:brush xml:id="br0">
      <inkml:brushProperty name="width" value="0.035" units="cm"/>
      <inkml:brushProperty name="height" value="0.035" units="cm"/>
    </inkml:brush>
  </inkml:definitions>
  <inkml:trace contextRef="#ctx0" brushRef="#br0">182 0 14579,'-45'22'1410,"26"-14"-1038,0 1-1,1 1 1,0 1-1,1 0 1,-18 15 0,34-25-353,1 0 1,-1-1-1,0 1 1,0-1-1,1 1 0,-1 0 1,0 0-1,1-1 1,-1 1-1,1 0 1,-1 0-1,1 0 1,-1 0-1,1 0 1,0 0-1,-1-1 1,1 1-1,0 0 1,0 0-1,-1 0 1,1 1-1,1-1-15,-1-1-1,1 1 0,-1-1 1,0 1-1,1-1 1,-1 1-1,1-1 1,-1 1-1,1-1 0,0 0 1,-1 1-1,1-1 1,-1 0-1,1 0 0,0 0 1,-1 1-1,1-1 1,0 0-1,-1 0 0,1 0 1,-1 0-1,2 0 1,7 0-64,0 0-1,0-1 1,12-2 0,49-13-181,-47 9 132,0 2 0,0 1 0,0 0 0,1 2 0,-1 0 0,28 3 0,-50-1 120,0 0 0,0 0 0,0 0 0,0 0-1,1 0 1,-1 1 0,0-1 0,0 0 0,0 1 0,0-1 0,0 0 0,0 1-1,0 0 1,0-1 0,0 1 0,0 0 0,-1-1 0,1 1 0,0 0 0,0 0-1,0 0 1,-1-1 0,2 3 0,-2-2 25,0 1-1,0-1 1,1 0-1,-1 1 1,-1-1-1,1 0 1,0 1 0,0-1-1,0 0 1,-1 1-1,1-1 1,-1 0 0,1 0-1,-1 1 1,1-1-1,-2 2 1,-4 6 257,-1-1 0,1 0 0,-15 13 0,19-19-258,-16 16 153,0-1 1,-1-1-1,-1 0 1,-41 23-1,61-39-224,-1 0-1,1 1 0,-1-1 1,0 0-1,1 0 0,-1 1 0,1-1 1,-1 0-1,0 0 0,1 0 1,-1 0-1,0 0 0,1 1 0,-1-1 1,1-1-1,-1 1 0,0 0 1,0 0-1,1 0 20,-1-1-1,1 1 1,0-1 0,0 1 0,0-1 0,0 1 0,0-1 0,0 1-1,0-1 1,0 1 0,0-1 0,0 1 0,0-1 0,0 1 0,0-1-1,1 1 1,-1-1 0,0 1 0,0-1 0,0 1 0,1 0 0,-1-1-1,0 1 1,1-1 0,-1 1 0,0 0 0,1-1 0,-1 1-1,14-18-383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8.212"/>
    </inkml:context>
    <inkml:brush xml:id="br0">
      <inkml:brushProperty name="width" value="0.025" units="cm"/>
      <inkml:brushProperty name="height" value="0.025" units="cm"/>
      <inkml:brushProperty name="color" value="#E71224"/>
    </inkml:brush>
  </inkml:definitions>
  <inkml:trace contextRef="#ctx0" brushRef="#br0">0 70 3683,'0'0'7912,"6"-9"-4522,-4 5-3274,0 1 35,0-1 0,0 0 0,0 1 0,1-1 0,-1 1 0,1 0 1,0 0-1,0 0 0,0 0 0,0 1 0,0-1 0,1 1 0,-1 0 0,1 0 0,0 0 0,0 0 0,-1 1 0,1-1 0,0 1 0,8-1 0,-4 1-109,0 0 0,1 1 0,-1 0 0,0 1 0,0 0 1,1 0-1,-1 1 0,0 0 0,9 3 0,-15-4-42,0 0-1,1 1 1,-1-1 0,0 1 0,0 0 0,0-1 0,0 1 0,0 0 0,0 0-1,-1 0 1,1 0 0,0 1 0,-1-1 0,0 0 0,0 1 0,0-1 0,0 1-1,0-1 1,0 1 0,0-1 0,-1 1 0,1 0 0,-1-1 0,0 1 0,0 0 0,0-1-1,0 1 1,0 0 0,-1-1 0,1 1 0,-1 0 0,-1 2 0,-1 5 15,0 0 0,-1-1 0,-1 0 0,1 1-1,-2-2 1,1 1 0,-1-1 0,-8 10 0,8-11 39,0 0 0,1 0 0,0 1 0,0 0-1,0 0 1,1 0 0,1 0 0,-1 1 0,-4 17-1,9-25-42,-1-1-1,0 1 0,0-1 0,0 1 1,0-1-1,0 0 0,1 1 0,-1-1 1,0 1-1,0-1 0,1 1 0,-1-1 1,0 1-1,1-1 0,-1 0 0,0 1 1,1-1-1,-1 0 0,1 1 0,-1-1 1,0 0-1,1 0 0,-1 1 0,1-1 1,-1 0-1,1 0 0,-1 0 0,1 0 1,-1 0-1,1 1 0,-1-1 0,1 0 1,-1 0-1,1 0 0,-1 0 1,1-1-1,-1 1 0,1 0 0,-1 0 1,1 0-1,-1 0 0,1 0 0,-1-1 1,1 1-1,-1 0 0,1 0 0,-1-1 1,1 1-1,-1-1 0,30-11 289,-2-6-238,0-2 1,-2 0-1,0-2 0,-1-1 1,-2-1-1,0 0 0,-2-2 1,-1-1-1,18-30 1,-47 80-137,2 1 0,0 0 0,2 0 1,0 1-1,-2 49 0,7-72 77,0 0 0,0-1 0,0 1 0,0-1 0,0 1 0,0 0 1,1-1-1,-1 1 0,0-1 0,1 1 0,0-1 0,-1 1 0,1-1 0,0 0 0,-1 1 0,1-1 0,0 0 0,0 1 0,0-1 0,0 0 0,0 0 0,1 0 0,-1 0 0,0 0 0,0 0 0,1 0 0,-1 0 0,1-1 0,-1 1 0,0 0 1,1-1-1,-1 1 0,1-1 0,0 0 0,-1 1 0,1-1 0,-1 0 0,1 0 0,-1 0 0,1 0 0,0 0 0,-1-1 0,1 1 0,-1 0 0,1-1 0,-1 1 0,1-1 0,1 0 0,5-2 76,-1 0-1,0 0 0,0-1 0,0 0 1,0 0-1,-1-1 0,1 0 0,7-7 1,-7 5-27,-1 0 0,1-1 0,-1 1 0,0-1 0,-1 0 0,0-1 0,0 1 0,-1-1 0,0 0 0,0 0 0,-1 0 0,0-1 0,-1 1 0,0-1 0,0 0 0,-1 1 0,-1-12 0,1 21-54,-1-1 0,0 1 0,0-1 0,0 1 0,0-1 1,0 1-1,0-1 0,0 1 0,0-1 0,0 1 0,0-1 0,0 1 0,0-1 1,0 1-1,0-1 0,0 1 0,-1-1 0,1 1 0,0-1 0,0 1 0,0-1 0,-1 1 1,1 0-1,0-1 0,-1 1 0,1-1 0,-1 1 0,1 0 0,0-1 0,-1 1 1,1 0-1,-1-1 0,1 1 0,-1 0 0,1 0 0,0 0 0,-1-1 0,1 1 0,-1 0 1,0 0-1,1 0 0,-1 0 0,1 0 0,-1 0 0,1 0 0,-1 0 0,1 0 0,-1 0 1,1 0-1,-1 0 0,1 0 0,-1 1 0,1-1 0,-1 0 0,1 0 0,-1 0 1,1 1-1,0-1 0,-1 0 0,1 1 0,-1-1 0,1 0 0,0 1 0,-1-1 0,0 1 1,-1 1-4,0 1 1,-1 0-1,1-1 0,0 1 1,0 0-1,0 0 1,1 0-1,-3 5 1,3-4 3,-1 0 0,1 0 0,0 0 0,1 0 0,-1 0 0,1 0 1,0 0-1,0 0 0,0 1 0,0-1 0,1 0 0,-1 0 0,1 0 1,0 0-1,4 8 0,-4-10 5,1-1 0,0 1 1,0 0-1,-1 0 0,1-1 1,0 1-1,1-1 0,-1 0 0,0 1 1,0-1-1,1 0 0,-1 0 0,0 0 1,1-1-1,-1 1 0,1-1 1,-1 1-1,1-1 0,-1 0 0,1 0 1,-1 0-1,1 0 0,0 0 1,-1-1-1,1 1 0,4-2 0,3-1 24,0-1 0,0 0 0,0 0 0,-1-1 0,0 0 0,0-1 0,0 0 0,0 0 0,-1-1 0,0 0 0,0-1 0,-1 1 0,0-1 0,0-1 0,-1 1 0,0-1 0,-1-1 0,9-17 0,-24 45-500,5-11 478,1 0-1,0 1 0,0-1 0,0 1 1,1-1-1,1 1 0,-1 0 0,1 0 0,1 0 1,-1 1-1,0 12 0,3-21-5,-1 1 1,1-1-1,-1 1 1,1-1-1,-1 1 0,1-1 1,-1 0-1,1 1 0,-1-1 1,1 0-1,-1 1 0,1-1 1,-1 0-1,1 0 0,0 0 1,-1 1-1,1-1 1,0 0-1,-1 0 0,1 0 1,-1 0-1,1 0 0,0 0 1,-1 0-1,1-1 0,0 1 1,-1 0-1,2 0 0,20-6 31,-13 1-120,1-1 1,-1 0 0,16-14 0,-20 15-18,1 0 1,0 0 0,0 1-1,1-1 1,-1 1 0,1 1-1,0-1 1,0 1 0,0 0-1,10-2 1,-16 5 94,0 1 0,-1-1 0,1 0-1,0 0 1,-1 1 0,1-1 0,0 0 0,-1 1 0,1-1 0,-1 0-1,1 1 1,-1-1 0,1 1 0,-1-1 0,1 1 0,-1-1-1,1 1 1,-1 0 0,1-1 0,-1 1 0,0 0 0,0-1 0,1 1-1,-1 0 1,0-1 0,0 1 0,0 0 0,1-1 0,-1 2 0,6 30 191,-3-15 11,-3-14-174,1 0 0,0-1-1,0 1 1,0 0-1,1-1 1,-1 1-1,1-1 1,-1 0 0,1 1-1,0-1 1,0 0-1,0 0 1,0 0 0,0 0-1,0 0 1,0-1-1,1 1 1,-1-1-1,1 1 1,-1-1 0,6 2-1,-3-2-1,1 0-1,-1-1 0,1 1 1,-1-1-1,1 0 1,-1 0-1,0-1 1,1 0-1,-1 0 1,10-3-1,7-4-192,1-1 1,-1-1-1,40-26 0,-46 25 40,-12 7 127,-1 1 1,1 1-1,0-1 1,0 1-1,0-1 0,0 1 1,0 0-1,0 0 0,1 1 1,7-2-1,-13 5 27,1 0 0,-1 1-1,1-1 1,-1 0 0,0 0-1,0 1 1,0-1 0,0 0-1,0 0 1,0 0 0,-4 3-1,-11 22 485,15-26-490,1 0 0,-1 1 0,0-1 0,1 0 0,-1 0 1,1 0-1,0 1 0,-1-1 0,1 0 0,0 1 0,0-1 0,0 0 0,0 1 0,0-1 0,0 0 0,0 1 0,0-1 0,0 0 0,1 1 0,0 1 0,3-2-343,0-1 1,1 1-1,-1-1 0,0 0 1,0 0-1,1 0 1,5-2-1,-9 2 313,45-14-6829,-20 5 1907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8.541"/>
    </inkml:context>
    <inkml:brush xml:id="br0">
      <inkml:brushProperty name="width" value="0.025" units="cm"/>
      <inkml:brushProperty name="height" value="0.025" units="cm"/>
      <inkml:brushProperty name="color" value="#E71224"/>
    </inkml:brush>
  </inkml:definitions>
  <inkml:trace contextRef="#ctx0" brushRef="#br0">1 1 448,'0'0'1602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8.935"/>
    </inkml:context>
    <inkml:brush xml:id="br0">
      <inkml:brushProperty name="width" value="0.025" units="cm"/>
      <inkml:brushProperty name="height" value="0.025" units="cm"/>
      <inkml:brushProperty name="color" value="#E71224"/>
    </inkml:brush>
  </inkml:definitions>
  <inkml:trace contextRef="#ctx0" brushRef="#br0">13 1 10250,'0'0'7425,"-2"8"-6490,1-4-869,-8 35 1120,9-38-1157,0 0 1,0 0-1,0 0 1,0 0-1,0 0 0,0 0 1,0 0-1,0 0 1,0 0-1,1 1 1,-1-1-1,0 0 0,1 0 1,-1 0-1,1 0 1,-1-1-1,1 1 0,-1 0 1,1 0-1,0 0 1,-1 0-1,1 0 1,0-1-1,0 1 0,-1 0 1,1-1-1,0 1 1,0-1-1,0 1 0,0-1 1,0 1-1,0-1 1,0 1-1,0-1 1,0 0-1,0 0 0,2 1 1,10-1 42,0 0 0,0-1 1,-1 0-1,20-5 0,18-2-22,-50 8-52,1 0 0,-1 0 0,1 0 0,-1-1 0,1 1-1,-1 0 1,1 1 0,-1-1 0,1 0 0,-1 0 0,1 0 0,-1 0 0,1 0 0,-1 0 0,1 1 0,-1-1 0,1 0 0,-1 0 0,0 1 0,1-1-1,-1 0 1,1 1 0,-1-1 0,0 0 0,1 1 0,-1-1 0,0 0 0,1 1 0,-1-1 0,0 1 0,0-1 0,0 1 0,1-1 0,-1 1 0,0-1-1,0 1 1,0 0 0,-4 25 247,-19 21-37,21-44-397,-9 9-3231,6-11-2757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2:59.906"/>
    </inkml:context>
    <inkml:brush xml:id="br0">
      <inkml:brushProperty name="width" value="0.025" units="cm"/>
      <inkml:brushProperty name="height" value="0.025" units="cm"/>
      <inkml:brushProperty name="color" value="#E71224"/>
    </inkml:brush>
  </inkml:definitions>
  <inkml:trace contextRef="#ctx0" brushRef="#br0">204 237 11179,'0'0'3091,"-11"-4"-1036,5 2-1916,1 0-1,-1 1 1,0-1 0,0 1 0,1 0 0,-1 0-1,0 1 1,0 0 0,0 0 0,0 0 0,1 1-1,-1 0 1,0 0 0,0 0 0,1 1 0,-1 0-1,1 0 1,-1 0 0,1 1 0,0 0 0,0 0-1,0 0 1,-6 6 0,6-5-113,1 0 0,-1 0 0,1 0 0,0 1 1,1 0-1,-1 0 0,1 0 0,0 0 0,0 0 0,1 1 0,-1-1 0,1 1 1,0 0-1,1-1 0,0 1 0,0 0 0,0 0 0,0 11 0,1-16-26,0-1 0,1 1-1,-1 0 1,0 0-1,1-1 1,-1 1-1,1 0 1,-1-1-1,1 1 1,-1-1 0,1 1-1,-1-1 1,1 1-1,-1-1 1,1 1-1,0-1 1,-1 1-1,1-1 1,0 0-1,0 1 1,-1-1 0,1 0-1,0 0 1,0 1-1,-1-1 1,1 0-1,0 0 1,0 0-1,-1 0 1,1 0 0,0 0-1,0 0 1,0 0-1,1-1 1,28-6 37,-16-1 28,-1 0 0,0 0 1,-1-2-1,0 1 0,0-1 0,-1-1 1,16-19-1,61-90 64,-78 106-96,0 1-1,-1-2 1,-1 1 0,-1-1-1,0 0 1,-1-1-1,0 1 1,3-21 0,-9 36-33,0 1 1,0-1-1,0 0 1,-1 0-1,1 0 1,0 1-1,0-1 1,0 0-1,-1 0 1,1 0 0,0 0-1,0 0 1,0 0-1,-1 1 1,1-1-1,0 0 1,0 0-1,-1 0 1,1 0-1,0 0 1,0 0-1,-1 0 1,1 0-1,0 0 1,0 0 0,-1 0-1,1 0 1,0 0-1,0 0 1,-1-1-1,1 1 1,0 0-1,0 0 1,-1 0-1,1 0 1,0 0-1,0 0 1,0-1 0,-1 1-1,1 0 1,0 0-1,0 0 1,0 0-1,0-1 1,-1 1-1,1 0 1,0 0-1,0-1 1,0 1-1,0 0 1,0 0-1,0 0 1,0-1 0,0 1-1,0 0 1,0-1-1,-17 21-46,3 6 101,1 1 1,1 0-1,2 1 1,0 0-1,2 1 1,1 0-1,1 0 1,2 0-1,-2 44 1,6-70-51,0 1 0,0-1-1,0 0 1,0 0 0,0 1 0,1-1 0,-1 0 0,1 0 0,0 0 0,0 0 0,0 1-1,0-1 1,1-1 0,-1 1 0,1 0 0,0 0 0,0 0 0,0-1 0,0 1-1,4 3 1,-2-4 2,0 0 0,0 0 0,0-1 1,1 1-1,-1-1 0,0 0 0,1 0 0,-1 0 0,1-1 0,-1 1 0,1-1 0,-1 0 0,1-1 0,7 0 0,1-2 17,1 0-1,-1-1 1,0 0 0,0-1-1,0 0 1,0-1 0,-1-1-1,0 0 1,20-15 0,-16 9 3,0 0 0,-1-1 0,-1 0 1,0-2-1,-1 1 0,12-20 0,-23 32-9,0 0 0,-1 0 0,1-1 0,-1 1 0,0 0 0,0-1-1,0 1 1,1-6 0,-2 9-17,0 0 1,0 0-1,0-1 0,0 1 0,0 0 0,0 0 0,0 0 1,0 0-1,0 0 0,0 0 0,0-1 0,0 1 0,0 0 0,0 0 1,0 0-1,0 0 0,0 0 0,0 0 0,0 0 0,0-1 1,0 1-1,0 0 0,0 0 0,0 0 0,0 0 0,0 0 1,0 0-1,0 0 0,0-1 0,-1 1 0,1 0 0,0 0 0,0 0 1,0 0-1,0 0 0,0 0 0,0 0 0,0 0 0,0 0 1,-1 0-1,1 0 0,0 0 0,0 0 0,0 0 0,0 0 1,0 0-1,0 0 0,-1 0 0,1 0 0,0 0 0,0 0 0,0 0 1,0 0-1,0 0 0,0 0 0,0 0 0,-1 0 0,1 0 1,0 0-1,-12 15-29,6-7 53,1 1 0,0 0 0,0 0 0,1 0 0,0 0 0,1 1 0,0 0 0,0 0 0,1-1 0,0 1 1,1 0-1,0 20 0,1-29-23,0 0 1,0 0 0,1 0 0,-1 0-1,1 1 1,-1-1 0,1 0 0,-1 0-1,1 0 1,-1 0 0,1-1 0,0 1 0,-1 0-1,1 0 1,0 0 0,0 0 0,0-1-1,0 1 1,0 0 0,0-1 0,0 1-1,0-1 1,0 1 0,0-1 0,0 0-1,1 1 1,2 0 22,-1-1 0,0 0 0,1 0 0,-1 0 0,1 0 0,-1 0 0,0-1 0,1 1 0,2-2 0,3-1 65,1 0 0,-2 0 0,1-1 0,0 0 0,12-9 0,-8 4-46,-1 0 0,-1-1-1,0-1 1,0 0-1,-1 0 1,-1-1 0,0 0-1,0-1 1,-1 1-1,-1-2 1,7-16 0,-14 30-52,0 0 1,0 0-1,0 1 1,0-1-1,-1 0 1,1 0-1,0 0 1,0 0-1,0 0 1,-1 1 0,1-1-1,0 0 1,0 0-1,-1 0 1,1 0-1,0 0 1,0 0-1,-1 0 1,1 0-1,0 0 1,0 0 0,0 0-1,-1 0 1,1 0-1,0 0 1,0 0-1,-1 0 1,1 0-1,0-1 1,0 1-1,-1 0 1,1 0 0,0 0-1,0 0 1,0 0-1,0 0 1,-1-1-1,1 1 1,0 0-1,0 0 1,0 0-1,0-1 1,-1 1 0,1 0-1,0 0 1,0 0-1,0-1 1,0 1-1,0 0 1,0 0-1,0-1 1,0 1-1,0 0 1,0 0 0,0 0-1,0-1 1,-17 17-156,12-7 156,1 0 1,1 0-1,-1 0 0,1 0 0,1 1 0,0-1 0,0 1 1,1-1-1,0 1 0,1 19 0,0-25-6,0-1 1,0 1-1,1-1 0,-1 1 1,1-1-1,0 1 0,0-1 1,0 0-1,0 1 0,0-1 1,1 0-1,-1 0 0,1 0 1,0 0-1,0 0 0,0 0 1,1 0-1,-1-1 0,1 1 1,-1-1-1,1 0 0,0 1 1,0-1-1,0-1 1,0 1-1,0 0 0,0-1 1,1 1-1,-1-1 0,0 0 1,7 1-1,-4-1-350,0-1 0,1 0 0,-1 0 0,0 0-1,0 0 1,0-1 0,1 0 0,5-2 0,-8 1-345,-1 1 0,1-1 0,-1 0 0,1 0-1,-1 0 1,1 0 0,-1 0 0,4-5 0,17-21-8405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0.268"/>
    </inkml:context>
    <inkml:brush xml:id="br0">
      <inkml:brushProperty name="width" value="0.025" units="cm"/>
      <inkml:brushProperty name="height" value="0.025" units="cm"/>
      <inkml:brushProperty name="color" value="#E71224"/>
    </inkml:brush>
  </inkml:definitions>
  <inkml:trace contextRef="#ctx0" brushRef="#br0">0 1 15599,'0'0'4324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0.617"/>
    </inkml:context>
    <inkml:brush xml:id="br0">
      <inkml:brushProperty name="width" value="0.025" units="cm"/>
      <inkml:brushProperty name="height" value="0.025" units="cm"/>
      <inkml:brushProperty name="color" value="#E71224"/>
    </inkml:brush>
  </inkml:definitions>
  <inkml:trace contextRef="#ctx0" brushRef="#br0">7 98 9353,'0'0'5023,"-2"-10"-2450,1 7-2531,1 1-1,-1 0 1,0-1-1,1 1 1,-1-1-1,1 1 0,0-1 1,0 1-1,0 0 1,0-1-1,0 1 1,1-1-1,-1 1 0,1-1 1,-1 1-1,1 0 1,0-1-1,0 1 1,0 0-1,0 0 1,0 0-1,1 0 0,-1 0 1,1 0-1,-1 0 1,1 0-1,0 0 1,-1 1-1,1-1 0,0 1 1,0-1-1,0 1 1,1 0-1,-1 0 1,0 0-1,0 0 1,1 0-1,-1 0 0,0 0 1,1 1-1,2-1 1,10-2 122,0 1 1,1 0 0,-1 1-1,0 0 1,1 2-1,-1 0 1,1 0 0,-1 2-1,24 6 1,-33-8-147,-1 1-1,1 0 1,-1 0 0,1 0 0,-1 1 0,0 0-1,0 0 1,-1 0 0,1 0 0,0 1-1,-1 0 1,0 0 0,0 0 0,0 1 0,-1-1-1,1 1 1,-1 0 0,0 0 0,-1 0 0,1 0-1,-1 0 1,0 1 0,0-1 0,0 1 0,-1 0-1,0-1 1,0 1 0,0 8 0,-2-2 0,0 0 1,0 0-1,-1 0 1,-1 0-1,0-1 0,-1 1 1,0-1-1,-1 0 1,0 0-1,0 0 1,-1-1-1,-1 0 1,-11 15-1,-12 10 130,-2-1-1,-43 36 1,36-34 314,16-9 590,23-27-1042,-1 1-1,1-1 1,0 1 0,0-1 0,-1 1 0,1-1 0,0 1 0,0-1 0,0 1 0,0-1 0,0 1 0,0-1 0,0 1 0,0-1 0,0 1 0,0-1 0,0 1 0,0-1 0,0 1 0,0-1 0,1 1 0,-1-1 0,0 1 0,0-1 0,1 0 0,-1 1 0,0-1 0,0 1-1,1-1 1,-1 1 0,0-1 0,1 0 0,-1 1 0,1-1 0,-1 0 0,1 0 0,-1 1 0,0-1 0,1 0 0,-1 0 0,1 1 0,-1-1 0,1 0 0,-1 0 0,1 0 0,-1 0 0,1 0 0,-1 0 0,1 0 0,-1 0 0,1 0 0,-1 0 0,1 0 0,-1 0-1,1 0 1,-1 0 0,1-1 0,0 1 0,29-1-77,0 0 0,0-2 0,0-1 0,0-2 0,-1-1 0,0-1 0,0-1 0,43-21 0,-68 28-159,-1 0 1,1 0-1,0 0 0,-1-1 1,1 1-1,-1-1 0,6-5 1,-9 7 4,1-1 1,0 1 0,0 0-1,0 0 1,-1-1-1,1 1 1,-1 0 0,1-1-1,-1 1 1,1 0 0,-1-1-1,0 1 1,0-1 0,1 1-1,-1 0 1,0-1 0,0 1-1,-1-1 1,1 1-1,0-1 1,0 1 0,-1 0-1,1-1 1,-1 1 0,1-1-1,-1 1 1,-1-2 0,-15-18-4734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0.946"/>
    </inkml:context>
    <inkml:brush xml:id="br0">
      <inkml:brushProperty name="width" value="0.025" units="cm"/>
      <inkml:brushProperty name="height" value="0.025" units="cm"/>
      <inkml:brushProperty name="color" value="#E71224"/>
    </inkml:brush>
  </inkml:definitions>
  <inkml:trace contextRef="#ctx0" brushRef="#br0">0 0 13581,'0'0'1025,"84"34"-833,-37-29-192,8-5-320,2 0-3011,-2-2-3652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1.304"/>
    </inkml:context>
    <inkml:brush xml:id="br0">
      <inkml:brushProperty name="width" value="0.025" units="cm"/>
      <inkml:brushProperty name="height" value="0.025" units="cm"/>
      <inkml:brushProperty name="color" value="#E71224"/>
    </inkml:brush>
  </inkml:definitions>
  <inkml:trace contextRef="#ctx0" brushRef="#br0">45 227 13196,'-5'10'1292,"0"-1"-1023,-1 0 118,1 0 0,1 0 0,0 1-1,0-1 1,1 1 0,0 0 0,-2 13 0,5-22-369,0 0 0,0 0 1,0 0-1,0 0 0,0 0 0,1 0 1,-1-1-1,0 1 0,0 0 1,1 0-1,-1 0 0,1-1 1,-1 1-1,1 0 0,-1-1 1,1 1-1,-1 0 0,1-1 1,0 1-1,-1 0 0,1-1 1,0 1-1,-1-1 0,1 1 1,0-1-1,0 0 0,0 1 1,-1-1-1,1 0 0,0 0 0,0 1 1,0-1-1,0 0 0,0 0 1,-1 0-1,1 0 0,0 0 1,0 0-1,0 0 0,0 0 1,0-1-1,1 1 0,42-11 188,-25 3-237,-1-1 0,0-1 0,28-20 1,-31 19-319,0 1-1,1 1 1,0 0 0,35-13 0,-50 22 361,-1 0 0,1 0 0,0 0 0,-1 1 0,1-1 0,0 0 0,0 0 0,-1 0 0,1 1 0,0-1 0,-1 0 0,1 1 0,0-1 0,-1 0 0,1 1 0,-1-1 0,1 1 0,0-1 0,-1 1 0,1-1 0,-1 1 0,0-1 0,1 1 0,-1 0 0,1-1 0,-1 1 0,0 0 0,1-1 0,-1 1 0,0 0 0,0 0 0,0-1 0,0 1 0,1 0 0,-1-1 0,0 1 0,0 0 0,0 0 1,-1-1-1,1 1 0,0 1 0,0 44 1297,-1-32-993,1-12-232,-1 0 0,1 0-1,0 0 1,0 0 0,0 0 0,0 0 0,1 0-1,-1 0 1,0 0 0,1 0 0,-1 0-1,1 0 1,0 0 0,0 0 0,0 0 0,0 0-1,0 0 1,2 2 0,0-3 1,1 0 0,-1 0 1,0 0-1,1 0 0,-1-1 0,0 1 1,1-1-1,-1 0 0,1 0 0,5-2 1,-8 2-102,12 0-188,-4-1 271,1 0-1,0 1 1,-1 1 0,1 0 0,12 2 0,-20-2-229,-1-1 1,1 1 0,0-1-1,0 1 1,0 0-1,0 0 1,0 0-1,-1 0 1,1 0-1,-1 1 1,1-1-1,0 0 1,-1 1 0,0-1-1,1 1 1,-1 0-1,0-1 1,0 1-1,0 0 1,0-1-1,0 1 1,-1 0-1,1 0 1,0 0 0,-1 0-1,1 0 1,-1 0-1,0 0 1,0 0-1,0 0 1,0 2-1,-9-8-9089</inkml:trace>
  <inkml:trace contextRef="#ctx0" brushRef="#br0" timeOffset="1">384 0 11563,'0'0'2755,"47"30"-2627,-24-13-96,5-1-32,6-3-1089,6-3-1410,-3-2-1537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1.666"/>
    </inkml:context>
    <inkml:brush xml:id="br0">
      <inkml:brushProperty name="width" value="0.025" units="cm"/>
      <inkml:brushProperty name="height" value="0.025" units="cm"/>
      <inkml:brushProperty name="color" value="#E71224"/>
    </inkml:brush>
  </inkml:definitions>
  <inkml:trace contextRef="#ctx0" brushRef="#br0">208 0 4869,'0'0'4756,"-11"7"-2167,-148 64 1868,122-56-3880,169-9-1527,-38-1-648,-87-4 1583,0 0 0,0 1-1,0-1 1,0 1-1,0 1 1,0 0 0,-1 0-1,1 0 1,-1 0-1,10 9 1,-14-11 78,0 0 1,-1 1-1,1-1 1,-1 1-1,1-1 0,-1 1 1,0 0-1,0 0 0,0 0 1,0-1-1,0 1 1,0 0-1,0 0 0,0 1 1,-1-1-1,1 0 0,-1 0 1,0 0-1,0 0 1,0 0-1,0 0 0,0 4 1,-1-2 183,0 0 1,-1 0 0,1 0-1,-1 0 1,0 0-1,0-1 1,0 1 0,0-1-1,-1 1 1,-5 5 0,-5 3 579,-1 0 0,0 0 0,0-1 0,-19 10 0,30-19-804,0 0 0,0 0 0,0-1 0,0 1 0,-1-1 0,1 0 0,0 1 0,-1-1 0,1-1 0,-1 1 0,1 0 0,-1-1 0,1 0 0,-1 0 0,0 0 0,-6-1 0,8 0-261,0 0 0,1 0 1,-1 0-1,1-1 0,-1 1 1,1 0-1,-1-1 0,1 1 1,0-1-1,0 1 0,-1-1 1,1 1-1,0-1 0,0 0 1,1 0-1,-1 1 0,0-1 1,1 0-1,-1 0 0,1 0 1,-1 0-1,1 0 0,0 0 1,0 0-1,0 0 0,0 0 1,0 0-1,1 0 0,-1 0 1,1-3-1,5-21-5768,9 0-3411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1.998"/>
    </inkml:context>
    <inkml:brush xml:id="br0">
      <inkml:brushProperty name="width" value="0.025" units="cm"/>
      <inkml:brushProperty name="height" value="0.025" units="cm"/>
      <inkml:brushProperty name="color" value="#E71224"/>
    </inkml:brush>
  </inkml:definitions>
  <inkml:trace contextRef="#ctx0" brushRef="#br0">1 118 7911,'0'0'1997,"10"2"181,-7-1-2073,8 1 542,0 1 0,0-2-1,0 0 1,0 0 0,16-1 0,-23-1-529,0 1 0,0-1 0,-1 0 1,1 0-1,0 0 0,-1 0 0,1-1 1,-1 1-1,1-1 0,-1 0 0,0 0 0,0 0 1,0-1-1,0 1 0,0-1 0,-1 0 1,1 1-1,-1-1 0,1 0 0,-1-1 1,0 1-1,3-7 0,-4 7-57,1 1 0,-1-1 1,0 0-1,0 0 0,0 0 0,0 0 0,-1 0 0,1 0 1,-1 0-1,0 0 0,0 0 0,0 0 0,0 0 0,-1 0 1,1 0-1,-1 0 0,-1-4 0,1 5-56,0 1 0,0 0 0,0-1 1,0 1-1,-1 0 0,1 0 0,-1 0 0,1 0 0,0 0 0,-1 0 1,0 0-1,1 0 0,-1 1 0,1-1 0,-1 0 0,0 1 0,0 0 0,1-1 1,-1 1-1,0 0 0,0 0 0,1 0 0,-1 0 0,0 0 0,0 0 1,1 1-1,-1-1 0,0 0 0,1 1 0,-1 0 0,-2 0 0,-1 1 42,-1 1 0,1-1 0,0 1-1,0 0 1,0 0 0,0 0 0,1 1-1,-1 0 1,1 0 0,0 0 0,0 0-1,0 1 1,1-1 0,-6 10 0,5-8 83,1 1 1,-1 0 0,1 0 0,0 0 0,1 0 0,0 1 0,0-1-1,0 1 1,1-1 0,-1 16 0,2-22-119,1 1-1,-1-1 1,0 1-1,0-1 1,1 0 0,-1 1-1,1-1 1,-1 1-1,1-1 1,0 0 0,-1 0-1,1 1 1,0-1-1,0 0 1,0 0-1,0 0 1,0 0 0,0 0-1,0 0 1,0 0-1,3 1 1,0 0 4,0 0 1,0 0-1,0-1 0,0 0 1,0 0-1,0 0 0,8 1 1,2-1-75,0-1 0,0 0 1,28-5-1,-24 0-252,0 0 0,-1-2 0,0 0 1,0 0-1,19-13 0,-14 8 57,44-17 0,-65 29 286,-1 1-1,0-1 1,1 1-1,-1 0 1,0-1 0,0 1-1,1-1 1,-1 1-1,0 0 1,0-1 0,0 1-1,0 0 1,0-1 0,0 1-1,0 0 1,0-1-1,0 1 1,0-1 0,0 1-1,0 0 1,0-1 0,-1 1-1,1 0 1,0-1-1,0 1 1,-1-1 0,1 1-1,0-1 1,-1 1 0,-7 22 659,6-20-624,1 0 1,-1 0-1,1 0 0,0 1 1,-1-1-1,2 0 1,-1 1-1,0-1 0,1 0 1,-1 1-1,1-1 1,0 1-1,0-1 0,1 4 1,0-5-56,0-1-1,0 0 1,0 1 0,0-1 0,0 0 0,0 0-1,0 0 1,0 0 0,0 0 0,1 0 0,-1 0 0,0 0-1,1 0 1,-1-1 0,1 1 0,-1-1 0,1 1-1,-1-1 1,1 1 0,-1-1 0,1 0 0,-1 0-1,1 0 1,0 0 0,-1 0 0,1 0 0,-1 0 0,1-1-1,-1 1 1,1 0 0,1-2 0,5 1-52,-1-1-1,0-1 1,0 1 0,0-1-1,0-1 1,7-4 0,-9 5-286,0 0 0,0 1 0,0-1 0,0 1 0,0 0 0,0 0 0,1 0 0,-1 1 0,1 0 0,-1 0 0,1 0 0,10 1 0,-15 9-6631,-1-1 187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9.363"/>
    </inkml:context>
    <inkml:brush xml:id="br0">
      <inkml:brushProperty name="width" value="0.035" units="cm"/>
      <inkml:brushProperty name="height" value="0.035" units="cm"/>
    </inkml:brush>
  </inkml:definitions>
  <inkml:trace contextRef="#ctx0" brushRef="#br0">197 30 12587,'20'-18'2112,"-18"10"-1059,-2 7-963,-1 1 1,1-1-1,-1 1 0,0 0 1,1-1-1,-1 1 0,0 0 1,1 0-1,-1 0 1,0-1-1,1 1 0,-1 0 1,0 0-1,1 0 1,-1 0-1,0 0 0,1 0 1,-2 1-1,-11 0 48,1 1 0,-1 1 1,1 0-1,0 1 0,0 0 0,1 1 0,-1 1 0,1-1 0,0 2 1,0-1-1,1 2 0,0-1 0,0 1 0,1 1 0,0 0 0,-12 15 1,20-23-153,1-1 1,-1 1-1,1 0 1,-1-1-1,1 1 1,0-1-1,-1 1 1,1 0-1,-1-1 1,1 1-1,0 0 1,0 0-1,-1-1 1,1 1-1,0 0 1,0 0-1,0-1 1,0 1-1,0 0 1,0 0-1,0-1 1,0 1-1,0 0 1,0 0-1,1 1 1,0-2-7,-1 1 0,1-1 1,0 1-1,0-1 0,-1 1 1,1-1-1,0 0 0,0 1 1,0-1-1,0 0 1,0 0-1,-1 0 0,1 1 1,0-1-1,0 0 0,0 0 1,0 0-1,1-1 0,8 0-191,0 0 0,18-5 0,-25 5 158,18-5-175,16-4-233,0 2 0,76-8 0,-111 16 471,0 0 0,0 0 0,1 0 0,-1 0 0,0 1 0,0-1 0,0 0 0,0 1 0,0 0 0,4 1 0,-6-2 9,1 1 0,-1-1 0,0 1 0,1-1 0,-1 1 0,1-1 0,-1 1 0,0-1 0,0 1 0,1-1 0,-1 1 0,0 0 0,0-1 0,0 1 0,1-1 0,-1 1-1,0 0 1,0-1 0,0 1 0,0-1 0,0 1 0,0 0 0,0-1 0,-1 1 0,1-1 0,0 1 0,0 0 0,0-1 0,-1 1 0,1-1 0,0 1 0,0-1 0,-1 1 0,1-1 0,-1 1 0,1-1 0,0 1 0,-1-1 0,1 1 0,-2 0 0,-11 14 549,-2 0 0,0-1 0,-1-1-1,-33 21 1,17-10-45,-60 44-1011,92-68 424,0 0 0,0 0 1,0 0-1,0 0 1,0 0-1,0 0 0,0 0 1,0 0-1,-1 0 0,1 1 1,0-1-1,0 0 0,0 0 1,0 0-1,0 0 1,0 0-1,0 0 0,-1 0 1,1 0-1,0 0 0,0 0 1,0 0-1,0 0 0,0 0 1,0 0-1,0 0 0,-1 0 1,1 0-1,0 0 1,0 0-1,0 0 0,0 0 1,0 0-1,0 0 0,-1 0 1,1 0-1,0 0 0,0 0 1,0-1-1,0 1 1,0 0-1,0 0 0,0 0 1,0 0-1,0 0 0,-1 0 1,1 0-1,0 0 0,0-1 1,1-7-882,5-8 269,3 0-380</inkml:trace>
  <inkml:trace contextRef="#ctx0" brushRef="#br0" timeOffset="1">495 17 15211,'-13'7'1201,"2"10"-793,-3 0-160,1 6 480,-2 0-256,7 3-160,1-2 16,4-1-144,3-1-128,1-4-360,3-2-168,5-7 368,-2-4-64,3-8-72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2.615"/>
    </inkml:context>
    <inkml:brush xml:id="br0">
      <inkml:brushProperty name="width" value="0.025" units="cm"/>
      <inkml:brushProperty name="height" value="0.025" units="cm"/>
      <inkml:brushProperty name="color" value="#E71224"/>
    </inkml:brush>
  </inkml:definitions>
  <inkml:trace contextRef="#ctx0" brushRef="#br0">233 39 16047,'0'0'1041,"-8"-7"-849,5 4-181,0 0 0,1 0 0,-1 1 0,0-1 0,-1 1 0,1 0 0,0 0 0,-1 0 0,1 0 0,-1 1 0,1-1 0,-1 1 0,0 0 0,0 0 0,0 0 0,1 1 0,-1-1 0,0 1 0,0 0 0,0 0 0,0 0 0,0 1 0,0-1 0,1 1 0,-1 0 0,0 0 0,0 1 0,1-1 0,-1 1 0,1-1 0,-1 1 0,-3 3 0,-38 29 526,-13 7 26,58-41-600,56-5 157,-47 3-136,1 1-1,0 0 1,0 0 0,-1 1-1,1 0 1,0 1 0,0 0-1,11 3 1,-15-2 6,1 0-1,-1 1 1,0 0-1,0 0 1,0 0 0,0 1-1,0-1 1,-1 2 0,1-1-1,-1 0 1,0 1-1,-1 0 1,1 0 0,-1 1-1,0-1 1,4 9 0,-6-11 83,0 1 0,-1-1 0,0 1 0,0 0 0,0-1 0,0 1 1,-1 0-1,1 0 0,-1 0 0,0-1 0,0 1 0,0 0 0,-1 0 1,1 0-1,-1 0 0,0-1 0,0 1 0,0 0 0,-1-1 0,1 1 1,-1-1-1,0 0 0,0 1 0,0-1 0,0 0 0,-1 0 0,1 0 1,-1 0-1,-6 4 0,0 1 342,-2 0 1,1 0-1,-1-1 1,0-1-1,-19 9 1,25-12-367,-1-1 1,1 0-1,-1-1 1,1 1-1,-1-1 1,0 0-1,0 0 1,1-1-1,-1 1 1,0-1-1,0-1 1,0 1-1,1-1 1,-12-3-1,15 3-138,0-1 1,0 1-1,-1-1 1,1 0-1,0 0 0,0 0 1,0 0-1,1 0 0,-1 0 1,0-1-1,1 1 1,0-1-1,-1 1 0,1-1 1,0 1-1,0-1 1,1 0-1,-1 1 0,0-1 1,1 0-1,0 0 1,0 1-1,-1-1 0,2 0 1,-1-4-1,0-3-816,1 0 0,0 0-1,1 0 1,0 0 0,6-18 0,12-13-3254,10-3-1345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3.282"/>
    </inkml:context>
    <inkml:brush xml:id="br0">
      <inkml:brushProperty name="width" value="0.025" units="cm"/>
      <inkml:brushProperty name="height" value="0.025" units="cm"/>
      <inkml:brushProperty name="color" value="#E71224"/>
    </inkml:brush>
  </inkml:definitions>
  <inkml:trace contextRef="#ctx0" brushRef="#br0">134 1 12364,'0'0'2525,"-7"13"-913,-22 42 93,-26 67 0,46-98-1318,1 1 1,1 1 0,1-1-1,1 1 1,1 0-1,0 30 1,10-6-392,-6-49 5,1-1 0,-1 1 0,0 0 0,0 0 0,1 0 0,-1 0 0,1 0 0,-1 0 0,1 0 0,-1-1 0,1 1 0,-1 0 0,1 0 0,0-1 0,-1 1 0,1 0 0,0-1 0,-1 1 0,1-1 0,0 1 1,0-1-1,0 1 0,0-1 0,-1 0 0,1 1 0,0-1 0,0 0 0,0 0 0,0 1 0,0-1 0,0 0 0,0 0 0,0 0 0,0 0 0,0 0 0,0-1 0,0 1 0,0 0 0,0 0 0,-1-1 0,1 1 0,0 0 0,0-1 0,0 1 0,0-1 0,0 1 0,-1-1 0,1 1 0,0-1 0,1-1 0,1-1-13,0-1-1,0 1 1,0-1-1,-1 0 1,1 0-1,-1 0 1,0 0-1,0 0 1,0-1-1,-1 1 1,1 0-1,-1-1 1,1-8-1,7-62-186,-8 56 24,0 31-350,4 27 323,-3-34 192,0-1 0,1 1 0,-1-1 0,1 0 0,0 1 0,0-1 0,1 0 0,-1-1 1,1 1-1,0 0 0,0-1 0,0 0 0,0 0 0,0 0 0,1-1 0,-1 0 0,1 1 0,0-1 0,0-1 0,0 1 0,0-1 0,0 0 0,0 0 0,0 0 0,0-1 0,0 0 0,0 0 0,9-1 0,-3 0 17,0 0 0,0-1 0,0 0 0,0 0 0,-1-1 0,1-1 0,-1 0 1,0 0-1,0-1 0,-1-1 0,1 1 0,13-12 0,-15 9 27,0 0-1,0 0 1,-1-1 0,7-10 0,-13 17-23,1 0 0,0 0 0,-1-1 0,0 1 0,1-1 0,-1 1 0,0-1 0,0 0 0,-1 1 0,1-1 0,-1 0 0,1 0 0,-1 0 0,0 1 0,0-1 0,0 0 0,0 0 0,0 0 0,-1 1 0,1-1 0,-3-5 0,3 7-13,0 1-1,-1 0 1,1-1 0,-1 1 0,1-1 0,-1 1 0,1 0 0,-1-1 0,1 1-1,-1 0 1,1 0 0,-1-1 0,1 1 0,-1 0 0,1 0 0,-1 0-1,1 0 1,-1 0 0,1-1 0,-1 1 0,0 0 0,1 0 0,-1 1-1,1-1 1,-1 0 0,1 0 0,-1 0 0,0 0 0,1 0 0,-1 1-1,1-1 1,-1 0 0,1 0 0,-1 1 0,1-1 0,-1 0 0,0 1-1,-17 14 5,13-7 43,-1 0 0,1 1 0,0-1 0,1 1 0,0 0 0,0 0 0,1 1 0,0-1 0,1 1 0,0 0 0,1-1 0,0 1 0,0 12 0,1-21-42,0 0 1,0 1 0,0-1 0,0 0 0,0 1 0,0-1-1,0 0 1,1 0 0,-1 1 0,1-1 0,-1 0 0,1 0-1,-1 0 1,1 1 0,0-1 0,-1 0 0,1 0 0,0 0-1,0 0 1,0 0 0,0 0 0,0-1 0,0 1-1,0 0 1,0 0 0,2 0 0,0 0 12,0 0 1,1 0-1,-1-1 1,0 1-1,0-1 1,0 0-1,0 0 1,1 0-1,-1 0 1,6-2-1,1 0 28,-1-1 0,1 0 0,-1-1 0,1 0 0,-1 0 0,13-9 0,-7 2-8,-1-1 0,-1 0 0,0-1 0,0 0 0,-1-1 0,-1-1 0,12-20 0,-14 24-42,-12 23-278,-1 7 329,-3 15 239,4-20-252,0 0-1,1-1 0,0 1 0,1 0 0,1 0 0,0 0 1,3 18-1,-3-32-54,0 1 0,0-1 0,0 1 0,1-1 0,-1 1 0,0-1 0,0 1 0,0-1 1,1 1-1,-1-1 0,0 1 0,1-1 0,-1 1 0,0-1 0,1 0 0,-1 1 0,0-1 0,1 0 0,-1 1 1,1-1-1,-1 0 0,1 1 0,-1-1 0,1 0 0,-1 0 0,1 0 0,-1 1 0,1-1 0,-1 0 0,1 0 0,-1 0 1,1 0-1,-1 0 0,1 0 0,-1 0 0,1 0 0,-1 0 0,1 0 0,-1 0 0,1-1 0,-1 1 0,1 0 1,-1 0-1,1 0 0,-1-1 0,1 1 0,-1 0 0,1-1 0,20-18-1892,-14 7-64,0 0-1,-1-1 0,-1 0 1,0 0-1,6-23 0,-5-12-2878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3.612"/>
    </inkml:context>
    <inkml:brush xml:id="br0">
      <inkml:brushProperty name="width" value="0.025" units="cm"/>
      <inkml:brushProperty name="height" value="0.025" units="cm"/>
      <inkml:brushProperty name="color" value="#E71224"/>
    </inkml:brush>
  </inkml:definitions>
  <inkml:trace contextRef="#ctx0" brushRef="#br0">25 1 10794,'0'0'3684,"-25"69"-3364,25-41-512,14 0-417,11-1-608,0-3-384,9-8-898,0-2-5572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4.054"/>
    </inkml:context>
    <inkml:brush xml:id="br0">
      <inkml:brushProperty name="width" value="0.025" units="cm"/>
      <inkml:brushProperty name="height" value="0.025" units="cm"/>
      <inkml:brushProperty name="color" value="#E71224"/>
    </inkml:brush>
  </inkml:definitions>
  <inkml:trace contextRef="#ctx0" brushRef="#br0">212 30 11243,'0'0'1852,"-11"3"-282,6-2-1383,-1 0 1,0 1 0,1 0 0,0 0 0,-1 0 0,1 1 0,0 0 0,0 0-1,0 0 1,1 0 0,-1 1 0,1 0 0,0 0 0,0 0 0,0 0-1,0 1 1,1 0 0,0-1 0,0 1 0,0 1 0,0-1 0,1 0 0,0 0-1,0 1 1,-2 9 0,4-10-83,-1 0-1,1 0 1,0 0 0,1 1-1,-1-1 1,1 0 0,0 0-1,0 0 1,0 0 0,1 0-1,0 0 1,0 0 0,0-1-1,6 9 1,2 2-392,2-1 0,-1 0 0,15 12-1,-13-13 144,0 0 0,18 26 0,-26-32 139,-1 1 0,1-1-1,-2 1 1,1 0 0,-1 0-1,0 1 1,-1-1 0,0 0-1,0 1 1,-1 0 0,0-1-1,-1 1 1,1 0 0,-2-1-1,-1 13 1,1-16 55,0 0 1,-1 0-1,0-1 1,0 1 0,0-1-1,0 1 1,-1-1-1,0 0 1,0 0-1,0 0 1,0 0-1,0-1 1,-1 1-1,0-1 1,1 0-1,-1 0 1,-1 0-1,1 0 1,0-1 0,-1 0-1,1 0 1,-1 0-1,1 0 1,-1-1-1,0 0 1,0 0-1,-9 1 1,8-1 27,0 0 1,0 0-1,-1-1 0,1 0 1,0 0-1,0-1 1,0 0-1,0 0 0,0 0 1,0-1-1,0 0 1,0 0-1,0 0 0,1-1 1,-1 1-1,1-2 1,-1 1-1,-6-6 0,8 4-118,0 1 0,0-1 1,1 1-1,0-1 0,0 0 0,0 0 0,1 0 0,-1-1 0,1 1 0,0-1 0,1 1 0,-1-1 0,1 0 0,0 1 1,1-1-1,-1 0 0,1 0 0,0 0 0,1 1 0,1-8 0,0 4-10,0 0 1,1 0-1,0 0 0,0 0 0,1 1 1,0 0-1,1 0 0,0 0 0,0 0 1,0 1-1,1-1 0,7-5 1,14-14-221,48-37 1,-61 54 205,54-41-33,-45 36 111,-1-1 1,-1-1 0,0 0-1,-1-2 1,-1 0 0,26-36-1,-39 40 65,-15 13-33,-19 15 53,19-5-10,0-1 0,1 2 0,0-1 0,0 1 0,1 1-1,0-1 1,1 1 0,0 0 0,0 0 0,1 1 0,0 0 0,1 0-1,-3 15 1,6-24-84,1-1 0,0 1 0,-1 0-1,1-1 1,0 1 0,0 0 0,0-1 0,1 1-1,-1 0 1,0-1 0,0 1 0,1 0 0,-1-1-1,1 1 1,0-1 0,-1 1 0,1-1 0,0 1-1,0-1 1,0 1 0,0-1 0,2 3 0,0-3 13,-1 1 1,1-1-1,-1 1 1,1-1-1,-1 0 0,1 0 1,0 0-1,0 0 1,-1-1-1,1 1 1,0-1-1,4 0 1,5 1 3,-1-2 1,0 0-1,0 0 1,0-1 0,22-7-1,-8-1-442,-1-1 0,0-2 0,-1 0 0,25-20 0,51-27 22,-95 63 281,-6 9 392,-5 10 597,5-18-762,1-1 0,-1 1 0,1-1 0,0 1 0,0 0 0,1-1 0,-1 1 0,1 0 0,0 0 0,0 0 0,0-1 0,0 1 0,1 0 0,0 4 0,0-6-80,0-1 0,1 1 0,-1 0-1,0-1 1,1 1 0,-1-1-1,1 1 1,-1-1 0,1 0 0,0 0-1,-1 0 1,1 0 0,0 0-1,0 0 1,0 0 0,0 0 0,0-1-1,0 1 1,0-1 0,0 0-1,0 1 1,0-1 0,0 0-1,0 0 1,0 0 0,0 0 0,2-1-1,4 1-220,0-1-1,0 0 0,0 0 0,0-1 1,11-4-1,18-13-6841,-25 9 429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4.415"/>
    </inkml:context>
    <inkml:brush xml:id="br0">
      <inkml:brushProperty name="width" value="0.025" units="cm"/>
      <inkml:brushProperty name="height" value="0.025" units="cm"/>
      <inkml:brushProperty name="color" value="#E71224"/>
    </inkml:brush>
  </inkml:definitions>
  <inkml:trace contextRef="#ctx0" brushRef="#br0">97 48 14798,'12'-6'2664,"5"-2"-2010,1 1 0,1 0 0,-1 2 0,1 0 0,29-3 0,-40 7-511,-1 0 0,1 1 0,-1 0 0,1 1 0,-1 0-1,1 0 1,-1 0 0,15 5 0,-19-4-138,1 0 0,-1-1 0,1 1-1,-1 0 1,0 1 0,0-1 0,0 1 0,0-1-1,-1 1 1,1 0 0,-1 0 0,1 0 0,-1 0-1,0 0 1,0 0 0,-1 1 0,1-1 0,-1 1-1,2 4 1,-2-4 37,0 0 0,0 0 0,-1 1 0,0-1 0,0 0 0,0 1 0,0-1 0,-1 0-1,1 1 1,-1-1 0,0 0 0,0 0 0,-1 0 0,1 1 0,-1-2 0,0 1 0,0 0 0,0 0 0,-1-1 0,1 1-1,-1-1 1,0 1 0,-5 4 0,-8 6 217,0-1 1,-1 0-1,-30 17 0,21-14-70,-35 23 430,29-20-82,0 1 1,-54 47-1,85-66-536,0 0 0,-1 1 1,1-1-1,0 0 0,0 0 0,-1 1 1,1-1-1,0 1 0,0-1 0,1 1 0,-1-1 1,0 1-1,0 0 0,1-1 0,-1 1 0,1 0 1,-1-1-1,1 1 0,0 0 0,0 2 0,0-3-3,1 1 0,-1-1 0,1 0 0,0 0 0,0 0 0,-1 0 0,1 0 0,0 0 0,0 0 0,0 0 0,0 0 0,0 0 0,0 0 0,0-1 0,0 1 0,1 0 0,-1-1 0,0 1 0,0-1 0,3 1 0,9 2-108,0 0 0,1-1 1,0 0-1,14-1 1,-13 0-191,131 15-7782,-105-9 1425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04.743"/>
    </inkml:context>
    <inkml:brush xml:id="br0">
      <inkml:brushProperty name="width" value="0.025" units="cm"/>
      <inkml:brushProperty name="height" value="0.025" units="cm"/>
      <inkml:brushProperty name="color" value="#E71224"/>
    </inkml:brush>
  </inkml:definitions>
  <inkml:trace contextRef="#ctx0" brushRef="#br0">0 19 10922,'0'0'12588,"52"-18"-21973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23.753"/>
    </inkml:context>
    <inkml:brush xml:id="br0">
      <inkml:brushProperty name="width" value="0.025" units="cm"/>
      <inkml:brushProperty name="height" value="0.025" units="cm"/>
      <inkml:brushProperty name="color" value="#E71224"/>
    </inkml:brush>
  </inkml:definitions>
  <inkml:trace contextRef="#ctx0" brushRef="#br0">1 183 6662,'0'0'12519,"4"-6"-12354,11-11-202,-15 17 41,0 0-1,1 0 0,-1 0 1,0-1-1,1 1 1,-1 0-1,0 0 0,1 0 1,-1 0-1,0 0 1,1 0-1,-1 0 1,1 0-1,-1 0 0,0 0 1,1 0-1,-1 0 1,0 0-1,1 0 0,-1 0 1,0 0-1,1 1 1,-1-1-1,0 0 0,1 0 1,-1 0-1,0 0 1,0 1-1,1-1 0,-1 0 1,0 0-1,1 1 1,1 4 97,1 0 0,-1 0 1,0 0-1,0 0 0,-1 0 1,1 0-1,0 10 0,4 27 440,-2 0 0,-1 57 0,-3-99-495,-1 1 0,1-1 0,0 1-1,0 0 1,0-1 0,0 1 0,0-1 0,0 1-1,0-1 1,0 1 0,0-1 0,0 1-1,0-1 1,0 1 0,0 0 0,0-1 0,1 1-1,-1-1 1,0 1 0,0-1 0,1 1 0,-1-1-1,0 1 1,0-1 0,1 0 0,-1 1-1,1-1 1,-1 1 0,1-1 0,9-12 625,6-30-212,-9 4-194,-1 1 0,-2-1 1,-1 0-1,-3-41 0,0 66 0,0 13-372,11-1-150,1 0 165,-1 0 0,1-1 0,-1-1 0,0 0 0,0-1 0,0 0 0,0 0 0,13-9 0,48-36-3505,-39 21-428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49.102"/>
    </inkml:context>
    <inkml:brush xml:id="br0">
      <inkml:brushProperty name="width" value="0.025" units="cm"/>
      <inkml:brushProperty name="height" value="0.025" units="cm"/>
      <inkml:brushProperty name="color" value="#E71224"/>
    </inkml:brush>
  </inkml:definitions>
  <inkml:trace contextRef="#ctx0" brushRef="#br0">359 18 5189,'-8'-1'3731,"1"1"-3629,-1-1 0,1 1 1,0 1-1,-1-1 0,1 1 0,0 1 0,-1-1 0,1 1 0,0 0 0,0 1 0,1 0 0,-1 0 0,0 0 0,1 1 0,0 0 0,0 0 0,-11 10 0,-4 7 200,1 1 0,1 2-1,1 0 1,2 0 0,0 2 0,1 0 0,1 1 0,2 0-1,1 1 1,-12 44 0,14-38-66,2 1 0,1 0 0,2 0 1,1 0-1,2 1 0,1-1 0,2 0 0,10 56 0,-10-80-236,1 0 1,0 0-1,1 0 1,0 0-1,1-1 0,0 1 1,1-1-1,0 0 0,0-1 1,1 0-1,1 0 1,-1 0-1,10 8 0,-11-13 6,0 1 1,0-1-1,0 0 0,0-1 0,0 0 0,1 0 0,0 0 0,-1 0 0,1-1 0,0 0 0,0-1 0,0 0 0,0 0 0,1 0 0,-1-1 0,0 0 0,0 0 1,0-1-1,1 0 0,-1 0 0,13-5 0,-11 2 13,1-1 1,-1 1 0,-1-2-1,1 0 1,-1 0-1,0 0 1,0-1 0,-1 0-1,0 0 1,0-1 0,0 0-1,-1 0 1,-1-1-1,6-9 1,6-13 63,-1-1 1,20-57-1,-20 37 228,-2 0 0,-2-1 0,-3-1 0,-2 1 0,-2-2 0,-3 1 0,-5-64 0,1 101-268,0-1-1,0 1 1,-2 0-1,-9-30 1,12 43-80,-1 0 0,1 1-1,-1-1 1,1 0 0,-1 1 0,0 0 0,-1-1 0,1 1 0,0 0-1,-1 0 1,0 0 0,0 1 0,0-1 0,0 0 0,0 1 0,0 0-1,0 0 1,-1 0 0,1 0 0,-1 1 0,0-1 0,0 1 0,1 0-1,-1 0 1,0 0 0,-5 0 0,6 1-81,-1 1 1,0-1-1,1 1 0,-1-1 1,1 1-1,-1 0 1,1 1-1,-1-1 0,1 0 1,0 1-1,0 0 0,0 0 1,0 0-1,0 0 1,0 0-1,0 1 0,-2 2 1,-37 52-3357,35-46 2515,-26 43-4956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53.507"/>
    </inkml:context>
    <inkml:brush xml:id="br0">
      <inkml:brushProperty name="width" value="0.025" units="cm"/>
      <inkml:brushProperty name="height" value="0.025" units="cm"/>
      <inkml:brushProperty name="color" value="#E71224"/>
    </inkml:brush>
  </inkml:definitions>
  <inkml:trace contextRef="#ctx0" brushRef="#br0">42 85 2242,'0'0'12770,"8"1"-12482,17 1-31,0-1 0,-1-2 0,1 0 1,0-2-1,-1-1 0,0 0 0,43-15 0,-4 2-29,-43 13-66,0 0 1,0 1 0,0 1 0,0 1 0,23 2 0,-43-1-140,0 0 1,0 0 0,-1 0 0,1 0 0,0 0 0,0 0-1,0 0 1,0 0 0,-1 0 0,1 1 0,0-1 0,0 0-1,0 0 1,0 0 0,0 0 0,0 0 0,0 1 0,0-1-1,-1 0 1,1 0 0,0 0 0,0 0 0,0 0 0,0 1-1,0-1 1,0 0 0,0 0 0,0 0 0,0 1 0,0-1-1,0 0 1,0 0 0,0 0 0,0 0 0,0 1 0,0-1-1,0 0 1,0 0 0,1 0 0,-1 0 0,0 1 0,0-1-1,0 0 1,0 0 0,0 0 0,0 0 0,0 0 0,0 1-1,1-1 1,-1 0 0,0 0 0,0 0 0,0 0 0,0 0-1,1 0 1,-1 0 0,0 0 0,0 0 0,0 0 0,0 0-1,1 0 1,-1 0 0,0 0 0,0 1 0,0-1 0,1-1-1,-14 9 751,-64 10-78,-1-3 0,-1-4 0,0-3 0,-91-3 0,225-23-792,-34 11 69,35-11-76,0 2 1,1 3 0,0 2-1,84-4 1,-142 15 101,1 0 0,0 0 0,0 1 0,0-1 0,-1 0 1,1 0-1,0 1 0,0-1 0,0 0 0,0 0 0,0 1 0,0-1 0,-1 0 0,1 1 0,0-1 0,0 0 0,0 1 0,0-1 0,0 0 0,0 0 1,0 1-1,0-1 0,0 0 0,1 1 0,-1-1 0,0 0 0,0 0 0,0 1 0,0-1 0,0 0 0,0 1 0,1-1 0,-1 0 0,0 0 0,0 1 0,0-1 1,1 0-1,-1 0 0,0 0 0,0 1 0,1-1 0,-1 0 0,0 0 0,0 0 0,1 0 0,-1 0 0,0 0 0,1 1 0,-1-1 0,0 0 0,0 0 1,1 0-1,-1 0 0,0 0 0,1 0 0,-1 0 0,0 0 0,1 0 0,-1 0 0,0-1 0,0 1 0,1 0 0,-22 14 87,-15-6-54,-2-2-1,1-1 1,-1-2-1,0-2 1,-60-4 0,8 0-3,90 3-32,-1 0-1,1 0 1,0 0 0,0 0 0,-1-1 0,1 1-1,0 0 1,-1 0 0,1 0 0,0 0 0,-1 0 0,1 0-1,0 0 1,-1 0 0,1 0 0,0 0 0,0 0 0,-1 0-1,1 0 1,0 0 0,-1 0 0,1 0 0,0 1 0,-1-1-1,1 0 1,0 0 0,0 0 0,-1 0 0,1 1-1,0-1 1,0 0 0,-1 0 0,1 0 0,0 1 0,0-1-1,0 0 1,0 0 0,-1 1 0,1-1 0,0 0 0,0 1-1,0-1 1,0 0 0,0 0 0,0 1 0,0-1-1,0 0 1,0 1 0,0 0 0,15 8-228,5-5 163,-1 0 0,1-1 0,0-1 1,0-1-1,40-4 0,101-21-4213,-120 17 1442,17-3-4459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26.414"/>
    </inkml:context>
    <inkml:brush xml:id="br0">
      <inkml:brushProperty name="width" value="0.025" units="cm"/>
      <inkml:brushProperty name="height" value="0.025" units="cm"/>
      <inkml:brushProperty name="color" value="#E71224"/>
    </inkml:brush>
  </inkml:definitions>
  <inkml:trace contextRef="#ctx0" brushRef="#br0">31 136 7847,'0'0'6444,"13"-14"-2825,-6-12-3485,1 12-636,-8 16 498,1-1 0,-1 0 0,1 0 0,0 0 0,-1 0 0,1 0 0,0 0 0,0 0 0,0 0 0,0 0 0,0 0 0,0 0 0,0 0 0,0-1 0,0 1 0,0 0 0,0-1 0,1 1 0,-1-1 0,0 1 0,0-1 0,0 0 1,1 0-1,-1 1 0,0-1 0,1 0 0,-1 0 0,0 0 0,1 0 0,-1 0 0,0-1 0,2 1 0,-1-1 4,1 1 1,-1 0-1,0-1 1,0 0-1,0 1 1,0-1-1,0 0 1,0 0-1,0 0 0,0 0 1,0-1-1,0 1 1,0 0-1,0-1 1,-1 0-1,1 1 1,2-4-1,-2 1 18,-1 1-1,1-1 0,-1 1 1,0-1-1,0 0 1,0 1-1,0-1 0,0 0 1,-1 0-1,0 1 1,0-1-1,0-5 0,-1 8-14,1-1-1,0 1 1,-1 0 0,0-1-1,1 1 1,-1 0-1,1 0 1,-1 0-1,0 0 1,0-1-1,0 1 1,0 0-1,0 0 1,0 1-1,0-1 1,0 0-1,0 0 1,0 0 0,0 1-1,-1-1 1,1 0-1,0 1 1,0-1-1,-1 1 1,1 0-1,0-1 1,-1 1-1,1 0 1,-1 0-1,1 0 1,0 0 0,-1 0-1,1 0 1,-3 1-1,2-1-6,-1 1 0,1 0 0,-1 0 0,1 0 0,-1 1 0,1-1 0,0 0 0,0 1 0,0 0 0,0-1 0,0 1 0,0 0 0,0 0 0,0 0 0,1 0 0,-1 0 0,1 0 0,0 1 0,0-1 0,-1 0 0,1 1 0,1-1 0,-1 1 0,0 0 0,0 3 0,-1 1 27,0 0-1,1 1 0,0-1 1,0 1-1,1-1 0,-1 0 1,3 15-1,-1-20-18,0-1 1,0 1 0,0-1-1,0 1 1,0-1-1,0 1 1,0-1 0,1 0-1,-1 1 1,1-1-1,-1 0 1,1 0 0,-1 0-1,1 0 1,-1 0-1,1-1 1,0 1 0,0 0-1,-1-1 1,1 1-1,0-1 1,0 0 0,0 0-1,-1 1 1,1-1-1,0 0 1,0-1 0,0 1-1,0 0 1,-1 0-1,5-2 1,2 1 13,0 0 0,0-1 1,0 0-1,0-1 0,13-5 0,36-30 74,-53 35-83,-1 0 1,0 0-1,0 0 1,0 0-1,-1 0 1,1-1-1,-1 1 1,0-1-1,0 1 0,0-1 1,0 0-1,0 0 1,1-8-1,-3 11 2,0 0 1,-1 1-1,1-1 0,0 0 0,-1 0 0,1 1 0,-1-1 0,1 0 1,-1 0-1,1 1 0,-1-1 0,1 0 0,-1 1 0,0-1 0,1 1 0,-1-1 1,0 1-1,1-1 0,-1 1 0,0 0 0,0-1 0,0 1 0,1 0 1,-1-1-1,0 1 0,0 0 0,0 0 0,0 0 0,0 0 0,1 0 1,-1 0-1,0 0 0,0 0 0,0 0 0,0 0 0,-1 1 0,-36 3 106,25 2-117,0 0 1,1 1 0,0 1-1,0-1 1,1 2 0,0 0-1,0 0 1,1 1 0,0 0-1,1 1 1,0 0 0,1 0-1,0 1 1,0 0 0,-7 20-1,13-29-7,1 0 0,0 1-1,0-1 1,1 1-1,-1-1 1,1 1-1,0-1 1,0 7-1,0-9 6,0 0 0,0 0-1,1 0 1,-1-1 0,0 1-1,1 0 1,-1 0 0,1 0-1,-1-1 1,1 1-1,-1 0 1,1-1 0,0 1-1,-1 0 1,1-1 0,0 1-1,0-1 1,-1 1 0,1-1-1,0 1 1,0-1 0,0 1-1,-1-1 1,1 0 0,0 0-1,0 1 1,0-1-1,0 0 1,0 0 0,0 0-1,0 0 1,0 0 0,-1 0-1,3 0 1,5-1 11,0-1 1,1 0-1,-1 0 1,0 0-1,0-1 1,0 0-1,0 0 0,-1-1 1,1 0-1,-1-1 1,9-7-1,-4 3 3,-1 0 1,0-1-1,0 0 0,-1-1 1,16-22-1,-25 32-12,0 0 1,1-1 0,-1 0-1,0 1 1,0-1-1,0 0 1,0 1 0,0-1-1,-1 0 1,1 0-1,-1 0 1,1 0-1,-1 0 1,1 1 0,-1-1-1,0 0 1,0 0-1,0 0 1,0 0 0,-1-3-1,1 4 0,-1 1 1,0-1-1,0 0 0,0 1 0,0-1 1,0 0-1,0 1 0,0-1 0,0 1 1,0 0-1,0-1 0,0 1 0,0 0 1,-1 0-1,1-1 0,0 1 1,0 0-1,0 0 0,0 0 0,0 0 1,0 1-1,-1-1 0,1 0 0,-1 1 1,-8 1-1,1 0 0,-1 1 1,1 0-1,0 1 0,0 0 1,-12 7-1,7 0-3,1 0-1,1 0 0,-19 23 1,-1 0-15,77-62 61,-18 6-20,-9 9-47,-1 0 1,-1-2 0,0 0-1,-1-1 1,22-28-1,-36 43 23,-1 1 0,1-1 0,-1 1 0,0-1 0,1 1 0,-1-1 0,1 1-1,-1-1 1,0 0 0,1 1 0,-1-1 0,0 0 0,0 1 0,0-1 0,0 0-1,1 1 1,-1-1 0,0 0 0,0 1 0,0-1 0,0 0 0,0 0 0,-1 1-1,1-1 1,0 0 0,0 1 0,0-1 0,-1 0 0,1 1 0,-1-2-1,-19 1-92,-28 18-6,25-3 96,1 2 0,0 0 1,1 2-1,-33 35 0,36-35-36,42-22-1316,4-14-1954,-4-7-3085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09.801"/>
    </inkml:context>
    <inkml:brush xml:id="br0">
      <inkml:brushProperty name="width" value="0.035" units="cm"/>
      <inkml:brushProperty name="height" value="0.035" units="cm"/>
    </inkml:brush>
  </inkml:definitions>
  <inkml:trace contextRef="#ctx0" brushRef="#br0">30 0 16564,'-14'118'1814,"1"150"1,11-204-1634,2-54-159,0-6-21,-1 1-1,1-1 1,0 1 0,1-1-1,-1 1 1,3 7 0,-3-11-2,0 0 1,1-1-1,-1 1 1,0-1-1,1 1 1,-1 0-1,0-1 1,1 1-1,-1-1 1,1 1-1,-1-1 1,1 1-1,-1-1 1,1 0-1,0 1 1,-1-1-1,1 1 1,-1-1-1,2 1 1,0-1 1,-1 0 0,1 0-1,-1 0 1,1 0 0,-1 0 0,1 0 0,-1 0 0,1-1 0,-1 1 0,0 0-1,1-1 1,-1 1 0,2-2 0,35-15 28,-1-3 1,36-24-1,68-56-316,-129 92 203,4-4-62,-2 3-197,-1-1-1,0 0 0,-1-1 0,0 0 1,19-24-1,-30 34 312,0 0 0,0 0 1,-1-1-1,1 1 0,0 0 0,-1 0 1,1 0-1,-1-1 0,1 1 0,-1 0 1,0-1-1,1 1 0,-1 0 0,0-1 0,0 1 1,0-1-1,0 1 0,0 0 0,0-1 1,0 1-1,-1 0 0,1-1 0,0 1 1,-1 0-1,1-1 0,-1 1 0,1 0 1,-1 0-1,0-1 0,0 1 0,-1-2 1,-22-11-662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14.264"/>
    </inkml:context>
    <inkml:brush xml:id="br0">
      <inkml:brushProperty name="width" value="0.025" units="cm"/>
      <inkml:brushProperty name="height" value="0.025" units="cm"/>
      <inkml:brushProperty name="color" value="#E71224"/>
    </inkml:brush>
  </inkml:definitions>
  <inkml:trace contextRef="#ctx0" brushRef="#br0">0 85 3491,'0'0'9871,"1"3"-9289,9 15 438,-10-18-993,1 0-1,-1 1 1,0-1 0,1 0 0,-1 0-1,0 1 1,1-1 0,-1 0 0,0 0 0,1 0-1,-1 1 1,1-1 0,-1 0 0,0 0-1,1 0 1,-1 0 0,1 0 0,-1 0 0,0 0-1,1 0 1,-1 0 0,1 0 0,-1 0 0,1 0-1,-1 0 1,0 0 0,1-1 0,-1 1-1,1 0 1,-1 0 0,0 0 0,1 0 0,-1-1-1,0 1 1,1 0 0,-1-1 0,0 1-1,1 0 1,-1 0 0,0-1 0,1 1 0,-1 0-1,0-1 1,0 1 0,0-1 0,1 1 0,-1 0-1,0-1 1,0 1 0,0-1 0,0 1-1,0 0 1,0-1 0,0 1 0,0-1 0,0 0 24,0 0 0,0 1 0,1-1 0,-1 1 1,-1-1-1,1 0 0,0 1 0,0-1 0,0 0 1,0 1-1,0-1 0,-1 1 0,1-1 0,0 0 1,0 1-1,-1-1 0,1 1 0,0-1 1,-1 1-1,1-1 0,-1 1 0,1-1 0,0 1 1,-1 0-1,1-1 0,-1 1 0,0-1 0,1 1 1,-1 0-1,0-1 0,0 1-23,1 0 0,-1-1 1,0 1-1,1 0 0,-1-1 0,0 1 0,1-1 1,-1 1-1,1-1 0,-1 1 0,1-1 1,-1 1-1,1-1 0,-1 0 0,1 1 0,-1-1 1,1 0-1,0 1 0,0-1 0,-1 0 0,1 1 1,0-1-1,0 0 0,0 0 0,0 1 0,-1-1 1,1 0-1,0 0 0,1 1 0,-1-1 0,0 0 1,0 0-1,0 1 0,0-1 0,0 0 1,1 0-1,-1 1 0,0-1 0,1 0 0,-1 1 1,1-1-1,-1 1 0,0-1 0,1 0 0,-1 1 1,1-1-1,1 0 0,2-5-122,0 0 761,-2 13 47,-2-7-592,17-29 849,-14 17-341,-14 23-346,9-9-290,1-1 0,0 0 0,1 1 0,-1 0 0,0-1 0,0 1 0,1 0 0,-1-1 1,0 1-1,1 0 0,0 0 0,-1-1 0,1 1 0,0 0 0,0 3 0,6-2-43,7-15 59,7-23 17,-19 33-158,-2 4-64,-8 18-408,-4 28-1592,12-27-3521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6.442"/>
    </inkml:context>
    <inkml:brush xml:id="br0">
      <inkml:brushProperty name="width" value="0.025" units="cm"/>
      <inkml:brushProperty name="height" value="0.025" units="cm"/>
      <inkml:brushProperty name="color" value="#E71224"/>
    </inkml:brush>
  </inkml:definitions>
  <inkml:trace contextRef="#ctx0" brushRef="#br0">0 0 5573,'0'0'4298,"8"4"-3327,30 8-23,1-2-1,76 11 1,21 4-422,539 110-147,-596-127-130,229 39-91,-277-40 105,-1 2-1,0 0 1,0 3 0,-1 0 0,-1 1-1,0 2 1,44 31 0,-62-37 84,-1 1 1,0-1-1,0 2 0,11 16 1,-13-16-97,1 0 0,1-1 1,0 0-1,10 10 1,-15-18-271,-1 1 1,1-1-1,-1 1 1,1-1-1,0 0 1,0-1-1,0 1 1,1-1-1,-1 1 1,0-1-1,0 0 1,1-1 0,-1 1-1,0-1 1,1 0-1,6 0 1,9-6-3159,-1-11-4072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7.213"/>
    </inkml:context>
    <inkml:brush xml:id="br0">
      <inkml:brushProperty name="width" value="0.025" units="cm"/>
      <inkml:brushProperty name="height" value="0.025" units="cm"/>
      <inkml:brushProperty name="color" value="#E71224"/>
    </inkml:brush>
  </inkml:definitions>
  <inkml:trace contextRef="#ctx0" brushRef="#br0">1 434 3523,'0'0'9273,"11"-4"-8435,150-51-319,2 7 0,2 7-1,2 7 1,1 8 0,326-9 0,-438 38-515,0 3 1,-1 2 0,70 20 0,-68-14 352,1-3-1,102 8 1,-125-19-140,-1-1 1,1-2 0,0-1 0,-1-2 0,0-2 0,36-12 0,-49 13-170,0-1-1,-1-1 1,0-1 0,0-1-1,-1-1 1,-1-1 0,0 0-1,-1-1 1,0-1 0,22-26-1,-13 4 76,-25 36-280,-1 0 0,1 0 0,0 0 0,-1 0-1,1-1 1,-1 1 0,1 0 0,-1 0 0,1 0 0,-1-1 0,0 1 0,0 0 0,0 0 0,0 0 0,0-1 0,0 1 0,0 0 0,0 0 0,0-1 0,0 1-1,-1 0 1,1 0 0,0-1 0,-1 1 0,1 0 0,-1 0 0,0 0 0,1 0 0,-1 0 0,0 0 0,1 0 0,-3-2 0,-20-5-5315</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7.763"/>
    </inkml:context>
    <inkml:brush xml:id="br0">
      <inkml:brushProperty name="width" value="0.025" units="cm"/>
      <inkml:brushProperty name="height" value="0.025" units="cm"/>
      <inkml:brushProperty name="color" value="#E71224"/>
    </inkml:brush>
  </inkml:definitions>
  <inkml:trace contextRef="#ctx0" brushRef="#br0">268 37 9289,'0'0'4062,"7"-6"-2183,23-20-293,-31 22 299,-10 4-1362,-14 3-438,3 5-55,0 1-1,0 0 1,1 2-1,0 0 1,1 2 0,0 0-1,1 1 1,0 1-1,1 1 1,-18 20 0,35-34-30,-1 0 0,0 1 0,0-1 0,1 1 0,-1-1 0,1 1 0,0-1 0,0 1 1,0 0-1,0 0 0,-1 5 0,2-7-1,0 0 0,1 0 1,-1 0-1,0 0 0,0 0 0,1 0 0,-1 0 1,1 0-1,-1 0 0,0-1 0,1 1 1,0 0-1,-1 0 0,1 0 0,0-1 0,-1 1 1,1 0-1,0-1 0,0 1 0,-1 0 1,1-1-1,0 1 0,0-1 0,0 0 0,0 1 1,0-1-1,0 0 0,0 1 0,0-1 1,0 0-1,0 0 0,0 0 0,0 0 0,0 0 1,1 0-1,77 3 21,-57-4-13,0 2 0,0 1 0,40 7 0,-61-9-2,0 0 0,1 1 0,-1-1 1,0 0-1,1 1 0,-1-1 0,0 1 0,0-1 0,0 1 0,1 0 1,-1-1-1,0 1 0,0 0 0,0 0 0,0 0 0,0 0 1,0 0-1,0 0 0,-1 0 0,1 0 0,0 0 0,0 0 0,-1 1 1,1-1-1,-1 0 0,1 0 0,-1 1 0,1 1 0,-2-2 13,1 1 0,0-1-1,-1 1 1,1 0 0,-1-1-1,1 1 1,-1-1 0,0 1-1,1-1 1,-1 0-1,0 1 1,0-1 0,0 0-1,0 1 1,0-1 0,-1 0-1,1 0 1,0 0 0,0 0-1,-1 0 1,1 0-1,-2 0 1,-20 12 261,1-2 1,-1-1-1,-1-1 0,0 0 1,-33 6-1,-20-7-3375,111-17-5408,-4-1 1933</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8.186"/>
    </inkml:context>
    <inkml:brush xml:id="br0">
      <inkml:brushProperty name="width" value="0.025" units="cm"/>
      <inkml:brushProperty name="height" value="0.025" units="cm"/>
      <inkml:brushProperty name="color" value="#E71224"/>
    </inkml:brush>
  </inkml:definitions>
  <inkml:trace contextRef="#ctx0" brushRef="#br0">190 3 8040,'0'0'240,"-8"2"673,-2 1 278,1 0 0,0 1 0,0 0 0,0 0 0,0 1 0,1 1 0,-13 9 0,-14 17-1420,32-28 353,-39 47 1044,40-49-1110,0 1-1,0 0 1,0 0 0,1 0 0,-1 0 0,1 0-1,0 0 1,0 0 0,0 0 0,0 0 0,1 0-1,-1 1 1,1-1 0,0 0 0,0 1 0,0 5-1,1-8-48,0 0-1,-1 0 0,1 0 1,0 0-1,0-1 1,-1 1-1,1 0 0,0 0 1,0-1-1,0 1 0,0-1 1,0 1-1,0-1 1,0 1-1,0-1 0,0 0 1,0 1-1,0-1 0,1 0 1,-1 0-1,0 0 0,0 0 1,2 0-1,34 0 105,-26 0-69,-1-1-43,0 0 0,0-1 1,0 0-1,0-1 0,0 0 0,-1 0 0,0-1 0,1 0 1,14-10-1,-21 12 42,1 0 0,0 0-1,-1 0 1,1-1 0,-1 0 0,0 1 0,0-1 0,0 0 0,0 0-1,-1-1 1,1 1 0,-1 0 0,0-1 0,0 0 0,0 1 0,0-1-1,-1 0 1,1 0 0,-1 0 0,0 0 0,0 0 0,-1 0 0,1-1 0,-1 1-1,0 0 1,0-5 0,-1 7-16,-1 0 0,1 0 0,0 0 0,-1 0 1,1 0-1,-1 0 0,1 0 0,-1 1 0,0-1 0,0 0 0,0 1 0,0 0 0,0-1 0,0 1 1,0 0-1,0 0 0,-1 0 0,1 0 0,0 1 0,-1-1 0,1 1 0,-1-1 0,-3 1 0,-24-9-2596,29 8 2072,0 0 0,0 1 0,-1-1 0,1 0 0,0 0 0,0 0 0,0 1 0,0-1 0,0 0 1,0-1-1,0 1 0,0 0 0,0 0 0,0 0 0,0 0 0,0-2 0,0-10-8770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8.974"/>
    </inkml:context>
    <inkml:brush xml:id="br0">
      <inkml:brushProperty name="width" value="0.025" units="cm"/>
      <inkml:brushProperty name="height" value="0.025" units="cm"/>
      <inkml:brushProperty name="color" value="#E71224"/>
    </inkml:brush>
  </inkml:definitions>
  <inkml:trace contextRef="#ctx0" brushRef="#br0">265 1 10442,'0'0'6529,"-9"6"-6134,-24 21 33,2 1 1,0 2-1,-45 59 1,39-45 942,89-96-1289,-34 36-766,30-36 0,-37 38 641,-11 14 42,0 0 0,0-1 0,0 1 0,0 0 0,0 0 0,0-1 0,0 1 0,0 0 0,0 0 0,0 0 0,0-1 0,1 1 0,-1 0 0,0 0 0,0 0 0,0-1 0,0 1 0,0 0 0,1 0 0,-1 0 0,0 0 0,0-1 0,0 1-1,0 0 1,1 0 0,-1 0 0,0 0 0,0 0 0,0 0 0,1 0 0,-1 0 0,0 0 0,0-1 0,1 1 0,-1 0 0,0 0 0,0 0 0,0 0 0,1 0 0,-1 0 0,0 1 0,0-1 0,1 0 0,-1 0 0,0 0 0,0 0 0,0 0 0,1 0 0,-1 0 0,0 0 0,0 0 0,0 1 0,1-1 0,-1 0 0,0 0 0,0 7-97,-3 6 159,-1 0 0,0-1 0,-1 1 1,0-1-1,-1 0 0,-9 16 0,8-18 11,1 1 1,1-1-1,0 1 1,0 0 0,1 1-1,0-1 1,1 1-1,1-1 1,-2 17-1,4-27-8,11-22 246,-9 18-304,-1 0-1,0 0 1,0-1 0,0 1 0,0-1-1,0 1 1,-1-1 0,0 1 0,1-1-1,-1 1 1,0-1 0,-1 1-1,1-1 1,-1 1 0,1-1 0,-1 1-1,0 0 1,0-1 0,-1 1-1,1 0 1,-4-6 0,-1 1-39,-1 0 1,0 0-1,-1 0 1,0 1-1,-14-10 1,-25-25-283,47 42 310,0 0 0,0 0 0,0 0 0,0-1 0,-1 1 0,1 0 0,0 0 0,0 0 1,0-1-1,0 1 0,0 0 0,0 0 0,0 0 0,0-1 0,0 1 0,0 0 0,0 0 0,0 0 0,0-1 1,0 1-1,0 0 0,0 0 0,0-1 0,1 1 0,-1 0 0,0 0 0,0 0 0,0 0 0,0-1 0,0 1 1,0 0-1,1 0 0,-1 0 0,0 0 0,0 0 0,0-1 0,0 1 0,1 0 0,-1 0 0,0 0 0,0 0 1,0 0-1,1 0 0,-1 0 0,0 0 0,0 0 0,0 0 0,1 0 0,-1 0 0,0 0 0,0 0 0,0 0 1,1 0-1,-1 0 0,0 0 0,0 0 0,1 0 0,25-2-48,27 6 81,-21-1-213,32 6 480,-21 0-3357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9.352"/>
    </inkml:context>
    <inkml:brush xml:id="br0">
      <inkml:brushProperty name="width" value="0.025" units="cm"/>
      <inkml:brushProperty name="height" value="0.025" units="cm"/>
      <inkml:brushProperty name="color" value="#E71224"/>
    </inkml:brush>
  </inkml:definitions>
  <inkml:trace contextRef="#ctx0" brushRef="#br0">12 1 14382,'0'0'5156,"-11"53"-5027,11-21-65,5 3-32,4-1-609,0-1-1825,2-6-3460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3:59.539"/>
    </inkml:context>
    <inkml:brush xml:id="br0">
      <inkml:brushProperty name="width" value="0.025" units="cm"/>
      <inkml:brushProperty name="height" value="0.025" units="cm"/>
      <inkml:brushProperty name="color" value="#E71224"/>
    </inkml:brush>
  </inkml:definitions>
  <inkml:trace contextRef="#ctx0" brushRef="#br0">28 22 3267,'0'0'8152,"-5"-4"-7752,-15-14-144,17 20 247,4 7-205,5 10 316,10 1-33,0-1 1,1 0-1,1-2 0,28 22 1,-20-17 105,39 41 0,-41-37-488,2-1 0,57 41 0,-59-49 221,0 2 0,-1 1 0,0 0 0,35 44-1,-34-33-251,49 45-1,5 6 1111,-55-54-1132,102 113 572,-59-67 450,12 12-643,37 25-274,-26-6 62,-47-53-151,50 46 155,-58-64-278,52 65 0,-65-72-36,2-2 0,1 0 0,48 37 1,-39-35-3,51 55 1,23 31-10,166 136 0,-268-245 8,102 80 0,20 18 21,-29-14-15,-24-24-4,67 75 1,9 37 1,105 112 18,-200-225-26,79 118-1,-85-110-4,87 98 1,55 11-30,-38-37 6,141 102-3,-136-121-31,-32-22-14,200 211 0,-24-11-22,-90-98 49,-35-45-43,1 0-64,-75-63 26,166 120 1,42 37-262,-15-7 319,-131-114 66,-5-8-18,71 63-50,-140-107-157,2-5 0,4-3 0,155 86 0,-199-129 192,187 112-149,-116-67 175,-12-9 2,206 119-23,-215-127 60,-57-32-11,0 2 1,-2 2-1,-1 2 0,-1 1 1,-2 3-1,-1 1 0,35 44 1,-59-56-2665,-16-21 117,-11-13-112,3 0-2840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00.688"/>
    </inkml:context>
    <inkml:brush xml:id="br0">
      <inkml:brushProperty name="width" value="0.025" units="cm"/>
      <inkml:brushProperty name="height" value="0.025" units="cm"/>
      <inkml:brushProperty name="color" value="#E71224"/>
    </inkml:brush>
  </inkml:definitions>
  <inkml:trace contextRef="#ctx0" brushRef="#br0">53 204 10314,'0'0'4874,"-8"8"-3721,-25 28-315,32-35-798,0 0 0,0 0 0,0 0 0,0 0 1,1 0-1,-1 0 0,0 0 0,0 0 0,1 0 0,-1 1 0,1-1 1,-1 0-1,1 0 0,0 1 0,-1-1 0,1 0 0,0 1 0,0-1 1,0 0-1,0 1 0,0-1 0,0 1 0,0-1 0,0 0 0,1 1 0,-1-1 1,1 0-1,-1 0 0,1 1 0,0 1 0,0-3-22,0 1-1,0 0 1,0 0-1,0-1 1,0 1-1,0-1 0,1 1 1,-1-1-1,0 0 1,0 1-1,0-1 1,0 0-1,1 0 1,-1 0-1,0 0 1,0 0-1,1 0 1,-1 0-1,0 0 1,0 0-1,0-1 1,0 1-1,1 0 1,-1-1-1,0 1 0,0-1 1,0 1-1,2-2 1,7-6 79,0-1 1,0 0-1,-1-1 0,0 0 1,-1 0-1,0-1 0,0 0 0,-1 0 1,-1 0-1,0-1 0,-1 0 1,8-25-1,-12 36-56,-1 0 0,1 0 0,-1 0 0,0 0 0,1 0 0,-1-1-1,0 1 1,0 0 0,0 0 0,0-1 0,0 1 0,0 0 0,0 0 0,0 0 0,-1-1 0,1 1 0,0 0-1,-1 0 1,0-1 0,1 1 8,-1 1-1,1 0 1,-1 0-1,0 0 1,1 0 0,-1 0-1,0 0 1,1 0-1,-1 1 1,1-1-1,-1 0 1,0 0-1,1 0 1,-1 1-1,1-1 1,-1 0 0,0 1-1,1-1 1,-1 0-1,1 1 1,-1-1-1,1 1 1,0-1-1,-1 1 1,-32 37 732,-5 34-717,36-67-71,0-1 1,0 1 0,0 0-1,1 0 1,0 0-1,0 0 1,0 1-1,1-1 1,-1 0-1,1 0 1,0 0 0,1 1-1,1 5 1,-2-10 2,0-1 1,0 0-1,1 1 1,-1-1 0,0 0-1,1 1 1,-1-1-1,1 0 1,-1 1-1,1-1 1,-1 0 0,0 0-1,1 1 1,-1-1-1,1 0 1,-1 0-1,1 0 1,-1 0 0,1 0-1,-1 0 1,1 0-1,-1 0 1,1 0-1,-1 0 1,1 0 0,-1 0-1,1 0 1,-1 0-1,1 0 1,-1 0-1,1-1 1,-1 1 0,1 0-1,-1 0 1,0 0-1,1-1 1,-1 1-1,1 0 1,-1-1 0,0 1-1,1 0 1,-1-1-1,0 1 1,1-1-1,-1 1 1,0 0 0,0-1-1,1 0 1,17-18 37,-9 4-5,0 1 0,-1-1-1,-1-1 1,0 0-1,-1 0 1,-1 0 0,0 0-1,-1-1 1,-1 0 0,2-22-1,-9 27 106,-3 15-61,-7 16-34,8-2-60,1 1 1,1 0-1,1 0 0,0 0 1,1 0-1,2 36 1,-1-54 18,1 1 1,0-1-1,0 0 1,0 0-1,0 0 1,0 0-1,0 0 1,0 1 0,0-1-1,0 0 1,0 0-1,0 0 1,0 0-1,0 1 1,0-1-1,0 0 1,0 0-1,0 0 1,0 0 0,0 0-1,0 1 1,0-1-1,0 0 1,0 0-1,0 0 1,0 0-1,0 0 1,0 1-1,1-1 1,-1 0-1,0 0 1,0 0 0,0 0-1,0 0 1,0 0-1,0 1 1,0-1-1,1 0 1,-1 0-1,0 0 1,0 0-1,0 0 1,0 0-1,0 0 1,1 0 0,-1 0-1,0 0 1,0 0-1,0 0 1,0 0-1,1 0 1,-1 0-1,0 0 1,0 0-1,0 0 1,0 0 0,1 0-1,-1 0 1,0 0-1,0 0 1,10-11-16,7-18 59,-10 7-12,-2 0 1,0-1-1,-1 0 1,-1 1-1,-2-1 1,0-24-1,-8 21 46,7 25-74,0 1 1,-1-1 0,1 1-1,0-1 1,-1 1 0,1 0-1,-1-1 1,1 1 0,-1-1-1,1 1 1,-1 0 0,0 0-1,1-1 1,-1 1 0,1 0-1,-1 0 1,0 0 0,1-1-1,-1 1 1,1 0 0,-1 0-1,0 0 1,1 0-1,-2 0 1,1 1-5,-1-1 0,1 1 0,-1 0-1,1 0 1,0-1 0,-1 1 0,1 0 0,0 0 0,0 0-1,0 0 1,-1 1 0,1-1 0,0 0 0,1 0-1,-1 1 1,0-1 0,0 1 0,0-1 0,1 0 0,-1 1-1,1-1 1,-1 1 0,1 0 0,0-1 0,-1 3 0,-4 64-554,4-64 83,1 0 0,0 1 0,1-1 0,-1 0 0,1 1 0,0-1 0,0 0 0,0 0 0,0 0 0,1 0 0,0 0 0,4 8 0,1-10-6745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12.605"/>
    </inkml:context>
    <inkml:brush xml:id="br0">
      <inkml:brushProperty name="width" value="0.025" units="cm"/>
      <inkml:brushProperty name="height" value="0.025" units="cm"/>
      <inkml:brushProperty name="color" value="#E71224"/>
    </inkml:brush>
  </inkml:definitions>
  <inkml:trace contextRef="#ctx0" brushRef="#br0">1 0 224,'0'0'0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10.274"/>
    </inkml:context>
    <inkml:brush xml:id="br0">
      <inkml:brushProperty name="width" value="0.035" units="cm"/>
      <inkml:brushProperty name="height" value="0.035" units="cm"/>
    </inkml:brush>
  </inkml:definitions>
  <inkml:trace contextRef="#ctx0" brushRef="#br0">336 595 14347,'13'13'1528,"0"1"-1088,1-3-199,3-3 687,-1-4-800,-2 1-184,-6-5 144,-8-3-104,-8-1-168</inkml:trace>
  <inkml:trace contextRef="#ctx0" brushRef="#br0" timeOffset="1">32 8 17204,'-17'-2'1712,"7"-1"-1104,6 3 1209,9-3-425,4 3-1040,-8 0-64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12.968"/>
    </inkml:context>
    <inkml:brush xml:id="br0">
      <inkml:brushProperty name="width" value="0.025" units="cm"/>
      <inkml:brushProperty name="height" value="0.025" units="cm"/>
      <inkml:brushProperty name="color" value="#E71224"/>
    </inkml:brush>
  </inkml:definitions>
  <inkml:trace contextRef="#ctx0" brushRef="#br0">763 0 448,'0'0'913,"-10"5"-480,-52 34 1971,-107 86 1,133-96-1497,-15 13-626,2 2-1,3 2 1,-66 85-1,4 19-1569,11 7-3648,75-119 2907</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13.442"/>
    </inkml:context>
    <inkml:brush xml:id="br0">
      <inkml:brushProperty name="width" value="0.025" units="cm"/>
      <inkml:brushProperty name="height" value="0.025" units="cm"/>
      <inkml:brushProperty name="color" value="#E71224"/>
    </inkml:brush>
  </inkml:definitions>
  <inkml:trace contextRef="#ctx0" brushRef="#br0">688 0 4676,'0'0'678,"-10"5"-368,-22 13-113,2 1 1,0 1-1,1 2 0,1 0 1,-35 37-1,-122 150 1085,142-153-1159,2 1 0,-59 109-1,76-117-1344,2 1 0,-16 55-1,26-63-149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13.869"/>
    </inkml:context>
    <inkml:brush xml:id="br0">
      <inkml:brushProperty name="width" value="0.025" units="cm"/>
      <inkml:brushProperty name="height" value="0.025" units="cm"/>
      <inkml:brushProperty name="color" value="#E71224"/>
    </inkml:brush>
  </inkml:definitions>
  <inkml:trace contextRef="#ctx0" brushRef="#br0">689 1 4100,'0'0'2648,"1"1"-2629,-1-1 0,1 1 1,-1 0-1,0-1 0,1 1 1,-1 0-1,0-1 0,0 1 1,1 0-1,-1 0 0,0 0 1,0-1-1,0 1 0,0 0 1,0 0-1,0 0 0,0-1 1,0 1-1,0 0 0,0 0 1,-1-1-1,1 1 0,0 0 1,-1 0-1,1-1 0,0 1 1,-1 0-1,0 0 0,-15 20 250,0-1 0,-2 0 1,-39 32-1,8-6-139,34-31-102,-378 408 392,370-393-689,-38 65 0,54-84-72,1 2 0,1-1 0,0 0-1,1 1 1,0 0 0,1 0 0,0 1-1,1-1 1,0 14 0,4-13-1250,5-4-1639</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14.246"/>
    </inkml:context>
    <inkml:brush xml:id="br0">
      <inkml:brushProperty name="width" value="0.025" units="cm"/>
      <inkml:brushProperty name="height" value="0.025" units="cm"/>
      <inkml:brushProperty name="color" value="#E71224"/>
    </inkml:brush>
  </inkml:definitions>
  <inkml:trace contextRef="#ctx0" brushRef="#br0">934 0 3812,'0'0'2183,"-11"9"-2066,-105 88 1061,-173 191-1,185-179-1001,58-62-170,-132 144 310,145-151-546,2 1 0,2 1 0,-26 50 0,47-76-374,1 0 0,0 1 0,2 0-1,0 0 1,-4 22 0,8-20-1894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14.624"/>
    </inkml:context>
    <inkml:brush xml:id="br0">
      <inkml:brushProperty name="width" value="0.025" units="cm"/>
      <inkml:brushProperty name="height" value="0.025" units="cm"/>
      <inkml:brushProperty name="color" value="#E71224"/>
    </inkml:brush>
  </inkml:definitions>
  <inkml:trace contextRef="#ctx0" brushRef="#br0">838 1 6022,'-12'8'774,"-229"191"338,1 31 98,173-164-986,31-30-270,2 2 0,1 1 0,-29 48-1,35-44-1817,-29 65 0,40-72 225,3-7-678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15.048"/>
    </inkml:context>
    <inkml:brush xml:id="br0">
      <inkml:brushProperty name="width" value="0.025" units="cm"/>
      <inkml:brushProperty name="height" value="0.025" units="cm"/>
      <inkml:brushProperty name="color" value="#E71224"/>
    </inkml:brush>
  </inkml:definitions>
  <inkml:trace contextRef="#ctx0" brushRef="#br0">831 0 8840,'0'0'961,"-8"11"-918,-30 39-11,-3-2 1,-2-3-1,-52 45 0,-166 123 83,232-190-113,-36 26-150,-69 58-732,118-93 721,2 1 0,0 0 0,0 1 1,1 0-1,-20 35 0,31-47-210,0 0 0,1 0 0,-1 0 0,1 0 1,0 1-1,0-1 0,0 0 0,0 1 0,1 4 0,0-5-2834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15.395"/>
    </inkml:context>
    <inkml:brush xml:id="br0">
      <inkml:brushProperty name="width" value="0.025" units="cm"/>
      <inkml:brushProperty name="height" value="0.025" units="cm"/>
      <inkml:brushProperty name="color" value="#E71224"/>
    </inkml:brush>
  </inkml:definitions>
  <inkml:trace contextRef="#ctx0" brushRef="#br0">579 1 4004,'0'0'-443,"-9"6"507,-73 58 2489,-130 132 0,53-46-2444,144-137-191,4-4-182,1 0 0,0 0 0,0 1 0,0 0 0,2 1 0,-1 0 0,1 0 0,1 1 0,-8 14 0,11-13-1946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20.324"/>
    </inkml:context>
    <inkml:brush xml:id="br0">
      <inkml:brushProperty name="width" value="0.025" units="cm"/>
      <inkml:brushProperty name="height" value="0.025" units="cm"/>
      <inkml:brushProperty name="color" value="#E71224"/>
    </inkml:brush>
  </inkml:definitions>
  <inkml:trace contextRef="#ctx0" brushRef="#br0">10 178 1794,'0'-8'197,"5"-109"1229,-19 64 5225,19 88-5749,3 12-694,2-1-1,2 1 1,2-2-1,2 0 1,2 0 0,2-2-1,46 75 1,-46-85-183,-2 0 0,-1 2 0,20 61 0,-12-31-24,2-2-4,-14-36 6,-1 1-1,14 50 1,-15-39-66,1 0 0,2-1 0,2 0 0,23 38 0,92 136-252,-6-48 87,-75-102 75,52 83 1,-68-87 169,3-3 1,69 83 0,-32-45-3,11 11 2,-67-87-53,2 0-1,0-2 0,1 0 1,1-2-1,0 0 1,41 17-1,-20-9 10,-12-4-16,-1 2 0,0 2 0,31 28 0,-43-32-87,2-1 0,0-1 0,0-1 1,2 0-1,0-2 0,0 0 1,1-2-1,26 9 0,-32-13 320,-1 1 0,-1 0 0,1 2 0,-1-1 0,-1 2 0,0 0 0,0 0 0,15 17 0,-6-8 268,40 27 1,-56-42-469,0 0 1,0 0-1,0-1 1,0 0-1,1-1 1,-1 0-1,1 0 1,8 1 0,20-1-3531,-23-2 139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22.404"/>
    </inkml:context>
    <inkml:brush xml:id="br0">
      <inkml:brushProperty name="width" value="0.025" units="cm"/>
      <inkml:brushProperty name="height" value="0.025" units="cm"/>
      <inkml:brushProperty name="color" value="#E71224"/>
    </inkml:brush>
  </inkml:definitions>
  <inkml:trace contextRef="#ctx0" brushRef="#br0">3118 3213 4548,'33'14'2325,"-28"-11"-1793,1 0 0,0 0 0,0-1 0,0 0 0,1 0 0,-1-1 0,0 1 0,1-1 0,9 0 0,-15-1-524,-1 0 0,0 0 0,1 0 0,-1 0 0,1 1 0,-1-1 0,0 0 0,1 0 0,-1 0 0,0 0 0,1 0 0,-1 0 0,1 0 0,-1 0 1,0 0-1,1 0 0,-1 0 0,0 0 0,1-1 0,-1 1 0,1 0 0,-1 0 0,0 0 0,1 0 0,-1-1 0,0 1 0,0 0 0,1 0 0,-1-1 0,0 1 0,1 0 0,-1 0 0,0-1 0,0 1 0,0 0 0,1-1 1,-1 1-1,0 0 0,0-1 0,0 1 0,0 0 0,0-1 0,1 0 0,-17-15-50,-46-21-225,48 28 414,-20-12-40,2-3 0,0 0-1,2-2 1,1-2 0,1 0 0,-39-53-1,35 45-167,-2 2 1,0 1-1,-64-46 0,-32-30-96,-154-170 168,246 236 80,1-2 0,2-1 0,-49-89 0,73 117 84,-6-6-45,0 1 0,-1 1 1,-25-23-1,-18-21-128,52 55 9,-1 1-1,-1 1 1,0 0-1,0 0 1,-1 1-1,0 0 1,0 1-1,-1 1 1,0 0-1,-14-5 0,-37-18 35,45 16-10,0-1 0,1 0 0,1-2 0,0 0-1,1-1 1,-22-29 0,4 5-1,-18-20-32,27 30 1,-1 1 0,-51-45-1,16 23-11,3-3 0,2-2-1,-85-112 1,37 49-4,8 9-1,78 88-5,0 0 0,-1 2 0,-2 0 0,0 1-1,-1 1 1,-1 1 0,0 1 0,-1 1-1,-44-21 1,57 33 30,1-1 1,0-1-1,1 1 0,-1-2 0,1 1 1,1-1-1,-1 0 0,1-1 0,0 0 0,1-1 1,0 1-1,-8-13 0,4 2-13,1-1 0,1 0 0,1-1 0,1 1 0,-6-28 0,8 36 11,0-1 1,0 1 0,-1 1 0,-1-1 0,0 1-1,-1 0 1,0 1 0,0-1 0,-1 2-1,0-1 1,-1 1 0,-17-12 0,-30-32 365,10-5-367,35 41 87,-1 0 0,-1 1-1,-19-16 1,28 27-105,0 1 1,0 1-1,-1-1 0,1 1 0,-1 0 0,0 0 0,0 0 1,0 1-1,0 0 0,-1 0 0,1 1 0,0 0 0,-1 0 1,-10 0-1,16 1-84,0 0 1,1 0-1,-1 1 0,0-1 1,0 1-1,1-1 1,-1 0-1,0 1 0,1-1 1,-1 1-1,0 0 1,1-1-1,-1 1 1,1 0-1,-1-1 0,1 1 1,-1 0-1,1-1 1,-1 1-1,1 0 1,0 0-1,0 0 0,-1-1 1,1 1-1,0 0 1,0 0-1,0 1 0,0 25-6030,5-23 508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49.041"/>
    </inkml:context>
    <inkml:brush xml:id="br0">
      <inkml:brushProperty name="width" value="0.025" units="cm"/>
      <inkml:brushProperty name="height" value="0.025" units="cm"/>
      <inkml:brushProperty name="color" value="#E71224"/>
    </inkml:brush>
  </inkml:definitions>
  <inkml:trace contextRef="#ctx0" brushRef="#br0">11 0 6438,'0'0'7234,"-1"8"-6989,-5 47 610,3 1 1,2-1-1,3 1 0,12 77 1,1 40-3,14 157-522,4-183-267,26 88-23,-16-74-18,-29-104-8,72 255 3,-78-282-3,0 1 1,-2-1 0,3 52 0,-6-46-25,2-1 0,11 45 1,-1-37 6,2-1 0,29 55 1,-4-12 1,57 152-11,-71-184 15,2-2 0,3-1 0,53 63 0,-53-70-9,8 10 3,3-2 0,55 50 0,-78-85-14,0-1-1,0-1 0,38 17 1,0 2 29,-18-9 9,5 3-10,0 1 0,58 49 1,-51-35-23,2-3 1,2-3-1,83 41 1,-53-38 48,142 44 0,-17-8 86,223 118 121,-432-192-504,20 9 270,-10-10-5511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9.086"/>
    </inkml:context>
    <inkml:brush xml:id="br0">
      <inkml:brushProperty name="width" value="0.025" units="cm"/>
      <inkml:brushProperty name="height" value="0.025" units="cm"/>
    </inkml:brush>
  </inkml:definitions>
  <inkml:trace contextRef="#ctx0" brushRef="#br0">185 0 3491,'0'0'9417,"0"11"-8824,-5 68 246,-30 144 0,22-154-441,-79 341 72,87-367-473,4-32 32,0 0 0,-1 0 0,0 0 0,0 0 0,-1 0 1,-1-1-1,-5 13 0,1-14 906,6-6-2172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2:58.468"/>
    </inkml:context>
    <inkml:brush xml:id="br0">
      <inkml:brushProperty name="width" value="0.025" units="cm"/>
      <inkml:brushProperty name="height" value="0.025" units="cm"/>
    </inkml:brush>
  </inkml:definitions>
  <inkml:trace contextRef="#ctx0" brushRef="#br0">566 288 6086,'0'0'3779,"-52"-45"-3683,18 19 353,0 2 63,-3 2-127,3-2-129,0 2-32,-2 0-96,1 0-32,-5 2-96,-8 2-128,-4 4-897,-8-1-1025,-10 1-2530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0.196"/>
    </inkml:context>
    <inkml:brush xml:id="br0">
      <inkml:brushProperty name="width" value="0.025" units="cm"/>
      <inkml:brushProperty name="height" value="0.025" units="cm"/>
      <inkml:brushProperty name="color" value="#E71224"/>
    </inkml:brush>
  </inkml:definitions>
  <inkml:trace contextRef="#ctx0" brushRef="#br0">110 216 5349,'0'0'13629,"-8"-8"-12908,1-1-566,-1-1 272,0 0 0,-1 1 0,0 0 0,-19-15 0,28 25-414,-1-1 0,1 0 0,0 0 1,-1 1-1,1-1 0,-1 0 0,1 0 1,0 1-1,-1-1 0,1 1 0,0-1 0,-1 0 1,1 1-1,0-1 0,0 1 0,-1-1 0,1 0 1,0 1-1,0-1 0,0 1 0,-1-1 1,1 1-1,0-1 0,0 1 0,0-1 0,0 1 1,0-1-1,0 1 0,0-1 0,0 1 1,0-1-1,1 1 0,-1-1 0,0 1 0,0-1 1,0 1-1,0-1 0,1 1 0,-1 0 0,5 26-98,-2-24 84,-1 1-1,1 0 1,-1-1-1,1 0 1,0 1 0,1-1-1,-1 0 1,0-1-1,6 4 1,-9-5 1,1 0 0,0-1 1,-1 1-1,1-1 0,-1 1 0,1-1 0,0 0 0,-1 1 0,1-1 1,0 1-1,0-1 0,-1 0 0,1 0 0,0 1 0,0-1 0,-1 0 1,1 0-1,0 0 0,0 0 0,0 0 0,-1 0 0,1 0 1,0 0-1,0 0 0,-1-1 0,1 1 0,0 0 0,0 0 0,-1-1 1,1 1-1,0 0 0,0-1 0,-1 1 0,1-1 0,-1 1 0,1-1 1,0 1-1,-1-1 0,1 1 0,-1-1 0,1 1 0,-1-1 0,1 0 1,-1 1-1,0-1 0,1 0 0,-1 0 0,0 1 0,0-1 1,1 0-1,-1 0 0,0 1 0,0-1 0,0 0 0,0 0 0,0-1 1,1-3 52,-1-1 0,1 1 0,-1 0 0,-1 0 1,1-1-1,-1 1 0,-2-10 0,3 14 2,-1 0 0,1-1-1,-1 1 1,0 0 0,0 0-1,1 0 1,-1-1 0,0 1-1,0 0 1,0 0 0,0 0-1,0 0 1,0 1 0,-1-1-1,1 0 1,0 0 0,0 1 0,-1-1-1,1 1 1,0-1 0,-1 1-1,1-1 1,0 1 0,-1 0-1,1-1 1,-1 1 0,1 0-1,0 0 1,-1 0 0,1 1-1,-1-1 1,1 0 0,-3 1-1,1 0-37,1 0-1,-1 0 0,0 1 0,0-1 0,1 1 0,-1-1 1,1 1-1,0 0 0,-1 0 0,1 0 0,0 0 0,0 0 1,0 1-1,0-1 0,1 1 0,-1-1 0,1 1 0,-1 0 1,1-1-1,0 1 0,0 0 0,0 0 0,1 0 0,-1 0 1,0 3-1,-2 8-51,1 1 1,1-1 0,0 27-1,1-38 30,1 1-1,0-1 1,-1 0 0,1 1-1,1-1 1,-1 0-1,0 0 1,1 0 0,0 1-1,-1-2 1,1 1-1,0 0 1,1 0-1,-1-1 1,0 1 0,5 3-1,-6-5 5,0-1 0,0 1 0,0 0 1,0 0-1,0-1 0,1 1 0,-1-1 0,0 1 0,0-1 0,0 1 0,1-1 0,-1 0 1,0 0-1,1 0 0,-1 1 0,0-1 0,1 0 0,-1 0 0,0-1 0,0 1 0,1 0 0,-1 0 1,0-1-1,0 1 0,1-1 0,-1 1 0,0-1 0,0 1 0,0-1 0,0 0 0,1 0 0,-1 1 1,0-1-1,-1 0 0,1 0 0,0 0 0,0 0 0,0 0 0,0 0 0,-1 0 0,1-1 0,-1 1 1,1 0-1,-1 0 0,1-2 0,6-14 15,-1 0 1,-2-1 0,1 1-1,-2-1 1,0 0-1,-1 0 1,-1 0-1,-1 0 1,-1 0-1,-2-19 1,3 36-11,0-1 0,0 1 1,-1 0-1,1 0 0,0 0 0,-1-1 0,1 1 1,0 0-1,-1 0 0,1 0 0,-1 0 0,0 0 1,1 0-1,-1 0 0,-1-2 0,-12 3 156,12 1-153,0 0 0,0 1 1,1-1-1,-1 1 0,0-1 0,1 1 1,-1 0-1,1-1 0,0 1 1,-1 0-1,1 0 0,0 0 1,0 0-1,-1 4 0,-1 5-27,0 1 0,1 0 0,0-1 0,1 1-1,0 0 1,1 0 0,0 0 0,4 22 0,-4-34 19,0 0 0,0-1 1,0 1-1,1 0 0,-1 0 1,0-1-1,0 1 0,0 0 1,1 0-1,-1-1 0,0 1 1,0 0-1,1 0 0,-1-1 0,0 1 1,0 0-1,1 0 0,-1 0 1,0 0-1,1 0 0,-1-1 1,0 1-1,0 0 0,1 0 1,-1 0-1,0 0 0,1 0 1,-1 0-1,0 0 0,1 0 0,-1 0 1,0 0-1,1 0 0,-1 0 1,0 0-1,1 1 0,-1-1 1,0 0-1,1 0 0,-1 0 1,0 0-1,0 0 0,1 1 0,-1-1 1,0 0-1,0 0 0,1 1 1,-1-1-1,0 0 0,0 0 1,1 1-1,-1-1 0,0 0 1,0 0-1,0 1 0,0-1 1,0 0-1,0 1 0,1-1 0,-1 0 1,0 1-1,0-1 0,0 0 1,0 1-1,0-1 0,0 0 1,0 1-1,0-1 0,10-24 17,-5-3-9,-1 0 0,-1 1 0,-1-1 0,-1 0 0,-4-35 0,3 61-5,0-1 0,0 1 0,0 0 0,0-1 0,-1 1-1,1 0 1,0 0 0,-1-1 0,1 1 0,-1 0-1,1 0 1,-1 0 0,1 0 0,-1-1 0,0 1-1,-1-1 1,1 2 0,1-1 1,-1 1-1,1 0 0,0 0 0,-1 0 1,1 0-1,-1 0 0,1 1 0,-1-1 0,1 0 1,-1 0-1,1 0 0,-1 0 0,1 0 1,0 1-1,-1-1 0,1 0 0,-1 0 0,1 1 1,0-1-1,-1 0 0,1 0 0,0 1 1,-1-1-1,1 1 0,0-1 0,0 0 0,-1 1 1,1 0-1,-3 3 11,0 0-1,0 1 1,1 0 0,0 0 0,0-1 0,-2 9-1,1 4-216,0 1-1,2-1 0,0 1 1,1 0-1,2 20 1,5-20-454,-1-10-1327,-2-9-5179,0-10-3716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1.017"/>
    </inkml:context>
    <inkml:brush xml:id="br0">
      <inkml:brushProperty name="width" value="0.025" units="cm"/>
      <inkml:brushProperty name="height" value="0.025" units="cm"/>
      <inkml:brushProperty name="color" value="#E71224"/>
    </inkml:brush>
  </inkml:definitions>
  <inkml:trace contextRef="#ctx0" brushRef="#br0">36 0 10954,'0'0'2242,"-30"67"-1088,24-43-418,6 3-191,0 1 31,7 4-416,9 2-192,6 2 0,-3 4-288,5 3-705,-3 5-448,-3 2-513,2 4-1217</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1.383"/>
    </inkml:context>
    <inkml:brush xml:id="br0">
      <inkml:brushProperty name="width" value="0.025" units="cm"/>
      <inkml:brushProperty name="height" value="0.025" units="cm"/>
      <inkml:brushProperty name="color" value="#E71224"/>
    </inkml:brush>
  </inkml:definitions>
  <inkml:trace contextRef="#ctx0" brushRef="#br0">20 0 3299,'0'63'769,"0"-1"736,0 2-384,0 0 96,5 1-160,4-1-64,-3 3-320,1-1-96,0-1 63,2-3-384,1-1-191,-6 0-98,5-2-863,-7 1-834,-2 4-2818</inkml:trace>
  <inkml:trace contextRef="#ctx0" brushRef="#br0" timeOffset="1">13 1887 4933,'-6'68'1857,"1"-1"65,3 0-737,2-1-832,0-4-289,0-2-32,0-6-577,6-3-416,-3-4 353,1-3 576,3 3 480,-4-1 449,3 4-256,1 1-513,0 1-352,-3 1-1218,1-2-1569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1.728"/>
    </inkml:context>
    <inkml:brush xml:id="br0">
      <inkml:brushProperty name="width" value="0.025" units="cm"/>
      <inkml:brushProperty name="height" value="0.025" units="cm"/>
      <inkml:brushProperty name="color" value="#E71224"/>
    </inkml:brush>
  </inkml:definitions>
  <inkml:trace contextRef="#ctx0" brushRef="#br0">36 1 3908,'0'0'897,"-2"92"-769,-2-45-993</inkml:trace>
  <inkml:trace contextRef="#ctx0" brushRef="#br0" timeOffset="1">7 464 7175,'0'0'1665,"-5"74"-287,3-42-33,2-2-833,0 0-480,0 0 33,2 3-65,3 0 64,-1-1 288,1 3 705,-3-3 224,2-2-352,-1-5-545,2-5-320,1-6-32,-1-8-1089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2.752"/>
    </inkml:context>
    <inkml:brush xml:id="br0">
      <inkml:brushProperty name="width" value="0.025" units="cm"/>
      <inkml:brushProperty name="height" value="0.025" units="cm"/>
      <inkml:brushProperty name="color" value="#E71224"/>
    </inkml:brush>
  </inkml:definitions>
  <inkml:trace contextRef="#ctx0" brushRef="#br0">324 9 8520,'0'0'7682,"-9"-2"-6855,1 0-654,0 1 0,0-1 0,-1 1-1,1 1 1,-1 0 0,1 0 0,0 1-1,-1 0 1,1 0 0,0 1 0,0 0-1,0 0 1,-16 8 0,12-4 57,-1 1 1,1 1 0,1 0 0,-1 0-1,1 1 1,1 1 0,0 0-1,0 0 1,1 1 0,0 0 0,1 1-1,0 0 1,1 0 0,0 0-1,1 1 1,1 0 0,0 1 0,0-1-1,1 1 1,1 0 0,1 0-1,-2 25 1,4-37-223,0 0 1,0 0-1,1 1 1,-1-1-1,1 0 0,-1 0 1,1 0-1,0 0 1,0 0-1,0 0 0,0 0 1,0-1-1,0 1 1,1 0-1,-1 0 0,1-1 1,-1 1-1,1-1 1,-1 1-1,1-1 0,0 0 1,0 0-1,0 0 1,0 0-1,0 0 0,0 0 1,0 0-1,0-1 1,0 1-1,0-1 0,4 1 1,8 1-230,0 0 1,0-1-1,26-2 1,-24 1-614,-8 0-351,1-1 0,0 0 0,-1 0 0,1-1 0,16-5 0,6-5-5595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3.133"/>
    </inkml:context>
    <inkml:brush xml:id="br0">
      <inkml:brushProperty name="width" value="0.025" units="cm"/>
      <inkml:brushProperty name="height" value="0.025" units="cm"/>
      <inkml:brushProperty name="color" value="#E71224"/>
    </inkml:brush>
  </inkml:definitions>
  <inkml:trace contextRef="#ctx0" brushRef="#br0">143 1 9289,'0'0'5707,"-9"1"-3727,2 0-1782,0 1 0,0 0-1,0 1 1,0-1 0,0 1 0,1 0 0,-1 1-1,1 0 1,0 0 0,0 0 0,1 1 0,-1 0-1,1 0 1,0 0 0,0 1 0,1-1-1,-1 1 1,1 0 0,-3 7 0,5-9-155,0-1 1,0 1 0,0 0-1,1-1 1,0 1-1,0 0 1,0 0-1,0 0 1,0 0-1,1 0 1,0 0 0,-1 0-1,2 0 1,-1 0-1,0 0 1,1 0-1,0 0 1,1 6 0,0-8-29,-1 1 0,1-1 0,0 0 0,0 1 0,0-1 0,0 0 1,0 0-1,0 0 0,1 0 0,-1 0 0,1-1 0,-1 1 1,1-1-1,-1 0 0,1 1 0,0-1 0,0 0 0,0-1 0,0 1 1,0 0-1,0-1 0,-1 0 0,1 0 0,5 0 0,-2 0 1,0 0 1,0-1-1,0 0 0,0 0 0,0 0 0,-1-1 0,1 0 1,0 0-1,-1 0 0,1-1 0,-1 0 0,6-4 0,-9 6-10,0-1 1,0 1-1,0-1 0,0 1 0,0-1 0,0 0 0,0 0 0,-1 0 0,1 0 0,-1 0 1,0-1-1,1 1 0,-1 0 0,0-1 0,0 1 0,-1 0 0,1-1 0,0 1 1,-1-1-1,0 1 0,1-1 0,-1 0 0,0 1 0,0-1 0,0 1 0,-1-1 0,1 1 1,-1-1-1,1 1 0,-1-1 0,-1-2 0,0 3-23,1-1-1,-1 1 1,0 0 0,0 1-1,0-1 1,0 0 0,0 1-1,0-1 1,0 1 0,-1-1-1,1 1 1,-1 0-1,1 0 1,-1 0 0,1 0-1,-1 1 1,1-1 0,-1 1-1,1-1 1,-1 1 0,0 0-1,-4 0 1,-17-3-3844,21 0-68,3-1-1425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3.844"/>
    </inkml:context>
    <inkml:brush xml:id="br0">
      <inkml:brushProperty name="width" value="0.025" units="cm"/>
      <inkml:brushProperty name="height" value="0.025" units="cm"/>
      <inkml:brushProperty name="color" value="#E71224"/>
    </inkml:brush>
  </inkml:definitions>
  <inkml:trace contextRef="#ctx0" brushRef="#br0">191 0 12139,'0'0'7277,"-4"10"-6188,-10 28-612,-1 1 0,-3-2-1,0 0 1,-3-2 0,-32 44 0,68-105-822,-9 12 110,1 0 0,0 1 0,1 0-1,1 0 1,0 1 0,1 0 0,14-14 0,-23 26 235,-1 0 0,0-1 0,0 1 0,0 0 0,1 0-1,-1 0 1,0 0 0,0 0 0,1 0 0,-1 0 0,0 0 0,0 0 0,1 0 0,-1 0 0,0 0-1,0 0 1,0 0 0,1 0 0,-1 0 0,0 0 0,0 0 0,1 0 0,-1 0 0,0 0 0,0 0-1,1 0 1,-1 0 0,0 0 0,0 1 0,0-1 0,1 0 0,-1 0 0,0 0 0,0 0 0,0 1-1,0-1 1,0 0 0,1 0 0,-1 0 0,0 1 0,0-1 0,0 0 0,0 0 0,0 0 0,0 1 0,0-1-1,0 0 1,4 20-8,-5 19 10,-1-27 91,-1-1 0,1 0 0,-2 0 0,0 0 0,-7 16-1,8-22-8,3-4-77,0 0 1,-1 0-1,1 0 1,-1-1-1,1 1 0,0 0 1,-1 0-1,1-1 1,-1 1-1,0-1 0,1 1 1,-1 0-1,0-1 1,1 1-1,-1-1 0,0 1 1,0-1-1,1 0 1,-1 1-1,0-1 0,0 0 1,0 1-1,1-1 1,-1 0-1,0 0 0,0 0 1,0 0-1,0 0 1,1 0-1,-1 0 1,0 0-1,0 0 0,0 0 1,0-1-1,0 1 1,1 0-1,-1 0 0,0-1 1,0 1-1,1 0 1,-1-1-1,0 1 0,0-1 1,1 1-1,-1-1 1,0 0-1,1 1 0,-1-1 1,1 0-1,-1 1 1,1-1-1,-1-1 0,-29-36 39,18 16-235,1 0 0,1-1 0,0 0 0,-6-28 0,19 45 0,10 10 113,20 14 70,-24-13-11,5 2-213,0-2 0,0 1 1,1-2-1,-1 0 1,1-1-1,0 0 1,0-1-1,28 0 1,-43-2 67,0 0 0,1 0-1,-1 0 1,0 0 0,1 0 0,-1 0 0,0 0 0,1 0 0,-1 0 0,0 0 0,1 0 0,-1 0 0,0 0 0,1 0 0,-1-1 0,0 1 0,0 0 0,1 0 0,-1 0 0,0 0 0,1-1 0,-1 1 0,0 0 0,0 0 0,1 0 0,-1-1 0,0 1 0,0 0 0,0-1 0,1 1 0,-1 0 0,0 0 0,0-1 0,0 1 0,0 0 0,0-1 0,1 1 0,-1 0 0,0-1 0,0-7-6821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4:54.191"/>
    </inkml:context>
    <inkml:brush xml:id="br0">
      <inkml:brushProperty name="width" value="0.025" units="cm"/>
      <inkml:brushProperty name="height" value="0.025" units="cm"/>
      <inkml:brushProperty name="color" value="#E71224"/>
    </inkml:brush>
  </inkml:definitions>
  <inkml:trace contextRef="#ctx0" brushRef="#br0">1 1 14990,'0'0'4709,"14"47"-3684,-12-27-225,2 1-543,-3 3-193,1 0-32,2 1-32,-4-1 32,2-1-32,-2-5 0,0-1-769,5-5-865,-5-5-1633,5-6-2018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47.863"/>
    </inkml:context>
    <inkml:brush xml:id="br0">
      <inkml:brushProperty name="width" value="0.025" units="cm"/>
      <inkml:brushProperty name="height" value="0.025" units="cm"/>
      <inkml:brushProperty name="color" value="#E71224"/>
    </inkml:brush>
  </inkml:definitions>
  <inkml:trace contextRef="#ctx0" brushRef="#br0">12 1 4004,'0'0'6726,"-2"8"-6299,-2 25 620,0 0-1,3 1 0,0-1 0,3 1 1,7 45-1,42 176 1638,-30-164-2560,92 355 784,-83-348-663,58 133 0,-37-104-137,-44-109-23,1-1 1,0 1-1,1-1 1,1 0-1,0-1 1,2 0-1,16 18 1,-18-24-58,1-1 1,0 0-1,1 0 1,-1-1-1,1-1 1,1 0 0,0-1-1,0 0 1,0-1-1,23 6 1,29 5-17,-39-11 100,-1 1 0,0 1 0,-1 1 0,0 1 0,0 1-1,28 17 1,-22-9-116,1-1 0,1-2-1,0-1 1,1-2-1,1-1 1,0-2 0,0-1-1,1-2 1,-1-1 0,55 1-1,-103-16-8643,-6-2 785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48.744"/>
    </inkml:context>
    <inkml:brush xml:id="br0">
      <inkml:brushProperty name="width" value="0.025" units="cm"/>
      <inkml:brushProperty name="height" value="0.025" units="cm"/>
      <inkml:brushProperty name="color" value="#E71224"/>
    </inkml:brush>
  </inkml:definitions>
  <inkml:trace contextRef="#ctx0" brushRef="#br0">81 133 13068,'0'0'9962,"-6"2"-9775,3-1-185,-1-1 0,1 1 1,0 0-1,-1 0 1,1 1-1,0-1 0,0 1 1,0-1-1,0 1 1,0 0-1,0 0 0,0 0 1,1 1-1,-1-1 1,1 0-1,0 1 0,-1 0 1,1 0-1,1 0 0,-1-1 1,0 2-1,1-1 1,-1 0-1,1 0 0,0 0 1,0 1-1,0-1 1,-1 7-1,7-6-32,6-10 25,7-9 8,-15 7 9,1 0 0,-1 0 0,0 0 0,-1-1 0,2-11 0,-5-10 137,1 29-141,-1 0 1,1 1-1,-1-1 0,1 0 1,0 1-1,-1-1 1,1 1-1,-1-1 1,1 1-1,-1-1 0,1 1 1,-1-1-1,0 1 1,1 0-1,-1-1 0,1 1 1,-1 0-1,0 0 1,0-1-1,1 1 1,-1 0-1,0 0 0,1 0 1,-1 0-1,0 0 1,1 0-1,-1 0 1,0 0-1,0 0 0,1 0 1,-1 0-1,0 0 1,0 1-1,-1-1 4,0 1 1,0 0-1,0 0 0,0 0 0,0 0 0,0 1 1,1-1-1,-1 0 0,0 1 0,1-1 1,-1 1-1,1-1 0,0 1 0,0 0 0,-1 0 1,1 0-1,0-1 0,0 1 0,0 0 0,1 0 1,-1 0-1,0 1 0,1-1 0,0 0 1,-1 4-1,-1 63 89,2-52-66,11 25 38,-11-41-73,0 0 1,0 0 0,0-1-1,1 1 1,-1 0 0,0 0-1,1-1 1,-1 1-1,0 0 1,1-1 0,-1 1-1,1 0 1,-1-1 0,1 1-1,-1 0 1,1-1-1,-1 1 1,1-1 0,0 1-1,-1-1 1,1 1 0,0-1-1,-1 0 1,1 1-1,0-1 1,0 0 0,-1 0-1,1 1 1,0-1 0,0 0-1,0 0 1,-1 0-1,1 0 1,0 0 0,0 0-1,0 0 1,-1 0 0,1 0-1,0-1 1,0 1-1,-1 0 1,1 0 0,0-1-1,0 1 1,-1 0 0,1-1-1,0 1 1,-1-1-1,1 1 1,0-1 0,-1 1-1,1-1 1,0 0 0,3-5 26,0 0 0,0 0 0,-1 0 0,0 0 0,0-1 1,0 1-1,-1-1 0,0 1 0,-1-1 0,1 0 0,0-11 1,3-80 334,-4 97-355,-1 0-1,0 0 0,0 0 0,0 0 0,0 0 0,0 0 1,0 0-1,0 0 0,0 0 0,0 0 0,0 0 1,0 0-1,0 0 0,-1 0 0,1 0 0,0 0 0,-1 1 1,1-1-1,-1 0 0,1 0 0,-1 0 0,1 0 1,-1 1-1,0-1 0,1 0 0,-1 1 0,0-1 0,0 0 1,1 1-1,-1-1 0,0 1 0,0-1 0,0 1 1,0-1-1,0 1 0,0 0 0,1 0 0,-1-1 0,0 1 1,0 0-1,-2 0 0,1 0-9,0 1 0,0 0 0,0 0 1,0-1-1,0 1 0,1 0 0,-1 1 0,0-1 0,1 0 1,-1 0-1,1 1 0,-1-1 0,1 1 0,-1-1 0,1 1 1,0 0-1,0-1 0,0 1 0,-1 2 0,-3 11-33,1 1-1,0-1 1,1 1-1,1 0 1,0 17-1,3-58-71,1 0-1,1 0 1,1 1-1,1 0 1,17-47-1,-34 142-478,-18 0 705,26-64-180,4-8-196,19-37-1163,-2 5-1382,-1-2-2466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42:59.998"/>
    </inkml:context>
    <inkml:brush xml:id="br0">
      <inkml:brushProperty name="width" value="0.025" units="cm"/>
      <inkml:brushProperty name="height" value="0.025" units="cm"/>
    </inkml:brush>
  </inkml:definitions>
  <inkml:trace contextRef="#ctx0" brushRef="#br0">4200 310 7239,'-970'-63'2306,"-127"89"-1271,859-7-341,1 10 0,-370 95 1,520-100-553,1 5 0,2 2 1,-148 80-1,190-86-170,1 1-1,1 3 1,2 0 0,1 3 0,2 1-1,1 2 1,1 1 0,-50 74 0,56-66-43,3 1 1,2 1-1,2 1 0,2 1 1,2 1-1,2 0 1,2 0-1,2 2 1,3-1-1,2 1 1,2 0-1,2 0 1,12 96-1,-7-123 54,1 0 0,1 0 0,1-1 1,1 1-1,1-2 0,1 1 0,1-1 0,27 38 0,-17-32 39,1-1 0,1-1 0,1-1 0,2-1 0,47 34 0,-15-20 36,3-3 1,1-2-1,1-2 1,1-4-1,117 33 1,-24-20-2,2-8 1,310 23-1,332-39 125,-626-17-173,630-47 286,-9-75 24,-451 52-260,335-116-1,-595 158-57,142-70-1,-190 79 12,0-1 1,-2-2-1,0-2 0,-1-1 1,55-57-1,-77 70 8,-1-1-1,0 0 0,-1-1 1,-1 0-1,0 0 1,-1-1-1,-1 0 1,-1 0-1,0-1 1,0 0-1,-2 0 0,0 0 1,-2-1-1,1 1 1,-2-1-1,0 0 1,-2 1-1,0-1 1,0 1-1,-2-1 0,0 1 1,-1-1-1,-1 1 1,0 1-1,-1-1 1,-1 1-1,-17-28 1,-2 3-16,-3 2 1,-1 1 0,-2 1-1,-2 2 1,-1 1 0,-1 2-1,-2 1 1,-70-43 0,22 24-37,-2 3 0,-2 4 0,-118-38 0,-385-93-24,-12 34-53,125 31 66,-15 7-13,343 80 4,-200-3 0,237 23 22,0 5-1,0 5 1,0 5 0,1 5 0,-145 43-1,162-28 22,1 5-1,2 3 0,2 5 0,2 3 0,2 5 1,3 3-1,2 4 0,3 3 0,3 4 0,3 3 1,-65 82-1,118-130-6,2 2 0,1 1 0,1 0 0,2 1 0,0 1 0,2 0 0,0 1 0,3 0 0,0 1 0,2 0 0,1 1 0,1 0 0,2 0 0,-1 48 0,6-43-11,1 0 0,2-1 0,1 1 0,2-1 0,1 0 0,2-1 0,1 0 0,2-1 0,1 0 0,2-1 0,1 0 0,1-1 0,2-2 0,1 0 0,1-1 0,1-1 0,2-1 0,53 44 0,-23-29-23,2-3 0,1-3 1,2-2-1,1-2 0,1-4 0,97 30 0,-34-22-19,2-6 1,191 20-1,-110-33 94,1-8 1,274-26-1,413-108 38,-597 65-20,-2-13-1,-5-13 1,-3-13 0,419-208-1,-624 266-67,-2-3 0,-2-5 1,145-117-1,-197 142 29,-2-2 1,-1-1-1,-1-1 1,-2-1 0,25-42-1,-33 47 3,-2 0 0,-1-1 0,-1-1 0,-1 1 0,-1-2 0,-2 1 0,6-55 0,-10 57 12,0 1 1,-2-1-1,-1 0 0,-1 0 0,-1 1 0,-2-1 0,0 1 0,-1 0 0,-1 0 0,-2 1 0,0 0 1,-2 1-1,0 0 0,-1 0 0,-1 1 0,-2 1 0,0 0 0,-28-29 0,3 11 17,-1 2-1,-2 1 0,-2 2 1,-1 2-1,-1 3 1,-93-43-1,29 26-11,-2 4 0,-128-27 1,114 39-500,0 7-1,-2 4 1,0 7 0,0 5 0,-1 6 0,1 5 0,-191 33 0,31 21-2440,-11 12-2851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0.052"/>
    </inkml:context>
    <inkml:brush xml:id="br0">
      <inkml:brushProperty name="width" value="0.025" units="cm"/>
      <inkml:brushProperty name="height" value="0.025" units="cm"/>
      <inkml:brushProperty name="color" value="#E71224"/>
    </inkml:brush>
  </inkml:definitions>
  <inkml:trace contextRef="#ctx0" brushRef="#br0">1 201 6887,'0'0'4671,"8"3"-4613,18 4 97,0-1 0,0-2-1,0 0 1,0-2 0,0-1 0,1-1-1,29-4 1,194-35 326,41-33-299,5-1-65,-219 58-95,149-9-1,-153 25-8,0 3 0,0 3-1,-1 3 1,117 33 0,-87-21 199,1-4 0,0-5 1,187 0-1,-249-14 280,-14-1-338,-1 2-1,1 1 1,49 8 0,-71-8-146,0 0-1,1 0 1,-1 1-1,0-1 1,0 1-1,0 1 1,-1-1-1,1 0 1,0 1-1,-1 0 1,0 0-1,1 1 1,-1-1-1,-1 1 1,1 0-1,0 0 1,-1 0-1,0 0 1,0 1-1,0-1 1,-1 1-1,1 0 1,-1 0-1,0-1 1,2 9-1,-3-1 218,1 0 1,-1 1-1,-1-1 0,0 1 0,-1-1 0,0 1 0,-1-1 0,-1 1 0,-6 20 0,-6 10 123,-27 53-1,36-85-223,-93 178 1075,-130 184 0,-4 6-720,62-48-445,147-276-29,2 2 0,3 0 0,2 1 0,-9 66 0,22-83-888,6-22-108,-2-19 966,0 1-1,0-1 0,0 0 1,0 0-1,0 1 1,0-1-1,0 0 0,1 0 1,-1 0-1,0 1 1,0-1-1,0 0 0,0 0 1,0 0-1,0 0 1,1 1-1,-1-1 0,0 0 1,0 0-1,0 0 1,0 0-1,1 0 0,-1 1 1,0-1-1,0 0 1,0 0-1,1 0 0,-1 0 1,0 0-1,0 0 1,0 0-1,1 0 0,-1 0 1,0 0-1,0 0 1,1 0-1,-1 0 0,0 0 1,0 0-1,0 0 1,1 0-1,-1 0 0,0 0 1,0 0-1,0 0 1,1-1-1,-1 1 0,0 0 1,10-15-3739,-2-16-1921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1.061"/>
    </inkml:context>
    <inkml:brush xml:id="br0">
      <inkml:brushProperty name="width" value="0.025" units="cm"/>
      <inkml:brushProperty name="height" value="0.025" units="cm"/>
      <inkml:brushProperty name="color" value="#E71224"/>
    </inkml:brush>
  </inkml:definitions>
  <inkml:trace contextRef="#ctx0" brushRef="#br0">1 62 7623,'0'0'2402,"0"-50"353,0 39-128,5 11-802,2 1-1376,2 26 287,-2 10 97,6 9-577,1 10-159,0 2-65,6 0 0,-8-3-32,1-9-513,1-11-1024,-10-9-481,-4-11 416,0-11-1473,-15-4-2978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1.504"/>
    </inkml:context>
    <inkml:brush xml:id="br0">
      <inkml:brushProperty name="width" value="0.025" units="cm"/>
      <inkml:brushProperty name="height" value="0.025" units="cm"/>
      <inkml:brushProperty name="color" value="#E71224"/>
    </inkml:brush>
  </inkml:definitions>
  <inkml:trace contextRef="#ctx0" brushRef="#br0">1 309 13036,'0'-10'1575,"0"0"-1274,1 1-1,0-1 1,0 1-1,1 0 1,0 0-1,1 0 0,0 0 1,0 0-1,1 0 1,0 1-1,1 0 1,0-1-1,7-8 1,3 0 121,0-1 0,1 2 0,1 0 0,37-26 0,-43 35-380,0 0 1,0 0 0,1 2-1,0-1 1,0 1-1,0 1 1,1 0-1,-1 1 1,1 0 0,15-1-1,-26 4-53,0 0-1,0 0 1,-1 0-1,1 0 0,0 0 1,0 1-1,0-1 1,-1 0-1,1 1 0,0 0 1,0-1-1,-1 1 1,1 0-1,-1 0 1,1 0-1,0 0 0,-1 0 1,0 0-1,1 0 1,-1 0-1,0 1 0,1-1 1,0 2-1,0 1 15,0-1 0,-1 1 0,1 0 0,-1 0 0,0-1-1,0 1 1,0 0 0,0 0 0,-1 0 0,1 5 0,-1 5 49,-1-1 1,0 1 0,-1-1-1,0 0 1,-7 21 0,-30 54 198,13-33 37,66-78-336,-30 18-38,1-1 0,-1 2 0,1 0 0,0 0 0,1 1 0,-1 0 0,1 1 0,13-1 0,-22 2 62,1 1 1,-1 0-1,0 0 1,1 0-1,-1 0 1,1 1-1,-1-1 1,0 1-1,0 0 1,1 0 0,-1 0-1,0 1 1,0-1-1,0 1 1,0-1-1,0 1 1,0 0-1,-1 0 1,1 1 0,-1-1-1,1 0 1,-1 1-1,0-1 1,0 1-1,0 0 1,0 0-1,0 0 1,-1 0-1,1 0 1,-1 0 0,0 0-1,1 4 1,0 3 151,0 1 0,-1-1 0,0 1-1,-1 0 1,0-1 0,-1 1 0,0 0 0,-1-1 0,0 1 0,0-1 0,-1 0 0,-1 1 0,1-1 0,-2-1 0,-7 15 0,6-13 144,-1-2 0,1 1 0,-2-1 0,1 0 0,-1 0 0,0-1 0,-1 0 0,0 0 0,0-1 1,-1 0-1,0-1 0,0 0 0,-21 9 0,27-14-319,1 1 1,-1-1-1,0 0 0,1 0 1,-1 0-1,0 0 0,0 0 1,1-1-1,-1 0 0,0 0 1,0 0-1,0 0 0,0-1 1,1 1-1,-1-1 0,0 0 1,1 0-1,-1-1 0,0 1 1,1-1-1,-1 1 1,-4-4-1,6 2-408,-1-1 1,0 1-1,1 0 1,0-1-1,0 1 1,0-1-1,0 0 1,0 0-1,1 0 1,0 0-1,0 0 1,0 0-1,0 0 1,0 0-1,1 0 0,0 0 1,0-1-1,0 1 1,0 0-1,2-5 1,2-17-4783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1.945"/>
    </inkml:context>
    <inkml:brush xml:id="br0">
      <inkml:brushProperty name="width" value="0.025" units="cm"/>
      <inkml:brushProperty name="height" value="0.025" units="cm"/>
      <inkml:brushProperty name="color" value="#E71224"/>
    </inkml:brush>
  </inkml:definitions>
  <inkml:trace contextRef="#ctx0" brushRef="#br0">11 235 8808,'0'0'5547,"5"-9"-3353,4-8-1858,0 0-1,-2 0 1,0-1 0,-1 0 0,-1 0-1,-1-1 1,0 1 0,1-26 0,-5 43-325,0 1 0,0-1 1,0 1-1,0-1 1,0 1-1,0 0 0,0-1 1,0 1-1,0-1 1,0 1-1,0-1 0,0 1 1,0-1-1,-1 1 1,1-1-1,0 1 1,0 0-1,0-1 0,-1 1 1,1-1-1,0 1 1,-1 0-1,1-1 0,0 1 1,-1 0-1,1-1 1,-1 1-1,1 0 0,0 0 1,-1 0-1,1-1 1,-1 1-1,1 0 1,-1 0-1,1 0 0,0 0 1,-1 0-1,1-1 1,-1 1-1,1 0 0,-1 0 1,1 0-1,-1 0 1,1 1-1,-1-1 0,1 0 1,-1 0-1,1 0 1,-1 0-1,1 0 1,0 1-1,-1-1 0,1 0 1,-1 0-1,1 1 1,-24 18 747,19-9-663,1-1 0,-1 1 0,2 0 1,0 1-1,0-1 0,1 1 0,0-1 0,0 1 0,1 0 0,1 0 0,0-1 0,3 21 0,-3-29-86,0-1-1,0 1 1,1-1-1,-1 1 1,1-1 0,-1 1-1,1-1 1,0 0-1,-1 1 1,1-1-1,0 1 1,0-1-1,0 0 1,0 0-1,0 0 1,0 0-1,0 0 1,0 0-1,1 0 1,-1 0 0,0 0-1,1 0 1,-1 0-1,1-1 1,-1 1-1,0-1 1,1 1-1,-1-1 1,1 0-1,0 1 1,-1-1-1,1 0 1,-1 0-1,1 0 1,-1 0 0,1 0-1,-1-1 1,1 1-1,0 0 1,-1-1-1,3 0 1,3-1 28,-1 0 1,1 0-1,-1-1 1,1 0 0,-1 0-1,0-1 1,0 0-1,6-5 1,-4 1 42,0 0 0,0-1 1,0 0-1,-1 0 0,-1-1 0,1 0 1,-2 0-1,1 0 0,-2-1 0,1 0 1,-1 0-1,-1 0 0,0 0 0,-1-1 1,0 1-1,0-1 0,-1-15 0,-3 74-17,0-33-60,1 0 1,1 0 0,0 0 0,1 1 0,0-1-1,1 0 1,6 19 0,-7-30-3,-1-1-1,1 0 1,0 0 0,0 0-1,0 0 1,1 0 0,-1 0-1,0 0 1,1 0-1,-1 0 1,1-1 0,0 1-1,0 0 1,-1-1 0,1 0-1,0 1 1,0-1 0,0 0-1,0 0 1,1 0 0,-1 0-1,0 0 1,0-1 0,1 1-1,-1-1 1,0 1 0,1-1-1,-1 0 1,0 0 0,1 0-1,-1 0 1,0-1 0,1 1-1,-1 0 1,0-1 0,1 0-1,-1 0 1,0 1 0,0-1-1,0 0 1,0-1 0,0 1-1,2-2 1,4-1-185,0-1 0,-1 0 0,0-1 1,0 0-1,0 0 0,0 0 0,-1-1 0,-1 0 1,1 0-1,4-9 0,-8 13-339,-1-1 0,1 1-1,-1-1 1,0 1 0,0-1 0,0 1 0,0-1 0,-1 0-1,0 1 1,0-6 0,0-13-6044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2.307"/>
    </inkml:context>
    <inkml:brush xml:id="br0">
      <inkml:brushProperty name="width" value="0.025" units="cm"/>
      <inkml:brushProperty name="height" value="0.025" units="cm"/>
      <inkml:brushProperty name="color" value="#E71224"/>
    </inkml:brush>
  </inkml:definitions>
  <inkml:trace contextRef="#ctx0" brushRef="#br0">0 1 17873,'0'0'4228,"68"18"-4132,-32-18-1441,-2 0-2499,-2 0-5349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2.702"/>
    </inkml:context>
    <inkml:brush xml:id="br0">
      <inkml:brushProperty name="width" value="0.025" units="cm"/>
      <inkml:brushProperty name="height" value="0.025" units="cm"/>
      <inkml:brushProperty name="color" value="#E71224"/>
    </inkml:brush>
  </inkml:definitions>
  <inkml:trace contextRef="#ctx0" brushRef="#br0">28 246 14318,'0'0'2284,"-5"13"7,3-8-2019,-2 4 42,1 0 1,0 0-1,0 0 0,1 0 1,0 1-1,0-1 1,1 1-1,1-1 1,0 12-1,0-20-294,0 0 1,0 0-1,0 0 0,0 0 1,0 0-1,1-1 0,-1 1 1,0 0-1,1 0 0,-1 0 1,1 0-1,-1 0 0,1-1 1,-1 1-1,1 0 0,0-1 1,-1 1-1,1 0 0,0-1 0,-1 1 1,1 0-1,0-1 0,0 0 1,0 1-1,-1-1 0,1 1 1,1-1-1,1 1-6,-1-1 0,0 0 1,0 0-1,0 0 0,0 0 0,1-1 1,-1 1-1,0 0 0,0-1 0,0 0 1,3-1-1,2 0-12,-1-2 1,1 1 0,-1-1-1,0 0 1,-1 0 0,8-7-1,-5 2-37,-1-1 0,-1 0 0,1 0-1,-2-1 1,0 0 0,0 0 0,-1 0 0,0 0-1,-1-1 1,0 1 0,-1-1 0,2-23 0,-3 19 86,-1 1 1,0 0-1,-1 0 1,0-1 0,-1 1-1,-1 0 1,0 0 0,-2 1-1,-8-24 1,12 37-13,1 0 0,0 1-1,0-1 1,0 0 0,-1 1 0,1-1 0,0 0 0,0 1-1,-1-1 1,1 1 0,-1-1 0,1 1 0,-1-1 0,1 1 0,-1-1-1,1 1 1,-1-1 0,1 1 0,-1 0 0,1-1 0,-1 1-1,1 0 1,-1-1 0,-1 1 0,-3 13 382,3 33-330,2-42-74,0 16-14,1 1 0,0-1 0,2 1 0,0-1 0,11 33 0,-13-48-2,1 0 1,1 0-1,-1-1 1,0 1-1,1-1 1,0 1-1,0-1 1,1 0-1,-1 0 1,1 0 0,0 0-1,4 3 1,-4-5 0,-1-1 0,1 1 0,-1 0 1,1-1-1,0 0 0,0 1 0,-1-2 0,1 1 1,0 0-1,0-1 0,0 0 0,0 0 1,0 0-1,0 0 0,0 0 0,0-1 1,0 0-1,5-1 0,-4-1 4,0 1-1,0-1 1,0 1-1,0-1 1,0-1-1,-1 1 1,1-1-1,-1 0 1,0 0-1,0 0 1,-1 0-1,1-1 1,-1 1 0,0-1-1,0 0 1,0 0-1,-1 0 1,1-1-1,-2 1 1,1 0-1,0-1 1,-1 1-1,1-7 1,3-17 268,-1 1-1,-2 0 1,0-34 0,-6 73-79,1 0 0,0 1-1,-2 22 1,4-2-196,3 46-30,-2-74 42,1 1-1,0-1 0,0 0 1,0 1-1,1-1 0,-1 0 1,1 1-1,0-1 0,0 0 0,1 0 1,-1-1-1,1 1 0,0 0 1,3 2-1,-5-4-34,1-1-1,-1 0 1,1 0 0,0 0 0,0 0-1,-1 0 1,1-1 0,0 1-1,0-1 1,0 1 0,0-1-1,0 1 1,0-1 0,0 0-1,0 0 1,0 0 0,0 0 0,0 0-1,0-1 1,-1 1 0,1 0-1,0-1 1,0 0 0,0 1-1,0-1 1,0 0 0,-1 0-1,1 0 1,0 0 0,-1 0 0,1 0-1,-1-1 1,1 1 0,-1 0-1,0-1 1,1 1 0,-1-1-1,1-2 1,24-32-3692,-10 4-4026,-7 7-666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3.067"/>
    </inkml:context>
    <inkml:brush xml:id="br0">
      <inkml:brushProperty name="width" value="0.025" units="cm"/>
      <inkml:brushProperty name="height" value="0.025" units="cm"/>
      <inkml:brushProperty name="color" value="#E71224"/>
    </inkml:brush>
  </inkml:definitions>
  <inkml:trace contextRef="#ctx0" brushRef="#br0">97 1 16111,'0'0'1484,"-7"4"337,-2 2-1584,1 0 0,0 0 0,1 0 0,-1 1 0,-9 11 0,13-13-209,1-1 0,0 0 0,0 1 0,0 0 0,0 0 0,1 0 0,0 0 1,0 0-1,0 0 0,1 1 0,-1-1 0,1 0 0,0 10 0,1-14-36,0 0 1,0-1 0,0 1-1,0-1 1,0 1-1,1 0 1,-1-1 0,0 1-1,1-1 1,-1 1-1,0-1 1,1 1 0,-1-1-1,0 1 1,1-1 0,-1 1-1,1-1 1,-1 1-1,1-1 1,-1 0 0,1 1-1,-1-1 1,1 0-1,-1 0 1,1 1 0,0-1-1,-1 0 1,1 0-1,1 1 1,27 1-419,25-12-624,-44 6 962,1 1 0,0 0 0,0 1 0,0 0 0,1 0 0,-1 1 0,13 1-1,-23 0 106,-1 0-1,1 0 0,-1 0 0,0 0 0,1 0 1,-1 0-1,1 1 0,-1-1 0,0 0 0,1 0 1,-1 0-1,1 1 0,-1-1 0,0 0 0,1 0 1,-1 1-1,0-1 0,1 0 0,-1 1 0,0-1 1,0 0-1,1 1 0,-1-1 0,0 0 0,0 1 1,0-1-1,0 1 0,1-1 0,-1 0 0,0 1 1,0-1-1,0 1 0,0 0 0,-4 20 610,-15 18 125,15-34-854,-52 67 864,51-66-1215,-1 0 0,0-1 0,0 1 0,0-1 0,-1-1 0,1 1 0,-1-1 0,0 0 1,-9 3-1,-8-2-9182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4.073"/>
    </inkml:context>
    <inkml:brush xml:id="br0">
      <inkml:brushProperty name="width" value="0.025" units="cm"/>
      <inkml:brushProperty name="height" value="0.025" units="cm"/>
      <inkml:brushProperty name="color" value="#E71224"/>
    </inkml:brush>
  </inkml:definitions>
  <inkml:trace contextRef="#ctx0" brushRef="#br0">0 67 4004,'0'0'12694,"5"13"-11765,170 472 3390,-173-477-4276,3 3 223,-1 0 0,-1 0 0,0 1 0,0-1 0,1 20 0,-13-56 1313,3 10-1476,-14-50-207,3-1 0,3 0 0,3-1 1,3-1-1,3 0 0,4-70 1,1 135 91,0-1 0,0 1 1,1 0-1,-1-1 0,1 1 1,0 0-1,0 0 1,0-1-1,0 1 0,0 0 1,1 0-1,-1 0 0,1 0 1,0 1-1,0-1 1,0 0-1,0 1 0,0-1 1,1 1-1,-1 0 1,1 0-1,-1 0 0,1 0 1,5-3-1,-2 3-14,0 0 0,-1 1 1,1 0-1,0 0 0,0 0 0,0 0 1,-1 1-1,1 0 0,0 1 0,0-1 1,0 1-1,0 0 0,8 3 0,-10-3 9,0-1 0,0 2 0,0-1 0,0 0 0,0 1 0,-1 0 0,1 0 0,0 0 0,-1 0 0,0 0 0,1 1 0,-1-1 0,0 1 0,0 0 0,-1 0 0,1 0 0,-1 0 0,1 1 0,-1-1 0,0 1 0,0 0 0,0-1 0,-1 1 0,0 0 0,1 0 0,-1 0 0,0 0 0,-1 0 0,1 0 0,-1 0 0,0 0 0,0 0 0,0 0 0,0 0 0,-1 0 0,-1 6 0,-1 1 70,0 0 0,0-1 0,-1 1 0,-1-1 0,0 0 0,0 0-1,-1 0 1,0-1 0,-1 0 0,0 0 0,0-1 0,-11 10 0,-36 19 292,51-35-392,-1 0 1,1 0-1,-1-1 1,1 0-1,-1 0 1,0 0 0,0 0-1,0 0 1,1-1-1,-1 1 1,0-1-1,0 0 1,0 0-1,-5-1 1,8 0-106,0 1 0,0-1 0,0 1 1,0-1-1,0 0 0,0 1 1,0-1-1,1 0 0,-1 1 0,0-1 1,0 0-1,1 0 0,-1 0 1,0 0-1,1 0 0,-1 0 0,1 0 1,-1 0-1,1 0 0,0 0 0,-1 0 1,1 0-1,0 0 0,0 0 1,0 0-1,-1 0 0,2-2 0,2-33-5710,11 1-544</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4.941"/>
    </inkml:context>
    <inkml:brush xml:id="br0">
      <inkml:brushProperty name="width" value="0.025" units="cm"/>
      <inkml:brushProperty name="height" value="0.025" units="cm"/>
      <inkml:brushProperty name="color" value="#E71224"/>
    </inkml:brush>
  </inkml:definitions>
  <inkml:trace contextRef="#ctx0" brushRef="#br0">35 515 5285,'0'0'12049,"-4"10"-10266,4-10-1765,-7 15 271,2 0 0,0 1 0,0-1 0,-2 22 0,6-33-275,1-1 0,0 1 1,0-1-1,0 0 1,0 1-1,0-1 1,1 1-1,-1-1 1,1 0-1,0 1 1,0-1-1,1 0 0,1 5 1,-1-6-25,-1-1 0,1 1 0,0 0 0,-1-1 0,1 0 0,0 1 0,0-1 0,0 0 0,0 0 0,0 0 0,0 0 0,0 0 0,0-1 0,1 1 0,-1-1 0,0 1 0,0-1 0,1 0 0,-1 0 0,0 0 0,0 0 0,1 0 0,3-1 0,-2 0-1,0 0 0,1-1 1,-1 1-1,0-1 0,1 0 0,-1 0 0,0 0 0,0 0 0,-1-1 1,1 0-1,0 0 0,-1 0 0,0 0 0,1 0 0,-2-1 1,1 0-1,0 1 0,-1-1 0,1 0 0,-1 0 0,0 0 0,0-1 1,-1 1-1,3-7 0,1-5 69,-1 0-1,-1-1 1,0 1 0,-1-1-1,1-25 1,-4 40 13,1 0 0,0 0 0,-1 0 0,1 0 0,-1-1-1,0 1 1,0 0 0,0 0 0,0 0 0,0 1 0,0-1 0,0 0 0,0 0 0,-1 0 0,1 1 0,-1-1 0,1 1 0,-5-3 0,6 3-63,-1 1 0,1 0 0,-1-1 0,0 1 1,1 0-1,-1-1 0,0 1 0,0 0 0,1 0 1,-1 0-1,0 0 0,0-1 0,1 1 1,-1 0-1,0 0 0,0 0 0,1 1 0,-1-1 1,0 0-1,0 0 0,1 0 0,-1 1 0,0-1 1,1 0-1,-1 0 0,0 1 0,1-1 0,-1 1 1,0-1-1,1 1 0,-1-1 0,1 1 0,-1-1 1,1 1-1,-1-1 0,1 1 0,-1 0 0,1-1 1,0 1-1,-1 0 0,1-1 0,0 1 0,0 0 1,-1-1-1,1 1 0,0 0 0,0 0 0,0-1 1,0 1-1,0 0 0,0 0 0,0-1 0,0 1 1,0 1-1,0-1-25,0 1-1,-1 0 1,1-1 0,0 1 0,0 0-1,0 0 1,0-1 0,0 1 0,0 0-1,1-1 1,-1 1 0,0 0 0,1-1-1,0 1 1,-1-1 0,1 1-1,0-1 1,0 1 0,-1-1 0,1 1-1,0-1 1,1 0 0,-1 0 0,0 1-1,0-1 1,0 0 0,1 0 0,1 1-1,-1-1-61,0-1-1,0 0 1,0 1-1,-1-1 1,1 0-1,0 0 1,0 0-1,-1 0 0,1-1 1,0 1-1,0 0 1,0-1-1,-1 1 1,1-1-1,0 0 1,-1 1-1,1-1 0,-1 0 1,1 0-1,-1 0 1,1 0-1,-1 0 1,0-1-1,1 1 1,-1 0-1,0 0 1,2-4-1,5-6-263,0-2 0,0 1 0,-2-1 0,1 0 0,-2 0 0,0-1 0,0 0 0,-1 0 0,-1 0 0,-1 0 0,2-20 0,-1-21 1157,-5-86 0,1 125-758,-1 0 0,0 0 0,-1 0 0,0 0 1,-10-23-1,14 44 106,0 0 1,-1 0 0,1 0-1,-1 0 1,0 0 0,-2 9 0,1 8 166,1 13-31,2 0 0,2 0 1,14 60-1,-15-81-207,2 1 0,-1-1 0,2 0 0,-1-1 0,2 1 0,0-1 0,1 0 0,0-1 0,1 0 0,0 0 0,16 15-1,-22-25-76,-1 0 0,0 0 0,0 0 0,1-1 0,-1 1 0,1-1 0,0 1 0,-1-1-1,1 0 1,0 0 0,-1-1 0,1 1 0,0 0 0,5 0 0,-8-3-9,1 0 0,-1 0 1,0 1-1,1-1 0,-1 0 1,0 1-1,0-1 0,-1 0 1,1 0-1,0 1 0,0-1 1,-1 0-1,1 1 0,-2-3 1,-4-5-1,0-1 0,-1 1 0,0 1 0,-1 0 0,-14-13 0,17 17 5,1 0 0,-1 0-1,0 0 1,0 1-1,0-1 1,0 2-1,-1-1 1,1 0-1,-1 1 1,0 0-1,0 0 1,-8-1 0,14 3 1,0 0 0,0 0 0,-1 1 0,1-1 0,0 0 0,-1 0 0,1 0 0,0 0 0,0 0 0,-1 0 0,1 0 0,0 1 1,0-1-1,-1 0 0,1 0 0,0 0 0,0 1 0,0-1 0,-1 0 0,1 0 0,0 1 0,0-1 0,0 0 0,0 0 0,-1 1 1,1-1-1,0 0 0,0 0 0,0 1 0,0-1 0,0 0 0,0 1 0,0-1 0,0 0 0,0 0 0,0 1 0,0-1 0,0 0 1,0 1-1,0-1 0,0 0 0,0 0 0,0 1 0,1-1 0,-1 0 0,0 0 0,0 1 0,0-1 0,0 0 0,1 0 0,-1 1 1,0-1-1,0 0 0,0 0 0,1 0 0,-1 1 0,0-1 0,14 15 35,-6-13-45,-1 0 1,0 0-1,0 0 0,1-1 0,-1-1 1,1 1-1,-1-1 0,1 0 0,-1-1 0,1 0 1,-1 0-1,0 0 0,0-1 0,1 0 1,-1-1-1,0 0 0,0 0 0,-1 0 0,1-1 1,7-5-1,-7 5-36,-1 0 0,0-1 0,0 0 0,0 0 0,-1 0 0,0 0 0,0-1 0,0 0 0,-1 0 0,1 0 0,-1 0-1,-1-1 1,1 0 0,-1 0 0,-1 0 0,1 0 0,-1 0 0,0 0 0,-1-1 0,1-7 0,-6 23 26,1 1-1,0 1 0,0-1 1,-1 12-1,4-18 52,-1 1 0,1 0 0,0 0-1,0-1 1,0 1 0,1 0 0,-1 0 0,1-1-1,0 1 1,0 0 0,0-1 0,1 1 0,-1-1-1,1 0 1,0 1 0,0-1 0,3 3 0,-3-4-23,1 0 0,-1 0 0,1 0-1,0-1 1,0 0 0,0 1 0,0-1 0,0 0 0,0 0 0,0-1 0,0 1 0,0 0 0,0-1 0,0 0 0,0 0 0,1 0 0,-1 0 0,0-1-1,0 1 1,0-1 0,5-1 0,-1 0-7,0 0-1,-1 0 0,1-1 1,0 0-1,-1 0 0,0-1 0,0 0 1,0 0-1,0 0 0,9-10 1,3-4-328,25-37 1,-9 12-460,-34 43 758,0 0 0,0-1 0,0 1 0,1 0-1,-1-1 1,0 1 0,1 0 0,-1-1 0,0 1 0,0 0 0,1 0 0,-1-1 0,0 1-1,1 0 1,-1 0 0,1 0 0,-1-1 0,0 1 0,1 0 0,-1 0 0,1 0 0,-1 0-1,0 0 1,1 0 0,-1 0 0,1 0 0,-1 0 0,1 0 0,-1 0 0,0 0 0,1 0-1,-1 0 1,1 0 0,-1 1 0,0-1 0,1 0 0,-1 0 0,12 16-28,-11-14 51,0 0 0,0 0 0,0-1 0,0 1 0,1 0 0,-1-1 0,0 1 0,1-1 1,-1 1-1,1-1 0,-1 0 0,1 1 0,0-1 0,0 0 0,2 1 0,-1-2-66,-1 1 0,1-1-1,-1 0 1,1 0 0,-1 0-1,1 0 1,-1 0 0,1-1-1,-1 1 1,0-1 0,1 1-1,-1-1 1,1 0 0,-1 0 0,0 0-1,0-1 1,0 1 0,0 0-1,0-1 1,2-1 0,2-2-667,-1-1 0,0 0 1,-1 0-1,1 0 0,5-10 0,9-20-4349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5.619"/>
    </inkml:context>
    <inkml:brush xml:id="br0">
      <inkml:brushProperty name="width" value="0.025" units="cm"/>
      <inkml:brushProperty name="height" value="0.025" units="cm"/>
      <inkml:brushProperty name="color" value="#E71224"/>
    </inkml:brush>
  </inkml:definitions>
  <inkml:trace contextRef="#ctx0" brushRef="#br0">4 49 11723,'-1'11'1313,"0"1"-1010,0 1-1,1 0 1,0-1-1,1 1 1,1 0-1,0-1 1,0 0-1,1 1 1,1-1-1,0 0 1,6 13-1,-5-16-200,0-1 0,1 0 0,0 0-1,0 0 1,0 0 0,1-1 0,0 0 0,1 0-1,0-1 1,0 0 0,0-1 0,0 1-1,1-2 1,0 1 0,10 3 0,-18-8-93,-1 0 1,1 0 0,-1 0-1,1 0 1,-1 0 0,1 0-1,-1 0 1,1 0 0,-1 0-1,1 0 1,-1 0-1,1 0 1,-1 0 0,0 0-1,1-1 1,-1 1 0,1 0-1,-1 0 1,1 0 0,-1-1-1,1 1 1,-1 0 0,0-1-1,1 1 1,-1 0 0,0-1-1,1 1 1,-1-1 0,0 1-1,0 0 1,1-1 0,-1 1-1,0-1 1,0 0 0,3-24 294,-3 19-215,-1-1 1,0 1 0,0 0-1,-1-1 1,-4-10-1,5 14 1,0 0-1,-1 0 1,0-1-1,1 1 1,-1 0-1,0 0 0,-1 1 1,1-1-1,0 0 1,-1 1-1,1 0 0,-1-1 1,0 1-1,0 0 1,0 0-1,0 0 1,0 1-1,0-1 0,-7-1 1,10 3-86,0 0 1,-1 0-1,1 0 0,0 0 1,0 0-1,0 0 1,-1 0-1,1 0 0,0 1 1,0-1-1,-1 0 1,1 0-1,0 0 0,0 0 1,0 0-1,-1 1 0,1-1 1,0 0-1,0 0 1,0 0-1,0 1 0,-1-1 1,1 0-1,0 0 1,0 0-1,0 1 0,0-1 1,0 0-1,0 0 1,0 1-1,0-1 0,0 0 1,0 0-1,0 1 1,0-1-1,0 0 0,0 0 1,0 1-1,0-1 1,0 0-1,0 0 0,0 1 1,0-1-1,0 0 1,0 0-1,0 1 0,1-1 1,-1 0-1,0 0 1,0 0-1,0 1 0,0-1 1,1 0-1,-1 0 0,11 14 80,-6-12-60,-1 0 0,1 1-1,0-2 1,0 1-1,0-1 1,0 1-1,0-1 1,1-1 0,-1 1-1,0-1 1,0 0-1,1 0 1,-1 0-1,0-1 1,0 0-1,0 0 1,0 0 0,1-1-1,-2 1 1,1-1-1,0 0 1,0-1-1,-1 1 1,7-6 0,-5 5-26,-1-1 0,0 0 0,-1 0 1,1-1-1,-1 1 0,0-1 1,0 0-1,0 0 0,-1-1 1,1 1-1,-1-1 0,-1 0 1,1 1-1,-1-1 0,0 0 0,0-1 1,-1 1-1,0 0 0,1-12 1,-11 61 1581,9-39-1520,0 0 0,0 0 0,0 0 0,1 0 0,-1-1 0,1 1 0,0 0 0,0 0 0,0-1 0,1 1 0,0 0 0,-1-1 0,1 0 0,3 4 0,-4-5-50,1-1 0,0 1 0,0-1 0,0 0 0,0 1 0,0-1 0,0 0-1,1-1 1,-1 1 0,0 0 0,0-1 0,1 1 0,-1-1 0,0 1 0,0-1 0,1 0 0,-1 0 0,1 0 0,-1-1 0,0 1 0,0 0 0,1-1 0,-1 1 0,0-1 0,0 0 0,3-1 0,0-1-20,1 1 0,-1-2 1,0 1-1,0 0 0,0-1 0,-1 0 1,0 0-1,1 0 0,-1-1 0,0 1 1,-1-1-1,1 0 0,-1 0 1,0 0-1,-1-1 0,1 1 0,1-7 1,0 3 14,-1 0 1,0 0 0,0-1 0,-1 1 0,-1-1-1,0 0 1,0 0 0,0 1 0,-3-20-1,2 28 3,0 1 0,0 0-1,0-1 1,0 1 0,1 0 0,-1-1-1,0 1 1,0 0 0,0-1-1,0 1 1,-1 0 0,1-1-1,0 1 1,0 0 0,0-1-1,0 1 1,0 0 0,0-1-1,0 1 1,-1 0 0,1-1-1,0 1 1,0 0 0,-1-1 0,1 1-1,0 0 1,0 0 0,-1 0-1,1-1 1,0 1 0,0 0-1,-1 0 1,1 0 0,0-1-1,-1 1 1,1 0 0,0 0-1,-1 0 1,1 0 0,0 0-1,-1 0 1,1 0 0,0 0 0,-1 0-1,1 0 1,0 0 0,-1 0-1,1 0 1,-1 0 0,1 0-1,0 0 1,-1 0 0,1 1-1,0-1 1,0 0 0,-1 0-1,1 0 1,0 0 0,-1 1-1,1-1 1,0 0 0,-13 20 97,12-13-46,0-1-1,0 1 0,0 0 1,1-1-1,0 1 0,0-1 1,1 1-1,0 0 1,0-1-1,0 1 0,1-1 1,2 7-1,-2-10-39,0 0-1,0 0 1,0 0-1,0 0 1,0 0-1,0 0 1,1-1-1,-1 1 1,1-1-1,0 0 1,0 0 0,0 0-1,0 0 1,0 0-1,0-1 1,0 1-1,1-1 1,-1 0-1,0 0 1,1 0 0,-1 0-1,1-1 1,-1 1-1,5-1 1,0 0-51,-1 0 0,1 0 1,0 0-1,-1-1 0,0 0 0,1-1 1,-1 0-1,0 0 0,0-1 0,0 1 1,0-1-1,0-1 0,7-4 0,-10 5-228,0 0 0,-1 0 0,1 0-1,-1-1 1,1 0 0,-1 1 0,0-1 0,-1 0-1,4-5 1,-4 4-451,0 1 0,-1-1 0,1 0 0,-1 0 0,0 1-1,0-1 1,0 0 0,-1 0 0,0 0 0,0-5 0,-1-5-5295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06.950"/>
    </inkml:context>
    <inkml:brush xml:id="br0">
      <inkml:brushProperty name="width" value="0.025" units="cm"/>
      <inkml:brushProperty name="height" value="0.025" units="cm"/>
    </inkml:brush>
  </inkml:definitions>
  <inkml:trace contextRef="#ctx0" brushRef="#br0">63 90 4901,'0'0'7815,"-8"1"-6689,-3 2-1113,-32 2 129,42-5-409,36-7 187,15 5 81,-1 2-1,0 3 1,0 1 0,73 17-1,-51-8 146,81 3-1,279 14 2093,13 0-1380,-141-24-772,506-55-1,-769 44-81,852-71-3,-639 76 83,594-29-130,-462-2 1391,-278 29-371,171 19 0,-271-16-1019,143 11-112,-74-18-1877,-67 4 1126,1 0 1,-1-1-1,1 0 1,-1-1-1,10-5 1,14-12-4944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6.452"/>
    </inkml:context>
    <inkml:brush xml:id="br0">
      <inkml:brushProperty name="width" value="0.025" units="cm"/>
      <inkml:brushProperty name="height" value="0.025" units="cm"/>
      <inkml:brushProperty name="color" value="#E71224"/>
    </inkml:brush>
  </inkml:definitions>
  <inkml:trace contextRef="#ctx0" brushRef="#br0">1 88 16047,'0'0'2408,"4"11"-1373,25 59-282,4-1 0,3-1 0,2-2-1,55 69 1,-92-133-741,0 1 1,1-1-1,0 0 1,0 0-1,-1 0 1,1 0-1,1 0 0,-1 0 1,0 0-1,0-1 1,1 1-1,-1-1 1,0 0-1,1 0 0,0 0 1,-1 0-1,5 1 1,-6-2-4,0 0 0,0 0 0,-1 0 0,1-1 0,0 1 0,-1 0 0,1 0 0,0-1 0,-1 1 0,1-1 0,0 1 0,-1 0 0,1-1 0,-1 1 0,1-1 1,-1 0-1,1 1 0,-1-1 0,1 1 0,-1-1 0,1 0 0,-1 1 0,1-2 0,5-31 9,-7-24-779,-1-1 0,-4 0 0,-1 1 0,-4 0 0,-1 0-1,-31-80 1,35 125 1932,5 26-514,5 28-8,4-17-433,1-1 0,1 0 0,2 0-1,0-1 1,1 0 0,1-1 0,2 0-1,0-1 1,1 0 0,1-1 0,25 23 0,-39-40-191,0-1 1,0 0 0,1 0 0,-1 0 0,1 0 0,-1 0 0,1 0-1,0-1 1,0 1 0,0-1 0,0 0 0,0 0 0,0 0 0,0 0-1,0-1 1,0 1 0,0-1 0,6 0 0,-7 0-4,1-1 0,-1 0 0,0 0-1,1 0 1,-1 0 0,0 0 0,0 0 0,0-1 0,0 1 0,0-1 0,0 0 0,0 1-1,0-1 1,-1 0 0,1 0 0,-1 0 0,1 0 0,1-3 0,2-6-31,-1 1 1,0-1 0,0 0 0,-1 0-1,-1 0 1,1 0 0,-2 0 0,1-22-1,-2 18-294,0 1 0,-1-1-1,-6-25 1,7 37 270,0 1-1,-1 0 0,1-1 1,-1 1-1,0 0 0,0 0 1,0 0-1,0-1 0,0 1 1,0 0-1,0 0 0,-1 0 1,1 1-1,-1-1 0,1 0 1,-1 0-1,0 1 0,0-1 1,0 1-1,0 0 0,0-1 1,0 1-1,0 0 0,0 0 1,0 0-1,0 1 0,-1-1 1,1 0-1,0 1 0,-1-1 1,-4 1-1,5 1 49,1-1-1,-1 1 1,0 0 0,1 0-1,-1 0 1,1 0 0,-1 0-1,1 0 1,-1 1-1,1-1 1,0 0 0,0 1-1,0-1 1,-1 1 0,1-1-1,1 1 1,-1-1 0,0 1-1,0 0 1,1 0-1,-1-1 1,0 1 0,1 0-1,0 0 1,0 0 0,-1 0-1,1-1 1,0 3 0,0 3 56,-1-1 0,1 0 0,0 0 0,0 1 0,0-1 0,1 0 0,2 10 0,0-12-12,-1 1 1,1 0-1,-1-1 0,1 0 0,1 1 0,-1-1 1,1 0-1,-1-1 0,1 1 0,0-1 0,1 1 1,-1-1-1,0 0 0,1-1 0,0 1 0,-1-1 1,1 0-1,0 0 0,0 0 0,0-1 0,1 0 1,-1 0-1,0 0 0,10 0 0,-2-1-110,-1 0 0,0 0-1,1-1 1,-1-1-1,0 0 1,0 0 0,0-1-1,0-1 1,19-8-1,19-16-2907,-20 6-2815,-12 7-2720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7.192"/>
    </inkml:context>
    <inkml:brush xml:id="br0">
      <inkml:brushProperty name="width" value="0.025" units="cm"/>
      <inkml:brushProperty name="height" value="0.025" units="cm"/>
      <inkml:brushProperty name="color" value="#E71224"/>
    </inkml:brush>
  </inkml:definitions>
  <inkml:trace contextRef="#ctx0" brushRef="#br0">1 24 15951,'0'0'-299,"5"9"769,18 48 1003,-17-38-739,0 0 1,2-1-1,0 0 1,2 0-1,0-1 1,21 28-1,-30-43-691,1 0 0,0-1 0,-1 1 0,1-1-1,0 0 1,0 0 0,0 0 0,0 0 0,0 0 0,1 0 0,-1 0 0,0-1-1,0 1 1,1-1 0,-1 0 0,0 1 0,0-1 0,1 0 0,-1 0-1,0-1 1,1 1 0,-1 0 0,0-1 0,0 1 0,0-1 0,1 0-1,-1 0 1,0 0 0,0 0 0,0 0 0,0 0 0,0 0 0,-1-1-1,1 1 1,0-1 0,0 1 0,-1-1 0,1 0 0,-1 0 0,2-2 0,6-7 65,-1 0 1,0-1 0,-1 0-1,12-25 1,-6-1 13,13-59 1,-22 80-160,2 38 74,0 0 1,2-1-1,14 29 0,-19-43-32,1 0-1,-1 0 1,1-1 0,0 0-1,1 0 1,-1 0-1,7 5 1,-9-8 0,1-1 1,-1 1-1,1-1 1,-1 1-1,1-1 0,-1 0 1,1 0-1,0 0 1,0 0-1,-1-1 0,1 1 1,0-1-1,0 0 1,0 1-1,0-1 0,0 0 1,3-1-1,-5 1-32,1-1-1,-1 1 1,1-1 0,-1 0-1,1 1 1,-1-1 0,0 0-1,1 0 1,-1 0 0,0 0-1,0 0 1,0 0 0,0 0-1,0 0 1,0-1-1,0 1 1,0 0 0,0 0-1,-1-1 1,1 1 0,0-1-1,-1 1 1,1-1 0,-1 1-1,0-1 1,1-2 0,2-44-5037,-3 42 3707,0-20-4488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7.824"/>
    </inkml:context>
    <inkml:brush xml:id="br0">
      <inkml:brushProperty name="width" value="0.025" units="cm"/>
      <inkml:brushProperty name="height" value="0.025" units="cm"/>
      <inkml:brushProperty name="color" value="#E71224"/>
    </inkml:brush>
  </inkml:definitions>
  <inkml:trace contextRef="#ctx0" brushRef="#br0">13 289 17040,'0'0'4773,"11"0"-4186,-5 0-528,0 0-1,0-1 1,0 0 0,0 0-1,0 0 1,0-1 0,-1 0 0,1 0-1,8-4 1,-11 4-46,0 0 0,0 1 1,0-1-1,-1-1 0,1 1 0,-1 0 1,1-1-1,-1 1 0,0-1 0,0 0 1,0 0-1,0 0 0,-1 1 0,1-2 0,-1 1 1,0 0-1,0 0 0,0 0 0,0-1 1,0 1-1,-1 0 0,1-6 0,-1 6-9,0 1-1,0-1 0,0 1 1,0-1-1,-1 1 0,1-1 1,-1 1-1,0-1 0,1 1 1,-1-1-1,0 1 0,0 0 1,-1 0-1,1 0 0,0-1 1,-1 1-1,1 0 0,-1 0 1,0 1-1,1-1 0,-1 0 1,0 1-1,0-1 0,0 1 1,-1-1-1,1 1 0,0 0 1,0 0-1,-1 0 0,1 0 1,0 1-1,-1-1 0,1 0 1,-1 1-1,1 0 0,-1 0 1,1 0-1,-1 0 0,1 0 1,-1 0-1,1 0 0,-1 1 1,1-1-1,-1 1 0,1 0 1,-1 0-1,1 0 0,0 0 1,0 0-1,0 0 1,-1 1-1,1-1 0,0 1 1,0-1-1,-2 4 0,-1 2 24,1 0-1,1 0 1,-1 1 0,1-1-1,0 0 1,1 1-1,0 0 1,0 0 0,0 0-1,1 0 1,1 0-1,-1 0 1,1 0 0,2 14-1,-2-17 4,1-1 1,-1 0-1,1 1 0,0-1 0,0 0 0,1 1 0,-1-1 1,1 0-1,0 0 0,0 0 0,0-1 0,1 1 0,-1 0 1,1-1-1,0 1 0,0-1 0,0 0 0,1 0 0,-1 0 1,1-1-1,-1 1 0,1-1 0,0 0 0,0 0 1,0 0-1,0 0 0,8 2 0,-5-3-15,0 0 0,0 0 0,-1-1 0,1 0 0,0 0 0,0-1 0,-1 1 0,1-1 0,0-1 0,-1 1 0,1-1 0,-1-1 0,0 1 0,1-1-1,-1 0 1,0 0 0,-1-1 0,1 0 0,-1 0 0,1 0 0,-1 0 0,0-1 0,-1 0 0,1 0 0,5-9 0,-3 4 10,-1-1 0,-1 1 1,0-1-1,0 0 0,-1 0 0,-1 0 1,0-1-1,0 1 0,-1-1 0,-1 0 0,1 0 1,-2 0-1,-1-23 0,1 34-26,0 0 0,0-1 0,-1 1-1,1 0 1,0 0 0,0-1 0,0 1 0,-1 0-1,1 0 1,-1-1 0,1 1 0,-1 0 0,1 0 0,-1 0-1,0 0 1,0 0 0,0 0 0,1 0 0,-1 0-1,0 0 1,0 0 0,0 0 0,0 0 0,0 1 0,-3-2-1,3 2-4,0 0-1,1 1 1,-1-1-1,0 0 1,0 1-1,0-1 1,1 0-1,-1 1 1,0 0-1,0-1 1,1 1-1,-1-1 1,0 1-1,1 0 0,-1-1 1,1 1-1,-1 0 1,1 0-1,-1-1 1,1 1-1,0 0 1,-1 0-1,1 0 1,0-1-1,-1 1 1,1 0-1,0 0 1,0 0-1,0 0 1,0 0-1,0 0 0,0 0 1,0-1-1,0 1 1,0 0-1,1 1 1,-1 3 3,-1 9 22,0 0-1,2 0 1,0 1-1,0-1 0,5 16 1,-5-28-6,-1 1 0,1-1 0,0 1 1,0-1-1,0 0 0,0 0 0,0 1 0,0-1 0,1 0 1,-1 0-1,1 0 0,0 0 0,-1-1 0,1 1 0,0 0 1,0-1-1,0 1 0,0-1 0,0 0 0,0 1 0,1-1 1,-1 0-1,0 0 0,1-1 0,-1 1 0,1 0 1,-1-1-1,1 0 0,-1 1 0,1-1 0,-1 0 0,1 0 1,-1 0-1,1-1 0,-1 1 0,0-1 0,4 0 0,-2-1 24,0 0-1,0 0 0,0 0 0,0-1 0,0 1 0,0-1 0,-1 0 0,1 0 0,-1 0 0,0 0 1,0-1-1,0 1 0,0-1 0,-1 0 0,1 0 0,-1 0 0,0 0 0,0 0 0,1-5 1,2-5-6,0-1 1,-1 1 0,0-1 0,2-23-1,-3 16-11,-2-1-1,-3-44 1,-1 59-99,1 16-25,-1 15 9,2-15 111,1-1-1,1 1 1,-1-1-1,1 1 1,1-1-1,-1 0 1,1 1-1,0-1 1,1 0-1,4 8 1,-5-12 6,0 0 1,1 0-1,-1 0 1,1 0-1,0-1 1,0 1-1,0-1 1,0 0-1,0 0 1,1 0 0,-1 0-1,1 0 1,-1-1-1,1 1 1,0-1-1,-1 0 1,1 0-1,0-1 1,0 1-1,0-1 1,-1 0-1,5 0 1,4 0 5,-1 0-1,0-1 0,1 0 1,17-5-1,7-10-1810,-34 15 1258,0-1 0,0 0 0,0 1-1,0-1 1,0 0 0,-1 0-1,1 0 1,0-1 0,-1 1 0,0 0-1,3-5 1,-1-8-6185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8.217"/>
    </inkml:context>
    <inkml:brush xml:id="br0">
      <inkml:brushProperty name="width" value="0.025" units="cm"/>
      <inkml:brushProperty name="height" value="0.025" units="cm"/>
      <inkml:brushProperty name="color" value="#E71224"/>
    </inkml:brush>
  </inkml:definitions>
  <inkml:trace contextRef="#ctx0" brushRef="#br0">23 210 17489,'0'0'3550,"6"-8"-2760,33-37-599,21-23-145,-56 62-30,1 0-1,-1-1 1,0 1 0,0-1 0,-1 0-1,0 0 1,0 0 0,3-14 0,-6 21-8,0-1 1,0 0 0,0 1-1,0-1 1,0 1 0,-1-1-1,1 1 1,0-1 0,0 1-1,0-1 1,-1 0 0,1 1-1,0-1 1,0 1-1,-1 0 1,1-1 0,0 1-1,-1-1 1,1 1 0,-1-1-1,1 1 1,0 0 0,-1-1-1,1 1 1,-1 0 0,1-1-1,-1 1 1,1 0 0,-1 0-1,1 0 1,-1-1 0,0 1-1,1 0 1,-1 0 0,1 0-1,-1 0 1,1 0-1,-1 0 1,0 0 0,1 0-1,-1 0 1,1 0 0,-1 0-1,1 1 1,-1-1 0,1 0-1,-1 0 1,1 0 0,-1 1-1,1-1 1,-2 1 0,-29 12 507,22-7-420,1 0 1,-1 1-1,2 0 0,-1 1 1,1 0-1,0 0 0,0 0 1,1 1-1,0 0 0,1 0 1,0 0-1,0 1 0,1 0 1,0-1-1,1 2 0,0-1 1,1 0-1,0 1 0,0-1 1,1 17-1,1-25-89,1 0-1,-1 0 1,1-1 0,0 1-1,0 0 1,0 0-1,0-1 1,0 1 0,0 0-1,0-1 1,1 0-1,-1 1 1,0-1 0,1 0-1,-1 1 1,1-1-1,0 0 1,-1 0 0,1 0-1,0 0 1,0-1-1,-1 1 1,1 0 0,0-1-1,0 1 1,0-1-1,0 0 1,0 0 0,0 1-1,0-1 1,0 0-1,2-1 1,4 1-85,-1 0 0,1 0 0,0-1 0,0 0 0,-1 0 0,1-1 0,8-3 0,19-15-2457,2-7-2649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8.766"/>
    </inkml:context>
    <inkml:brush xml:id="br0">
      <inkml:brushProperty name="width" value="0.025" units="cm"/>
      <inkml:brushProperty name="height" value="0.025" units="cm"/>
      <inkml:brushProperty name="color" value="#E71224"/>
    </inkml:brush>
  </inkml:definitions>
  <inkml:trace contextRef="#ctx0" brushRef="#br0">156 333 5189,'8'-8'-240,"18"-18"138,-2-2 0,23-33-1,-40 51 785,-1-1 0,0 0 0,-1 0 0,5-14 0,-8 19 59,0 0 0,-1 0-1,0 0 1,0 0 0,0 0 0,-1 0 0,0-1-1,0 1 1,-2-8 0,1 11-567,1 0 0,-1 0-1,0 0 1,0 1 0,-1-1 0,1 0 0,0 1 0,-1-1 0,0 1-1,0-1 1,1 1 0,-1 0 0,-1 0 0,1 0 0,0 0-1,0 0 1,-1 0 0,1 1 0,-1-1 0,1 1 0,-1 0 0,0-1-1,0 1 1,1 0 0,-1 1 0,0-1 0,0 0 0,0 1-1,0 0 1,0 0 0,0 0 0,0 0 0,0 0 0,0 0 0,-4 2-1,-1-1-128,0 0-1,-1 1 0,1 0 1,0 1-1,0-1 0,0 2 1,0-1-1,1 1 0,-1 0 1,1 1-1,-9 7 0,4 0-8,0 1-1,1 0 1,1 0 0,0 1-1,1 0 1,1 1-1,-9 20 1,13-26 42,0 1 1,0 0 0,1 1 0,0-1-1,1 0 1,0 1 0,1 0 0,0-1-1,1 1 1,0 0 0,1-1 0,3 20-1,-4-28-69,1 1-1,0-1 1,0 1-1,0-1 1,1 0-1,-1 1 0,0-1 1,1 0-1,-1 0 1,1 0-1,0 0 1,0 0-1,0-1 1,0 1-1,0 0 0,0-1 1,0 0-1,0 1 1,1-1-1,-1 0 1,0 0-1,1 0 1,-1-1-1,1 1 1,-1 0-1,1-1 0,0 0 1,-1 1-1,1-1 1,-1 0-1,1 0 1,0-1-1,2 0 1,2 0 10,0 0 1,0 0 0,0-1-1,0 0 1,-1-1-1,1 1 1,-1-1 0,0 0-1,0-1 1,0 0 0,7-5-1,0-3 17,-1-1-1,0-1 0,-1 1 0,-1-2 0,0 1 1,-1-1-1,-1-1 0,12-28 0,-17 35-24,0 1 0,-1-1 0,0 1 0,-1-1-1,0 0 1,0 1 0,-1-1 0,-1-14 0,1 17-8,-1 1 1,-1 0-1,1 0 1,-1 0-1,1 0 1,-2 0-1,1 0 0,0 1 1,-1-1-1,0 1 1,0-1-1,0 1 1,-1 0-1,1 0 1,-6-4-1,5 5-164,0 0-1,0 0 1,-1 1-1,1-1 1,-1 1-1,1 0 1,-1 0-1,0 1 1,1-1-1,-1 1 0,0 0 1,-6 0-1,9 1-1,0 0 0,0 0 0,0 0 0,0 0 0,0 0 0,0 0 0,0 1 0,0-1 0,0 1 0,1-1 0,-1 1 0,0 0 0,0 0 0,0-1 0,1 1 0,-1 1 0,1-1 0,-1 0 0,0 0 0,1 1 0,0-1 0,-1 0 0,1 1 0,0 0 0,0-1 0,0 1 0,0 0 0,0-1 0,0 1 0,0 0 0,1 0 0,-2 3 0,1 1-951,0 0 0,0 1 0,1-1-1,0 0 1,0 1 0,2 11 0,7 8-6365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9.242"/>
    </inkml:context>
    <inkml:brush xml:id="br0">
      <inkml:brushProperty name="width" value="0.025" units="cm"/>
      <inkml:brushProperty name="height" value="0.025" units="cm"/>
      <inkml:brushProperty name="color" value="#E71224"/>
    </inkml:brush>
  </inkml:definitions>
  <inkml:trace contextRef="#ctx0" brushRef="#br0">29 72 16592,'0'0'4436,"-3"10"-3945,0 9-384,0-1 0,0 0-1,2 1 1,0-1 0,2 1 0,0-1-1,0 1 1,9 34 0,8-4 582,45 88-1,-69-236 1293,-14 13-1905,11 57-256,2 0 0,1 0 0,1 0-1,1-1 1,2 0 0,2-32 0,0 60 168,1 0 0,-1-1 1,1 1-1,0 0 0,0 0 1,0 0-1,0 0 0,0 0 1,0 1-1,0-1 0,1 0 1,-1 0-1,1 1 0,-1-1 1,1 1-1,0-1 0,0 1 1,-1 0-1,1 0 0,0 0 1,0 0-1,0 0 0,0 0 1,0 0-1,0 0 0,1 1 1,-1 0-1,3-1 0,5-1-95,0 1-1,0 1 1,0-1 0,18 3-1,-27-2 90,1 1 0,-1-1 1,1 0-1,-1 0 0,0 1 0,1-1 0,-1 1 1,1-1-1,-1 1 0,0 0 0,0-1 0,1 1 0,-1 0 1,0 0-1,0 0 0,0 0 0,0 0 0,0 0 0,0 0 1,0 0-1,0 0 0,-1 1 0,2 1 0,-1 0 6,0 0 0,0 1 1,-1-1-1,1 0 0,-1 0 0,1 1 0,-1-1 0,0 0 0,-1 0 1,0 5-1,0 1 15,-1-1 1,-1 1-1,1 0 1,-1-1-1,-1 1 1,-8 14-1,0-6 54,-1 1-1,-29 29 1,37-42-71,1-1 0,-1 0-1,0 0 1,-1 0 0,1 0 0,0-1 0,-1 0 0,0 0 0,0 0-1,0-1 1,0 0 0,0 0 0,0 0 0,-7 0 0,12-2-96,0-1 0,1 1 1,-1-1-1,0 1 0,1 0 0,-1-1 1,0 1-1,1-1 0,-1 1 1,1-1-1,-1 1 0,1-1 1,0 0-1,-1 1 0,1-1 0,-1 0 1,1 1-1,0-1 0,0 0 1,-1 1-1,1-1 0,0 0 1,0 0-1,0 1 0,0-1 1,0 0-1,0 0 0,0 1 0,0-1 1,0 0-1,0 0 0,0 1 1,0-1-1,1-1 0,4-30-3556,12-7-1331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5:59.920"/>
    </inkml:context>
    <inkml:brush xml:id="br0">
      <inkml:brushProperty name="width" value="0.025" units="cm"/>
      <inkml:brushProperty name="height" value="0.025" units="cm"/>
      <inkml:brushProperty name="color" value="#E71224"/>
    </inkml:brush>
  </inkml:definitions>
  <inkml:trace contextRef="#ctx0" brushRef="#br0">49 81 14830,'-4'8'1607,"-4"9"-963,1 0 1,0 1 0,2 0-1,0 0 1,1 0 0,0 0-1,0 23 1,3-29-459,2 0 0,-1 0 0,2 0 0,-1-1 0,2 1 1,-1 0-1,2-1 0,-1 0 0,2 0 0,5 11 0,-6-14-162,1-1 1,0 0-1,1 1 0,0-2 0,0 1 0,0-1 1,1 0-1,0 0 0,0-1 0,1 1 0,-1-2 1,1 1-1,16 6 0,-24-11-23,1 0-1,-1 1 1,0-1-1,1 0 1,-1 0 0,0 1-1,1-1 1,-1 0 0,0 0-1,1 0 1,-1 1-1,1-1 1,-1 0 0,0 0-1,1 0 1,-1 0 0,1 0-1,-1 0 1,0 0-1,1 0 1,-1 0 0,1 0-1,-1 0 1,0 0-1,1 0 1,-1 0 0,1 0-1,-1 0 1,0-1 0,1 1-1,-1 0 1,1 0-1,-1 0 1,0-1 0,1 1-1,-1 0 1,0-1-1,0 1 1,1 0 0,-1 0-1,0-1 1,0 1 0,1-1-1,-1 1 1,0 0-1,0-1 1,-7-24 42,-22-25 13,20 38-71,-29-38-156,37 48 165,-1 0 0,1 0-1,-1 0 1,0 1 0,0-1 0,0 0 0,0 1 0,0 0-1,0-1 1,0 1 0,-1 0 0,1 0 0,0 0 0,-1 1-1,1-1 1,-1 0 0,1 1 0,-1 0 0,-2-1 0,4 2 5,0-1 1,1 1 0,-1-1 0,0 1 0,1-1 0,-1 1 0,1 0 0,-1 0 0,1-1 0,-1 1 0,1 0 0,-1-1 0,1 1 0,0 0 0,0 0 0,-1 0 0,1 0 0,0-1 0,0 1 0,0 0 0,0 0 0,0 0 0,0 0 0,0-1 0,0 1 0,0 0-1,0 0 1,0 0 0,1 0 0,-1-1 0,0 1 0,1 0 0,-1 1 0,12 28 7,-9-27-2,0 0-1,0 1 1,0-1 0,1 0-1,-1-1 1,1 1 0,0-1 0,-1 0-1,1 0 1,1 0 0,-1 0 0,0 0-1,0-1 1,1 0 0,-1 0-1,0 0 1,1-1 0,-1 1 0,1-1-1,-1 0 1,1 0 0,-1-1 0,7 0-1,-5 0 3,0 0-1,0-1 1,1 0 0,-1 0-1,0 0 1,-1 0-1,1-1 1,0 0 0,-1 0-1,1-1 1,-1 1-1,0-1 1,0 0 0,-1-1-1,9-8 1,-3-5 169,-1-1-1,0 0 1,7-27 0,-10 31 92,-6 19-234,0 1 1,0-1-1,1 1 0,-1 0 0,1-1 0,0 1 0,0-1 0,1 0 0,-1 1 1,1-1-1,0 0 0,0 0 0,1 0 0,3 6 0,-4-8 0,1 0-1,-1 0 1,0-1-1,1 1 1,-1 0-1,1-1 1,-1 0 0,1 0-1,0 1 1,-1-2-1,1 1 1,0 0-1,0 0 1,0-1-1,0 0 1,0 1 0,0-1-1,0 0 1,0-1-1,-1 1 1,1 0-1,0-1 1,0 0-1,4-1 1,0 0 35,-1-1 1,1-1-1,-1 1 0,1-1 1,-1 0-1,0 0 0,-1 0 1,1-1-1,8-10 0,44-55-62,-45 53 19,-7 9 33,-4 5-70,0 0-1,0 0 1,1 0 0,-1 0-1,1 1 1,0-1-1,0 1 1,0-1-1,5-2 1,-7 5 15,1 0 0,-1 0 0,1 0-1,-1 0 1,1 0 0,-1 0 0,1 0 0,-1 1 0,1-1 0,-1 0-1,1 1 1,-1 0 0,1-1 0,-1 1 0,0 0 0,1-1 0,-1 1 0,0 0-1,0 0 1,0 0 0,0 0 0,1 1 0,-1-1 0,-1 0 0,1 0 0,0 0-1,1 3 1,2 1 50,1 0-1,-1 0 0,1 0 0,1-1 1,-1 0-1,0 0 0,1 0 0,0 0 1,0-1-1,11 4 0,-14-6-38,0 0 0,1 0 0,-1-1 0,1 1 0,-1-1 0,1 0 0,-1 0 0,0 0 0,1 0 0,-1-1 0,1 1 0,-1-1 0,0 0 0,1 0 0,-1 0-1,0 0 1,0-1 0,0 1 0,0-1 0,0 0 0,0 0 0,0 0 0,3-4 0,0 1-339,0-2-1,0 1 1,-1-1-1,0 0 1,0 0-1,0-1 1,-1 1 0,0-1-1,-1 0 1,1 0-1,1-10 1,-2 7-1749,-1-1 0,0 0 0,0-1-1,-1-14 1,-1-8-7253</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0.283"/>
    </inkml:context>
    <inkml:brush xml:id="br0">
      <inkml:brushProperty name="width" value="0.025" units="cm"/>
      <inkml:brushProperty name="height" value="0.025" units="cm"/>
      <inkml:brushProperty name="color" value="#E71224"/>
    </inkml:brush>
  </inkml:definitions>
  <inkml:trace contextRef="#ctx0" brushRef="#br0">1 0 8392,'0'0'6406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0.630"/>
    </inkml:context>
    <inkml:brush xml:id="br0">
      <inkml:brushProperty name="width" value="0.025" units="cm"/>
      <inkml:brushProperty name="height" value="0.025" units="cm"/>
      <inkml:brushProperty name="color" value="#E71224"/>
    </inkml:brush>
  </inkml:definitions>
  <inkml:trace contextRef="#ctx0" brushRef="#br0">145 80 18770,'0'0'2002,"-9"1"-470,2 0-1393,1 0 0,-1 0 0,1 1 0,-1 0 0,1 0 0,0 1 0,-1 0 0,1 0 0,1 0 0,-1 1 0,0 0 0,1 0 0,0 0 0,0 1 0,0-1 0,0 1 0,1 0 0,0 1 0,0-1 0,0 1 0,1 0 0,0 0 0,-5 11 0,7-15-102,0 1 0,0-1 0,1 1 0,-1 0 0,1-1 0,-1 1 0,1-1 0,0 1 0,0 0 0,0-1 0,0 1 0,0 0-1,0-1 1,1 1 0,-1-1 0,1 1 0,0 0 0,0-1 0,0 0 0,0 1 0,0-1 0,1 0 0,2 4 0,-2-4-50,1-1 0,-1 1 0,1-1 1,0 0-1,-1 0 0,1 0 0,0 0 1,0-1-1,-1 1 0,1-1 0,0 0 0,0 1 1,0-1-1,0-1 0,0 1 0,0 0 0,0-1 1,-1 1-1,1-1 0,0 0 0,0 0 1,3-1-1,1-2-261,1 1-1,-1-1 1,1 0 0,-1-1-1,0 1 1,-1-1 0,1-1-1,-1 1 1,0-1 0,-1 0 0,1-1-1,-1 1 1,0-1 0,-1 0-1,7-13 1,-5 8 70,0-1-1,-1 0 0,-1-1 1,0 1-1,-1-1 1,0 1-1,-1-1 1,0-23-1,-6 27 1292,-5 18 149,-5 16 76,12-19-1178,0 0 0,1 0 0,0 1 0,0-1 0,0 0 0,1 0 0,-1 0-1,1 1 1,1-1 0,-1 0 0,1 0 0,0 1 0,0-1 0,0 0 0,4 8 0,-3-10-120,0 0 1,0-1 0,0 1-1,0 0 1,1-1 0,-1 1-1,1-1 1,-1 0 0,1 0-1,0 0 1,0 0 0,0 0-1,0-1 1,1 1 0,-1-1-1,0 0 1,0 0 0,1 0-1,-1-1 1,1 1 0,-1-1-1,1 0 1,-1 0 0,5 0-1,-3 0-203,0 0 0,0-1 0,-1 0 0,1 0 0,0 0 0,-1 0 0,1-1-1,-1 0 1,0 1 0,0-2 0,1 1 0,-1 0 0,0-1 0,-1 0 0,1 0 0,0 0-1,3-5 1,-2 2-831,0 1-1,-1-1 1,0 0-1,-1 0 1,1-1-1,-1 1 1,2-8-1,5-22-8465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1.162"/>
    </inkml:context>
    <inkml:brush xml:id="br0">
      <inkml:brushProperty name="width" value="0.025" units="cm"/>
      <inkml:brushProperty name="height" value="0.025" units="cm"/>
      <inkml:brushProperty name="color" value="#E71224"/>
    </inkml:brush>
  </inkml:definitions>
  <inkml:trace contextRef="#ctx0" brushRef="#br0">0 0 12011,'0'0'6214,"29"65"-4965,-12-32-128,1 6-576,9 4 256,-4 4 128,6 4-417,-2-1-95,-1 3-289,-6 2-64,3-2-417,-7-4-1088,-3-6-1121,-8-6-2467,1-7-2370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09.958"/>
    </inkml:context>
    <inkml:brush xml:id="br0">
      <inkml:brushProperty name="width" value="0.025" units="cm"/>
      <inkml:brushProperty name="height" value="0.025" units="cm"/>
    </inkml:brush>
  </inkml:definitions>
  <inkml:trace contextRef="#ctx0" brushRef="#br0">76 385 5733,'0'0'3086,"-10"1"-2328,-55 4 443,65-6-1174,0 0 0,0 0 0,-1 1 0,1-1 0,0 0 0,0 0 0,0 0 0,0 0 0,0 0-1,1 1 1,-1-1 0,0 0 0,0 0 0,0 0 0,1 1 0,-1-1 0,0 0 0,1 0 0,-1 0 0,1 1 0,-1-1 0,1 0-1,10-1 4,0 0 0,0 1 1,0 0-1,0 1 0,18 2 0,6 0 8,446-11 151,-274 3-143,387 15 132,-140 1-51,1315-81-37,-702 16 887,-716 58-827,771-31 618,131-84-613,-816 62-63,44-5 30,-409 51-64,1 2 0,84 10-1,-116-3-971,-1 1 0,0 3 0,0 1 0,-1 2-1,49 22 1,-17 0-5914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1.524"/>
    </inkml:context>
    <inkml:brush xml:id="br0">
      <inkml:brushProperty name="width" value="0.025" units="cm"/>
      <inkml:brushProperty name="height" value="0.025" units="cm"/>
      <inkml:brushProperty name="color" value="#E71224"/>
    </inkml:brush>
  </inkml:definitions>
  <inkml:trace contextRef="#ctx0" brushRef="#br0">0 0 12492,'0'0'9801,"50"45"-8776,-41-44-577,2-1-383,-2 0-482,-4-5-2402,-5-10-7302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3.250"/>
    </inkml:context>
    <inkml:brush xml:id="br0">
      <inkml:brushProperty name="width" value="0.025" units="cm"/>
      <inkml:brushProperty name="height" value="0.025" units="cm"/>
      <inkml:brushProperty name="color" value="#E71224"/>
    </inkml:brush>
  </inkml:definitions>
  <inkml:trace contextRef="#ctx0" brushRef="#br0">12 0 5221,'0'0'13068,"-11"58"-13068,16-28 32,1 12-32,3 9-32,-1 9-800,1 4-1571,-1 2-1825,0-2-1537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3.653"/>
    </inkml:context>
    <inkml:brush xml:id="br0">
      <inkml:brushProperty name="width" value="0.025" units="cm"/>
      <inkml:brushProperty name="height" value="0.025" units="cm"/>
      <inkml:brushProperty name="color" value="#E71224"/>
    </inkml:brush>
  </inkml:definitions>
  <inkml:trace contextRef="#ctx0" brushRef="#br0">1 1 3555,'0'53'321,"0"1"-97,5-1 449,-1 1 640,3-6 256,0-5 225,-2-4-609,6 1 0,-2-4-768,-2 1-257,0 1-192,-1 1-1057,-1 1 0,-1 1-32,-3 1-833,3 3-2531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3.981"/>
    </inkml:context>
    <inkml:brush xml:id="br0">
      <inkml:brushProperty name="width" value="0.025" units="cm"/>
      <inkml:brushProperty name="height" value="0.025" units="cm"/>
      <inkml:brushProperty name="color" value="#E71224"/>
    </inkml:brush>
  </inkml:definitions>
  <inkml:trace contextRef="#ctx0" brushRef="#br0">36 1 5285,'0'11'27,"0"1"-397,0 89 352,-7 155 6615,1-166-7019,-4-8 1192,4-40 91,-1 51 1,7-92-964,2-10-1750,0-5-1010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4.803"/>
    </inkml:context>
    <inkml:brush xml:id="br0">
      <inkml:brushProperty name="width" value="0.025" units="cm"/>
      <inkml:brushProperty name="height" value="0.025" units="cm"/>
      <inkml:brushProperty name="color" value="#E71224"/>
    </inkml:brush>
  </inkml:definitions>
  <inkml:trace contextRef="#ctx0" brushRef="#br0">243 31 11851,'0'0'7196,"-9"-5"-6085,3 1-965,0 1 1,0 0-1,0 0 1,0 0-1,-1 1 0,1 0 1,-1 0-1,0 1 1,1 0-1,-1 0 1,0 1-1,0-1 1,0 1-1,1 1 1,-1-1-1,0 1 1,0 1-1,1-1 0,-1 1 1,0 0-1,1 1 1,-12 5-1,12-4 53,0 1-1,0-1 0,1 1 1,-1 0-1,1 0 0,0 1 0,1 0 1,-1 0-1,-4 8 0,7-10-162,0-1 0,0 1-1,0 0 1,1 0-1,0-1 1,0 1-1,0 0 1,0 0-1,0 0 1,1 0-1,0 1 1,0-1 0,0 0-1,0 0 1,1 0-1,-1 0 1,1 0-1,2 5 1,-2-6-28,1-1 0,0 1 0,-1-1 0,1 0 0,0 0 0,0 0 0,0 0 0,1 0 0,-1 0 0,0 0 0,1-1 0,-1 0 0,1 1 0,0-1 0,-1 0 0,1 0 0,0 0 1,0 0-1,0-1 0,5 1 0,65 4-831,-65-5 436,64 0-6350,-42 0-11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5.258"/>
    </inkml:context>
    <inkml:brush xml:id="br0">
      <inkml:brushProperty name="width" value="0.025" units="cm"/>
      <inkml:brushProperty name="height" value="0.025" units="cm"/>
      <inkml:brushProperty name="color" value="#E71224"/>
    </inkml:brush>
  </inkml:definitions>
  <inkml:trace contextRef="#ctx0" brushRef="#br0">130 0 10698,'0'0'10431,"-10"0"-9235,2 1-1030,1-1 0,-1 1 0,1 0 1,-1 1-1,1 0 0,0 0 0,-11 5 0,15-6-131,0 1 1,0 0-1,0 0 1,0 0-1,0 0 1,0 1-1,1-1 1,-1 1-1,1-1 0,0 1 1,-1 0-1,1 0 1,0 0-1,1 0 1,-1 0-1,0 0 1,1 1-1,0-1 0,0 1 1,0-1-1,-1 7 1,2-7-18,-1 0 1,1 0-1,0 0 1,0 0-1,0 0 1,0 0-1,1 0 1,-1 0-1,1 0 1,-1 0-1,1 0 0,0 0 1,0-1-1,1 1 1,-1 0-1,1 0 1,-1-1-1,1 1 1,0-1-1,0 1 1,0-1-1,0 0 1,4 3-1,-3-3 4,0-1 1,0 1-1,0-1 0,0 0 1,0 0-1,0 0 0,1 0 1,-1 0-1,0-1 0,1 0 1,-1 0-1,1 1 0,-1-2 1,0 1-1,1 0 0,-1-1 0,0 0 1,1 1-1,-1-1 0,0-1 1,6-1-1,-5 0 23,0 1 0,0 0-1,-1-1 1,1 0 0,0 0 0,-1 0 0,0 0-1,0 0 1,0-1 0,0 0 0,0 1 0,-1-1-1,1 0 1,-1 0 0,0-1 0,0 1 0,-1 0-1,1-1 1,-1 1 0,0 0 0,0-1 0,0-6-1,-2 10-48,0 0 0,0 0 0,0 0 1,0 0-1,0 1 0,0-1 0,0 0 0,0 0 0,0 1 0,0-1 0,0 0 0,-1 1 0,1-1 0,0 1 0,0 0 0,-1-1 0,1 1 0,0 0 0,-1 0 0,1 0 0,0 0 1,-1 0-1,1 0 0,0 0 0,-3 1 0,-19 6-3057,22-7 2662,1 1-1,-1-1 0,0 1 0,0-1 0,1 1 1,-1 0-1,1-1 0,-1 1 0,0 0 0,1 0 1,0-1-1,-1 1 0,1 0 0,-1 0 0,1 0 1,0-1-1,-1 1 0,1 0 0,0 0 0,0 0 1,0 0-1,0 1 0,0 3-6946</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6.345"/>
    </inkml:context>
    <inkml:brush xml:id="br0">
      <inkml:brushProperty name="width" value="0.025" units="cm"/>
      <inkml:brushProperty name="height" value="0.025" units="cm"/>
      <inkml:brushProperty name="color" value="#E71224"/>
    </inkml:brush>
  </inkml:definitions>
  <inkml:trace contextRef="#ctx0" brushRef="#br0">134 68 8904,'0'0'2680,"3"-8"-1084,6-22-723,-8 28-711,-1 1 0,1-1-1,-1 0 1,1 0 0,0 1 0,-1-1-1,1 0 1,0 1 0,0-1-1,0 0 1,1 1 0,-1 0-1,0-1 1,1 1 0,-1 0-1,0-1 1,1 1 0,1-1 0,-2 2 574,-10 13 2782,-149 153-1938,170-204-5487,7 7 504,12-22-1809,-16 16 4687,-24 79 7360,3-2-5509,0 52 0,6-92-1313,0 0 0,0 0 1,1-1-1,-1 1 0,0 0 0,0 0 1,0-1-1,0 1 0,0 0 0,0 0 1,0 0-1,0 0 0,1-1 1,-1 1-1,0 0 0,0 0 0,0 0 1,0 0-1,1 0 0,-1-1 0,0 1 1,0 0-1,0 0 0,1 0 1,-1 0-1,0 0 0,0 0 0,0 0 1,1 0-1,-1 0 0,0 0 0,0 0 1,0 0-1,1 0 0,-1 0 1,0 0-1,0 0 0,1 0 0,-1 0 1,0 0-1,0 0 0,0 0 0,1 0 1,-1 0-1,0 0 0,0 1 1,0-1-1,0 0 0,1 0 0,-1 0 1,0 0-1,0 0 0,0 1 0,0-1 1,1 0-1,-1 0 0,0 0 1,0 0-1,0 1 0,0-1 0,0 0 1,0 0-1,0 1 0,0-1 0,0 0 1,0 0-1,12-15 117,-11 13-239,0-1 0,0 1-1,0 0 1,0-1-1,0 1 1,-1-1 0,1 1-1,-1-1 1,0 1 0,1-1-1,-1 0 1,0 1-1,-1-1 1,1 1 0,0-1-1,-1 1 1,1-1-1,-1 1 1,0-1 0,0 1-1,0-1 1,0 1 0,-2-3-1,0 2-36,1 1 0,-1 0-1,0 0 1,0 0 0,0 1-1,1-1 1,-1 1 0,-1 0 0,1-1-1,0 1 1,0 1 0,0-1-1,-1 0 1,1 1 0,0 0 0,-1 0-1,-4 0 1,7-1 168,1 1 0,0-1 0,0 0 0,0 1 0,0-1 0,0 1 0,0-1 0,0 0 0,1 1 0,-1-1 0,0 1 0,0-1 0,0 1 0,0-1 0,1 0 0,-1 1-1,0-1 1,1 1 0,-1-1 0,0 1 0,1-1 0,-1 1 0,1 0 0,-1-1 0,2 0 0,7-1-24,1 1 0,0-1 1,0 2-1,0-1 0,-1 2 0,1-1 0,0 1 0,17 4 0,10 0-2703,-5-2-2073</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6.939"/>
    </inkml:context>
    <inkml:brush xml:id="br0">
      <inkml:brushProperty name="width" value="0.025" units="cm"/>
      <inkml:brushProperty name="height" value="0.025" units="cm"/>
      <inkml:brushProperty name="color" value="#E71224"/>
    </inkml:brush>
  </inkml:definitions>
  <inkml:trace contextRef="#ctx0" brushRef="#br0">1 1 5157,'0'0'15225,"2"8"-14462,3 15-619,-2 1 1,-1 0-1,0 32 0,-2-56-175,0 1 0,0-1 1,-1 0-1,1 1 0,0-1 0,0 1 0,0-1 1,0 1-1,0-1 0,0 0 0,0 1 0,0-1 1,0 1-1,1-1 0,-1 1 0,0-1 0,0 1 1,0-1-1,0 0 0,0 1 0,1-1 0,-1 0 1,0 1-1,0-1 0,1 1 0,-1-1 1,0 0-1,1 0 0,-1 1 0,0-1 0,1 0 1,-1 0-1,1 1 0,-1-1 0,0 0 0,1 0 1,-1 0-1,1 1 0,-1-1 0,0 0 0,1 0 1,-1 0-1,1 0 0,-1 0 0,1 0 0,-1 0 1,1 0-1,-1 0 0,0 0 0,1 0 0,-1 0 1,1-1-1,-1 1 0,1 0 0,-1 0 1,0 0-1,1-1 0,-1 1 0,0 0 0,1 0 1,-1-1-1,0 1 0,1 0 0,-1-1 0,1 1 1,21-23-3565,0-23-5581,-14 20 3186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7.320"/>
    </inkml:context>
    <inkml:brush xml:id="br0">
      <inkml:brushProperty name="width" value="0.025" units="cm"/>
      <inkml:brushProperty name="height" value="0.025" units="cm"/>
      <inkml:brushProperty name="color" value="#E71224"/>
    </inkml:brush>
  </inkml:definitions>
  <inkml:trace contextRef="#ctx0" brushRef="#br0">22 0 3651,'0'0'16272,"-22"58"-15856,22-38-31,0-4-225,2-3-32,7-5-64,2-3-128,-2 0-865,1 0-993,-4 1-2274,-6 1-3651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9.466"/>
    </inkml:context>
    <inkml:brush xml:id="br0">
      <inkml:brushProperty name="width" value="0.025" units="cm"/>
      <inkml:brushProperty name="height" value="0.025" units="cm"/>
      <inkml:brushProperty name="color" value="#E71224"/>
    </inkml:brush>
  </inkml:definitions>
  <inkml:trace contextRef="#ctx0" brushRef="#br0">0 536 4100,'0'0'8926,"8"-5"-8200,199-134 1927,213-130-1948,-366 240-445,91-36 1,-130 59-178,1 1 0,1 0 0,-1 1 0,1 1 0,-1 1 1,1 0-1,0 1 0,0 1 0,-1 0 0,34 5 1,-41-2 22,0 0 0,1 1 0,-1 0 0,0 0 0,-1 1 1,1 0-1,-1 0 0,14 13 0,3 5 137,28 33 0,11 11 109,-60-63-279,1 0 0,0 0 0,1-1 0,-1 0-1,0 0 1,1 0 0,0 0 0,0-1 0,0 0-1,0 0 1,0-1 0,0 0 0,0 0 0,0 0 0,0-1-1,1 0 1,-1 0 0,0 0 0,0-1 0,1 0-1,-1 0 1,0-1 0,0 1 0,0-1 0,0-1 0,-1 1-1,1-1 1,6-4 0,15-10-25,0-1-1,-2-2 1,0 0 0,29-32 0,-21 20-488,-16 20-1869,-3 11-6165,-10 1 4214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39.075"/>
    </inkml:context>
    <inkml:brush xml:id="br0">
      <inkml:brushProperty name="width" value="0.035" units="cm"/>
      <inkml:brushProperty name="height" value="0.035" units="cm"/>
    </inkml:brush>
  </inkml:definitions>
  <inkml:trace contextRef="#ctx0" brushRef="#br0">0 9 14411,'1'-1'145,"0"0"0,-1 1 1,1-1-1,0 1 0,-1-1 0,1 0 0,0 1 0,0-1 0,0 1 1,0 0-1,0-1 0,-1 1 0,1 0 0,0-1 0,0 1 0,0 0 1,0 0-1,1 0 0,-1 1 2,-1 0 0,1 0 1,-1 0-1,1 0 0,-1 1 0,0-1 1,1 0-1,-1 0 0,0 0 1,0 1-1,0-1 0,0 0 0,0 2 1,0 4-98,3 362 1720,-3-367-1867,-2 17-450,2-18 525,0 0 0,0-1 1,0 1-1,0 0 0,-1-1 1,1 1-1,0 0 0,0-1 0,-1 1 1,1 0-1,-1-1 0,1 1 0,0-1 1,-1 1-1,1-1 0,-1 1 1,1-1-1,-1 1 0,0-1 0,1 1 1,-1-1-1,1 0 0,-2 1 1,-8-2-373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09.937"/>
    </inkml:context>
    <inkml:brush xml:id="br0">
      <inkml:brushProperty name="width" value="0.025" units="cm"/>
      <inkml:brushProperty name="height" value="0.025" units="cm"/>
      <inkml:brushProperty name="color" value="#E71224"/>
    </inkml:brush>
  </inkml:definitions>
  <inkml:trace contextRef="#ctx0" brushRef="#br0">1 1 6790,'0'0'9460,"7"5"-8729,6 4-492,0-2 0,0 0 0,1 0 0,0-1 0,0-1 0,22 5 0,106 19 670,-34-9-811,-61-12-80,1-3 0,-1-1 0,1-2-1,0-3 1,79-10 0,-59 8-13,-1 3 1,0 3-1,0 2 0,0 4 1,-1 3-1,-1 2 0,107 38 1,-168-50 4,0-1 28,0 0 0,0 0 0,0 0 0,-1 1-1,1 0 1,0-1 0,0 1 0,-1 1 0,0-1 0,6 5 0,-14-7-3476,-4-2-2888</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10.627"/>
    </inkml:context>
    <inkml:brush xml:id="br0">
      <inkml:brushProperty name="width" value="0.025" units="cm"/>
      <inkml:brushProperty name="height" value="0.025" units="cm"/>
      <inkml:brushProperty name="color" value="#E71224"/>
    </inkml:brush>
  </inkml:definitions>
  <inkml:trace contextRef="#ctx0" brushRef="#br0">204 56 7944,'0'0'6737,"8"-8"-4832,24-27-292,-32 35-1568,1 0 0,-1 0 1,0 0-1,0 0 1,1 0-1,-1 0 1,0 0-1,0 0 1,1 0-1,-1-1 0,0 1 1,0 0-1,1 0 1,-1 0-1,0 0 1,0-1-1,0 1 1,1 0-1,-1 0 1,0-1-1,0 1 0,0 0 1,0 0-1,0-1 1,1 1-1,-1 0 1,0 0-1,0-1 1,0 1-1,0 0 0,0 0 1,0-1-1,0 1 1,0 0-1,0-1 1,0 1-1,0 0 1,0 0-1,0-1 0,0 1 1,-1 0-1,1-1 1,0 1-1,0 0 1,0 0-1,0-1 1,0 1-1,-1 0 0,1 0 1,0 0-1,0-1 1,0 1-1,0 0 1,-1 0-1,1 0 1,0 0-1,0-1 1,-1 1-1,1 0 0,0 0 1,0 0-1,-1 0 1,1 0-1,0 0 1,-1 0-1,-16 1 252,16 0-156,-11 2-43,1 0-1,0 1 0,0 1 1,0-1-1,1 2 0,0 0 0,-14 10 1,-2 2 183,-34 34-1,55-46-261,-1 0 0,1-1-1,1 1 1,-1 1-1,-3 6 1,7-12-17,1 0 0,-1 0-1,0 0 1,1 0 0,-1 0 0,1 0-1,-1 0 1,1 0 0,0 0 0,-1 0 0,1 0-1,0 1 1,0-1 0,-1 0 0,1 0 0,0 0-1,0 0 1,1 0 0,-1 1 0,0-1 0,0 0-1,0 0 1,1 0 0,-1 0 0,1 0 0,-1 0-1,1 0 1,-1 0 0,1 0 0,-1 0 0,1 0-1,0 0 1,0 0 0,-1 0 0,1-1-1,0 1 1,0 0 0,0 0 0,0-1 0,0 1-1,1 0 1,16 5 33,0-1-1,0-1 1,21 2-1,-23-4-26,-1 1-1,1 0 0,-1 1 0,0 0 1,15 8-1,-29-12-9,0 0 0,0 1 1,-1-1-1,1 0 0,0 1 1,0-1-1,0 1 0,-1-1 0,1 1 1,0-1-1,-1 1 0,1 0 1,-1-1-1,1 1 0,0 0 1,-1-1-1,0 1 0,1 0 1,-1 0-1,1 0 0,-1-1 0,0 1 1,1 0-1,-1 0 0,0 0 1,0 0-1,0 0 0,0 0 1,0 1 18,-1 0 0,1-1 1,-1 1-1,0-1 1,0 0-1,1 1 0,-1-1 1,0 1-1,0-1 1,0 0-1,0 0 1,-1 0-1,-1 2 0,-44 26 856,10-15-216,0-1 0,-50 11 0,80-23-642,5 0-260,19-1-2638,7-2-421,1-1 0,-1-1-1,35-10 1,-53 12 2252,34-9-7949</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10.991"/>
    </inkml:context>
    <inkml:brush xml:id="br0">
      <inkml:brushProperty name="width" value="0.025" units="cm"/>
      <inkml:brushProperty name="height" value="0.025" units="cm"/>
      <inkml:brushProperty name="color" value="#E71224"/>
    </inkml:brush>
  </inkml:definitions>
  <inkml:trace contextRef="#ctx0" brushRef="#br0">92 76 12620,'0'0'7121,"-6"8"-6016,1-2-925,1-2 41,0 0 0,1 0 0,0 0 0,0 0 0,0 1 0,0-1-1,1 1 1,-1 0 0,1 0 0,0 0 0,1 0 0,0 0 0,-2 10 0,3-14-196,1 0 1,-1 0 0,0-1-1,1 1 1,-1 0 0,1-1-1,0 1 1,-1 0 0,1-1-1,-1 1 1,1-1 0,0 1-1,0-1 1,-1 1-1,1-1 1,0 0 0,0 1-1,-1-1 1,1 0 0,0 0-1,0 1 1,0-1 0,0 0-1,-1 0 1,1 0 0,0 0-1,0 0 1,0 0-1,0 0 1,0 0 0,-1-1-1,2 1 1,33-6 297,-28 3-293,0 0 0,-1-1 1,1 0-1,-1 0 0,1 0 0,-1-1 1,-1 0-1,1 0 0,-1-1 0,7-8 1,-9 11-19,0 0 0,-1-1 0,0 1 0,0-1 0,0 1 0,0-1 1,0 0-1,-1 0 0,0 0 0,0 0 0,0 0 0,0 0 0,0 0 0,-1 0 0,0 0 1,0 0-1,0-1 0,0 1 0,-1 0 0,-1-7 0,0 9-8,1 0-1,0 0 0,-1 1 1,1-1-1,-1 1 1,0-1-1,1 1 1,-1 0-1,0-1 1,0 1-1,0 0 0,0 0 1,0 0-1,0 0 1,0 1-1,0-1 1,0 1-1,0-1 0,0 1 1,-1 0-1,1 0 1,0 0-1,0 0 1,0 0-1,-1 0 1,1 0-1,-2 1 0,-3 0-194,0 0 0,1 0 0,-1 0 0,1 1 0,0 0 0,-1 0 0,1 1 0,-7 3 0,-31 28-5249,27-19 177,2-5-3257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11.662"/>
    </inkml:context>
    <inkml:brush xml:id="br0">
      <inkml:brushProperty name="width" value="0.025" units="cm"/>
      <inkml:brushProperty name="height" value="0.025" units="cm"/>
      <inkml:brushProperty name="color" value="#E71224"/>
    </inkml:brush>
  </inkml:definitions>
  <inkml:trace contextRef="#ctx0" brushRef="#br0">164 1 5317,'0'0'16987,"-8"10"-16640,-13 17 535,-1-2 1,-43 37 0,61-60-608,5-8-324,13-19-655,4 0-184,-10 18 561,-4 102 434,-6-100-81,0-1-1,0 1 1,0 0-1,-1 0 1,0 0 0,0 0-1,0 0 1,-1 0-1,0 1 1,0 0 0,0 0-1,-8-7 1,-29-36 148,65 49-409,41 17 116,20 5 3,-30-6-3428,-50-17 2462,0 1-606</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12.088"/>
    </inkml:context>
    <inkml:brush xml:id="br0">
      <inkml:brushProperty name="width" value="0.025" units="cm"/>
      <inkml:brushProperty name="height" value="0.025" units="cm"/>
      <inkml:brushProperty name="color" value="#E71224"/>
    </inkml:brush>
  </inkml:definitions>
  <inkml:trace contextRef="#ctx0" brushRef="#br0">15 34 11915,'0'0'9850,"-2"9"-9813,0-3-37,0 0 4,0 1 0,0 0 0,0 0-1,1 0 1,0-1 0,0 1 0,1 0 0,0 0 0,0 0 0,2 8 0,-2-14-35,1 0 0,-1-1 1,1 1-1,-1-1 1,1 1-1,0-1 0,-1 1 1,1-1-1,0 1 1,-1-1-1,1 1 0,0-1 1,0 0-1,-1 1 1,1-1-1,0 0 0,0 0 1,-1 1-1,1-1 0,0 0 1,0 0-1,0 0 1,0 0-1,-1 0 0,1 0 1,0 0-1,0-1 1,0 1-1,-1 0 0,1 0 1,0-1-1,0 1 1,-1 0-1,1-1 0,0 1 1,-1-1-1,1 1 1,0-1-1,1 0 0,25-21-2465,-21 15 1817,-1 0 0,0-1 0,0 0 1,-1 0-1,0 0 0,3-10 0,1-30 4208,-15 61-961,2-3-2343,2 1 0,-1 0 0,1-1-1,1 1 1,0 0 0,0 0 0,1 0 0,1 19-1,0-29-224,1 0 0,-1-1 0,0 1 0,1 0 0,-1 0 0,0-1 0,1 1 0,-1 0 0,1-1 0,-1 1 0,1-1 0,0 1 0,-1 0 0,1-1 0,-1 1 0,1-1 0,0 0 0,-1 1 0,1-1 0,0 1-1,0-1 1,-1 0 0,1 0 0,0 1 0,0-1 0,0 0 0,-1 0 0,1 0 0,0 0 0,0 0 0,0 0 0,-1 0 0,1 0 0,0 0 0,0-1 0,0 1 0,-1 0 0,1 0 0,0-1 0,0 1 0,-1 0 0,1-1 0,0 0 0,35-15-1851,-35 15 1732,2 0-501,-1-1 1,0 0-1,0 0 1,0 0-1,0 0 1,0-1-1,0 1 1,0 0-1,-1-1 1,1 1-1,-1-1 1,0 0-1,0 1 1,0-1 0,2-5-1,-3-4-4569</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5.262"/>
    </inkml:context>
    <inkml:brush xml:id="br0">
      <inkml:brushProperty name="width" value="0.025" units="cm"/>
      <inkml:brushProperty name="height" value="0.025" units="cm"/>
      <inkml:brushProperty name="color" value="#E71224"/>
    </inkml:brush>
  </inkml:definitions>
  <inkml:trace contextRef="#ctx0" brushRef="#br0">75 1847 5830,'0'0'-1234,"-8"1"3407,3-1-1657,-2 0-286,0 0 0,0 0-1,0 1 1,0 0 0,0 0 0,1 1 0,-8 1-1,15-3-141,-1 0-1,0 0 0,0 0 0,0 0 1,1 0-1,-1 0 0,0 0 0,0 0 1,1 0-1,-1 0 0,0 0 0,0 1 1,0-1-1,1 0 0,-1 0 0,0 0 1,0 0-1,1 0 0,-1 0 1,0 0-1,0 1 0,0-1 0,0 0 1,1 0-1,-1 0 0,0 0 0,0 1 1,0-1-1,0 0 0,0 0 0,0 0 1,1 1-1,-1-1 0,0 0 0,0 0 1,0 0-1,0 1 0,0-1 1,0 0-1,0 0 0,0 1 0,0-1 1,0 0-1,0 0 0,0 1 0,0-1 1,0 0-1,0 0 0,0 0 0,0 1 1,-1-1-1,13-14 428,-1-2 1,0 1 0,-1-1-1,-1-1 1,13-31-1,-1 4-143,133-269 397,285-556-1976,-248 436 1997,-185 417-748,-3 6-34,1 0-1,0 0 1,1 1-1,8-14 1,-13 23-98,0 0 0,0 0-1,0 0 1,0 0 0,0 0 0,1 0-1,-1 0 1,0 1 0,0-1 0,0 0-1,0 0 1,0 0 0,0 0 0,0 0 0,0 0-1,0 0 1,0 0 0,0 0 0,1 0-1,-1 0 1,0 0 0,0 1 0,0-1 0,0 0-1,0 0 1,0 0 0,0 0 0,1 0-1,-1 0 1,0 0 0,0 0 0,0 0 0,0 0-1,0 0 1,0 0 0,0 0 0,1 0-1,-6 12-2571,-6 2-2015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6.443"/>
    </inkml:context>
    <inkml:brush xml:id="br0">
      <inkml:brushProperty name="width" value="0.025" units="cm"/>
      <inkml:brushProperty name="height" value="0.025" units="cm"/>
      <inkml:brushProperty name="color" value="#E71224"/>
    </inkml:brush>
  </inkml:definitions>
  <inkml:trace contextRef="#ctx0" brushRef="#br0">154 307 4068,'24'-36'68,"40"-72"3512,-59 97-2754,0 1 1,-1-1 0,0-1-1,-1 1 1,0-1 0,-1 1-1,0-1 1,0-15 0,-2 25-733,0 1 1,0-1-1,0 0 1,0 0-1,-1 0 1,1 0-1,-1 0 1,1 0-1,-1 1 1,0-1-1,1 0 1,-1 1-1,0-1 1,0 0-1,0 1 1,-1-1 0,1 1-1,0-1 1,0 1-1,-1 0 1,1 0-1,-1-1 1,1 1-1,-1 0 1,0 0-1,1 0 1,-1 1-1,0-1 1,0 0-1,1 1 1,-1-1-1,0 1 1,0 0-1,0-1 1,0 1-1,0 0 1,0 0-1,1 0 1,-1 0-1,-3 1 1,-2 0-74,0 0 1,0 0-1,0 0 1,0 1-1,0 1 0,0-1 1,0 1-1,1 0 0,-11 7 1,-2 3 52,1 1 0,1 1-1,1 1 1,0 0 0,-23 31 0,38-45-74,0-1 1,0 0 0,0 1-1,0-1 1,0 1-1,1 0 1,-1-1-1,0 1 1,1 0-1,-1-1 1,1 1-1,-1 0 1,1 0-1,0-1 1,0 1-1,0 0 1,0 3 0,1-4-1,-1 0-1,1 0 1,-1-1 0,1 1 0,-1 0 0,1 0 0,0 0 0,-1 0 0,1 0 0,0-1 0,0 1 0,0 0 0,0-1 0,0 1 0,0 0 0,0-1 0,0 1 0,0-1 0,0 0 0,2 1 0,7 1 3,-1 0 0,1-1-1,0-1 1,0 1 0,10-2 0,-3 0 19,-1 1-23,0 1 1,-1 0-1,1 0 1,0 2-1,-1 0 0,28 10 1,-40-12-2,0 0 0,0 1 1,1 0-1,-1 0 0,-1 0 1,1 0-1,0 1 1,0-1-1,-1 0 0,1 1 1,-1 0-1,0 0 0,0 0 1,0 0-1,1 3 0,-1-2 6,-1 0 0,0 1 0,0-1 0,-1 0 0,1 1 0,-1-1 0,0 0 0,0 1 0,0-1 0,-1 0-1,1 1 1,-1-1 0,0 0 0,-1 0 0,-1 6 0,-2 0 100,0-1-1,0 0 1,0 0-1,-1 0 1,-1-1 0,1 0-1,-2 0 1,1-1-1,-1 1 1,0-2 0,-10 8-1,-18 10 1032,-50 26 0,76-45-1034,-1 1-4,6-3-56,0 0 1,0-1-1,0 1 0,0-1 0,0 0 1,-1 0-1,-8 1 0,14-3-88,0 0 1,-1 0-1,1-1 0,0 1 1,-1 0-1,1 0 0,0 0 0,-1 0 1,1-1-1,0 1 0,-1 0 1,1 0-1,0 0 0,0-1 0,-1 1 1,1 0-1,0-1 0,0 1 1,-1 0-1,1-1 0,0 1 0,0 0 1,0-1-1,0 1 0,0 0 1,0-1-1,-1 1 0,1 0 0,0-1 1,0 1-1,0 0 0,0-1 1,0 1-1,0-1 0,0 1 0,0 0 1,1-1-1,-1 1 0,0 0 1,0-1-1,0 1 0,0 0 0,0-1 1,1 1-1,-1 0 0,0-1 1,9-21-1933,39-68-5906,-15 31 2285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6.818"/>
    </inkml:context>
    <inkml:brush xml:id="br0">
      <inkml:brushProperty name="width" value="0.025" units="cm"/>
      <inkml:brushProperty name="height" value="0.025" units="cm"/>
      <inkml:brushProperty name="color" value="#E71224"/>
    </inkml:brush>
  </inkml:definitions>
  <inkml:trace contextRef="#ctx0" brushRef="#br0">26 0 13036,'0'0'2194,"-1"11"-1249,-5 29 56,-12 131 1841,17-157-2768,1 0-1,1 0 1,0 1 0,1-1 0,0 0 0,1-1-1,1 1 1,0 0 0,11 23 0,-13-34-80,-1 0-1,1-1 1,0 1 0,0-1 0,0 1 0,0-1 0,0 0 0,1 0 0,-1 0 0,1 0 0,-1-1 0,1 1 0,0 0-1,-1-1 1,1 0 0,0 0 0,0 0 0,0 0 0,0 0 0,0-1 0,0 1 0,5 0 0,-7-2-167,1 1 0,0 0 0,0-1 0,0 1 0,0-1 0,0 1 0,-1-1 0,1 0 0,0 0-1,0 0 1,-1 0 0,1 0 0,-1 0 0,1 0 0,-1 0 0,1-1 0,-1 1 0,0-1 0,0 1 0,1-1 0,-1 1 0,0-1 0,0 0 0,-1 1 0,1-1 0,0 0 0,-1 0 0,1 0 0,-1 1 0,1-1 0,-1 0 0,0 0 0,0 0 0,0 0 0,0-3 0,-1-23-4653,-3-4-3678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7.162"/>
    </inkml:context>
    <inkml:brush xml:id="br0">
      <inkml:brushProperty name="width" value="0.025" units="cm"/>
      <inkml:brushProperty name="height" value="0.025" units="cm"/>
      <inkml:brushProperty name="color" value="#E71224"/>
    </inkml:brush>
  </inkml:definitions>
  <inkml:trace contextRef="#ctx0" brushRef="#br0">1 162 12492,'0'0'5477,"71"-50"-4740,-37 36-353,-3-2-288,3 3-64,-2-1 0,-2 1-448,-7-1-417,-7 3-1505,-1 2-961,-12 2-1025</inkml:trace>
  <inkml:trace contextRef="#ctx0" brushRef="#br0" timeOffset="1">44 214 9961,'0'0'2435,"59"-31"-1699,-22 8-127,8-1-129,-4-2-319,-5 5-65,-4 7-96,-11 7-1986,-14 7-2691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7.494"/>
    </inkml:context>
    <inkml:brush xml:id="br0">
      <inkml:brushProperty name="width" value="0.025" units="cm"/>
      <inkml:brushProperty name="height" value="0.025" units="cm"/>
      <inkml:brushProperty name="color" value="#E71224"/>
    </inkml:brush>
  </inkml:definitions>
  <inkml:trace contextRef="#ctx0" brushRef="#br0">1 269 10250,'0'0'2306,"73"-35"-1377,-27 6-64,3-5 31,-3 0-479,0 1-289,-6 3-64,-12 5-224,-3 6-1121,-10 3-897,-5 2-2307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39.586"/>
    </inkml:context>
    <inkml:brush xml:id="br0">
      <inkml:brushProperty name="width" value="0.035" units="cm"/>
      <inkml:brushProperty name="height" value="0.035" units="cm"/>
    </inkml:brush>
  </inkml:definitions>
  <inkml:trace contextRef="#ctx0" brushRef="#br0">13 144 15067,'-7'-10'1825,"3"0"-1177,2 2-288,4-1 1152,6 2-656,7-2-184,6 1-239,5-2-145,7 0-128,3-2-24,1 2 8,3 0-128,-3 0-448,-2 3-241,-5 1-879,-4 0 1280,-6 5-200,-6 1-200</inkml:trace>
  <inkml:trace contextRef="#ctx0" brushRef="#br0" timeOffset="1">69 270 15363,'9'9'1425,"6"-8"-833,7-1-200,9-5 520,5-4-112,7-1-200,0-3-80,0 0-464,-1 0-344,-6 5 288,-6-2-104,-6 1-88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7.969"/>
    </inkml:context>
    <inkml:brush xml:id="br0">
      <inkml:brushProperty name="width" value="0.025" units="cm"/>
      <inkml:brushProperty name="height" value="0.025" units="cm"/>
      <inkml:brushProperty name="color" value="#E71224"/>
    </inkml:brush>
  </inkml:definitions>
  <inkml:trace contextRef="#ctx0" brushRef="#br0">63 48 9897,'0'0'1661,"-10"2"565,-31 6-171,30-3 457,23-2-1936,27-2-290,10-4 27,0-3 0,80-18 0,-72 11-238,81-7 0,-137 20-75,0 0 1,0-1-1,0 1 0,0 0 1,0 0-1,0 0 1,0 0-1,0 0 0,0 0 1,0 0-1,0 1 1,0-1-1,0 0 1,0 1-1,0-1 0,0 0 1,0 1-1,-1-1 1,1 1-1,0 0 0,0-1 1,0 1-1,1 1 1,-2-1 4,0 0 0,0 0 1,1 0-1,-1 0 1,0 0-1,0 0 1,0 0-1,-1 0 1,1 0-1,0 0 1,0 0-1,0 0 1,-1 0-1,1 0 1,-1 0-1,1 0 1,0-1-1,-1 1 1,0 1-1,-40 47 194,34-41-213,-82 79 544,63-65-186,1 2-1,1 0 1,1 2-1,-25 37 1,47-62-347,1 0 1,-1 0-1,0 0 1,1 0-1,-1 0 1,1 0-1,-1 0 1,1 0-1,-1 0 1,1 0-1,0 0 1,0 0-1,-1 0 1,1 1-1,0-1 1,0 0-1,0 0 1,0 0-1,0 0 1,1 2-1,-1-2-65,1-1 0,-1 1-1,1-1 1,-1 0 0,1 1-1,0-1 1,-1 1 0,1-1-1,0 0 1,-1 0 0,1 1 0,0-1-1,-1 0 1,1 0 0,0 0-1,-1 0 1,1 0 0,0 0-1,-1 0 1,1 0 0,0 0-1,0 0 1,0 0 0,4-1-964,0 0 1,-1-1-1,1 1 1,-1-1-1,1 0 1,-1 0-1,0 0 0,6-4 1,16-16-10751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8.458"/>
    </inkml:context>
    <inkml:brush xml:id="br0">
      <inkml:brushProperty name="width" value="0.025" units="cm"/>
      <inkml:brushProperty name="height" value="0.025" units="cm"/>
      <inkml:brushProperty name="color" value="#E71224"/>
    </inkml:brush>
  </inkml:definitions>
  <inkml:trace contextRef="#ctx0" brushRef="#br0">0 1 6662,'0'0'7079,"7"8"-5718,3 5-897,-2 1 0,1 0 0,-2 1 0,0-1 0,-1 2 0,0-1 0,-1 1 0,-1-1-1,4 29 1,-5-14-226,-4-23-218,2 0 0,-1 0 0,1 0-1,0 0 1,0 0 0,1 0 0,0 0-1,0 0 1,1-1 0,-1 1 0,6 8-1,-7-14-23,-1-1-1,0 0 0,1 1 0,-1-1 0,0 0 0,0 1 1,1-1-1,-1 0 0,1 1 0,-1-1 0,0 0 0,1 0 1,-1 1-1,1-1 0,-1 0 0,1 0 0,-1 0 0,0 1 0,1-1 1,-1 0-1,1 0 0,-1 0 0,1 0 0,-1 0 0,1 0 1,-1 0-1,1 0 0,-1 0 0,1 0 0,-1 0 0,1-1 1,-1 1-1,0 0 0,1 0 0,-1 0 0,1-1 0,-1 1 0,1 0 1,-1 0-1,0-1 0,1 1 0,-1 0 0,0-1 0,1 1 1,-1 0-1,0-1 0,1 1 0,-1-1 0,0 1 0,0-1 1,0 1-1,1 0 0,-1-1 0,0 1 0,0-1 0,0 1 0,0-1 1,0 1-1,0-1 0,0 1 0,0-1 0,0 1 0,0-1 1,0 1-1,0-1 0,0 1 0,2-38-3189,-2 35 2597,-1-20-3482,-7-5-1505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8.822"/>
    </inkml:context>
    <inkml:brush xml:id="br0">
      <inkml:brushProperty name="width" value="0.025" units="cm"/>
      <inkml:brushProperty name="height" value="0.025" units="cm"/>
      <inkml:brushProperty name="color" value="#E71224"/>
    </inkml:brush>
  </inkml:definitions>
  <inkml:trace contextRef="#ctx0" brushRef="#br0">1 160 9673,'0'0'8744,"8"-8"-8050,-2 2-555,-1 1-24,0-1 0,0 1-1,1 0 1,0 1 0,0 0 0,0-1 0,1 2-1,-1-1 1,11-3 0,27-12-470,69-38 0,-77 37-2853,-30 18-2189,-14 11 2258,-9 4-161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9.201"/>
    </inkml:context>
    <inkml:brush xml:id="br0">
      <inkml:brushProperty name="width" value="0.025" units="cm"/>
      <inkml:brushProperty name="height" value="0.025" units="cm"/>
      <inkml:brushProperty name="color" value="#E71224"/>
    </inkml:brush>
  </inkml:definitions>
  <inkml:trace contextRef="#ctx0" brushRef="#br0">82 127 10474,'0'0'5861,"63"-20"-4996,-33 2 192,-1-3-256,3 2-481,-4-1-224,-4 7-64,-8 2-448,-6 6-1217</inkml:trace>
  <inkml:trace contextRef="#ctx0" brushRef="#br0" timeOffset="1">0 413 8808,'0'0'6631,"73"-55"-5670,-30 19-449,4-5-96,-3 3-191,-3 4-129,-9 6-96,-8 9-545,-12 9-1088,-8 7-1955</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9.530"/>
    </inkml:context>
    <inkml:brush xml:id="br0">
      <inkml:brushProperty name="width" value="0.025" units="cm"/>
      <inkml:brushProperty name="height" value="0.025" units="cm"/>
      <inkml:brushProperty name="color" value="#E71224"/>
    </inkml:brush>
  </inkml:definitions>
  <inkml:trace contextRef="#ctx0" brushRef="#br0">1 1 14253,'0'0'1938,"5"9"-1265,154 279 779,-156-284-4872,-8-11 34,-7-9-1558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29.920"/>
    </inkml:context>
    <inkml:brush xml:id="br0">
      <inkml:brushProperty name="width" value="0.025" units="cm"/>
      <inkml:brushProperty name="height" value="0.025" units="cm"/>
      <inkml:brushProperty name="color" value="#E71224"/>
    </inkml:brush>
  </inkml:definitions>
  <inkml:trace contextRef="#ctx0" brushRef="#br0">0 166 9321,'0'0'7367,"25"-55"-6566,0 46-161,4 1-191,-4 0-353,9-5-32,-6 1-32,1-2 0,-3 1-256,-8 1-609,-2 1-801,-10 4-1601,-6 3 320</inkml:trace>
  <inkml:trace contextRef="#ctx0" brushRef="#br0" timeOffset="1">57 207 7751,'0'0'7880,"56"-15"-6407,-23-3-352,9-2-576,-3-1-385,-3 4-64,-6 3-64,-10 9-641,-6 5-1120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6:30.284"/>
    </inkml:context>
    <inkml:brush xml:id="br0">
      <inkml:brushProperty name="width" value="0.025" units="cm"/>
      <inkml:brushProperty name="height" value="0.025" units="cm"/>
      <inkml:brushProperty name="color" value="#E71224"/>
    </inkml:brush>
  </inkml:definitions>
  <inkml:trace contextRef="#ctx0" brushRef="#br0">1 168 10218,'0'0'5413,"58"-26"-4612,-24 5-65,11-4-351,-6 1-225,-1 1-128,-4 4-32,-11 2-1698,-11 4-3683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15.854"/>
    </inkml:context>
    <inkml:brush xml:id="br0">
      <inkml:brushProperty name="width" value="0.025" units="cm"/>
      <inkml:brushProperty name="height" value="0.025" units="cm"/>
      <inkml:brushProperty name="color" value="#E71224"/>
    </inkml:brush>
  </inkml:definitions>
  <inkml:trace contextRef="#ctx0" brushRef="#br0">1 333 4837,'0'0'5509,"8"-5"-3945,63-30-629,1 3-1,1 3 1,2 4 0,146-31-1,327-19-1149,-138 25 503,-382 45-271,-11 4-8,-1-2 0,1 0 0,21-8 0,-100 9-4717,19 2 1067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16.263"/>
    </inkml:context>
    <inkml:brush xml:id="br0">
      <inkml:brushProperty name="width" value="0.025" units="cm"/>
      <inkml:brushProperty name="height" value="0.025" units="cm"/>
      <inkml:brushProperty name="color" value="#E71224"/>
    </inkml:brush>
  </inkml:definitions>
  <inkml:trace contextRef="#ctx0" brushRef="#br0">309 0 6598,'0'0'6139,"-10"9"-4937,-104 95-542,64-61-243,-56 63 0,103-103-343,0 1 1,0-1-1,0 1 0,1 0 0,-1 0 1,1 0-1,0 1 0,0-1 0,1 0 1,-1 1-1,0 6 0,1-10-71,1 1 0,1 0 1,-1 0-1,0-1 0,0 1 0,1 0 0,-1 0 1,0-1-1,1 1 0,0 0 0,-1-1 0,1 1 1,0-1-1,0 1 0,0-1 0,0 1 0,0-1 1,0 0-1,1 1 0,-1-1 0,0 0 0,1 0 0,-1 0 1,1 0-1,-1 0 0,1 0 0,-1 0 0,1-1 1,0 1-1,-1 0 0,3 0 0,26 6 56,-1 0 1,1-2-1,0-1 0,56 0 1,-20-1 33,-6 1 20,92 6-1555,-50-7-2567,-27-3-2376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17.254"/>
    </inkml:context>
    <inkml:brush xml:id="br0">
      <inkml:brushProperty name="width" value="0.025" units="cm"/>
      <inkml:brushProperty name="height" value="0.025" units="cm"/>
      <inkml:brushProperty name="color" value="#E71224"/>
    </inkml:brush>
  </inkml:definitions>
  <inkml:trace contextRef="#ctx0" brushRef="#br0">170 62 9801,'0'0'2696,"5"-8"-1158,2 1-972,-5 4-310,1 1 0,-1-1 1,0 1-1,0-1 0,0 0 0,0 0 0,-1 0 1,1 0-1,-1 0 0,0 0 0,2-6 0,-3 8-98,-1 1 1,1-1-1,-1 1 0,0-1 0,1 1 0,-1-1 0,0 1 0,1 0 0,-1-1 0,0 1 0,1 0 0,-1-1 0,0 1 0,0 0 0,1 0 0,-1 0 0,0 0 0,0 0 1,1 0-1,-1 0 0,0 0 0,0 0 0,0 0 0,1 0 0,-1 0 0,0 1 0,1-1 0,-1 0 0,-1 1 0,-28 6-421,17-1 279,-1 0 0,1 1-1,-19 14 1,29-20-18,1 1 0,-1 0 0,0 0 0,1 0 0,-1 0 1,1 1-1,0-1 0,-1 1 0,1-1 0,1 1 0,-1 0 0,0 0 0,1 0 1,-1 0-1,1 0 0,0 0 0,0 0 0,0 1 0,0-1 0,1 0 0,-1 7 1,2-8-16,-1-1 0,1 1 1,0-1-1,0 1 1,0-1-1,0 0 1,0 1-1,1-1 0,-1 0 1,0 0-1,1 1 1,-1-1-1,1 0 0,-1-1 1,1 1-1,-1 0 1,1 0-1,0-1 0,-1 1 1,3 0-1,44 12-41,-34-10-10,32 8-177,-27-7 57,-1 0 0,1 1 0,-1 0 0,-1 2 0,33 16 1,-49-22 162,1 0 0,-1 0 0,0-1 0,1 1 0,-1 0 0,0 0 0,1 0 1,-1 1-1,0-1 0,0 0 0,0 0 0,0 1 0,0-1 0,0 0 0,-1 1 0,1-1 1,0 1-1,-1-1 0,1 1 0,-1 0 0,1-1 0,-1 1 0,0-1 0,0 1 1,0 0-1,0 2 0,-1-1 54,0 0 1,0-1-1,0 1 1,-1-1-1,1 1 0,-1-1 1,0 0-1,1 0 1,-1 0-1,0 0 1,0 0-1,-1 0 1,-3 3-1,-9 4 359,1-1 0,-1 0 0,-29 11-1,16-9 155,0 0 0,0-2 0,0-1 0,-1-1 0,-54 4 0,83-10-586,0 0 0,-1 0 0,1 0 1,0-1-1,0 1 0,0 0 1,0 0-1,0 0 0,0 0 0,-1 0 1,1 0-1,0 0 0,0 0 1,0 0-1,0 0 0,0 0 1,0-1-1,0 1 0,0 0 0,0 0 1,0 0-1,-1 0 0,1 0 1,0 0-1,0-1 0,0 1 0,0 0 1,0 0-1,0 0 0,0 0 1,0 0-1,0 0 0,0-1 0,0 1 1,0 0-1,0 0 0,0 0 1,0 0-1,0 0 0,0-1 1,0 1-1,1 0 0,-1 0 0,0 0 1,0 0-1,0 0 0,0 0 1,0 0-1,0-1 0,0 1 0,0 0 1,0 0-1,0 0 0,1 0 1,-1 0-1,0 0 0,0 0 1,11-14-2094,14-11-2811,7-2-2232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0.132"/>
    </inkml:context>
    <inkml:brush xml:id="br0">
      <inkml:brushProperty name="width" value="0.035" units="cm"/>
      <inkml:brushProperty name="height" value="0.035" units="cm"/>
    </inkml:brush>
  </inkml:definitions>
  <inkml:trace contextRef="#ctx0" brushRef="#br0">2 173 16075,'-2'29'1385,"2"4"-985,0-1-176,0 3 688,2 1-496,1-3-360,1-4-232,0-9-336,1-6-1008,-1-12 1232,-1-5-232,1-19-177</inkml:trace>
  <inkml:trace contextRef="#ctx0" brushRef="#br0" timeOffset="1">39 0 16115,'-1'6'1409,"-4"2"-1009,0 4-168,3 1 560,1 0-232,1-2-560,3-1-312,2-7-1408,2-3 1512,4-4-256,3-6-185</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17.616"/>
    </inkml:context>
    <inkml:brush xml:id="br0">
      <inkml:brushProperty name="width" value="0.025" units="cm"/>
      <inkml:brushProperty name="height" value="0.025" units="cm"/>
      <inkml:brushProperty name="color" value="#E71224"/>
    </inkml:brush>
  </inkml:definitions>
  <inkml:trace contextRef="#ctx0" brushRef="#br0">1 0 12876,'0'0'1057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17.949"/>
    </inkml:context>
    <inkml:brush xml:id="br0">
      <inkml:brushProperty name="width" value="0.025" units="cm"/>
      <inkml:brushProperty name="height" value="0.025" units="cm"/>
      <inkml:brushProperty name="color" value="#E71224"/>
    </inkml:brush>
  </inkml:definitions>
  <inkml:trace contextRef="#ctx0" brushRef="#br0">29 60 8840,'4'0'-100,"26"2"3875,-31 4-142,-16 7-210,13-11-3103,1 1 0,0 0 0,0-1 0,0 1 0,0 1 0,1-1 0,-1 0 0,1 1 0,0-1 0,0 1 0,0 0 0,0 0 0,1 0 0,-1-1 0,1 2 1,0-1-1,0 6 0,-2 11-471,1-1 0,2 30 0,1-19 533,-2 141-339,4-157-303,3-17-390,3-24-1045,-2-137-9809,-7 114 7324</inkml:trace>
  <inkml:trace contextRef="#ctx0" brushRef="#br0" timeOffset="1">25 71 2050,'0'0'14099,"11"-8"-12749,-3 3-1074,-3 1-115,0 0-1,0 1 0,1-1 0,-1 1 1,1 1-1,0-1 0,0 1 0,0 0 1,0 0-1,0 1 0,0-1 1,10 1-1,235-24 742,-259 25-7089,-13 0-540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18.311"/>
    </inkml:context>
    <inkml:brush xml:id="br0">
      <inkml:brushProperty name="width" value="0.025" units="cm"/>
      <inkml:brushProperty name="height" value="0.025" units="cm"/>
      <inkml:brushProperty name="color" value="#E71224"/>
    </inkml:brush>
  </inkml:definitions>
  <inkml:trace contextRef="#ctx0" brushRef="#br0">75 1 8584,'0'0'9545,"47"25"-8424,-4-25 160,5 0-736,5 0-449,-3-1-64,-7 1-769,-11 0-1697,-19 2-2242,-13 10-321</inkml:trace>
  <inkml:trace contextRef="#ctx0" brushRef="#br0" timeOffset="1">0 298 12524,'0'0'6502,"49"23"-5093,1-30-608,1-2-673,5-1-32,-5 1-128,-6 2-1633,-11 2-1955,-11-3-1633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18.703"/>
    </inkml:context>
    <inkml:brush xml:id="br0">
      <inkml:brushProperty name="width" value="0.025" units="cm"/>
      <inkml:brushProperty name="height" value="0.025" units="cm"/>
      <inkml:brushProperty name="color" value="#E71224"/>
    </inkml:brush>
  </inkml:definitions>
  <inkml:trace contextRef="#ctx0" brushRef="#br0">378 7 12268,'0'0'4553,"8"-1"-2546,26-5-512,-33 9 733,-10 7-1714,-11 6-474,-23 9 113,-86 34 0,89-43-124,1 1-1,1 3 1,-40 26 0,76-45-19,0 0-1,1 0 1,-1 0-1,1 1 0,-1-1 1,1 0-1,-1 1 1,1-1-1,0 1 1,-1-1-1,1 1 1,0-1-1,0 1 0,0 0 1,1 0-1,-1-1 1,0 1-1,0 3 1,1-4 7,0 0-1,1 0 1,-1 0 0,0 0 0,1 0 0,-1 0 0,0 0 0,1 0 0,-1-1-1,1 1 1,0 0 0,-1 0 0,1 0 0,0 0 0,0-1 0,-1 1 0,1 0-1,0-1 1,0 1 0,0-1 0,0 1 0,0-1 0,1 1 0,7 3 122,1-1 0,-1-1 0,1 1 1,-1-2-1,15 2 0,260 1 368,-162-5-9411,-117 1 299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19.328"/>
    </inkml:context>
    <inkml:brush xml:id="br0">
      <inkml:brushProperty name="width" value="0.025" units="cm"/>
      <inkml:brushProperty name="height" value="0.025" units="cm"/>
      <inkml:brushProperty name="color" value="#E71224"/>
    </inkml:brush>
  </inkml:definitions>
  <inkml:trace contextRef="#ctx0" brushRef="#br0">28 0 11243,'0'0'7762,"-2"11"-6999,-8 50-218,3-1-1,0 81 1,6-140-558,1 0 1,0-1-1,0 1 1,0 0-1,0 0 1,0 0 0,0-1-1,0 1 1,0 0-1,0 0 1,0 0 0,0 0-1,0-1 1,0 1-1,1 0 1,-1 0-1,0 0 1,1-1 0,-1 1-1,0 0 1,1-1-1,-1 1 1,1 0 0,-1-1-1,1 1 1,0 0-1,-1-1 1,1 1-1,0-1 1,-1 1 0,1-1-1,0 0 1,-1 1-1,1-1 1,0 0 0,0 1-1,-1-1 1,1 0-1,0 0 1,0 0-1,0 1 1,0-1 0,-1 0-1,1 0 1,1-1-1,0-1-426,-1 0-1,0-1 0,0 1 0,0-1 1,-1 1-1,1-1 0,0 0 0,-1 1 0,0-1 1,1 0-1,-1 1 0,0-1 0,-1 0 1,1 1-1,-1-6 0,0 0-1828,1-26-5382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19.736"/>
    </inkml:context>
    <inkml:brush xml:id="br0">
      <inkml:brushProperty name="width" value="0.025" units="cm"/>
      <inkml:brushProperty name="height" value="0.025" units="cm"/>
      <inkml:brushProperty name="color" value="#E71224"/>
    </inkml:brush>
  </inkml:definitions>
  <inkml:trace contextRef="#ctx0" brushRef="#br0">1 0 14221,'0'0'2627,"50"0"-1218,-11 0-192,11 2 193,3 0-417,4 1-577,-1-2-352,-10 2-32,-6-3 0,-8 0-576,-16 0-641,-11 0-769,-25 0-7015</inkml:trace>
  <inkml:trace contextRef="#ctx0" brushRef="#br0" timeOffset="1">113 98 11307,'0'0'2146,"50"3"-128,-5-5-449,3-4-288,9 1-320,-2-2-640,-10 3-193,-8 3-96,-17 1-32,-9 0-1217,-11 7-2083,-13 3-255,-13-1-7752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20.082"/>
    </inkml:context>
    <inkml:brush xml:id="br0">
      <inkml:brushProperty name="width" value="0.025" units="cm"/>
      <inkml:brushProperty name="height" value="0.025" units="cm"/>
      <inkml:brushProperty name="color" value="#E71224"/>
    </inkml:brush>
  </inkml:definitions>
  <inkml:trace contextRef="#ctx0" brushRef="#br0">0 54 11211,'0'0'2690,"77"7"449,-25-7-1377,5-11-65,6-2-768,-5 1-288,-6 1-385,-11 3-192,-9 4-64,-12 3-737,-6 1-1569,-3 0-1762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20.440"/>
    </inkml:context>
    <inkml:brush xml:id="br0">
      <inkml:brushProperty name="width" value="0.025" units="cm"/>
      <inkml:brushProperty name="height" value="0.025" units="cm"/>
      <inkml:brushProperty name="color" value="#E71224"/>
    </inkml:brush>
  </inkml:definitions>
  <inkml:trace contextRef="#ctx0" brushRef="#br0">126 0 14958,'0'0'4356,"-36"56"-3715,18-19 96,4 8 288,0 5-641,3 1-128,5-1-160,6-2-32,0-8 0,0-8-288,2-8-448,9-12-674,-2-9-896,-2-3-1249,-5-20-897</inkml:trace>
  <inkml:trace contextRef="#ctx0" brushRef="#br0" timeOffset="1">1 48 13068,'0'0'6342,"71"-8"-4932,-30 7-674,2-3-159,0 4-449,2-4-32,-6 3-96,-5-2 0,-6 2-224,-8-2-609,-13 3-672,-19 0-12460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7:20.818"/>
    </inkml:context>
    <inkml:brush xml:id="br0">
      <inkml:brushProperty name="width" value="0.025" units="cm"/>
      <inkml:brushProperty name="height" value="0.025" units="cm"/>
      <inkml:brushProperty name="color" value="#E71224"/>
    </inkml:brush>
  </inkml:definitions>
  <inkml:trace contextRef="#ctx0" brushRef="#br0">215 10 12107,'0'0'8617,"64"18"-7432,-16-18-417,1-2-479,1-6-193,-8 0-96,-11 3 32,-4 2-64,-11 2-705,-15 1-640,-18 1-5638,-16 8 481</inkml:trace>
  <inkml:trace contextRef="#ctx0" brushRef="#br0" timeOffset="1">1 248 11563,'0'0'3363,"55"17"-1089,-9-17-1313,15 0 192,3-11-224,3-1-577,-9 0-159,-4 2-161,-11 2 0,-9 3-1057,-15 0-769,-8 2-3875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8.568"/>
    </inkml:context>
    <inkml:brush xml:id="br0">
      <inkml:brushProperty name="width" value="0.025" units="cm"/>
      <inkml:brushProperty name="height" value="0.025" units="cm"/>
    </inkml:brush>
  </inkml:definitions>
  <inkml:trace contextRef="#ctx0" brushRef="#br0">59 0 7847,'0'0'10805,"-1"12"-10105,-22 81 356,14-62-962,1 0-1,1 0 1,-4 52-1,23-118-6242,-8 7 1616,-4-6-1403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0.635"/>
    </inkml:context>
    <inkml:brush xml:id="br0">
      <inkml:brushProperty name="width" value="0.035" units="cm"/>
      <inkml:brushProperty name="height" value="0.035" units="cm"/>
    </inkml:brush>
  </inkml:definitions>
  <inkml:trace contextRef="#ctx0" brushRef="#br0">68 228 15067,'-5'18'841,"-1"-1"0,0 0 0,-13 20-1,15-29-253,6-10-561,-1-1 0,1 0 0,0 0 0,0 1-1,0-1 1,1 1 0,-1 0 0,1 0-1,-1 0 1,1 0 0,0 0 0,-1 0 0,1 1-1,0-1 1,0 1 0,0 0 0,0 0 0,1 0-1,-1 0 1,0 0 0,0 1 0,1 0-1,-1-1 1,0 1 0,0 0 0,1 1 0,-1-1-1,0 1 1,0-1 0,1 1 0,-1 0-1,0 0 1,0 0 0,0 1 0,0-1 0,0 1-1,-1-1 1,1 1 0,0 0 0,-1 0 0,5 4-1,-2-1-19,0 1 0,0-1-1,0 1 1,-1-1-1,0 1 1,0 0 0,-1 1-1,1-1 1,-1 1 0,-1-1-1,1 1 1,1 8 0,-3-9 49,0-1 0,-1 0 0,0 0 0,1 0 0,-2 1 0,1-1 0,-1 0 0,0 0 0,0 0 0,0 0 0,0 0 0,-1 0 0,0 0 0,0 0 0,-1-1 0,1 1 0,-6 6 1,2-2 122,-1 0 0,0-1 0,0 0-1,-1 0 1,0-1 0,-1 0 0,0-1 0,0 1 0,0-2 0,0 1 0,-1-1 0,0-1 0,0 0 0,-16 4 0,25-7-198,-1-1 0,1 0 0,-1 0 0,1 1 0,-1-1 0,1 0 0,0 0 0,-1-1 0,1 1 0,-1 0 0,1 0 0,-1-1-1,1 1 1,0-1 0,-1 1 0,1-1 0,-2 0 0,2 0-37,1 0 0,-1 1 0,0-1 0,1 0 0,-1 0 0,1 0 0,-1 0 0,1 1 0,-1-1 0,1 0 0,0 0 0,0 0 0,-1 0 0,1 0 0,0 0 0,0 0 0,0 0 0,0 0 0,0-1 0,1-5-183,0 0 1,0 0-1,1 0 1,0 0 0,5-10-1,6-18-380</inkml:trace>
  <inkml:trace contextRef="#ctx0" brushRef="#br0" timeOffset="1">375 1 15995,'1'11'544,"-1"1"-1,0 0 0,-1 0 1,0-1-1,-5 23 0,-2 14 122,0 32 41,4 154 1,5-231-697,-1 4 28,0-1 1,1 0-1,0 0 0,0 0 1,1 0-1,2 7 0,-4-13-28,0 0-1,1 1 1,-1-1-1,0 0 1,0 1-1,0-1 1,1 0-1,-1 1 1,0-1-1,0 0 1,0 0-1,1 1 1,-1-1-1,0 0 1,1 0-1,-1 1 1,0-1-1,1 0 1,-1 0-1,0 0 1,1 0-1,-1 0 1,0 1-1,1-1 1,-1 0-1,0 0 1,1 0-1,-1 0 1,0 0-1,1 0 1,-1 0-1,1 0 1,-1 0-1,0 0 1,1-1-1,-1 1 1,0 0-1,1 0 1,15-14 248,8-21 72,189-285-519,-199 301-155,-9 11 250,-1 3 25,0 0 0,0 0 0,-1 0 0,0-1 0,0 0-1,2-6 1,-5 12 55,0 0-1,0-1 0,0 1 0,0 0 1,0-1-1,0 1 0,0 0 0,0-1 1,0 1-1,0 0 0,0-1 1,0 1-1,-1 0 0,1-1 0,0 1 1,0 0-1,0-1 0,0 1 1,-1 0-1,1 0 0,0-1 0,0 1 1,0 0-1,-1 0 0,1-1 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8.899"/>
    </inkml:context>
    <inkml:brush xml:id="br0">
      <inkml:brushProperty name="width" value="0.025" units="cm"/>
      <inkml:brushProperty name="height" value="0.025" units="cm"/>
    </inkml:brush>
  </inkml:definitions>
  <inkml:trace contextRef="#ctx0" brushRef="#br0">1 62 10634,'0'0'2760,"0"12"-1778,0 4-575,1 0-1,0 0 0,1 0 0,7 24 1,-7-33-177,1 0 0,-1 0 0,1 0 0,0 0 0,1-1 0,0 0 0,0 1 0,0-2 0,1 1 0,-1 0 0,1-1 1,1 0-1,-1 0 0,11 7 0,-8-7-102,0-1 0,0 0 0,1 0 0,-1-1 0,1 0 0,0-1 0,0 0 1,0 0-1,0-1 0,0 0 0,15-1 0,-20 0-75,1 0 1,-1-1 0,0 1-1,1-1 1,-1 0 0,0 0-1,0-1 1,0 1-1,0-1 1,0 0 0,0 0-1,0 0 1,0-1-1,-1 1 1,1-1 0,-1 0-1,0 0 1,0 0-1,0 0 1,0-1 0,0 1-1,-1-1 1,0 0-1,1 0 1,1-6 0,2-7 313,-1 0 1,0 0-1,-2-1 1,3-27 0,-5 37-287,-1-1 0,0 0 1,0 0-1,-1 1 1,0-1-1,0 0 0,-1 1 1,0-1-1,-1 1 0,-7-16 1,10 22-77,-1 1 0,0 0 1,0-1-1,1 1 0,-1 0 0,0 0 1,0 0-1,0 0 0,0-1 0,0 2 1,0-1-1,-1 0 0,1 0 0,0 0 1,-2-1-1,2 2-33,1 0-1,-1 0 1,1 0 0,-1 0 0,1 1 0,0-1-1,-1 0 1,1 0 0,-1 0 0,1 0 0,-1 0 0,1 1-1,0-1 1,-1 0 0,1 0 0,-1 1 0,1-1-1,0 0 1,-1 0 0,1 1 0,0-1 0,-1 0-1,1 1 1,0-1 0,0 1 0,-1-1 0,1 0 0,0 1-1,0-1 1,0 1 0,-1 2-283,0 0 0,0 0 1,0 0-1,1 0 0,-1 0 0,1 1 0,0-1 1,0 0-1,0 0 0,1 0 0,-1 0 1,1 0-1,1 4 0,10 15-3314,5-2-1825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9.277"/>
    </inkml:context>
    <inkml:brush xml:id="br0">
      <inkml:brushProperty name="width" value="0.025" units="cm"/>
      <inkml:brushProperty name="height" value="0.025" units="cm"/>
    </inkml:brush>
  </inkml:definitions>
  <inkml:trace contextRef="#ctx0" brushRef="#br0">8 0 9129,'0'0'10153,"-6"75"-9512,6-36-385,0 2-192,0-2-32,0-7 0,0-4-256,6-10-417,-3-5-127,-3-6-129,0-5-993,-10-6-6566</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9.671"/>
    </inkml:context>
    <inkml:brush xml:id="br0">
      <inkml:brushProperty name="width" value="0.025" units="cm"/>
      <inkml:brushProperty name="height" value="0.025" units="cm"/>
    </inkml:brush>
  </inkml:definitions>
  <inkml:trace contextRef="#ctx0" brushRef="#br0">1 24 10474,'0'0'3395,"8"-3"-1857,12-3-1078,0 1 0,0 2 0,0 0 0,1 1 0,-1 1 0,1 1 0,-1 0 0,1 2 0,-1 0 0,35 10 0,-53-12-406,-1 0 1,0 0-1,0 0 0,0 0 0,0 1 0,0-1 0,0 0 0,0 0 1,0 1-1,0-1 0,0 1 0,0-1 0,-1 1 0,1-1 0,0 1 0,0 0 1,0 0-1,-1-1 0,1 1 0,0 0 0,0 0 0,-1 0 0,1-1 1,-1 1-1,1 0 0,-1 0 0,1 0 0,-1 0 0,0 0 0,1 0 0,-1 0 1,0 0-1,0 0 0,0 0 0,0 0 0,0 2 0,-1 1 110,-1 1 0,0-1 0,0 0 1,0 0-1,-1 0 0,1 0 0,-5 4 0,5-6-159,0 1 0,0-1 1,1 0-1,-1 0 0,0 1 1,1-1-1,-1 1 0,1 0 1,0-1-1,0 1 0,0 0 1,0 0-1,0 0 0,1-1 1,-1 1-1,1 0 0,0 0 1,0 6-1,4-6-199,-1 0-1,1-1 1,0 1 0,-1 0 0,1-1-1,0 0 1,1 0 0,-1 0-1,0-1 1,1 1 0,7 1 0,8 3-246,-16-4 417,-1 0 1,1 0-1,0 0 0,-1 1 0,0-1 0,1 1 1,-1-1-1,0 1 0,0 0 0,-1 1 0,1-1 0,-1 0 1,3 5-1,-4-7 95,0 1 0,0 0 1,-1-1-1,1 1 0,-1 0 0,1 0 1,-1-1-1,0 1 0,0 0 1,0 0-1,0 0 0,0-1 0,0 1 1,0 0-1,0 0 0,-1 0 1,1-1-1,-1 1 0,1 0 1,-1-1-1,0 1 0,1 0 0,-1-1 1,0 1-1,0-1 0,0 1 1,-1-1-1,1 0 0,0 1 0,0-1 1,-1 0-1,-1 2 0,-12 8 776,-1-1 0,0 0 0,0-1-1,-24 10 1,32-16-742,0 0-1,0 0 1,0-1-1,-1 0 1,1 0-1,0-1 1,-1 0-1,1 0 1,-1-1-1,1-1 1,-1 1-1,-8-3 1,16 3-281,0-1-1,0 1 1,0-1-1,0 1 1,1-1 0,-1 0-1,0 1 1,1-1 0,-1 0-1,0 0 1,1 1 0,-1-1-1,1 0 1,-1 0-1,1 0 1,0 0 0,-1 0-1,1 0 1,0 1 0,0-1-1,-1 0 1,1 0 0,0 0-1,0 0 1,0 0-1,0 0 1,0 0 0,0 0-1,1 0 1,-1 0 0,0-1-1,1-5-1878,-1-13-5906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0.212"/>
    </inkml:context>
    <inkml:brush xml:id="br0">
      <inkml:brushProperty name="width" value="0.025" units="cm"/>
      <inkml:brushProperty name="height" value="0.025" units="cm"/>
    </inkml:brush>
  </inkml:definitions>
  <inkml:trace contextRef="#ctx0" brushRef="#br0">31 15 5509,'8'-15'8392,"-10"23"-3925,-5 13-4514,-1 8 210,1 0 0,2 1 0,0-1 0,3 1-1,0 37 1,2-65-222,0-1 0,0 1 0,0-1 0,0 0 0,0 1 0,1-1 0,-1 0 0,0 1 0,1-1 0,-1 0 0,1 1-1,0-1 1,-1 0 0,1 0 0,0 1 0,0-1 0,-1 0 0,1 0 0,0 0 0,0 0 0,0 0 0,1 0 0,-1-1 0,0 1 0,0 0 0,0 0-1,0-1 1,1 1 0,-1-1 0,0 1 0,1-1 0,-1 0 0,0 1 0,1-1 0,-1 0 0,3 0 0,0 0-334,-1 0 0,1 0-1,-1-1 1,0 1 0,1-1 0,-1 0 0,1 0 0,-1 0 0,0 0 0,0-1-1,0 1 1,0-1 0,0 0 0,5-4 0,18-18-3840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0.545"/>
    </inkml:context>
    <inkml:brush xml:id="br0">
      <inkml:brushProperty name="width" value="0.025" units="cm"/>
      <inkml:brushProperty name="height" value="0.025" units="cm"/>
    </inkml:brush>
  </inkml:definitions>
  <inkml:trace contextRef="#ctx0" brushRef="#br0">56 1 9417,'0'0'5707,"-5"11"-5040,-2 5-479,1 1-1,1 1 1,0-1-1,1 1 1,1 0 0,-1 29-1,4-31-156,1 1 0,1-1 0,1 1 0,7 27 0,-8-31-483,-2-13 235,0 1-1,0-1 1,0 1-1,-1-1 1,1 1-1,0-1 1,0 1-1,0-1 1,-1 0-1,1 1 1,0-1-1,-1 1 0,1-1 1,0 0-1,-1 1 1,1-1-1,-1 0 1,1 1-1,0-1 1,-1 0-1,1 1 1,-1-1-1,1 0 1,-1 0-1,1 0 1,-1 0-1,1 1 1,-1-1-1,1 0 1,-1 0-1,1 0 1,-1 0-1,1 0 0,-1 0 1,1 0-1,-1 0 1,1-1-1,-1 1 1,1 0-1,-1 0 1,0-1-1,-17-2-4987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0.920"/>
    </inkml:context>
    <inkml:brush xml:id="br0">
      <inkml:brushProperty name="width" value="0.025" units="cm"/>
      <inkml:brushProperty name="height" value="0.025" units="cm"/>
    </inkml:brush>
  </inkml:definitions>
  <inkml:trace contextRef="#ctx0" brushRef="#br0">1 1 8488,'0'0'7623,"50"3"-7431,-25-2-95,5 1-1,4-2-192,-6 0-2563,-3 0-1345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1.270"/>
    </inkml:context>
    <inkml:brush xml:id="br0">
      <inkml:brushProperty name="width" value="0.025" units="cm"/>
      <inkml:brushProperty name="height" value="0.025" units="cm"/>
    </inkml:brush>
  </inkml:definitions>
  <inkml:trace contextRef="#ctx0" brushRef="#br0">12 0 2530,'0'0'14996,"2"12"-14500,2 16-377,-2 1-1,-1-1 0,0 0 1,-3 1-1,-6 41 0,-2 11 211,9-65-3395,1-1-3352,0-29 3087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1.665"/>
    </inkml:context>
    <inkml:brush xml:id="br0">
      <inkml:brushProperty name="width" value="0.025" units="cm"/>
      <inkml:brushProperty name="height" value="0.025" units="cm"/>
    </inkml:brush>
  </inkml:definitions>
  <inkml:trace contextRef="#ctx0" brushRef="#br0">6 112 6182,'0'0'1890,"-1"-10"80,0 1-1932,0 4 346,0 0 0,0 0-1,1 0 1,0 0-1,0 0 1,0 0 0,1 0-1,1-5 1,-1 7-251,0 1-1,0 0 1,0 0 0,0 0 0,1 0 0,-1 1 0,1-1-1,-1 0 1,1 1 0,0-1 0,-1 1 0,1-1-1,0 1 1,0 0 0,0-1 0,0 1 0,0 0 0,0 1-1,1-1 1,-1 0 0,0 1 0,0-1 0,1 1-1,2-1 1,19-3 352,1 2 0,34-1 0,-52 3-469,0 0 1,0 1 0,-1 0-1,1 0 1,0 0-1,0 1 1,-1 0 0,1 0-1,-1 0 1,1 1-1,-1 0 1,0 0 0,8 6-1,-13-6 1,1 0-1,-1-1 0,0 1 1,1 0-1,-1 0 0,-1 0 1,1 1-1,0-1 1,-1 0-1,1 0 0,-1 0 1,0 0-1,0 0 0,0 1 1,-1-1-1,1 0 0,-1 0 1,1 0-1,-3 5 1,0 33 13,4-40-31,-1 0 1,1 0 0,0 0-1,0 0 1,0 0 0,0-1-1,0 1 1,0 0-1,0 0 1,0-1 0,0 1-1,0-1 1,0 1 0,0-1-1,1 1 1,-1-1-1,0 1 1,0-1 0,0 0-1,3 0 1,35 4-247,-25-2-123,-12-2 338,0 0 0,1 1 0,-1 0 0,0 0 0,0-1 0,0 1 0,0 0 0,-1 0 0,1 1 0,0-1 0,0 0 0,-1 1 0,1-1 0,0 1 0,-1-1 0,0 1-1,1 0 1,-1 0 0,0-1 0,0 1 0,0 0 0,0 0 0,0 0 0,0 0 0,-1 0 0,2 5 0,-1-1 26,0 0-1,-1-1 1,0 1 0,0 0-1,0 0 1,0 0-1,-1 0 1,0 0 0,-3 7-1,2-7 145,-1 0 0,0 0 0,-1 0 0,1-1 0,-1 1 0,0-1 0,0 0 0,-1 0 0,1 0 0,-1-1 0,0 0 0,-1 0 0,1 0 0,-1 0 0,1-1 0,-1 0 0,0 0 0,0-1 0,-1 0 0,1 0 0,0 0 0,-11 1 0,-15 3 529,1-2 1,-1-2 0,-39-1 0,65-1-630,5 1-31,0-1 0,0 0 0,0 0 0,0 0 0,0 0 0,0 0 0,-1 0 0,1 0 0,0 0 0,0 0 0,0-1 0,0 1 0,0 0 0,0-1 0,1 1 0,-1 0 0,0-1 0,0 1 0,0-1 0,0 0 0,0 1 0,1-1 0,-1 0 0,0 1 0,0-1 0,0-1 0,1 1-90,0 0 0,0 0 0,0-1 0,0 1-1,1 0 1,-1 0 0,0 0 0,1 0 0,-1 0 0,0 0-1,1-1 1,0 1 0,-1 0 0,1 0 0,-1 0 0,1 1-1,0-1 1,1-1 0,42-37-7195,-23 26 2617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2.044"/>
    </inkml:context>
    <inkml:brush xml:id="br0">
      <inkml:brushProperty name="width" value="0.025" units="cm"/>
      <inkml:brushProperty name="height" value="0.025" units="cm"/>
    </inkml:brush>
  </inkml:definitions>
  <inkml:trace contextRef="#ctx0" brushRef="#br0">0 106 8552,'0'0'3075,"8"-1"-2087,16-3 63,-6 1-124,-2 0 0,1-1-1,22-8 1,-35 11-852,0-1 1,0 1 0,-1-1-1,1 0 1,-1-1 0,1 1 0,-1 0-1,1-1 1,-1 0 0,0 0 0,0 0-1,-1 0 1,1 0 0,-1-1 0,1 1-1,-1-1 1,0 0 0,0 0-1,2-6 1,-4 9-21,0 1 0,1-1 0,-1 1 0,0 0 1,0-1-1,0 1 0,0-1 0,0 1 0,1-1 0,-1 1 0,0-1 0,0 0 0,0 1 0,0-1 0,0 1 0,0-1 0,-1 1 1,1-1-1,0 1 0,0-1 0,0 1 0,0-1 0,-1 1 0,1 0 0,0-1 0,0 1 0,-1-1 0,1 1 0,0-1 0,-1 1 0,1 0 1,0-1-1,-1 1 0,0-1 0,-19 4 485,-18 20-429,33-18-57,0 1 1,0 0 0,1 0-1,-1 0 1,1 0 0,-4 11 0,7-16-53,0 0 0,0 0 1,1 0-1,-1 1 0,1-1 1,-1 0-1,1 1 1,-1-1-1,1 0 0,0 1 1,0-1-1,0 0 1,0 1-1,0-1 0,0 1 1,0-1-1,0 0 1,0 1-1,1-1 0,-1 0 1,0 1-1,1-1 1,0 0-1,-1 1 0,1-1 1,0 0-1,-1 0 1,1 0-1,0 0 0,0 0 1,0 0-1,0 0 0,0 0 1,0 0-1,0 0 1,0 0-1,0-1 0,1 1 1,-1 0-1,0-1 1,0 1-1,3 0 0,48 6-1904,-16-6-2165,-23-1 1639,11 0-3118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2.467"/>
    </inkml:context>
    <inkml:brush xml:id="br0">
      <inkml:brushProperty name="width" value="0.025" units="cm"/>
      <inkml:brushProperty name="height" value="0.025" units="cm"/>
    </inkml:brush>
  </inkml:definitions>
  <inkml:trace contextRef="#ctx0" brushRef="#br0">88 0 9897,'0'0'5376,"-9"1"-4933,6-1-423,0 1 0,-1-1 0,1 0-1,0 1 1,0 0 0,-1 0 0,1 0-1,0 0 1,0 1 0,0-1 0,0 1 0,0 0-1,1 0 1,-1 0 0,0 0 0,1 0 0,0 0-1,-1 1 1,1-1 0,0 1 0,0 0-1,0-1 1,1 1 0,-1 0 0,1 0 0,-1 0-1,1 0 1,0 1 0,0-1 0,0 0-1,1 0 1,-1 1 0,1 2 0,0-5-19,1 0 1,0 0 0,-1 0-1,1 0 1,0 0-1,0 0 1,0 0-1,0 0 1,0-1-1,0 1 1,0 0 0,0-1-1,0 1 1,0-1-1,0 1 1,0-1-1,0 1 1,0-1-1,0 0 1,1 0 0,-1 1-1,0-1 1,2 0-1,35 4-938,-35-3 668,-2-1 221,7 0-212,-1 1 1,1 0-1,-1 0 1,0 0-1,1 1 1,9 4-1,-16-5 298,1 0 0,-1 0 0,1 0 0,-1 0 0,0 0 0,0 0 0,1 0 0,-1 0 0,0 1 0,0-1 0,0 0 0,0 1 0,-1-1 0,1 1 0,0-1 0,-1 1 0,1-1 0,-1 1 0,1 0 0,-1-1 0,0 1 0,1 0 0,-1-1 0,0 1 0,0-1 0,0 1 0,0 0 0,-1-1 0,1 1 0,0 0 0,-1-1 0,1 1 0,-1-1 0,0 1 0,-1 2 0,0 1 210,0 1-1,-1-1 0,1 1 0,-2-1 1,1 0-1,0 0 0,-1-1 1,0 1-1,0-1 0,0 0 0,-1 0 1,0 0-1,1 0 0,-1-1 0,0 0 1,-1 0-1,1 0 0,0-1 1,-1 1-1,0-1 0,1-1 0,-1 1 1,0-1-1,0 0 0,0 0 1,0-1-1,-9 0 0,14 0-279,1 0-1,-1 0 1,1 0 0,-1-1-1,1 1 1,-1 0 0,1 0-1,-1 0 1,1-1 0,0 1-1,-1 0 1,1-1 0,-1 1-1,1 0 1,0-1-1,-1 1 1,1-1 0,0 1-1,0-1 1,-1 1 0,1 0-1,0-1 1,0 1 0,-1-1-1,1 1 1,0-1 0,0 1-1,0-1 1,0 1-1,0-1 1,0 1 0,0-1-1,0 1 1,0-1 0,0 0-1,4-20-6494,4 9 836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1.183"/>
    </inkml:context>
    <inkml:brush xml:id="br0">
      <inkml:brushProperty name="width" value="0.035" units="cm"/>
      <inkml:brushProperty name="height" value="0.035" units="cm"/>
    </inkml:brush>
  </inkml:definitions>
  <inkml:trace contextRef="#ctx0" brushRef="#br0">0 61 15491,'10'21'1841,"3"-7"-1209,4-7-288,5-6 824,7-2-464,1-6-272,4-3-752,1 1-1160,-5-4 1264,0-2-248,-2-1-176</inkml:trace>
  <inkml:trace contextRef="#ctx0" brushRef="#br0" timeOffset="1">386 44 16780,'-10'19'752,"1"0"1,-12 39 0,18-50-648,1 0 0,1 1 0,0-1 0,0 0 1,0 0-1,1 1 0,0-1 0,1 0 1,0 1-1,3 11 0,-4-18-92,0 0 0,1 0 0,0-1 0,-1 1 0,1 0 0,0 0 0,0 0 0,0 0 0,0-1 0,0 1 0,1 0 0,-1-1 0,0 1 0,1-1 0,-1 1 0,3 1 0,-2-3-3,-1 0 0,0 1 0,0-1 0,0 0 0,1 1 0,-1-1 0,0 0 0,0 0 0,1 0 0,-1 0 0,0 0 0,0 0 0,1 0 0,-1-1-1,0 1 1,0 0 0,0-1 0,1 1 0,1-2 0,2-1 24,0 0-1,0-1 1,-1 0 0,1 0-1,-1 0 1,0-1-1,0 1 1,0-1 0,4-7-1,3-6 118,-1 0 0,-1-1 0,-1 0 1,-1 0-1,0-1 0,-1 1 0,-2-2 0,0 1 0,2-30 0,-20 124 224,12-58-367,0-1-7,0 0 0,1 0 0,1 0 0,2 21 0,-2-35-11,0 0 0,0 0 0,0-1 0,0 1 0,0 0 0,1 0 0,-1 0 0,0-1 0,0 1 0,1 0 0,-1 0 0,0-1 0,1 1 0,-1 0 0,1 0 0,-1-1 0,1 1 0,-1-1 0,1 1 0,0 0 0,-1-1 0,1 1 0,0-1 0,0 1 0,0-1 34,0 0 0,0 0 1,0 0-1,0 0 0,-1-1 0,1 1 0,0 0 1,0 0-1,-1-1 0,1 1 0,0-1 0,0 1 1,-1 0-1,1-1 0,0 1 0,-1-1 0,1 0 1,-1 1-1,2-2 0,2-2 56,0-2-1,0 1 1,-1 0 0,5-10-1,7-15 12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3.064"/>
    </inkml:context>
    <inkml:brush xml:id="br0">
      <inkml:brushProperty name="width" value="0.025" units="cm"/>
      <inkml:brushProperty name="height" value="0.025" units="cm"/>
    </inkml:brush>
  </inkml:definitions>
  <inkml:trace contextRef="#ctx0" brushRef="#br0">0 1 4068,'0'0'-577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4.454"/>
    </inkml:context>
    <inkml:brush xml:id="br0">
      <inkml:brushProperty name="width" value="0.025" units="cm"/>
      <inkml:brushProperty name="height" value="0.025" units="cm"/>
    </inkml:brush>
  </inkml:definitions>
  <inkml:trace contextRef="#ctx0" brushRef="#br0">94 7 6598,'0'0'6807,"-3"-3"-6145,3 3-651,0-1 1,0 1-1,0 0 1,-1 0-1,1 0 1,0-1 0,0 1-1,0 0 1,-1 0-1,1 0 1,0 0-1,0-1 1,-1 1-1,1 0 1,0 0 0,-1 0-1,1 0 1,0 0-1,0 0 1,-1 0-1,1 0 1,0 0 0,-1 0-1,1 0 1,0 0-1,0 0 1,-1 0-1,1 0 1,0 0-1,-1 0 1,1 0 0,0 1-1,0-1 1,-1 0-1,1 0 1,0 0-1,0 0 1,-1 1 0,1-1-1,0 0 1,0 0-1,0 0 1,-1 1-1,1-1 1,0 0-1,0 0 1,0 1 0,0-1-1,-1 1 1,-6 24 708,-2 55 614,6-48-988,0-6-57,-3 35 462,-2-1 0,-32 111 0,38-306 386,5-26-1463,-1 175 311,0-1 1,1 0-1,0 0 0,1 0 0,1 0 1,10 21-1,-12-30 14,0 1 1,-1-1 0,1 0-1,1 0 1,-1 0-1,0 0 1,1 0-1,0-1 1,0 0 0,0 1-1,0-2 1,1 1-1,-1 0 1,1-1-1,-1 0 1,1 0 0,0 0-1,0-1 1,0 1-1,10 0 1,-7-1 17,-1-1 0,0 0 0,1 0 0,-1 0-1,1-1 1,-1 0 0,0-1 0,1 0 0,-1 0 0,7-3 0,-9 3-7,-1-1 0,1 1 0,-1-1 0,0 0 0,0-1 0,0 1 0,-1-1 0,1 1 0,-1-1 0,1 0 1,-1-1-1,-1 1 0,1 0 0,-1-1 0,3-5 0,-8 16-105,-1 3 45,0 1 0,0-1 0,1 1 0,1 0 0,-3 13 0,5-21 51,0 0-1,-1 0 0,1 0 1,0 0-1,0 0 0,1 0 0,-1 0 1,0 0-1,1 0 0,-1 0 0,1 0 1,0 0-1,-1 0 0,1 0 1,0-1-1,0 1 0,0 0 0,0-1 1,1 1-1,-1-1 0,0 1 0,1-1 1,-1 1-1,1-1 0,-1 0 1,1 0-1,0 0 0,-1 0 0,1 0 1,0 0-1,0 0 0,0-1 0,0 1 1,0-1-1,0 1 0,3 0 0,7 0 23,0 1-1,1-2 0,-1 0 1,1 0-1,-1-1 0,0 0 1,0-1-1,1-1 0,13-4 0,9-6-42,57-30 0,-80 38-13,-11 4-10,-1 3 33,-1-1 0,1 1 0,0-1 0,0 1 0,0-1 0,0 1 1,1 0-1,-1-1 0,0 1 0,1-1 0,-1 1 0,1-1 0,-1 1 0,1-1 0,0 0 0,-1 1 0,1-1 0,0 0 0,0 1 0,0-1 0,2 2 0,0-2 20,-1-1-1,1 1 1,-1-1-1,1 1 1,0-1-1,-1 0 1,1 0 0,0 0-1,-1 0 1,1 0-1,-1-1 1,1 1-1,2-2 1,58-20 96,-56 18-114,0 0 0,1 1 0,-1 0 1,1 0-1,0 1 0,0 0 1,0 1-1,0-1 0,0 2 0,0-1 1,0 1-1,10 1 0,-16 0 3,0-1 0,0 1 0,-1 0 0,1 0 0,0 1-1,-1-1 1,1 0 0,0 1 0,-1-1 0,0 1 0,1-1 0,-1 1 0,0-1 0,0 1-1,0 0 1,0 0 0,1 2 0,-1-1 5,0-1 0,1 1 0,-1-1 0,0 0 1,1 0-1,0 0 0,0 0 0,-1 0 0,1 0 0,0 0 0,0 0 0,1-1 0,-1 1 0,3 1 0,0-2 13,0 1-1,0-1 1,0 0-1,0-1 1,0 1-1,0-1 1,0 0-1,0 0 1,0-1-1,0 1 1,0-1-1,8-3 1,60-26 64,-1 0-130,9 11-1627,-41 11 176,-1-2 0,42-17 0,-60 18 1077,-13 4 300,0 2-1,0-1 0,1 1 1,-1 0-1,1 1 1,0 0-1,-1 0 1,18 0-1,7 21 795,64-17-1948,-95 0 1257,0-1-1,0 1 1,0 0 0,0 0 0,0 0-1,0 0 1,0 0 0,-1 0 0,1 0-1,-1 1 1,1-1 0,-1 0-1,0 1 1,0 0 0,0-1 0,-1 1-1,1-1 1,0 5 0,3 5 26,29 57 136,-23-52-110,-1 1 0,0 1 0,-2 0 0,0 0 0,-1 0 0,-1 1 0,-1-1 0,3 32 0,-7-40 82,0 0 0,-1 0 0,0 0 0,-1 0 0,0 0 0,-1 0 0,0-1 0,-1 1 0,0-1 1,0 0-1,-1 0 0,-7 10 0,8-14 150,0-1-1,0 1 1,-1-1 0,0 0 0,0 0 0,-1-1-1,1 0 1,-1 1 0,0-2 0,0 1-1,0-1 1,0 0 0,-1 0 0,1-1-1,-1 0 1,0 0 0,0 0 0,0-1 0,0 0-1,-9 0 1,13-1-163,-1 0 0,1 0 0,-1 0 0,1-1 1,-1 1-1,1-1 0,-1 0 0,1 0 0,0 0 0,-1 0 0,1-1 0,0 1 0,0-1 0,0 0 0,0 0 1,0 0-1,1 0 0,-1-1 0,1 1 0,-4-5 0,2 2-37,0-1 1,1 0-1,0 0 1,1 0-1,-1 0 1,1 0-1,0-1 1,0 1-1,1-1 1,-1-9-1,1 0-171,0 0 1,2 0-1,-1 0 1,2 0-1,0 0 0,1 0 1,1 0-1,8-23 0,-9 31 60,1 1-1,-1 0 1,2 0-1,-1 0 1,0 1-1,1-1 0,1 1 1,-1 0-1,11-9 1,-1 5-984,-1 1 0,1 0 0,19-7 1,-13 5-1566,-2 2-475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4.801"/>
    </inkml:context>
    <inkml:brush xml:id="br0">
      <inkml:brushProperty name="width" value="0.025" units="cm"/>
      <inkml:brushProperty name="height" value="0.025" units="cm"/>
    </inkml:brush>
  </inkml:definitions>
  <inkml:trace contextRef="#ctx0" brushRef="#br0">43 17 13357,'-23'-7'1665,"9"1"737,9 3-191,12 3-2564,11 9 353,5 7-256,2-1-3460,-6 1-3490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5.508"/>
    </inkml:context>
    <inkml:brush xml:id="br0">
      <inkml:brushProperty name="width" value="0.025" units="cm"/>
      <inkml:brushProperty name="height" value="0.025" units="cm"/>
    </inkml:brush>
  </inkml:definitions>
  <inkml:trace contextRef="#ctx0" brushRef="#br0">110 273 3812,'0'0'4820,"9"-10"-2588,29-29-12,-36 37-1918,0-1-1,0 0 0,0 0 1,0 1-1,0-1 0,-1 0 0,1 0 1,-1-1-1,0 1 0,0 0 1,1-4-1,-2 6-185,0 0 1,0-1-1,0 1 1,0-1-1,0 1 0,0 0 1,0-1-1,-1 1 1,1 0-1,0-1 1,-1 1-1,1 0 0,-1-1 1,0 1-1,1 0 1,-1 0-1,0-1 0,-1 0 1,0 0-78,0 1 0,0-1 0,0 1 0,0 0 0,0-1 0,0 1-1,0 1 1,-1-1 0,1 0 0,0 0 0,-1 1 0,1-1 0,0 1 0,-1 0 0,1 0 0,-1 0 0,1 0 0,0 0 0,-1 0 0,1 1 0,-1-1 0,1 1 0,0-1 0,-3 2-1,-3 3-6,0-1 0,1 1 0,-1 1-1,1-1 1,0 1 0,1 0 0,0 1-1,0 0 1,0 0 0,0 0 0,1 1-1,1-1 1,-1 1 0,1 0 0,1 1-1,-1-1 1,1 1 0,-3 15 0,6-23-30,0 0 0,0 0 0,0-1 0,0 1 0,0 0 0,0 0 0,0 0 0,1-1 0,-1 1 0,0 0 0,0 0 0,1-1 0,-1 1 0,1 0 0,-1-1 0,0 1 0,1 0 0,-1-1 0,1 1 0,-1-1 0,1 1 0,0-1 0,-1 1 0,1-1 0,0 1 0,-1-1 0,1 1 0,1-1 0,27 3 136,30-17 162,-38 6-263,-1-2 0,1 0 0,-2-1 0,0-1 0,0-1 0,18-16 0,-26 20 46,0-1-1,-1-1 1,0 0 0,0 0 0,-2-1 0,1 0-1,-1-1 1,-1 0 0,0 0 0,6-17-1,-11 23 62,0-1-1,-1 0 0,0 0 0,0 0 1,0-15-1,-2 23-138,1 0 1,0 0 0,0-1-1,0 1 1,-1 0-1,1 0 1,0 0-1,0-1 1,0 1 0,-1 0-1,1 0 1,0 0-1,0 0 1,-1 0 0,1 0-1,0-1 1,-1 1-1,1 0 1,0 0-1,0 0 1,-1 0 0,1 0-1,0 0 1,-1 0-1,1 0 1,0 0 0,0 0-1,-1 1 1,1-1-1,0 0 1,0 0 0,-1 0-1,1 0 1,0 0-1,0 0 1,-1 1-1,1-1 1,0 0 0,0 0-1,-1 0 1,1 1-1,0-1 1,0 0 0,0 0-1,0 0 1,-1 1-1,1-1 1,0 0-1,0 0 1,0 1 0,0-1-1,0 0 1,0 1-1,-14 12-103,6-2 87,1 1 0,0-1 0,1 1 0,0 0 0,0 1 0,2-1 0,-1 1 0,2 0 0,0 0 0,0 0 0,1 1-1,1-1 1,0 1 0,1-1 0,1 14 0,0-23-110,0-1 0,0 0 0,0 0-1,0 0 1,1 0 0,0 0-1,-1 0 1,1-1 0,0 1-1,0 0 1,0-1 0,0 1-1,1-1 1,-1 0 0,1 0-1,-1 0 1,5 2 0,-4-2-660,1 0 1,0 0-1,-1 0 1,1-1-1,0 1 0,0-1 1,0 0-1,6 0 1,9 0-4019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5.853"/>
    </inkml:context>
    <inkml:brush xml:id="br0">
      <inkml:brushProperty name="width" value="0.025" units="cm"/>
      <inkml:brushProperty name="height" value="0.025" units="cm"/>
    </inkml:brush>
  </inkml:definitions>
  <inkml:trace contextRef="#ctx0" brushRef="#br0">0 120 8264,'0'0'4719,"11"3"-3609,2 0-717,1-1-1,-1 0 1,1-1-1,0 0 0,19-2 1,-28 1-258,0-1 0,1 1 0,-1-2 0,0 1 0,0 0 0,0-1 0,0 0 0,0 0 0,0-1 0,0 1 0,-1-1 0,1 0 0,-1 0 0,1-1 1,-1 1-1,-1-1 0,1 0 0,0 0 0,4-7 0,-6 9-12,-1 0 0,1-1 0,-1 1 0,0 0 0,1-1 0,-1 1 0,0-1 0,-1 0 0,1 1 0,0-1 0,-1 0 0,1 1 0,-1-1 0,0 0 0,0 0 0,0 1 0,0-1 0,-2-4 1,1 5-87,0 0 1,0 1 0,0-1 0,0 1 0,-1 0 0,1-1 0,-1 1 0,1 0 0,-1 0 0,1-1 0,-1 1 0,0 1 0,1-1 0,-1 0 0,0 0 0,0 1 0,0-1 0,0 1 0,1-1 0,-1 1 0,0 0 0,0 0 0,0 0 0,0 0 0,0 0 0,-2 0 0,-2 1-39,1-1 1,-1 1-1,1 0 0,-1 0 1,1 1-1,0-1 1,-1 1-1,1 1 0,0-1 1,0 1-1,0-1 0,1 2 1,-1-1-1,1 0 1,-1 1-1,1 0 0,0 0 1,1 0-1,-1 0 0,1 1 1,-1-1-1,1 1 1,1 0-1,-1 0 0,1 0 1,0 0-1,0 1 0,0-1 1,1 1-1,0-1 0,0 1 1,0-1-1,0 8 1,1-12-7,0 1 0,1-1 0,-1 0 1,0 1-1,0-1 0,1 0 1,-1 1-1,1-1 0,-1 0 1,1 0-1,-1 0 0,1 1 0,0-1 1,-1 0-1,1 0 0,0 0 1,0 0-1,0 0 0,0 0 0,0 0 1,0-1-1,0 1 0,0 0 1,0-1-1,1 1 0,0 0 1,3 1-139,-1-1 1,1 1-1,0-1 1,-1-1-1,1 1 1,0 0-1,8-1 1,0-1-1386,1 0 1,-1-1-1,0 0 1,23-7-1,2-9-5634</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6.184"/>
    </inkml:context>
    <inkml:brush xml:id="br0">
      <inkml:brushProperty name="width" value="0.025" units="cm"/>
      <inkml:brushProperty name="height" value="0.025" units="cm"/>
    </inkml:brush>
  </inkml:definitions>
  <inkml:trace contextRef="#ctx0" brushRef="#br0">141 0 8104,'0'0'7062,"-9"9"-6250,-27 29-118,34-37-677,0 1-1,1 0 1,-1-1 0,1 1 0,-1 0 0,1 0 0,0 0-1,0 0 1,0 0 0,0 1 0,0-1 0,1 0 0,-1 0-1,0 1 1,1-1 0,0 0 0,-1 3 0,2-3-10,-1-1-1,1 1 1,-1-1 0,1 1 0,-1-1-1,1 1 1,0-1 0,0 0 0,-1 1 0,1-1-1,0 0 1,0 0 0,1 0 0,-1 0-1,0 0 1,0 0 0,0 0 0,1 0 0,1 1-1,6 2-70,1 1-1,0-2 1,0 1 0,1-1-1,17 2 1,-10-1-298,-18-4 363,1 0 1,0 0-1,-1 0 0,1 0 1,0 0-1,-1 0 0,1 0 1,-1 0-1,1 0 0,0 1 1,-1-1-1,1 0 0,-1 0 1,1 1-1,0-1 0,-1 0 1,1 1-1,-1-1 0,1 1 1,-1-1-1,0 1 0,1-1 1,-1 1-1,1-1 0,-1 1 1,0-1-1,1 1 0,-1 0 1,0-1-1,0 1 0,0-1 1,1 1-1,-1 0 0,0 0 1,-17 16 1146,-34 6 775,-8-8-471,44-13-1546,0 2 1,1 0 0,-23 9-1,43-12-6232,5-1 2087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6.502"/>
    </inkml:context>
    <inkml:brush xml:id="br0">
      <inkml:brushProperty name="width" value="0.025" units="cm"/>
      <inkml:brushProperty name="height" value="0.025" units="cm"/>
    </inkml:brush>
  </inkml:definitions>
  <inkml:trace contextRef="#ctx0" brushRef="#br0">48 0 9641,'0'0'8008,"-3"77"-6919,-10-38-449,2-1-255,1 0-65,3-3-192,3-4-96,4-7 0,0-10-160,18-11-801,3-3 0,3-10-993,-1-15-1953,4-8-1282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6.848"/>
    </inkml:context>
    <inkml:brush xml:id="br0">
      <inkml:brushProperty name="width" value="0.025" units="cm"/>
      <inkml:brushProperty name="height" value="0.025" units="cm"/>
    </inkml:brush>
  </inkml:definitions>
  <inkml:trace contextRef="#ctx0" brushRef="#br0">243 0 8616,'0'0'4196,"-35"73"-3779,26-44 287,5 2-31,4 1-193,0-2-256,0-3-95,0-3-1,2-6-96,3-5-545,1-5-159,-5-6-898</inkml:trace>
  <inkml:trace contextRef="#ctx0" brushRef="#br0" timeOffset="1">0 159 10410,'0'0'4196,"61"2"-2787,-25-1-320,7 0-833,1 1-159,-3-2-33,-1 0-1218,-8 0-2977,-7-2-994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7.231"/>
    </inkml:context>
    <inkml:brush xml:id="br0">
      <inkml:brushProperty name="width" value="0.025" units="cm"/>
      <inkml:brushProperty name="height" value="0.025" units="cm"/>
    </inkml:brush>
  </inkml:definitions>
  <inkml:trace contextRef="#ctx0" brushRef="#br0">26 1 1249,'0'0'12657,"-3"9"-12101,-3 12-100,1-1 1,1 1 0,1 0 0,0 0 0,2 0 0,1 27-1,0-46-473,0-1-1,1 1 0,-1-1 1,1 1-1,-1-1 1,1 1-1,0-1 0,0 1 1,0-1-1,-1 0 0,1 1 1,1-1-1,-1 0 1,0 0-1,0 0 0,0 0 1,1 0-1,-1 0 0,0 0 1,1 0-1,-1 0 1,1-1-1,-1 1 0,1-1 1,-1 1-1,1-1 0,-1 1 1,1-1-1,0 0 1,-1 0-1,1 0 0,-1 0 1,1 0-1,0 0 0,-1 0 1,1-1-1,-1 1 0,1 0 1,0-1-1,-1 1 1,1-1-1,1-1 0,3 0-533,1 0-1,-1-1 1,-1 1 0,1-1-1,0-1 1,-1 1-1,1-1 1,-1 0-1,7-7 1,-7 4-18,0 0 1,0-1-1,-1 0 0,0 0 1,0 0-1,-1-1 1,3-10-1,-4 12 874,0 0 1,-1 0-1,0 0 1,0 0-1,-1 0 0,0-1 1,0 1-1,-1 0 1,-1-10-1,-3 14 3421,-1 13-2651,-2 10-772,5-1-175,0 1 0,2 0 0,0 0 0,2-1 0,0 1 0,5 23 0,-1 5-1606,-5-39-2254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7.604"/>
    </inkml:context>
    <inkml:brush xml:id="br0">
      <inkml:brushProperty name="width" value="0.025" units="cm"/>
      <inkml:brushProperty name="height" value="0.025" units="cm"/>
    </inkml:brush>
  </inkml:definitions>
  <inkml:trace contextRef="#ctx0" brushRef="#br0">1 15 6406,'0'0'8264,"75"13"-7559,-36-11-577,0-1-64,0-1-1025,-1 0-3043,-8-4-5509</inkml:trace>
  <inkml:trace contextRef="#ctx0" brushRef="#br0" timeOffset="1">468 0 13036,'0'0'1378,"59"15"-1218,-28-13-96,-6-2-2210,3 0-8072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1.684"/>
    </inkml:context>
    <inkml:brush xml:id="br0">
      <inkml:brushProperty name="width" value="0.035" units="cm"/>
      <inkml:brushProperty name="height" value="0.035" units="cm"/>
    </inkml:brush>
  </inkml:definitions>
  <inkml:trace contextRef="#ctx0" brushRef="#br0">9 1 16155,'4'6'1977,"-4"8"-1265,-3 10-280,-1 5 1497,1 11-1241,2 6-96,-1 5-160,2 4-104,3-2-176,2-3-48,0-5-192,2-5-208,1-16-592,0-7 776,-8-20-120,-1-14-88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8.343"/>
    </inkml:context>
    <inkml:brush xml:id="br0">
      <inkml:brushProperty name="width" value="0.025" units="cm"/>
      <inkml:brushProperty name="height" value="0.025" units="cm"/>
    </inkml:brush>
  </inkml:definitions>
  <inkml:trace contextRef="#ctx0" brushRef="#br0">77 97 6887,'0'0'4142,"5"-9"-2471,23-45 1649,-27 54-3250,-1-1-1,0 1 1,1 0-1,-1-1 1,0 1-1,0-1 1,1 1-1,-1 0 1,0-1-1,0 1 0,0-1 1,0 1-1,0-1 1,0 1-1,0-1 1,0 1-1,0-1 1,0 1-1,0-1 1,0 1-1,0-1 0,0 1 1,0-1-1,0 1 1,0-1-1,0 1 1,-1-1-1,1 1 1,0 0-1,0-1 1,-1 1-1,1-1 0,0 1 1,-1 0-1,1-1 1,0 1-1,-1 0 1,1-1-1,-1 1 1,1 0-1,0 0 1,-1-1-1,1 1 1,-1 0-1,1 0 0,-1 0 1,1 0-1,-1-1 1,1 1-1,-1 0 1,1 0-1,-1 0 1,1 0-1,-1 0 1,1 0-1,-1 0 0,1 1 1,0-1-1,-1 0 1,0 0-1,-30 10 13,25-5-90,0-1 0,1 1-1,0 0 1,0 1 0,0-1 0,1 1-1,0 0 1,-7 12 0,9-14-2,-1 1 0,1-1 1,1 0-1,-1 1 1,0 0-1,1-1 0,0 1 1,0 0-1,1 0 0,-1 0 1,1-1-1,0 1 1,1 0-1,0 6 0,0-10 14,-1 1 0,1-1-1,0 1 1,0-1 0,1 1-1,-1-1 1,0 0 0,0 1-1,1-1 1,-1 0 0,0 0-1,1 0 1,-1 0 0,1 0-1,0 0 1,-1-1 0,1 1-1,0 0 1,-1-1 0,1 1-1,0-1 1,0 0 0,-1 0-1,1 1 1,0-1 0,2-1-1,50-2 192,-43 0-167,0 0 0,0-1 0,0 0 0,-1-1 0,0 0 1,1 0-1,-2-1 0,1-1 0,12-11 0,-18 16 10,0-1-1,0 0 1,-1-1 0,1 1-1,-1-1 1,0 1 0,0-1-1,0 0 1,-1 0 0,1-1-1,-1 1 1,0 0 0,0-1-1,-1 1 1,1-1-1,-1 0 1,0 1 0,0-1-1,0 0 1,-1 0 0,0 0-1,0 1 1,0-1 0,-2-8-1,2 12-97,0 1 1,-1-1-1,1 1 0,0-1 0,0 1 0,-1-1 0,1 1 0,0-1 0,-1 1 0,1 0 0,0-1 0,-1 1 0,1-1 0,-1 1 0,1 0 0,-1 0 0,1-1 0,0 1 0,-1 0 0,1 0 0,-1-1 0,0 1 0,1 0 0,-1 0 0,1 0 0,-1 0 0,1 0 0,-1 0 0,1 0 0,-1 0 0,1 0 0,-1 0 0,1 0 0,-1 0 0,1 0 0,-1 1 0,1-1 0,-1 0 0,1 0 0,-1 1 0,0-1 0,0 1-228,0-1 0,0 1 0,0-1 0,0 1 0,0 0 0,0-1 0,0 1 0,1 0 0,-1 0 0,0-1 0,0 1 0,1 0 0,-1 0 0,0 0 0,1 0 0,-1 0 0,1 0 0,-1 0 0,1 2 0,-1 9-2771,1-1-993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8.835"/>
    </inkml:context>
    <inkml:brush xml:id="br0">
      <inkml:brushProperty name="width" value="0.025" units="cm"/>
      <inkml:brushProperty name="height" value="0.025" units="cm"/>
    </inkml:brush>
  </inkml:definitions>
  <inkml:trace contextRef="#ctx0" brushRef="#br0">59 17 9833,'0'0'32,"-1"10"278,-45 318 4190,43-303-5122,-3 14 3550,4-37-1151,1-25-671,3 3-1102,0 1 0,1-1 1,0 1-1,2 0 0,0 0 0,14-31 0,1 7-355,40-66 0,-54 99 324,1 0-1,0 0 1,1 1-1,15-15 1,-22 22 18,0 1 0,0 0 0,1-1 0,-1 1 0,1 0 0,-1 0 0,1 0 1,-1 0-1,1 0 0,-1 0 0,1 1 0,0-1 0,0 0 0,-1 1 0,1 0 1,0-1-1,0 1 0,0 0 0,-1 0 0,1 0 0,0 0 0,0 0 0,0 0 1,-1 0-1,1 1 0,0-1 0,0 1 0,0-1 0,-1 1 0,1 0 0,-1 0 1,1 0-1,0 0 0,-1 0 0,1 0 0,-1 0 0,0 0 0,1 0 0,-1 1 1,2 2-1,4 5 1,-1 1 1,-1 0 0,0 1 0,0-1 0,-1 1-1,4 14 1,-6-18 43,0 0 1,0 0-1,-1 0 0,0 0 0,-1 0 1,1 1-1,-1-1 0,-1 0 0,1 0 1,-1 1-1,-3 7 0,2-12 89,0 0 0,0 0 0,0 0-1,-1 0 1,1-1 0,-1 1 0,0-1 0,0 1 0,0-1 0,0 0-1,0-1 1,0 1 0,0 0 0,-1-1 0,1 0 0,-1 1 0,1-1-1,-1-1 1,1 1 0,-7 0 0,8 0-105,-1-1 0,1 1-1,0-1 1,0 0 0,0 0 0,-1 0 0,1 0-1,0 0 1,0 0 0,0 0 0,-1-1 0,1 1-1,0-1 1,0 0 0,0 1 0,0-1 0,0 0 0,0 0-1,0 0 1,0-1 0,0 1 0,1 0 0,-1-1-1,0 1 1,1-1 0,-1 0 0,1 1 0,0-1-1,-1 0 1,1 0 0,0 0 0,0 0 0,0 0-1,0-3 1,-1-23-3191,2 27 2723,0-1 1,0 1-1,1 0 1,-1-1-1,0 1 1,1 0-1,-1 0 0,1-1 1,-1 1-1,1 0 1,0 0-1,-1 0 1,1 0-1,0 0 0,0 0 1,0 0-1,0 0 1,1-1-1,10-5-5109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49.684"/>
    </inkml:context>
    <inkml:brush xml:id="br0">
      <inkml:brushProperty name="width" value="0.025" units="cm"/>
      <inkml:brushProperty name="height" value="0.025" units="cm"/>
    </inkml:brush>
  </inkml:definitions>
  <inkml:trace contextRef="#ctx0" brushRef="#br0">18 1 11563,'0'0'2194,"-2"12"-1916,-13 145 2037,15-140-2177,0 1 0,1 0-1,0 0 1,2 0-1,0-1 1,1 1 0,10 27-1,-14-45-126,0 1 0,0-1 0,0 1 0,0 0 0,1-1 0,-1 1 0,0-1 0,0 1 0,0-1 0,1 1-1,-1 0 1,0-1 0,1 1 0,-1-1 0,0 0 0,1 1 0,-1-1 0,1 1 0,-1-1 0,1 0 0,-1 1 0,1-1 0,-1 0 0,1 1 0,-1-1-1,1 0 1,-1 0 0,1 1 0,1-1 0,3-16 266,-2-34-65,-3 48-228,-1-14 16,0 0 0,-1 0 0,0 0 0,-1 0 0,-1 0 0,-12-29 0,16 45-75,2 7-277,1-3 353,1 1 0,0-1 1,0-1-1,0 1 0,0 0 0,0-1 1,1 0-1,-1 0 0,1 0 0,0-1 1,0 0-1,0 0 0,0 0 0,0 0 1,0-1-1,11 2 0,7 0 65,2 0 0,33-2 0,4-18 126,-40 51-512,-17-31 351,0-1 1,0 1 0,0-1 0,0 0 0,1-1-1,-1 1 1,0-1 0,1 0 0,-1 0 0,1-1-1,-1 0 1,1 0 0,5 0 0,73-10-13,-51 2-74,-24 5 38,1 0-1,-1 1 1,0 0-1,1 0 1,-1 1-1,1 0 1,-1 1 0,1 0-1,-1 1 1,1 0-1,-1 0 1,1 1 0,12 4-1,-11-3-76,0 1-1,1-2 1,-1 0-1,1 0 1,-1-1-1,1 0 1,0-1 0,-1 0-1,1-1 1,-1 0-1,1-1 1,19-6-1,-18-1-5878,-13 6 1435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50.019"/>
    </inkml:context>
    <inkml:brush xml:id="br0">
      <inkml:brushProperty name="width" value="0.025" units="cm"/>
      <inkml:brushProperty name="height" value="0.025" units="cm"/>
    </inkml:brush>
  </inkml:definitions>
  <inkml:trace contextRef="#ctx0" brushRef="#br0">0 1 10570,'0'0'320,"67"36"-9929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50.430"/>
    </inkml:context>
    <inkml:brush xml:id="br0">
      <inkml:brushProperty name="width" value="0.025" units="cm"/>
      <inkml:brushProperty name="height" value="0.025" units="cm"/>
    </inkml:brush>
  </inkml:definitions>
  <inkml:trace contextRef="#ctx0" brushRef="#br0">0 1 10282,'0'0'6940,"8"3"-5718,13 1-1176,0 1 0,0-2-1,0-1 1,0-1 0,1 0 0,-1-2-1,0-1 1,24-4 0,69-2-602,-54 17 398,3 1-3656,-42-9 2039,-14 0 1447,0-1 1,0 0-1,0 0 0,0 0 0,11-3 0,-19 3 847,-11 5 4993,11-5-5432,0 1 0,0 0 0,0 0 0,0-1 0,0 1 0,0 0 0,0 0-1,1 0 1,-1 0 0,0 0 0,0 0 0,1 1 0,-1-1 0,1 0 0,-1 0-1,1 0 1,-1 1 0,1-1 0,0 0 0,-1 0 0,1 3 0,0-4 234,-9 21 752,8-21-1015,1 1 0,0-1 0,-1 1 0,1-1 0,0 1 0,-1-1 0,1 1 0,0-1 0,0 1 0,0-1 0,-1 1 0,1 0 0,0-1 0,0 1-1,0-1 1,0 1 0,0 0 0,0-1 0,0 1 0,0-1 0,0 1 0,1 0 0,-1-1 0,0 1 0,0-1 0,0 1 0,1-1 0,-1 1 0,1 0 0,-10-1 130,0-2 0,0 1 0,0-1 0,1 0 0,-12-5-1,11 4-129,1 0-1,-1 1 1,0 0-1,0 0 1,-13 0-1,51 18-4518,-5-15-1121,-1-1-5072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52.381"/>
    </inkml:context>
    <inkml:brush xml:id="br0">
      <inkml:brushProperty name="width" value="0.025" units="cm"/>
      <inkml:brushProperty name="height" value="0.025" units="cm"/>
    </inkml:brush>
  </inkml:definitions>
  <inkml:trace contextRef="#ctx0" brushRef="#br0">115 71 929,'0'0'8248,"8"-9"-6412,25-26-53,-32 34-1494,0 0-1,0 0 1,0 1-1,0-1 1,0 0-1,-1 0 0,1 0 1,0 0-1,-1 0 1,1 0-1,0 0 1,-1-1-1,0 1 1,1 0-1,-1 0 1,1 0-1,-1 0 1,0-1-1,0 0 1,0 2-222,-1-1 1,1 1 0,-1-1-1,1 1 1,-1 0 0,1-1-1,-1 1 1,1 0-1,-1 0 1,1-1 0,-1 1-1,1 0 1,-1 0 0,1 0-1,-1 0 1,0 0-1,1 0 1,-1 0 0,1 0-1,-1 0 1,0 0 0,1 0-1,-1 0 1,1 0 0,-1 0-1,-38 11 2,24-2-41,1-1 1,-25 22 0,35-27-34,-1 2 0,0-1 0,1 1 0,0-1 0,0 1 0,0 0 0,1 0 0,-1 1 1,1-1-1,-4 12 0,7-16 1,0 0 1,0 0 0,0 0-1,0 0 1,1 0 0,-1 0-1,0 0 1,0 0-1,1 0 1,-1 0 0,1 0-1,-1 0 1,1 0 0,-1-1-1,1 1 1,0 0 0,-1 0-1,1 0 1,0-1 0,-1 1-1,1 0 1,0-1 0,0 1-1,0-1 1,0 1-1,0-1 1,-1 1 0,1-1-1,0 0 1,0 1 0,0-1-1,0 0 1,0 0 0,0 0-1,0 1 1,0-1 0,0 0-1,1-1 1,-1 1 0,1 0-1,57 1 120,-43-2-121,-7 1-6,1 1 1,0 1-1,-1-1 0,15 6 0,-23-7 8,1 1-1,0-1 0,0 1 1,-1 0-1,1 0 0,-1 0 0,1 0 1,0 0-1,-1 0 0,0 0 1,1 1-1,-1-1 0,2 3 0,-2-3 7,-1 0-1,0 0 0,0 0 0,1 0 1,-1 0-1,0 0 0,0 0 0,0 0 1,0 0-1,0 0 0,0 0 0,0 0 1,-1 0-1,1 0 0,0 0 0,-1 0 1,1 0-1,0 0 0,-1 0 0,1 0 1,-1 0-1,1-1 0,-1 1 0,0 0 1,1 0-1,-1 0 0,-1 0 0,-1 2 96,0-1-1,0 0 1,-1 1-1,1-2 1,0 1-1,-1 0 1,0-1-1,1 1 1,-1-1-1,0 0 1,1 0 0,-1 0-1,-5 0 1,-59 2 909,45-2-972,2 1 446,13 0-1397,22-1-10073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2.564"/>
    </inkml:context>
    <inkml:brush xml:id="br0">
      <inkml:brushProperty name="width" value="0.025" units="cm"/>
      <inkml:brushProperty name="height" value="0.025" units="cm"/>
    </inkml:brush>
  </inkml:definitions>
  <inkml:trace contextRef="#ctx0" brushRef="#br0">1 1 5285,'0'0'13746,"0"8"-13100,3 199 2723,-3-206-3347,0-1 1,0 1-1,0-1 0,0 1 1,0-1-1,0 1 1,1 0-1,-1-1 1,0 1-1,0-1 0,0 1 1,0-1-1,1 1 1,-1-1-1,0 1 0,1-1 1,-1 1-1,0-1 1,1 1-1,-1-1 1,1 0-1,-1 1 0,0-1 1,1 0-1,-1 1 1,1-1-1,-1 0 0,1 1 1,-1-1-1,1 0 1,0 0-1,-1 0 1,1 0-1,-1 1 0,1-1 1,-1 0-1,1 0 1,-1 0-1,1 0 0,0 0 1,-1 0-1,1 0 1,-1-1-1,1 1 0,-1 0 1,1 0-1,0 0 1,-1 0-1,1-1 1,-1 1-1,1 0 0,-1-1 1,0 1-1,1 0 1,-1-1-1,1 0 1,31-21 850,35-45-562,20-19-163,-86 86-149,-1-1 0,1 0 0,-1 1 0,1-1 0,-1 1 0,1-1-1,-1 1 1,1-1 0,0 1 0,-1-1 0,1 1 0,0 0 0,-1-1 0,1 1 0,0 0-1,0-1 1,-1 1 0,1 0 0,0 0 0,0 0 0,-1 0 0,1-1 0,0 1 0,0 0-1,-1 1 1,1-1 0,0 0 0,0 0 0,-1 0 0,1 0 0,0 0 0,0 1-1,-1-1 1,2 1 0,-1 1-5,0 0 0,0-1 0,0 1 0,-1 0 0,1 0-1,-1 0 1,0 0 0,1 0 0,-1 0 0,0 0 0,0 0 0,0 0-1,0 2 1,-13 69-120,13-71 126,0 0 4,-2 2-1,1 0 1,0 1-1,1-1 0,-1 0 1,1 0-1,0 1 0,0 7 1,0-12-3,0 1 1,1-1-1,-1 1 1,0-1-1,0 1 1,0-1-1,1 1 1,-1-1-1,0 0 1,1 1-1,-1-1 1,0 1-1,1-1 1,-1 0-1,0 0 1,1 1 0,-1-1-1,1 0 1,-1 1-1,1-1 1,-1 0-1,0 0 1,1 0-1,-1 0 1,1 0-1,-1 1 1,2-1-1,24-7 119,-6-5-66,-1 0 0,0-1 0,28-25 0,-27 21-94,1 0 0,28-16 0,-48 33 33,-1 0 1,0-1 0,1 1 0,-1 0 0,0 0 0,1 0-1,-1-1 1,0 1 0,1 0 0,-1 0 0,1 0 0,-1 0-1,0 0 1,1 0 0,-1 0 0,1 0 0,-1 0-1,0 0 1,1 0 0,-1 0 0,1 0 0,-1 0 0,0 0-1,1 0 1,-1 0 0,0 0 0,1 0 0,-1 1 0,1-1-1,-1 0 1,0 0 0,1 0 0,-1 1 0,0-1-1,0 0 1,1 1 0,-1-1 0,0 0 0,0 0 0,1 1-1,-1-1 1,0 0 0,1 2 0,1 24 96,-12 31 443,10-56-511,-1 1 0,0 0 0,1 0 0,-1-1 0,1 1-1,-1 0 1,1 0 0,0 0 0,0 0 0,0 0-1,0 0 1,0 0 0,0 0 0,1 0 0,-1 0-1,1-1 1,-1 1 0,1 0 0,0 0 0,1 3-1,13 1-1678,9-7-3869,-11-2-1334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2.988"/>
    </inkml:context>
    <inkml:brush xml:id="br0">
      <inkml:brushProperty name="width" value="0.025" units="cm"/>
      <inkml:brushProperty name="height" value="0.025" units="cm"/>
    </inkml:brush>
  </inkml:definitions>
  <inkml:trace contextRef="#ctx0" brushRef="#br0">164 44 15278,'0'0'6246,"-9"-4"-5648,6 3-577,0-1 0,0 1 0,-1 0 0,1 0 0,0 0 0,0 1 0,-1-1 0,1 1 0,0 0 0,-1 0 0,1 0 0,0 0 0,-1 0 0,1 1 0,0 0 0,-1 0 0,1 0 0,0 0 0,0 0 0,0 0 0,0 1 0,0-1 0,0 1 0,0 0 0,1 0 0,-1 0 0,-3 4-1,4-4 7,-38 40 1320,38-40-1230,-1 1 0,1 0 0,0 1 0,0-1 0,0 0 0,1 1 0,-1-1-1,1 1 1,0-1 0,0 1 0,0 0 0,-1 6 0,2-9-108,1 0-1,-1-1 1,1 1 0,-1 0 0,1-1-1,-1 1 1,1-1 0,-1 1 0,1 0-1,0-1 1,-1 1 0,1-1 0,0 0-1,-1 1 1,1-1 0,0 1 0,-1-1-1,1 0 1,0 0 0,0 1 0,0-1-1,-1 0 1,1 0 0,0 0 0,0 0-1,0 0 1,-1 0 0,1 0 0,0 0-1,0 0 1,0 0 0,-1-1 0,1 1-1,0 0 1,0 0 0,0-1 0,34-9 190,-17 1-180,0-2-1,-1 0 1,0-1 0,-1 0-1,-1-1 1,0-1 0,25-31 0,-31 29-37,-6 11-31,-4 12-98,-4 13 62,2-13 87,1 1 1,1-1-1,-1 1 1,1 0-1,0 10 1,1-17 1,0 0 0,0 0 0,0 1-1,1-1 1,-1 0 0,0 0 0,1 1 0,-1-1 0,1 0-1,-1 0 1,1 0 0,-1 0 0,1 0 0,0 0 0,0 0 0,-1 0-1,1 0 1,0 0 0,0 0 0,0 0 0,0 0 0,0-1-1,0 1 1,0 0 0,0-1 0,1 1 0,-1-1 0,0 1 0,0-1-1,0 0 1,1 1 0,-1-1 0,0 0 0,0 0 0,1 0 0,-1 0-1,0 0 1,2 0 0,2 0-184,1-1 0,0 1 0,-1-1 0,1 0 0,-1 0 0,1-1 0,7-2 0,33-24-6756,-20 10-484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3.316"/>
    </inkml:context>
    <inkml:brush xml:id="br0">
      <inkml:brushProperty name="width" value="0.025" units="cm"/>
      <inkml:brushProperty name="height" value="0.025" units="cm"/>
    </inkml:brush>
  </inkml:definitions>
  <inkml:trace contextRef="#ctx0" brushRef="#br0">170 0 11851,'0'0'9887,"-3"9"-8275,-10 19-338,0-1-1,-23 35 1,15-30-1249,-43 50-1,55-76-3142,3-11-4147,1-6 1190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3.646"/>
    </inkml:context>
    <inkml:brush xml:id="br0">
      <inkml:brushProperty name="width" value="0.025" units="cm"/>
      <inkml:brushProperty name="height" value="0.025" units="cm"/>
    </inkml:brush>
  </inkml:definitions>
  <inkml:trace contextRef="#ctx0" brushRef="#br0">1 1 4965,'0'0'17873,"54"4"-16912,-29 3-257,-2 1-287,4-1-289,-6 1-96,-1-1-64,-1 3-1025,-4 0-1089,-1-2-1410,-3-3-2241,1 1-5702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11.692"/>
    </inkml:context>
    <inkml:brush xml:id="br0">
      <inkml:brushProperty name="width" value="0.025" units="cm"/>
      <inkml:brushProperty name="height" value="0.025" units="cm"/>
    </inkml:brush>
  </inkml:definitions>
  <inkml:trace contextRef="#ctx0" brushRef="#br0">6 1151 5285,'0'0'97,"0"0"0,0 1 0,0-1 0,0 0 0,0 0 0,0 0 0,1 0 0,-1 0 0,0 1 1,0-1-1,0 0 0,0 0 0,0 0 0,0 0 0,0 1 0,0-1 0,0 0 0,0 0 0,0 0 0,0 0 0,0 0 0,0 1 0,0-1 0,0 0 0,0 0 0,0 0 0,0 0 0,0 1 0,0-1 1,-1 0-1,1 0 0,0 0 0,0 0 0,0 0 0,0 1 0,0-1 0,0 0 0,0 0 0,-1 0 0,1 0 0,0 0 0,0 0 0,0 0 0,0 0 0,0 0 0,-1 1 0,1-1 0,0 0 0,0 0 1,0 0-1,0 0 0,0 0 0,-1 0 0,1 0 0,0 0 0,0 0 0,0 0 0,0 0 0,-1 0 0,1 0 0,0 0 0,0-1 0,0 1 0,0 0 0,-1 0 0,1 0 0,0 0 0,18 4 1682,29 0-1167,44-8 477,103-18 1,-12 1-701,272 23-134,-107 7-131,-155-25 2,29 0 207,-197 16-337,33 2 31,-1-3 1,0-3-1,0-1 1,87-22-1,-103 15 1,-11 3 17,0 1 0,1 1 0,43-4 0,-71 11 18,-1-1 0,1 0 1,0 1-1,-1-1 0,1 0 0,-1 0 0,1 0 0,-1-1 0,1 1 0,-1 0 0,0 0 0,1-1 0,-1 1 0,0-1 0,0 1 0,0-1 0,0 0 0,0 1 0,-1-1 0,2-2 0,16-45 696,-12 32-696,202-631 327,-190 587-92,-4 19 114,10-60-1,-23 93-287,0 4 107,-3 7 7,1-1-221,0 0 0,0 1-1,0-1 1,-1 0 0,1 0-1,0 0 1,-1 0 0,1 0 0,-1 0-1,1-1 1,-1 1 0,0 0-1,1-1 1,-3 1 0,-16 1 16,1 0 1,0-2-1,-1-1 1,1 0 0,-27-6-1,-34-1-42,-546 14 27,0 36 120,442-28 21,-8 4-73,-175 6 121,352-23-170,11-1 8,-1 1 0,0-1-1,0 0 1,0-1 0,0 1 0,0-1-1,0 0 1,1 0 0,-1-1-1,-5-1 1,9 2-93,27 1-449,77-6 531,-1-4 0,189-45 0,78-9-723,357 46-110,-497 20 755,-228-2 86,-16 1 60,-173 32-190,5 1 128,-709 109-393,826-129 389,0-3-1,-1-3 0,0-2 0,-79-5 1,129-3 22,0-2 1,0 0 0,1-1 0,0 0-1,0-2 1,0 0 0,1 0-1,0-2 1,-19-12 0,103 18-641,232 26 415,3 0-974,515-94-1074,-443 25 1686,-165 16 518,22-1 140,-172 28-119,-61 3-48,0 0 0,0 1-1,-1-1 1,1 0 0,0 0 0,0 0-1,-1 0 1,1 0 0,0 0-1,0 0 1,-1 1 0,1-1 0,0 0-1,0 0 1,0 0 0,-1 1 0,1-1-1,0 0 1,0 0 0,0 0-1,0 1 1,-1-1 0,1 0 0,0 0-1,0 1 1,0-1 0,0 0-1,0 0 1,0 1 0,0-1 0,0 0-1,0 1 1,0-1 0,0 0 0,0 0-1,0 1 1,0-1 0,0 0-1,0 0 1,0 1 0,0-1 0,0 0-1,1 1 1,-1-1 0,0 0-1,0 0 1,0 0 0,0 1 0,0-1-1,1 0 1,-1 0 0,0 0 0,0 1-1,0-1 1,1 0 0,-1 0-1,0 0 1,0 0 0,1 0 0,-1 1-1,0-1 1,0 0 0,1 0-1,-1 0 1,0 0 0,1 0 0,-1 0-1,0 0 1,1 0 0,-19 15-1596,-11-3-1564,-8-4-1852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2.249"/>
    </inkml:context>
    <inkml:brush xml:id="br0">
      <inkml:brushProperty name="width" value="0.035" units="cm"/>
      <inkml:brushProperty name="height" value="0.035" units="cm"/>
    </inkml:brush>
  </inkml:definitions>
  <inkml:trace contextRef="#ctx0" brushRef="#br0">1 41 13539,'0'-2'190,"0"0"1,0 0-1,0 0 0,1-1 1,-1 1-1,1 0 0,-1 0 1,1 0-1,1-3 1,-1 5-157,-1 0-1,0 0 1,0 0 0,0 0 0,1 0 0,-1-1 0,0 1 0,0 0 0,0 0 0,1 0 0,-1 0 0,0 0 0,0 0 0,0 0 0,1 0 0,-1 0 0,0 0 0,0 0 0,1 0 0,-1 0 0,0 0 0,0 0 0,0 0 0,1 0 0,-1 0 0,0 1 0,0-1 0,0 0 0,1 0 0,-1 0 0,0 0 0,0 0 0,0 0 0,0 1 0,1-1 0,-1 0 0,0 0 0,0 0 0,0 0 0,0 1 0,0-1 0,0 0 0,0 0 0,1 0 0,-1 1 0,0-1 0,2 6 202,1-1 0,-1 1 0,0-1 0,0 1 0,1 8 0,26 145 1443,11 209 0,-21-524-88,-17 139-1560,43-316 89,-43 322-129,1 1 1,0-1-1,0 1 1,9-19-1,-12 28 6,0 0 0,1 1 1,-1-1-1,0 1 0,1-1 0,-1 0 0,0 1 1,1-1-1,-1 1 0,1-1 0,-1 1 0,1-1 1,-1 1-1,1-1 0,-1 1 0,1 0 1,0-1-1,-1 1 0,1 0 0,-1-1 0,1 1 1,0 0-1,-1 0 0,1 0 0,0 0 0,0 0 1,-1-1-1,1 1 0,0 0 0,0 1 0,1-1-2,-1 1 0,0 0 0,1-1 0,-1 1 0,0 0 0,1 0-1,-1 0 1,0 0 0,0 0 0,0 0 0,0 1 0,2 1 0,2 5-21,-1 0 1,0 0 0,6 15-1,-7-13 50,0 1 0,-1-1-1,0 1 1,-1-1-1,0 1 1,-1 0 0,0-1-1,0 1 1,-3 14-1,2-19 34,-1 1-1,1-1 0,-1 1 0,0-1 1,0 0-1,-1 0 0,0 0 0,0 0 1,-1 0-1,1 0 0,-1-1 0,0 0 1,-1 0-1,1 0 0,-1 0 0,-5 3 1,8-6-87,1-1 0,-1 0 0,0 0 1,1 0-1,-1 0 0,0 0 1,0 0-1,0 0 0,0-1 1,0 1-1,1-1 0,-1 1 0,0-1 1,0 0-1,0 0 0,0 0 1,0 0-1,0 0 0,0 0 1,0-1-1,0 1 0,0 0 0,0-1 1,0 0-1,0 1 0,0-1 1,-3-2-1,3 1-97,-1 0-1,1-1 1,0 1-1,0-1 1,0 1-1,0-1 1,1 0-1,-1 0 1,1 1 0,-1-1-1,1 0 1,0-1-1,0 1 1,0 0-1,1 0 1,-1-4 0,0-19-463,3 0-221</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3.994"/>
    </inkml:context>
    <inkml:brush xml:id="br0">
      <inkml:brushProperty name="width" value="0.025" units="cm"/>
      <inkml:brushProperty name="height" value="0.025" units="cm"/>
    </inkml:brush>
  </inkml:definitions>
  <inkml:trace contextRef="#ctx0" brushRef="#br0">193 1 14061,'0'0'3508,"-8"5"-2585,-6 3-608,2 2-1,-1 0 1,1 0-1,1 1 1,0 0-1,0 1 1,2 0-1,-1 1 1,1 0-1,1 0 1,0 1-1,1 0 1,-5 15-1,4-7-32,1 0 0,1 0 0,1 1 0,0 0-1,2 0 1,1 0 0,1 0 0,3 41 0,-2-60-320,1 0 0,0 0-1,-1 0 1,2-1 0,-1 1-1,0 0 1,1-1 0,-1 1 0,1-1-1,0 1 1,0-1 0,1 0 0,-1 0-1,1 0 1,-1 0 0,1 0 0,0-1-1,0 1 1,0-1 0,0 0 0,1 0-1,-1 0 1,1 0 0,-1 0 0,7 1-1,-1 0-889,1 0 0,0-1 0,1-1 0,-1 0 0,0 0 0,0-1 0,0 0 0,15-2 0,8-5-6092</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5.680"/>
    </inkml:context>
    <inkml:brush xml:id="br0">
      <inkml:brushProperty name="width" value="0.025" units="cm"/>
      <inkml:brushProperty name="height" value="0.025" units="cm"/>
    </inkml:brush>
  </inkml:definitions>
  <inkml:trace contextRef="#ctx0" brushRef="#br0">36 8 4324,'-7'-7'7780,"-1"12"-4903,-2 16-1512,7-4-785,0-1 0,1 1-1,0-1 1,2 20 0,0-30-473,0-1 1,0 0 0,1 0-1,-1 0 1,1 0 0,0 0-1,0 0 1,1 0 0,0 0-1,0-1 1,0 1 0,0 0-1,1-1 1,0 0 0,-1 1-1,2-1 1,4 5 0,-5-7-59,0 0-1,0 0 1,0-1 0,0 1 0,0-1 0,1 1 0,-1-1 0,1 0 0,-1 0 0,1-1 0,-1 1-1,1-1 1,-1 0 0,1 0 0,-1 0 0,1 0 0,-1 0 0,1-1 0,-1 0 0,1 0-1,-1 0 1,1 0 0,-1 0 0,0-1 0,0 1 0,1-1 0,-1 0 0,0 0 0,-1 0 0,1 0-1,0-1 1,-1 1 0,5-6 0,-1 2-27,0-1 0,-1 0 0,0 0 0,0-1 0,-1 0 0,0 0 0,0 0 0,-1 0 0,0 0 0,0-1 0,-1 1 0,2-14 0,-4 22-21,0-30 108,-1 30-107,1-1-1,0 1 1,0-1-1,0 1 1,0-1-1,-1 1 1,1-1-1,0 1 1,-1-1-1,1 1 1,0-1-1,-1 1 1,1-1-1,-1 1 1,1-1-1,0 1 1,-1 0-1,1-1 1,-1 1-1,1 0 1,-1 0-1,1-1 1,-1 1-1,0 0 0,1 0 1,-1 0-1,1 0 1,-1-1-1,1 1 1,-1 0-1,0 0 1,1 0-1,-1 0 1,1 0-1,-1 1 1,0-1-1,1 0 1,-1 0-1,1 0 1,-1 0-1,1 1 1,-1-1-1,1 0 1,-1 0-1,1 1 1,-1-1-1,0 1 1,-2 1-4,1 1-1,-1-1 1,1 1 0,0 0 0,-1-1 0,1 1 0,1 0-1,-1 0 1,0 1 0,1-1 0,-1 0 0,1 0 0,0 1 0,0-1-1,0 1 1,1-1 0,-1 1 0,1 4 0,-3 68-16,3-73 9,1-1 0,-1 0 0,1 0 0,-1 1 0,1-1-1,0 0 1,0 0 0,0 0 0,0 0 0,0 0 0,1 0 0,-1 0 0,0-1 0,1 1 0,-1 0-1,1-1 1,0 1 0,0-1 0,-1 1 0,1-1 0,0 0 0,0 0 0,0 0 0,1 0 0,-1 0 0,0 0-1,3 0 1,7 2-1521,0 0-1,0-1 1,22 1 0,-33-3 1153,23 1-6227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6.085"/>
    </inkml:context>
    <inkml:brush xml:id="br0">
      <inkml:brushProperty name="width" value="0.025" units="cm"/>
      <inkml:brushProperty name="height" value="0.025" units="cm"/>
    </inkml:brush>
  </inkml:definitions>
  <inkml:trace contextRef="#ctx0" brushRef="#br0">195 1 11691,'0'0'7682,"-4"12"-6540,-12 30-642,-1 0 0,-2-1 0,-2 0 1,-1-2-1,-45 59 0,54-89-1204,6-15-2485,2-26-4643,4 22 6408,-2-22-4491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6.419"/>
    </inkml:context>
    <inkml:brush xml:id="br0">
      <inkml:brushProperty name="width" value="0.025" units="cm"/>
      <inkml:brushProperty name="height" value="0.025" units="cm"/>
    </inkml:brush>
  </inkml:definitions>
  <inkml:trace contextRef="#ctx0" brushRef="#br0">1 0 10570,'0'0'9385,"46"51"-8809,-26-29-223,-1-5-289,5-1 0,1-2-801,0-3-1249,-2-6-1761,2-4-1474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6.748"/>
    </inkml:context>
    <inkml:brush xml:id="br0">
      <inkml:brushProperty name="width" value="0.025" units="cm"/>
      <inkml:brushProperty name="height" value="0.025" units="cm"/>
    </inkml:brush>
  </inkml:definitions>
  <inkml:trace contextRef="#ctx0" brushRef="#br0">0 80 12780,'0'0'9065,"6"4"-8585,-5-3-464,0 0 0,1 0 0,-1 0 0,1 0 0,-1 0 0,1-1 0,0 1 0,-1 0 0,1-1 0,0 1-1,-1-1 1,1 0 0,0 0 0,-1 0 0,1 0 0,0 0 0,0 0 0,-1 0 0,1 0 0,0 0 0,-1-1 0,1 1 0,0-1 0,-1 0 0,4-1 0,2-2-92,-1-1 1,1 0 0,-1 0-1,0-1 1,9-10 0,25-30-1036,-42 60 1170,1 1 1,-2 0-1,0-1 0,-5 17 0,3-16-647,2 0 1,-1 0-1,2 0 0,-1 18 1,4-31-2766,8-1-747</inkml:trace>
  <inkml:trace contextRef="#ctx0" brushRef="#br0" timeOffset="1">357 28 17713,'0'0'544,"-34"47"834,18-22 127,9-3-384,0-2-512,3-1-449,4-6-192,0 2-897,9-7-1281,0-3-1121,2-5-1922,0 0-3363</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7.104"/>
    </inkml:context>
    <inkml:brush xml:id="br0">
      <inkml:brushProperty name="width" value="0.025" units="cm"/>
      <inkml:brushProperty name="height" value="0.025" units="cm"/>
    </inkml:brush>
  </inkml:definitions>
  <inkml:trace contextRef="#ctx0" brushRef="#br0">193 1 14029,'0'0'5184,"-6"12"-4010,-172 296 2627,171-300-5441,7-21-3919,1-3 955,-4-9-6115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7.433"/>
    </inkml:context>
    <inkml:brush xml:id="br0">
      <inkml:brushProperty name="width" value="0.025" units="cm"/>
      <inkml:brushProperty name="height" value="0.025" units="cm"/>
    </inkml:brush>
  </inkml:definitions>
  <inkml:trace contextRef="#ctx0" brushRef="#br0">0 0 15599,'0'0'3523,"9"47"-2562,11-30 256,7-2-448,5-2-577,4-4-96,1-2-801,-7-6-2209,-1-1-3076,-6-1-2402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07.762"/>
    </inkml:context>
    <inkml:brush xml:id="br0">
      <inkml:brushProperty name="width" value="0.025" units="cm"/>
      <inkml:brushProperty name="height" value="0.025" units="cm"/>
    </inkml:brush>
  </inkml:definitions>
  <inkml:trace contextRef="#ctx0" brushRef="#br0">54 194 13325,'0'0'5957,"7"8"-5311,-5-7-633,2 3 73,1 0 0,-1 1-1,-1-1 1,1 0 0,0 1 0,-1 0 0,0 0 0,0 0 0,-1 0 0,1 1 0,-1-1 0,0 1-1,-1-1 1,1 1 0,-1 0 0,0-1 0,0 7 0,-1-3 91,-1 0 0,0-1 0,-1 1 0,0-1 0,0 1 0,0-1 0,-1 0 0,-1 1 0,1-1 0,-7 8 0,-5 8 1311,-33 39 0,31-42-427,57-28-863,-23 1-763,1-1 1,-1-2-1,-1 1 1,22-16-1,-20 11-2055,-2 0 0,0-1 0,25-27 0,-7 0-5212</inkml:trace>
  <inkml:trace contextRef="#ctx0" brushRef="#br0" timeOffset="1">375 0 12684,'0'0'4986,"6"10"-3641,12 17-602,-7-12-436,-1 0-1,-1 0 1,0 1 0,-1 1 0,-1-1 0,0 1 0,7 27 0,-14-32-125,0 0 1,0 0-1,-1-1 0,0 1 0,-1 0 1,0-1-1,-1 0 0,-1 1 1,1-1-1,-2 0 0,0-1 0,0 1 1,-1-1-1,-10 15 0,3-7-209,-1 0 1,-1 0-1,-1-2 0,0 0 0,-1-1 0,-30 21 0,11-19-2210,11-12-3037,-2-4-7458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8:44.085"/>
    </inkml:context>
    <inkml:brush xml:id="br0">
      <inkml:brushProperty name="width" value="0.025" units="cm"/>
      <inkml:brushProperty name="height" value="0.025" units="cm"/>
    </inkml:brush>
  </inkml:definitions>
  <inkml:trace contextRef="#ctx0" brushRef="#br0">480 39 4965,'0'0'4697,"-8"-6"-4857,1-1 103,4 4 33,0 1 0,1-1-1,-1 1 1,0 0 0,0 0 0,0 0 0,0 0 0,-1 1 0,1-1 0,0 1-1,-5-1 1,7 1 39,1 1-1,-1 0 0,1 0 0,-1 0 0,1 0 0,-1-1 1,1 1-1,-1 0 0,1 0 0,-1 0 0,0 0 0,1 0 1,-1 0-1,1 1 0,-1-1 0,1 0 0,-1 0 1,1 0-1,-1 0 0,1 1 0,-1-1 0,1 0 0,-1 0 1,1 1-1,-1-1 0,1 0 0,-1 1 0,1-1 0,0 1 1,-1-1-1,1 0 0,0 1 0,-1-1 0,1 1 1,0-1-1,0 1 0,-1-1 0,1 2 0,-1 22 110,1-13 1175,-8-7-1146,-1 0 0,1 1 0,0 0 1,0 0-1,-11 11 0,8-8-85,5-3 5,1 0-1,0 0 1,0 1-1,0-1 1,-5 8-1,-13 15 43,40-27 2920,70-6-2152,8-12-793,169-8 0,-131 16-61,591-22 189,-154 11-57,-458 13-150,199-8 234,-310 15 11,-44 0-155,15 2-778,0 1 0,-53 13-1,-15 1-1,-671 42 762,378-35-28,-699 13 260,1034-37-52,40 0-244,38 0-226,248-18 249,-83 2 2,762-21-2159,-361 17-4077,-410 12 1628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8:48.417"/>
    </inkml:context>
    <inkml:brush xml:id="br0">
      <inkml:brushProperty name="width" value="0.025" units="cm"/>
      <inkml:brushProperty name="height" value="0.025" units="cm"/>
    </inkml:brush>
  </inkml:definitions>
  <inkml:trace contextRef="#ctx0" brushRef="#br0">1 1 4036,'0'0'6379,"8"0"-6454,106 12 213,131 31 0,21 3 35,-20-22-88,311-8-1,247-57 452,575-8-397,-857 40-166,486 1-232,-930 8 208,57 7-2031,-75-1-278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2.984"/>
    </inkml:context>
    <inkml:brush xml:id="br0">
      <inkml:brushProperty name="width" value="0.035" units="cm"/>
      <inkml:brushProperty name="height" value="0.035" units="cm"/>
    </inkml:brush>
  </inkml:definitions>
  <inkml:trace contextRef="#ctx0" brushRef="#br0">55 232 15787,'0'0'75,"1"1"0,0-1 0,-1 0 0,1 1 0,-1-1 0,1 0 0,-1 1-1,1-1 1,-1 1 0,1-1 0,-1 1 0,0-1 0,1 1 0,-1 0 0,0-1 0,1 1-1,-1-1 1,0 1 0,0 0 0,0-1 0,1 1 0,-1 0 0,0-1 0,0 1 0,0 0 0,0-1-1,0 1 1,0 0 0,0-1 0,0 1 0,0-1 0,-1 1 0,1 0 0,0-1 0,0 1-1,-1 0 1,1-1 0,0 1 0,-1 0 0,-18 34 1352,9-18-754,4-7-550,1 1 0,1 0 0,0 0 0,0 0 1,1 1-1,-2 17 0,4-29-121,1 1 1,0-1-1,0 0 0,0 0 1,0 1-1,0-1 1,0 0-1,0 1 1,0-1-1,0 0 0,0 0 1,0 1-1,0-1 1,1 0-1,-1 1 1,0-1-1,0 0 0,0 0 1,0 1-1,0-1 1,0 0-1,1 0 1,-1 1-1,0-1 0,0 0 1,0 0-1,1 0 1,-1 1-1,0-1 1,0 0-1,1 0 1,-1 0-1,0 0 0,0 0 1,1 1-1,-1-1 1,0 0-1,0 0 1,1 0-1,-1 0 0,0 0 1,1 0-1,-1 0 1,0 0-1,0 0 1,1 0-1,-1 0 0,0 0 1,1 0-1,-1 0 1,0-1-1,0 1 1,1 0-1,-1 0 0,0 0 1,0 0-1,1 0 1,-1 0-1,0-1 1,0 1-1,0 0 1,1 0-1,-1 0 0,0-1 1,0 1-1,0 0 1,1 0-1,-1-1 1,16-15 110,-8 3-30,-1 0-1,0 0 1,-1-1-1,0 0 1,-2 0-1,1-1 1,-2 1 0,0-1-1,-1 0 1,0 0-1,-1-16 1,-1 30-68,0 0 0,0 0 0,0-1 0,0 1 0,-1 0 0,1 0 0,0-1 0,-1 1 0,1 0 0,-1 0 0,1 0 1,-1 0-1,1 0 0,-1 0 0,-1-2 0,-5 3 124,0 11-67,5-3-67,0 0-1,1 1 1,0-1 0,0 1-1,1-1 1,0 1 0,0-1-1,4 16 1,-4-21-7,1 0 0,0 1 0,0-1 0,0 0 0,0 0 0,1 0 0,-1 0 0,1 0 0,0 0 0,0 0 1,2 3-1,-2-5 1,-1 0 0,0 0-1,1 0 1,-1 0 0,0 0 0,1-1 0,-1 1 0,1 0 0,-1-1 0,1 1 0,0-1 0,-1 1 0,1-1 0,0 0 0,-1 0 0,1 0 0,-1 0 0,1 0 0,0 0 0,-1 0 0,1 0-1,0-1 1,2 0 0,1-1 2,1-1 0,-1 1 0,0-1 0,1 0-1,-2-1 1,1 1 0,0-1 0,-1 0-1,1 0 1,5-7 0,5-8 10,15-24 0,-11 14 14,-2-1 0,-1-1-1,-1 0 1,13-45 0,-23 50-20,-6 20-5,-6 16-1,-4 16 9,1 1 0,1 0 0,2 0 1,0 1-1,2 0 0,1 0 0,1 0 0,2 32 0,1-53-2,1 0-1,-1 0 0,1 0 0,1 0 0,-1 0 0,1 0 1,6 13-1,-7-19-6,-1 1 1,1-1 0,0 0 0,0 0-1,-1 0 1,1 0 0,0 0-1,0 0 1,0 0 0,0 0-1,0 0 1,0 0 0,1 0-1,-1-1 1,0 1 0,0 0-1,1-1 1,1 1 0,-1-1-2,0 0 0,0 0-1,-1 0 1,1 0 0,0-1 0,-1 1 0,1-1 0,0 1 0,-1-1 0,1 0 0,-1 1 0,1-1-1,-1 0 1,1 0 0,-1 0 0,0 0 0,1-1 0,-1 1 0,2-2 0,5-7-33,-1-1 1,1 1-1,-2-2 1,0 1 0,0 0-1,-1-1 1,0 0-1,3-17 1,-3 15-34,-6 92-253,-1-62 304,1-10 25,1-1 0,-1 1 0,1 0 0,0-1 0,0 1 0,0-1 1,1 1-1,0-1 0,2 10 0,-2-15-6,-1 0-1,0 0 1,0 0 0,1 1-1,-1-1 1,0 0 0,0 0-1,1 0 1,-1 0 0,0 0-1,1 0 1,-1 0 0,0 0-1,0 0 1,1 0 0,-1 0-1,0 0 1,1 0 0,-1 0-1,0 0 1,0 0 0,1 0-1,-1 0 1,0 0 0,1 0-1,-1 0 1,0 0 0,0-1-1,1 1 1,-1 0 0,0 0-1,0 0 1,0 0 0,1-1-1,-1 1 1,0 0 0,0 0-1,0-1 1,1 1 0,-1 0-1,0 0 1,0-1 0,0 1-1,0 0 1,0 0 0,0-1-1,0 1 1,9-15-94,-2-5-608,10-37 1,-9 25 500,0 3-119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9:42.950"/>
    </inkml:context>
    <inkml:brush xml:id="br0">
      <inkml:brushProperty name="width" value="0.025" units="cm"/>
      <inkml:brushProperty name="height" value="0.025" units="cm"/>
    </inkml:brush>
  </inkml:definitions>
  <inkml:trace contextRef="#ctx0" brushRef="#br0">0 110 4324,'0'0'4420,"10"0"-3667,4 1-485,0 0 1,1-2-1,-1 1 1,0-2-1,0 0 1,24-7-1,52-16-17,1 4 1,1 4-1,127-7 0,286 13-445,-413 11 248,-41 1 96,1 1 0,-1 2 1,-1 3-1,1 2 0,-1 2 0,59 22 1,-69-20-43,1-1 0,1-2 0,0-2 1,0-2-1,1-1 0,46-2 1,211 10 938,-2-1-674,206-37 104,-36 0-79,7 15-318,-180-25-118,-13 1-394,-172 34 508,20-1-138,-47-10-5621,-73 8 2154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4.607"/>
    </inkml:context>
    <inkml:brush xml:id="br0">
      <inkml:brushProperty name="width" value="0.025" units="cm"/>
      <inkml:brushProperty name="height" value="0.025" units="cm"/>
    </inkml:brush>
  </inkml:definitions>
  <inkml:trace contextRef="#ctx0" brushRef="#br0">29 0 4740,'2'9'9982,"-2"26"-7632,-2-18-1387,-1 1-1,-7 27 0,6-29-562,0 0-1,1 0 0,-1 28 0,4-44-380,0 1 0,0-1 0,0 0-1,1 1 1,-1-1 0,0 0 0,0 1 0,1-1-1,-1 0 1,0 1 0,1-1 0,-1 0-1,0 0 1,1 1 0,-1-1 0,1 0-1,-1 0 1,0 0 0,1 0 0,-1 1-1,1-1 1,-1 0 0,0 0 0,1 0 0,-1 0-1,1 0 1,-1 0 0,0 0 0,1 0-1,-1 0 1,1 0 0,-1 0 0,0-1-1,1 1 1,-1 0 0,1 0 0,-1 0-1,0 0 1,1-1 0,-1 1 0,0 0 0,1 0-1,-1-1 1,0 1 0,1-1 0,19-10 367,13-18-194,34-38 0,30-27-480,-96 93 283,-1 0 1,1 1 0,-1-1 0,1 0 0,0 1-1,-1-1 1,1 0 0,0 1 0,0-1 0,0 1-1,-1-1 1,1 1 0,0 0 0,0-1 0,0 1-1,0 0 1,0 0 0,0-1 0,0 1 0,-1 0 0,1 0-1,0 0 1,0 0 0,0 0 0,0 0 0,0 0-1,0 1 1,0-1 0,1 1 0,-1 0 7,-1 0 0,1 0 0,0 0 1,-1 1-1,1-1 0,-1 0 0,0 1 1,1-1-1,-1 0 0,0 1 0,0-1 0,1 1 1,-1-1-1,0 0 0,0 1 0,-1 1 1,-11 60 590,4-39-242,4-13-30,1 1-1,-1-1 0,2 1 1,-3 22-1,6-34-298,-1 1 1,1 0-1,-1 0 1,1-1-1,-1 1 1,1 0-1,-1 0 1,1-1-1,-1 1 1,1-1-1,0 1 1,-1-1-1,1 1 1,0-1-1,0 1 0,-1-1 1,1 1-1,0-1 1,0 0-1,0 0 1,0 1-1,-1-1 1,1 0-1,0 0 1,0 0-1,0 0 1,0 0-1,0 0 1,0 0-1,-1 0 0,1 0 1,0 0-1,0-1 1,0 1-1,0 0 1,0-1-1,-1 1 1,3-1-1,37-12 183,-15-1-403,-1-1-1,0-1 1,-1 0 0,25-25-1,-19 16-320,-22 25 250,-8 13 197,-11 23 177,9-27-92,-3 28-139,13-26-2592,13-7-4632,-8-4-483</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4.953"/>
    </inkml:context>
    <inkml:brush xml:id="br0">
      <inkml:brushProperty name="width" value="0.025" units="cm"/>
      <inkml:brushProperty name="height" value="0.025" units="cm"/>
    </inkml:brush>
  </inkml:definitions>
  <inkml:trace contextRef="#ctx0" brushRef="#br0">0 0 15727,'0'0'8072,"66"34"-7752,-41-34-128,4 0-160,-2 0-32,-9 0-224,-2 0-865,-7 0-609,-20 4-6822,-11 1 3011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5.283"/>
    </inkml:context>
    <inkml:brush xml:id="br0">
      <inkml:brushProperty name="width" value="0.025" units="cm"/>
      <inkml:brushProperty name="height" value="0.025" units="cm"/>
    </inkml:brush>
  </inkml:definitions>
  <inkml:trace contextRef="#ctx0" brushRef="#br0">1 1 9161,'0'0'9481,"66"37"-8745,-31-37-479,5 0-193,-3 0-128,-3 0-1250,-5-1-2017,-6-3-1569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5.616"/>
    </inkml:context>
    <inkml:brush xml:id="br0">
      <inkml:brushProperty name="width" value="0.025" units="cm"/>
      <inkml:brushProperty name="height" value="0.025" units="cm"/>
    </inkml:brush>
  </inkml:definitions>
  <inkml:trace contextRef="#ctx0" brushRef="#br0">101 0 8840,'0'0'9551,"-3"11"-8387,-88 445 4035,87-444-3899,2-31-859,2-35-506,8 7-1337,24-83 0,-26 112 962,1-1 0,0 1-1,2 0 1,0 1 0,1 0 0,0 0 0,16-17-1,-24 31 474,1 0 0,0 0 0,-1 0 1,1 1-1,0-1 0,0 1 0,1-1 0,-1 1 0,0 0 0,1 1 0,-1-1 0,1 0 0,0 1 0,0 0 0,-1 0 0,1 0 0,0 0 0,0 1 0,0 0 0,0-1 0,0 1 0,0 1 0,0-1 0,0 1 0,-1-1 0,1 1 0,0 0 1,0 0-1,0 1 0,-1-1 0,1 1 0,-1 0 0,1 0 0,-1 0 0,0 0 0,0 1 0,0-1 0,0 1 0,0 0 0,-1 0 0,1 0 0,-1 0 0,1 0 0,-1 0 0,0 1 0,-1-1 0,1 1 0,0-1 0,-1 1 0,0 0 1,0 0-1,0-1 0,0 1 0,-1 0 0,0 0 0,1 0 0,-2 7 0,1-8 88,0 0 0,-1 0 0,1 0 0,-1 1 0,0-1 0,0 0 0,0 0 0,0 0 0,-1-1 0,1 1 1,-1 0-1,0 0 0,0-1 0,0 1 0,0-1 0,0 1 0,0-1 0,-1 0 0,1 0 0,-1 0 0,1 0 0,-1-1 0,0 1 0,0-1 0,0 1 0,0-1 1,0 0-1,-4 1 0,-3 1-17,0-1 0,-1 0 1,1 0-1,-1-1 0,0 0 1,1-1-1,-15-2 0,24 2-227,0 0-1,0 0 0,0 0 0,0 0 1,0 0-1,0-1 0,0 1 1,0 0-1,0-1 0,0 1 0,0 0 1,0-1-1,0 0 0,1 1 1,-1-1-1,0 1 0,0-1 0,0 0 1,1 0-1,-1 1 0,0-1 1,1 0-1,-1 0 0,1 0 0,-1 0 1,1 0-1,0 1 0,-1-1 0,0-2 1,2-21-8049,3 5-1538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6.027"/>
    </inkml:context>
    <inkml:brush xml:id="br0">
      <inkml:brushProperty name="width" value="0.025" units="cm"/>
      <inkml:brushProperty name="height" value="0.025" units="cm"/>
    </inkml:brush>
  </inkml:definitions>
  <inkml:trace contextRef="#ctx0" brushRef="#br0">0 177 11755,'0'0'9011,"10"-3"-7713,12-5-1293,0-1 1,-1-1 0,0-1 0,-1 0-1,0-2 1,-1 0 0,-1-1 0,0-1 0,0-1-1,-2-1 1,16-19 0,-43 56 291,0 2 1,1-1-1,1 1 1,2 0-1,0 1 0,-7 45 1,14-67-407,0-1 1,0 1 0,0-1-1,0 1 1,1-1-1,-1 1 1,0-1-1,1 1 1,-1-1 0,0 1-1,1-1 1,-1 1-1,0-1 1,1 1-1,-1-1 1,1 0-1,-1 1 1,1-1 0,-1 0-1,1 1 1,-1-1-1,1 0 1,0 0-1,-1 1 1,1-1 0,-1 0-1,1 0 1,-1 0-1,1 0 1,0 0-1,-1 0 1,1 0 0,-1 0-1,1 0 1,0 0-1,-1 0 1,1 0-1,-1 0 1,1-1-1,0 1 1,-1 0 0,1 0-1,-1-1 1,1 1-1,-1 0 1,1-1-1,0 0 1,15-11-6570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6.387"/>
    </inkml:context>
    <inkml:brush xml:id="br0">
      <inkml:brushProperty name="width" value="0.025" units="cm"/>
      <inkml:brushProperty name="height" value="0.025" units="cm"/>
    </inkml:brush>
  </inkml:definitions>
  <inkml:trace contextRef="#ctx0" brushRef="#br0">191 0 17649,'0'0'3603,"-1"11"-2162,-2 9-1070,-2 0 0,-1-1 0,0 1-1,-2-1 1,0 0 0,-1-1 0,-1 0-1,-12 18 1,14-25-354,-1 3 11,-1 0-1,0-1 1,0 0-1,-24 21 1,34-34-84,0 0 0,0 1 0,-1-1 0,1 0 0,0 1-1,-1-1 1,1 0 0,-1 1 0,1-1 0,0 0 0,-1 0 0,1 0 0,-1 1 0,1-1 0,-1 0 0,1 0 0,0 0 0,-1 0 0,1 0 0,-1 0 0,1 0 0,-1 0 0,1 0 0,-1 0-1,1 0 1,-1 0 0,1 0 0,-1 0 0,1 0 0,0 0 0,-1-1 0,1 1 0,-1 0 0,1 0 0,-1-1 0,1 1 0,0 0 0,-1 0 0,1-1 0,0 1 0,-1 0 0,1-1-1,0 1 1,-1-1 0,-6-22-5005,6 17 3751,-5-19-5667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6.718"/>
    </inkml:context>
    <inkml:brush xml:id="br0">
      <inkml:brushProperty name="width" value="0.025" units="cm"/>
      <inkml:brushProperty name="height" value="0.025" units="cm"/>
    </inkml:brush>
  </inkml:definitions>
  <inkml:trace contextRef="#ctx0" brushRef="#br0">0 0 9577,'0'0'9225,"33"55"-7944,-7-43 64,8-4-544,-3 0-577,6-4-160,-1-3-512,-8-1-1794,-4 0-3267,-3 0-4453</inkml:trace>
  <inkml:trace contextRef="#ctx0" brushRef="#br0" timeOffset="1">316 163 3395,'0'0'12748,"-3"9"-10879,-8 24-348,10-32-1453,1-1 1,0 1-1,0 0 0,0-1 0,0 1 0,0 0 1,0-1-1,0 1 0,0-1 0,0 1 0,0 0 1,0-1-1,1 1 0,-1-1 0,0 1 1,0 0-1,1-1 0,-1 1 0,0-1 0,1 1 1,-1-1-1,0 1 0,1-1 0,-1 1 0,1-1 1,-1 0-1,1 1 0,-1-1 0,1 1 1,-1-1-1,1 0 0,-1 0 0,1 1 0,-1-1 1,1 0-1,0 0 0,-1 0 0,1 1 0,-1-1 1,1 0-1,0 0 0,-1 0 0,1 0 1,0 0-1,-1 0 0,1 0 0,0-1 0,31-2 1012,-31 3-1067,14-5-70,1-1 1,0 0-1,-1-2 0,-1 0 0,1 0 1,-1-1-1,0-1 0,-1 0 1,15-16-1,-10 11-129,-33 56 352,12-36-169,-3 4-85,0 1 1,1 0-1,0 0 1,0 0-1,1 0 0,1 1 1,-1-1-1,2 1 1,-1 0-1,0 12 0,4-18-5020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7.268"/>
    </inkml:context>
    <inkml:brush xml:id="br0">
      <inkml:brushProperty name="width" value="0.025" units="cm"/>
      <inkml:brushProperty name="height" value="0.025" units="cm"/>
    </inkml:brush>
  </inkml:definitions>
  <inkml:trace contextRef="#ctx0" brushRef="#br0">94 0 5093,'0'0'14563,"-8"9"-13778,-2 2-534,1 0 0,1 1 1,0 0-1,0 1 0,2-1 0,-1 1 1,2 0-1,-1 1 0,2 0 1,0 0-1,1 0 0,0 0 0,-1 21 1,3-25-393,2 23-236,-1-32 179,0 0 0,0 0 0,0-1 0,1 1 0,-1 0 0,0 0 0,0-1 0,0 1 0,1 0 0,-1 0 0,0-1 0,1 1 0,-1 0 0,1-1 0,-1 1 0,1-1 0,-1 1 0,1 0 0,-1-1 0,1 1 0,0-1 0,-1 0 0,1 1 0,0-1 0,-1 1 0,1-1 0,0 0 0,0 0 0,-1 1 0,1-1 0,0 0 0,1 0 0,-1-8-8317</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7.600"/>
    </inkml:context>
    <inkml:brush xml:id="br0">
      <inkml:brushProperty name="width" value="0.025" units="cm"/>
      <inkml:brushProperty name="height" value="0.025" units="cm"/>
    </inkml:brush>
  </inkml:definitions>
  <inkml:trace contextRef="#ctx0" brushRef="#br0">1 20 10570,'0'0'8968,"73"-10"-8487,-25 10-353,11 0-64,-5 0-608,-1-4-2339,-10-1-2947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3.910"/>
    </inkml:context>
    <inkml:brush xml:id="br0">
      <inkml:brushProperty name="width" value="0.035" units="cm"/>
      <inkml:brushProperty name="height" value="0.035" units="cm"/>
    </inkml:brush>
  </inkml:definitions>
  <inkml:trace contextRef="#ctx0" brushRef="#br0">75 1 15059,'0'0'57,"0"0"-1,0 0 1,0 0-1,0 0 1,0 0-1,0 0 1,0 0-1,0 0 1,0 0-1,0 1 1,0-1-1,0 0 1,0 0-1,0 0 1,0 0-1,0 0 1,0 0-1,0 0 1,0 0-1,0 0 1,0 0-1,0 1 1,0-1-1,0 0 1,1 0-1,-1 0 1,0 0-1,0 0 1,0 0-1,0 0 1,0 0-1,0 0 1,0 0-1,0 0 1,0 0-1,0 0 1,0 0-1,1 0 1,-1 0-1,0 0 1,0 0-1,0 0 1,0 0-1,0 0 1,0 0-1,0 0 1,0 0-1,0 0 1,1 0-1,-1 0 1,0 0-1,0 0 1,0 0-1,0 0 1,0 0-1,0 0 1,0 0-1,0 0 1,0 0-1,0 0 1,1 0-1,-2 16 1291,-4 20-454,3-17-506,-1-7 1239,0-31-424,1 1-4365,-1-4 4212,2 40-278,1 42-225,3 264 174,-3-313-850,1 26 443,-2-26-640,1-11 304,0 0 0,0 0 0,0 0 0,0 0 0,0 0 0,0 0 0,0 0 0,0 0 0,0 0 0,0 0 0,0 0 0,0-1 0,0 1 0,0 0 0,0 0 0,0 0 0,0 0 0,0 0 0,0 0 0,0 0 0,0 0 0,0 0 0,0 0 0,0 0 0,0 0 0,-1 0 0,1 0 0,0 0 0,0 0 0,0 0 0,0 0 0,0 0 0,0 0 0,0 0 0,0 0 0,0 0 0,0 0 0,0 0 0,0 0 0,0 0 0,-1 0 0,1 0 0,0 0 0,0 0 0,0 0 0,0 0 0,0 0 0,0 0 0,0 0 0,0 0 0,0 0 0,0 0 0,0 0 0,0 0 0,-4-7-2011,1 0 0,-1 0 0,0 1 0,-9-11 0,-7-11 58,18 25 2464,0 0 1,1 0-1,0 0 1,0 0-1,0 0 0,0-1 1,0 1-1,0-4 0,1 5-233,0 0-1,0-1 1,0 1-1,1 0 1,-1-1-1,1 1 0,0 0 1,0-1-1,-1 1 1,1 0-1,1 0 1,-1 0-1,0 0 0,0 0 1,1 0-1,-1 0 1,1 0-1,0 1 1,-1-1-1,1 1 0,0-1 1,3-1-1,6-4-332,-1 1 0,1 0 0,14-4 0,-8 2-115,-6 1 56,-2-1-81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8.105"/>
    </inkml:context>
    <inkml:brush xml:id="br0">
      <inkml:brushProperty name="width" value="0.025" units="cm"/>
      <inkml:brushProperty name="height" value="0.025" units="cm"/>
    </inkml:brush>
  </inkml:definitions>
  <inkml:trace contextRef="#ctx0" brushRef="#br0">111 52 11435,'0'0'4949,"-6"12"-3978,-9 28 90,1 0-1,-8 45 1,-31 115 4523,68-241-4978,2 1 1,26-45-1,7-17-979,-39 76 185,-3 6 73,1 0 0,14-25 0,-21 41 98,1 1 0,-1-1 1,0 1-1,1 0 0,-1 0 0,1 0 0,0 0 0,0 0 0,0 1 0,1-1 0,-1 1 0,0 0 1,1 0-1,0 0 0,-1 0 0,1 1 0,0-1 0,7-1 0,-8 3 8,-1 0 0,0 1 0,1-1 1,-1 0-1,0 1 0,1-1 0,-1 1 0,0 0 0,0 0 0,0 0 0,0 0 0,0 0 0,0 0 0,0 0 0,0 1 0,0-1 0,0 1 1,-1-1-1,1 1 0,0 0 0,-1 0 0,0 0 0,1 0 0,-1 0 0,0 0 0,0 0 0,0 0 0,0 0 0,-1 0 0,1 1 1,0-1-1,-1 0 0,1 4 0,0-1 12,-1 0 0,1 0 0,-1 0 0,0 0 0,0-1-1,0 1 1,0 0 0,-1 0 0,0 0 0,0-1 0,-1 1 0,1 0 0,-1-1 0,0 1 0,-4 7 0,-2-4 37,0 0 0,0 0-1,0 0 1,-1-1 0,-1 0 0,1-1 0,-19 9-1,5-4-339,0-1 0,-35 9 0,67-19-9784,11-7 3005</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8.436"/>
    </inkml:context>
    <inkml:brush xml:id="br0">
      <inkml:brushProperty name="width" value="0.025" units="cm"/>
      <inkml:brushProperty name="height" value="0.025" units="cm"/>
    </inkml:brush>
  </inkml:definitions>
  <inkml:trace contextRef="#ctx0" brushRef="#br0">118 0 16752,'0'0'7778,"7"8"-7282,20 27-138,-27-34-336,1 0 1,-1 0-1,0 1 0,1-1 1,-1 0-1,0 0 0,0 0 1,0 0-1,0 1 0,0-1 1,0 0-1,0 0 0,0 0 1,-1 1-1,1-1 0,0 0 1,-1 0-1,1 0 0,-1 0 1,1 0-1,-1 0 0,1 0 1,-1 0-1,0 0 0,0 0 1,-1 1-1,-25 21 395,21-18-311,-27 17 276,24-16-305,0-1 0,0 2 0,0-1 0,1 1 0,0 0 1,1 1-1,-12 14 0,19-22-77,0 0 0,0 1 0,0-1 1,0 0-1,-1 0 0,1 1 0,0-1 1,0 0-1,0 1 0,0-1 0,0 0 1,0 1-1,0-1 0,0 0 0,0 0 0,0 1 1,0-1-1,0 0 0,0 1 0,0-1 1,1 0-1,-1 1 0,0-1 0,0 0 1,0 0-1,0 1 0,1-1 0,-1 0 1,0 0-1,0 1 0,0-1 0,1 0 0,-1 0 1,0 0-1,0 1 0,1-1 0,-1 0 1,0 0-1,0 0 0,1 0 0,-1 0 1,0 1-1,1-1 0,22 4 83,26-6-214,-31 0-727,0-1 0,0-1-1,21-7 1,52-23-6690,-46 15 1500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8.765"/>
    </inkml:context>
    <inkml:brush xml:id="br0">
      <inkml:brushProperty name="width" value="0.025" units="cm"/>
      <inkml:brushProperty name="height" value="0.025" units="cm"/>
    </inkml:brush>
  </inkml:definitions>
  <inkml:trace contextRef="#ctx0" brushRef="#br0">317 1 13421,'0'0'7431,"-54"24"-6246,24-5 224,1 7-64,-4 3-448,-1 2-320,0 1-353,5-5-128,6-1-32,1-6-64,10-6 0,1-6-993,6-7-1569,5-23-16272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19.127"/>
    </inkml:context>
    <inkml:brush xml:id="br0">
      <inkml:brushProperty name="width" value="0.025" units="cm"/>
      <inkml:brushProperty name="height" value="0.025" units="cm"/>
    </inkml:brush>
  </inkml:definitions>
  <inkml:trace contextRef="#ctx0" brushRef="#br0">1 1 16111,'0'0'5317,"57"62"-4164,-32-45-608,11-1-417,-1-2-96,1-2-897,-2-4-2018,0-3-3747</inkml:trace>
  <inkml:trace contextRef="#ctx0" brushRef="#br0" timeOffset="1">386 112 10122,'0'0'4906,"10"-6"-3011,-2 2-1415,-1 0 0,1 1 1,0-1-1,1 2 1,15-5-1,-22 7-369,-1 0 1,1-1-1,0 1 1,0 0 0,-1 0-1,1 0 1,0 0-1,0 0 1,-1 0-1,1 1 1,0-1-1,0 1 1,-1-1-1,1 1 1,0 0-1,-1-1 1,1 1-1,-1 0 1,1 0-1,-1 0 1,1 0-1,-1 0 1,0 1-1,1-1 1,-1 0-1,0 1 1,0-1-1,0 0 1,0 1-1,0-1 1,0 1-1,-1 0 1,1-1-1,-1 1 1,1 0-1,-1-1 1,1 1-1,-1 0 1,0 0-1,0-1 1,1 1-1,-2 0 1,1 2-1,0 1 60,0 0 0,-1 0-1,0-1 1,0 1-1,0 0 1,0 0-1,-1-1 1,0 1 0,0-1-1,0 1 1,0-1-1,-1 0 1,0 0 0,0 0-1,0 0 1,0-1-1,-5 5 1,-9 7 244,-1 0 0,-30 18 0,11-7 325,15-13-378,18-11-320,1 0 0,-1 0-1,1 0 1,-1 1 0,1-1 0,0 1 0,0-1-1,0 1 1,0 0 0,-3 4 0,28-5 17,105-11-1918,-1-12-5027,-60 7 422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12.377"/>
    </inkml:context>
    <inkml:brush xml:id="br0">
      <inkml:brushProperty name="width" value="0.025" units="cm"/>
      <inkml:brushProperty name="height" value="0.025" units="cm"/>
    </inkml:brush>
  </inkml:definitions>
  <inkml:trace contextRef="#ctx0" brushRef="#br0">0 52 4292,'0'0'8034,"9"-5"-6443,9-2-1092,1 1-1,0 0 1,0 1 0,0 1-1,1 1 1,27-1 0,137 3-100,-102 2-248,402 5-25,-3 37-241,-252-14 32,347 1 1,-44-59 172,55 13 724,-320 15-661,-232 1-116,593-34 886,-278 7-602,-208 14-925,-140 13-1136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17.860"/>
    </inkml:context>
    <inkml:brush xml:id="br0">
      <inkml:brushProperty name="width" value="0.025" units="cm"/>
      <inkml:brushProperty name="height" value="0.025" units="cm"/>
    </inkml:brush>
  </inkml:definitions>
  <inkml:trace contextRef="#ctx0" brushRef="#br0">1 1 4388,'0'0'11606,"2"3"-11216,62 67 2231,-26-24-2271,1-2 0,61 53 0,-39-40 521,91 78-532,-96-89-199,-1 3 0,93 110 0,-91-92 893,99 92 0,-59-64-137,13 2 271,-73-67-544,56 59 0,-33-27-172,2-3 0,2-2 1,103 68-1,-144-106-401,0 0 0,20 23 0,-22-20-58,45 35-1,-52-46 39,0 2-1,21 23 0,6 5 65,19 21 50,-43-43-12,1-1 0,1 0 0,39 28 0,-18-16-97,-1 1-1,-1 2 0,65 74 1,-41-40-13,28 21 12,-33-33 13,55 68 1,-7-3-16,184 162 0,58 69-32,-232-229 0,53 55 2,424 410 17,-401-417-21,207 168-12,-258-229-18,166 169 0,-191-165 30,155 164-279,-202-198 244,3-3-1,114 93 1,-31-30 3,-95-83 11,73 56 0,-100-89-47,-2 1 1,30 32 0,-42-35-20,25 38 1,-32-42 29,0 0-1,1-2 1,1 1-1,0-2 0,16 14 1,19 3-924,-39-26 486,0 0-1,0 0 1,0 1-1,-1 0 1,0 1-1,0-1 1,-1 2-1,0-1 1,10 14-1,-16-20 300,0 0-1,-1 0 1,0 0 0,1 0 0,-1 0-1,0 0 1,1 0 0,-1 0-1,0 1 1,0-1 0,0 0-1,0 0 1,0 0 0,0 0-1,0 0 1,0 0 0,-1 2 0,1-3 37,0 0 0,0 1 1,-1-1-1,1 0 1,0 1-1,-1-1 1,1 0-1,0 0 0,-1 1 1,1-1-1,-1 0 1,1 0-1,0 0 0,-1 0 1,1 1-1,-1-1 1,1 0-1,0 0 1,-1 0-1,1 0 0,-1 0 1,1 0-1,-1 0 1,1 0-1,0 0 1,-1 0-1,1-1 0,-1 1 1,1 0-1,-1 0 1,1 0-1,0 0 1,-1-1-1,1 1 0,0 0 1,-1 0-1,1-1 1,0 1-1,-1 0 0,1-1 1,-1 1-1,-9-8-4296</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21.133"/>
    </inkml:context>
    <inkml:brush xml:id="br0">
      <inkml:brushProperty name="width" value="0.025" units="cm"/>
      <inkml:brushProperty name="height" value="0.025" units="cm"/>
    </inkml:brush>
  </inkml:definitions>
  <inkml:trace contextRef="#ctx0" brushRef="#br0">316 0 3876,'0'0'5050,"-10"4"-3406,-7 5-1436,0 1 0,1 0 1,0 1-1,0 1 0,2 0 0,-1 1 0,-22 28 1,1-1 276,2 1 1,-45 74 0,78-113-480,0-1 0,0 1 0,0 0 0,0-1 0,0 1 0,1 0 0,-1 0 0,1-1 1,-1 1-1,1 0 0,-1 0 0,1 0 0,0 0 0,0-1 0,0 1 0,0 2 0,1-3-5,-1 0 0,1-1 0,-1 1 0,0-1 0,1 1 0,-1-1 0,1 1 0,-1-1 0,1 0 0,0 1 0,-1-1 0,1 1 1,-1-1-1,1 0 0,0 0 0,-1 1 0,1-1 0,0 0 0,-1 0 0,1 0 0,0 0 0,-1 0 0,1 0 0,0 0 0,-1 0 0,1 0 0,1 0 0,5-1-4,0-1 0,0 1 1,-1-1-1,1-1 0,-1 1 0,12-8 0,57-37-168,-44 26 39,1 1 1,37-16-1,-67 34 126,0 1 0,1 1-1,-1-1 1,1 0-1,-1 1 1,0-1 0,1 1-1,-1-1 1,1 1 0,3 0-1,-5 1-4,0-1 0,-1 0 0,1 0-1,0 0 1,0 1 0,0-1 0,-1 0-1,1 1 1,0-1 0,-1 1 0,1-1-1,0 1 1,-1-1 0,1 1-1,0-1 1,-1 1 0,1 0 0,-1-1-1,1 1 1,-1 0 0,1 1 0,0 1 5,0 1 0,0 0 1,-1 0-1,0 0 1,1 0-1,-1 0 1,-1 0-1,1 0 1,0 0-1,-1 0 0,-2 7 1,-8 25 236,-25 58 1,12-36 255,23-57-463,0 1 1,0 0-1,1 0 0,-1 1 1,0-1-1,1 0 0,-1 0 1,1 0-1,0 0 1,0 0-1,0 0 0,0 1 1,0-1-1,0 0 0,0 0 1,1 0-1,0 3 0,0-4-17,-1-1 0,1 1 0,0 0 0,0-1-1,0 1 1,-1-1 0,1 1 0,0-1 0,0 1 0,0-1-1,0 0 1,0 1 0,0-1 0,0 0 0,0 0 0,0 1 0,0-1-1,0 0 1,0 0 0,0 0 0,0 0 0,-1 0 0,1-1-1,0 1 1,2 0 0,10-4 5,0 0 1,-1-1-1,1 0 0,13-9 1,-10 6 40,-10 4-66,0 1 0,1 0-1,-1 1 1,1 0 0,-1 0-1,1 0 1,0 1 0,0 0-1,11-1 1,-17 2 8,0 1 0,0-1 1,0 0-1,-1 1 0,1-1 0,0 0 1,0 1-1,-1-1 0,1 1 0,0-1 1,-1 1-1,1-1 0,0 1 0,-1 0 1,1-1-1,-1 1 0,1 0 0,-1-1 1,0 1-1,1 0 0,-1-1 0,1 1 0,-1 0 1,0 0-1,0 0 0,0 0 0,1-1 1,-1 1-1,0 1 0,1 28 28,-1-23-20,-20 154 151,21-161-148,0 0-1,-1 0 0,1 0 0,0 0 0,0 0 0,-1 0 1,1 0-1,0 0 0,0 0 0,-1 0 0,1 0 0,0 0 1,0 0-1,-1-1 0,1 1 0,0 0 0,-1-1 0,1 1 1,0 0-1,-1-1 0,1 1 0,-1-1 0,1 1 0,0-1 1,-1 1-1,1-1 0,-1 0 0,1 0 0,23-19 86,4-5-6,-8 6-79,1 0 1,0 2-1,2 0 1,27-16-1,-49 33-11,0-1 0,0 0 1,0 1-1,0-1 0,0 1 0,0-1 0,0 1 1,0-1-1,0 1 0,0 0 0,0-1 0,1 1 1,-1 0-1,0 0 0,0 0 0,0 0 0,0 0 0,0 0 1,0 0-1,1 0 0,-1 1 0,0-1 0,0 0 1,0 1-1,0-1 0,0 1 0,0-1 0,1 1 1,-1 1 12,0-1 1,-1 1-1,1 0 0,0-1 1,-1 1-1,0-1 1,1 1-1,-1 0 1,0-1-1,0 1 1,0 0-1,0-1 1,0 1-1,0 0 1,0 0-1,-1 1 1,-2 10 81,0 0 1,-1-1 0,-8 20 0,-23 31 224,26-48 48,0 0 0,1 1 0,0 0 0,-6 19 0,15-34-363,-1-1-1,1 1 0,-1-1 0,1 0 0,-1 1 1,1-1-1,0 0 0,-1 0 0,1 0 0,0 1 1,-1-1-1,1 0 0,-1 0 0,1 0 1,0 0-1,-1 0 0,1 0 0,0 0 0,-1 0 1,1-1-1,0 1 0,-1 0 0,1 0 0,0 0 1,-1-1-1,2 0 0,17-7-158,1-1 0,-1-1 1,-1-1-1,0 0 0,21-18 0,-19 13-119,1 2 0,0 0-1,28-12 1,-48 25 271,0 0 1,1 0-1,-1 0 0,1 1 0,-1-1 1,1 1-1,0-1 0,-1 1 0,1-1 1,-1 1-1,1 0 0,0 0 0,-1 0 1,1 0-1,0 0 0,-1 0 0,1 0 1,-1 1-1,1-1 0,0 0 0,-1 1 1,1 0-1,-1-1 0,3 2 0,-3 0 5,0-1 0,0 1-1,0-1 1,-1 1 0,1-1-1,-1 1 1,1 0 0,-1 0-1,1-1 1,-1 1 0,0 0-1,0 0 1,0-1 0,0 1-1,0 0 1,0 0 0,0-1-1,-1 4 1,-2 7 24,0 0 0,-1 0 1,0 0-1,-1 0 0,-6 12 0,-16 17 606,-1-2-1,-2 0 1,-36 36 0,4-5 181,62-70-815,0 0 0,0 0 0,-1 0 0,1 0 0,0 1 0,-1-1 0,1 0 0,0 0 0,0 1 0,-1-1 0,1 0 0,0 0 0,0 1 0,0-1 0,-1 0 0,1 1 0,0-1 0,0 0 0,0 0 0,0 1-1,0-1 1,-1 0 0,1 1 0,0-1 0,0 0 0,0 1 0,0-1 0,0 1 0,0-1 0,0 0 0,0 1 0,0-1 0,1 0 0,-1 1 0,0-1 0,0 0 0,0 1 0,0-1 0,0 0 0,1 0 0,-1 1 0,0-1-1,0 0 1,0 1 0,1-1 0,-1 0 0,0 0 0,0 0 0,1 1 0,24-1-88,29-13 74,-14-4-457,44-24-1,-37 17 381,-46 23 98,0 0-1,0 0 0,0 1 1,0-1-1,1 1 0,-1-1 0,0 1 1,0-1-1,1 1 0,-1 0 0,0 0 1,1-1-1,-1 1 0,0 0 1,1 0-1,-1 0 0,0 1 0,1-1 1,-1 0-1,2 1 0,-2-1 0,-1 1 0,1 0-1,-1-1 1,1 1-1,-1 0 1,1 0 0,-1-1-1,0 1 1,0 0 0,1 0-1,-1 0 1,0-1 0,0 1-1,0 0 1,0 0 0,0 0-1,0 0 1,0 0 0,0-1-1,0 1 1,0 0-1,0 0 1,-1 1 0,-1 7 41,-1 0 0,0 1 0,-1-1 0,-6 10 0,-68 106 451,52-88-263,1 2 1,-22 49-1,47-87-228,-1 0 1,0 0-1,1 0 1,-1-1-1,1 1 1,-1 0-1,1 0 1,0 0-1,-1 0 0,1 0 1,0 0-1,0 0 1,0 0-1,0 0 1,0 0-1,0 0 0,0 0 1,0 0-1,0 0 1,0 0-1,0 0 1,1 0-1,-1 0 0,0 0 1,1 1-1,0-2-4,0 1 0,0-1 0,0 0 0,0 0 0,1 0-1,-1 0 1,0 0 0,0 0 0,0-1 0,0 1 0,0 0-1,0 0 1,0-1 0,0 1 0,0-1 0,0 1 0,0-1-1,1 0 1,49-35-509,-51 36 508,42-35-898,-20 16 391,1 0 0,1 2-1,26-15 1,-49 31 512,0 1 1,0-1-1,0 0 1,0 1-1,0-1 0,0 1 1,0-1-1,0 1 1,0 0-1,0-1 0,0 1 1,0 0-1,1 0 0,-1 0 1,0 0-1,0 0 1,0 0-1,0 0 0,0 0 1,0 0-1,1 0 1,-1 1-1,0-1 0,0 0 1,0 1-1,0-1 0,0 1 1,0-1-1,0 1 1,1 0-1,-1 1 31,0 0 0,0 0 1,0 0-1,0 1 0,-1-1 0,1 0 1,-1 0-1,1 0 0,-1 0 0,0 1 0,0-1 1,0 0-1,0 0 0,0 3 0,-3 14 325,0 0 0,-10 30 0,13-48-342,-33 96 573,19-60-113,2 1 0,1 1 0,-8 58 0,18-94-440,1 0 1,-1 1-1,1-1 1,0 1-1,0-1 0,0 1 1,1-1-1,-1 0 1,1 1-1,0-1 1,0 0-1,0 0 0,0 1 1,0-1-1,1 0 1,0 0-1,2 3 0,-2-4-27,1 1-1,0-1 0,0 0 0,0-1 0,0 1 0,0 0 0,1-1 0,-1 0 0,0 0 0,1 0 0,-1 0 1,1 0-1,-1-1 0,1 0 0,0 1 0,4-2 0,17 1-48,0-2-1,0-1 1,40-10 0,-40 7-10,0 1 0,1 1 0,38 0 1,-61 4 53,-1 0 0,1 0 0,0 1 0,0-1 0,-1 1 0,1-1 0,0 1 0,-1 0 1,1 0-1,0 0 0,-1 1 0,0-1 0,1 0 0,-1 1 0,0 0 0,0-1 0,1 1 0,-1 0 0,-1 0 1,1 0-1,0 1 0,0-1 0,-1 0 0,0 1 0,2 2 0,1 6 32,0 1 0,0-1 0,-1 1 0,2 22 1,-3-20 4,0 0 1,1 0 0,8 22-1,-10-33-36,1 0 0,-1 0 0,1 0-1,-1-1 1,1 1 0,0 0-1,0-1 1,0 0 0,0 1-1,0-1 1,1 0 0,-1 0 0,1 0-1,-1 0 1,1-1 0,0 1-1,0-1 1,0 0 0,0 1-1,5 0 1,2 0 6,-1-1 0,1 0-1,-1 0 1,1-1 0,-1 0-1,1-1 1,-1 0 0,1-1 0,-1 0-1,10-3 1,9-5-6,50-25 0,-51 21-48,44-15 0,-68 28 39,-1 0 0,0 1 0,0-1 0,1 1 1,-1-1-1,1 1 0,-1 0 0,0 0 0,1 0 0,-1 0 1,1 0-1,-1 0 0,0 1 0,5 1 0,-6-2 2,0 1-1,0 0 0,0-1 1,0 1-1,0 0 0,0 0 1,0 0-1,0 0 1,0 0-1,-1 0 0,1 0 1,0 0-1,-1 0 0,1 0 1,-1 0-1,1 1 0,-1-1 1,0 0-1,1 0 0,-1 2 1,0 6 1,0-1 1,0 0 0,-1 1-1,0-1 1,0 0-1,-1 0 1,-3 9 0,-24 58 44,-4 14 67,31-81-85,0-1-1,1 1 1,-1-1 0,2 1-1,-1-1 1,1 1 0,0-1 0,1 1-1,2 12 1,-2-18-27,0-1 0,0 1 1,0 0-1,0-1 0,1 1 0,-1-1 0,0 0 0,1 1 0,-1-1 1,1 0-1,0 0 0,-1 0 0,1 0 0,0 0 0,0 0 1,-1-1-1,1 1 0,0-1 0,0 1 0,0-1 0,0 0 0,0 1 1,0-1-1,0 0 0,0 0 0,0 0 0,0-1 0,3 0 1,7 0-118,0 0 0,-1-1 0,19-6 1,51-27-1202,-66 27 1064,0 1 1,1 0 0,0 0-1,1 2 1,-1 0 0,25-3 0,-40 7 259,1 1 1,0 0 0,-1 0 0,1 0-1,0 1 1,-1-1 0,1 0 0,-1 1 0,1-1-1,-1 1 1,1-1 0,-1 1 0,1 0-1,-1 0 1,1-1 0,-1 1 0,0 0 0,1 0-1,-1 0 1,0 1 0,0-1 0,0 0-1,0 0 1,0 1 0,0-1 0,0 0-1,0 1 1,-1-1 0,1 1 0,0-1 0,-1 1-1,1-1 1,-1 1 0,1 3 0,0 6 141,1 1 0,-1 1 1,-1-1-1,-1 12 0,0 12 71,1-34-184,1 1 0,-1-1-1,0 1 1,1 0 0,-1-1-1,1 1 1,0-1 0,0 1-1,0-1 1,0 1 0,0-1-1,1 0 1,-1 0-1,1 0 1,-1 0 0,1 0-1,0 0 1,0 0 0,0 0-1,0 0 1,0-1 0,0 1-1,0-1 1,1 0 0,-1 0-1,0 1 1,5 0 0,0-1 2,1 0 1,-1 0-1,0-1 1,1 1 0,-1-2-1,1 1 1,-1-1 0,0 0-1,9-3 1,69-25 57,-69 22-199,0 0 1,0 2 0,1 0-1,0 1 1,27-4 0,-43 8 99,1 0 0,-1 0 0,0 0 1,1 0-1,-1 1 0,0-1 0,1 0 0,-1 0 1,0 1-1,0-1 0,1 1 0,-1-1 0,0 1 1,0 0-1,0-1 0,0 1 0,1 0 1,-1 0-1,0 0 0,-1 0 0,1 0 0,0 0 1,0 0-1,0 0 0,0 0 0,-1 0 0,2 2 1,-1 1 43,1 1 0,-1-1 0,0 0 0,0 1 1,-1 0-1,1-1 0,-1 1 0,0 6 0,-2 9 263,-1 1 0,-8 34-1,5-34-195,2-11-47,1 1-1,1-1 1,0 1 0,0 0 0,0 11 0,2-20-53,0 0 0,0-1 1,0 1-1,0 0 1,1 0-1,-1 0 0,1-1 1,-1 1-1,1 0 1,0-1-1,-1 1 0,1 0 1,0-1-1,0 1 1,0-1-1,0 1 0,0-1 1,1 0-1,-1 1 1,0-1-1,1 0 1,-1 0-1,1 0 0,-1 0 1,1 0-1,-1 0 1,1 0-1,0-1 0,-1 1 1,1 0-1,0-1 1,0 1-1,-1-1 0,1 0 1,0 0-1,2 0 1,24 1-125,0-1 0,31-4 0,21-1-859,-78 5 961,0 0 1,0 0-1,0 1 0,0-1 0,0 0 0,0 1 1,0-1-1,-1 1 0,1 0 0,0 0 1,0 0-1,0 0 0,-1 0 0,1 0 0,0 0 1,-1 0-1,1 0 0,-1 1 0,0-1 1,2 3-1,0-1 21,-1 1 1,0 0-1,0 0 0,-1 0 1,1 0-1,-1 0 0,0 0 1,0 0-1,0 5 0,1 8 135,-1-1 0,-1 1-1,-1 0 1,-3 16-1,-5 22 197,5-31-213,0 1 0,1-1 0,1 42 0,3-63-117,-1 0 1,0 0-1,1-1 0,0 1 1,-1 0-1,1 0 1,0-1-1,0 1 1,1-1-1,-1 1 1,1-1-1,-1 1 1,1-1-1,0 0 1,-1 0-1,1 0 1,0 0-1,1 0 1,1 2-1,1-1-11,0-1-1,0 1 0,0-1 0,0 0 1,0 0-1,1-1 0,-1 0 0,0 1 1,8-1-1,5 0-256,0-1-1,-1 0 1,1-2 0,0 0-1,20-5 1,-29 5 158,-1-1 29,1 1 1,0 1-1,-1 0 0,19-1 1,-25 2 72,0 1 1,0-1 0,0 0 0,0 1-1,-1-1 1,1 1 0,0-1-1,0 1 1,0 0 0,-1 0 0,1 0-1,0 0 1,-1 0 0,1 0-1,0 0 1,-1 1 0,0-1-1,1 1 1,-1-1 0,0 1 0,0-1-1,0 1 1,0-1 0,0 1-1,0 0 1,0 0 0,-1 0 0,2 2-1,9 44 939,-9-35-756,1 1-1,0-1 0,1 0 1,9 19-1,-11-28-174,0-1 1,1 1-1,-1-1 0,1 0 0,-1 0 1,1 1-1,0-2 0,0 1 0,0 0 1,0-1-1,1 1 0,-1-1 0,1 0 1,0 0-1,-1-1 0,1 1 0,0-1 1,0 1-1,6 0 0,8 0-63,0-1-1,0-1 1,0 0-1,0-1 1,0-1-1,0-1 1,-1-1-1,1 0 1,30-12-1,2 1-386,-46 13 429,-1 1 0,1 0 1,0 0-1,0 0 0,0 0 1,0 1-1,0 0 0,1-1 1,-1 2-1,0-1 0,0 0 1,0 1-1,5 1 0,-7-1 38,0 1 0,0-1 0,-1 1 0,1 0 0,-1-1 0,0 1 0,1 0 0,-1 0 0,0 0 0,0 0 0,0 0 0,0 0 0,0 0 0,0 0 1,-1 0-1,1 0 0,-1 0 0,0 1 0,1-1 0,-1 0 0,0 0 0,0 1 0,-1-1 0,1 3 0,-1 17 518,1-6-363,0 1-1,1 0 1,0 0-1,5 20 1,-5-33-171,0 0 1,0-1-1,1 1 1,-1 0-1,1 0 1,0-1 0,0 1-1,0-1 1,0 0-1,1 1 1,-1-1-1,1 0 1,0 0-1,0-1 1,0 1-1,0-1 1,1 1 0,-1-1-1,0 0 1,1 0-1,0-1 1,-1 1-1,5 1 1,9 0-429,0-1 0,0-1 0,0 0 0,0-1 0,0 0 0,0-2 0,0 0 1,0-1-1,25-8 0,8 1-3879,-23 6 372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2.120"/>
    </inkml:context>
    <inkml:brush xml:id="br0">
      <inkml:brushProperty name="width" value="0.025" units="cm"/>
      <inkml:brushProperty name="height" value="0.025" units="cm"/>
    </inkml:brush>
  </inkml:definitions>
  <inkml:trace contextRef="#ctx0" brushRef="#br0">654 0 8264,'0'0'5861,"-8"4"-5145,3-1-636,0-1 1,0 1 0,0 0 0,0 0-1,1 1 1,0-1 0,0 1 0,0 0-1,0 0 1,0 0 0,1 0 0,0 1-1,0 0 1,0-1 0,-4 11 0,-2 19 286,2 0-1,1 0 1,2 1 0,2-1 0,1 1 0,4 50 0,-1 3-330,-3 11-18,0 5 9,13 121-1,17 136 127,-12-104-19,-4-132-57,9 190-781,-22-306 700,-15 392-21,-61 761 1216,76-1142-1204,-77 1004 59,-40-3-16,-10 98-7,104-884 0,-70 779 21,82-874 278,-84 875 480,93-986-1493,-3 13-4513,2-31 772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3.149"/>
    </inkml:context>
    <inkml:brush xml:id="br0">
      <inkml:brushProperty name="width" value="0.025" units="cm"/>
      <inkml:brushProperty name="height" value="0.025" units="cm"/>
    </inkml:brush>
  </inkml:definitions>
  <inkml:trace contextRef="#ctx0" brushRef="#br0">75 44 8104,'0'0'731,"-10"-4"-277,-4 0-304,8 2-28,0 0 0,0 0 0,1 0 0,-1-1 0,0 0-1,-6-5 1,12 8-78,0 0-1,0 0 0,0 0 1,0 0-1,-1 0 0,1 0 1,0 0-1,0 0 0,0 0 1,0 0-1,0 0 0,-1 0 0,1 0 1,0 0-1,0 0 0,0-1 1,0 1-1,0 0 0,0 0 1,-1 0-1,1 0 0,0 0 1,0-1-1,0 1 0,0 0 1,0 0-1,0 0 0,0 0 1,0 0-1,0-1 0,0 1 0,0 0 1,0 0-1,0 0 0,0 0 1,0-1-1,0 1 0,0 0 1,0 0-1,0 0 0,0 0 1,0-1-1,0 1 0,0 0 1,0 0-1,0 0 0,0 0 0,0 0 1,0-1-1,1 1 0,-1 0 1,0 0-1,0 0 0,14-4 709,24 3-500,-34 1 100,410 16 1906,610-34-1724,352 43-377,-451-4 241,-53-3-68,694 4-94,705-20-162,-618-17-79,-195 31 363,-679-7-138,-683-9-195,-60-2 133,-1-1 1,1-2-1,50-15 0,20-2-337,-102 19-2192,-4-6-5556,-3 3 833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3.498"/>
    </inkml:context>
    <inkml:brush xml:id="br0">
      <inkml:brushProperty name="width" value="0.025" units="cm"/>
      <inkml:brushProperty name="height" value="0.025" units="cm"/>
    </inkml:brush>
  </inkml:definitions>
  <inkml:trace contextRef="#ctx0" brushRef="#br0">1 43 9289,'0'0'6956,"10"-6"-6198,-5 3-683,1-2 22,0 1 1,1 1-1,0-1 0,0 1 1,0 0-1,0 0 1,0 1-1,0 0 0,1 1 1,-1-1-1,9 1 1,0 1 6,-1 1 1,1 1-1,-1 0 1,0 1-1,0 1 1,0 0 0,25 11-1,-31-11-74,-1 0 0,0 1 0,0 0 0,-1 0 0,1 0 0,-1 1 0,0 0 0,-1 1 0,0-1 0,0 1 0,0 0 0,-1 1 0,0-1 0,7 15 0,-10-16 19,0 1 0,0-1 1,0 1-1,-1 0 0,0 0 0,-1 0 0,1 0 0,-1 0 0,-1 0 0,1 0 1,-1-1-1,0 1 0,-1 0 0,0 0 0,0-1 0,0 1 0,-1-1 0,0 1 1,0-1-1,0 0 0,-8 10 0,-8 8 78,0-1-1,-1 0 1,-37 30 0,50-46-119,-19 18-138,0-2-1,-2-1 0,-52 31 0,59-44-1915,10-12-2640,5-14-4800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4.630"/>
    </inkml:context>
    <inkml:brush xml:id="br0">
      <inkml:brushProperty name="width" value="0.035" units="cm"/>
      <inkml:brushProperty name="height" value="0.035" units="cm"/>
    </inkml:brush>
  </inkml:definitions>
  <inkml:trace contextRef="#ctx0" brushRef="#br0">17 7 15859,'0'0'73,"0"0"-1,0-1 1,0 1-1,0 0 1,1-1-1,-1 1 1,0 0-1,0 0 1,0-1-1,0 1 0,0 0 1,0-1-1,1 1 1,-1 0-1,0 0 1,0 0-1,0-1 1,0 1-1,1 0 1,-1 0-1,0-1 0,0 1 1,1 0-1,-1 0 1,0 0-1,1 0 1,-1 0-1,0 0 1,0-1-1,1 1 1,-1 0-1,0 0 0,1 0 1,-1 0-1,0 0 1,0 0-1,1 0 1,-1 0-1,0 0 1,1 0-1,-1 0 1,0 1-1,1-1 0,-1 0 1,6 17 1512,-3 36-781,-3-45-626,0 0-144,1 12 118,-1 1 1,-5 38-1,5-59-193,0 0 1,0 0-1,0 0 1,0 1-1,0-1 1,0 0-1,0 0 0,0 0 1,0 0-1,0 0 1,0 0-1,0 0 0,0 0 1,0 0-1,0 1 1,-1-1-1,1 0 1,0 0-1,0 0 0,0 0 1,0 0-1,0 0 1,0 0-1,0 0 0,0 0 1,0 0-1,0 0 1,0 0-1,-1 0 0,1 0 1,0 1-1,0-1 1,0 0-1,0 0 1,0 0-1,0 0 0,0 0 1,0 0-1,0 0 1,-1 0-1,1 0 0,0 0 1,0 0-1,0 0 1,0-1-1,0 1 1,0 0-1,0 0 0,0 0 1,0 0-1,-1 0 1,1 0-1,-6-6-653,-4-9 470,9 14 78,-10-17-525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4.487"/>
    </inkml:context>
    <inkml:brush xml:id="br0">
      <inkml:brushProperty name="width" value="0.025" units="cm"/>
      <inkml:brushProperty name="height" value="0.025" units="cm"/>
    </inkml:brush>
  </inkml:definitions>
  <inkml:trace contextRef="#ctx0" brushRef="#br0">1 654 9353,'0'0'6913,"16"-13"-5706,275-257 1631,-6-38-2150,-257 278-606,-26 26-82,1 1 1,0-1-1,1 1 0,-1 0 0,1 0 0,-1 0 1,1 0-1,7-3 0,-11 6-3,0 0-1,1 0 1,-1 0-1,0 0 1,1 0-1,-1 0 1,1 0 0,-1 0-1,0 0 1,1 0-1,-1 0 1,0 0 0,1 0-1,-1 1 1,0-1-1,1 0 1,-1 0-1,0 0 1,0 1 0,1-1-1,-1 0 1,0 0-1,0 1 1,1-1 0,-1 0-1,0 0 1,0 1-1,0-1 1,1 0 0,-1 1-1,0-1 1,0 0-1,0 1 1,0 0-1,3 27-91,-4 45 28,-1-22 241,3 0 0,13 98 0,-12-135-310,1-1-1,0 1 1,1-1-1,1 0 0,0-1 1,1 1-1,0-1 1,1 0-1,0 0 1,1-1-1,0 0 0,1-1 1,0 0-1,1 0 1,20 16-1,-23-21-499,1 0-1,-1-1 1,1 0 0,13 5-1,27 0-4044</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5.161"/>
    </inkml:context>
    <inkml:brush xml:id="br0">
      <inkml:brushProperty name="width" value="0.025" units="cm"/>
      <inkml:brushProperty name="height" value="0.025" units="cm"/>
    </inkml:brush>
  </inkml:definitions>
  <inkml:trace contextRef="#ctx0" brushRef="#br0">1 0 11627,'0'0'4901,"0"50"-4389,7-23-192,6 1-191,6 2-65,1-1-32,7-1 0,3-3 0,2-4-64,2-3 64,-2-5-353,-3-4-1088,-4-4-128,-11-1-1058,-9-1-640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5.494"/>
    </inkml:context>
    <inkml:brush xml:id="br0">
      <inkml:brushProperty name="width" value="0.025" units="cm"/>
      <inkml:brushProperty name="height" value="0.025" units="cm"/>
    </inkml:brush>
  </inkml:definitions>
  <inkml:trace contextRef="#ctx0" brushRef="#br0">48 424 9321,'0'0'4484,"-48"-45"-2626,48 27-513,0-3-576,14-5-32,13-5-1,7-5-159,7-1-97,4-2-192,5 2-191,-4 3-33,-7 5-96,1 5-545,-12 6-544,-8 3-1249,-8 6-2371,-12 4-1248</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5.842"/>
    </inkml:context>
    <inkml:brush xml:id="br0">
      <inkml:brushProperty name="width" value="0.025" units="cm"/>
      <inkml:brushProperty name="height" value="0.025" units="cm"/>
    </inkml:brush>
  </inkml:definitions>
  <inkml:trace contextRef="#ctx0" brushRef="#br0">18 81 11082,'0'0'7293,"8"-9"-6210,-5 6-1020,43-45 728,-44 46-777,0 0 0,0 0 0,0 1-1,0-1 1,0 1 0,0-1 0,0 1 0,1 0 0,-1 0 0,0 0-1,1 0 1,-1 0 0,1 0 0,-1 1 0,1-1 0,-1 1 0,1 0-1,0 0 1,-1 0 0,1 0 0,-1 0 0,1 0 0,0 1 0,-1-1 0,1 1-1,2 1 1,-3 0-10,0 0-1,-1 1 1,1-1-1,-1 1 1,1-1-1,-1 1 1,0-1-1,0 1 1,0 0-1,0 0 0,-1 0 1,1-1-1,-1 1 1,0 0-1,1 0 1,-1 0-1,-1 0 1,1 0-1,-1 3 1,-8 59 161,1-40-136,-2 0-1,0-1 1,-2-1-1,0 0 1,-2 0 0,-18 22-1,-17 31 87,49-76-114,0 0-1,0 0 0,1 0 1,-1 0-1,0 0 1,0 0-1,0-1 1,0 1-1,1 0 1,-1 0-1,0 0 1,0 0-1,0 0 1,1 0-1,-1 0 0,0 0 1,0 0-1,1 0 1,-1 0-1,0 0 1,0 0-1,0 0 1,1 0-1,-1 0 1,0 0-1,0 0 0,0 0 1,1 0-1,-1 1 1,0-1-1,0 0 1,0 0-1,0 0 1,1 0-1,-1 0 1,0 1-1,0-1 1,0 0-1,0 0 0,0 0 1,1 0-1,-1 1 1,0-1-1,0 0 1,0 0-1,0 0 1,0 1-1,0-1 1,0 0-1,0 0 0,0 0 1,0 1-1,0-1 1,0 0-1,0 0 1,0 0-1,0 1 1,0-1-1,0 0 1,0 0-1,0 1 1,0-1-1,0 0 0,0 0 1,1 0 6,19-6 68,0-1 0,34-17-1,26-11-164,-27 20-754,-5 1-5359,-28 8-2039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6.801"/>
    </inkml:context>
    <inkml:brush xml:id="br0">
      <inkml:brushProperty name="width" value="0.025" units="cm"/>
      <inkml:brushProperty name="height" value="0.025" units="cm"/>
    </inkml:brush>
  </inkml:definitions>
  <inkml:trace contextRef="#ctx0" brushRef="#br0">1 0 14990,'0'0'64,"19"58"96,4-25 1,1 4-97,4 2-32,4-3-64,-3-4-961,1-5-160,-3-7 224,-2-6 544,-4-6 610,-8-2-161,-2 0-321,-8-2-1536,-3-1-1571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7.132"/>
    </inkml:context>
    <inkml:brush xml:id="br0">
      <inkml:brushProperty name="width" value="0.025" units="cm"/>
      <inkml:brushProperty name="height" value="0.025" units="cm"/>
    </inkml:brush>
  </inkml:definitions>
  <inkml:trace contextRef="#ctx0" brushRef="#br0">0 390 12172,'0'0'4996,"66"-59"-4195,-16 23-417,4-7-256,7-1-63,-4 0-1,0 4 0,-9 3-96,-7 7-833,-9 5-2402,-9 7-1153,-12 4-3556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7:27.463"/>
    </inkml:context>
    <inkml:brush xml:id="br0">
      <inkml:brushProperty name="width" value="0.025" units="cm"/>
      <inkml:brushProperty name="height" value="0.025" units="cm"/>
    </inkml:brush>
  </inkml:definitions>
  <inkml:trace contextRef="#ctx0" brushRef="#br0">0 319 9097,'0'0'2941,"10"-2"-1083,0 0-1484,0-2-1,0 1 1,0-1 0,-1-1-1,0 1 1,0-2 0,0 1-1,-1-1 1,1 0 0,-1-1-1,8-9 1,24-25-109,-2-1 0,59-86 0,-82 99-199,-12 21 42,-10 20-31,-6 12-31,0 1-1,2 0 1,2 1-1,0 0 0,1 0 1,2 1-1,0 0 0,2 0 1,-1 37-1,5-60-47,-1 15-624,1 1 0,1-1 0,0 1 0,1-1 0,9 34 0,3-19-4542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9:57.460"/>
    </inkml:context>
    <inkml:brush xml:id="br0">
      <inkml:brushProperty name="width" value="0.025" units="cm"/>
      <inkml:brushProperty name="height" value="0.025" units="cm"/>
    </inkml:brush>
  </inkml:definitions>
  <inkml:trace contextRef="#ctx0" brushRef="#br0">0 1 4805,'0'0'14184,"1"11"-13960,8 435 1361,-10-323-3661,1-122 1982,-1 12-2876,-1-6-1979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9:58.250"/>
    </inkml:context>
    <inkml:brush xml:id="br0">
      <inkml:brushProperty name="width" value="0.025" units="cm"/>
      <inkml:brushProperty name="height" value="0.025" units="cm"/>
    </inkml:brush>
  </inkml:definitions>
  <inkml:trace contextRef="#ctx0" brushRef="#br0">2 0 7495,'0'0'9833,"0"13"-9304,-1 51 17,2 152 728,-1-214-1255,0 0-1,0 0 1,0 0-1,0 0 1,1 0 0,-1 0-1,1 1 1,-1-1-1,1 0 1,0 0-1,0 0 1,-1 0-1,2-1 1,-1 1-1,0 0 1,2 2 0,-2-3 1,0-1 1,-1 0 0,1 0 0,0 0 0,0 1 0,0-1 0,-1 0 0,1 0 0,0 0 0,0 0 0,0-1 0,-1 1 0,1 0 0,0 0 0,0 0 0,-1-1 0,1 1 0,0 0 0,0-1 0,-1 1 0,1 0 0,0-1 0,-1 1 0,1-1 0,-1 1 0,1-1 0,0 0 0,0 0 0,7-7 115,-1-1-1,0-1 1,0 1-1,6-13 1,29-57-38,-29 51-51,1 1-1,2 0 1,0 1-1,24-28 1,-39 53-50,-1 1-1,1-1 1,0 0 0,-1 0 0,1 1 0,0-1-1,0 0 1,-1 1 0,1-1 0,0 1-1,0-1 1,0 1 0,0-1 0,0 1 0,-1 0-1,1 0 1,0-1 0,0 1 0,2 0 0,6 11-6,-4 34 116,-5-36-56,0 36 23,-1-34-47,0 1 0,1-1-1,1 1 1,0-1 0,5 21 0,-6-31-26,0 0-1,0-1 1,1 1-1,-1-1 1,0 1-1,0 0 1,1-1-1,-1 1 1,0-1-1,1 1 1,-1-1-1,0 1 1,1-1-1,-1 1 1,1-1-1,-1 1 1,1-1 0,-1 0-1,1 1 1,-1-1-1,1 0 1,-1 1-1,1-1 1,-1 0-1,1 0 1,0 0-1,-1 1 1,1-1-1,0 0 1,0 0-1,18-10 98,15-28 80,-32 36-176,92-142 163,-90 147-186,-2 11-21,-2 16 36,-12 106 161,12-135-255,0-1-1,0 1 1,-1-1 0,1 1 0,0-1 0,0 1 0,0-1 0,0 1 0,0-1 0,0 1 0,0-1-1,0 1 1,1-1 0,-1 1 0,0-1 0,0 1 0,0-1 0,0 0 0,1 1 0,-1-1 0,0 1 0,0-1-1,1 0 1,-1 1 0,0-1 0,1 1 0,-1-1 0,1 0 0,-1 0 0,0 1 0,1-1 0,-1 0-1,1 0 1,-1 1 0,1-1 0,-1 0 0,0 0 0,1 0 0,-1 0 0,1 0 0,-1 0 0,1 1 0,-1-1-1,1 0 1,-1 0 0,1-1 0,-1 1 0,1 0 0,-1 0 0,1 0 0,-1 0 0,1 0 0,-1 0-1,1-1 1,-1 1 0,0 0 0,1 0 0,-1-1 0,1 1 0,-1 0 0,0-1 0,1 1 0,-1 0 0,0-1-1,1 1 1,-1-1 0,0 0 0,10-12-5735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9:58.610"/>
    </inkml:context>
    <inkml:brush xml:id="br0">
      <inkml:brushProperty name="width" value="0.025" units="cm"/>
      <inkml:brushProperty name="height" value="0.025" units="cm"/>
    </inkml:brush>
  </inkml:definitions>
  <inkml:trace contextRef="#ctx0" brushRef="#br0">0 169 11082,'0'0'6657,"11"5"-5706,-6-3-875,0 0-1,0 0 1,1-1 0,-1 0 0,0 0 0,0 0 0,1 0 0,-1-1-1,0 0 1,1 0 0,-1 0 0,1-1 0,-1 1 0,0-2 0,0 1-1,1 0 1,-1-1 0,5-2 0,89-44 715,67-28 323,-137 65-1401,0 1 1,0 2-1,58-9 0,-75 14 195,-8 2-2566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5.135"/>
    </inkml:context>
    <inkml:brush xml:id="br0">
      <inkml:brushProperty name="width" value="0.035" units="cm"/>
      <inkml:brushProperty name="height" value="0.035" units="cm"/>
    </inkml:brush>
  </inkml:definitions>
  <inkml:trace contextRef="#ctx0" brushRef="#br0">0 7 16956,'1'0'72,"0"-1"0,-1 0 1,1 1-1,0-1 0,-1 1 1,1-1-1,0 1 0,0 0 1,-1-1-1,1 1 0,0 0 1,0-1-1,0 1 0,0 0 1,0 0-1,-1 0 0,1 0 0,0 0 1,0 0-1,0 0 0,0 0 1,0 0-1,-1 0 0,1 0 1,0 0-1,0 1 0,0-1 1,1 1-1,-1 0-1,0 1 0,0-1 0,0 1 0,0-1 0,0 1 0,0-1 0,0 1 0,-1 0 0,1 0 0,0-1 0,-1 1 0,1 0 0,-1 3 0,6 37 479,-2 0 0,-4 82-1,-2-70-49,7 58 0,0-94-256,-5-18-239,0 0 1,1 0 0,-1 0 0,0 0 0,0 0 0,0 0 0,1 0 0,-1 0 0,0 0 0,0 0 0,0 0 0,1 0 0,-1 0 0,0 0 0,0 0 0,1 0-1,-1 0 1,0 0 0,0 0 0,0 0 0,1-1 0,-1 1 0,0 0 0,0 0 0,0 0 0,0 0 0,1 0 0,-1 0 0,0-1 0,0 1 0,0 0 0,0 0-1,0 0 1,0 0 0,1-1 0,-1 1 0,0 0 0,0 0 0,0-1 0,13-30 201,57-166 123,-58 171-596,1-1 0,1 2 0,1 0 0,2 0 0,20-23 0,-29 41-908,-7 11-847,-6 14 295,-1-3 917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9:59.174"/>
    </inkml:context>
    <inkml:brush xml:id="br0">
      <inkml:brushProperty name="width" value="0.025" units="cm"/>
      <inkml:brushProperty name="height" value="0.025" units="cm"/>
    </inkml:brush>
  </inkml:definitions>
  <inkml:trace contextRef="#ctx0" brushRef="#br0">4 1 11147,'0'0'2279,"0"10"-667,1 75 686,20 132 1,-15-163-1691,-2 1 1,-2-1-1,-7 64 1,-7-182 213,10 25-839,2 0-1,1 0 1,2 1 0,2-1-1,12-48 1,-14 76 1,0 0 1,2 0-1,-1 1 0,1-1 0,1 1 0,0 0 1,0 0-1,1 1 0,14-15 0,-15 19 9,0 0-1,1 0 1,-1 0 0,1 1 0,1 0-1,-1 0 1,0 0 0,1 1-1,0 1 1,0-1 0,0 1-1,0 0 1,0 1 0,0 0-1,10 0 1,-15 1 8,-1-1 1,0 1-1,1 0 1,-1 0-1,0 0 1,1 0-1,-1 1 0,1-1 1,-1 1-1,0-1 1,0 1-1,1 0 0,-1 0 1,0 0-1,0 0 1,0 0-1,0 0 1,0 1-1,0-1 0,0 1 1,2 2-1,-3-2 22,-1 0 0,1 0 0,-1 0 0,0 0 0,0 0 0,0 1 0,0-1 0,0 0 0,0 0 1,0 0-1,-1 0 0,1 0 0,-1 0 0,0 0 0,0 0 0,1 0 0,-1 0 0,0 0 0,-1 0 0,1 0 0,0-1 0,0 1 0,-1 0 0,1-1 0,-3 3 0,-10 12 104,0 0-1,-1-1 1,0-1 0,-1 0 0,-1-1 0,0 0-1,-1-2 1,0 0 0,-1-1 0,0-1 0,-34 11-1,51-19-160,0 0-1,-1-1 0,1 1 0,0-1 1,-1 0-1,1 0 0,0 0 0,0 0 1,-1 0-1,1-1 0,-4 0 0,6 1-62,-1 0-1,1 0 0,-1-1 0,1 1 0,0 0 0,-1-1 0,1 1 0,-1 0 0,1-1 0,0 1 0,-1 0 0,1-1 1,0 1-1,0-1 0,-1 1 0,1-1 0,0 1 0,0-1 0,0 1 0,-1 0 0,1-1 0,0 1 0,0-1 0,0 1 0,0-1 1,0 1-1,0-1 0,0 1 0,0-1 0,0 1 0,0-2 0,2-1-523,-1 0 0,0 0 0,1 0-1,0 0 1,0 0 0,0 0 0,0 1 0,0-1 0,0 0 0,1 1-1,-1 0 1,1 0 0,4-4 0,24-13-4621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29:59.517"/>
    </inkml:context>
    <inkml:brush xml:id="br0">
      <inkml:brushProperty name="width" value="0.025" units="cm"/>
      <inkml:brushProperty name="height" value="0.025" units="cm"/>
    </inkml:brush>
  </inkml:definitions>
  <inkml:trace contextRef="#ctx0" brushRef="#br0">13 174 12556,'-2'9'2477,"-5"24"-581,7-31-1783,-1-1 1,0 0-1,1 1 1,0 0-1,-1-1 1,1 1-1,0-1 1,0 1-1,0-1 1,0 1-1,0-1 0,0 1 1,0-1-1,0 1 1,1 0-1,-1-1 1,1 1-1,-1-1 1,1 0-1,0 1 1,-1-1-1,3 3 0,-1-5-69,1 1 0,-1-1 0,1 0-1,-1 0 1,0 0 0,1 0-1,-1 0 1,0 0 0,0-1-1,0 1 1,0-1 0,0 0-1,0 1 1,0-1 0,-1 0-1,1 0 1,1-4 0,28-42 185,-28 42-198,16-29 238,-1 0-1,21-66 1,-40 110-27,0 0-1,0 0 1,0 0 0,2 1 0,1 14-1,0 11-127,-2-25-113,0 28 54,6 50-1,-5-76-98,1-1 0,1 0 1,0 1-1,1-1 1,0-1-1,0 1 0,1 0 1,12 18-1,-15-27-175,-1 0 0,1 0-1,0 1 1,0-1 0,0 0 0,0 0 0,1-1-1,-1 1 1,1 0 0,-1-1 0,1 1-1,-1-1 1,1 0 0,4 1 0,13 0-4239</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06.895"/>
    </inkml:context>
    <inkml:brush xml:id="br0">
      <inkml:brushProperty name="width" value="0.025" units="cm"/>
      <inkml:brushProperty name="height" value="0.025" units="cm"/>
    </inkml:brush>
  </inkml:definitions>
  <inkml:trace contextRef="#ctx0" brushRef="#br0">15 0 4356,'0'0'9310,"-3"8"-8141,-8 25-64,10-32-1052,1 0 0,0 0 0,0 0 0,0-1 0,0 1 0,0 0 0,0 0 0,0 0-1,0 0 1,1 0 0,-1-1 0,0 1 0,0 0 0,1 0 0,-1 0 0,1-1 0,-1 1 0,0 0-1,1-1 1,0 1 0,-1 0 0,1-1 0,-1 1 0,1 0 0,0-1 0,-1 1 0,1-1 0,0 1-1,-1-1 1,1 0 0,1 1 0,28 8 817,-23-7-603,41 6 356,1-1 0,0-3 0,0-2 1,74-6-1,-88 3-456,64-9 175,11-1-3065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07.868"/>
    </inkml:context>
    <inkml:brush xml:id="br0">
      <inkml:brushProperty name="width" value="0.025" units="cm"/>
      <inkml:brushProperty name="height" value="0.025" units="cm"/>
    </inkml:brush>
  </inkml:definitions>
  <inkml:trace contextRef="#ctx0" brushRef="#br0">42 0 4901,'0'0'13730,"-2"10"-13191,-9 40 381,2-16 39,2 1-1,-5 58 1,12-92-945,0-1 1,0 0-1,0 0 1,0 1-1,0-1 1,0 0-1,0 1 0,0-1 1,0 0-1,0 0 1,0 1-1,0-1 1,0 0-1,0 0 1,0 1-1,1-1 1,-1 0-1,0 0 1,0 1-1,0-1 1,1 0-1,-1 0 1,0 1-1,0-1 0,0 0 1,1 0-1,-1 0 1,0 0-1,0 0 1,1 1-1,-1-1 1,0 0-1,1 0 1,-1 0-1,0 0 1,0 0-1,1 0 1,-1 0-1,16-4 281,11-13 31,142-139 101,-169 156-424,0-1 0,0 1 0,0 0-1,1-1 1,-1 1 0,0 0 0,1 0 0,-1-1 0,0 1 0,1 0 0,-1 0-1,0 0 1,1 0 0,-1-1 0,0 1 0,1 0 0,-1 0 0,0 0 0,1 0-1,-1 0 1,1 0 0,-1 0 0,0 0 0,1 0 0,-1 0 0,0 0 0,1 0-1,-1 0 1,1 0 0,-1 0 0,0 1 0,1-1 0,-1 0 0,0 0 0,1 0-1,-1 0 1,0 1 0,1-1 0,6 20 269,-6 38 271,-1-41-498,-5 41 56,5-58-100,0 1-1,0-1 1,1 1 0,-1-1-1,0 0 1,1 1 0,-1-1-1,0 0 1,1 1 0,-1-1-1,0 0 1,1 0 0,-1 1-1,1-1 1,-1 0 0,1 0-1,-1 0 1,0 0 0,1 1-1,-1-1 1,1 0 0,-1 0-1,1 0 1,-1 0 0,1 0-1,-1 0 1,1 0 0,-1 0-1,1 0 1,-1-1 0,1 1-1,-1 0 1,0 0 0,1 0-1,-1 0 1,1-1 0,-1 1-1,0 0 1,1-1 0,-1 1-1,1 0 1,-1 0 0,0-1-1,1 0 1,22-12 124,20-16-31,-2-2 0,64-63 1,-103 92-154,-4 35-32,-17 19 506,1-9-1323,14-14-3483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08.199"/>
    </inkml:context>
    <inkml:brush xml:id="br0">
      <inkml:brushProperty name="width" value="0.025" units="cm"/>
      <inkml:brushProperty name="height" value="0.025" units="cm"/>
    </inkml:brush>
  </inkml:definitions>
  <inkml:trace contextRef="#ctx0" brushRef="#br0">1 63 15375,'0'0'4185,"14"-2"-3379,13-2-345,337-40 4626,-113 32-9856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08.716"/>
    </inkml:context>
    <inkml:brush xml:id="br0">
      <inkml:brushProperty name="width" value="0.025" units="cm"/>
      <inkml:brushProperty name="height" value="0.025" units="cm"/>
    </inkml:brush>
  </inkml:definitions>
  <inkml:trace contextRef="#ctx0" brushRef="#br0">82 0 11851,'0'0'3454,"-2"9"-1575,-28 256 3178,3-23-4733,14-156 146,5-121 886,7-1-1359,1-1-1,1 1 1,2-1-1,2 1 1,1 0 0,2 1-1,1-1 1,2 2 0,2-1-1,32-63 1,-40 90-10,1 0 1,0 1 0,0-1 0,0 1-1,1 1 1,0-1 0,0 1-1,1 0 1,0 1 0,0 0 0,11-5-1,-14 7-19,0 1-1,1 0 1,-1 0 0,1 0-1,0 1 1,0 0-1,-1 0 1,1 1 0,0-1-1,0 1 1,0 0-1,0 1 1,-1 0 0,1-1-1,0 2 1,0-1-1,-1 1 1,1 0 0,6 3-1,-10-4 34,1 0-1,-1 1 1,1-1-1,-1 1 0,0-1 1,0 1-1,0 0 1,0 0-1,0 0 1,0 0-1,-1 0 1,1 0-1,-1 1 0,1-1 1,-1 0-1,0 1 1,0-1-1,0 1 1,0-1-1,0 1 0,-1 0 1,1-1-1,-1 1 1,0 0-1,1 0 1,-1-1-1,-1 1 1,1 0-1,0-1 0,-1 1 1,1 0-1,-2 4 1,-1 0 106,1-1 0,-1 1 1,0-1-1,-1 0 0,0 0 1,0 0-1,0 0 0,-1-1 1,1 1-1,-1-1 1,-9 6-1,2-2 21,0 0 1,-1-2-1,-1 0 1,1 0-1,-1-1 1,0-1-1,0 0 1,-1-1-1,1 0 1,-1-1-1,0-1 1,0-1-1,0 0 1,-23-2-1,36 2-258,0-1 0,1 0 0,-1 0-1,0 0 1,0-1 0,0 1 0,0 0 0,0-1 0,1 1 0,-1-1 0,0 0-1,0 1 1,1-1 0,-1 0 0,1 0 0,-1 0 0,0 0 0,1-1 0,0 1-1,-1 0 1,1-1 0,0 1 0,-2-3 0,3 3-146,0 0 1,0-1-1,0 1 1,0 0-1,1 0 1,-1 0-1,0 0 1,1 0-1,-1 0 1,1 0-1,-1 0 1,1 0-1,-1 0 1,1 0-1,0 0 1,0 0-1,-1 0 1,1 0-1,0 1 1,0-1-1,0 0 1,0 1-1,0-1 1,0 0-1,0 1 0,0-1 1,0 1-1,0 0 1,0-1-1,0 1 1,0 0-1,1 0 1,-1 0-1,0-1 1,2 1-1,27-6-5206</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09.094"/>
    </inkml:context>
    <inkml:brush xml:id="br0">
      <inkml:brushProperty name="width" value="0.025" units="cm"/>
      <inkml:brushProperty name="height" value="0.025" units="cm"/>
    </inkml:brush>
  </inkml:definitions>
  <inkml:trace contextRef="#ctx0" brushRef="#br0">0 88 7015,'0'0'13250,"8"-5"-12626,15-10-46,1 1 1,36-16-1,-52 26-499,0 0 0,1 1 1,0 0-1,-1 1 0,1 0 1,0 0-1,0 1 0,0 0 0,0 0 1,0 1-1,0 0 0,16 3 0,-24-2-37,1 0-1,-1 0 0,1 0 0,-1 0 1,1 0-1,-1 0 0,1 0 0,-1 1 1,0-1-1,0 1 0,0-1 0,0 1 0,0-1 1,0 1-1,0-1 0,0 1 0,-1 0 1,1 0-1,-1-1 0,1 1 0,-1 0 1,0 0-1,1 0 0,-1-1 0,0 1 1,0 0-1,0 0 0,-1 3 0,0 1 107,1 1-1,-1-1 1,0 0-1,-1 0 1,1 0-1,-1-1 0,-5 12 1,-5 1 216,0-2 0,-1 1 0,-1-1 0,-19 16 0,15-14-93,1 0-1,-18 24 1,35-41-278,0-1 1,-1 0 0,1 1-1,0-1 1,-1 1 0,1-1-1,0 0 1,-1 1 0,1-1-1,0 1 1,0-1 0,0 1-1,0-1 1,-1 1 0,1-1-1,0 1 1,0-1 0,0 1-1,0-1 1,0 1 0,0-1-1,0 1 1,0-1 0,0 1-1,0-1 1,1 1 0,-1-1 0,0 1-1,0-1 1,0 1 0,1-1-1,-1 0 1,0 1 0,0-1-1,1 1 1,0 0 0,21 5-59,33-9-396,-55 3 441,19-3-1083,-1-1-1,31-11 0,6-6-5249,-41 15 3696,16-7-7555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1.955"/>
    </inkml:context>
    <inkml:brush xml:id="br0">
      <inkml:brushProperty name="width" value="0.025" units="cm"/>
      <inkml:brushProperty name="height" value="0.025" units="cm"/>
    </inkml:brush>
  </inkml:definitions>
  <inkml:trace contextRef="#ctx0" brushRef="#br0">0 817 13581,'0'0'4132,"45"-61"-3139,-10 17-161,8-14-543,0-6-225,7-9-32,-2-3 32,-7-3-32,-5 3-224,-4 6-545,-9 6-448,-5 10-1313,-3 12 127,-10 10 1,-9 9-769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2.301"/>
    </inkml:context>
    <inkml:brush xml:id="br0">
      <inkml:brushProperty name="width" value="0.025" units="cm"/>
      <inkml:brushProperty name="height" value="0.025" units="cm"/>
    </inkml:brush>
  </inkml:definitions>
  <inkml:trace contextRef="#ctx0" brushRef="#br0">1 1 13164,'0'0'769,"9"63"-673,5-25 64,-1 6-128,4 6 65,0-2-65,-1-1-1250,-4-9-2913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2.770"/>
    </inkml:context>
    <inkml:brush xml:id="br0">
      <inkml:brushProperty name="width" value="0.025" units="cm"/>
      <inkml:brushProperty name="height" value="0.025" units="cm"/>
    </inkml:brush>
  </inkml:definitions>
  <inkml:trace contextRef="#ctx0" brushRef="#br0">2 400 10122,'-1'-13'832,"0"3"-515,1 0-1,1 1 1,0-1-1,0 0 0,1 0 1,0 0-1,1 1 0,0-1 1,0 1-1,1-1 1,0 1-1,1 1 0,0-1 1,9-12-1,11-10 8,1 2 0,1 0 0,2 2 0,0 1-1,64-42 1,-88 64-326,1 1 0,-1 0 0,0 1 0,1-1 0,-1 1 0,1 0 0,11-2 0,-16 4 5,0 0 1,0 0-1,0 0 0,0 0 1,-1 0-1,1 0 0,0 0 1,0 1-1,0-1 0,0 0 1,-1 0-1,1 1 0,0-1 1,0 0-1,0 1 0,-1-1 1,1 1-1,0-1 0,-1 1 1,1-1-1,0 1 0,0 1 1,0-1 28,0 1 0,-1 0 0,1-1 1,-1 1-1,0 0 0,1-1 1,-1 1-1,0 0 0,0 0 0,0-1 1,0 1-1,0 0 0,0-1 0,-1 1 1,0 3-1,-6 16 278,0 0 0,-2-1 0,0 0 0,-2 0 0,-24 35 0,-14 26 830,48-80-1128,0 0 0,1 1 0,-1 0 0,0-1 0,0 1 0,1 0-1,-1-1 1,1 1 0,-1 0 0,1-1 0,0 1 0,0 0 0,0 0 0,0 0 0,0-1 0,0 1-1,1 3 1,-1-5-18,1 1 0,-1 0 0,1-1 0,-1 1 0,1-1 0,0 1 0,-1 0 0,1-1 0,0 0 0,0 1 0,-1-1 0,1 1 0,0-1 0,0 0 0,0 0 0,0 1 0,-1-1 0,1 0 0,0 0 0,0 0 0,0 0 0,0 0 0,0 0 0,1 0 0,10-2-155,0-1 0,-1 1 1,1-2-1,11-5 0,-2 2-145,-12 4 227,2 1 0,-1 0-1,0 0 1,0 1 0,0 1 0,1-1 0,-1 2 0,13 1 0,-19-1 80,-1-1 0,1 1 1,-1 1-1,0-1 0,1 0 0,-1 1 1,0-1-1,0 1 0,0 0 0,0 0 1,0 1-1,0-1 0,-1 0 0,1 1 1,-1 0-1,0-1 0,0 1 0,0 0 1,0 0-1,0 1 0,0-1 0,-1 0 1,0 0-1,1 1 0,-1-1 1,0 4-1,1 3 195,-1-1-1,-1 0 1,0 1 0,0-1 0,-1 1 0,0-1-1,0 0 1,-1 0 0,-1 0 0,1 1 0,-1-2-1,-1 1 1,0 0 0,0-1 0,-1 0 0,-10 15 0,11-17-54,0 0 1,-1 0 0,0 0 0,0-1-1,0 0 1,-1 0 0,0 0 0,0 0 0,0-1-1,0 0 1,-1-1 0,0 1 0,0-1 0,0 0-1,0-1 1,0 0 0,0 0 0,0 0 0,-1-1-1,1 0 1,-13-1 0,18 0-240,-1 0 1,1-1-1,0 0 0,0 0 0,-1 0 1,1 0-1,0 0 0,0 0 1,0 0-1,0-1 0,0 1 0,0-1 1,0 1-1,0-1 0,1 0 1,-1 1-1,1-1 0,-1 0 1,1 0-1,0 0 0,0-1 0,0 1 1,0 0-1,0 0 0,-1-3 1,1 2-409,1 0 0,-1 0 1,0 0-1,1 0 1,0 0-1,-1 0 0,1 0 1,0 0-1,1 0 1,-1 0-1,1 0 0,-1 0 1,1 0-1,0 0 0,0 0 1,0 1-1,0-1 1,0 0-1,1 0 0,2-3 1,14-11-4151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5.541"/>
    </inkml:context>
    <inkml:brush xml:id="br0">
      <inkml:brushProperty name="width" value="0.035" units="cm"/>
      <inkml:brushProperty name="height" value="0.035" units="cm"/>
    </inkml:brush>
  </inkml:definitions>
  <inkml:trace contextRef="#ctx0" brushRef="#br0">1 1 14195,'3'27'2241,"4"0"-1193,2-7-464,-1-4 2112,4-3-1711,1-2-129,-1-2-672,1-2-544,-3-1 352,-1-6-144,-5-5-88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3.114"/>
    </inkml:context>
    <inkml:brush xml:id="br0">
      <inkml:brushProperty name="width" value="0.025" units="cm"/>
      <inkml:brushProperty name="height" value="0.025" units="cm"/>
    </inkml:brush>
  </inkml:definitions>
  <inkml:trace contextRef="#ctx0" brushRef="#br0">0 38 12139,'0'0'5889,"0"9"-5211,0-7-643,0 15 306,1-1-1,0 0 0,1 1 0,4 16 0,-5-30-305,0 1-1,0 0 1,0-1-1,0 1 0,0-1 1,1 0-1,-1 1 1,1-1-1,0 0 1,0 0-1,1 0 1,-1 0-1,0 0 1,1-1-1,0 1 0,-1-1 1,1 1-1,0-1 1,1 0-1,-1 0 1,0-1-1,0 1 1,1-1-1,-1 1 1,1-1-1,-1 0 0,5 0 1,-6 0-16,0-1-1,0 0 1,0 0 0,0-1-1,0 1 1,0 0 0,0-1 0,0 1-1,0-1 1,0 0 0,0 1-1,0-1 1,0 0 0,0 0-1,-1 0 1,1-1 0,0 1 0,-1 0-1,1-1 1,1-1 0,1-2 13,-1 1 0,0-1 0,0 0 0,0 0 0,-1 0 0,0 0 0,3-9 0,0-5 33,-1-1-1,0 0 1,0-25-1,-4 38 114,0 1-1,0-1 0,0 1 0,-1 0 0,-3-12 0,3 23-168,-1 0 1,1 0 0,0 0-1,0 1 1,1-1-1,-1 0 1,1 1 0,0-1-1,1 0 1,1 8-1,-1 3 14,-1-12-71,0-1 1,0 1-1,1-1 0,0 1 1,-1-1-1,1 0 0,1 0 1,-1 1-1,0-1 0,1 0 1,0 0-1,-1 0 0,1 0 1,0-1-1,1 1 1,-1 0-1,0-1 0,1 0 1,-1 1-1,5 1 0,-5-2-177,0-1 0,0 0 0,1 0-1,-1 0 1,0 0 0,1 0 0,-1-1-1,1 1 1,-1-1 0,1 1 0,0-1-1,-1 0 1,1 0 0,-1 0 0,1 0 0,-1 0-1,1-1 1,0 1 0,-1-1 0,1 0-1,-1 0 1,0 0 0,1 0 0,-1 0-1,0 0 1,0-1 0,1 1 0,2-3-1,3-5-1165,0 0 0,0 0-1,-1 0 1,0-1 0,0 0 0,-1 0-1,4-12 1,10-15-2810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3.505"/>
    </inkml:context>
    <inkml:brush xml:id="br0">
      <inkml:brushProperty name="width" value="0.025" units="cm"/>
      <inkml:brushProperty name="height" value="0.025" units="cm"/>
    </inkml:brush>
  </inkml:definitions>
  <inkml:trace contextRef="#ctx0" brushRef="#br0">50 230 5477,'0'0'13533,"-8"13"-12828,6-9-650,-29 54 544,30-55-560,-1 1 1,1-1 0,0 0 0,0 1 0,0-1 0,0 1 0,1-1 0,0 1 0,-1-1 0,1 1 0,0-1-1,1 1 1,-1-1 0,1 1 0,-1-1 0,1 1 0,0-1 0,0 1 0,3 4 0,-3-7-34,0 0 0,0 1 0,0-1 0,0 0 0,0 0 1,1 0-1,-1-1 0,0 1 0,0 0 0,1 0 0,-1-1 1,1 1-1,-1-1 0,0 1 0,1-1 0,-1 1 0,1-1 0,-1 0 1,1 0-1,0 0 0,-1 0 0,1 0 0,-1 0 0,1 0 0,-1 0 1,1-1-1,-1 1 0,1-1 0,-1 1 0,0-1 0,1 1 1,-1-1-1,0 0 0,1 0 0,-1 0 0,2-2 0,3 0 21,-1-1 0,0-1 0,0 1 0,0-1 0,-1 0 0,9-10 0,-7 3-12,0 0 1,-1 0-1,0-1 1,-1 1-1,0-1 0,-1 0 1,0 0-1,1-14 0,-2 1 123,-1 0 0,-1 0-1,-4-29 1,-7 5 646,10 49-740,1-1-1,-1 0 1,1 0 0,-1 1-1,0-1 1,0 1-1,1-1 1,-1 0-1,-1 1 1,1 0 0,0-1-1,0 1 1,0 0-1,-1-1 1,1 1-1,-1 0 1,1 0 0,-1 0-1,1 0 1,-1 0-1,1 1 1,-1-1-1,0 0 1,-2 0 0,3 2-8,0-1 1,0 0-1,0 1 1,0-1-1,0 0 1,0 1-1,0 0 1,0-1-1,0 1 1,0-1-1,0 1 1,0 0-1,1 0 1,-1-1-1,0 1 1,1 0-1,-1 0 1,0 0 0,1 0-1,-1 0 1,1 0-1,-1 0 1,1 0-1,0 0 1,-1 0-1,1 0 1,0 0-1,0 0 1,0 0-1,0 1 1,0 1-1,-2 45 52,3-38-31,-2-3-82,1 0 1,1 0-1,-1 0 1,1 0-1,0 0 1,1-1-1,0 1 1,0 0-1,0 0 1,1-1-1,0 0 1,0 1-1,1-1 1,0 0-1,0-1 1,0 1-1,1-1 1,-1 0-1,1 0 1,1 0-1,-1 0 1,1-1-1,-1 0 1,1 0-1,0-1 1,1 0-1,-1 0 1,0 0-1,1-1 1,0 1-1,0-2 1,-1 1-1,11 0 1,6 2-1974,-1 1-3456,-15-4 355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4.902"/>
    </inkml:context>
    <inkml:brush xml:id="br0">
      <inkml:brushProperty name="width" value="0.025" units="cm"/>
      <inkml:brushProperty name="height" value="0.025" units="cm"/>
    </inkml:brush>
  </inkml:definitions>
  <inkml:trace contextRef="#ctx0" brushRef="#br0">109 619 9321,'0'0'3448,"-1"-9"-987,0 3-1894,0 0 0,-1 0 0,0 0-1,0 1 1,0-1 0,-6-10 0,8 15-514,-1 0 0,0-1 1,1 1-1,-1 0 1,0 0-1,0 0 0,0 0 1,0 0-1,0 0 0,0 0 1,0 0-1,-1 0 0,1 0 1,0 1-1,0-1 1,-1 0-1,1 1 0,0-1 1,-1 1-1,1 0 0,-1-1 1,1 1-1,0 0 0,-1 0 1,1 0-1,-1 0 1,1 0-1,-1 0 0,1 0 1,-1 0-1,1 1 0,0-1 1,-1 1-1,1-1 0,0 1 1,-1-1-1,1 1 1,0 0-1,-1-1 0,1 1 1,0 0-1,0 0 0,-2 2 1,-1 2-56,0 0 1,1 0-1,0 1 1,0-1-1,0 1 1,0-1-1,1 1 1,0 0-1,0 0 1,0 0-1,1 0 1,0 0-1,0 0 1,1 1-1,0-1 1,0 0 0,1 8-1,-1-13 0,0 0 0,0 0 0,0 0 1,0 0-1,0 0 0,0-1 0,1 1 0,-1 0 0,0 0 0,0 0 1,1 0-1,-1-1 0,1 1 0,-1 0 0,0 0 0,1-1 0,0 1 1,-1 0-1,1-1 0,-1 1 0,1 0 0,0-1 0,-1 1 0,1-1 0,0 1 1,0-1-1,1 1 0,0-1 2,-1 0 1,1 0-1,-1 0 1,1 0-1,0 0 0,-1 0 1,1-1-1,-1 1 1,1-1-1,0 1 0,-1-1 1,1 1-1,2-3 1,3-1 21,0-1 0,-1 1 0,1-2 0,9-10 0,22-41 90,-6 7 6,-31 52-131,0-1 1,1 1 0,-1 0-1,0 1 1,0-1 0,0 0-1,-1 0 1,1 0 0,0 0-1,-1 1 1,1-1 0,-1 3-1,49 207 68,-15-80 77,-31-119 27,-1 0 0,0-1 0,-1 25 0,0-35-134,-1 0-1,0 0 1,0-1 0,0 1-1,0 0 1,0 0-1,0 0 1,-1 0 0,1 0-1,-1 0 1,1-1-1,-1 1 1,0 0 0,1 0-1,-1-1 1,0 1-1,0-1 1,0 1 0,0-1-1,-1 1 1,1-1-1,0 1 1,-1-1 0,1 0-1,-1 0 1,1 0-1,-1 0 1,1 0 0,-1 0-1,0 0 1,1 0-1,-1-1 1,0 1 0,0-1-1,-3 1 1,2-1-8,1-1-1,0 0 1,-1 0 0,1 0 0,-1 0-1,1 0 1,0-1 0,0 1 0,-1-1-1,1 1 1,0-1 0,1 0 0,-1 0 0,0 0-1,0 0 1,1 0 0,-1 0 0,1 0-1,0-1 1,0 1 0,0 0 0,0-1-1,0 1 1,0-1 0,0 1 0,0-5 0,-2-7-36,0 0 1,0 0-1,0-25 1,3 26-50,1 0 0,0 0-1,1 1 1,0-1 0,1 0 0,1 1 0,0 0 0,10-21 0,6-5-1455,33-46-1,14-28-1842,-60 99 3472,-4 7 125,1 0 0,-1-1 0,-1 1-1,1-1 1,-1 1 0,0-1-1,-1 0 1,1 1 0,-1-10-1,-3 16-142,-1 0-1,1 0 0,-1 0 1,1 1-1,0-1 1,-1 0-1,1 1 0,-1 0 1,1-1-1,-3 3 0,1 1 60,0 0 0,1 1-1,0-1 1,0 1 0,0 0-1,1 0 1,-1 0 0,1 0-1,0 0 1,1 0 0,-1 1-1,1-1 1,0 1 0,1-1-1,-1 9 1,1-12-133,0 0 0,0 0 0,0 0 0,0 0 0,0 0-1,0 0 1,1 0 0,-1 0 0,1-1 0,-1 1 0,1 0 0,0 0 0,0-1 0,-1 1 0,1 0-1,0-1 1,1 1 0,-1-1 0,0 1 0,0-1 0,1 1 0,-1-1 0,1 0 0,-1 0 0,1 0 0,-1 0-1,1 0 1,0 0 0,0 0 0,-1 0 0,1-1 0,0 1 0,0-1 0,0 1 0,0-1 0,0 0-1,0 0 1,-1 0 0,1 0 0,0 0 0,0 0 0,0 0 0,0-1 0,0 1 0,0-1 0,2 0 0,1-1 0,1 0 0,-1 0 0,0-1 1,0 0-1,0 0 0,0 0 1,-1-1-1,1 1 0,-1-1 1,0 0-1,0 0 0,0-1 0,0 1 1,5-11-1,3-4 23,-1 0 0,11-31 0,-12 23-22,-2 1 0,0-2 0,-2 1-1,-1-1 1,-2 0 0,0 0 0,-2 0-1,-1 0 1,-2 0 0,0 0 0,-2 0 0,-7-29-1,10 55-14,1-1 2,-1-1-1,0 1 1,0-1-1,0 1 1,-1-1 0,1 1-1,-1 0 1,0-1-1,0 1 1,0 0-1,0 0 1,0 1-1,-4-5 1,5 9-13,0 0 0,0-1 1,0 1-1,0 0 1,1 0-1,-1 0 0,1-1 1,-1 1-1,1 0 1,0 0-1,0 0 0,0 0 1,0 0-1,0 0 1,0 0-1,1 3 0,-1-1-11,1 34 22,1-1 0,2 0 0,1 0 0,12 38 0,-13-57 16,2-1 0,0 0 0,1 0 0,0-1 0,1 1 0,1-2 0,1 1 0,0-2 0,1 1 0,20 20 0,-28-32-4,0 0 0,0-1 0,0 1 1,0-1-1,1 1 0,-1-1 0,1 0 0,0 0 0,0 0 0,5 1 0,-24-22-182,-61-54-873,-80-68 724,156 140 324,0 1 0,-1 0-1,1 0 1,0 0 0,0 0-1,0 0 1,0 0-1,0 0 1,0 0 0,-1 0-1,1 0 1,0 0 0,0-1-1,0 1 1,0 0 0,0 0-1,0 0 1,0 0 0,0 0-1,0 0 1,0-1-1,0 1 1,0 0 0,0 0-1,0 0 1,0 0 0,0 0-1,0-1 1,0 1 0,0 0-1,0 0 1,0 0 0,0 0-1,0 0 1,0-1-1,0 1 1,0 0 0,0 0-1,0 0 1,0 0 0,0 0-1,0 0 1,0-1 0,0 1-1,0 0 1,0 0 0,1 0-1,-1 0 1,0 0-1,0 0 1,0 0 0,0 0-1,0-1 1,0 1 0,1 0-1,-1 0 1,0 0 0,0 0-1,0 0 1,0 0 0,1 0-1,16-3 339,31 2 173,-40 1-483,9 1-644,-1-2 0,1 0-1,23-5 1,0-9-3926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5.958"/>
    </inkml:context>
    <inkml:brush xml:id="br0">
      <inkml:brushProperty name="width" value="0.025" units="cm"/>
      <inkml:brushProperty name="height" value="0.025" units="cm"/>
    </inkml:brush>
  </inkml:definitions>
  <inkml:trace contextRef="#ctx0" brushRef="#br0">53 213 8616,'28'-78'7642,"2"2"-3481,-29 75-4088,-1 0-1,1 0 0,-1 0 1,0 0-1,1 0 0,-1-1 0,0 1 1,1 0-1,-1 0 0,0 0 1,0 0-1,0 0 0,0 0 1,0 0-1,0-1 0,-1 1 1,1-1-1,-1 2-26,1-1-1,0 1 1,-1 0 0,1-1-1,0 1 1,-1 0 0,1 0 0,0 0-1,-1-1 1,1 1 0,-1 0-1,1 0 1,-1 0 0,1 0 0,0 0-1,-1 0 1,1 0 0,-1 0 0,1 0-1,-1 0 1,1 0 0,-1 0-1,1 0 1,-1 0 0,1 0 0,0 0-1,-1 1 1,-34 18 725,29-12-771,-1-1-1,1 1 1,1 1 0,-1-1-1,1 1 1,0 0 0,1 0 0,0 0-1,0 1 1,1-1 0,0 1-1,1 0 1,0 0 0,0 0 0,1 0-1,0 0 1,0 1 0,1 11-1,1-20-2,-1 0 0,1 0-1,-1-1 1,1 1-1,-1 0 1,1 0-1,0 0 1,-1-1-1,1 1 1,0 0-1,0-1 1,-1 1-1,1-1 1,0 1-1,0-1 1,0 1-1,0-1 1,0 0-1,-1 1 1,1-1-1,0 0 1,0 0-1,0 1 1,0-1-1,0 0 1,0 0 0,0 0-1,0 0 1,0 0-1,0-1 1,0 1-1,2-1 1,32-8 69,3-11-50,-32 16-18,1 0-1,0 0 1,0 0 0,0 1-1,0 1 1,1-1-1,-1 1 1,1 0 0,-1 1-1,11-2 1,-16 4-1,0-1 1,0 1-1,0-1 1,0 1-1,0 0 1,0 0-1,0 0 1,0 0-1,0 0 1,0 0 0,-1 0-1,1 1 1,0-1-1,-1 1 1,1-1-1,-1 1 1,0 0-1,1-1 1,-1 1-1,0 0 1,0 0-1,0 0 1,0 0-1,-1 0 1,1 0-1,0 3 1,14 62-18,-14-59 11,3 26 18,-1 1 0,-2 0 1,-3 37-1,0-64 39,1 1 1,-2-1-1,1 0 0,-1 0 1,-1 0-1,-6 11 0,8-15-4,0-1-1,0 0 0,0 0 1,0 0-1,-1 0 0,0-1 1,-5 5-1,7-6-30,0 0 1,0 0-1,0-1 0,0 1 1,-1-1-1,1 1 0,0-1 0,0 0 1,0 1-1,-1-1 0,1 0 0,0 0 1,0 0-1,0 0 0,-1 0 0,1 0 1,0 0-1,0 0 0,-1-1 1,1 1-1,0 0 0,0-1 0,-2 0 1,1 0-12,1-1 1,-1 0 0,1 1 0,-1-1-1,1 0 1,0 0 0,0 0 0,0 0-1,0 0 1,0 0 0,0 0 0,0 0-1,1 0 1,-1-1 0,1 1 0,-1 0-1,1 0 1,0-3 0,-2-48-58,2 46 47,0-11-8,2 1 1,0 0-1,0 0 1,2 1-1,11-33 0,40-73-26,-37 86 43,-1 0 0,13-45 0,-29 78 6,0 0 1,0 0-1,-1 0 1,1 0-1,-1 0 1,0 0-1,0 0 1,0-1-1,0 1 1,0 0-1,-2-5 1,2 7-8,-1 0 1,1 0 0,-1 0-1,1 1 1,-1-1 0,0 0 0,1 0-1,-1 1 1,0-1 0,0 0 0,0 1-1,1-1 1,-1 1 0,0-1-1,0 1 1,0-1 0,0 1 0,0-1-1,0 1 1,0 0 0,0 0-1,0 0 1,0-1 0,0 1 0,0 0-1,0 0 1,0 0 0,0 1 0,0-1-1,0 0 1,0 0 0,0 0-1,0 1 1,0-1 0,0 0 0,0 1-1,-1 0 1,0 1-9,-1-1 0,1 1 0,0-1 1,0 1-1,0 0 0,0 0 0,0 0 0,0 0 0,0 0 1,1 0-1,-1 1 0,1-1 0,-1 0 0,1 1 0,0-1 1,0 1-1,0 0 0,1-1 0,-1 1 0,0 3 0,-6 55-46,7-59 52,-1 1 1,1-1-1,0 1 0,0-1 1,0 0-1,1 1 1,-1-1-1,0 1 0,1-1 1,0 0-1,-1 0 0,1 1 1,0-1-1,0 0 0,1 0 1,-1 0-1,0 0 0,1 0 1,-1 0-1,1 0 0,-1 0 1,1-1-1,0 1 0,0-1 1,0 1-1,0-1 0,0 0 1,0 1-1,0-1 1,0 0-1,0 0 0,1-1 1,-1 1-1,0 0 0,1-1 1,-1 0-1,0 1 0,1-1 1,-1 0-1,1 0 0,2-1 1,8 1 20,-1 0 0,0-1 0,19-4 0,-28 4-14,-1 1 1,1-1-1,0 1 0,-1-1 0,1 0 1,-1 0-1,0-1 0,1 1 0,-1 0 1,0-1-1,0 1 0,1-1 1,-1 0-1,0 1 0,-1-1 0,1 0 1,0 0-1,-1-1 0,1 1 0,-1 0 1,1 0-1,-1-1 0,1-2 1,-3 4-369,1 1 1,-1-1-1,0 0 1,0 1 0,0-1-1,0 1 1,0-1-1,1 1 1,-1 0 0,0-1-1,0 1 1,0 0-1,0 0 1,0-1 0,0 1-1,0 0 1,0 0-1,0 0 1,0 0-1,0 0 1,0 1 0,0-1-1,0 0 1,-1 1-1,-1-1-2348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6.823"/>
    </inkml:context>
    <inkml:brush xml:id="br0">
      <inkml:brushProperty name="width" value="0.025" units="cm"/>
      <inkml:brushProperty name="height" value="0.025" units="cm"/>
    </inkml:brush>
  </inkml:definitions>
  <inkml:trace contextRef="#ctx0" brushRef="#br0">6 31 7175,'-1'-12'696,"-3"-6"10877,3 32-10213,2 0-1155,0-1 0,1 1 1,0-1-1,1 0 0,1 0 1,0 0-1,1 0 0,0-1 1,1 1-1,0-1 0,1-1 1,12 16-1,-19-26-184,0-1 1,1 1-1,-1-1 0,1 1 1,-1 0-1,1-1 0,-1 1 1,1-1-1,-1 0 0,1 1 1,0-1-1,-1 0 0,1 1 1,0-1-1,-1 0 1,1 1-1,0-1 0,-1 0 1,1 0-1,0 0 0,0 0 1,-1 0-1,1 0 0,0 0 1,-1 0-1,1 0 0,0 0 1,0 0-1,-1 0 0,1 0 1,0-1-1,-1 1 1,1 0-1,0-1 0,1 0 28,-1-1 0,0 0-1,1 1 1,-1-1 0,0 0 0,0 0-1,0 0 1,0 1 0,-1-1 0,1 0-1,0-4 1,6-54 359,-7 58-408,-5-50 285,5 50-271,-1 0 0,1 0 0,-1 0 0,0 0-1,0 1 1,0-1 0,0 0 0,0 1 0,0-1-1,0 1 1,-1-1 0,1 1 0,0-1-1,-1 1 1,1 0 0,-1 0 0,0 0 0,1 0-1,-1 0 1,0 0 0,1 0 0,-1 0 0,0 1-1,-4-2 1,6 2-20,-1 0 0,1 0 0,-1 0 0,1 0-1,0 0 1,-1 0 0,1 0 0,-1 1 0,1-1 0,-1 0 0,1 0-1,-1 0 1,1 0 0,0 1 0,-1-1 0,1 0 0,-1 0 0,1 1-1,0-1 1,-1 0 0,1 1 0,0-1 0,-1 0 0,1 1 0,0-1-1,0 0 1,-1 1 0,1-1 0,0 1 0,0-1 0,0 1 0,0-1-1,-1 0 1,1 1 0,0-1 0,0 1 0,0-1 0,0 1 0,0-1-1,0 1 1,0-1 0,0 1 0,0-1 0,1 1 0,7 22-1522,-5-21 1144,0-1 0,0 1 1,0 0-1,0-1 0,1 0 0,-1 1 1,1-1-1,-1-1 0,1 1 1,-1 0-1,1-1 0,-1 0 0,7 0 1,-3 0-906,0 0 1,0-1-1,-1 0 0,1 0 1,0-1-1,9-3 0,11-10-5090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7.205"/>
    </inkml:context>
    <inkml:brush xml:id="br0">
      <inkml:brushProperty name="width" value="0.025" units="cm"/>
      <inkml:brushProperty name="height" value="0.025" units="cm"/>
    </inkml:brush>
  </inkml:definitions>
  <inkml:trace contextRef="#ctx0" brushRef="#br0">88 53 8936,'0'0'7319,"-9"5"-6251,3-2-927,1 0-1,0 0 1,0 1-1,0 0 1,0-1 0,1 2-1,-1-1 1,1 1-1,0-1 1,1 1-1,-1 0 1,1 0 0,0 1-1,0-1 1,0 1-1,1-1 1,0 1-1,0 0 1,1 0 0,-1 0-1,1 0 1,1 0-1,-1 9 1,1-12-79,-1-1-1,1 1 1,0 0 0,1-1-1,-1 1 1,0 0 0,1 0 0,0-1-1,-1 1 1,1-1 0,0 1-1,0-1 1,1 1 0,-1-1-1,2 3 1,-2-4-45,-1-1-1,1 1 0,-1-1 1,1 1-1,0-1 1,-1 0-1,1 1 1,0-1-1,-1 0 0,1 0 1,0 1-1,-1-1 1,1 0-1,0 0 1,-1 0-1,1 0 0,0 0 1,-1 0-1,1 0 1,0 0-1,0 0 1,-1 0-1,2-1 0,21-16 455,-14 8-423,-1-2-1,0 0 0,-1 0 1,0 0-1,-1 0 1,0-1-1,-1 0 0,0-1 1,-1 1-1,0-1 1,-1 0-1,0 0 0,-1 0 1,-1 0-1,0-18 0,-4 25 150,-3 12-84,-4 16-6,2 62-31,7-78-76,1 0-1,0 0 1,1 0-1,0 0 0,0 0 1,0 0-1,0 0 1,1 0-1,0-1 0,1 1 1,4 8-1,-6-12-104,0-1-1,0 0 1,1 1-1,-1-1 1,1 0-1,-1 0 1,1 0-1,-1 0 1,1 0-1,-1 0 0,1-1 1,0 1-1,-1-1 1,1 1-1,0-1 1,0 1-1,0-1 1,-1 0-1,1 0 1,0 0-1,3 0 1,-4 0-369,1-1 0,-1 1 0,0 0 0,1-1 0,-1 1 0,1-1 0,-1 0 1,0 1-1,0-1 0,1 0 0,-1 0 0,0 0 0,0 0 0,0 0 0,0 0 0,2-2 0,7-13-8136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7.601"/>
    </inkml:context>
    <inkml:brush xml:id="br0">
      <inkml:brushProperty name="width" value="0.025" units="cm"/>
      <inkml:brushProperty name="height" value="0.025" units="cm"/>
    </inkml:brush>
  </inkml:definitions>
  <inkml:trace contextRef="#ctx0" brushRef="#br0">64 273 10474,'0'0'2472,"-5"-8"-1875,-12-23 92,17 31-643,0 0-1,0-1 1,0 1-1,0 0 1,0 0-1,-1-1 1,1 1 0,0 0-1,0 0 1,0-1-1,-1 1 1,1 0-1,0 0 1,0 0 0,0-1-1,-1 1 1,1 0-1,0 0 1,0 0-1,-1 0 1,1 0-1,0 0 1,-1 0 0,1-1-1,0 1 1,0 0-1,-1 0 1,1 0-1,0 0 1,-1 0 0,1 0-1,0 0 1,0 0-1,-1 1 1,1-1-1,0 0 1,0 0-1,-1 0 1,1 0 0,0 0-1,-1 0 1,1 0-1,0 1 1,0-1-1,0 0 1,-1 0 0,1 0-1,0 1 1,0-1-1,0 0 1,-1 0-1,1 0 1,0 1-1,0-1 1,0 0 0,0 0-1,0 1 1,0-1-1,-1 0 1,1 1-1,0-1 1,0 0-1,0 1 1,-6 19 290,5-18-113,-4 13 240,1 0 0,0 0-1,1 1 1,1 0 0,0 0-1,1-1 1,1 1 0,2 23-1,-2-38-453,0 0-1,0 0 0,0-1 0,1 1 1,-1 0-1,0 0 0,1 0 1,-1 0-1,1-1 0,-1 1 0,1 0 1,-1 0-1,1-1 0,0 1 0,-1 0 1,1-1-1,0 1 0,-1-1 1,1 1-1,0-1 0,0 1 0,-1-1 1,1 1-1,0-1 0,0 0 1,0 0-1,0 1 0,0-1 0,0 0 1,-1 0-1,1 0 0,0 0 0,0 0 1,0 0-1,0 0 0,0 0 1,0 0-1,0-1 0,0 1 0,-1 0 1,1 0-1,0-1 0,0 1 0,0-1 1,0 1-1,-1-1 0,1 1 1,0-1-1,-1 1 0,1-1 0,0 0 1,-1 1-1,2-2 0,3-2 37,0 0 1,-1-1-1,1 1 0,-1-1 0,0 0 1,5-8-1,1-7 1,-2-1 1,0 0-1,-1 0 0,-1-1 1,-1 1-1,2-25 1,-1-12 151,-3-62-1,-9 89-124,0 22-65,-2 21-115,3 7 100,1 0 1,0 1-1,2 0 0,0 0 1,1-1-1,1 1 1,1 0-1,0 0 1,2 0-1,0-1 0,2 1 1,6 20-1,-9-37-4,-1 0 1,1-1-1,0 1 0,0 0 0,1-1 0,-1 1 0,0-1 0,1 0 1,0 1-1,-1-1 0,1 0 0,0-1 0,0 1 0,0 0 0,0-1 1,0 0-1,0 0 0,1 0 0,3 1 0,-4-2-218,-1 1 0,1-1 0,0 0 0,-1 0 0,1 0-1,-1 0 1,1-1 0,-1 1 0,1-1 0,-1 1 0,4-2 0,-4 1-275,0 0 1,-1 0-1,1 0 0,0 0 1,-1 0-1,1-1 1,0 1-1,-1-1 1,0 1-1,1-1 0,-1 1 1,0-1-1,0 0 1,0 1-1,1-4 1,5-16-8258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27.929"/>
    </inkml:context>
    <inkml:brush xml:id="br0">
      <inkml:brushProperty name="width" value="0.025" units="cm"/>
      <inkml:brushProperty name="height" value="0.025" units="cm"/>
    </inkml:brush>
  </inkml:definitions>
  <inkml:trace contextRef="#ctx0" brushRef="#br0">10 203 12332,'0'0'6966,"10"-2"-6507,-4 0-426,-1 1 0,1-1-1,0 0 1,-1-1 0,1 1-1,-1-1 1,0 0 0,0-1-1,0 1 1,0-1 0,-1 0-1,1 0 1,-1 0 0,0-1-1,0 1 1,4-8 0,-2 4 52,31-53 1093,-35 57-922,1-1 0,-2 1 0,1 0 0,0-1 0,-1 0 0,0 1 0,0-1 0,0 0 0,-1 1 0,0-1 0,0 0 0,0-5 0,0 9-218,-1 1 0,1-1 1,-1 1-1,1 0 0,-1-1 1,1 1-1,-1 0 1,1 0-1,-1 0 0,1-1 1,-1 1-1,1 0 0,-1 0 1,1 0-1,-1 0 1,0 0-1,1 0 0,-1 0 1,1 0-1,-1 0 0,1 0 1,-1 0-1,1 0 1,-1 0-1,0 0 0,1 1 1,-1-1-1,1 0 0,-1 0 1,1 1-1,-1-1 1,1 0-1,0 1 0,-1-1 1,1 0-1,-1 1 0,-20 12 69,8 1-103,1 1-1,0 0 1,1 1-1,0 0 1,1 0-1,1 1 0,1 1 1,1 0-1,0 0 1,1 0-1,1 1 1,0 0-1,-2 37 0,6-54-1,1 1 0,0-1 1,0 0-1,0 0 0,0 0 0,0 1 0,0-1 0,1 0 0,-1 0 0,1 0 0,-1 0 0,1 1 0,0-1 0,0 0 0,0 0 0,0-1 0,0 1 0,1 0 0,-1 0 0,1 0 0,-1-1 0,4 3 0,-3-2 8,1-1 0,0 0 0,0 0-1,-1 0 1,1 0 0,0-1 0,0 1-1,0-1 1,0 0 0,0 1-1,0-1 1,0-1 0,0 1 0,5-1-1,7-3-110,0 0-1,-1-1 1,0 0-1,0-1 1,20-11-1,46-37-4169,-46 25-960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40.883"/>
    </inkml:context>
    <inkml:brush xml:id="br0">
      <inkml:brushProperty name="width" value="0.025" units="cm"/>
      <inkml:brushProperty name="height" value="0.025" units="cm"/>
    </inkml:brush>
  </inkml:definitions>
  <inkml:trace contextRef="#ctx0" brushRef="#br0">74 73 3331,'0'0'2194,"-3"-9"-90,3 8-1803,-11-34 645,11 33-793,-1 1-1,1-1 1,-1 1-1,1-1 1,-1 1-1,0-1 1,0 1 0,0 0-1,0-1 1,0 1-1,0 0 1,0 0-1,0-1 1,0 1 0,0 0-1,-1 0 1,1 1-1,0-1 1,-1 0-1,1 0 1,-1 0-1,-1 0 1,2 2-123,0-1 0,-1 0 0,1 1 0,0 0 1,0-1-1,1 1 0,-1 0 0,0-1 0,0 1 0,0 0 0,0 0 0,1 0 0,-1 0 1,0 0-1,1 0 0,-1 0 0,0 0 0,1 0 0,0 0 0,-1 0 0,1 0 0,0 0 1,-1 1-1,1-1 0,0 0 0,0 0 0,0 0 0,0 2 0,-2 41-71,2-39 138,-14 588 3181,16-483-3212,19 117 1,36 106 1420,138 448 0,-142-601-350,118 268 0,-102-279-240,-42-100-454,54 102 0,-55-128-392,2-1-1,1-1 1,3-2 0,1-1-1,41 36 1,-7-3 8,116 154-1,-125-146-39,130 134 0,235 144-12,24-28 7,-394-292-8,76 53-21,4-5 1,3-7 0,4-6 0,3-6-1,2-6 1,3-6 0,3-7 0,183 32-1,-180-50 19,679 100-2,-367-69 10,191 15 8,-340-63-2460,580-51 1,-749 13-5996,-78 9 2210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43.487"/>
    </inkml:context>
    <inkml:brush xml:id="br0">
      <inkml:brushProperty name="width" value="0.025" units="cm"/>
      <inkml:brushProperty name="height" value="0.025" units="cm"/>
    </inkml:brush>
  </inkml:definitions>
  <inkml:trace contextRef="#ctx0" brushRef="#br0">0 42 1569,'0'0'12887,"7"-8"-10911,20-24-199,-21 30 391,-3 12-1645,-3 16-534,-1-25 118,-5 91 330,0-17-880,3 1 0,8 97 0,-4-165-116,1 21-2225,-4-11-1971,-2-8 596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9.314"/>
    </inkml:context>
    <inkml:brush xml:id="br0">
      <inkml:brushProperty name="width" value="0.035" units="cm"/>
      <inkml:brushProperty name="height" value="0.035" units="cm"/>
      <inkml:brushProperty name="color" value="#E71224"/>
    </inkml:brush>
  </inkml:definitions>
  <inkml:trace contextRef="#ctx0" brushRef="#br0">16 1393 17820,'-15'1'347,"27"-6"-209,47-11-18,340-72 470,84-21-378,490-230 208,-426 134 18,2-2-131,-12-22-244,-156 51-1006,-348 164 784,-17 10-54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43.832"/>
    </inkml:context>
    <inkml:brush xml:id="br0">
      <inkml:brushProperty name="width" value="0.025" units="cm"/>
      <inkml:brushProperty name="height" value="0.025" units="cm"/>
    </inkml:brush>
  </inkml:definitions>
  <inkml:trace contextRef="#ctx0" brushRef="#br0">1 53 11531,'0'0'5360,"15"4"-4122,40 6-291,-1-3 0,110 0-1,-147-7-979,123-5 332,-122 3-554,-1-1 0,0 0 0,0-1-1,0-1 1,32-14 0,-48 19 130,0-1 1,-1 1-1,1 0 1,0-1-1,0 1 1,-1 0-1,1-1 1,0 1-1,-1-1 1,1 1-1,0-1 1,-1 1-1,1-1 1,-1 1-1,1-1 1,-1 0-1,1 1 1,-1-1-1,0 0 1,1 1-1,-1-1 0,0 0 1,1 0-1,-1 1 1,0-1-1,0 0 1,0 0-1,0 1 1,1-1-1,-1 0 1,0 0-1,0 0 1,-1 1-1,1-1 1,0 0-1,0 0 1,0 0-1,-1 1 1,1-1-1,0 0 1,0 0-1,-1 0 1,-13-10-4008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44.163"/>
    </inkml:context>
    <inkml:brush xml:id="br0">
      <inkml:brushProperty name="width" value="0.025" units="cm"/>
      <inkml:brushProperty name="height" value="0.025" units="cm"/>
    </inkml:brush>
  </inkml:definitions>
  <inkml:trace contextRef="#ctx0" brushRef="#br0">1 88 14382,'0'0'4132,"2"-47"-3172,32 37-95,12 1 160,13 1-480,11 1-385,1 2-128,4 5 0,-11-1-192,-3 1-1057,-16 0-833,-10 1-1922,-15 7-1826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45.041"/>
    </inkml:context>
    <inkml:brush xml:id="br0">
      <inkml:brushProperty name="width" value="0.025" units="cm"/>
      <inkml:brushProperty name="height" value="0.025" units="cm"/>
    </inkml:brush>
  </inkml:definitions>
  <inkml:trace contextRef="#ctx0" brushRef="#br0">6 159 4036,'10'-6'197,"4"-2"-305,67-44 3263,-76 48-2373,1 0-1,-1-1 0,0 1 0,0-1 0,-1 0 0,1-1 0,-1 1 1,0-1-1,0 1 0,-1-1 0,0 0 0,4-10 0,-7 15-694,0 1-1,0 0 0,0-1 1,1 1-1,-1-1 0,0 1 1,0-1-1,0 1 1,0-1-1,0 1 0,0-1 1,0 1-1,0-1 0,0 1 1,-1-1-1,1 1 1,0 0-1,0-1 0,0 1 1,0-1-1,-1 1 0,1-1 1,0 1-1,-1 0 1,1-1-1,0 1 0,0 0 1,-1-1-1,1 1 0,-1 0 1,1-1-1,0 1 1,-1 0-1,-18-1 883,-21 16-641,28-6-275,0 1 1,0 0-1,1 1 1,1 0-1,-10 14 1,16-21-23,1 0 0,0 0 0,1 1 0,-1-1 0,1 1-1,-1-1 1,1 1 0,1 0 0,-1 0 0,1 0 0,0 0 0,0 0 0,0 0 0,1 0 0,-1 0-1,1 1 1,1-1 0,-1 0 0,2 5 0,-1-7-19,0-1 0,1 0 0,-1 0 0,1 0 0,0 0 0,-1 0 0,1 0 0,0-1 0,0 1 0,0-1 0,0 1 0,1-1 0,-1 0 0,0 0 0,1 0 0,-1 0 0,0 0 0,1 0 0,-1 0 0,1-1 0,0 0 0,-1 1 0,1-1 0,3 0 0,6 0 26,-1 1 1,1-2-1,0 0 0,13-2 0,-15 0-14,-1 1 0,1-1-1,-1-1 1,0 0 0,0 0 0,0-1 0,-1 0-1,0-1 1,14-11 0,-17 13-21,0 0 1,-1 0-1,0-1 0,0 1 1,-1-1-1,1 0 1,-1 0-1,0 0 0,0-1 1,-1 1-1,1-1 1,-1 1-1,0-1 1,-1 0-1,1 0 0,-1 0 1,0-8-1,-1 12-95,0 0-1,0 0 0,-1-1 1,1 1-1,-1 0 0,1 0 1,-1 0-1,0 0 1,0 0-1,0 0 0,0 0 1,0 0-1,0 0 1,0 0-1,-1 1 0,1-1 1,-1 0-1,1 1 1,-1-1-1,0 1 0,0 0 1,1 0-1,-1-1 0,0 1 1,0 0-1,0 0 1,-3 0-1,-4-2-1524,1 0 0,-1 1 0,0 1 1,0-1-1,-12 1 0,-8 0-6764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55.267"/>
    </inkml:context>
    <inkml:brush xml:id="br0">
      <inkml:brushProperty name="width" value="0.025" units="cm"/>
      <inkml:brushProperty name="height" value="0.025" units="cm"/>
    </inkml:brush>
  </inkml:definitions>
  <inkml:trace contextRef="#ctx0" brushRef="#br0">149 1854 3075,'0'0'128,"-9"8"374,9-7-497,-6 6 422,-1-1 0,1 0 0,-1 0 0,0 0 0,0-1 1,-1 0-1,1 0 0,-1-1 0,0 0 0,0 0 0,-1-1 0,1 0 0,-1-1 0,1 0 0,-19 2 0,32-4-433,0-1 1,0 0-1,0 0 0,-1 0 0,1 0 0,0-1 1,-1 0-1,1 0 0,-1 0 0,0-1 0,1 1 0,5-6 1,49-47 187,-40 35-187,107-105 75,500-475-263,105-24-7968,-413 363 8581,-36 51 2031,-267 197-3327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55.644"/>
    </inkml:context>
    <inkml:brush xml:id="br0">
      <inkml:brushProperty name="width" value="0.025" units="cm"/>
      <inkml:brushProperty name="height" value="0.025" units="cm"/>
    </inkml:brush>
  </inkml:definitions>
  <inkml:trace contextRef="#ctx0" brushRef="#br0">273 1 8072,'-53'17'-1730,"-1"-1"1826,-1 2-32,3 3-1377,-7 1-1954</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55.992"/>
    </inkml:context>
    <inkml:brush xml:id="br0">
      <inkml:brushProperty name="width" value="0.025" units="cm"/>
      <inkml:brushProperty name="height" value="0.025" units="cm"/>
    </inkml:brush>
  </inkml:definitions>
  <inkml:trace contextRef="#ctx0" brushRef="#br0">99 1914 2787,'-9'1'582,"-76"6"3630,85-7-4203,0 0 1,0 0 0,1 0 0,-1 0 0,0 0 0,0 1 0,0-1 0,0 0 0,0 0 0,0 0 0,0 0 0,0 1 0,1-1-1,-1 0 1,0 0 0,0 0 0,0 0 0,0 1 0,0-1 0,0 0 0,0 0 0,0 0 0,0 1 0,0-1 0,0 0 0,0 0 0,0 0-1,0 1 1,0-1 0,-1 0 0,1 0 0,0 0 0,0 0 0,0 1 0,0-1 0,0 0 0,0 0 0,0 0 0,0 0 0,-1 0 0,1 1-1,0-1 1,0 0 0,0 0 0,0 0 0,-1 0 0,1 0 0,0 0 0,0 0 0,0 0 0,0 0 0,-1 0 0,1 0 0,0 0 0,0 1-1,0-1 1,-1 0 0,1 0 0,0 0 0,0-1 0,0 1 0,0 0 0,-1 0 0,1 0 0,0 0 0,0 0 0,0 0 0,0 0-1,-1 0 1,13 6-128,-5-5 177,-1-2 0,0 1 0,1-1 0,-1 0 0,0 0 0,0 0-1,1-1 1,-1 0 0,-1 0 0,1-1 0,0 0 0,0 0 0,6-5 0,7-6 229,0-1 0,21-23 0,-7 7 73,309-276 1142,338-299-1555,23 28-422,-400 353-3206,-233 174 1274,-9 8-1795</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56.493"/>
    </inkml:context>
    <inkml:brush xml:id="br0">
      <inkml:brushProperty name="width" value="0.025" units="cm"/>
      <inkml:brushProperty name="height" value="0.025" units="cm"/>
    </inkml:brush>
  </inkml:definitions>
  <inkml:trace contextRef="#ctx0" brushRef="#br0">1 2831 9769,'0'0'1879,"9"-10"-1425,230-215 188,-110 109-707,871-798-1564,-236 238 2700,51 66-727,-534 441-610,-218 138-1349,71-25-1,-78 39-1143,-16 11-2137</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57.014"/>
    </inkml:context>
    <inkml:brush xml:id="br0">
      <inkml:brushProperty name="width" value="0.025" units="cm"/>
      <inkml:brushProperty name="height" value="0.025" units="cm"/>
    </inkml:brush>
  </inkml:definitions>
  <inkml:trace contextRef="#ctx0" brushRef="#br0">1 2587 9673,'0'0'2178,"16"-14"-2103,873-801-326,-90 75 427,-770 715-222,585-482 690,-483 411-1761,3 5-1,275-136 1,-373 210-216,1 2 0,58-15 0,-37 20-2708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57.491"/>
    </inkml:context>
    <inkml:brush xml:id="br0">
      <inkml:brushProperty name="width" value="0.025" units="cm"/>
      <inkml:brushProperty name="height" value="0.025" units="cm"/>
    </inkml:brush>
  </inkml:definitions>
  <inkml:trace contextRef="#ctx0" brushRef="#br0">0 2493 8200,'0'0'2060,"15"-8"-1702,94-66 896,193-173 1,-179 141-1068,466-404 50,145-122-250,30 44-697,-762 587 698,269-179-1539,-225 153 294,2 2 0,0 2 0,1 2 1,54-14-1,-33 20-2827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57.901"/>
    </inkml:context>
    <inkml:brush xml:id="br0">
      <inkml:brushProperty name="width" value="0.025" units="cm"/>
      <inkml:brushProperty name="height" value="0.025" units="cm"/>
    </inkml:brush>
  </inkml:definitions>
  <inkml:trace contextRef="#ctx0" brushRef="#br0">113 1709 3171,'-40'53'1282,"25"-35"-462,1 1 1,1 0 0,-13 25-1,26-44-797,-1 1 0,1 0 0,-1-1 0,1 1 0,-1 0 0,1 0 0,0 0 0,-1-1 0,1 1 0,0 0 0,0 0 0,0 0 0,0 0 0,-1 0-1,1-1 1,0 1 0,1 0 0,-1 0 0,0 0 0,0 0 0,0 0 0,0 0 0,1-1 0,-1 1 0,0 0 0,1 0 0,-1 0 0,0-1 0,2 2 0,-1-1 1,0-1 0,0 1 0,1-1 0,-1 0 1,1 1-1,-1-1 0,0 0 0,1 0 0,-1 0 1,1 0-1,-1 0 0,0 0 0,1 0 0,-1 0 1,3-2-1,52-19 545,-1-16-107,-2-2 1,68-62-1,-50 39-275,441-389 524,168-138 412,-510 456-2487,5 8 0,222-118 0,-296 192-1535,-16 16-1296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04.369"/>
    </inkml:context>
    <inkml:brush xml:id="br0">
      <inkml:brushProperty name="width" value="0.035" units="cm"/>
      <inkml:brushProperty name="height" value="0.035" units="cm"/>
      <inkml:brushProperty name="color" value="#E71224"/>
    </inkml:brush>
  </inkml:definitions>
  <inkml:trace contextRef="#ctx0" brushRef="#br0">0 329 15603,'17'3'454,"0"0"0,0-2 0,0 1 0,30-3 0,68-13 571,-86 9-800,281-59 1070,-5-23-446,269-58-409,-565 143-439,127-16 2,-120 17 13,1 1 1,0 0-1,0 1 0,0 1 0,-1 0 0,17 6 1,-19-2 58,-8-3-520,-7-9 148,-2-3 167</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0:58.245"/>
    </inkml:context>
    <inkml:brush xml:id="br0">
      <inkml:brushProperty name="width" value="0.025" units="cm"/>
      <inkml:brushProperty name="height" value="0.025" units="cm"/>
    </inkml:brush>
  </inkml:definitions>
  <inkml:trace contextRef="#ctx0" brushRef="#br0">17 1886 6342,'-3'8'545,"-10"24"-44,13-21-89,8-15-253,-8 3-110,29-22 492,-2-1 0,0-1 0,41-52 0,1-1-159,717-652 986,-623 588-1284,781-582-1862,-786 616-1275</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08.289"/>
    </inkml:context>
    <inkml:brush xml:id="br0">
      <inkml:brushProperty name="width" value="0.025" units="cm"/>
      <inkml:brushProperty name="height" value="0.025" units="cm"/>
    </inkml:brush>
  </inkml:definitions>
  <inkml:trace contextRef="#ctx0" brushRef="#br0">968 6 3107,'0'0'9214,"8"-1"-9235,13 0 10,-7-1-502,1 1-1,-1 1 0,0 0 1,28 4-1,-41-3 499,-1-1-1,0 0 1,1 1 0,-1-1-1,0 0 1,1 1 0,-1-1-1,0 1 1,1-1-1,-1 1 1,0-1 0,0 1-1,1-1 1,-1 1 0,0-1-1,0 1 1,0-1-1,0 1 1,0-1 0,0 1-1,0-1 1,0 1 0,0 0-1,0-1 1,0 1-1,0-1 1,0 1 0,0-1-1,0 1 1,-1-1 0,1 1-1,0-1 1,0 1-1,-1-1 1,1 1 0,0-1-1,-1 0 1,1 1 0,-1 0-1,-14 20 674,-82 89 2971,-90 114-249,177-207-4302,0 0 0,-9 23 0,-12 22-1688,-153 198 2757,10-17 3886,166-231-3848,1 1-1,0 0 1,1 0-1,1 1 1,-7 22-1,9-23-870,1 1-1,0-1 1,0 22 0,2-25 480,-1 1 0,-1-1 0,0 1 0,0-1 1,-1 0-1,-1 0 0,-6 15 0,-41 68 1005,33-62-491,-23 40 808,-5 6-82,4 1 0,-32 85 0,70-152-1034,0 1 0,1 0 0,0 0 0,1 0 0,-1 23 0,3-34-89,0 0 1,0 0 0,-1 0-1,1 0 1,0-1 0,0 1 0,1 0-1,-1 0 1,0 0 0,0 0-1,0 0 1,1 0 0,-1 0 0,0-1-1,1 1 1,-1 0 0,0 0-1,1 0 1,-1-1 0,1 1-1,0 0 1,-1-1 0,1 1 0,-1 0-1,1-1 1,0 1 0,0-1-1,-1 1 1,1-1 0,0 1-1,0-1 1,0 0 0,-1 1 0,1-1-1,0 0 1,0 0 0,0 0-1,0 1 1,0-1 0,0 0 0,0 0-1,-1 0 1,1 0 0,0 0-1,0-1 1,0 1 0,0 0-1,0 0 1,1-1 0,31-4-4530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09.331"/>
    </inkml:context>
    <inkml:brush xml:id="br0">
      <inkml:brushProperty name="width" value="0.025" units="cm"/>
      <inkml:brushProperty name="height" value="0.025" units="cm"/>
    </inkml:brush>
  </inkml:definitions>
  <inkml:trace contextRef="#ctx0" brushRef="#br0">1803 106 7015,'6'-9'1468,"0"-3"-994,-1 3 7,0-1-1,1 1 1,0 0-1,0 0 1,1 0-1,0 1 1,15-12-1,-22 20-435,0-1-1,0 1 0,1 0 0,-1 0 0,0 0 1,0 0-1,1 0 0,-1-1 0,0 1 0,1 0 1,-1 0-1,0 0 0,0 0 0,1 0 0,-1 0 1,0 0-1,1 0 0,-1 0 0,0 0 0,0 0 0,1 0 1,-1 1-1,0-1 0,1 0 0,-1 0 0,0 0 1,0 0-1,1 0 0,-1 0 0,0 1 0,0-1 1,0 0-1,1 0 0,-1 0 0,0 1 0,0-1 1,0 0-1,1 0 0,-1 1 0,0-1 0,0 0 1,0 0-1,0 1 0,0-1 0,0 1 0,3 20 669,-9 24-560,-6-25 30,-1-1-1,0-1 1,-1 0 0,-1 0-1,-32 28 1,8-8 184,-61 64 486,11-13 143,-102 132 0,177-200-1352,1 0-1,1 1 0,-12 33 0,13-29-865,-1-1 0,-22 34 0,-159 205 2381,-47 71 1414,230-321-2557,2 0 1,-1 1-1,2 0 1,0 0-1,1 0 1,1 1-1,0 0 1,1 0-1,0 1 1,2-1-1,-1 19 0,3-32-338,0 1 0,1-1-1,-1 0 1,1 0-1,0 0 1,0 1 0,0-1-1,1 0 1,-1 0-1,1 0 1,-1-1-1,1 1 1,3 3 0,-3-3-75,0-1 0,0 1 0,0 0 0,-1 0 0,1 0 0,-1 0 1,0 0-1,1 0 0,-1 0 0,-1 0 0,1 1 0,0-1 0,-1 0 1,0 1-1,0 3 0,-2 4 654,0 1-1,-1 0 1,-1-1 0,0 0-1,0 0 1,-1 0-1,-1 0 1,0-1 0,-11 16-1,-2 5 872,-146 233 5354,66-111-4630,-109 227 0,175-293-2812,24-60-1300,-1 0 0,-23 44-1,-4-12 1962,20-35 369,2 1 0,0 0 1,2 1-1,0 1 0,-11 37 1,24-63-84,0 0 0,-1 0 1,1 0-1,0 0 0,-1 0 0,1 0 1,0 0-1,0 1 0,0-1 0,0 0 1,0 0-1,0 0 0,0 0 0,0 0 1,0 0-1,1 0 0,-1 0 1,0 0-1,1 0 0,-1 0 0,1 0 1,-1 0-1,1 0 0,-1 0 0,1-1 1,0 1-1,-1 0 0,1 0 0,1 1 1,0-2-88,0 0 0,0 1 0,0-1 0,0 0 0,-1 0 0,1 0 0,0 0 0,0 0 0,0 0 0,0 0 0,0-1 0,0 1 0,0-1 0,-1 1 0,1-1 0,2-1 0,53-32-3098,16-21-2370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09.722"/>
    </inkml:context>
    <inkml:brush xml:id="br0">
      <inkml:brushProperty name="width" value="0.025" units="cm"/>
      <inkml:brushProperty name="height" value="0.025" units="cm"/>
    </inkml:brush>
  </inkml:definitions>
  <inkml:trace contextRef="#ctx0" brushRef="#br0">439 88 5894,'0'0'85,"6"-9"-42,-3 5 236,31-39-608,-32 40 718,0 1-1,-1-1 1,1 1 0,-1-1 0,0 1 0,0-1 0,0 0-1,0 0 1,1-4 0,-7 6 3329,-17 16-1900,-63 76-431,-105 148 0,104-127-1214,69-90-269,4-7-173,0 1 1,1 1-1,1 0 1,0 1-1,1 0 1,-10 26-1,20-43 187,0-1 0,0 1 0,-1-1 0,1 0-1,0 1 1,0-1 0,0 0 0,0 1 0,0-1-1,0 0 1,0 1 0,0-1 0,0 1 0,0-1-1,0 0 1,1 1 0,-1-1 0,0 0-1,0 1 1,0-1 0,0 0 0,1 1 0,-1-1-1,0 0 1,0 0 0,0 1 0,1-1 0,-1 0-1,0 0 1,1 1 0,-1-1 0,0 0 0,0 0-1,1 0 1,-1 1 0,0-1 0,1 0-1,-1 0 1,1 0 0,-1 0 0,0 0 0,1 0-1,-1 0 1,0 0 0,1 0 0,-1 0 0,0 0-1,1 0 1,-1 0 0,1 0 0,-1 0-1,0 0 1,1 0 0,-1 0 0,0 0 0,1-1-1,-1 1 1,0 0 0,1 0 0,-1 0 0,0-1-1,0 1 1,1 0 0,-1-1 0,22-8-3831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10.071"/>
    </inkml:context>
    <inkml:brush xml:id="br0">
      <inkml:brushProperty name="width" value="0.025" units="cm"/>
      <inkml:brushProperty name="height" value="0.025" units="cm"/>
    </inkml:brush>
  </inkml:definitions>
  <inkml:trace contextRef="#ctx0" brushRef="#br0">1208 1 11691,'-133'231'5538,"57"-107"-3601,-111 254 0,177-348-2526,2-1 1,1 1 0,1 0-1,-3 47 1,7-63-578,0 1 0,-2-1 0,-7 24 0,-25 38 65,-60 64 3659,73-109-2020,-12 15 323,-448 655 6456,468-676-7566,-18 47 0,26-54-1589,1 1-1,1 0 0,1 1 0,0-1 0,-1 39 0,4-3-1401,6-28-854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10.654"/>
    </inkml:context>
    <inkml:brush xml:id="br0">
      <inkml:brushProperty name="width" value="0.025" units="cm"/>
      <inkml:brushProperty name="height" value="0.025" units="cm"/>
    </inkml:brush>
  </inkml:definitions>
  <inkml:trace contextRef="#ctx0" brushRef="#br0">1123 127 10282,'3'-11'3165,"19"-102"-597,-25 110-2266,-3 9-278,-54 59 14,-54 78 1,30-36 108,18-27-1,-238 319 1640,293-383-2043,1-1 293,1 0 1,-13 27 0,20-36-732,0 0 1,0-1 0,1 1 0,0 0 0,0 0-1,0 11 1,1-16 560,0-1 0,0 0 0,0 1-1,0-1 1,0 0 0,1 1 0,-1-1 0,0 0 0,0 1-1,0-1 1,1 0 0,-1 0 0,0 1 0,1-1 0,-1 0-1,0 0 1,0 0 0,1 1 0,-1-1 0,0 0-1,1 0 1,-1 0 0,0 0 0,1 0 0,-1 0 0,1 1-1,-1-1 1,0 0 0,1 0 0,-1 0 0,0 0 0,1 0-1,-1 0 1,0-1 0,1 1 0,-1 0 153,1 0 0,-1 0 1,0 0-1,0 0 0,0 0 0,1 0 0,-1 0 1,0 0-1,0 0 0,0-1 0,1 1 1,-1 0-1,0 0 0,0 0 0,1 1 0,-1-1 1,0 0-1,0 0 0,0 0 0,1 0 0,-1 0 1,0 0-1,0 0 0,0 0 0,1 0 1,-1 0-1,0 0 0,0 1 0,0-1 0,0 0 1,1 0-1,-1 0 0,0 0 0,0 1 1,0-1-1,0 0 0,0 0 0,0 0 0,0 0 1,1 1-1,-1-1 0,0 0 0,0 0 1,0 0-1,0 1 0,0-1 0,0 0 0,0 0 1,0 1-1,0-1 0,0 0 0,0 0 0,0 0 1,0 1-1,0-1 0,0 0 0,0 0 1,-1 0-1,1 1 0,0-1 0,0 0 0,0 0 1,-48 80 6575,-34 39-2955,-9 14-2211,50-69-1198,-18 28 155,-61 124 1,116-208-743,0 1 0,1 0 0,0-1 0,0 1 0,1 0 0,0 0 0,0 1 1,0 14-1,3-23 70,-1 0 0,0 0 0,0 0 0,0 0 0,0 0 1,1 0-1,-1 0 0,1-1 0,-1 1 0,0 0 1,1 0-1,0 0 0,-1 0 0,1-1 0,-1 1 0,1 0 1,0 0-1,0-1 0,-1 1 0,1-1 0,0 1 0,0 0 1,0-1-1,0 0 0,-1 1 0,3 0 0,-2-1 139,0 1-1,1-1 1,-1 1-1,0 0 1,0 0-1,0 0 1,0 0-1,1-1 1,-1 1-1,0 1 1,-1-1-1,1 0 1,0 0-1,0 0 1,0 0-1,-1 1 1,2 1-1,8 69 2652,-10-61-2307,1-1 0,0 1 1,1-1-1,0 1 1,1-1-1,6 18 0,-7-24-250,0-1 0,0 0-1,1 1 1,-1-1 0,1 0-1,0-1 1,0 1 0,0 0-1,0-1 1,0 0 0,1 1-1,-1-1 1,1-1 0,-1 1-1,1 0 1,0-1 0,-1 0-1,1 0 1,0 0 0,0 0-1,0-1 1,0 1 0,4-1-1,48-3-2588,7-17-2312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11.189"/>
    </inkml:context>
    <inkml:brush xml:id="br0">
      <inkml:brushProperty name="width" value="0.025" units="cm"/>
      <inkml:brushProperty name="height" value="0.025" units="cm"/>
    </inkml:brush>
  </inkml:definitions>
  <inkml:trace contextRef="#ctx0" brushRef="#br0">453 1 11851,'0'0'5904,"-8"11"-5802,-175 199 557,-36 46 545,218-255-1256,-31 47-887,22-11-3526,10-37 4248,1 1 0,-1 0 1,0-1-1,0 1 0,0-1 0,1 1 0,-1-1 0,0 1 0,1-1 1,-1 1-1,0-1 0,1 1 0,-1-1 0,0 0 0,1 1 0,-1-1 1,1 0-1,-1 1 0,1-1 0,-1 0 0,1 1 0,-1-1 1,1 0-1,0 0 0,-1 0 0,1 0 0,-1 1 0,1-1 0,-1 0 1,1 0-1,0 0 0,-1 0 0,1 0 0,-1 0 0,1-1 0,-1 1 1,1 0-1,0 0 0,-1 0 0,1 0 0,-1-1 0,2 1 0,19 1-1501,-21-1 1818,1 0 1,0 1 0,-1-1 0,1 0 0,-1 1 0,1-1-1,-1 1 1,1-1 0,0 1 0,-1-1 0,0 1-1,1-1 1,-1 1 0,1 0 0,-1-1 0,0 1 0,1 0-1,-1-1 1,0 1 0,0 0 0,1-1 0,-1 1 0,0 0-1,0-1 1,0 1 0,0 0 0,0 0 0,0 1-1,0 15 1401,-1-4-917,1-1 1,0 0 0,1 1-1,1-1 1,0 0-1,4 14 1,-4-22-608,0 0 0,0 0 1,0 0-1,0-1 0,1 1 1,-1 0-1,1-1 0,0 0 1,1 0-1,-1 0 0,0 0 0,1 0 1,-1-1-1,1 1 0,0-1 1,0 0-1,0 0 0,0 0 0,0-1 1,1 1-1,5 0 0,15 2-686,-1 0 0,1-2 0,0-1-1,0-1 1,0-1 0,0-1 0,0-1-1,39-11 1,66-5 3334,-126 18-2396,1 1 0,-1-1 0,1 1 0,-1 0 0,1 1 0,-1-1 0,1 1 0,-1 0 0,0 0 0,1 0 0,-1 0 1,5 3-1,-7-2-86,0 0 0,0 0 1,0 0-1,0 0 1,0 1-1,0-1 0,-1 1 1,1-1-1,-1 1 1,0-1-1,1 1 0,-1 0 1,-1 0-1,1-1 1,0 1-1,-1 0 0,1 0 1,-1 0-1,0 6 1,1 18 145,4 44 643,-4-68-1138,-1 0 1,0 0-1,1 0 0,0 0 1,0-1-1,0 1 1,0 0-1,0-1 0,1 1 1,-1 0-1,1-1 1,-1 0-1,1 1 0,0-1 1,0 0-1,0 0 1,1 0-1,3 3 0,16 0-5500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11.537"/>
    </inkml:context>
    <inkml:brush xml:id="br0">
      <inkml:brushProperty name="width" value="0.025" units="cm"/>
      <inkml:brushProperty name="height" value="0.025" units="cm"/>
    </inkml:brush>
  </inkml:definitions>
  <inkml:trace contextRef="#ctx0" brushRef="#br0">548 1 13677,'0'0'1447,"-3"9"-1223,-3 3-229,4-9-42,0 1 1,1 0-1,-1-1 0,1 1 0,0 0 1,0 0-1,0 0 0,0 0 0,1 1 0,0-1 1,0 6-1,-2-4 8,0-1 1,0 1-1,0-1 0,-1 0 0,1 1 1,-1-1-1,-1 0 0,1-1 1,-1 1-1,0-1 0,0 1 0,0-1 1,-8 6-1,-1 3 245,-24 26 994,-2-1 0,-1-3 0,-2-1 0,-67 43 0,94-73-1015,9-11-1942,10-21-3323,-1 15 3895,-3 13 1193,-1 0 0,1-1 0,0 1 0,0 0-1,-1-1 1,1 1 0,0 0 0,0 0 0,-1-1 0,1 1-1,0 0 1,-1 0 0,1 0 0,-1-1 0,1 1 0,0 0-1,-1 0 1,1 0 0,0 0 0,-1 0 0,1 0 0,-1 0-1,1 0 1,0 0 0,-1 0 0,1 0 0,0 0 0,-1 0-1,1 0 1,-1 0 0,1 0 0,0 0 0,-1 1 0,1-1-1,0 0 1,-1 0 0,1 0 0,0 1 0,-1-1 0,1 0-1,0 0 1,-1 1 0,1-1 0,0 0 0,0 1 0,-1-1-1,1 1 1,-22 13 823,4 4-532,1 0 0,1 2 0,0 0 0,1 1-1,2 0 1,0 1 0,-11 27 0,12-23-4174</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35.262"/>
    </inkml:context>
    <inkml:brush xml:id="br0">
      <inkml:brushProperty name="width" value="0.025" units="cm"/>
      <inkml:brushProperty name="height" value="0.025" units="cm"/>
    </inkml:brush>
  </inkml:definitions>
  <inkml:trace contextRef="#ctx0" brushRef="#br0">22 0 4228,'0'0'8248,"-3"9"-7666,-3 14 2,2 0 0,0 1 0,1 0 0,2 0 0,1 30 0,15 135 1518,-9-133-2178,7 31 322,45 159-1,-11-62 375,57 221 207,45 126 242,-134-484-766,12 39-87,45 131-10,-58-183-206,21 53 51,45 171-1,-61-190-49,3-1-1,3-1 0,60 112 0,-42-90 109,34 95 0,-66-150-8,2-1 0,1 0 0,1-1 0,2 0 0,1-2 1,1 0-1,1-1 0,2-1 0,1-1 0,1-1 0,1-1 0,1-1 0,1-1 0,38 23 0,32 16 36,-3 4 0,110 99 0,-130-107-6,142 85 0,-136-93-99,-39-25 39,0-2 0,2-1 0,0-3 0,1-1-1,1-2 1,74 14 0,-59-16 162,0 2 0,-2 3 0,1 3-1,93 47 1,11 13-57,328 112 0,-315-131-155,-82-27 1,100 23-1,-112-38-552,-33-7-715,1-1 0,0-3 1,79 4-1,-124-13-2181,-4-4-1949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36.936"/>
    </inkml:context>
    <inkml:brush xml:id="br0">
      <inkml:brushProperty name="width" value="0.025" units="cm"/>
      <inkml:brushProperty name="height" value="0.025" units="cm"/>
    </inkml:brush>
  </inkml:definitions>
  <inkml:trace contextRef="#ctx0" brushRef="#br0">0 83 4708,'0'0'11462,"10"0"-10170,-5-1-928,44-1 603,-19 9 2768,-32-8-3429,0-1-1,0 1 1,0 0 0,0 0 0,0 0-1,-1 0 1,1 0 0,0 0-1,-1 1 1,-2-1 0,3 1-306,1 0-1,-1 0 1,0 0 0,1 0 0,-1 0-1,1 1 1,-1-1 0,1 1 0,-1-1-1,1 1 1,0-1 0,-1 1 0,1 0-1,-1 0 1,1-1 0,0 1 0,0 0-1,0 0 1,0 1 0,-1-1-1,1 0 1,1 0 0,-1 0 0,0 1-1,0-1 1,0 0 0,1 1 0,-1-1-1,0 1 1,1-1 0,0 1 0,-1-1-1,1 1 1,0-1 0,0 1 0,0-1-1,0 1 1,0-1 0,0 3-1,0 10-13,0 1 0,1-1-1,1 1 1,0-1-1,1 0 1,5 16-1,-6-26 12,-1 0-1,0 1 1,1-1-1,0 0 1,0 0 0,0-1-1,0 1 1,1 0-1,0-1 1,-1 1 0,1-1-1,1 0 1,-1 0-1,0 0 1,1 0-1,-1-1 1,1 1 0,0-1-1,0 0 1,0 0-1,0 0 1,0-1-1,0 0 1,5 2 0,-6-3 6,0 0 1,-1-1-1,1 1 1,0-1-1,-1 1 1,1-1 0,-1 0-1,1 0 1,-1 0-1,0 0 1,1 0-1,-1-1 1,0 1-1,0-1 1,0 1-1,0-1 1,0 0 0,0 0-1,0 0 1,-1 0-1,1 0 1,-1 0-1,1-1 1,-1 1-1,0 0 1,0-1 0,0 1-1,0-1 1,-1 1-1,2-3 1,2-8 100,-1 0 0,0 0 0,-1 0 0,1-21 0,-2 24 34,-1-1 0,0 1 0,-1 0 0,0-1 0,0 1 1,-6-17-1,6 25-109,1 0 0,-1 0 1,0 0-1,0 0 0,0 0 1,0 1-1,0-1 0,-1 0 1,1 0-1,-1 1 0,1-1 1,-1 1-1,1 0 0,-1-1 1,0 1-1,0 0 0,1 0 1,-1 0-1,0 0 1,0 0-1,0 0 0,0 1 1,0-1-1,0 1 0,0-1 1,-1 1-1,1 0 0,0 0 1,0 0-1,0 0 0,0 0 1,0 0-1,0 1 0,-1-1 1,1 1-1,0-1 0,0 1 1,0 0-1,-3 2 0,0-1-30,1 1-1,-1 0 0,1 0 1,-1 0-1,1 1 0,0-1 0,0 1 1,1 0-1,-1 0 0,1 1 1,0-1-1,0 1 0,0-1 1,1 1-1,-1 0 0,1 0 1,1 0-1,-3 8 0,-1 5-12,1-1 0,1 1 1,0 0-1,0 22 0,3-33 2,1 39-34,-1-46 44,0 1 0,0-1 0,0 1 1,0-1-1,0 0 0,0 1 0,1-1 0,-1 1 1,0-1-1,0 0 0,0 1 0,0-1 1,1 0-1,-1 1 0,0-1 0,0 0 1,0 1-1,1-1 0,-1 0 0,0 1 0,1-1 1,-1 0-1,0 0 0,1 1 0,-1-1 1,0 0-1,1 0 0,-1 0 0,0 0 0,1 1 1,15-17-105,4-24 135,-1 0 0,-2-2 1,15-58-1,-22 68-29,-8 28 17,-2 11 14,-7 33 56,-8 74 56,12-81-139,1-31 1,0-7 1,-7-54 23,3 22-14,-1 19 9,-1 16 7,6 3-32,1 0-1,0 0 1,0 0 0,0 0 0,1 1 0,-1-1-1,0 0 1,0 1 0,1-1 0,-1 0-1,0 1 1,1-1 0,0 1 0,-1-1 0,1 1-1,0-1 1,0 1 0,0 1 0,-1 93-74,4-43 86,-3-70 3,1 3-6,0 0 0,-1 0 0,-1 1 0,-1-1 1,0 0-1,0 1 0,-2-1 0,1 1 1,-9-19-1,12 31-7,-1 1 1,1-1-1,0 0 0,0 0 1,-1 1-1,1-1 0,0 0 1,-1 1-1,1-1 0,0 1 1,-1-1-1,1 1 0,-1-1 1,1 0-1,-1 1 1,0 0-1,1-1 0,-1 1 1,1-1-1,-1 1 0,0 0 1,1-1-1,-1 1 0,0 0 1,1 0-1,-2-1 1,-3 17-88,7 29-41,-2-43 125,11 44-29,-11-44 31,0-1 0,0 1-1,1-1 1,-1 1 0,1-1 0,-1 1 0,1-1-1,-1 1 1,1-1 0,0 0 0,0 0 0,0 1 0,0-1-1,0 0 1,0 0 0,0 0 0,0 0 0,0 0 0,0 0-1,1 0 1,-1 0 0,0-1 0,1 1 0,-1 0-1,2 0 1,-2-2-2,0 1 0,0-1 0,0 1 0,-1-1 0,1 1 0,0-1 0,-1 0-1,1 1 1,-1-1 0,1 0 0,-1 0 0,1 1 0,-1-1 0,1 0 0,-1 0 0,1 0 0,-1 0 0,0 0-1,0 1 1,0-1 0,1 0 0,-1 0 0,0-2 0,3-26 70,-3 26-70,4-39 19,-2 31-5,0-1 0,-1 0 0,0 1 1,-1-1-1,-1 0 0,1 0 0,-2 1 1,0-1-1,-4-16 0,5 27-11,1 1-1,0-1 0,0 0 1,0 0-1,0 0 1,0 1-1,-1-1 1,1 0-1,0 1 1,-1-1-1,1 0 0,-1 0 1,1 1-1,0-1 1,-1 1-1,1-1 1,-1 0-1,0 1 1,1-1-1,-1 1 0,0-1 1,1 1-1,-1 0 1,0-1-1,1 1 1,-1 0-1,0-1 1,0 1-1,1 0 1,-1 0-1,0 0 0,-1-1 1,1 3-7,0-1 0,0 0 0,0 1 0,0-1 0,1 1 0,-1-1 1,0 1-1,1-1 0,-1 1 0,1-1 0,-1 1 0,1 0 0,0 2 0,-6 59-139,6-53 137,4 52 0,-4-60 4,0 0-1,1 1 0,-1-1 1,1 0-1,0 0 0,-1 1 1,1-1-1,0 0 0,0 0 1,0 0-1,1 0 0,-1 0 1,0 0-1,1-1 0,-1 1 0,1 0 1,0-1-1,-1 1 0,1-1 1,0 1-1,0-1 0,4 2 1,-4-3-8,-1 0 0,0 0 0,1-1 0,-1 1 0,1 0-1,-1-1 1,0 1 0,1-1 0,-1 1 0,0-1 0,0 0 0,1 1 0,-1-1 0,0 0 0,0 0 0,0 0 0,0 0 0,0 0 0,0 0 0,0 0 0,0 0 0,-1 0 0,1-1 0,0 1 0,-1 0-1,1 0 1,-1-1 0,1 1 0,-1-1 0,1-1 0,14-45-75,-15 47 89,2-11 7,0 0 0,-1 0 1,0-20-1,-4 27-1,-3 12-106,-4 16-164,9-14-24,1 1 0,0 0 0,1-1 0,-1 1 0,5 16 0,8 22-4098,-8-31 1392,-2 3-5191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56.177"/>
    </inkml:context>
    <inkml:brush xml:id="br0">
      <inkml:brushProperty name="width" value="0.035" units="cm"/>
      <inkml:brushProperty name="height" value="0.035" units="cm"/>
      <inkml:brushProperty name="color" value="#E71224"/>
    </inkml:brush>
  </inkml:definitions>
  <inkml:trace contextRef="#ctx0" brushRef="#br0">12 1 15227,'-2'12'4157,"-2"29"-2966,4-32-1114,0 56-361,13 109 0,-25-198-2994,5 2 2419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39.717"/>
    </inkml:context>
    <inkml:brush xml:id="br0">
      <inkml:brushProperty name="width" value="0.025" units="cm"/>
      <inkml:brushProperty name="height" value="0.025" units="cm"/>
    </inkml:brush>
  </inkml:definitions>
  <inkml:trace contextRef="#ctx0" brushRef="#br0">0 1664 5349,'0'0'9412,"10"-10"-8900,20-16-144,2 1 1,0 1-1,64-34 0,127-54 468,-197 99-812,914-424 263,19 46-2805,-63 118 5053,17 74 391,-601 158-2249,-103 18-879,-209 23 189,0 0-77,1 0 1,-1 0 0,1 0-1,-1 0 1,1 0 0,-1 0-1,1 0 1,-1 0-1,1 0 1,-1 0 0,1 0-1,-1 0 1,0 0 0,1-1-1,-1 1 1,1 0 0,-1 0-1,1-1 1,-1 1-1,1 0 1,-1 0 0,0-1-1,1 1 1,-1 0 0,0-1-1,1 1 1,-1-1-1,0 1 1,0 0 0,1-1-1,-1 1 1,0-1 0,0 1-1,0-1 1,1 1 0,-1 0-1,0-1 1,0 1-1,0-1 1,0 1 0,0-1-1,0 1 1,0-1 0,0 1-1,0-1 1,0 1-1,0-2 1,-5-14-6093</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4.399"/>
    </inkml:context>
    <inkml:brush xml:id="br0">
      <inkml:brushProperty name="width" value="0.025" units="cm"/>
      <inkml:brushProperty name="height" value="0.025" units="cm"/>
    </inkml:brush>
  </inkml:definitions>
  <inkml:trace contextRef="#ctx0" brushRef="#br0">0 1 25848,'0'0'769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9.800"/>
    </inkml:context>
    <inkml:brush xml:id="br0">
      <inkml:brushProperty name="width" value="0.025" units="cm"/>
      <inkml:brushProperty name="height" value="0.025" units="cm"/>
    </inkml:brush>
  </inkml:definitions>
  <inkml:trace contextRef="#ctx0" brushRef="#br0">27 91 3876,'0'0'11691,"3"-5"-11227,-2 4-375,0-1-46,-1 1-1,1-1 1,0 0-1,0 1 1,0-1-1,0 1 1,0 0-1,0-1 1,1 1-1,-1 0 1,0 0-1,1 0 1,-1-1-1,1 2 1,-1-1-1,3-1 1,8 18 1915,1 3-1480,-13-19-467,1 0 0,0 0-1,-1 0 1,1 0 0,0 0 0,-1 0-1,1 0 1,0 0 0,-1 0 0,1 0-1,0-1 1,-1 1 0,1 0 0,0 0-1,-1-1 1,1 1 0,-1 0 0,1-1 0,-1 1-1,1-1 1,-1 1 0,1 0 0,-1-1-1,1 1 1,-1-1 0,0 0 0,1 1-1,-1-1 1,0 1 0,1-1 0,-1 0-1,0 1 1,0-1 0,1 1 0,-1-1-1,0 0 1,0 0 0,2-3 106,-1 0 0,1 1 0,-1-1 0,0 0 1,0 0-1,0 0 0,-1 0 0,1-8 0,-1 11-86,0 1 1,0-1-1,0 0 0,0 1 1,0-1-1,-1 0 0,1 0 1,0 1-1,0-1 0,0 1 1,-1-1-1,1 0 0,0 1 1,-1-1-1,1 0 0,0 1 1,-1-1-1,1 1 1,-1-1-1,1 1 0,-1-1 1,1 1-1,-1-1 0,0 1 1,1 0-1,-1-1 0,1 1 1,-1 0-1,0 0 0,1-1 1,-1 1-1,0 0 0,1 0 1,-1 0-1,0 0 0,0 0 1,1 0-1,-1 0 0,0 0 1,1 0-1,-1 0 0,0 0 1,1 0-1,-1 0 1,0 1-1,1-1 0,-1 0 1,0 0-1,1 1 0,-1-1 1,1 1-1,-1-1 0,0 0 1,1 1-1,-1-1 0,1 1 1,-1 0-1,-2 1-10,1-1 1,0 1-1,-1 0 0,1 0 1,0 1-1,0-1 0,0 0 1,0 1-1,1-1 1,-1 1-1,1-1 0,-1 1 1,1 0-1,0 0 0,0 0 1,0 0-1,1-1 0,-1 1 1,1 0-1,-1 0 0,1 5 1,1-7-17,0 0-1,-1 0 1,1-1 0,0 1 0,0-1-1,0 1 1,-1-1 0,1 1 0,0-1-1,0 1 1,0-1 0,0 0-1,0 0 1,0 1 0,0-1 0,0 0-1,0 0 1,0 0 0,0 0 0,0 0-1,0 0 1,0 0 0,0-1 0,0 1-1,0 0 1,1-1 0,29-8 155,-26 7-145,1-1 0,-1 0 0,0 0 0,0 0 0,0-1 0,0 0 0,-1 0 0,1 0 0,-1 0 0,0-1-1,-1 1 1,1-1 0,-1 0 0,4-8 0,-7 12-14,0 1-1,0-1 1,-1 1-1,1 0 1,0-1-1,-1 1 1,1 0 0,-1-1-1,1 1 1,0 0-1,-1-1 1,1 1-1,-1 0 1,1 0-1,-1-1 1,1 1-1,-1 0 1,1 0-1,-1 0 1,1 0-1,-1 0 1,1 0 0,-1 0-1,1 0 1,-1 0-1,1 0 1,-1 0-1,1 0 1,-1 0-1,1 0 1,-1 0-1,0 1 1,-20 1-77,10 3 64,1 0 0,1 0 0,-1 0 0,1 1 0,0 1 0,-14 12 0,17-14 7,1-1 1,0 2-1,0-1 1,0 1-1,0 0 1,1 0-1,0 0 1,0 0-1,1 1 1,-6 13-1,10-20 3,-1 0 0,0 1 0,0-1-1,0 0 1,0 0 0,0 1 0,0-1 0,0 0 0,0 1-1,1-1 1,-1 0 0,0 0 0,0 1 0,0-1 0,0 0-1,1 0 1,-1 1 0,0-1 0,0 0 0,1 0 0,-1 0-1,0 1 1,1-1 0,-1 0 0,0 0 0,0 0 0,1 0-1,-1 0 1,0 0 0,1 0 0,-1 0 0,0 0 0,1 0-1,-1 0 1,0 0 0,1 0 0,-1 0 0,0 0 0,1 0-1,-1 0 1,0 0 0,1 0 0,16-3 4,-2-4-17,0-1-1,-1-1 1,0 0-1,0-1 1,-1 0-1,0-1 1,-1-1-1,0 0 1,17-22 0,-28 33 17,0 1 0,-1-1 0,1 0 0,0 0 0,-1 1 1,1-1-1,-1 0 0,1 0 0,-1 0 0,1 0 0,-1 0 1,1 1-1,-1-1 0,0 0 0,0 0 0,1 0 1,-1 0-1,0 0 0,0 0 0,0 0 0,0 0 0,0 0 1,0 0-1,-1-1 0,1 1-4,-1 1 0,0-1 0,0 1 0,0 0 0,0-1 1,1 1-1,-1 0 0,0 0 0,0 0 0,0 0 0,0 0 0,0 0 0,0 0 0,0 0 0,0 0 1,0 0-1,1 0 0,-1 1 0,0-1 0,-1 1 0,-5 1-13,0 0 0,-1 1 0,1 0 1,1 0-1,-9 6 0,5-1-72,1 1 1,-1 0-1,2 1 0,-15 19 1,-5 23-3282,18-25-1543</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0.443"/>
    </inkml:context>
    <inkml:brush xml:id="br0">
      <inkml:brushProperty name="width" value="0.025" units="cm"/>
      <inkml:brushProperty name="height" value="0.025" units="cm"/>
    </inkml:brush>
  </inkml:definitions>
  <inkml:trace contextRef="#ctx0" brushRef="#br0">56 0 6951,'0'0'10543,"-2"14"-10362,-19 120 820,8-69-608,4 1-1,-1 66 0,10-129-391,-1 5 14,2 1 1,-1-1-1,1 1 0,4 16 0,-5-24-12,1 0-1,-1 0 1,0 0 0,1 0-1,-1 0 1,1 0-1,0 0 1,-1 0 0,1 0-1,0 0 1,-1 0 0,1-1-1,0 1 1,0 0 0,0 0-1,0-1 1,0 1 0,0-1-1,1 2 1,-1-2-1,1 0 0,-1 0 0,1 0 0,0 0 0,-1 0 0,1 0 0,-1-1 0,0 1 1,1 0-1,-1-1 0,1 1 0,-1-1 0,1 0 0,-1 1 0,0-1 0,0 0 0,1 0 0,-1 0 0,1-1 0,7-5-320,0-1-1,-1 0 1,-1-1-1,1 0 1,-1 0-1,-1-1 1,0 1 0,8-17-1,33-90-5004,-42 101 4496,15-45-3156,-6 4-1921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0.802"/>
    </inkml:context>
    <inkml:brush xml:id="br0">
      <inkml:brushProperty name="width" value="0.025" units="cm"/>
      <inkml:brushProperty name="height" value="0.025" units="cm"/>
    </inkml:brush>
  </inkml:definitions>
  <inkml:trace contextRef="#ctx0" brushRef="#br0">260 25 4004,'3'-21'4036,"-1"18"1120,-4 29-4995,-8 11 479,-5 10 225,6 9-481,-1 6-127,4-1 287,3-2 129,3-6-193,0-11-352,5-7-96,0-9 0,-5-14-864,0-9-1923</inkml:trace>
  <inkml:trace contextRef="#ctx0" brushRef="#br0" timeOffset="1">1 238 13132,'0'0'5542,"48"-14"-5318,-14 17 96,7 1-256,4-4 0,1 0-1153,4-13-2178,-5-6-1762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1.149"/>
    </inkml:context>
    <inkml:brush xml:id="br0">
      <inkml:brushProperty name="width" value="0.025" units="cm"/>
      <inkml:brushProperty name="height" value="0.025" units="cm"/>
    </inkml:brush>
  </inkml:definitions>
  <inkml:trace contextRef="#ctx0" brushRef="#br0">114 1 11018,'0'0'4901,"-7"13"-4228,-11 23-350,2 1 0,1 0 0,2 1 0,1 0 0,2 1 0,2 0 0,-6 78-1,14-114-320,0 0 0,0 0-1,0 1 1,1-1 0,-1 0-1,1 0 1,-1-1 0,1 1-1,0 0 1,0 0-1,1 0 1,-1 0 0,1-1-1,-1 1 1,1-1 0,0 1-1,0-1 1,0 0 0,0 1-1,3 1 1,-3-3-18,0 0 0,0 0 0,0 0 0,0-1 0,0 1 0,1-1 0,-1 1 1,0-1-1,0 0 0,0 0 0,1 0 0,-1 0 0,0 0 0,0-1 0,0 1 0,0-1 0,0 1 0,1-1 0,-1 0 1,0 0-1,0 1 0,0-2 0,-1 1 0,1 0 0,0 0 0,0-1 0,-1 1 0,4-3 0,7-9-421,0 1 0,-1-2 0,0 1 0,-1-2 0,0 1 0,-2-1 1,1-1-1,7-20 0,42-137-412,-54 159 1050,1-4-87,3-8 2759,-9 50-1322,-4 28-1048,-2-7-140,2 1 1,3-1 0,1 1 0,10 81 0,-8-104-2228,-2-22 1680,1-1 1,0 0-1,0 1 1,-1-1-1,1 0 1,0 1-1,-1-1 0,1 0 1,0 0-1,-1 0 1,1 1-1,-1-1 1,1 0-1,0 0 1,-1 0-1,1 0 0,-1 0 1,1 1-1,-1-1 1,1 0-1,0 0 1,-1 0-1,1 0 1,-1 0-1,1-1 0,-1 1 1,1 0-1,0 0 1,-1 0-1,1 0 1,-1 0-1,1 0 1,0-1-1,-1 1 0,1 0 1,0 0-1,-1-1 1,1 1-1,0 0 1,-1-1-1,1 1 1,0 0-1,-1-1 0,1 1 1,0 0-1,0-1 1,0 1-1,-1-1 1,-18-17-8834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1.508"/>
    </inkml:context>
    <inkml:brush xml:id="br0">
      <inkml:brushProperty name="width" value="0.025" units="cm"/>
      <inkml:brushProperty name="height" value="0.025" units="cm"/>
    </inkml:brush>
  </inkml:definitions>
  <inkml:trace contextRef="#ctx0" brushRef="#br0">0 78 13100,'0'0'4613,"52"3"-4005,-13 1 97,6-3-545,1-1-128,4 0-1569,-5 0-4261</inkml:trace>
  <inkml:trace contextRef="#ctx0" brushRef="#br0" timeOffset="1">475 34 15791,'0'0'3107,"48"0"-1249,-28-3-641,9 1-320,-1-4-417,1 1-448,1 0-608,-5-1-2275,-3-1-5541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1.967"/>
    </inkml:context>
    <inkml:brush xml:id="br0">
      <inkml:brushProperty name="width" value="0.025" units="cm"/>
      <inkml:brushProperty name="height" value="0.025" units="cm"/>
    </inkml:brush>
  </inkml:definitions>
  <inkml:trace contextRef="#ctx0" brushRef="#br0">288 124 16624,'0'0'993,"-5"-9"80,4 8-1063,0-2 35,0 0 1,0 0 0,-1 0-1,0 1 1,1-1-1,-1 0 1,0 1-1,0-1 1,-1 1 0,1-1-1,0 1 1,-1 0-1,0 0 1,1 0-1,-1 1 1,0-1 0,0 0-1,0 1 1,0 0-1,0 0 1,0 0-1,0 0 1,-1 0 0,1 1-1,0-1 1,0 1-1,-1 0 1,1 0-1,-6 1 1,-1 1 8,1 1 0,-1 0 0,1 1 0,0 0 0,0 0 0,1 1 0,-1 0 0,1 1 0,0-1 0,0 2 0,1-1 0,0 1 0,0 0 0,-9 12 0,8-9 119,1 0 0,0 1-1,0-1 1,1 1 0,1 0 0,0 1-1,0-1 1,1 1 0,1 0-1,0 0 1,-2 14 0,5-23-158,0-1 1,0 1 0,0-1 0,0 0-1,0 1 1,1-1 0,-1 1-1,1-1 1,-1 0 0,1 0-1,0 1 1,0-1 0,0 0 0,0 0-1,0 0 1,1 0 0,-1 0-1,1 0 1,-1 0 0,1 0 0,0-1-1,0 1 1,-1-1 0,1 1-1,0-1 1,0 0 0,1 0 0,-1 1-1,0-2 1,0 1 0,0 0-1,1 0 1,-1-1 0,0 1-1,1-1 1,-1 0 0,3 1 0,5-1 18,1 1 0,-1-1 0,0-1 0,0 0 0,0 0 1,0-1-1,16-5 0,-8 0-8,-1 0 0,0-2 1,-1 1-1,0-2 0,0 0 0,-1-1 0,0-1 1,22-23-1,-28 26-8,0-1 0,-1 0 1,0 0-1,-1 0 0,0-1 0,0 0 0,-1-1 1,-1 1-1,0-1 0,-1 0 0,0 0 1,-1-1-1,3-18 0,-5 28-49,-1 0 1,0 1-1,0-1 0,0 1 1,-1-1-1,1 0 0,-1 1 0,1-1 1,-1 1-1,0-1 0,0 1 1,0-1-1,0 1 0,0 0 1,0 0-1,-1-1 0,1 1 0,-1 0 1,0 0-1,0 0 0,1 1 1,-1-1-1,0 0 0,-1 1 1,1-1-1,0 1 0,0 0 1,-1-1-1,1 1 0,0 0 0,-1 1 1,1-1-1,-1 0 0,1 1 1,-1-1-1,0 1 0,1 0 1,-1 0-1,1 0 0,-1 0 0,0 0 1,1 1-1,-1-1 0,1 1 1,-1-1-1,1 1 0,-1 0 1,1 0-1,-1 0 0,1 1 0,-3 1 1,1-1-242,1 1 1,0-1-1,0 1 0,0 0 1,0 0-1,0 0 0,1 0 1,-1 0-1,1 0 0,0 1 1,0-1-1,0 1 0,1 0 1,-1 0-1,1-1 0,-2 8 1,-2 39-5735,6-23 257</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2.396"/>
    </inkml:context>
    <inkml:brush xml:id="br0">
      <inkml:brushProperty name="width" value="0.025" units="cm"/>
      <inkml:brushProperty name="height" value="0.025" units="cm"/>
    </inkml:brush>
  </inkml:definitions>
  <inkml:trace contextRef="#ctx0" brushRef="#br0">43 98 15855,'0'0'1281,"-1"12"38,-17 114 1874,10-89-2616,2 0 0,1 1 1,2 0-1,2-1 0,4 52 1,3-75-136,1-29 46,2-36-51,-9 48-480,13-63-494,2 0 1,3 1-1,35-84 1,-49 137 474,2 1 1,0 0 0,0 0 0,1 0 0,0 1 0,13-13-1,-19 21 54,0 0 0,0 1 0,1-1-1,-1 1 1,1-1 0,0 1-1,-1 0 1,1-1 0,0 1 0,0 0-1,0 0 1,-1 0 0,1 0 0,0 1-1,0-1 1,1 0 0,-1 1-1,0 0 1,0-1 0,0 1 0,0 0-1,0 0 1,0 0 0,0 0-1,1 1 1,-1-1 0,0 0 0,0 1-1,0 0 1,0-1 0,0 1 0,0 0-1,0 0 1,-1 0 0,1 0-1,0 1 1,0-1 0,-1 0 0,1 1-1,-1-1 1,1 1 0,-1-1-1,0 1 1,2 3 0,1-1 10,-1 0 0,0 1 0,0-1-1,0 1 1,-1 0 0,0 0 0,0 0 0,0 0 0,-1 0 0,1 0 0,-1 0-1,0 1 1,-1-1 0,1 1 0,-1-1 0,0 0 0,-1 1 0,1-1 0,-1 0-1,0 1 1,0-1 0,-1 0 0,0 0 0,1 0 0,-2 0 0,1 0 0,-1 0-1,1-1 1,-1 1 0,0-1 0,-1 0 0,1 1 0,-1-2 0,0 1 0,0 0-1,-7 4 1,-3 2 202,-1-1 0,0-1 0,0 0-1,-20 7 1,27-12-138,1-1-1,-1 1 0,1-1 1,-1-1-1,0 0 1,0 0-1,1 0 1,-1-1-1,0 0 1,0-1-1,-12-2 1,19 3-80,1 0 0,-1 0 0,1 0 1,-1 0-1,0-1 0,1 1 1,-1 0-1,0 0 0,1-1 0,-1 1 1,1-1-1,-1 1 0,1 0 0,-1-1 1,1 1-1,-1-1 0,1 1 1,-1-1-1,1 1 0,0-1 0,-1 1 1,1-1-1,0 0 0,0 1 0,-1-1 1,1 0-1,0 1 0,0-1 1,0 0-1,-1 0 0,10-21-1372,24-14-2274,1 7-419,4 0-1387</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3.278"/>
    </inkml:context>
    <inkml:brush xml:id="br0">
      <inkml:brushProperty name="width" value="0.025" units="cm"/>
      <inkml:brushProperty name="height" value="0.025" units="cm"/>
    </inkml:brush>
  </inkml:definitions>
  <inkml:trace contextRef="#ctx0" brushRef="#br0">100 0 13901,'0'0'7511,"-5"10"-6950,-6 14-127,1 1 1,1 0-1,1 1 1,1 0 0,-6 50-1,5-7 646,1 85 0,8-187-284,0 11-772,0-1 1,-2 0-1,0 1 0,-1-1 1,-2 0-1,-10-40 0,11 78-411,8 18 16,-2-27 377,0 0 1,1 0-1,0 0 0,0-1 0,0 1 1,1-1-1,-1 0 0,1-1 0,0 1 0,1-1 1,-1 0-1,1 0 0,0 0 0,0-1 1,0 0-1,1 0 0,-1-1 0,0 1 1,1-1-1,10 1 0,-11-2-1,-1 0 1,0 0-1,1-1 1,-1 1-1,0-1 1,1-1-1,-1 1 0,0-1 1,0 0-1,1 0 1,-1 0-1,0-1 1,0 0-1,0 0 1,0 0-1,-1 0 0,1-1 1,0 0-1,-1 0 1,0 0-1,0-1 1,0 1-1,0-1 0,0 0 1,-1 0-1,5-7 1,22-48 52,-26 107-84,-4-46 41,0 1 0,0-1 0,0 0 0,1 0 0,-1 0 0,0 0 0,1 1 1,0-1-1,-1 0 0,1 0 0,0 0 0,0 0 0,0 0 0,0 0 0,0-1 0,1 1 0,-1 0 1,0-1-1,1 1 0,0 0 0,-1-1 0,1 0 0,3 3 0,-1-2 14,0-1-1,1 1 1,-1-1-1,0 0 1,1 0-1,-1 0 0,1-1 1,0 1-1,-1-1 1,10-1-1,4-1-47,1-2-1,-1 0 0,0 0 0,27-12 0,-34 11-44,-7 3 67,1 0 0,-1-1 1,0 2-1,0-1 0,1 0 1,-1 1-1,1 0 0,0 0 1,-1 0-1,1 1 0,0-1 1,-1 1-1,1 0 0,0 1 1,-1-1-1,1 1 0,0 0 1,-1 0-1,1 0 0,5 3 1,-4-1 70,0-1 1,0 0-1,0-1 0,0 1 1,0-1-1,0 0 1,0-1-1,1 1 0,-1-1 1,0-1-1,0 1 1,8-2-1,75-20 73,-84 21-146,15-5-53,1 1 0,0 0 0,32-1 0,-43 5 31,0 1 1,0 0-1,0 1 0,0 1 0,0-1 0,-1 1 0,1 1 1,-1 0-1,18 7 0,-19-6 25,0-1 0,0 0 0,0-1 0,1 0-1,-1 0 1,1-1 0,0 0 0,16 0 0,74-12 52,0 1-56,-35 16-63,-53-4-366,1 0 1,-1-1 0,1 0 0,-1-1 0,14-1-1,-19 0-279,-1-1-1,1 1 1,0-1-1,0 0 0,0-1 1,-1 1-1,11-7 1,5-7-3771,-2-2-2691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56.628"/>
    </inkml:context>
    <inkml:brush xml:id="br0">
      <inkml:brushProperty name="width" value="0.035" units="cm"/>
      <inkml:brushProperty name="height" value="0.035" units="cm"/>
      <inkml:brushProperty name="color" value="#E71224"/>
    </inkml:brush>
  </inkml:definitions>
  <inkml:trace contextRef="#ctx0" brushRef="#br0">1 220 15043,'0'1'126,"0"-1"1,0 1-1,0 0 0,0 0 0,0 0 1,0 0-1,0 0 0,0 0 0,0 0 1,0 0-1,1-1 0,-1 1 0,0 0 1,1 0-1,-1 0 0,0 0 0,1-1 1,-1 1-1,1 0 0,-1 0 0,1-1 1,0 1-1,-1 0 0,1-1 0,0 1 1,-1-1-1,1 1 0,0-1 0,0 1 0,-1-1 1,1 1-1,0-1 0,0 0 0,0 1 1,0-1-1,0 0 0,-1 0 0,1 0 1,0 0-1,0 0 0,0 0 0,0 0 1,0 0-1,0 0 0,1 0 0,2-1-103,-1 0 0,1-1 0,-1 1 0,1 0 0,-1-1 0,0 0 0,1 0 0,-1 0 0,0 0 0,3-4 0,3-2 28,-1-2 0,-1 1 0,0-1 0,0 0 0,-1 0 0,0 0 0,7-18 0,-1-7 213,10-38 1,-17 54-104,-5 19-155,0 0 0,0 1 0,0-1 0,0 0 0,0 0 0,0 1 0,0-1 0,0 0 0,0 0 0,1 0 0,-1 0 0,0 1 0,0-1 0,0 0 0,0 0 0,0 0 0,1 0 0,-1 1 0,0-1 0,0 0 0,0 0 0,1 0 0,-1 0 0,0 0 0,0 0 0,0 0 0,1 0 0,-1 1 0,0-1 0,0 0 0,0 0 0,1 0 0,-1 0 0,0 0 0,0 0 0,0 0 0,1 0 0,-1-1 0,0 1 0,0 0 0,1 0 0,-1 0 0,0 0 0,0 0 0,0 0 0,1 0 0,-1 0 0,0 0 0,0-1 0,0 1 0,0 0 0,1 0 0,-1 0 0,0 0 0,0-1 0,0 1 0,0 0 0,0 0 0,0 0 0,0 0 0,1-1 0,-1 1 0,0 0 0,0 0 0,0-1 0,0 1 0,0 0 0,10 20 99,-8-16-70,16 37 65,-15-30-299,1-1 0,1 1 1,0-1-1,0-1 0,1 1 0,0-1 0,12 13 0,-8-15-95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44.068"/>
    </inkml:context>
    <inkml:brush xml:id="br0">
      <inkml:brushProperty name="width" value="0.025" units="cm"/>
      <inkml:brushProperty name="height" value="0.025" units="cm"/>
    </inkml:brush>
  </inkml:definitions>
  <inkml:trace contextRef="#ctx0" brushRef="#br0">0 15 8680,'0'0'10848,"8"-1"-10870,70-10 2072,-78 12-2034,1 0 0,-1 0 0,0 0 0,1 0-1,-1 0 1,0-1 0,1 1 0,-1 0 0,1 0-1,0 0 1,-1-1 0,1 1 0,0 0 0,-1 0-1,1-1 1,0 1 0,0-1 0,-1 1 0,1-1-1,0 1 1,0-1 0,0 1 0,0-1 0,1 0-1,6 1-13,1-1-1,0 0 1,-1-1-1,1 0 1,-1 0-1,1-1 1,-1 0-1,0-1 1,1 0-1,9-5 0,-17 8 62,-1 0 0,0 0 0,0 0 0,0 0 0,1 0 0,-1 0 0,0 0 0,0 1 0,1-1 0,-1 0 0,0 0 0,0 0 0,0 0 0,1 0 0,-1 0 0,0 0 0,0 1 0,0-1-1,0 0 1,1 0 0,-1 0 0,0 0 0,0 1 0,0-1 0,0 0 0,0 0 0,0 0 0,1 1 0,-1-1 0,0 0 0,0 0 0,0 0 0,0 1 0,0-1 0,0 0 0,0 0 0,0 1 0,0-1-1,0 0 1,0 0 0,0 1 0,0-1 0,0 0 0,0 0 0,-1 1 0,1 20 1062,0 4-490,2-24-637,-1 1 1,1-1 0,0 0 0,0 0-1,-1 0 1,1 0 0,0 0 0,0 0 0,0 0-1,0-1 1,0 1 0,0-1 0,0 1 0,0-1-1,0 0 1,1 0 0,3 0 0,45-6-1114,-17 2 1104,-33 9 88,1 0 0,-1 0 1,0 0-1,-1 1 0,1-1 0,-1 0 1,0 0-1,0 1 0,-1 6 1,1-5-29,0-6-107,0 0-1,0 0 1,0-1-1,0 1 1,0 0 0,0 0-1,0-1 1,0 1 0,0 0-1,0 0 1,0-1 0,0 1-1,0 0 1,-1 0 0,1-1-1,0 1 1,-1 0 0,1-1-1,0 1 1,-1 0 0,1-1-1,-1 1 1,1 0 0,-1-1-1,1 1 1,-1-1 0,0 1-1,1-1 1,-1 0-1,1 1 1,-1-1 0,0 1-1,1-1 1,-1 0 0,0 0-1,0 1 1,1-1 0,-1 0-1,0 0 1,0 0 0,1 0-1,-1 0 1,0 0 0,0 0-1,0 0 1,1 0 0,-1 0-1,0 0 1,1-1 0,-1 1-1,0 0 1,0-1 0,1 1-1,-2-1 1,-26 0-1148,21 0 2737,13-4-938,-5 4-529,0 0 0,0 0 0,1 0 1,-1 0-1,0 0 0,0 0 0,0 0 0,-1 0 0,1-1 0,0 1 0,0 0 0,-1 0 0,1-1 0,0 1 1,0-2-1,-1 3-38,0-9-7019,0 0 267</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1.886"/>
    </inkml:context>
    <inkml:brush xml:id="br0">
      <inkml:brushProperty name="width" value="0.025" units="cm"/>
      <inkml:brushProperty name="height" value="0.025" units="cm"/>
    </inkml:brush>
  </inkml:definitions>
  <inkml:trace contextRef="#ctx0" brushRef="#br0">282 151 5541,'10'-6'1682,"-7"4"-1634,10-7 1212,0-1-1,21-19 0,-31 26-854,-1 0-1,1 1 1,0-1-1,-1 0 1,0-1-1,1 1 1,-1 0-1,-1 0 1,1-1-1,0 1 1,-1-1-1,0 0 1,0 1-1,0-1 1,0 0-1,0 0 1,-1 0-1,0 0 1,1 0-1,-2-4 1,0 7-282,1 0-1,-1-1 1,0 1 0,0 0 0,0 0-1,0 0 1,0 0 0,0 0 0,-1 0-1,1 0 1,0 0 0,0 1 0,-1-1-1,1 0 1,-1 1 0,1-1 0,0 1-1,-1-1 1,1 1 0,-1 0 0,1 0-1,-1 0 1,1 0 0,-1 0 0,1 0-1,-1 0 1,-1 0 0,-46 7 267,34-1-330,0 1-1,1 0 1,0 0-1,1 2 1,0 0-1,0 0 0,-19 19 1,5-2 152,1 2-1,-25 35 1,39-47-125,2-1-1,0 1 1,-8 19 0,15-28-69,0-1 0,1 1 1,-1 0-1,2-1 0,-1 1 0,1 0 0,0 0 1,0 0-1,1 1 0,0-1 0,1 10 1,0-15-16,0 1 1,-1-1-1,1 0 0,0 1 1,0-1-1,0 0 1,0 0-1,1 1 0,-1-1 1,1 0-1,-1 0 1,1-1-1,0 1 0,0 0 1,-1 0-1,1-1 1,0 1-1,4 1 0,0 0 16,0 0-1,0-1 0,0 0 0,1 0 0,-1 0 0,0-1 0,9 1 0,-2-1 16,0 0-1,1-2 0,-1 1 1,0-1-1,0-1 0,25-7 1,-31 6-14,0 0 0,-1-1 0,1 0 1,-1 0-1,0 0 0,0-1 0,-1 0 1,1 0-1,-1-1 0,0 0 0,-1 1 1,1-2-1,-1 1 0,0 0 0,-1-1 0,1 0 1,1-7-1,-3 11 27,-1-1-1,0 1 1,1 0-1,-2-1 1,1 1-1,0-1 1,-1 1 0,1-1-1,-1 0 1,0 1-1,-1-1 1,1 1-1,0-1 1,-1 1 0,0-1-1,0 1 1,0-1-1,0 1 1,0 0-1,-1-1 1,0 1 0,1 0-1,-1 0 1,0 0-1,-1 1 1,1-1-1,0 0 1,-1 1 0,0-1-1,1 1 1,-1 0-1,0 0 1,0 0-1,0 0 1,0 0 0,-7-1-1,2 0-301,21 11 164,27 10 79,2-11 1,-36-7 10,1 1-1,0 0 1,0 0 0,-1 0 0,1 1-1,-1 0 1,1 0 0,-1 1 0,0-1-1,0 1 1,9 7 0,-13-9-3,-1 1 0,0 0 0,0-1 1,0 1-1,0 0 0,0 0 0,-1 0 0,1 0 1,0-1-1,-1 1 0,1 0 0,-1 0 0,0 0 1,0 0-1,0 0 0,0 0 0,0 0 0,0 0 1,0 0-1,-1 0 0,1 0 0,-2 4 0,-20 46 208,13-35-101,2-3-53,-15 38 35,20-49-106,1 1 0,0-1 1,0 0-1,1 0 0,-1 1 1,1-1-1,-1 1 0,1-1 1,0 0-1,0 1 0,1-1 1,0 6-1,0-8-72,-1-1 0,1 1 0,-1-1 0,1 1 0,0-1 0,-1 0 0,1 1 0,0-1 0,0 0 0,-1 1 0,1-1 0,0 0 0,0 0 0,-1 0 0,1 1 0,0-1 0,0 0 1,0 0-1,-1 0 0,1 0 0,0 0 0,0-1 0,0 1 0,-1 0 0,1 0 0,1-1 0,21-6-2500,0-11-1571,2-5-2509</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2.219"/>
    </inkml:context>
    <inkml:brush xml:id="br0">
      <inkml:brushProperty name="width" value="0.025" units="cm"/>
      <inkml:brushProperty name="height" value="0.025" units="cm"/>
    </inkml:brush>
  </inkml:definitions>
  <inkml:trace contextRef="#ctx0" brushRef="#br0">44 0 15310,'0'0'2339,"-9"73"-962,3-39-320,-3 0 256,8 0-384,-3-4-609,4 0-256,0-6-128,0-5-1153,0-2-993,-2-6-1153,-1-6-1442,-6-5-2177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2.550"/>
    </inkml:context>
    <inkml:brush xml:id="br0">
      <inkml:brushProperty name="width" value="0.025" units="cm"/>
      <inkml:brushProperty name="height" value="0.025" units="cm"/>
    </inkml:brush>
  </inkml:definitions>
  <inkml:trace contextRef="#ctx0" brushRef="#br0">1 161 12588,'0'-9'3256,"-1"4"-2958,1 1 0,0-1-1,0 0 1,1 1 0,0-1-1,-1 1 1,1-1 0,1 1-1,-1-1 1,1 1 0,0 0-1,0 0 1,0 0 0,0 0 0,1 0-1,-1 0 1,1 1 0,0-1-1,0 1 1,7-6 0,1 2-137,2 0 1,-1 0-1,1 1 0,0 1 1,0 0-1,1 1 1,-1 0-1,1 1 1,16-1-1,1 0-124,-1 2 0,1 2-1,35 3 1,-62-3-22,0 1-1,0-1 0,0 1 0,-1 0 1,1 0-1,0 0 0,0 1 1,0-1-1,-1 1 0,1 0 1,-1 0-1,1 0 0,-1 0 1,0 1-1,0-1 0,0 1 1,0 0-1,-1 0 0,1 0 1,-1 0-1,1 0 0,-1 1 1,2 4-1,-2-4 63,-1 0 0,0 1 1,0-1-1,-1 0 0,1 1 1,-1-1-1,0 1 0,0-1 1,0 1-1,-1-1 0,1 0 1,-1 1-1,0-1 0,0 0 1,-1 1-1,1-1 0,-1 0 1,0 0-1,0 0 0,-1 0 0,-2 3 1,-12 15 366,-1 0 0,-31 27 0,29-31-89,2 1 1,0 1 0,-16 24-1,33-43-346,0 0 0,1 0 0,-1 0 0,1 0 0,-1 0-1,1 0 1,-1 0 0,1 0 0,0 0 0,-1 0-1,1 0 1,0 1 0,0-1 0,0 0 0,0 0 0,0 0-1,0 0 1,0 0 0,0 0 0,1 0 0,-1 1-1,0-1 1,1 0 0,-1 0 0,1 0 0,-1 0 0,1 0-1,-1 0 1,1-1 0,0 1 0,-1 0 0,1 0 0,0 0-1,0 0 1,0-1 0,0 1 0,-1 0 0,1-1-1,0 1 1,0-1 0,0 1 0,2 0 0,8 3 18,-1 0-1,1 0 1,19 3 0,-3 0-103,13 10-1450,18 4-5606,-34-16 752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2.896"/>
    </inkml:context>
    <inkml:brush xml:id="br0">
      <inkml:brushProperty name="width" value="0.025" units="cm"/>
      <inkml:brushProperty name="height" value="0.025" units="cm"/>
    </inkml:brush>
  </inkml:definitions>
  <inkml:trace contextRef="#ctx0" brushRef="#br0">328 11 16784,'-13'-2'1377,"-10"-2"-524,-1 1 0,-1 2 0,-35 1 0,54 0-695,-1 1 0,1-1 0,0 1 0,0 0 0,0 0 0,0 1 0,0 0 0,0 0 0,0 0 0,1 1 0,-1 0 0,1 0 0,-1 0 0,1 1 0,0 0 1,1 0-1,-1 0 0,1 0 0,-1 1 0,1 0 0,1 0 0,-5 6 0,7-9-142,0 0 0,0 0 0,0 0 0,1 0 0,-1 0 0,1 0 0,-1 0 0,1 0 0,0 0 0,0 0 0,0 0 0,0 0 0,0 0 0,0 0 0,0 0 0,1 0 0,-1 0 0,1 0 1,-1 0-1,1 0 0,0 0 0,0 0 0,0 0 0,0 0 0,0-1 0,0 1 0,1 0 0,-1-1 0,1 1 0,-1-1 0,1 1 0,-1-1 0,1 0 0,0 0 0,-1 0 0,5 2 0,6 3 38,1-1-1,0 0 1,0-1-1,22 4 1,-14-3-18,31 7-10,-27-8-37,-1 2 1,1 1-1,-1 1 1,43 21-1,-65-29 23,-1 0-1,0 1 1,0-1 0,0 1 0,0-1-1,0 1 1,0 0 0,0-1-1,0 1 1,-1 0 0,1 0-1,0 0 1,0-1 0,0 1 0,-1 0-1,1 0 1,-1 0 0,1 0-1,-1 0 1,1 0 0,-1 1-1,1-1 1,-1 0 0,0 0 0,0 0-1,1 0 1,-1 0 0,0 1-1,0-1 1,0 0 0,0 0-1,-1 0 1,1 0 0,0 0 0,0 1-1,-1-1 1,1 0 0,0 0-1,-1 0 1,1 0 0,-1 0 0,0 0-1,1 0 1,-1 0 0,0 0-1,0 0 1,1-1 0,-1 1-1,0 0 1,0 0 0,0-1 0,0 1-1,0 0 1,0-1 0,-2 1-1,-8 7 403,-1-2 0,0 1 0,-21 7-1,27-12-273,-37 15 642,0-2 1,-66 13-1,79-22-1205,0-2 0,-44 0 1,74-4 329,0 0 1,0 0-1,0 0 1,0 0-1,0 0 1,0 0-1,0 0 1,-1 0-1,1 0 1,0 0-1,0 0 1,0 0-1,0 0 1,0 0-1,0 0 1,0 0-1,0 0 1,0 0-1,0 0 1,0-1-1,-1 1 1,1 0-1,0 0 1,0 0-1,0 0 1,0 0-1,0 0 1,0 0-1,0 0 1,0 0-1,0 0 1,0-1-1,0 1 1,0 0-1,0 0 1,0 0-1,0 0 1,0 0-1,0 0 1,0 0-1,0 0 1,0 0-1,0-1 1,0 1-1,0 0 1,0 0-1,0 0 1,0 0-1,0 0 1,0 0-1,0 0 1,0 0-1,0 0 1,0 0-1,0-1 1,0 1-1,1 0 1,-1 0-1,0 0 1,0 0-1,0 0 1,0 0-1,0 0 1,0 0-1,0 0 1,0 0-1,0 0 1,1 0-1,8-8-8461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4.961"/>
    </inkml:context>
    <inkml:brush xml:id="br0">
      <inkml:brushProperty name="width" value="0.025" units="cm"/>
      <inkml:brushProperty name="height" value="0.025" units="cm"/>
    </inkml:brush>
  </inkml:definitions>
  <inkml:trace contextRef="#ctx0" brushRef="#br0">0 43 8776,'0'0'10554,"10"-2"-9758,65-12 695,129-7 0,-13 16-5167,-183 6 1594,-8 1-799,-14 3-847,-15 1-479</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5.357"/>
    </inkml:context>
    <inkml:brush xml:id="br0">
      <inkml:brushProperty name="width" value="0.025" units="cm"/>
      <inkml:brushProperty name="height" value="0.025" units="cm"/>
    </inkml:brush>
  </inkml:definitions>
  <inkml:trace contextRef="#ctx0" brushRef="#br0">0 12 10474,'0'0'3555,"54"13"-1665,-16-13-224,6 0-609,6 0-385,2 0-480,1-4-160,-10-1-352,0-3-3171,-9 1-4325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5.721"/>
    </inkml:context>
    <inkml:brush xml:id="br0">
      <inkml:brushProperty name="width" value="0.025" units="cm"/>
      <inkml:brushProperty name="height" value="0.025" units="cm"/>
    </inkml:brush>
  </inkml:definitions>
  <inkml:trace contextRef="#ctx0" brushRef="#br0">84 0 11339,'0'0'6085,"-11"79"-5220,1-35-224,-1 10 0,-5 2-129,5 0-384,4-6-96,5-7 0,2-9-384,0-11-513,0-10-320,0-9-1698,-5-4-1537,-6-8-2274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6.064"/>
    </inkml:context>
    <inkml:brush xml:id="br0">
      <inkml:brushProperty name="width" value="0.025" units="cm"/>
      <inkml:brushProperty name="height" value="0.025" units="cm"/>
    </inkml:brush>
  </inkml:definitions>
  <inkml:trace contextRef="#ctx0" brushRef="#br0">0 155 10154,'9'-9'1697,"6"-6"-1143,1 1 0,0 1 0,1 0 0,0 1 0,1 1 0,1 1 0,0 0 0,25-8 0,-26 11-408,0 1 0,1 1-1,0 1 1,1 1 0,-1 1 0,0 0-1,1 1 1,-1 1 0,37 5 0,-53-4-109,-1-1 1,0 0-1,-1 0 0,1 1 1,0-1-1,0 1 1,0 0-1,0 0 1,0 0-1,0 0 1,-1 0-1,1 0 1,0 0-1,-1 0 1,1 1-1,-1-1 0,1 0 1,-1 1-1,0-1 1,0 1-1,1 0 1,-1 0-1,0-1 1,-1 1-1,1 0 1,0 0-1,0 0 1,-1 0-1,1 0 0,-1 0 1,0 0-1,1 0 1,-1 0-1,0 0 1,0 0-1,0 0 1,-1 0-1,1 0 1,0 0-1,-2 2 1,0 2 113,-1 0 0,0 0 1,0 0-1,0 0 0,-1-1 1,0 1-1,0-1 1,0 0-1,-1 0 0,0-1 1,-5 6-1,-32 21 384,23-18-172,-1 2 1,2 0 0,0 1 0,1 1 0,-26 33-1,42-48-434,0-1 0,0 1 0,0-1-1,0 1 1,0 0 0,0-1 0,1 1-1,-1 0 1,1 0 0,-1 0-1,1-1 1,0 1 0,-1 0 0,1 2-1,0-3-41,1 0 0,-1-1-1,0 1 1,0 0 0,1 0-1,-1-1 1,0 1 0,1 0-1,-1-1 1,1 1 0,-1 0-1,1-1 1,-1 1 0,1-1-1,-1 1 1,1-1 0,0 1 0,-1-1-1,1 1 1,0-1 0,-1 0-1,3 1 1,1 0-453,0 0 1,0 0-1,1 0 0,-1-1 1,1 0-1,-1 0 1,0 0-1,1 0 0,-1-1 1,7-1-1,27-12-5189</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6.646"/>
    </inkml:context>
    <inkml:brush xml:id="br0">
      <inkml:brushProperty name="width" value="0.025" units="cm"/>
      <inkml:brushProperty name="height" value="0.025" units="cm"/>
    </inkml:brush>
  </inkml:definitions>
  <inkml:trace contextRef="#ctx0" brushRef="#br0">122 25 13613,'0'0'4036,"-6"12"-2472,-100 172 3683,97-154-4787,13-21-220,11-15-11,-8 1-186,-1 0 0,1-1 0,-1 1-1,-1-1 1,1 0 0,-1-1-1,0 1 1,-1-1 0,0 0 0,0 0-1,0-1 1,-1 1 0,3-10-1,-1 0-42,-1 1 0,-1-1 0,0 0 0,-2 0 0,0-22 0,-4 51-714,2-11 707,0 1-1,0-1 1,1 0-1,-1 1 1,1-1 0,-1 1-1,1-1 1,-1 1-1,1-1 1,0 1 0,0-1-1,-1 1 1,1-1-1,0 1 1,0-1-1,1 1 1,-1-1 0,0 1-1,1 0 1,-1-1-1,0 1 1,1-1 0,0 0-1,-1 1 1,1-1-1,0 0 1,0 1-1,0-1 1,0 0 0,0 0-1,0 1 1,0-1-1,2 1 1,3 1 29,1 0 0,-1-1 0,1 0-1,0 0 1,0-1 0,0 0 0,0 0 0,0 0 0,0-1 0,0 0-1,0 0 1,0-1 0,0 0 0,12-3 0,-5 0 25,0 0 0,0-1 0,-1-1 0,1 0 0,-2 0 0,15-10 0,17-24 123,-29 24 33,-20 25-352,-1 0-1,2 0 1,-1 0-1,-6 20 0,9-24 119,0 1 23,0-1 0,0 1 0,0 0 0,1 0 0,-1 1-1,2-1 1,-1 10 0,1-15 13,0 1-1,0-1 0,1 1 1,-1-1-1,1 0 1,-1 1-1,1-1 0,0 0 1,-1 1-1,1-1 0,0 0 1,0 0-1,0 0 1,0 0-1,0 0 0,0 0 1,0 0-1,0 0 0,0 0 1,1 0-1,-1-1 0,0 1 1,0-1-1,1 1 1,-1-1-1,0 1 0,1-1 1,-1 1-1,1-1 0,-1 0 1,1 0-1,-1 0 1,0 0-1,1 0 0,-1 0 1,1 0-1,1-1 0,5 0 44,0 0 1,0-1-1,0 0 0,0 0 0,-1-1 0,1 0 0,0 0 0,-1-1 0,0 0 0,0 0 1,0-1-1,-1 1 0,8-8 0,-7 6-14,0-1 1,0 0-1,0 0 0,-1-1 1,0 0-1,0 0 0,-1 0 1,0-1-1,-1 0 1,6-15-1,-19 53-654,5-18 635,0 1-1,1-1 1,0 1-1,0-1 1,2 1-1,-1 0 1,1 0-1,1 0 0,1 13 1,-1-24-59,1 0 0,-1-1 1,1 1-1,-1 0 0,1 0 0,-1 0 0,1 0 1,-1-1-1,1 1 0,-1 0 0,1 0 1,0-1-1,0 1 0,-1 0 0,1-1 0,0 1 1,0-1-1,0 1 0,0-1 0,0 0 0,-1 1 1,1-1-1,0 0 0,0 1 0,0-1 1,0 0-1,0 0 0,0 0 0,0 0 0,2 0 1,-2 0-286,0 0 0,0 0 0,0 0 0,1 0 0,-1-1 0,0 1 0,0 0 0,0-1 0,0 1 0,1-1 0,-1 1 1,0-1-1,0 1 0,0-1 0,0 0 0,0 1 0,0-1 0,0 0 0,-1 0 0,1 0 0,0 0 0,0 0 0,1-2 0,3-15-6664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42.077"/>
    </inkml:context>
    <inkml:brush xml:id="br0">
      <inkml:brushProperty name="width" value="0.025" units="cm"/>
      <inkml:brushProperty name="height" value="0.025" units="cm"/>
    </inkml:brush>
  </inkml:definitions>
  <inkml:trace contextRef="#ctx0" brushRef="#br0">300 297 4324,'0'0'5563,"-8"6"-4885,2-2-529,0 0-1,1 0 1,0 0 0,0 1 0,1 0 0,-1 0 0,1 0-1,0 0 1,0 1 0,0-1 0,1 1 0,0 0 0,0 0 0,1 0-1,0 1 1,-3 8 0,-44 227 2273,-92 385-205,132-593-2140,2 0 0,1 1 0,1-1 0,0 46-1,5-79-71,0 0-1,0 0 0,0 0 0,0-1 0,1 1 0,-1 0 1,0 0-1,0 0 0,0 0 0,1-1 0,-1 1 0,1 0 0,-1 0 1,0-1-1,1 1 0,-1 0 0,1-1 0,0 1 0,-1 0 0,1-1 1,-1 1-1,1-1 0,0 1 0,-1-1 0,1 1 0,0-1 0,0 0 1,0 1-1,1-1 0,31 1 283,30-20 252,-13-1-508,1 2 0,1 2 0,1 3 0,0 2 0,98-7 1,1103-167-16,-536 75-513,-391 68 390,-150 22-82,224 2-1,-343 19 195,43 0 16,-1-3 1,1-5-1,110-22 1,-205 27 32,0 0 0,0 0 0,0 0 0,0-1 0,0 0 0,-1 0 0,1-1 0,9-7 0,-1 0 544,8-3-653,-14 9 100,0-1 0,0 1 0,-1-1 0,1-1 0,-1 1 0,-1-1 0,1 0 0,-1-1 0,8-13 0,20-47 43,-3-1 0,-4-1 0,21-83 0,-17 55 243,-13 46 341,-9 31-482,-2-1 1,0 0-1,-1 0 1,-2 0 0,4-39-1,-8 60-193,0 0 0,0 0 0,-1 0 0,1 0 0,0 0 0,-1 0 0,1 0 0,-1 1 0,1-1 1,-1 0-1,1 0 0,-1 1 0,0-1 0,1 0 0,-1 1 0,0-1 0,0 0 0,1 1 0,-1-1 0,0 1 0,0-1 0,0 1 0,0 0 0,0-1 0,0 1 0,1 0 0,-1 0 0,0 0 0,0-1 0,0 1 0,0 0 0,-1 0 0,-42-1-50,25 2 87,-188-27 19,37 3-90,-1588-75-1047,975 107 1075,610 4 3,1 7 0,-256 65 0,319-55 20,-138 58-1,247-88-54,0 0 0,0 0 1,0 0-1,0 0 0,0 0 0,0 0 1,0 0-1,0 0 0,0 0 0,1 0 0,-1 1 1,0-1-1,0 0 0,0 0 0,0 0 1,0 0-1,0 0 0,0 0 0,0 0 0,0 0 1,0 0-1,0 0 0,0 0 0,0 0 1,0 0-1,0 0 0,0 0 0,0 0 0,0 0 1,1 1-1,-1-1 0,0 0 0,0 0 1,0 0-1,0 0 0,0 0 0,0 0 0,0 0 1,0 0-1,0 0 0,16-1-1765,28-9-2905,-1-11-777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15.325"/>
    </inkml:context>
    <inkml:brush xml:id="br0">
      <inkml:brushProperty name="width" value="0.035" units="cm"/>
      <inkml:brushProperty name="height" value="0.035" units="cm"/>
      <inkml:brushProperty name="color" value="#E71224"/>
    </inkml:brush>
  </inkml:definitions>
  <inkml:trace contextRef="#ctx0" brushRef="#br0">34 124 14419,'0'0'48,"0"0"0,0 0 1,-1 0-1,1 0 0,0 0 0,0 0 0,0 1 1,0-1-1,0 0 0,0 0 0,0 0 0,0 0 1,0 0-1,0 0 0,0 0 0,0 0 0,-1 0 1,1 1-1,0-1 0,0 0 0,0 0 0,0 0 1,0 0-1,0 0 0,-1 0 0,1 0 0,0 0 1,0 0-1,0 0 0,0 0 0,0 0 0,0 0 1,-1 0-1,1 0 0,0 0 0,0 0 0,0 0 1,0 0-1,0 0 0,0 0 0,-1 0 0,1 0 1,0-1-1,0 1 0,0 0 0,0 0 0,0 0 1,0 0-1,0 0 0,0 0 0,-1 0 0,1 0 1,0 0-1,0 0 0,0-1 0,0 1 0,0 0 1,0 0-1,0 0 0,0 0 0,0 0 0,0 0 1,0-1-1,0 1 0,-7 12 1440,2 13-919,1 0 0,2 1 1,1 39-1,0-13-244,0-1 70,2-24 285,-5 33 0,1-127 790,4 26-1382,2-1 0,15-71 0,-15 98-87,1 0 1,1 0-1,1 0 1,0 0-1,0 1 0,1 0 1,1 0-1,1 1 1,0 0-1,16-18 1,-22 29-6,-1-1 1,1 0 0,0 1-1,0-1 1,1 1-1,-1 0 1,0 0 0,1 0-1,-1 1 1,1-1-1,0 1 1,-1 0 0,1 0-1,5-1 1,-7 2 2,0 0 1,0 1-1,0-1 1,0 0-1,0 1 0,-1-1 1,1 1-1,0 0 1,0 0-1,-1-1 0,1 1 1,-1 0-1,1 1 1,-1-1-1,1 0 1,-1 0-1,1 0 0,-1 1 1,0-1-1,0 1 1,0-1-1,0 1 1,0 0-1,0-1 0,0 1 1,0 0-1,-1-1 1,1 1-1,-1 0 0,1 0 1,-1 2-1,2 5 76,-1 0-1,0 0 1,-1 0-1,0 0 0,0 0 1,-1 0-1,0 0 0,0 0 1,-1-1-1,0 1 1,-1 0-1,0-1 0,0 0 1,-1 1-1,-9 13 1,5-8 87,-2 0 0,0 0 0,0-1 0,-2-1 0,1 0 0,-1 0 0,-23 16 1,35-28-208,0 0 0,0 0 1,0 0-1,0 0 1,0 0-1,0 0 0,0-1 1,0 1-1,0 0 0,0 0 1,0 0-1,0 0 1,-1 0-1,1 0 0,0 0 1,0 0-1,0 0 1,0 0-1,0 0 0,0 0 1,0 0-1,0 0 1,0 0-1,0 0 0,0-1 1,0 1-1,-1 0 1,1 0-1,0 0 0,0 0 1,0 0-1,0 0 1,0 0-1,0 0 0,0 0 1,0 0-1,0 0 0,0 0 1,0 0-1,-1 1 1,1-1-1,0 0 0,0 0 1,0 0-1,0 0 1,0 0-1,0 0 0,0 0 1,0 0-1,0 0 1,0 0-1,0 0 0,0 0 1,0 0-1,-1 0 1,7-11-1324,13-15 43,-4 9 444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7.039"/>
    </inkml:context>
    <inkml:brush xml:id="br0">
      <inkml:brushProperty name="width" value="0.025" units="cm"/>
      <inkml:brushProperty name="height" value="0.025" units="cm"/>
    </inkml:brush>
  </inkml:definitions>
  <inkml:trace contextRef="#ctx0" brushRef="#br0">0 1 18289,'0'0'4581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7.380"/>
    </inkml:context>
    <inkml:brush xml:id="br0">
      <inkml:brushProperty name="width" value="0.025" units="cm"/>
      <inkml:brushProperty name="height" value="0.025" units="cm"/>
    </inkml:brush>
  </inkml:definitions>
  <inkml:trace contextRef="#ctx0" brushRef="#br0">209 13 18001,'0'0'4388,"-11"-2"-3197,7 1-1175,-19-3 403,-45-1-1,62 4-382,0 1 0,0 0 1,1 1-1,-1-1 0,0 1 0,1 0 0,-1 1 0,0-1 0,1 1 0,0 0 0,-1 1 0,1-1 0,0 1 0,0 0 0,-6 5 0,10-7-55,0 0 0,0 0 0,1 0 0,-1-1 0,0 1 0,1 0 0,-1 0 0,1 0 0,-1 0 0,1 0 0,0 0 0,-1 0 0,1 0 0,0 1 0,0-1 0,0 0 0,0 0 0,0 0 0,0 0 0,0 0 0,0 0 0,0 0 0,0 0 0,1 0 0,-1 0 0,0 1 0,1-1 0,-1 0 0,1-1 0,-1 1 0,1 0 0,0 0 0,-1 0 0,1 0 0,0 0 0,-1 0 0,1-1 0,0 1 0,0 0 0,0-1 0,0 1 0,0-1 0,0 1 0,0-1 0,0 1 0,0-1 0,2 1 0,9 5-296,0-1 1,0 0-1,16 4 1,-16-5-35,13 4 9,35 12 48,-56-18 292,-1-1 1,1 1-1,-1-1 1,0 1 0,0 0-1,0 1 1,0-1-1,0 0 1,0 1-1,-1 0 1,1-1-1,3 7 1,-5-8 62,-1 1 0,1-1 1,0 0-1,-1 0 0,0 1 0,1-1 0,-1 0 0,0 0 1,0 1-1,1-1 0,-1 0 0,0 1 0,0-1 1,0 0-1,-1 1 0,1-1 0,0 0 0,-1 1 0,1-1 1,0 0-1,-1 0 0,1 1 0,-1-1 0,-1 2 1,0-1 70,0 0 0,0 0 0,0 0 0,-1 0 1,1 0-1,-1 0 0,1 0 0,-1-1 1,0 1-1,-3 0 0,-9 3 309,1 0 0,-1-2 0,-19 4 0,29-7-402,-1 1-116,0 1-119,0-1 0,1 0 0,-1-1 0,0 0 0,0 1 0,1-2 0,-1 1 0,-8-2 0,11-3-3051,2-6-2377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1:58.247"/>
    </inkml:context>
    <inkml:brush xml:id="br0">
      <inkml:brushProperty name="width" value="0.025" units="cm"/>
      <inkml:brushProperty name="height" value="0.025" units="cm"/>
    </inkml:brush>
  </inkml:definitions>
  <inkml:trace contextRef="#ctx0" brushRef="#br0">3 59 4708,'0'0'18354,"0"8"-17890,-1 10-228,0-6-37,1-1 0,0 0-1,1 1 1,0-1 0,3 13-1,-4-22-161,1 1 0,0-1 0,-1 1 0,1-1 0,0 0 0,1 0 0,-1 0 0,0 1 0,0-1 0,1 0 0,0 0 0,-1-1 0,1 1-1,0 0 1,0 0 0,0-1 0,0 1 0,0-1 0,0 0 0,0 0 0,0 0 0,0 0 0,1 0 0,-1 0 0,1 0 0,-1-1 0,0 1 0,1-1-1,-1 0 1,6 0 0,-3 0 12,0 0-1,0-1 0,0 0 1,0 0-1,0 0 0,0-1 1,0 1-1,-1-1 0,1 0 0,0-1 1,-1 1-1,0-1 0,1 0 1,-1 0-1,0 0 0,-1-1 1,1 1-1,5-7 0,-5 4 8,0 1-1,-1-1 0,1 0 0,-1 0 1,0-1-1,0 1 0,-1 0 1,0-1-1,0 0 0,0 1 1,-1-1-1,0 0 0,0-9 1,-1 15-53,0 1 0,1-1 1,-1 0-1,0 1 0,0-1 1,0 1-1,0-1 0,0 0 1,0 1-1,0-1 0,0 1 1,0-1-1,0 0 1,0 1-1,0-1 0,-1 1 1,1-1-1,0 0 0,0 1 1,-1-1-1,1 1 0,0-1 1,0 1-1,-1-1 0,1 1 1,-1-1-1,1 1 0,-1-1 1,1 1-1,0 0 0,-1-1 1,1 1-1,-1 0 0,0-1 1,1 1-1,-1 0 1,1 0-1,-1 0 0,1-1 1,-1 1-1,0 0 0,1 0 1,-1 0-1,1 0 0,-1 0 1,0 0-1,1 0 0,-1 0 1,0 0-1,1 0 0,-1 0 1,1 1-1,-1-1 0,1 0 1,-2 1-1,1 0-15,-1 0-1,0 0 1,1 0 0,-1 0-1,1 0 1,0 1-1,-1-1 1,1 0 0,0 1-1,0-1 1,0 1-1,0 0 1,0-1 0,0 1-1,0 0 1,1-1-1,-1 1 1,0 3 0,0-3 10,1 1-1,-1 0 1,1 0 0,0 0 0,0-1 0,0 1 0,0 0 0,0 0 0,1-1 0,-1 1 0,1 0 0,0 0 0,0-1 0,0 1 0,0-1 0,0 1 0,0-1 0,1 1 0,-1-1 0,1 0 0,0 1-1,2 1 1,0-1 6,0-1-1,0 0 1,0 0-1,0 0 0,1-1 1,-1 1-1,1-1 0,-1 0 1,1-1-1,-1 1 0,1-1 1,-1 1-1,7-2 1,0 1 12,-1-1 0,1-1 0,0 0 0,-1 0 0,1-1 0,-1 0 0,0-1 1,0 0-1,0 0 0,11-8 0,-17 10-1,1-1-1,0-1 1,-1 1 0,0 0 0,1-1-1,-1 0 1,-1 0 0,1 0 0,-1-1-1,1 1 1,-1-1 0,0 1 0,-1-1-1,1 0 1,-1 0 0,0-1 0,-1 1-1,1 0 1,-1-1 0,0 1 0,1-10-1,-2 15-11,0-1 0,0 0-1,0 1 1,0-1-1,0 0 1,0 1 0,0-1-1,0 0 1,0 1-1,-1-1 1,1 0-1,0 1 1,0-1 0,-1 0-1,1 1 1,0-1-1,-1 1 1,1-1 0,-1 1-1,1-1 1,0 1-1,-1-1 1,1 1-1,-1-1 1,1 1 0,-1 0-1,0-1 1,1 1-1,-2-1 1,-20 4-101,-19 22-68,9 17 139,22-17 16,10-25 8,0 1 1,1 0-1,-1-1 1,0 1-1,0 0 1,0-1-1,0 1 1,0-1-1,1 1 1,-1 0-1,0-1 1,1 1-1,-1-1 1,0 1-1,1 0 1,-1-1-1,1 1 1,-1-1-1,1 0 1,-1 1-1,1-1 1,-1 1-1,1-1 1,-1 0-1,1 1 1,-1-1-1,1 0 1,0 0 0,-1 1-1,1-1 1,1 0-1,17 4-26,1 0 0,32 0-1,-40-4-48,-1 0-1,1 1 0,0 0 1,-1 1-1,1 0 0,-1 1 1,0 1-1,0-1 0,0 2 1,0-1-1,-1 2 0,13 7 1,-21-11 82,0 0 0,0 0 1,0 1-1,0-1 0,-1 0 0,1 1 1,-1 0-1,1-1 0,-1 1 1,0 0-1,0 0 0,0-1 0,0 1 1,-1 0-1,1 0 0,-1 0 1,0 0-1,0 0 0,0 0 1,-1 6-1,1-9 7,0 1 357,0-9 722,4-198-605,-4 205-567,1 0 0,-1 1-1,1-1 1,-1 0 0,1 0-1,-1 0 1,1 1 0,0-1-1,-1 0 1,1 0 0,0 1-1,0-1 1,0 1 0,-1-1-1,1 1 1,0-1 0,0 1-1,0-1 1,0 1 0,0 0-1,0-1 1,0 1 0,0 0-1,0 0 1,0 0 0,0 0-1,0 0 1,0 0 0,2 0-1,41 1-3540,-30-1 1426,14 0-3782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1.223"/>
    </inkml:context>
    <inkml:brush xml:id="br0">
      <inkml:brushProperty name="width" value="0.025" units="cm"/>
      <inkml:brushProperty name="height" value="0.025" units="cm"/>
    </inkml:brush>
  </inkml:definitions>
  <inkml:trace contextRef="#ctx0" brushRef="#br0">6 0 9161,'-1'90'7823,"-1"7"-4666,0 114-396,1-210-2738,1 0 1,0 0 0,0 0-1,0 0 1,0 0 0,0 1-1,1-1 1,-1 0 0,0 0-1,0 0 1,1 0 0,-1 0-1,1 0 1,-1 0 0,1 0-1,-1 0 1,1 0 0,-1 0-1,1 0 1,0 0 0,0 0-1,-1-1 1,1 1 0,0 0-1,0 0 1,0-1 0,1 1-1,0 0 12,0-1 0,0 0-1,0 1 1,0-1 0,0 0 0,0 0-1,0 0 1,0-1 0,0 1 0,0 0 0,0-1-1,0 0 1,4-1 0,6-4 73,1 0 0,-1-1 1,15-12-1,-24 17-105,28-21 45,-19 13-32,0 1 0,1 0 0,25-13 0,-37 22-14,-1 0 0,0 0-1,0 0 1,1 0-1,-1-1 1,0 1 0,0 0-1,1 0 1,-1 0 0,0 0-1,1 0 1,-1 0-1,0 0 1,0 0 0,1 0-1,-1 0 1,0 0 0,0 0-1,1 0 1,-1 0 0,0 1-1,1-1 1,-1 0-1,0 0 1,0 0 0,1 0-1,-1 0 1,0 1 0,0-1-1,0 0 1,1 0 0,-1 0-1,0 1 1,0-1-1,0 0 1,1 0 0,-1 0-1,0 1 1,0-1 0,0 0-1,0 0 1,0 1-1,0-1 1,0 0 0,0 1-1,0 20 176,-10 22 186,10-41-348,-3 8 39,0 0-1,1 0 0,1 1 1,-1 11-1,2-22-80,0 1-1,1-1 1,-1 0 0,0 1-1,1-1 1,-1 1 0,1-1-1,-1 1 1,1-1 0,-1 0-1,0 1 1,1-1-1,-1 0 1,1 0 0,0 1-1,-1-1 1,1 0 0,-1 0-1,1 0 1,-1 0 0,1 0-1,-1 0 1,1 0 0,0 0-1,-1 0 1,1 0-1,-1 0 1,1 0 0,0 0-1,-1 0 1,1 0 0,-1 0-1,1-1 1,-1 1 0,1 0-1,-1 0 1,1-1 0,-1 1-1,1 0 1,-1-1-1,1 0 1,25-11-2497,23-32-7149,-26 18 117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2.564"/>
    </inkml:context>
    <inkml:brush xml:id="br0">
      <inkml:brushProperty name="width" value="0.025" units="cm"/>
      <inkml:brushProperty name="height" value="0.025" units="cm"/>
    </inkml:brush>
  </inkml:definitions>
  <inkml:trace contextRef="#ctx0" brushRef="#br0">136 402 14318,'0'0'2017,"-11"5"-586,11-5-1421,-72 44 2787,67-41-2681,1-1 1,1 1-1,-1 0 0,0 1 1,1-1-1,0 1 0,-1-1 1,1 1-1,1 0 0,-1 0 1,1 0-1,-1 0 0,1 1 0,0-1 1,1 1-1,-1-1 0,-1 9 1,3-12-121,0 0 1,0-1 0,1 1 0,-1 0-1,0-1 1,0 1 0,0 0-1,1-1 1,-1 1 0,0-1 0,1 1-1,-1 0 1,1-1 0,-1 1-1,1-1 1,-1 1 0,1-1 0,-1 1-1,1-1 1,-1 0 0,1 1-1,-1-1 1,1 0 0,0 1-1,-1-1 1,1 0 0,0 0 0,0 1-1,30 2-219,-22-4 132,-1 0 0,1 0 0,-1 0 0,16-6 0,-15 3-77,0-1-1,0 0 1,0-1 0,-1 0 0,1 0 0,9-10 0,-15 13 168,0-1 0,1 1 0,-1-1 0,0 0 1,-1 0-1,1 0 0,-1 0 0,0 0 0,0 0 0,0-1 1,0 1-1,-1-1 0,0 0 0,0 1 0,1-9 0,-6 8 171,-6 10-39,-6 10 51,11-8-93,0 0 0,0 0 0,1 1-1,0-1 1,-4 15 0,7-20-61,0 1 0,0-1-1,1 1 1,-1-1 0,1 1 0,0-1 0,0 1-1,0-1 1,0 1 0,1 3 0,-1-5-19,0 0 0,1 0 0,-1 0 1,1 0-1,-1-1 0,1 1 0,-1 0 1,1 0-1,-1 0 0,1-1 0,0 1 0,-1 0 1,1-1-1,0 1 0,0 0 0,-1-1 1,1 1-1,0-1 0,0 1 0,0-1 0,0 0 1,0 1-1,0-1 0,0 0 0,0 0 1,2 1-1,3-1 23,1 1-1,0-1 1,-1 0 0,1 0 0,0-1-1,0 0 1,-1 0 0,1-1 0,-1 1-1,1-1 1,-1-1 0,11-5 0,-7 2-8,0 0 0,-1-1 1,0 0-1,0-1 0,-1 0 1,15-17-1,-6 3 18,-2-1-1,-1-1 1,0 0 0,-2 0 0,14-41-1,-25 64-41,16-54 129,-16 51-129,0 0 0,0 0-1,-1 0 1,1 0 0,-1 0-1,0-1 1,0 1 0,-1 0-1,1 0 1,-1 0-1,-1-5 1,2 9-7,-1 0 1,1-1-1,-1 1 0,0 0 1,1 0-1,-1 0 0,1 0 1,-1-1-1,0 1 0,1 0 1,-1 0-1,1 0 0,-1 0 1,0 0-1,1 1 0,-1-1 1,1 0-1,-1 0 0,0 0 1,1 0-1,-1 1 0,1-1 1,-1 0-1,1 1 0,-1-1 1,1 0-1,-1 1 0,1-1 1,-1 1-1,1-1 0,-1 0 1,1 1-1,0-1 0,-1 1 0,1-1 1,0 1-1,-1 0 0,-17 19 9,7-6 39,1 1 0,1 0 1,0 0-1,1 1 0,1 0 1,0 0-1,1 1 0,1 0 1,1 0-1,0 0 0,1 1 1,1-1-1,1 1 0,0 22 1,2-38-41,-1 1-1,1 0 1,0-1 0,0 1-1,0-1 1,0 0 0,0 1-1,1-1 1,-1 0 0,1 0 0,-1 0-1,1 0 1,0 0 0,0 0-1,0 0 1,0 0 0,0-1 0,0 1-1,0-1 1,1 0 0,-1 1-1,0-1 1,1 0 0,-1 0-1,1-1 1,-1 1 0,1 0 0,0-1-1,-1 0 1,1 1 0,-1-1-1,5-1 1,-2 2 7,1-1 1,0 0-1,0-1 1,-1 0-1,1 0 1,0 0-1,-1 0 0,1-1 1,-1 0-1,0 0 1,1 0-1,-1-1 1,0 0-1,6-4 0,1-5 24,-1 0-1,0-1 0,-2 1 1,1-2-1,14-27 0,31-81 32,-34 70-55,-2 10 12,-4 9 4,-1 1 0,12-48 0,-25 80-28,-1 0-1,0 0 0,0-1 0,0 1 0,1 0 0,-1 0 1,0 0-1,0-1 0,0 1 0,0 0 0,1 0 1,-1-1-1,0 1 0,0 0 0,0 0 0,0-1 1,0 1-1,0 0 0,0 0 0,0-1 0,0 1 1,0 0-1,0 0 0,0-1 0,0 1 0,0 0 0,0-1 1,0 1-1,0 0 0,0 0 0,0-1 0,0 1 1,-1 0-1,1 0 0,0 0 0,0-1 0,0 1 1,0 0-1,-1 0 0,1 0 0,0-1 0,0 1 0,0 0 1,-1 0-1,1 0 0,0 0 0,0-1 0,0 1 1,-1 0-1,-12 13-60,-13 28 46,16-18 23,0 2 0,2-1 0,0 1-1,2 1 1,1-1 0,-2 31 0,1 159 112,6-147-113,-2-53 158,-3-22 71,-7-29 29,12 33-289,-16-47 80,9 29-26,0 0 0,1-1-1,2 1 1,-4-43 0,8 63-30,1 0 1,-1 0 0,1 0 0,0 1 0,-1-1-1,1 0 1,0 0 0,0 1 0,-1-1 0,1 1-1,0-1 1,0 1 0,0-1 0,0 1 0,0-1 0,0 1-1,0 0 1,0-1 0,0 1 0,0 0 0,0 0-1,0 0 1,0 0 0,0 0 0,0 0 0,0 0-1,1 0 1,40 0-86,-33 1 78,6-1-16,-4-1-64,1 0 0,0 1-1,-1 1 1,1 0-1,0 0 1,-1 1 0,0 1-1,1 0 1,-1 0-1,19 10 1,-28-11 103,0 0-1,0-1 1,-1 1-1,1 0 1,-1 1 0,1-1-1,-1 0 1,0 0 0,0 1-1,0-1 1,0 0 0,0 1-1,-1-1 1,1 1-1,-1-1 1,1 1 0,-1 3-1,0 51 458,-1-35-409,1-22-59,0 0 0,0 1 0,0-1 0,0 0 1,0 1-1,0-1 0,0 0 0,0 1 0,0-1 0,0 0 0,1 1 0,-1-1 1,0 0-1,0 1 0,0-1 0,1 0 0,-1 1 0,0-1 0,0 0 1,1 0-1,-1 1 0,0-1 0,0 0 0,1 0 0,-1 0 0,0 1 0,1-1 1,-1 0-1,0 0 0,1 0 0,-1 0 0,0 0 0,1 0 0,-1 1 0,0-1 1,1 0-1,-1 0 0,0 0 0,1 0 0,21-6 88,14-14-174,-21 8-412,0 0 0,-1-1 1,-1-1-1,0 0 0,-1-1 0,18-29 1,-39 144 2230,8-99-1699,1 0-1,0 1 1,0-1 0,1 0 0,-1 1 0,0-1-1,0 0 1,1 0 0,-1 1 0,0-1 0,1 0 0,-1 0-1,1 0 1,0 0 0,-1 1 0,1-1 0,0 0-1,0 0 1,0 0 0,0-1 0,0 1 0,0 0-1,0 0 1,0 0 0,0-1 0,0 1 0,2 0 0,0 0 3,0 0 1,0 0-1,1-1 1,-1 1 0,0-1-1,1 0 1,-1 0 0,0 0-1,0-1 1,7 0-1,-1-2-5,0 1 0,0-1 0,0 0-1,0-1 1,0 0 0,-1-1-1,10-6 1,-9 4-78,-1 0 0,0 0 0,-1-1 0,0 0-1,0 0 1,0-1 0,-1 0 0,-1 0 0,1-1 0,-1 1 0,-1-1 0,0 0 0,0 0-1,-1-1 1,-1 1 0,1-1 0,-2 0 0,2-19 0,-3 30 41,0 0 1,-1-1-1,1 1 0,0 0 1,0 0-1,0 0 0,0 0 1,-1 0-1,1 0 0,0 0 1,0-1-1,0 1 0,0 0 1,-1 0-1,1 0 0,0 0 1,0 0-1,0 0 0,-1 0 1,1 0-1,0 0 0,0 0 1,0 0-1,-1 0 0,1 0 1,0 0-1,0 0 1,0 0-1,-1 1 0,1-1 1,0 0-1,0 0 0,0 0 1,0 0-1,-1 0 0,1 0 1,0 0-1,0 1 0,0-1 1,0 0-1,0 0 0,-1 0 1,1 0-1,0 1 0,0-1 1,0 0-1,0 0 0,0 0 1,0 0-1,0 1 0,0-1 1,0 0-1,0 0 0,0 0 1,0 1-1,-9 11 66,4-3 49,2 1 0,-1 0 0,1 0-1,1 1 1,0-1 0,1 0-1,0 1 1,0-1 0,1 1-1,0-1 1,1 1 0,4 18-1,-4-25-119,0 0 0,0 0 0,1 0-1,-1 0 1,1-1 0,0 1 0,0-1-1,0 1 1,1-1 0,0 0 0,-1 1 0,1-2-1,0 1 1,0 0 0,0 0 0,1-1-1,-1 0 1,1 0 0,-1 0 0,1 0-1,0 0 1,0-1 0,0 1 0,0-1 0,0 0-1,0 0 1,0-1 0,0 1 0,0-1-1,0 0 1,0 0 0,0 0 0,1-1-1,6-1 1,-10 2-115,1-1-1,-1 1 1,0 0-1,0-1 1,1 1 0,-1-1-1,0 0 1,0 1-1,0-1 1,0 0-1,0 0 1,0 0-1,0 1 1,0-1-1,0 0 1,0 0 0,-1 0-1,1 0 1,0-1-1,-1 1 1,1 0-1,0 0 1,-1 0-1,0-1 1,1 1-1,-1 0 1,1-2 0,2-40-6010,-4 35 4079,1-30-7229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2.927"/>
    </inkml:context>
    <inkml:brush xml:id="br0">
      <inkml:brushProperty name="width" value="0.025" units="cm"/>
      <inkml:brushProperty name="height" value="0.025" units="cm"/>
    </inkml:brush>
  </inkml:definitions>
  <inkml:trace contextRef="#ctx0" brushRef="#br0">22 0 11627,'-11'0'5894,"6"0"-4229,-1 3 225,6 4-1249,9 1-257,9 2-224,5-2-128,4-3-1954,-2-2-3267,2-3-4324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3.305"/>
    </inkml:context>
    <inkml:brush xml:id="br0">
      <inkml:brushProperty name="width" value="0.025" units="cm"/>
      <inkml:brushProperty name="height" value="0.025" units="cm"/>
    </inkml:brush>
  </inkml:definitions>
  <inkml:trace contextRef="#ctx0" brushRef="#br0">68 0 8232,'0'0'11424,"-1"10"-10063,-5 24-207,6-32-1145,-1 0 0,1 0 0,-1 0 0,1 0 0,0 0 0,0 0 1,0 0-1,0 0 0,1 0 0,-1 0 0,0 0 0,1 0 0,-1 0 1,1 0-1,0-1 0,0 1 0,0 0 0,0 0 0,0-1 0,2 3 0,26 10-2808,41 21 1304,-65-33 1646,-1 1 1,-1-1 0,1 1-1,0 0 1,-1 0-1,1 0 1,-1 1-1,0-1 1,0 1 0,-1 0-1,1 0 1,-1 0-1,3 5 1,-5-8 23,1 0 0,-1 1-1,0-1 1,0 0 0,1 1 0,-1-1 0,0 1 0,0-1 0,0 0 0,-1 1-1,1-1 1,0 0 0,0 1 0,-1-1 0,1 0 0,-1 1 0,1-1-1,-1 0 1,0 0 0,1 1 0,-1-1 0,-1 1 0,-1 1 61,0 0 0,0 0 0,0 0 1,-1 0-1,1-1 0,-1 0 0,-6 3 0,-6 3 49,-2-2 0,-28 8 0,40-12-186,-39 7-410,15-7-3179,13-2-2564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3.636"/>
    </inkml:context>
    <inkml:brush xml:id="br0">
      <inkml:brushProperty name="width" value="0.025" units="cm"/>
      <inkml:brushProperty name="height" value="0.025" units="cm"/>
    </inkml:brush>
  </inkml:definitions>
  <inkml:trace contextRef="#ctx0" brushRef="#br0">34 1 14061,'0'0'5317,"9"48"-4484,-12-2 192,-6 5-512,-6 6-289,8-5-128,2-4-32,1-10 0,4-8-288,0-8-769,0-14-673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3.980"/>
    </inkml:context>
    <inkml:brush xml:id="br0">
      <inkml:brushProperty name="width" value="0.025" units="cm"/>
      <inkml:brushProperty name="height" value="0.025" units="cm"/>
    </inkml:brush>
  </inkml:definitions>
  <inkml:trace contextRef="#ctx0" brushRef="#br0">0 244 13132,'0'0'5787,"12"-3"-5290,6 0-418,0 0 0,-1-2 0,0 0 0,0-1 0,0-1 0,-1-1 0,0 0 0,0-1 0,27-20 0,-34 19 41,-1 0 0,0 0 0,0 0 0,-1-1 0,0 0 0,-1 0 0,0-1 0,-1 0 1,-1 0-1,4-13 0,-1 7 203,-2 13-416,2 14 73,4 24 86,-8-24-40,10 27 167,1 0 0,19 33 0,10-6-1731,-34-53-367,1 0 0,0 0 0,17 13 0,-6-9-6605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4.453"/>
    </inkml:context>
    <inkml:brush xml:id="br0">
      <inkml:brushProperty name="width" value="0.025" units="cm"/>
      <inkml:brushProperty name="height" value="0.025" units="cm"/>
    </inkml:brush>
  </inkml:definitions>
  <inkml:trace contextRef="#ctx0" brushRef="#br0">200 16 10090,'0'0'8931,"-12"-4"-8018,5 2-772,4 0-95,0 1 0,0-1 1,0 1-1,0 0 0,0 0 1,-1 1-1,1-1 0,0 1 1,-1-1-1,1 1 0,0 0 0,-1 0 1,1 1-1,0-1 0,-1 1 1,1-1-1,0 1 0,0 0 1,-1 0-1,1 0 0,0 1 1,-5 2-1,-56 53 493,61-53-512,-1 0 0,0 0-1,1 1 1,-1-1 0,1 1-1,1 0 1,-1 0 0,1 0-1,0 0 1,0 0 0,0 0-1,-2 11 1,4-15-26,1 1-1,-1-1 1,0 0 0,1 1-1,-1-1 1,0 0 0,1 1-1,-1-1 1,1 0-1,0 0 1,0 0 0,-1 1-1,1-1 1,0 0 0,0 0-1,0 0 1,0 0-1,0 0 1,0-1 0,0 1-1,0 0 1,1 0 0,-1-1-1,0 1 1,0-1-1,1 1 1,-1-1 0,0 1-1,1-1 1,1 1 0,52 6 31,-39-5-25,10 0 0,-9-1-95,-1 0-1,1 1 1,-1 1-1,0 0 0,0 2 1,0 0-1,0 0 0,28 15 1,-42-19 114,-1 0 0,1 0 0,0 1 0,0-1 1,-1 1-1,1-1 0,-1 1 0,1-1 0,-1 1 0,0 0 1,0-1-1,0 1 0,0 0 0,0 0 0,0 0 0,0 0 1,0 0-1,-1 0 0,1 0 0,-1 0 0,0 1 0,1-1 1,-1 0-1,0 0 0,0 0 0,-1 0 0,1 0 0,0 0 1,-1 1-1,1-1 0,-1 0 0,1 0 0,-1 0 0,0 0 1,0 0-1,0-1 0,0 1 0,0 0 0,-1 0 0,1-1 1,-1 1-1,1 0 0,-4 2 0,-3 4 229,-1 0 0,-1 0 0,1-1 0,-1 0 0,0 0 0,-16 6 0,13-7-143,-1-1-1,0 0 1,1-1-1,-2-1 1,1 0 0,0-1-1,-1 0 1,1-2 0,-1 1-1,-16-3 1,29 2-160,1 0 0,-1 0 0,1-1 0,0 1 0,-1 0 0,1-1-1,0 1 1,0 0 0,-1-1 0,1 0 0,0 1 0,0-1 0,0 0 0,0 0 0,0 1 0,0-1 0,0 0 0,0 0 0,0 0 0,0 0 0,0 0 0,0-1 0,1 1 0,-2-2 0,1 1-150,1-1 1,-1 0 0,1 1 0,0-1-1,-1 0 1,1 1 0,1-1-1,-1 0 1,0 0 0,1 1-1,0-5 1,3-4-878,0 0 1,0 1-1,1 0 1,12-19-1,15-19-4007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15.855"/>
    </inkml:context>
    <inkml:brush xml:id="br0">
      <inkml:brushProperty name="width" value="0.035" units="cm"/>
      <inkml:brushProperty name="height" value="0.035" units="cm"/>
      <inkml:brushProperty name="color" value="#E71224"/>
    </inkml:brush>
  </inkml:definitions>
  <inkml:trace contextRef="#ctx0" brushRef="#br0">15 298 14147,'-13'39'2662,"11"-32"450,13-33-1390,23-56-338,60-137 81,-93 217-1459,-1 1 0,1 0 0,-1 0 0,1-1 0,0 1 0,-1 0 0,1 0 0,0 0 0,0 0 0,0 0 1,0 0-1,0 0 0,1 0 0,-2 0-5,0 1 1,1 0 0,-1 0-1,0 1 1,0-1-1,1 0 1,-1 0 0,0 0-1,1 0 1,-1 0 0,0 0-1,0 0 1,1 0 0,-1 0-1,0 1 1,0-1-1,1 0 1,-1 0 0,0 0-1,0 0 1,0 1 0,1-1-1,-1 0 1,0 0-1,0 1 1,0-1 0,0 0-1,0 0 1,1 1 0,-1-1-1,0 0 1,0 0 0,0 1-1,0 0 1,7 37 46,-6-28-46,11 111-271,-9-69-2515,-4-42 2075,1-10 695,0 0-1,-1 0 1,1 0 0,0 0-1,0 1 1,0-1-1,-1 0 1,1 0 0,0-1-1,0 1 1,0 0-1,0 0 1,-1 0 0,1 0-1,0 0 1,0 0-1,0 0 1,-1 0 0,1 0-1,0 0 1,0 0-1,0 0 1,0-1 0,0 1-1,-1 0 1,1 0-1,0 0 1,0 0 0,0 0-1,0-1 1,0 1-1,0 0 1,0 0 0,-1 0-1,1 0 1,0-1-1,0 1 1,0 0 0,0 0-1,0 0 1,0-1-1,0 1 1,-6-12-773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5.071"/>
    </inkml:context>
    <inkml:brush xml:id="br0">
      <inkml:brushProperty name="width" value="0.025" units="cm"/>
      <inkml:brushProperty name="height" value="0.025" units="cm"/>
    </inkml:brush>
  </inkml:definitions>
  <inkml:trace contextRef="#ctx0" brushRef="#br0">66 1 12107,'0'0'4186,"-2"9"-2681,-8 24-289,-1 4 564,2-1 0,-10 74 0,18-97-1605,0 9 74,0 0 0,4 32 0,-3-49-231,1 0 0,-1 0 0,1-1 0,1 1 0,-1 0 0,1 0 0,0-1 0,0 1 0,0-1 0,1 1 0,-1-1 0,1 0 0,0 0 0,0 0 0,1-1 0,5 6 0,-8-8-12,-1 0 1,1-1-1,0 1 1,-1-1-1,1 1 1,-1-1-1,1 0 1,0 1-1,-1-1 1,1 1 0,0-1-1,-1 0 1,1 0-1,0 1 1,0-1-1,-1 0 1,1 0-1,0 0 1,0 0 0,0 0-1,-1 0 1,1 0-1,0 0 1,0 0-1,-1 0 1,1-1-1,0 1 1,0 0-1,0-1 1,0 0-8,-1 0 1,1 0-1,0 0 0,-1 0 1,1 0-1,-1 0 0,0 0 0,1 0 1,-1 0-1,0-1 0,0 1 1,1 0-1,-1 0 0,0 0 1,0-1-1,-1 0 0,1-5-98,-1 1-1,0 0 0,0 0 1,0 0-1,-1 0 1,-3-7-1,0 3-219,-1 0 0,-1 1 0,1 0 0,-1 0 0,-1 0 0,1 1 0,-18-13 0,26 22 22,17 26 151,-11-24 158,-1 0 0,0 0-1,1 0 1,-1-1 0,1 0 0,0-1-1,0 1 1,0-1 0,-1 0 0,1-1-1,0 0 1,0 0 0,0 0 0,0-1-1,0 0 1,13-4 0,-12 3-23,1-1-1,-1 0 1,0-1 0,0 0 0,0 0-1,0-1 1,-1 1 0,1-2 0,-1 1-1,-1-1 1,1 0 0,8-11 0,-7 4-225,-12 11 25,3 3 201,-1 0 0,1 0 0,-1 0 0,1 0 0,-1 0 0,1 1 0,0-1 0,0 1 0,0-1-1,-1 0 1,2 1 0,-1 0 0,-1 1 0,-18 55 223,19-55-175,0 1 0,0-1 0,1 1-1,-1-1 1,1 1 0,0 0 0,0-1-1,0 1 1,1 0 0,-1-1 0,1 1-1,0-1 1,0 1 0,2 4 0,-2-6-22,1-1 1,-1 0 0,0 0-1,1 0 1,-1 0 0,1 0-1,-1 0 1,1 0 0,0 0-1,-1-1 1,1 1 0,0 0-1,-1-1 1,1 0 0,0 1-1,0-1 1,-1 0 0,1 0-1,0 0 1,0 0 0,0 0-1,-1 0 1,1-1 0,2 0-1,42-14 208,-32 5-190,0 0 0,-1-1 0,0-1 0,-1 0 0,0-1 0,-1 0 0,0-1 0,15-26 0,-25 37-30,-2 8-12,1 0-1,-1-1 1,1 1 0,0 0 0,0 0-1,0-1 1,2 9 0,-1-5 106,0-1 28,-1 0 0,1 0 0,1 0 0,-1-1 0,1 1 0,0 0 1,1-1-1,4 11 0,-6-16-101,0 1 0,1-1 0,-1 1 1,0-1-1,1 1 0,-1-1 1,0 1-1,1-1 0,0 0 0,-1 0 1,1 0-1,0 0 0,-1 0 1,1 0-1,0-1 0,0 1 0,0 0 1,0-1-1,0 0 0,-1 1 0,1-1 1,0 0-1,0 0 0,0 0 1,0 0-1,0 0 0,0-1 0,0 1 1,0 0-1,0-1 0,0 0 1,0 1-1,-1-1 0,1 0 0,2-2 1,-1 2-213,0-1 1,0 0 0,0 0-1,0 0 1,-1-1 0,1 1 0,-1-1-1,0 1 1,0-1 0,3-4-1,-3 3-638,1 0 0,-1-1 0,0 1-1,0-1 1,0 0 0,1-7 0,-1-14-4909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5.419"/>
    </inkml:context>
    <inkml:brush xml:id="br0">
      <inkml:brushProperty name="width" value="0.025" units="cm"/>
      <inkml:brushProperty name="height" value="0.025" units="cm"/>
    </inkml:brush>
  </inkml:definitions>
  <inkml:trace contextRef="#ctx0" brushRef="#br0">2 0 11435,'0'0'4420,"-2"57"-4324,17-42-64,4-5-1121,1-5-2402,0-3-3364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6.005"/>
    </inkml:context>
    <inkml:brush xml:id="br0">
      <inkml:brushProperty name="width" value="0.025" units="cm"/>
      <inkml:brushProperty name="height" value="0.025" units="cm"/>
    </inkml:brush>
  </inkml:definitions>
  <inkml:trace contextRef="#ctx0" brushRef="#br0">69 197 11243,'0'11'1857,"0"10"-947,1 7 661,-1 1 0,-2 0 1,-1-1-1,-8 37 0,11-63-1569,-1-1 0,1 1 0,-1-1 0,1 1 0,-1-1 0,0 1 0,0-1 0,0 1-1,0-1 1,0 1 0,0-1 0,0 0 0,0 0 0,0 0 0,-1 0 0,1 0 0,0 0 0,-1 0 0,1 0 0,-1 0 0,1 0 0,-1-1 0,0 1 0,1-1 0,-3 1 0,3-1-47,0 0 1,0-1 0,0 1-1,0 0 1,0-1 0,-1 1-1,1-1 1,0 1 0,0-1-1,0 1 1,1-1 0,-1 0-1,0 1 1,0-1 0,0 0-1,0 0 1,1 0 0,-1 0-1,0 0 1,1 0 0,-1 0 0,1 0-1,-1 0 1,1 0 0,-1 0-1,1 0 1,0 0 0,0 0-1,-1 0 1,1 0 0,0-1-1,0 1 1,0 0 0,0 0-1,0 0 1,0 0 0,1-2-1,0-7-39,0 0 0,0 0 0,1 0-1,1 0 1,0 0 0,0 0 0,1 1-1,8-16 1,49-75 235,-22 41-29,-31 45-55,3-4 3,0-1 0,-1 0 0,13-37 0,-22 56-69,-1-1 1,0 1-1,0 0 1,0 0 0,0 0-1,0-1 1,0 1-1,0 0 1,0 0 0,0-1-1,0 1 1,1 0-1,-1 0 1,0-1 0,0 1-1,-1 0 1,1 0-1,0-1 1,0 1 0,0 0-1,0 0 1,0-1-1,0 1 1,0 0 0,0 0-1,0 0 1,0-1-1,-1 1 1,1 0 0,0 0-1,0 0 1,0-1-1,0 1 1,-1 0 0,1 0-1,0 0 1,0 0-1,0 0 1,-1-1 0,1 1-1,0 0 1,-13 3 22,-9 13 120,16-10-45,2-1 1,-1 1 0,1 0 0,-1 0 0,2 1 0,-1-1 0,1 1-1,0 0 1,0 0 0,1 0 0,0 0 0,0 1 0,1-1 0,-1 1-1,2-1 1,-1 12 0,1-18-86,1 1 0,-1-1 0,0 0 0,1 1 0,-1-1 0,1 0 0,-1 0-1,1 1 1,0-1 0,-1 0 0,1 0 0,0 0 0,0 0 0,0 0 0,0 0 0,0 0 0,0 0 0,0 0-1,0 0 1,0-1 0,0 1 0,1 0 0,-1-1 0,2 1 0,2 1 11,-1-1 0,1 0 0,-1-1 1,1 1-1,-1-1 0,1 0 0,7-1 0,2-1-11,0 0 0,0-1 0,0-1 0,13-5 0,-16 4-181,17-6-529,0-1 0,-1-1-1,38-26 1,-61 37-90,0 0-1,0 0 0,1 0 0,-1 0 1,1 0-1,0 1 0,4-1 1,26-9-2108,-30 8 2738,43-25-1837,-23 4 5589,-27 33 454,-1 10-2617,2-3-852,-2-3-379,0 1 0,2 0-1,0 1 1,0-1 0,1 0 0,1 0 0,1 0-1,0 0 1,0 0 0,2 0 0,-1-1 0,2 1-1,0-1 1,10 20 0,-4-12-953,-2 0-1,9 28 1,-16-43 728,0-1-1,-1 1 1,0-1 0,0 1 0,0-1-1,-1 1 1,0 0 0,0 0-1,0-1 1,-1 1 0,1 0 0,-2-1-1,1 1 1,0-1 0,-4 7-1,4-10 137,1 0-1,-1-1 0,0 1 0,0 0 0,0-1 0,-1 1 0,1-1 0,0 1 1,-1-1-1,1 0 0,0 1 0,-1-1 0,0 0 0,1 0 0,-1 0 0,0 0 1,1 0-1,-1-1 0,0 1 0,0 0 0,0-1 0,0 1 0,0-1 0,1 0 1,-1 0-1,0 0 0,0 0 0,0 0 0,0 0 0,0 0 0,0-1 1,0 1-1,0 0 0,0-1 0,1 0 0,-1 1 0,-3-3 0,0 1 87,1-1-1,-1 0 0,0-1 1,1 1-1,0-1 0,0 0 1,0 0-1,0 0 0,0 0 1,1-1-1,-5-9 0,1 3-314,2-1-1,0-1 1,0 1-1,1-1 0,0 1 1,2-1-1,-1 0 0,1 0 1,1 0-1,1-1 1,-1 1-1,4-19 0,-2 28-109,0 1-1,0 0 0,1 0 0,-1 0 0,1 0 1,-1 0-1,1 0 0,0 1 0,1-1 1,-1 1-1,0-1 0,1 1 0,-1 0 1,1 0-1,-1 0 0,1 0 0,0 0 1,0 1-1,0-1 0,0 1 0,4-1 0,9-4-1957,1 1-1,32-5 1,-22 5-709,12-4-3908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6.654"/>
    </inkml:context>
    <inkml:brush xml:id="br0">
      <inkml:brushProperty name="width" value="0.025" units="cm"/>
      <inkml:brushProperty name="height" value="0.025" units="cm"/>
    </inkml:brush>
  </inkml:definitions>
  <inkml:trace contextRef="#ctx0" brushRef="#br0">129 140 8488,'0'0'9134,"-8"-6"-7548,7 4-1530,-1 1 1,1-1 0,-1 1 0,1-1 0,-1 1 0,0 0 0,1 0-1,-1 0 1,0 0 0,0 0 0,0 0 0,0 0 0,0 1 0,0-1-1,0 0 1,0 1 0,0 0 0,0 0 0,0-1 0,0 1 0,-1 1 0,1-1-1,0 0 1,0 0 0,0 1 0,0-1 0,0 1 0,0 0 0,0-1-1,0 1 1,0 0 0,0 0 0,1 0 0,-1 1 0,0-1 0,1 0 0,-1 1-1,0-1 1,1 1 0,0-1 0,-1 1 0,1 0 0,0-1 0,0 1-1,-1 2 1,-4 5 228,1 0 1,0 0-1,0 1 0,1-1 0,-6 19 0,9-24-182,0-1-1,1 1 1,-1-1 0,1 1 0,0-1 0,0 1-1,0 0 1,0-1 0,1 6 0,0-8-78,-1 1 1,1-1 0,-1 0-1,1 1 1,-1-1-1,1 0 1,0 0-1,0 1 1,0-1 0,0 0-1,0 0 1,0 0-1,0 0 1,0 0 0,0 0-1,0-1 1,0 1-1,1 0 1,-1 0-1,0-1 1,1 1 0,-1-1-1,2 1 1,5 1-39,-1-1 0,1-1 0,0 1-1,-1-1 1,1 0 0,-1-1 0,1 0 0,-1 0 0,1-1 0,-1 1 0,0-2 0,1 1 0,-1-1 0,0 0 0,-1-1-1,1 1 1,-1-1 0,1-1 0,-1 1 0,0-1 0,-1 0 0,1 0 0,-1-1 0,0 0 0,5-7 0,-2 2-27,1 0 1,-2-1-1,1-1 1,-2 1-1,0-1 0,0 0 1,-1 0-1,-1-1 1,0 1-1,-1-1 1,0 0-1,1-23 1,-4 36 46,0 1 0,0 0 0,0 0 0,0-1 0,0 1 0,0 0-1,0 0 1,0-1 0,-1 1 0,1 0 0,0 0 0,0-1 0,0 1 0,0 0 0,0 0 0,-1 0 0,1-1 0,0 1 0,0 0 0,0 0 0,-1 0 0,1-1 0,0 1 0,0 0 0,0 0 0,-1 0 0,1 0 0,0 0 0,0 0 0,-1 0 0,1 0 0,0 0 0,0-1 0,-1 1 0,1 0 0,0 0 0,-1 0 0,1 1 0,0-1-1,0 0 1,-1 0 0,1 0 0,0 0 0,0 0 0,-1 0 0,1 0 0,0 0 0,0 0 0,-1 1 0,1-1 0,0 0 0,0 0 0,0 0 0,-1 0 0,1 1 0,-14 9 179,9-4-149,1 0 0,0 0 0,1 0-1,0 0 1,0 0 0,0 1 0,0 0-1,1-1 1,0 1 0,1 0 0,0 0-1,-1 9 1,2-13-21,-1-1 0,1 1 0,0 0 0,0 0 0,0-1 0,0 1 0,1 0 0,-1-1 0,1 1-1,0 0 1,0-1 0,0 1 0,0-1 0,0 1 0,0-1 0,1 1 0,-1-1 0,1 0 0,0 0 0,-1 0 0,1 0 0,0 0 0,0 0 0,0 0-1,1-1 1,-1 1 0,0-1 0,1 1 0,-1-1 0,1 0 0,-1 0 0,1 0 0,3 0 0,5 1-50,-1-1-1,1 0 1,0-1 0,0 0 0,-1 0 0,1-2-1,0 1 1,-1-1 0,11-4 0,-15 5-13,0-1 0,0 0-1,-1-1 1,1 1 0,-1-1 0,0 0 0,1 0 0,-2-1 0,1 0-1,0 0 1,-1 0 0,1 0 0,-1-1 0,0 1 0,-1-1 0,1 0 0,3-8-1,-5 0 232,-14 16 25,-14 19 162,25-20-353,0 0 0,0 0 0,0-1 1,0 1-1,0 0 0,0 0 0,1 0 0,-1 0 1,1 0-1,-1 0 0,1 0 0,0 0 0,0 0 1,-1 0-1,1 0 0,1 0 0,-1 0 1,0 1-1,0-1 0,1 0 0,0 0 0,-1 0 1,2 2-1,0-2-13,-1 0 1,1 0 0,0 0 0,0-1-1,0 1 1,0-1 0,0 1-1,1-1 1,-1 0 0,0 0 0,1 0-1,-1 0 1,0 0 0,1 0-1,-1-1 1,4 1 0,3 0-154,1 0 1,-1 0 0,0-1-1,1 0 1,-1-1 0,0 0-1,0-1 1,1 0 0,12-4-1,-18 4 130,-1 1-1,0-1 0,1 1 1,-1-1-1,0 0 1,1-1-1,-1 1 0,-1 0 1,1-1-1,0 0 0,0 1 1,-1-1-1,0 0 1,4-5-1,-6 6 49,1 0 0,-1 0 1,0 0-1,1 0 0,-1 0 0,0 1 0,0-1 0,0 0 1,0 0-1,-1 0 0,1 0 0,0 0 0,-1 0 1,1 1-1,-1-1 0,0 0 0,0 0 0,1 1 1,-1-1-1,0 0 0,-1 1 0,1-1 0,0 1 1,0 0-1,-1-1 0,1 1 0,0 0 0,-1 0 0,1-1 1,-3 0-1,-13-8 89,14 8-65,0 1-1,0-1 0,0 1 0,0-1 1,0 0-1,0 0 0,1 0 0,-1 0 1,1-1-1,0 1 0,-1-1 0,1 1 1,0-1-1,-1-3 0,5 5-2,0-1-1,0 1 1,0 0 0,0 0-1,0 1 1,1-1 0,-1 0-1,0 1 1,1-1-1,-1 1 1,0 0 0,1 0-1,-1 0 1,0 0 0,4 0-1,0 0-11,48-3-113,54-5-1937,-37-6-4744,-21-2-4526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7.252"/>
    </inkml:context>
    <inkml:brush xml:id="br0">
      <inkml:brushProperty name="width" value="0.025" units="cm"/>
      <inkml:brushProperty name="height" value="0.025" units="cm"/>
    </inkml:brush>
  </inkml:definitions>
  <inkml:trace contextRef="#ctx0" brushRef="#br0">0 1 12364,'0'0'3299,"2"63"-1057,-2-30-1217,0 3 32,0 1-32,2-2-577,8-4-288,-4-3-95,8-3-65,-7-6-353,0-4-1120,-3-7-1090,-4-3-3362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7.599"/>
    </inkml:context>
    <inkml:brush xml:id="br0">
      <inkml:brushProperty name="width" value="0.025" units="cm"/>
      <inkml:brushProperty name="height" value="0.025" units="cm"/>
    </inkml:brush>
  </inkml:definitions>
  <inkml:trace contextRef="#ctx0" brushRef="#br0">0 64 11627,'0'0'5125,"54"1"-4292,-16-1 288,8-1 256,11-4-704,2-1-481,-5 0-128,-4 1 0,-9-1-1153,-15 0-865,-13-2-1185,-13-2-929,-5-2-4003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7.973"/>
    </inkml:context>
    <inkml:brush xml:id="br0">
      <inkml:brushProperty name="width" value="0.025" units="cm"/>
      <inkml:brushProperty name="height" value="0.025" units="cm"/>
    </inkml:brush>
  </inkml:definitions>
  <inkml:trace contextRef="#ctx0" brushRef="#br0">0 74 11851,'0'0'5638,"55"-33"-4870,-17 24 225,8 1-160,6 1-705,-2 0-64,-4 3-736,-8 0-2275,-13 3-3395</inkml:trace>
  <inkml:trace contextRef="#ctx0" brushRef="#br0" timeOffset="1">366 156 8904,'2'10'3513,"1"9"-2313,11 45 3192,-13-62-4243,-1 1 1,1-1-1,0 0 0,1 1 0,-1-1 0,0 0 0,1 0 0,-1 0 0,1 0 0,-1 0 1,1 0-1,0 0 0,0 0 0,0-1 0,0 1 0,0-1 0,1 1 0,-1-1 1,0 0-1,0 0 0,1 0 0,3 1 0,4-1-117,0 0 0,-1 0 1,1-1-1,0-1 0,0 0 0,-1 0 1,1-1-1,-1 0 0,1 0 0,-1-1 0,0-1 1,0 1-1,12-8 0,1-2-452,-1-1 1,0-1-1,34-33 0,-53 55 835,0 0-1,-1 0 1,0 1 0,-1-1-1,0 14 1,0-7-295,-1-4 16,1-1 1,0 0-1,1 0 0,0 0 0,0 0 0,5 13 1,-6-21-173,0 0 0,1 1 0,0-1 0,-1 0 0,1 0 0,0 0 0,0 1 0,0-1 0,0 0 0,0 0 0,0-1 0,0 1 0,0 0 0,0 0 0,0 0 0,0-1 0,0 1 0,1 0 0,1 0 0,0-1-140,0 1 1,-1-1-1,1 0 0,0 0 1,-1-1-1,1 1 1,0-1-1,-1 1 1,1-1-1,-1 0 1,1 0-1,-1 0 0,1 0 1,2-2-1,19-14-3454,0-6-2301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8.384"/>
    </inkml:context>
    <inkml:brush xml:id="br0">
      <inkml:brushProperty name="width" value="0.025" units="cm"/>
      <inkml:brushProperty name="height" value="0.025" units="cm"/>
    </inkml:brush>
  </inkml:definitions>
  <inkml:trace contextRef="#ctx0" brushRef="#br0">133 64 15375,'-9'8'1174,"-1"0"-790,-10 11 1303,-30 34 0,45-48-1321,0 0 1,1 1 0,0 0 0,0 0 0,1 0 0,0 0 0,0 0 0,0 1-1,1-1 1,0 1 0,0 0 0,1 0 0,-1 7 0,2-14-361,0 1 1,0-1-1,0 1 1,0-1-1,0 1 1,0-1-1,0 1 1,1-1-1,-1 1 1,0-1 0,0 1-1,1-1 1,-1 1-1,0-1 1,1 0-1,-1 1 1,0-1-1,1 0 1,-1 1-1,0-1 1,1 0-1,-1 1 1,1-1-1,-1 0 1,1 0-1,-1 1 1,1-1-1,-1 0 1,1 0 0,-1 0-1,1 0 1,24 0 181,21-13 2,-34 7-293,-2-1 0,1 0 1,-1-1-1,0 0 0,0-1 0,-1 0 1,0 0-1,-1-1 0,10-15 0,-13 18 38,0 0 0,-1-1 0,-1 1-1,1-1 1,-1 0 0,0 0 0,-1 0-1,0-1 1,0 1 0,-1-1 0,0 1 0,0-1-1,-1 1 1,0-1 0,-2-8 0,2 17 63,0 0 0,0-1 0,0 1 0,0 0 0,0 0 0,0-1 0,0 1 0,0 0 0,0 0 0,0-1 0,0 1-1,0 0 1,0 0 0,0-1 0,0 1 0,0 0 0,0 0 0,0-1 0,-1 1 0,1 0 0,0 0 0,0 0 0,0 0 0,0-1 0,-1 1 0,1 0 0,0 0 0,0 0 0,0 0 0,-1-1 0,1 1 0,0 0 0,0 0 0,-1 0 0,1 0 0,0 0 0,0 0 0,-1 0 0,1 0 0,0 0 0,0 0 0,-1 0 0,1 0 0,0 0 0,-1 0 0,-9 10 51,-6 18 198,12-15-160,0 0 0,0 0 0,2 0 0,0 0 0,0 1 0,1-1 0,1 1 0,0-1 0,2 19 0,-1-30-69,0 0 1,-1 0-1,1 0 0,0 0 1,0 0-1,0 0 1,0 0-1,0 0 1,1-1-1,-1 1 1,0 0-1,1-1 0,-1 1 1,1-1-1,0 1 1,0-1-1,-1 0 1,1 0-1,0 0 0,0 0 1,0 0-1,0 0 1,0 0-1,0-1 1,0 1-1,1-1 1,-1 1-1,0-1 0,3 0 1,-1 0 4,0 1 1,0-2 0,1 1-1,-1 0 1,0-1 0,0 0-1,0 0 1,0 0-1,0 0 1,0-1 0,-1 1-1,1-1 1,0 0 0,6-5-1,-1-1-37,0 0 0,0-1 0,-1 0 0,0-1 0,0 0 0,-1 0 0,-1-1 0,1 0 0,-2 0-1,7-17 1,-14 41 107,1 1 0,0 0 1,1 0-1,1 0 0,0 0 0,5 20 0,-5-31-67,0 1-1,1-1 1,-1 0 0,1 0 0,0 1 0,0-1 0,0 0 0,1 0 0,-1-1 0,1 1 0,-1-1-1,1 1 1,0-1 0,0 0 0,0 0 0,7 4 0,-8-5-192,1 0 1,-1 0-1,1 0 0,0-1 0,-1 1 1,1-1-1,0 1 0,-1-1 0,1 0 1,4 0-1,-5 0-229,0-1-1,0 1 1,0-1 0,0 1-1,0-1 1,0 0-1,0 0 1,-1 0 0,1 0-1,0 0 1,0 0 0,-1 0-1,1-1 1,-1 1-1,2-2 1,10-15-6577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09.704"/>
    </inkml:context>
    <inkml:brush xml:id="br0">
      <inkml:brushProperty name="width" value="0.025" units="cm"/>
      <inkml:brushProperty name="height" value="0.025" units="cm"/>
    </inkml:brush>
  </inkml:definitions>
  <inkml:trace contextRef="#ctx0" brushRef="#br0">34 64 13261,'0'0'5199,"-2"7"-3880,-2 15-612,1-1 0,1 1 0,1-1 1,1 1-1,3 31 0,23 113 1055,-4-41-1703,-18-41-913,-7-79-366,-3-11 534,-5-12 136,5 1 516,-10-29-673,-10-53-1,23 87 580,1 0 1,0-1-1,1 1 0,0-1 0,1 1 0,1-1 0,0 0 0,1 1 0,5-21 0,-4 26 234,0 0-1,0 0 1,1 0-1,0 0 0,1 1 1,-1 0-1,1 0 1,9-8-1,54-43 221,-1 0-31,-61 51-168,-1 0 0,1-1 1,-1 0-1,0 0 0,0 0 0,-1 0 1,0-1-1,0 0 0,-1 0 0,0 0 0,3-13 1,-22 36 309,7 3-300,1 0 0,1 0 0,0 1 0,2-1-1,0 1 1,-2 21 0,-9 121 846,14-137-815,-1 19 213,1 0 0,7 71-1,-5-112-368,0-1 0,0 0 0,0 1-1,0-1 1,1 0 0,-1 1 0,0-1-1,0 1 1,1-1 0,-1 0 0,1 1-1,0-1 1,-1 0 0,1 0 0,0 0-1,0 1 1,-1-1 0,1 0 0,0 0-1,0 0 1,0 0 0,0-1 0,1 1-1,-1 0 1,0 0 0,2 1 0,-2-3-8,1 1-1,-1-1 1,0 0 0,0 1 0,0-1-1,0 0 1,0 0 0,0 0 0,0 0 0,-1 1-1,1-1 1,0 0 0,0 0 0,-1-1 0,1 1-1,-1 0 1,1 0 0,-1 0 0,1 0-1,-1 0 1,0-1 0,1 1 0,-1 0 0,0 0-1,0-1 1,0 1 0,0 0 0,0-3 0,1-32-305,-1-1 1,-1 1 0,-11-63 0,7 62 38,6 38 216,1 1 0,0-1 1,0 0-1,0 0 0,0 0 1,0 0-1,0 0 0,0-1 0,0 1 1,0-1-1,1 1 0,-1-1 1,0 0-1,0 0 0,4 0 0,44 3 223,-46-3-205,0-1 0,1 0 0,-1 0 0,0 0 0,0 0 0,0-1 0,0 0 0,0 0 0,0 0 0,0 0 0,0 0 0,-1-1 0,1 0 0,3-4 0,19-12-556,-23 62 274,-3-39 352,0-1-1,0 0 1,0 1-1,0-1 0,1 1 1,0-1-1,-1 0 0,1 0 1,1 1-1,-1-1 1,0 0-1,1 0 0,-1 0 1,1 0-1,0 0 0,0-1 1,0 1-1,1 0 0,-1-1 1,1 0-1,-1 1 1,1-1-1,0 0 0,0 0 1,-1-1-1,1 1 0,1-1 1,-1 1-1,0-1 1,0 0-1,0 0 0,1 0 1,-1-1-1,0 1 0,1-1 1,-1 0-1,1 0 1,-1 0-1,0 0 0,1 0 1,-1-1-1,1 0 0,-1 0 1,0 0-1,0 0 1,0 0-1,6-3 0,1-1-88,-1 0 0,-1 0 0,1 0 0,-1-1 0,0-1 0,0 1 0,-1-1 0,0-1 0,0 1 1,0-1-1,-1 0 0,0-1 0,-1 1 0,8-18 0,-14 27 46,1 1 0,-1 0 0,1-1 0,-1 1 0,1 0 0,0 0 1,-1 0-1,1-1 0,0 1 0,0 0 0,0 0 0,0 0 1,1-1-1,-1 1 0,0 0 0,1 0 0,0 1 0,0-2 9,-1 0-1,1 0 1,0 0-1,0-1 1,-1 1-1,1 0 1,0-1-1,0 1 1,0-1-1,0 1 1,0-1-1,0 1 1,0-1-1,0 0 1,0 1-1,0-1 1,0 0-1,0 0 1,0 1-1,0-1 1,2 0-1,3-1-16,0 0 0,0 0 0,-1 0 0,1-1 0,0 1 0,-1-1 0,1-1 0,-1 1-1,9-6 1,17-14-370,-25 16 405,1 1 0,0 0 1,0 1-1,13-7 0,-18 10 5,1 0 0,-1 0 0,1 1 0,-1-1 1,1 1-1,0-1 0,-1 1 0,1 0 0,0 0 0,0 0 0,-1 1 0,1-1 0,0 1 0,-1-1 0,1 1 0,-1 0 0,1 0 0,4 2 0,4 3 34,-4-3-56,0 1 1,0 0-1,-1 0 0,1 0 1,6 7-1,-12-11-8,0 1 1,0 0-1,0 0 0,0 0 0,-1 0 0,1 0 0,0 0 1,-1 1-1,1-1 0,-1 0 0,1 0 0,-1 0 0,1 1 1,-1-1-1,0 0 0,0 0 0,1 1 0,-1-1 0,0 0 1,0 1-1,0-1 0,0 0 0,-1 0 0,1 1 0,0-1 1,-1 0-1,1 1 0,0-1 0,-1 0 0,0 0 0,1 0 1,-1 0-1,0 0 0,1 0 0,-1 0 0,0 0 0,-1 2 0,-8 6 51,8-7-38,-1 0 0,1 0 0,0 0 0,0 0 0,-1 1 0,2-1 0,-1 1 0,0 0 0,0-1 0,1 1-1,-3 5 1,30-9 296,15-6-324,-9 1-743,53-2 1,-58 5-1566,-21 0-573,-18 0 46,-9-1-1379,-4 1-1415</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0.059"/>
    </inkml:context>
    <inkml:brush xml:id="br0">
      <inkml:brushProperty name="width" value="0.025" units="cm"/>
      <inkml:brushProperty name="height" value="0.025" units="cm"/>
    </inkml:brush>
  </inkml:definitions>
  <inkml:trace contextRef="#ctx0" brushRef="#br0">990 231 3748,'-13'-1'7431,"6"1"-4132,4 0-96,3-2-1346,10 2-383,14-3-289,4 1-256,10-2-513,-3 0-224,5-2-127,-8-1-33,-4 3-1025,-10-5-1762,-11 0-3203</inkml:trace>
  <inkml:trace contextRef="#ctx0" brushRef="#br0" timeOffset="1">1 21 15695,'0'0'4004,"46"-7"-2883,-6 1-961,8 2-1666,-5 0-3747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48.562"/>
    </inkml:context>
    <inkml:brush xml:id="br0">
      <inkml:brushProperty name="width" value="0.035" units="cm"/>
      <inkml:brushProperty name="height" value="0.035" units="cm"/>
      <inkml:brushProperty name="color" value="#E71224"/>
    </inkml:brush>
  </inkml:definitions>
  <inkml:trace contextRef="#ctx0" brushRef="#br0">0 0 19204,'0'12'1432,"3"4"-1512,1-2-472,-2-1 2153,-2-4-1649,1-9-56,4-12-72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0.705"/>
    </inkml:context>
    <inkml:brush xml:id="br0">
      <inkml:brushProperty name="width" value="0.025" units="cm"/>
      <inkml:brushProperty name="height" value="0.025" units="cm"/>
    </inkml:brush>
  </inkml:definitions>
  <inkml:trace contextRef="#ctx0" brushRef="#br0">0 1 13229,'0'0'6406,"0"8"-5835,19 328 5162,-19-333-5650,0 0 0,0 0 0,1 0 0,-1 0 1,1-1-1,0 1 0,0 0 0,0 0 0,0-1 0,0 1 0,0-1 0,1 1 0,-1-1 0,4 4 0,-4-5-59,1 0 0,-1-1 0,1 1 0,-1-1 0,1 1-1,-1-1 1,1 0 0,-1 1 0,1-1 0,-1 0 0,1 0 0,-1 0-1,1 0 1,-1-1 0,1 1 0,-1 0 0,1-1 0,-1 1 0,1-1 0,-1 1-1,1-1 1,-1 0 0,0 1 0,1-1 0,-1 0 0,0 0 0,0 0-1,1 0 1,-1 0 0,1-2 0,17-12 15,-1-1 1,-1-1-1,-1 0 0,0-2 0,-2 0 1,0 0-1,0-1 0,-2-1 1,-1 0-1,-1 0 0,0-2 0,-2 1 1,9-36-1,-17 57 193,1-10-1242,-1 11 781,0 0 0,0-1 1,0 1-1,0 0 0,0-1 1,0 1-1,-1 0 0,1-1 1,0 1-1,0 0 0,0 0 0,0-1 1,-1 1-1,1 0 0,0 0 1,0-1-1,-1 1 0,1 0 1,0 0-1,0 0 0,-1 0 1,1-1-1,0 1 0,0 0 0,-1 0 1,1 0-1,0 0 0,-1 0 1,1 0-1,0 0 0,-1 0 1,1 0-1,0 0 0,-1 0 1,1 0-1,0 0 0,-1 0 1,1 0-1,0 0 0,0 0 0,-1 0 1,-14 3-8127</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1.522"/>
    </inkml:context>
    <inkml:brush xml:id="br0">
      <inkml:brushProperty name="width" value="0.025" units="cm"/>
      <inkml:brushProperty name="height" value="0.025" units="cm"/>
    </inkml:brush>
  </inkml:definitions>
  <inkml:trace contextRef="#ctx0" brushRef="#br0">1 66 15086,'0'0'1922,"2"8"85,-2-6-1879,1 1 0,0 0 0,-1-1-1,1 1 1,0-1 0,1 0 0,-1 1-1,0-1 1,1 0 0,-1 0 0,1 1-1,-1-1 1,1-1 0,0 1 0,0 0-1,3 2 1,-1-2-29,0 0 0,1-1 0,0 1 0,-1-1 1,1 0-1,0 0 0,0 0 0,-1-1 0,1 0 0,8 0 0,-6 0-86,1-1 1,0 0-1,0 0 0,-1-1 0,1 0 1,-1 0-1,0-1 0,0 0 1,0 0-1,0-1 0,11-7 0,-14 9-7,0-1-1,-1 0 1,1 0-1,-1-1 0,1 1 1,-1-1-1,0 1 0,0-1 1,-1 0-1,1 0 1,-1 0-1,0-1 0,0 1 1,0 0-1,-1-1 0,1 0 1,-1 1-1,0-1 1,0 0-1,-1-4 0,0 8 5,-1 1-1,1-1 1,-1 1-1,1 0 1,-1-1-1,1 1 0,-1 0 1,1 0-1,-1 0 1,1-1-1,-1 1 1,0 0-1,1 0 1,-1 0-1,0 0 0,1 0 1,-1 0-1,1 0 1,-1 0-1,0 0 1,1 0-1,-1 0 1,1 1-1,-1-1 0,1 0 1,-1 0-1,0 1 1,1-1-1,-1 0 1,1 1-1,-1-1 1,1 0-1,-1 1 0,1-1 1,0 1-1,-1-1 1,1 1-1,-1 0 1,-4 6 90,1 1 1,0 0 0,0 0 0,1 0-1,0 0 1,1 1 0,-1-1-1,2 1 1,-1 0 0,1-1 0,1 1-1,-1 0 1,1 0 0,3 15-1,-3-23-83,1 1-1,0-1 0,0 1 0,0-1 0,-1 1 1,2-1-1,-1 0 0,0 1 0,0-1 0,0 0 0,1 0 1,-1 0-1,0 0 0,1 0 0,-1 0 0,1 0 0,-1 0 1,1-1-1,-1 1 0,1-1 0,0 1 0,-1-1 1,1 1-1,0-1 0,-1 0 0,1 0 0,0 0 0,0 0 1,-1 0-1,1 0 0,0-1 0,-1 1 0,3-1 1,1 0 17,0 0 1,0-1 0,0 1 0,0-1 0,0 0 0,-1 0 0,1-1 0,-1 1 0,0-1 0,6-4 0,-3-1-5,1 0 0,-1 0 0,-1 0 0,1-1 0,-1 0 0,-1-1 0,0 1 0,0-1 0,-1 0 1,3-11-1,-3 112-1167,-4-90 1135,0 0 0,0-1 0,0 1 0,1 0 0,-1 0 0,0 0 1,1 0-1,-1-1 0,0 1 0,1 0 0,-1-1 0,1 1 0,-1 0 1,1-1-1,-1 1 0,1 0 0,0-1 0,-1 1 0,1-1 0,0 1 1,0-1-1,-1 0 0,1 1 0,0-1 0,1 1 0,29 3 7,27-14-26,-45 4-73,-9 4 63,0 0 1,0 0-1,0 0 1,1 0 0,-1 1-1,1 0 1,-1 0 0,1 0-1,-1 1 1,1-1 0,7 1-1,-10 2 60,0 0-1,-1 0 0,1 0 0,-1 1 0,1-1 0,-1 0 0,0 1 0,0-1 1,0 1-1,0-1 0,0 1 0,-1-1 0,2 6 0,8 20 262,-9-26-267,1 0 0,0 1 0,0-1-1,1 0 1,-1 0 0,0 0 0,1-1 0,-1 1 0,1-1 0,0 1 0,-1-1 0,1 0 0,0 0 0,0 0 0,0 0 0,0-1 0,0 1-1,0-1 1,0 0 0,0 1 0,0-2 0,0 1 0,0 0 0,0 0 0,0-1 0,-1 0 0,1 1 0,0-1 0,0 0 0,3-2 0,1 0 9,0-1 1,0 0-1,0 0 0,-1 0 1,1-1-1,-1 0 1,0 0-1,-1-1 1,1 0-1,5-8 0,-5 6-67,-3 4-5,1 0-1,-1 0 1,-1 0-1,1-1 1,0 1-1,-1-1 1,0 0-1,0 0 1,-1 1-1,2-9 1,-4 14-17,0-1 1,-1 1-1,1-1 0,0 1 0,-1 0 1,1 0-1,0-1 0,0 1 0,0 0 1,0 0-1,0 0 0,0 0 1,0 0-1,0 1 0,-1 1 0,1-2 51,0 0-1,0 0 0,1 1 0,-1-1 1,1 0-1,-1 1 0,1-1 0,0 0 1,-1 0-1,1 1 0,0-1 0,0 1 1,0-1-1,0 0 0,0 1 0,0-1 1,0 0-1,0 1 0,1-1 0,-1 0 1,1 2-1,0-2 8,0-1 0,-1 1 0,1 0 1,0-1-1,0 0 0,0 1 0,0-1 0,0 0 1,0 1-1,0-1 0,0 0 0,-1 0 0,1 0 1,0 0-1,0 0 0,0 0 0,0 0 0,0 0 1,0 0-1,0 0 0,0-1 0,1 1 0,8-3-1,-1 0 0,1-1-1,-1 0 1,12-7 0,-13 6-101,-3 1 50,0 1 0,1 0-1,-1 0 1,1 0-1,-1 1 1,1 0-1,0 0 1,0 0 0,0 1-1,0 0 1,0 0-1,10 0 1,-14 2 89,-1 0 0,1 0 0,0 1 0,-1-1 0,1 0-1,-1 1 1,1 0 0,-1-1 0,0 1 0,0 0 0,1 0 0,-1-1 0,0 1 0,-1 0 0,1 0 0,0 0 0,0 0-1,-1 0 1,0 0 0,1 1 0,-1 3 0,1-3 81,0 1 0,-1-1-1,1 1 1,1-1 0,-1 0 0,1 1 0,-1-1-1,1 0 1,0 0 0,2 3 0,0-4-111,0 1 1,0-1 0,0 0-1,0 0 1,0 0-1,1 0 1,-1-1 0,1 0-1,-1 0 1,1 0 0,-1 0-1,1-1 1,0 0 0,-1 0-1,7 0 1,-7-1-450,-1 1 1,1-1 0,0 1-1,-1-1 1,1-1 0,-1 1-1,1 0 1,-1-1-1,1 0 1,-1 1 0,6-5-1,7-13-6765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2.280"/>
    </inkml:context>
    <inkml:brush xml:id="br0">
      <inkml:brushProperty name="width" value="0.025" units="cm"/>
      <inkml:brushProperty name="height" value="0.025" units="cm"/>
    </inkml:brush>
  </inkml:definitions>
  <inkml:trace contextRef="#ctx0" brushRef="#br0">77 1 16239,'0'0'1730,"0"20"-993,-9 19-65,-5 13-31,0 7 128,1 6 95,-3 2-287,9-5-225,3-4-127,4-7-65,0-4-128,15-8-96,-5-10-1282,-1-9-1056,-9-11-2563</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2.630"/>
    </inkml:context>
    <inkml:brush xml:id="br0">
      <inkml:brushProperty name="width" value="0.025" units="cm"/>
      <inkml:brushProperty name="height" value="0.025" units="cm"/>
    </inkml:brush>
  </inkml:definitions>
  <inkml:trace contextRef="#ctx0" brushRef="#br0">4 496 10378,'0'0'7479,"-1"-10"-5995,0 6-1408,0 0 1,1 0 0,0 0-1,0 0 1,0 0-1,0 0 1,0 0-1,1 0 1,0 0-1,0 0 1,0 0-1,0 0 1,1 0-1,-1 0 1,1 1-1,0-1 1,0 1-1,0-1 1,1 1-1,-1 0 1,1 0-1,0 0 1,3-4-1,16-13 139,29-30 236,56-70 0,-95 105-399,-1 0 0,0-1-1,-1 0 1,-1 0 0,-1-1-1,0 0 1,-1-1 0,-1 0-1,7-36 1,-13 65-4,1 0 1,0 0-1,0 0 0,2 0 1,-1 0-1,1 0 0,1-1 1,-1 1-1,2-1 0,0 0 1,7 12-1,-1-3-27,1 0-1,1 0 1,0-1 0,2 0 0,20 19 0,-23-27-134,0-1 0,1 0 0,-1 0 0,2-1 0,26 11 1,-29-15-752,1 1 0,1-2 0,-1 0 0,16 2 0,5-4-4074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3.358"/>
    </inkml:context>
    <inkml:brush xml:id="br0">
      <inkml:brushProperty name="width" value="0.025" units="cm"/>
      <inkml:brushProperty name="height" value="0.025" units="cm"/>
    </inkml:brush>
  </inkml:definitions>
  <inkml:trace contextRef="#ctx0" brushRef="#br0">280 19 13773,'0'0'3876,"-8"-4"-2419,3 1-1394,-1 1-1,1 0 0,0 0 1,-1 1-1,1 0 1,-1 0-1,0 0 1,1 0-1,-1 1 1,0 0-1,1 0 1,-1 1-1,0-1 1,1 1-1,-1 0 0,1 1 1,-1-1-1,1 1 1,-7 3-1,-6 3-5,-56 24 48,68-29-101,0 0 0,1 1 0,-1-1 0,1 1 0,-1 0 1,1 1-1,1-1 0,-1 1 0,-4 6 0,8-10-10,1-1 1,-1 1-1,1 0 0,-1 0 0,1 0 1,-1-1-1,1 1 0,0 0 0,0 0 0,-1 0 1,1 0-1,0 0 0,0 0 0,0 0 1,0 0-1,0 0 0,0 0 0,0-1 1,0 1-1,0 0 0,0 0 0,1 0 1,-1 0-1,0 0 0,1 0 0,-1 0 1,1 0-1,-1-1 0,1 1 0,-1 0 0,1 0 1,-1-1-1,1 1 0,0 0 0,-1-1 1,1 1-1,0-1 0,0 1 0,-1-1 1,1 1-1,0-1 0,0 1 0,0-1 1,1 1-1,46 11-200,-42-10 180,34 4-206,61 14-215,-91-18 437,0 2 0,0-1 0,0 1 0,-1 1 1,1-1-1,-1 2 0,11 7 0,-18-12 51,0 1 0,0-1 0,0 1 0,0 0 0,-1 0 0,1 0 0,0 0 0,-1 0 0,0 0 0,1 0-1,-1 0 1,0 0 0,0 1 0,0-1 0,0 0 0,-1 1 0,1-1 0,0 1 0,-1-1 0,0 1 0,0-1 0,0 5 0,-1-3 89,0 0 0,0-1 0,-1 1-1,1 0 1,-1-1 0,0 1 0,0-1 0,0 1 0,0-1 0,-1 0-1,1 0 1,-7 5 0,-2 2 146,-1-1-1,0 0 1,-1-1-1,0 0 1,0-1-1,-20 8 1,20-10-146,-1-1 1,1 0-1,-1-1 1,0-1-1,0 0 1,0 0-1,0-2 1,-15 0-1,28 0-198,-1 0 0,1 0 0,0-1-1,-1 1 1,1 0 0,0-1 0,-1 1-1,1 0 1,0-1 0,0 0-1,0 1 1,-1-1 0,1 0 0,0 0-1,0 1 1,0-1 0,0 0 0,0 0-1,0 0 1,1 0 0,-1 0 0,0 0-1,0-1 1,1 1 0,-1 0 0,1 0-1,-1-1 1,1 1 0,-1 0-1,1 0 1,0-1 0,0 1 0,-1 0-1,1-1 1,0 1 0,0 0 0,1-1-1,-1 1 1,0 0 0,0-1 0,0 1-1,1 0 1,-1-1 0,1 1 0,-1 0-1,2-2 1,1-6-1047,1 1 0,0-1 1,0 1-1,1 0 0,8-11 0,19-22-4741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3.953"/>
    </inkml:context>
    <inkml:brush xml:id="br0">
      <inkml:brushProperty name="width" value="0.025" units="cm"/>
      <inkml:brushProperty name="height" value="0.025" units="cm"/>
    </inkml:brush>
  </inkml:definitions>
  <inkml:trace contextRef="#ctx0" brushRef="#br0">90 0 13357,'0'0'5471,"-4"14"-4147,-20 83 688,7-40-1060,3 0-1,3 1 1,-7 103 0,18-161-948,0 0-1,-1 1 0,1-1 1,0 1-1,0-1 0,0 1 1,0-1-1,0 1 1,0 0-1,0-1 0,0 1 1,0-1-1,0 1 0,0-1 1,0 1-1,0-1 0,0 1 1,0-1-1,0 1 1,0-1-1,1 1 0,-1-1 1,0 1-1,0-1 0,1 1 1,-1-1-1,0 0 1,1 1-1,-1-1 0,0 1 1,1-1-1,-1 0 0,1 1 1,-1-1-1,1 0 0,-1 0 1,1 1-1,-1-1 1,1 0-1,-1 0 0,1 0 1,-1 1-1,1-1 0,-1 0 1,1 0-1,-1 0 0,1 0 1,-1 0-1,1 0 1,0 0-1,1-1 9,-1 0 0,1 0 0,-1 0 0,0 0 0,1-1 0,-1 1 0,0 0 0,0-1 0,0 1 0,0 0 0,0-1 0,0 1 0,0-1 1,1-3-1,3-9-181,-1-1 1,0 0 0,-1-1-1,1-20 1,-3 28 127,-1 1 1,0-1-1,0 1 1,-1-1 0,1 1-1,-2-1 1,1 1-1,-1-1 1,0 1-1,-6-13 1,16 63-670,-4-37 698,1 1 1,0-1-1,0 0 1,1-1-1,-1 1 0,1-1 1,0 0-1,1 0 1,-1-1-1,1 1 1,0-2-1,0 1 0,0-1 1,0 0-1,1 0 1,-1-1-1,1 0 0,9 1 1,-11-2 26,0 1-1,1-1 1,-1-1 0,1 1-1,-1-1 1,1 0 0,-1-1-1,1 0 1,-1 0 0,1 0-1,-1-1 1,0 1 0,0-2-1,0 1 1,0-1 0,0 0-1,0 0 1,-1 0 0,1-1-1,-1 0 1,0 0 0,7-7-1,2-24 173,-14 34-187,0 1 1,1-1-1,-1 1 0,0-1 1,0 0-1,0 1 0,0-1 0,0 1 1,1-1-1,-1 1 0,0-1 0,0 1 1,0-1-1,0 0 0,-1 1 0,1-1 1,0 1-1,0-1 0,0 1 0,0-1 1,0 1-1,-1-1 0,1 1 1,0-1-1,-1 1 0,1-1 0,0 1 1,-1-1-1,1 1 0,0-1 0,-1 1 1,1 0-1,-1-1 0,1 1 0,-1 0 1,1-1-1,-1 1 0,1 0 0,-1 0 1,1-1-1,-1 1 0,1 0 1,-1 0-1,1 0 0,-1 0 0,0 0 1,1 0-1,-1 0 0,1 0 0,-1 0 1,1 0-1,-1 0 0,0 0 0,1 0 1,-1 0-1,1 1 0,-1-1 1,1 0-1,-1 0 0,0 1 0,-1 1-4,-1 0 1,1 0-1,-1 1 0,1-1 0,0 0 0,0 1 0,0 0 0,0-1 0,1 1 1,-1 0-1,1 0 0,0 0 0,0 0 0,0 0 0,-2 6 0,2-5 10,0 0 0,0 0-1,0 0 1,1 0-1,-1 0 1,1 0-1,0 0 1,0 0 0,0 0-1,1 0 1,-1 0-1,3 7 1,-2-9-2,1-1 0,-1 1 0,0-1 1,1 1-1,0-1 0,-1 0 0,1 0 0,0 0 0,0 0 1,-1 0-1,1 0 0,0 0 0,0 0 0,0-1 0,0 1 0,0-1 1,0 0-1,0 1 0,0-1 0,0 0 0,0 0 0,0 0 1,1-1-1,2 0 0,0 1 18,0-1-1,0 0 1,0-1-1,0 1 1,0-1 0,-1 0-1,1 0 1,-1 0 0,7-5-1,0-3 6,0 0-1,-1-1 1,0-1-1,-1 1 1,10-17-1,22-28-169,-38 103-593,-4-29 681,1 42 338,0-58-336,0 0 0,0 0 0,0 0 0,0 0-1,0-1 1,1 1 0,-1 0 0,1 0 0,-1-1 0,1 1 0,0 0 0,0-1-1,0 1 1,0-1 0,0 1 0,0-1 0,0 1 0,0-1 0,0 0 0,1 1-1,-1-1 1,1 0 0,-1 0 0,4 2 0,-5-3-161,1 0 1,0 0-1,0 0 1,0 1-1,0-1 1,0 0-1,0 0 1,0-1-1,0 1 1,0 0-1,0 0 0,0 0 1,0-1-1,-1 1 1,1 0-1,0-1 1,0 1-1,0-1 1,0 1-1,-1-1 1,1 1-1,0-1 1,0 1-1,-1-1 1,2-1-1,10-16-5220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4.289"/>
    </inkml:context>
    <inkml:brush xml:id="br0">
      <inkml:brushProperty name="width" value="0.025" units="cm"/>
      <inkml:brushProperty name="height" value="0.025" units="cm"/>
    </inkml:brush>
  </inkml:definitions>
  <inkml:trace contextRef="#ctx0" brushRef="#br0">1 0 3619,'0'0'385,"30"52"-417,-1-29-1281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4.742"/>
    </inkml:context>
    <inkml:brush xml:id="br0">
      <inkml:brushProperty name="width" value="0.025" units="cm"/>
      <inkml:brushProperty name="height" value="0.025" units="cm"/>
    </inkml:brush>
  </inkml:definitions>
  <inkml:trace contextRef="#ctx0" brushRef="#br0">89 1 9513,'0'0'2322,"-7"3"-667,2 0-1411,-1 0 0,1 0 0,0 0 0,0 1 0,1 0 0,-1 0 0,1 0 0,0 0 0,0 0 1,0 1-1,0 0 0,1 0 0,0 0 0,0 0 0,0 1 0,1-1 0,0 1 0,0-1 0,0 1 0,-1 7 0,1 2-9,1-1 1,0 1-1,1-1 1,1 0-1,0 1 1,1-1-1,0 0 1,1 0-1,1 0 1,9 24-1,-9-26-279,0 1 15,-1 0 1,0 0-1,-1 0 0,0 27 0,-2-36 45,1 0 1,-2 0 0,1 0-1,0 0 1,-1 0-1,1 0 1,-1 0-1,0 0 1,-1 0-1,1-1 1,-1 1-1,1 0 1,-1-1-1,0 1 1,-1-1 0,1 0-1,0 1 1,-1-1-1,0 0 1,-3 3-1,5-8-18,0 1-1,1 0 1,-1-1-1,1 1 1,-1-1-1,1 1 1,0 0-1,-1-1 1,1 1-1,0-1 1,0 1-1,0-1 1,0 1-1,0-1 1,0 1-1,1-4 1,3-12-298,0-1 0,1 1 0,1 0 1,0 0-1,1 1 0,10-16 0,61-92-1365,-72 116 1710,0-1 0,0 1 0,0 1 0,1-1 0,1 1 1,-1 0-1,1 1 0,0-1 0,0 2 0,1-1 0,0 1 0,0 0 0,0 1 0,1 0 1,-1 1-1,1 0 0,0 0 0,0 1 0,18-2 0,-23 4 179,1-1 1,-1-1-1,0 1 0,1-1 0,-1 0 1,0 0-1,9-5 0,-10 5-553,1-1-1,-1 1 1,1 0 0,0 0-1,0 1 1,0-1-1,0 1 1,0 0-1,6 0 1,-10 1 317,0 0 0,1 1 0,-1-1 0,0 1 0,0-1 0,1 1 0,-1 0 0,0-1 0,0 1 0,0 0 0,0 0 0,0 0 0,0 0 0,0-1 0,0 2 0,0-1 0,0 0-1,0 0 1,-1 0 0,2 2 0,14 33 640,-9-21-234,23 44 185,-12-25-685,-1 0-1,17 52 1,-30-75 352,-1 0-1,-1 0 1,0 0 0,0 0-1,-1 0 1,-1 0 0,0 0-1,0 0 1,-1 0 0,-1 0-1,0 0 1,-6 21 0,7-28-12,-1 0-1,1-1 1,-1 1 0,0 0 0,0-1 0,-1 0-1,1 1 1,0-1 0,-1 0 0,0 0 0,0 0-1,0 0 1,0-1 0,0 1 0,-1-1 0,1 0-1,-6 2 1,7-3-168,0 0 0,0-1 0,-1 0 0,1 1 0,0-1 0,0 0 0,0 0 0,-1 0 0,1-1 0,0 1 0,0 0 0,0-1 0,0 0-1,0 1 1,-1-1 0,1 0 0,0 0 0,1 0 0,-1 0 0,0 0 0,0-1 0,0 1 0,1 0 0,-1-1 0,0 0 0,1 1 0,0-1 0,-1 0 0,1 1 0,0-1 0,0 0-1,-2-4 1,-6-13-32,1 0-1,1-1 1,0 0-1,1 0 1,1-1-1,2 0 1,0 0-1,1 0 1,0 0-1,3-21 1,-1 38-62,0 1 1,1-1 0,-1 0-1,1 1 1,0-1-1,0 0 1,0 1-1,0-1 1,1 1 0,0-1-1,-1 1 1,1 0-1,0 0 1,1 0 0,-1 0-1,0 0 1,1 0-1,0 1 1,0-1 0,-1 1-1,2 0 1,2-2-1,7-3-862,-1 1 0,2 0 0,-1 1 0,22-5 0,-5 2-2720,10-6-3848</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5.680"/>
    </inkml:context>
    <inkml:brush xml:id="br0">
      <inkml:brushProperty name="width" value="0.025" units="cm"/>
      <inkml:brushProperty name="height" value="0.025" units="cm"/>
    </inkml:brush>
  </inkml:definitions>
  <inkml:trace contextRef="#ctx0" brushRef="#br0">71 286 9001,'8'-5'1185,"-2"1"-1112,35-25 3681,-38 27-3339,-1 0 1,0 0-1,0 0 1,0 0-1,0 0 1,0-1-1,-1 1 1,1 0-1,-1-1 1,1 0-1,-1 1 1,0-1-1,0 0 0,0 0 1,0 1-1,0-7 1,-1 9-355,0-1 0,-1 1 0,1 0 0,0-1 0,0 1 0,-1 0 0,1-1 0,0 1 0,-1 0 0,1-1 0,0 1 0,-1 0 0,1 0 0,0-1 0,-1 1 0,1 0 0,-1 0 0,1 0 0,0 0 0,-1-1 0,1 1 0,-1 0 0,1 0 0,-1 0 0,1 0 0,0 0 0,-1 0 0,1 0 0,-1 0 0,1 0 0,-1 0 0,1 1 0,-1-1 0,1 0 0,0 0 0,-1 0 0,0 1 0,-19 5 354,10 0-409,1 1 0,0 0 0,0 1 0,1 0 0,0 0 0,1 0 0,-1 1 0,2 0 0,-1 1 0,1 0 0,1 0 0,0 0 0,0 0 0,1 1 0,0 0 0,-3 16 0,7-26-6,0-1 0,1 1 0,-1 0 1,0 0-1,1 0 0,-1 0 0,1 0 1,-1 0-1,1 0 0,0 0 0,-1-1 1,1 1-1,0 0 0,0-1 0,-1 1 1,1 0-1,0-1 0,0 1 0,0-1 1,0 1-1,0-1 0,-1 1 0,1-1 0,0 0 1,0 0-1,0 1 0,0-1 0,0 0 1,0 0-1,0 0 0,0 0 0,0 0 1,0 0-1,1 0 0,0-1 0,40-3 130,-24-1-207,-1 0 0,0-2 0,0 0 0,-1-1 0,0-1 0,0 0 0,27-23 0,-22 15-308,0-1 0,-2-1 0,0 0 0,28-40 0,-40 49 406,0 0 0,-1 0 0,0-1 0,0 0 0,-1-1 0,0 1 0,-1-1 0,-1 0 0,0 0-1,0 0 1,0-15 0,-3 26-13,0 0-1,1 1 0,-1-1 1,0 0-1,0 0 1,0 1-1,-1-1 0,1 0 1,0 0-1,0 1 1,0-1-1,0 0 0,-1 1 1,1-1-1,0 0 1,-1 1-1,1-1 0,0 0 1,-1 1-1,1-1 1,-1 1-1,1-1 0,-1 1 1,1-1-1,-1 1 1,1-1-1,-1 1 0,0-1 1,1 1-1,-1 0 1,0-1-1,1 1 0,-1 0 1,0 0-1,1 0 1,-1-1-1,0 1 0,0 0 1,1 0-1,-1 0 1,0 0-1,0 0 0,1 0 1,-1 0-1,0 0 0,0 1 1,1-1-1,-1 0 1,0 0-1,1 1 0,-1-1 1,0 0-1,1 1 1,-2 0-1,-2 1 71,0 0 0,0 0 0,0 1 0,0 0 0,0-1 0,1 1 0,-7 7 0,1 1-11,1 1 1,1 0 0,0 1 0,0-1 0,1 1 0,1 1 0,0-1 0,1 1 0,0 0 0,1 0 0,1 0 0,0 0-1,1 0 1,1 0 0,0 1 0,0-1 0,5 23 0,-3-33-46,-1 0 0,1 0 1,0-1-1,0 1 0,0-1 0,1 1 0,-1-1 0,1 0 1,0 0-1,-1 0 0,1 0 0,1-1 0,-1 1 0,0-1 1,1 0-1,-1 0 0,1 0 0,0 0 0,-1 0 0,1-1 0,0 0 1,0 0-1,0 0 0,0 0 0,0-1 0,7 1 0,-2 0 39,-1-1-1,1 0 1,0-1-1,-1 1 1,1-1-1,-1-1 1,0 0-1,1 0 1,-1-1-1,0 0 1,13-7-1,-15 7-56,0-1-1,0 0 1,-1 0-1,1-1 1,-1 1-1,0-1 1,0 0-1,0-1 1,-1 1 0,0-1-1,0 0 1,-1 0-1,1 0 1,-1-1-1,0 1 1,-1-1-1,0 1 1,0-1 0,0 0-1,-1 0 1,0 0-1,0 0 1,-1 0-1,0 0 1,0 0-1,-2-12 1,1 17-27,1 1 0,-1-1 1,1 1-1,-1 0 0,0 0 0,1-1 0,-1 1 0,0 0 1,0 0-1,0 0 0,0 0 0,0 0 0,0 0 0,0 0 1,0 0-1,-1 0 0,1 0 0,0 1 0,0-1 0,-1 0 1,1 1-1,0 0 0,-1-1 0,1 1 0,-1-1 0,1 1 1,-1 0-1,1 0 0,0 0 0,-1 0 0,1 0 0,-1 0 1,1 0-1,-1 1 0,1-1 0,0 1 0,-1-1 0,1 0 1,-1 1-1,1 0 0,-2 0 0,-3 2 3,-1-1 1,1 1-1,0 1 1,0-1-1,0 1 1,0 0-1,-6 6 0,7-4 37,-1 0 0,1 0 0,1 1-1,-1-1 1,1 1 0,0 1 0,0-1 0,-3 11-1,6-16-8,1 0-1,-1 0 1,1-1-1,-1 1 0,1 0 1,-1 0-1,1 0 1,0 0-1,0 1 0,0-1 1,0 0-1,1 0 1,-1 0-1,0 0 0,1-1 1,0 1-1,-1 0 1,1 0-1,0 0 1,0 0-1,0 0 0,0-1 1,0 1-1,0 0 1,0-1-1,1 1 0,-1-1 1,1 0-1,-1 1 1,1-1-1,0 0 0,-1 0 1,1 0-1,0 0 1,0 0-1,-1 0 0,5 1 1,8 1-39,-1 0 1,1 0-1,0-1 0,-1-1 1,1 0-1,0-1 0,0-1 1,27-4-1,-31 4-15,0-1 0,0-1 0,0 0 0,-1 0-1,1 0 1,-1-2 0,0 1 0,0-1 0,0 0 0,0-1 0,-1 0-1,13-12 1,-19 16 93,-1 1-1,0 0 1,0 0-1,0-1 1,0 1-1,0-1 1,0 1 0,-1-1-1,1 1 1,0-1-1,-1 1 1,1-1-1,-1 0 1,1 1-1,-1-1 1,0 0-1,0 1 1,0-1-1,0 0 1,0 1-1,0-1 1,0 0-1,-1 1 1,0-4-1,-1 1 84,0 0-1,-1 0 1,1 0-1,-1 0 1,0 0-1,-6-6 1,-5-6-155,14 15 27,-1 1 0,1 0 1,0-1-1,0 1 0,-1 0 1,1-1-1,0 1 0,0 0 0,0-1 1,-1 1-1,1 0 0,0-1 0,0 1 1,0 0-1,0-1 0,0 1 1,0-1-1,0 1 0,0 0 0,0-1 1,0 1-1,0-1 0,0 1 0,0 0 1,0-1-1,0 1 0,0 0 1,1-1-1,-1 1 0,0-1 0,0 1 1,0 0-1,1-1 0,-1 1 0,0 0 1,0 0-1,1-1 0,-1 1 1,0 0-1,0-1 0,1 1 0,-1 0 1,0 0-1,1 0 0,-1-1 1,1 1-1,-1 0 0,0 0 0,1 0 1,-1 0-1,0 0 0,1 0 0,-1 0 1,1 0-1,-1 0 0,0 0 1,1 0-1,30-1-166,-24 1 52,11 0-250,57 2-2777,-25 4-1742,-14 0-2069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6.056"/>
    </inkml:context>
    <inkml:brush xml:id="br0">
      <inkml:brushProperty name="width" value="0.025" units="cm"/>
      <inkml:brushProperty name="height" value="0.025" units="cm"/>
    </inkml:brush>
  </inkml:definitions>
  <inkml:trace contextRef="#ctx0" brushRef="#br0">90 0 15631,'0'0'1217,"-9"73"-769,-3-23 962,-1 4-1250,4 0-96,4-6-32,0-6-32,-1-3-160,6-7-513,0-9-512,0-9-865,-2-9-737,-8-5-704,-8 0-417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50.156"/>
    </inkml:context>
    <inkml:brush xml:id="br0">
      <inkml:brushProperty name="width" value="0.035" units="cm"/>
      <inkml:brushProperty name="height" value="0.035" units="cm"/>
      <inkml:brushProperty name="color" value="#E71224"/>
    </inkml:brush>
  </inkml:definitions>
  <inkml:trace contextRef="#ctx0" brushRef="#br0">38 1 13755,'0'0'104,"0"0"-1,0 0 1,1 0 0,-1 0-1,0 0 1,0 0 0,1 0-1,-1 0 1,0 0-1,0 0 1,1 0 0,-1 0-1,0 1 1,0-1 0,1 0-1,-1 0 1,0 0 0,0 0-1,0 0 1,1 1 0,-1-1-1,0 0 1,0 0 0,0 0-1,0 0 1,0 1 0,1-1-1,-1 0 1,0 0 0,0 1-1,0-1 1,0 0-1,0 0 1,0 1 0,0-1-1,0 0 1,0 0 0,0 1-1,0-1 1,0 0 0,0 0-1,0 1 1,5 23 1532,-1 26-713,-4-50-920,26 326 2877,-26-326-2894,0 0-1,0 0 0,0 0 1,0 0-1,0 0 0,0 0 1,0 0-1,1 1 0,-1-1 0,0 0 1,0 0-1,0 0 0,0 0 1,0 0-1,0 0 0,0 1 1,0-1-1,0 0 0,0 0 1,0 0-1,0 0 0,0 0 0,0 1 1,0-1-1,0 0 0,0 0 1,0 0-1,-1 0 0,1 0 1,0 0-1,0 0 0,0 1 1,0-1-1,0 0 0,0 0 1,0 0-1,0 0 0,0 0 0,0 0 1,-1 0-1,1 0 0,0 0 1,0 1-1,0-1 0,0 0 1,0 0-1,0 0 0,-1 0 1,1 0-1,0 0 0,0 0 0,0 0 1,0 0-1,0 0 0,0 0 1,-1 0-1,1 0 0,0 0 1,0 0-1,0 0 0,0 0 1,-10-10-1099,-14-23-504,19 26 1581,-13-18-598,-1-2-186</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6.479"/>
    </inkml:context>
    <inkml:brush xml:id="br0">
      <inkml:brushProperty name="width" value="0.025" units="cm"/>
      <inkml:brushProperty name="height" value="0.025" units="cm"/>
    </inkml:brush>
  </inkml:definitions>
  <inkml:trace contextRef="#ctx0" brushRef="#br0">65 410 6182,'-9'-16'623,"0"0"0,1-1 0,1 0 0,0 0 1,1-1-1,1 1 0,1-1 0,0-1 0,-2-35 0,6 46-368,0 1 0,1-1 0,0 0 0,0 1 0,1-1 0,0 1 0,0 0 0,1-1 0,-1 1 0,2 0 0,-1 1 0,1-1 0,0 0 0,0 1 0,1 0 0,0 0 0,0 0 0,0 1 0,1 0 0,0 0 0,0 0 0,0 1 0,0 0 0,1 0 0,0 0 0,10-4 0,1 2-191,-1 0 1,1 1-1,1 0 0,-1 2 0,0 0 1,1 1-1,32 1 0,-36 2-77,0 0 1,0 1-1,0 0 0,0 1 0,-1 1 1,0 0-1,1 1 0,-1 0 0,-1 1 1,15 9-1,-25-13 16,0 0 0,1 0 0,-1 0-1,0 1 1,0 0 0,-1-1 0,1 1 0,0 0 0,-1 0 0,0 0-1,1 1 1,-1-1 0,-1 1 0,1-1 0,2 8 0,-3-8 56,-1 0 0,0 0 1,0 0-1,0 0 0,0 0 0,0 0 1,0 0-1,-1 0 0,0 0 0,1 0 1,-1 0-1,0 0 0,-1 0 0,1-1 1,0 1-1,-3 3 0,-1 1 53,-1 0-1,0-1 1,0 1-1,0-1 1,-1 0 0,0-1-1,0 0 1,0 0-1,-1-1 1,0 1-1,1-2 1,-16 6 0,-21-1 43,23-2-4261,51 6 1709,-11-7 2554,3 1-276,-1 0 0,0 2 0,31 15 0,-49-22 226,0 1 0,1-1-1,-1 1 1,0 0 0,0 0 0,0 1-1,0-1 1,0 1 0,0-1-1,-1 1 1,1 0 0,-1 0 0,0 0-1,0 0 1,0 0 0,0 1 0,-1-1-1,1 1 1,-1-1 0,0 1-1,0-1 1,0 1 0,-1 0 0,1-1-1,-1 1 1,0 0 0,0 0 0,0 4-1,-2-3 127,0 0-1,0 0 1,0 0-1,-1 0 1,0 0-1,0-1 1,0 1-1,-1-1 1,1 0-1,-1 0 1,0 0-1,0 0 1,0-1 0,-1 0-1,-8 5 1,-7 5 511,-1-2 0,-29 11 0,25-12-447,-1-2-1,0 0 1,0-2 0,-1 0 0,1-2 0,-1-1 0,-40-1 0,65-2-396,0 0 0,0 0-1,1 0 1,-1 0 0,0 0-1,0-1 1,0 1 0,0 0-1,0-1 1,1 0 0,-1 1-1,0-1 1,1 0 0,-1 0-1,0 0 1,1 0 0,-1 0 0,1 0-1,-1 0 1,1-1 0,0 1-1,-1 0 1,1-1 0,0 1-1,0-1 1,-1-1 0,2 1-86,0 1-1,0-1 1,0 1 0,0-1 0,0 1 0,1-1 0,-1 1 0,0-1 0,1 1-1,-1-1 1,1 1 0,0-1 0,-1 1 0,1 0 0,0-1 0,0 1 0,0 0-1,0 0 1,0 0 0,0 0 0,0 0 0,0 0 0,0 0 0,1 0 0,-1 0-1,0 0 1,1 1 0,-1-1 0,1 0 0,-1 1 0,3-1 0,76-27-7844,-32 15 2247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6.828"/>
    </inkml:context>
    <inkml:brush xml:id="br0">
      <inkml:brushProperty name="width" value="0.025" units="cm"/>
      <inkml:brushProperty name="height" value="0.025" units="cm"/>
    </inkml:brush>
  </inkml:definitions>
  <inkml:trace contextRef="#ctx0" brushRef="#br0">55 97 7687,'0'0'8088,"-8"8"-6673,2-1-1019,0 0 1,0 1-1,1-1 1,0 1 0,0 0-1,-5 13 1,10-19-292,-1 0 0,0-1 0,1 1 0,-1 0 1,1 0-1,0 0 0,-1 0 0,1 0 0,0 0 0,0 0 0,0 0 0,1 0 1,-1 0-1,0 0 0,1 0 0,-1 0 0,2 3 0,0-3-67,-1-1 1,1 1-1,0-1 0,-1 1 0,1-1 1,0 1-1,0-1 0,0 0 0,0 0 1,0 0-1,0 0 0,0 0 0,0-1 1,0 1-1,1-1 0,-1 1 0,0-1 1,0 0-1,1 0 0,2 0 0,4 0 53,1-1 0,-1 0 0,0 0 0,0-1 0,1 0 0,-2-1 0,1 0 0,0 0 0,0-1 0,-1 0 0,0-1 0,0 0 0,11-9 0,-4 3-57,-2 0 0,1-2 0,-2 0 0,1 0-1,-2-1 1,12-17 0,-21 28-21,1-1-1,-1 0 1,0 1-1,0-1 0,-1 0 1,1 0-1,-1 0 1,0 0-1,0 0 1,0 0-1,0-1 1,-1 1-1,0 0 1,0-7-1,0 10-17,0 1 1,-1 0-1,1-1 0,0 1 1,0-1-1,-1 1 1,1 0-1,0-1 0,0 1 1,-1 0-1,1-1 0,-1 1 1,1 0-1,0-1 0,-1 1 1,1 0-1,0 0 1,-1 0-1,1-1 0,-1 1 1,1 0-1,-1 0 0,1 0 1,-1 0-1,1 0 0,-1 0 1,1 0-1,0 0 1,-1 0-1,1 0 0,-1 0 1,1 0-1,-1 0 0,1 0 1,-1 0-1,1 0 0,-1 1 1,1-1-1,0 0 1,-1 0-1,1 1 0,-1-1 1,0 1-1,-17 10-133,13-2 138,0 0 0,0 0-1,1 0 1,0 0 0,1 1 0,0 0-1,0-1 1,1 1 0,0 0-1,1 0 1,0 1 0,1-1-1,0 0 1,0 0 0,1 0-1,4 17 1,-4-25-57,0 1 1,0-1-1,0 0 0,1 1 0,-1-1 1,1 0-1,-1 0 0,1 0 0,0 0 0,0 0 1,0-1-1,0 1 0,0 0 0,0-1 1,1 0-1,-1 1 0,0-1 0,1 0 1,-1 0-1,1 0 0,3 0 0,-2 0-477,0 0 1,1 0-1,-1-1 0,1 0 0,-1 0 0,0 0 0,1 0 0,-1-1 0,0 1 1,1-1-1,-1 0 0,7-3 0,14-11-4911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7.351"/>
    </inkml:context>
    <inkml:brush xml:id="br0">
      <inkml:brushProperty name="width" value="0.025" units="cm"/>
      <inkml:brushProperty name="height" value="0.025" units="cm"/>
    </inkml:brush>
  </inkml:definitions>
  <inkml:trace contextRef="#ctx0" brushRef="#br0">333 239 14189,'0'0'1885,"-11"-7"47,2 0-1500,4 3-276,-1 1 1,1-1 0,0 1 0,-1 0-1,0 0 1,0 1 0,0-1-1,0 1 1,0 1 0,0-1-1,-12 0 1,6 1-94,0 1 0,0 1 0,0 0 0,0 0 0,0 1 0,0 1 0,0 0 0,1 1 0,-1 0 0,-20 11 0,26-12-28,0 1 0,1-1-1,0 1 1,0 0-1,0 1 1,0-1 0,1 1-1,0 0 1,-1 0-1,2 0 1,-1 0 0,1 1-1,0 0 1,0-1-1,0 1 1,1 0 0,0 1-1,0-1 1,1 0-1,-1 0 1,1 1 0,0 7-1,1-13-12,0 1 0,0-1 0,0 1 0,0-1 0,0 1 0,0-1 0,1 1 0,-1-1 0,1 1 0,-1-1 0,1 1 0,-1-1 0,1 0 0,0 1 0,-1-1 0,1 0 0,0 1 0,0-1 0,0 0 0,0 0 0,0 0 0,0 0 0,2 1 0,0-1-4,-1 1 0,1-1-1,0 0 1,-1-1 0,1 1-1,0 0 1,-1-1 0,1 0 0,0 1-1,0-1 1,5-1 0,3 0 19,0-1 1,1 0 0,-1-1-1,-1-1 1,16-6 0,4-4-104,-2-1 0,0-2 1,-1 0-1,-1-2 1,41-39-1,-54 46 113,0-1-1,0-1 1,-2 0-1,0-1 1,0 0 0,-2-1-1,1 0 1,-2 0-1,-1-1 1,0 0-1,7-25 1,-14 41-27,0 0-1,1 0 1,-1 0-1,1-1 1,-1 1 0,0 0-1,0 0 1,0 0-1,0-1 1,0 1 0,0 0-1,0 0 1,0-1-1,0 1 1,-1 0 0,1 0-1,0 0 1,-2-2-1,-11 11 356,-15 34 52,25-34-391,-10 21 87,-15 51 0,26-72-135,0 0 0,1 0 0,-1 0 0,1 0 1,1 1-1,0-1 0,0 0 0,0 1 0,1-1 0,1 0 0,3 15 0,-4-21-56,0 0 0,0 0-1,0 0 1,0 0 0,0 0-1,1 0 1,-1 0 0,1 0-1,-1-1 1,1 1 0,-1 0-1,1-1 1,0 0 0,0 1 0,0-1-1,0 0 1,0 0 0,0 0-1,4 1 1,-1 0-199,-1-2-1,1 1 1,0 0 0,-1-1 0,1 0-1,0 0 1,0-1 0,-1 1 0,7-2-1,0-1-928,0 0 0,-1 0 0,0-1 0,1-1 0,-2 0 0,1 0 0,14-10 0,9-15-4741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7.839"/>
    </inkml:context>
    <inkml:brush xml:id="br0">
      <inkml:brushProperty name="width" value="0.025" units="cm"/>
      <inkml:brushProperty name="height" value="0.025" units="cm"/>
    </inkml:brush>
  </inkml:definitions>
  <inkml:trace contextRef="#ctx0" brushRef="#br0">254 0 9801,'0'0'2723,"-7"1"-513,3 0-1972,1 0 1,-1-1-1,1 2 0,-1-1 1,1 0-1,-1 1 0,1-1 0,0 1 1,0 0-1,0 0 0,0 0 1,0 0-1,0 1 0,-4 4 1,1 0-21,1 1 1,0-1-1,0 1 0,1 0 1,0 0-1,-3 9 0,5-12-199,-5 9 179,1 0 1,1 0 0,0 1 0,1 0 0,1 0 0,0 0 0,1 0 0,1 0 0,0 21 0,4-29-207,-1 1 1,1-1 0,1 0-1,-1-1 1,1 1 0,0-1 0,1 0-1,0 0 1,0 0 0,0 0-1,8 6 1,27 37 41,-37-43 49,0 0 0,0 0 0,-1 1 1,0-1-1,0 1 0,0-1 0,-1 1 0,0 0 0,-1 0 0,1-1 0,-1 1 0,0 0 0,-1 0 0,0-1 0,0 1 0,0 0 0,-1-1 0,0 1 1,0-1-1,-1 1 0,0-1 0,0 0 0,0 0 0,-1-1 0,0 1 0,0-1 0,0 1 0,-1-1 0,0-1 0,0 1 0,0-1 0,0 1 0,-1-1 1,1-1-1,-1 1 0,0-1 0,0 0 0,-1-1 0,1 1 0,-1-1 0,1 0 0,-1-1 0,1 0 0,-1 0 0,0 0 0,0-1 0,0 0 0,1 0 1,-9-2-1,12 2-106,0-1 0,1 1 0,-1-1 1,1 0-1,-1 0 0,1 0 1,-1 0-1,1-1 0,-1 1 0,1-1 1,0 1-1,0-1 0,0 0 1,0 1-1,0-1 0,0 0 0,1-1 1,-1 1-1,0 0 0,1 0 1,0-1-1,0 1 0,-1-1 0,1 1 1,1-1-1,-1 1 0,0-1 1,1 0-1,-1 1 0,1-1 0,0 0 1,0 1-1,0-1 0,0-3 1,1-2-63,-1 0 1,1 0-1,0 0 1,1 0-1,0 0 1,0 0-1,0 0 1,1 1-1,1 0 1,6-13-1,14-9 28,1 1 0,1 1-1,1 1 1,1 1 0,50-33 0,-47 37 87,-2-1 1,-1-1-1,0-1 1,-2-2 0,44-56-1,-67 79-18,-1-1-1,0 1 0,0-1 1,0 0-1,-1 0 1,1 0-1,-1 1 1,0-1-1,0 0 0,1-7 1,-2 11-5,0-1 1,0 0-1,0 1 0,0-1 1,0 0-1,-1 1 1,1-1-1,0 1 0,0-1 1,0 1-1,-1-1 1,1 1-1,0-1 0,-1 1 1,1-1-1,0 1 0,-1-1 1,1 1-1,-1-1 1,1 1-1,-1-1 0,1 1 1,-1 0-1,1-1 1,-1 1-1,1 0 0,-2-1 1,0 1 17,0 0-1,0-1 1,-1 1 0,1 0 0,0 0-1,0 0 1,-1 1 0,1-1 0,0 1-1,0-1 1,-4 2 0,0 0 32,0 1 0,0-1 0,1 1-1,-1 1 1,1-1 0,0 1 0,0 0 0,0 0 0,0 0 0,1 0 0,-1 1-1,1 0 1,1 0 0,-7 11 0,5-8 39,1 0-1,0 0 1,1 1 0,0-1-1,0 1 1,1 0 0,0 0-1,0 0 1,0 18 0,3-25-118,-1 0 0,1 0 1,-1 0-1,1 0 0,0 0 0,-1-1 1,1 1-1,0 0 0,0 0 0,1-1 1,-1 1-1,0 0 0,1-1 0,-1 1 1,0-1-1,1 0 0,0 1 1,-1-1-1,1 0 0,0 0 0,0 0 1,-1 0-1,1 0 0,0-1 0,0 1 1,0 0-1,0-1 0,0 0 0,0 1 1,0-1-1,3 0 0,5 2-1244,0-1 1,1-1-1,-1 0 0,0 0 0,12-3 0,5-4-6245</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9.065"/>
    </inkml:context>
    <inkml:brush xml:id="br0">
      <inkml:brushProperty name="width" value="0.025" units="cm"/>
      <inkml:brushProperty name="height" value="0.025" units="cm"/>
    </inkml:brush>
  </inkml:definitions>
  <inkml:trace contextRef="#ctx0" brushRef="#br0">194 127 9033,'1'-8'4585,"0"0"-3884,1-33 2883,-2 40-3491,-1 0 0,1-1 0,0 1 1,-1 0-1,1-1 0,-1 1 0,1 0 1,-1 0-1,1 0 0,-1-1 0,0 1 1,0 0-1,0 0 0,0 0 0,0 0 1,0 0-1,0 1 0,0-1 0,0 0 0,0 0 1,0 1-1,0-1 0,0 0 0,-1 1 1,1-1-1,0 1 0,-1 0 0,1-1 1,0 1-1,-3 0 0,-4 0 18,1 0 0,-1 1 0,1 0 0,-1 1 0,1 0 0,0 0 0,0 0 0,0 1 1,0 0-1,0 0 0,1 1 0,-1 0 0,-7 5 0,9-6-47,1 1 1,0-1-1,-1 0 1,1 1 0,0 0-1,1 0 1,-1 0-1,1 1 1,-1-1-1,1 1 1,1 0-1,-1-1 1,1 1 0,0 1-1,0-1 1,0 0-1,1 0 1,-2 10-1,4-14-62,1 0 0,-1 0 0,0 0 0,1 0 0,-1-1 0,1 1 0,0 0 0,-1-1 0,1 1 0,0-1-1,-1 0 1,1 0 0,0 1 0,-1-1 0,1 0 0,0 0 0,-1-1 0,1 1 0,0 0 0,2-1 0,2 0-59,43-2-898,-37 1 631,1 1 1,0 1-1,-1 0 0,1 0 1,14 3-1,-23-2 278,0 0 0,0 0-1,0 1 1,0 0 0,-1-1 0,1 1-1,0 1 1,-1-1 0,1 0 0,-1 1-1,0 0 1,0 0 0,0 0 0,0 0-1,0 0 1,-1 0 0,1 1 0,-1-1-1,3 8 1,-1-1 125,0 0-1,0 1 1,-2-1-1,1 1 1,-1 0-1,-1-1 1,0 1-1,0 0 1,-1 0-1,-1 0 1,0-1 0,0 1-1,-6 20 1,3-15 320,-1-1 0,0 0 0,-1 0 0,-1-1 1,-1 1-1,0-1 0,-1-1 0,-18 23 0,-10 0 1083,35-35-1428,1 1 1,-1-1-1,0 0 0,1 1 1,-1-1-1,0 0 0,0 0 0,0 0 1,0 0-1,0 0 0,0-1 1,0 1-1,-1-1 0,1 1 1,0-1-1,0 0 0,0 0 1,-1 0-1,-3 0 0,5-1-45,1 0 0,-1 0 0,0 0 0,0 1 0,1-1 0,-1 0 0,1 0 0,-1 0 0,1-1-1,-1 1 1,1 0 0,-1 0 0,1 0 0,0 0 0,0 0 0,0 0 0,0-1 0,-1 1 0,1 0 0,1 0 0,-1 0 0,0 0 0,0-1-1,0 1 1,1 0 0,0-2 0,10-35-216,-10 36 173,21-49-1185,2 1 0,2 1 0,39-55 0,37-69 250,-91 144 1330,-13 22 292,-8 14-237,5-1-396,1 1-1,0-1 0,0 1 1,1 0-1,0-1 0,0 2 0,1-1 1,0 0-1,0 0 0,0 1 1,1-1-1,0 15 0,2-21-31,-1 0 0,1 0 0,0 0 0,0 0 0,0 0 0,0 0 0,0 0 0,0 0 0,1-1 0,-1 1 0,0 0 0,0-1 0,1 1 0,-1 0 0,0-1 0,0 0 0,1 1 0,-1-1 0,1 0 0,-1 0 0,0 0 0,1 1 0,-1-2 0,1 1 0,-1 0 0,0 0 0,1 0 0,0-1 0,51-3-1326,-51 4 1220,49-5 219,1 3 1,-1 3-1,52 6 1,-101-7 1077,-3-14 178,0 1-1,-1-1 0,-6-24 0,1 13-1322,-1 1-1,-20-39 1,27 62-792,18 20-3620,-8-13 2896,0-1 1,0 0-1,1 0 0,0-1 0,0 0 0,10 2 1,11 3-5577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9.411"/>
    </inkml:context>
    <inkml:brush xml:id="br0">
      <inkml:brushProperty name="width" value="0.025" units="cm"/>
      <inkml:brushProperty name="height" value="0.025" units="cm"/>
    </inkml:brush>
  </inkml:definitions>
  <inkml:trace contextRef="#ctx0" brushRef="#br0">208 12 13229,'0'0'2834,"-10"-3"-880,4 1-1742,0 1 0,-1-1-1,1 1 1,-1 0 0,1 0 0,0 1-1,-1 0 1,1 0 0,-1 0 0,1 1-1,-1 0 1,1 1 0,0-1 0,-1 1-1,1 0 1,0 0 0,0 1 0,1 0-1,-1 0 1,0 1 0,1-1 0,0 1-1,-9 9 1,8-6 106,0 0 1,1 1-1,1 0 0,-1 0 1,1 0-1,-4 11 0,7-16-265,0 0 0,1 0 0,-1-1 0,1 1 0,-1 0-1,1 0 1,0 0 0,0 0 0,0-1 0,1 7 0,-1-8-43,1 0 1,-1 0-1,1 1 1,0-1 0,-1 0-1,1 0 1,0 0 0,-1 0-1,1 0 1,0 0-1,0 0 1,0 0 0,0 0-1,0 0 1,0-1 0,0 1-1,0 0 1,1-1-1,-1 1 1,0-1 0,0 1-1,0-1 1,1 1 0,1-1-1,5 1-61,1-1 1,-1 0-1,1 0 0,-1-1 0,0 0 0,1-1 0,-1 1 1,0-2-1,0 1 0,0-1 0,0 0 0,-1-1 1,1 0-1,-1 0 0,0 0 0,0-1 0,0 0 1,-1-1-1,0 0 0,0 0 0,0 0 0,0 0 1,-1-1-1,0 0 0,-1 0 0,0 0 0,0-1 1,5-12-1,-8 10-3194,-5 18 2458,-6 19 543,11 12-2033,0-38 2042,-1 1 1,1-1 0,-1 1 0,1-1-1,-1 0 1,1 1 0,0-1-1,0 0 1,0 0 0,0 1-1,0-1 1,0 0 0,0 0-1,0 0 1,0 0 0,0 0 0,0 0-1,1-1 1,-1 1 0,0 0-1,1-1 1,2 2 0,18 3-3973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19.823"/>
    </inkml:context>
    <inkml:brush xml:id="br0">
      <inkml:brushProperty name="width" value="0.025" units="cm"/>
      <inkml:brushProperty name="height" value="0.025" units="cm"/>
    </inkml:brush>
  </inkml:definitions>
  <inkml:trace contextRef="#ctx0" brushRef="#br0">119 218 11691,'0'0'2557,"-9"-5"-1153,8 4-1385,-1 0 45,1 0-1,-1-1 1,0 1 0,0 0 0,1 0-1,-1 0 1,0 0 0,0 1 0,0-1-1,0 0 1,0 1 0,0 0 0,0-1-1,0 1 1,-1 0 0,1 0 0,0 0-1,0 0 1,0 0 0,0 1 0,0-1-1,0 0 1,0 1 0,0 0 0,0-1-1,0 1 1,0 0 0,0 0 0,1 0-1,-1 0 1,0 1 0,0-1 0,1 0-1,-1 1 1,1-1 0,0 1 0,-1 0-1,1-1 1,0 1 0,0 0 0,0 0-1,-2 3 1,-2 5 423,0 0 0,1 0 0,0 0 0,1 1 0,-4 16 0,6-25-440,1 0-1,-1 0 1,1 0 0,0 0-1,0 0 1,0 0 0,0 1-1,0-1 1,0 0 0,0 0-1,1 0 1,-1 0 0,1 0-1,-1 0 1,1 0 0,0 0-1,0 0 1,0-1 0,0 1-1,0 0 1,0 0-1,1-1 1,-1 1 0,0-1-1,1 1 1,0-1 0,-1 1-1,1-1 1,0 0 0,-1 0-1,1 0 1,0 0 0,0 0-1,0 0 1,3 0 0,4 0-85,-1 0 0,0 0 0,0-1 0,1 0 0,-1-1 0,0 0 0,1 0 0,-1 0 0,0-1 0,0-1 0,0 1 0,0-1 0,-1-1 0,1 0 0,-1 0 0,0 0 0,0-1 0,0 1 0,-1-2 0,12-11 0,-5 5-62,-1 0 0,-1-2-1,0 1 1,-1-1 0,-1-1 0,0 0 0,-1 0 0,0-1 0,6-19 0,-10 24 120,-1 0 0,0 0 1,0-1-1,-1 1 0,0-1 0,-1 1 1,-1-1-1,0 0 0,-3-22 1,3 33-11,0 1 1,0-1 0,0 0 0,-1 1 0,1-1 0,0 1 0,0-1 0,-1 0 0,1 1 0,-1-1-1,1 1 1,0-1 0,-1 1 0,1-1 0,-1 1 0,1 0 0,-1-1 0,1 1 0,-1 0-1,1-1 1,-1 1 0,1 0 0,-1-1 0,0 1 0,1 0 0,-1 0 0,0 0 0,1 0 0,-1 0-1,1 0 1,-1 0 0,0 0 0,1 0 0,-1 0 0,0 0 0,1 0 0,-1 0 0,1 0-1,-1 0 1,0 1 0,1-1 0,-1 0 0,1 0 0,-1 1 0,1-1 0,-1 1 0,0-1 0,0 1-1,-21 23 289,13-5 18,1 1-1,0 0 0,-7 34 0,13-45-189,0 1 0,0-1-1,1 0 1,1 1 0,0-1 0,0 1-1,0-1 1,2 1 0,-1-1-1,5 16 1,-5-22-119,0-1 0,1 0 0,-1 1 0,1-1 0,-1 0 0,1 0 0,0 0 0,-1 0 0,1 0 0,0 0 0,1-1 0,-1 1 0,0-1 0,0 1 0,1-1 0,-1 0 0,0 0 0,1 0 0,-1 0 0,1 0 0,4 0 0,-3 0-7,-1 0-1,0 0 1,1 1-1,-1-1 1,0 1-1,0-1 1,1 1-1,-1 0 1,4 4-1,-7-6-71,0 0 0,0 0 0,0 0-1,0 0 1,0 0 0,1 0 0,-1 1-1,0-1 1,0 0 0,0 0-1,0 0 1,0 0 0,0 1 0,0-1-1,0 0 1,0 0 0,0 0 0,0 1-1,0-1 1,0 0 0,0 0-1,0 0 1,0 0 0,0 1 0,0-1-1,0 0 1,0 0 0,0 0 0,0 0-1,0 1 1,0-1 0,0 0 0,0 0-1,0 0 1,-1 0 0,1 1-1,0-1 1,0 0 0,0 0 0,0 0-1,0 0 1,0 0 0,-1 0 0,1 1-1,0-1 1,0 0 0,0 0-1,0 0 1,-1 0 0,1 0 0,0 0-1,0 0 1,0 0 0,0 0 0,-1 0-1,1 0 1,0 0 0,0 0 0,0 0-1,-1 0 1,1 0 0,0 0-1,0 0 1,-14 1-5230,13-1 4844,-12 0-5378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20.370"/>
    </inkml:context>
    <inkml:brush xml:id="br0">
      <inkml:brushProperty name="width" value="0.025" units="cm"/>
      <inkml:brushProperty name="height" value="0.025" units="cm"/>
    </inkml:brush>
  </inkml:definitions>
  <inkml:trace contextRef="#ctx0" brushRef="#br0">5 119 17424,'0'0'7261,"9"-6"-6434,11-4-472,0 1 0,1 1 0,29-7 0,-46 14-349,0 0 0,0 0 1,0 0-1,0-1 0,0 0 0,0 0 0,0 0 0,0 0 0,0 0 1,-1-1-1,0 0 0,1 0 0,-1 0 0,0 0 0,0 0 0,0 0 1,-1-1-1,1 1 0,2-7 0,-5 9-14,0 1 0,0-1 0,0 0 0,-1 0 0,1 1 0,0-1 0,0 0 0,-1 1 0,1-1 0,0 0 0,-1 1 0,1-1 0,0 0 0,-1 1 0,1-1 1,-1 1-1,1-1 0,-1 1 0,1-1 0,-1 1 0,0-1 0,1 1 0,-1-1 0,0 1 0,1 0 0,-1-1 0,0 1 0,1 0 0,-1 0 0,0 0 0,0-1 0,1 1 0,-1 0 0,0 0 0,0 0 0,1 0 0,-1 0 0,0 0 0,-1 1 0,-33 0-319,28 0 289,0 1 1,0 0 0,0 0-1,0 1 1,1-1-1,-1 2 1,1-1-1,-1 1 1,1 0-1,0 0 1,1 1-1,-1-1 1,-7 10-1,8-10 83,1 1 0,0 0-1,1-1 1,-1 2 0,1-1-1,0 0 1,0 1 0,1-1-1,-1 1 1,1 0 0,0-1-1,1 1 1,0 0 0,0 0-1,0 1 1,0 8 0,2-13-22,-1 0 0,1 1 0,0-1 0,-1 1 0,1-1 0,0 0 0,0 0 0,1 1 0,-1-1 0,0 0 0,1 0 0,0 0 0,-1 0 0,1-1 0,0 1 0,0 0 0,0-1 0,0 1 0,0-1 0,0 0 0,0 0 0,1 0 0,-1 0 0,0 0 0,1 0 0,-1 0 0,0-1 0,1 1 0,-1-1 0,3 0 0,11 2-1,0 0 0,0-2-1,24-1 1,-31 0 5,7 0-131,1-2-1,0 0 0,-1 0 0,1-2 1,30-12-1,72-44-443,-42 20 731,-84 46-69,1 0 1,-1 1-1,1 0 0,1 0 0,-1 1 0,1 0 0,0 0 0,0 0 0,1 0 0,0 1 1,0 0-1,1-1 0,0 1 0,1 1 0,-3 8 0,5-16-104,0 0 0,0 0 0,1 0 0,-1 1 0,0-1 0,0 0 0,1 0 0,-1 0 0,1 0 0,-1 0 0,1 0 0,-1 0 0,1 0 0,0 0 0,-1 0 0,1 0 0,0 0 0,0 0 0,0 0 0,0-1 0,0 1 0,0 0 0,0-1 0,1 2 0,2-1 12,0 1 1,0-1-1,-1 0 1,1 0-1,0 0 1,0-1-1,7 1 1,1-1-377,0-1 0,-1 0 0,1 0 0,18-6 0,-23 5-752,0 0 1,-1-1-1,1 0 0,-1 0 0,1-1 0,7-5 1,5-8-8254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22.182"/>
    </inkml:context>
    <inkml:brush xml:id="br0">
      <inkml:brushProperty name="width" value="0.025" units="cm"/>
      <inkml:brushProperty name="height" value="0.025" units="cm"/>
    </inkml:brush>
  </inkml:definitions>
  <inkml:trace contextRef="#ctx0" brushRef="#br0">1722 363 7239,'16'-8'107,"22"-11"36,0-2-1,-2-1 0,-1-2 0,-1-1 1,35-34-1,-63 54 98,-1-1 1,0 0-1,-1 0 0,0-1 1,0 0-1,0 1 1,0-1-1,2-9 0,-5 13-127,0 1-1,-1-1 0,1 1 0,-1-1 1,0 1-1,0-1 0,0 1 0,0-1 1,0 1-1,0-1 0,-1 1 0,1-1 1,-1 1-1,0-1 0,1 1 0,-1-1 0,-1 1 1,1 0-1,0-1 0,0 1 0,-1 0 1,1 0-1,-1 0 0,0 0 0,1 0 1,-1 1-1,-4-4 0,-4-1 4,1 0 0,-1 1 0,0 0 0,-1 0 0,1 1 0,-1 1 0,0 0 0,0 0 0,-19-2 0,-14 1-268,-50 2 1,78 2 218,-112 5-343,1 4 1,0 7 0,2 4-1,0 7 1,1 4 0,-157 64-1,201-63 798,1 4-1,-91 57 0,132-69-345,1 2 1,1 1-1,1 2 0,2 1 0,1 2 1,-30 38-1,51-55-141,0 0 0,1 0 0,1 1-1,1 0 1,0 1 0,1 0 0,1 0 0,0 1 0,2-1 0,0 1 0,-3 33 0,6-37-24,2-1 0,-1 0 1,2 0-1,-1 0 1,2 0-1,0 0 1,0 0-1,2-1 0,-1 1 1,1-1-1,1 0 1,0-1-1,1 1 1,0-1-1,1-1 1,0 1-1,11 9 0,9 7 38,1-2 0,1-1 0,2-1 0,0-2 0,1-1 0,1-1 0,1-3 0,0 0 0,62 17 0,-26-14-23,1-3 0,1-3 0,0-4 0,88 1 0,-88-10 75,0-4 0,0-3 1,-1-3-1,0-3 0,-1-3 0,133-50 1,-126 34 61,-3-3 0,0-3 0,-3-4 0,-1-3 0,116-97 0,-162 120-152,0-1 1,-2-1 0,0-2 0,-2 0-1,-1-1 1,-1-1 0,25-52-1,-38 67 21,0 0-1,-2-1 1,0 0-1,0 0 0,-1 0 1,-1 0-1,-1-1 0,1-26 1,-3 31 44,-1-1 0,0 0 0,0 0 1,-1 1-1,0 0 0,-1-1 0,0 1 0,0 0 0,-1 1 1,-1-1-1,1 1 0,-15-16 0,6 9-6,-1 1 0,-1 1 0,0 0 0,-1 2 0,0-1 0,-1 2 0,0 1 0,-1 0 0,0 1 0,-1 1 0,-25-7 0,21 8-191,0 2 1,0 0-1,0 1 0,0 2 0,-1 1 0,1 0 0,0 2 1,-1 1-1,-35 7 0,46-5-435,-1 0 0,1 1 1,0 1-1,0 1 0,-20 12 1,-27 24-6051,32-18-2683</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23.094"/>
    </inkml:context>
    <inkml:brush xml:id="br0">
      <inkml:brushProperty name="width" value="0.025" units="cm"/>
      <inkml:brushProperty name="height" value="0.025" units="cm"/>
    </inkml:brush>
  </inkml:definitions>
  <inkml:trace contextRef="#ctx0" brushRef="#br0">1 2117 14446,'0'0'411,"9"-10"-427,146-173 2036,55-62-442,319-294-412,23 21-3521,-452 426 1088,-31 28 385,66-63-1573,235-170 0,-360 290 2433,-6 3-4,0 1 0,0 0 0,1-1 0,0 1 0,0 1 0,0-1 0,0 1 0,0 0 0,0 0 0,0 0 0,1 1 0,-1 0 0,1 0 0,-1 0 0,9 1 0,-11 7-4095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50.659"/>
    </inkml:context>
    <inkml:brush xml:id="br0">
      <inkml:brushProperty name="width" value="0.035" units="cm"/>
      <inkml:brushProperty name="height" value="0.035" units="cm"/>
      <inkml:brushProperty name="color" value="#E71224"/>
    </inkml:brush>
  </inkml:definitions>
  <inkml:trace contextRef="#ctx0" brushRef="#br0">6 76 13523,'0'0'173,"-1"-1"-1,1 1 1,-1-1 0,1 0 0,-1 1 0,1-1-1,-1 0 1,1 1 0,0-1 0,0 0 0,-1 0-1,1 1 1,0-1 0,0 0 0,0 0 0,0 1-1,0-1 1,0 0 0,0 0 0,0 1 0,0-1-1,0-1 1,15 3 3673,0 2-3466,7 0 185,1-2-1,0 0 0,0-2 0,43-6 1,88-28 82,-58 11-624,-80 24-590,-15 0 530,-1 0-1,0 0 1,0 0 0,0 0 0,1 1 0,-1-1 0,0 0 0,0 0 0,0 0 0,0 0 0,1 1 0,-1-1-1,0 0 1,0 0 0,0 0 0,0 1 0,0-1 0,0 0 0,0 0 0,1 1 0,-1-1 0,0 0 0,0 0-1,0 1 1,0-1 0,0 0 0,0 0 0,0 1 0,0-1 0,0 0 0,-1 0 0,1 1 0,0 1-46,-1-1 0,0 1 1,0-1-1,0 0 1,0 1-1,0-1 0,0 0 1,-1 0-1,1 1 1,0-1-1,-1 0 0,1 0 1,0 0-1,-1-1 1,-2 2-1,-16 5-550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28.310"/>
    </inkml:context>
    <inkml:brush xml:id="br0">
      <inkml:brushProperty name="width" value="0.025" units="cm"/>
      <inkml:brushProperty name="height" value="0.025" units="cm"/>
    </inkml:brush>
  </inkml:definitions>
  <inkml:trace contextRef="#ctx0" brushRef="#br0">97 11 2883,'0'0'2306,"-57"-6"-2210,46 5-64,2 0-32,0-1-160,-2 2-1474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28.673"/>
    </inkml:context>
    <inkml:brush xml:id="br0">
      <inkml:brushProperty name="width" value="0.025" units="cm"/>
      <inkml:brushProperty name="height" value="0.025" units="cm"/>
    </inkml:brush>
  </inkml:definitions>
  <inkml:trace contextRef="#ctx0" brushRef="#br0">1 151 8712,'0'0'10570,"73"1"-9769,-12-20-32,12-7-321,7-1-320,0-2-32,-6 5-32,-14 7-32,-13 8-640,-15 9-769,-20 0-1730,-12 11-1217,-5 5-321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29.022"/>
    </inkml:context>
    <inkml:brush xml:id="br0">
      <inkml:brushProperty name="width" value="0.025" units="cm"/>
      <inkml:brushProperty name="height" value="0.025" units="cm"/>
    </inkml:brush>
  </inkml:definitions>
  <inkml:trace contextRef="#ctx0" brushRef="#br0">0 150 6790,'0'0'10634,"79"1"-9352,-20-20-161,3-5-673,8 0-320,-11 1-64,-7 6-416,-15 0-1634,-16 4-3267,-19-1-1217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29.354"/>
    </inkml:context>
    <inkml:brush xml:id="br0">
      <inkml:brushProperty name="width" value="0.025" units="cm"/>
      <inkml:brushProperty name="height" value="0.025" units="cm"/>
    </inkml:brush>
  </inkml:definitions>
  <inkml:trace contextRef="#ctx0" brushRef="#br0">0 390 4132,'0'0'10858,"8"-9"-10084,21-17-276,1 1-1,2 1 1,37-21-1,-57 36-463,16-8 94,-1-2 1,-1-2 0,-1 0-1,-1-1 1,-1-1 0,-1-2-1,-1 0 1,34-54 0,-54 181 885,-1-91-1118,1 1-1,0 0 0,0-1 1,1 1-1,0-1 0,1 0 1,1 1-1,0-2 1,0 1-1,1 0 0,0-1 1,1 0-1,1 0 0,-1 0 1,1-1-1,1 0 0,0 0 1,0-1-1,14 11 1,12-4-4744,0-12-5578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0.729"/>
    </inkml:context>
    <inkml:brush xml:id="br0">
      <inkml:brushProperty name="width" value="0.025" units="cm"/>
      <inkml:brushProperty name="height" value="0.025" units="cm"/>
    </inkml:brush>
  </inkml:definitions>
  <inkml:trace contextRef="#ctx0" brushRef="#br0">4 82 11531,'0'0'1778,"0"-9"384,0-20 186,0 56-842,0 71-1010,-2 1-435,0-34 69,10 111 0,-8-174-81,0 0-1,0 0 1,1 0 0,-1 0 0,0-1 0,1 1 0,-1 0 0,1 0-1,0 0 1,-1 0 0,1-1 0,0 1 0,0 0 0,0-1 0,0 1 0,1 0-1,-1-1 1,0 0 0,1 1 0,-1-1 0,2 1 0,-1-1 12,-1-1 0,1 0 0,-1 0 0,1 0 0,-1 0 0,1 0 0,-1 0 0,1 0 0,-1 0 0,1-1 0,-1 1 0,1 0 0,-1-1 0,0 0 0,1 1 0,-1-1 0,0 0 0,1 1 0,-1-1 0,2-2 0,8-7 276,0 0 0,-1 0 0,0-1 0,9-13 0,-18 22-326,32-41 145,-3-2 0,-2-1 0,-1-1 0,-3-1 0,-2-2 0,-2 0 1,23-90-1,-42 137-647,-21 45-7362,8-16 1997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1.173"/>
    </inkml:context>
    <inkml:brush xml:id="br0">
      <inkml:brushProperty name="width" value="0.025" units="cm"/>
      <inkml:brushProperty name="height" value="0.025" units="cm"/>
    </inkml:brush>
  </inkml:definitions>
  <inkml:trace contextRef="#ctx0" brushRef="#br0">1 357 10410,'0'0'5109,"10"-4"-2195,-3 2-2663,-1 0-1,0-1 0,1 0 0,-1 0 1,0-1-1,-1 1 0,1-1 0,-1-1 1,1 1-1,-1-1 0,0 0 0,-1 0 1,1 0-1,-1-1 0,4-7 0,26-54 317,-32 63-514,-1-1 0,1 0 0,-1 0-1,1 1 1,-1-1 0,-1 0 0,1 0 0,-1 0 0,0 0 0,0 0 0,0 0 0,-2-9 0,1 13-48,1 1 0,0-1 0,-1 0 0,1 1 0,0-1 0,-1 0 0,1 1-1,-1-1 1,1 1 0,-1-1 0,0 1 0,1-1 0,-1 1 0,1 0 0,-1-1 0,0 1 0,0 0 0,1-1 0,-1 1 0,0 0 0,1 0 0,-1 0 0,0-1 0,0 1 0,1 0 0,-1 0 0,0 0 0,0 0 0,1 0 0,-1 0 0,0 1 0,0-1 0,1 0 0,-1 0 0,0 1-1,1-1 1,-2 1 0,-25 14-86,19-7 65,0-1 1,0 1 0,1 0 0,0 0 0,1 1-1,-1 0 1,2 0 0,0 0 0,0 1 0,0 0 0,1 0-1,1 0 1,0 1 0,0-1 0,1 1 0,0-1 0,1 1-1,0 16 1,1-25 12,1-1 0,-1 1-1,1-1 1,0 0-1,-1 1 1,1-1 0,0 0-1,0 1 1,0-1 0,0 0-1,0 0 1,1 0 0,-1 0-1,0 0 1,0 0-1,1-1 1,-1 1 0,0 0-1,1-1 1,-1 1 0,1-1-1,-1 1 1,1-1 0,-1 1-1,1-1 1,-1 0-1,1 0 1,-1 0 0,1 0-1,-1 0 1,3-1 0,4 1 29,1 0 1,-1-1 0,0 0 0,15-4 0,-12 1-9,0-1 1,-1 0 0,1-1-1,-1 0 1,0 0-1,0-1 1,12-11-1,-16 12 5,1 0-1,-1 0 1,0-1-1,0 1 0,-1-1 1,0-1-1,-1 1 1,1-1-1,-1 1 1,5-16-1,-8 20 39,0 1 1,0 0-1,-1 0 0,1 0 0,-1-1 1,0 1-1,1 0 0,-1-1 1,0 1-1,0 0 0,-1-1 0,1 1 1,0 0-1,-1 0 0,0-1 1,1 1-1,-1 0 0,0 0 1,0 0-1,0 0 0,0 0 0,0 0 1,-1 0-1,1 0 0,-1 0 1,-1-1-1,2 3-62,1 0 0,-1-1 0,1 1 1,-1 0-1,0-1 0,1 1 0,-1 0 0,1-1 0,-1 1 1,1-1-1,-1 1 0,1 0 0,-1-1 0,1 0 0,-1 1 1,1-1-1,0 1 0,-1-1 0,1 1 0,0-1 0,0 0 1,-1 1-1,1-1 0,0 0 0,0 1 0,0-1 0,0 0 1,0 1-1,0-1 0,0 0 0,0 1 0,0-1 0,0 0 1,0 1-1,0-1 0,0 0 0,1 1 0,-1-1 0,0 1 1,0-1-1,1 0 0,-1 1 0,0-1 0,1 1 0,-1-1 1,1 1-1,-1-1 0,1 1 0,-1-1 0,1 1 0,-1-1 1,1 1-1,-1 0 0,1-1 0,0 1 0,39-25-219,-35 23 177,47-33-3962,-49 32 2998,0 0-1,0-1 1,0 1-1,0-1 1,0 0-1,-1 0 1,3-5 0,5-19-7466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2.566"/>
    </inkml:context>
    <inkml:brush xml:id="br0">
      <inkml:brushProperty name="width" value="0.025" units="cm"/>
      <inkml:brushProperty name="height" value="0.025" units="cm"/>
    </inkml:brush>
  </inkml:definitions>
  <inkml:trace contextRef="#ctx0" brushRef="#br0">23 203 15310,'0'0'4111,"-3"12"-3524,-5 30 198,2 1 0,3-1-1,1 1 1,1 0 0,10 67 0,-8-103-773,0 0-1,0 0 1,1 0 0,0-1 0,1 1 0,0-1 0,5 10 0,-7-15-1,-1 1 1,1-1-1,0 0 1,1 1-1,-1-1 1,0 0-1,0 0 1,0 0-1,1 0 1,-1 0-1,0 0 1,1 0-1,-1-1 1,1 1 0,-1 0-1,1-1 1,-1 1-1,1-1 1,0 0-1,-1 1 1,1-1-1,0 0 1,-1 0-1,1 0 1,-1 0-1,1 0 1,0 0-1,-1-1 1,1 1-1,0 0 1,-1-1 0,1 0-1,-1 1 1,1-1-1,-1 0 1,1 0-1,-1 1 1,2-2-1,7-6 25,1-1-1,-1 0 0,-1 0 0,0-1 1,0 0-1,-1 0 0,14-23 0,26-32-151,-47 69 66,0 0 0,0-1 1,0 1-1,0 0 0,-1 0 1,1 0-1,-1 0 1,0-1-1,-1 8 0,0 36 97,0-17-140,4 46 0,-3-75-19,0 0 0,0 0-1,0 0 1,0 0-1,0 0 1,1 0-1,-1 0 1,0 1-1,0-1 1,1 0-1,-1 0 1,1 0-1,-1 0 1,1 0-1,-1 0 1,1-1 0,0 1-1,0 0 1,-1 0-1,1 0 1,0 0-1,0-1 1,0 1-1,0 0 1,-1-1-1,1 1 1,0-1-1,0 1 1,0-1 0,1 0-1,-1 1 1,0-1-1,0 0 1,0 0-1,0 1 1,0-1-1,0 0 1,0 0-1,0 0 1,0 0-1,1-1 1,-1 1-1,0 0 1,0 0 0,0-1-1,0 1 1,0-1-1,0 1 1,0-1-1,0 1 1,0-1-1,1-1 1,5-2-707,0 0 1,-1 0-1,0-1 0,0 0 1,0 0-1,6-7 0,0-4 233,-1 0 0,0 0 0,15-31 0,-18 30 1355,-1 0 0,-1-1-1,-1 1 1,5-22 0,-10 32 1820,-3 7-1125,-9 15-809,-9 30-782,20-42 198,1 0 1,-1 0 0,1 0-1,0 0 1,-1 0 0,2 0-1,-1 0 1,0 0-1,2 6 1,-2-9-48,0 1 0,0 0 0,1 0 0,-1 0 0,1-1 0,-1 1 0,1 0 0,-1 0 0,1-1 0,-1 1 0,1 0 0,0-1 0,-1 1 0,1-1 1,0 1-1,-1-1 0,1 1 0,0-1 0,0 1 0,0-1 0,-1 0 0,3 1 0,0-1 15,0 0 0,1 0 0,-1-1 0,0 1 0,0-1 0,1 0 0,-1 0 0,0 0 0,0 0 0,0 0 0,0-1 0,0 1 0,0-1 0,-1 0 0,1 0 0,3-4 0,11-8 16,-1 0 0,17-21 0,-28 29-37,0 0 0,0 0 1,-1 0-1,1-1 0,-2 1 0,1-1 1,-1 0-1,0 0 0,3-13 0,-37 80-349,28-51 392,0-1-1,1 1 1,0 0-1,1 0 1,-1 0-1,2 0 1,-1 0-1,3 17 1,-2-25-33,0 0 1,0 0-1,1 0 0,-1 0 1,1-1-1,-1 1 0,1 0 1,-1 0-1,1-1 0,-1 1 1,1 0-1,0-1 1,-1 1-1,1 0 0,0-1 1,-1 1-1,1-1 0,0 1 1,0-1-1,0 0 0,-1 1 1,1-1-1,0 0 0,0 1 1,0-1-1,0 0 1,0 0-1,0 0 0,0 0 1,0 0-1,-1 0 0,1 0 1,0 0-1,0 0 0,1-1 1,32-10 1032,-22 1-971,-1 1 0,0-1 1,0-1-1,-1 0 0,0-1 0,-1 0 0,0 0 1,-1-1-1,0 0 0,-1 0 0,7-19 1,-7 14-185,-1-1 0,-1 1 1,0-1-1,-1 0 1,-1-1-1,-1 1 0,-1 0 1,-1-26-1,0 46 86,0-1 0,0 0 0,-1 1-1,1-1 1,0 0 0,0 0 0,0 1 0,0-1 0,0 0 0,0 1-1,-1-1 1,1 0 0,0 0 0,0 0 0,0 1 0,-1-1-1,1 0 1,0 0 0,0 0 0,-1 1 0,1-1 0,0 0 0,0 0-1,-1 0 1,1 0 0,0 0 0,-1 0 0,1 1 0,0-1 0,0 0-1,-1 0 1,1 0 0,0 0 0,-1 0 0,1 0 0,0 0-1,-1 0 1,1-1 0,0 1 0,0 0 0,-1 0 0,1 0 0,0 0-1,-1 0 1,1 0 0,0 0 0,0-1 0,-1 1 0,1 0 0,0 0-1,0 0 1,-1-1 0,1 1 0,0 0 0,0 0 0,0-1-1,0 1 1,-1 0 0,1 0 0,0-1 0,0 1 0,0 0 0,0-1-1,0 1 1,0 0 0,0-1 0,0 1 0,0-1 0,-15 22-119,3 5 86,0 2-1,-9 37 0,17-53 60,2 0-1,0-1 1,0 1-1,1 0 0,0 0 1,1 0-1,1 0 1,2 20-1,-2-29 2,0-1 0,0 1 0,-1-1 0,1 1 0,1-1 0,-1 1 0,0-1 0,1 0 0,-1 0 0,1 0 0,-1 0 0,1 0 0,0 0 0,0 0 0,0 0 0,0-1 0,0 1 0,1-1 0,-1 1 0,0-1 0,1 0 0,-1 0 0,1 0 0,-1 0 0,1-1 0,-1 1 0,1-1 0,0 1 0,-1-1 0,1 0 0,0 0 0,-1 0-1,1 0 1,0-1 0,2 0 0,4 0 66,-1-1-1,0 0 1,0 0-1,0-1 0,0 0 1,0-1-1,0 1 0,-1-2 1,14-8-1,-7 1 17,-1-1-1,0 0 1,-1 0 0,0-1-1,-1-1 1,0 0-1,-2-1 1,0 0 0,0 0-1,-2 0 1,7-20 0,-6 9-34,-1 0 1,-2-1 0,0 0 0,-2 0-1,-1 0 1,-2-40 0,0 67-73,0 1 0,0-1 1,0 1-1,1-1 0,-1 1 1,0-1-1,0 0 0,0 1 1,0-1-1,0 1 0,0-1 1,0 1-1,0-1 0,0 1 0,-1-1 1,1 0-1,0 1 0,0-1 1,0 1-1,-1-1 0,1 1 1,0-1-1,-1 1 0,1-1 1,0 1-1,-1 0 0,1-1 0,0 1 1,-1-1-1,1 1 0,-1 0 1,1-1-1,-1 1 0,1 0 1,-1 0-1,1-1 0,-1 1 1,1 0-1,-1 0 0,1 0 1,-1 0-1,1 0 0,-1 0 0,0 0 1,1 0-1,-1 0 0,1 0 1,-1 0-1,1 0 0,-1 0 1,1 0-1,-1 0 0,0 0 1,1 1-1,-1-1 0,0 0 0,-1 2-14,0-1-1,0 1 1,0-1-1,0 1 1,0 0-1,0 0 1,1 0-1,-1 0 1,1 0-1,-1 0 1,-1 4-1,-4 11 6,1-1-1,1 1 1,1 1 0,0-1-1,1 0 1,1 1 0,1 0 0,0 0-1,1-1 1,4 23 0,0-10 42,2-1 0,1 1 0,2-1 0,0-1 0,17 33 0,-25-55 36,-4-25-23,0-1 1,-1 0-1,-2 1 1,0 0-1,0 0 1,-19-33-1,13 26-27,4 14-119,21 31-41,-7-14-123,1 0-1,1-1 1,-1 1 0,1-2-1,-1 1 1,1-1-1,0 0 1,1 0 0,-1-1-1,0 0 1,1-1 0,-1 0-1,1 0 1,-1-1-1,10 0 1,-12 0 111,0 0 0,0-1-1,0 0 1,-1 0 0,1 0 0,0-1 0,-1 1-1,1-1 1,-1-1 0,0 1 0,1-1 0,-1 0-1,0 0 1,-1 0 0,1-1 0,-1 0 0,1 0-1,-1 0 1,0 0 0,0-1 0,-1 1-1,5-8 1,7-34 1028,-9 26 2180,-9 45-1845,-1-7-1050,-9 70 1610,12-81-1616,0 1-1,1-1 1,0 1-1,1 0 1,-1-1-1,2 1 1,-1-1-1,5 14 1,-6-20-163,0 0 1,0-1 0,0 1 0,1 0-1,-1 0 1,0 0 0,0 0 0,1-1 0,-1 1-1,0 0 1,1 0 0,-1-1 0,1 1 0,-1 0-1,1-1 1,0 1 0,-1 0 0,1-1 0,0 1-1,-1-1 1,1 1 0,0-1 0,-1 1 0,1-1-1,0 0 1,0 1 0,0-1 0,-1 0 0,1 0-1,0 1 1,0-1 0,0 0 0,0 0 0,0 0-1,-1 0 1,1 0 0,0 0 0,0 0 0,0-1-1,0 1 1,0 0 0,-1 0 0,1-1 0,0 1-1,0 0 1,0-1 0,-1 1 0,1-1 0,0 1-1,-1-1 1,1 1 0,0-1 0,0 0 0,1-2-469,1 0 1,-1 0 0,0 1 0,0-2 0,0 1 0,-1 0 0,1 0 0,-1 0 0,0-1 0,0 1-1,1-7 1,1-53-9309,-3 22 1126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2.900"/>
    </inkml:context>
    <inkml:brush xml:id="br0">
      <inkml:brushProperty name="width" value="0.025" units="cm"/>
      <inkml:brushProperty name="height" value="0.025" units="cm"/>
    </inkml:brush>
  </inkml:definitions>
  <inkml:trace contextRef="#ctx0" brushRef="#br0">9 0 11627,'-3'0'2979,"-3"0"-737,6 9-1762,0 8-416,0 3 1,0 2-1,15-2-96,2-5-1794,5-4-1986,3-9-1985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3.248"/>
    </inkml:context>
    <inkml:brush xml:id="br0">
      <inkml:brushProperty name="width" value="0.025" units="cm"/>
      <inkml:brushProperty name="height" value="0.025" units="cm"/>
    </inkml:brush>
  </inkml:definitions>
  <inkml:trace contextRef="#ctx0" brushRef="#br0">52 1 10218,'0'0'11952,"-6"7"-11156,-2 2-596,5-5-141,0-1 0,-1 1 0,1 0 0,1 0 0,-1 0 1,-3 9-1,6-13-134,1 1 1,-1-1 0,1 1 0,-1-1 0,1 1 0,0-1-1,-1 1 1,1-1 0,0 0 0,0 1 0,-1-1 0,1 0-1,0 1 1,0-1 0,-1 0 0,1 0 0,0 0-1,0 0 1,-1 0 0,1 0 0,0 0 0,0 0 0,0 0-1,0 0 1,36 1-935,-25 0 675,-7-1 343,0 1 0,0 0 0,1 0 0,-1 0-1,0 1 1,-1 0 0,1 0 0,0 0 0,8 6 0,-12-8 44,0 1-1,0 0 1,0-1 0,0 1 0,0 0-1,-1 0 1,1 0 0,0 0 0,-1 0-1,1 0 1,0 0 0,-1 0 0,0 0-1,1 0 1,-1 0 0,1 0 0,-1 0-1,0 1 1,0 1 0,0-1 28,0-1 1,-1 1-1,1 0 1,-1 0-1,0-1 1,1 1-1,-1-1 1,0 1-1,0-1 1,0 1-1,0-1 1,0 1-1,-1-1 1,1 0-1,0 0 0,-1 1 1,-1 0-1,-11 9-227,-46 33 1147,55-42-1634,1 1 0,-1-1 1,0 0-1,0-1 1,0 1-1,0-1 0,-7 1 1,-1-1-7232</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3.988"/>
    </inkml:context>
    <inkml:brush xml:id="br0">
      <inkml:brushProperty name="width" value="0.025" units="cm"/>
      <inkml:brushProperty name="height" value="0.025" units="cm"/>
    </inkml:brush>
  </inkml:definitions>
  <inkml:trace contextRef="#ctx0" brushRef="#br0">1 355 8168,'4'-12'1729,"4"-7"-1139,2-5 1331,-1 0 1,-1 0-1,-1-1 1,-2 1-1,4-30 0,-12 54-1358,-4 12-74,-6 14-14,8-9-466,1 0 0,0 0 0,1 1 0,1-1 0,0 25 0,2-41-5,0 0-1,0 0 1,0 0 0,0 0 0,0 0 0,0 0 0,0 0 0,1 0 0,-1 0 0,0-1-1,1 1 1,-1 0 0,0 0 0,1 0 0,-1 0 0,1 0 0,-1 0 0,1-1-1,-1 1 1,1 0 0,0-1 0,0 1 0,-1 0 0,1-1 0,0 1 0,0-1 0,-1 1-1,1-1 1,0 1 0,2 0 0,0-1 21,-1 1 0,1-1 0,0 0 0,0 0 0,0-1 0,-1 1 0,1 0 0,0-1 0,0 0 0,4-1 0,6-3 97,-2-1 1,1 0 0,20-14 0,-9 3-68,-1-1 1,-1 0 0,-1-2-1,22-27 1,-35 38 41,0 0-1,0 0 1,-1-1 0,0 0 0,-1-1 0,0 1 0,-1-1-1,0 0 1,-1 0 0,0 0 0,0-1 0,-1 1 0,0-14-1,-2 24-96,0 1 0,1-1-1,-1 0 1,0 0-1,0 1 1,0-1 0,0 0-1,0 0 1,-1 1-1,1-1 1,0 0 0,0 1-1,0-1 1,-1 0-1,1 0 1,0 1 0,-1-1-1,1 1 1,0-1-1,-1 0 1,1 1 0,-1-1-1,1 1 1,-1-1-1,1 1 1,-2-1 0,-13 7-201,-14 29-15,22-21 207,0 0-1,2 0 0,0 1 0,0-1 1,2 1-1,-1 0 0,2 0 1,0 1-1,1-1 0,1 23 1,0-36 5,0 0 1,1 0-1,-1 0 1,0 0 0,1 0-1,-1-1 1,1 1 0,-1 0-1,1 0 1,0-1 0,0 1-1,0 0 1,0-1 0,0 1-1,0-1 1,1 1-1,-1-1 1,0 0 0,1 0-1,-1 1 1,1-1 0,1 1-1,0-1 14,1 0 1,-1 0-1,0 0 0,0 0 0,0-1 0,0 1 0,1-1 0,-1 0 0,0 0 0,0 0 1,1 0-1,2-2 0,4 0 28,-1 0 0,0-1 0,0 0-1,0 0 1,0-1 0,0-1 0,15-10 0,-17 11-13,0-1-1,-1-1 1,0 1-1,0-1 0,-1 0 1,0-1-1,0 1 1,0-1-1,-1 0 1,0 0-1,0 0 1,-1-1-1,0 1 0,0-1 1,0 0-1,-1 0 1,-1 0-1,2-8 1,-3 16-29,0 0 1,0 0-1,0-1 1,0 1-1,0 0 1,0 0-1,0 0 1,0 0-1,0-1 1,0 1-1,0 0 1,0 0-1,0 0 1,0 0-1,0 0 0,0-1 1,0 1-1,0 0 1,0 0-1,0 0 1,0 0-1,0-1 1,0 1-1,0 0 1,0 0-1,0 0 1,0 0-1,0 0 1,0-1-1,0 1 1,0 0-1,-1 0 1,1 0-1,0 0 1,0 0-1,0 0 1,0 0-1,0-1 1,-1 1-1,1 0 1,0 0-1,0 0 1,0 0-1,0 0 1,0 0-1,-1 0 1,1 0-1,0 0 1,0 0-1,0 0 1,0 0-1,-1 0 1,1 0-1,0 0 1,0 0-1,0 0 1,0 0-1,-1 0 1,-9 11-151,-6 19 29,15-26 113,-1 1 0,1 0 1,0 0-1,0 0 0,1 0 1,0-1-1,0 1 0,0 0 1,0 0-1,1 0 0,0 0 0,0 0 1,0-1-1,2 6 0,-1-7 14,-1-1 0,1 1 0,0-1 0,0 0 0,0 0 0,0 0 0,1 0 0,-1 0 0,0 0 0,1 0 0,-1-1 0,1 1 0,0-1 0,0 0 0,-1 0 0,1 0 0,0 0 0,0 0 0,0-1 0,0 1 0,0-1 0,0 0 0,6 0 0,-3 0 16,1 1 1,0-1-1,-1 0 0,1-1 1,-1 0-1,1 0 0,-1 0 1,1-1-1,-1 0 1,10-4-1,-14 4 0,0 0 0,1 0-1,-1 0 1,0 0 0,-1 0 0,1 0 0,0-1 0,0 1-1,-1 0 1,0-1 0,1 0 0,-1 1 0,0-1-1,0 0 1,0 0 0,-1 1 0,1-1 0,-1 0 0,1 0-1,-1 0 1,0 0 0,0 0 0,-1 0 0,1 1-1,0-1 1,-2-5 0,-17-47 543,16 49-522,0-1-1,0 0 1,0 0 0,1 0-1,0 0 1,1 0 0,-2-12-1,4 18-46,-1 0 0,1 0 0,0 1 0,0-1 0,-1 0-1,1 0 1,0 1 0,0-1 0,0 0 0,0 1 0,0-1 0,0 1-1,0-1 1,0 1 0,0-1 0,0 1 0,0 0 0,0 0 0,0-1 0,0 1-1,0 0 1,0 0 0,0 0 0,0 0 0,0 0 0,0 1 0,0-1-1,0 0 1,2 1 0,2-1-20,32 0-350,87-1-6958,-77-2-874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53.235"/>
    </inkml:context>
    <inkml:brush xml:id="br0">
      <inkml:brushProperty name="width" value="0.035" units="cm"/>
      <inkml:brushProperty name="height" value="0.035" units="cm"/>
      <inkml:brushProperty name="color" value="#E71224"/>
    </inkml:brush>
  </inkml:definitions>
  <inkml:trace contextRef="#ctx0" brushRef="#br0">232 5 12459,'3'-1'205,"14"-3"1677,-14 7-604,-7 6 66,-51 69 1797,-53 80-1089,89-128-1900,2 2-1,1 1 0,-14 42 0,25-58-341,9-28-986,10-26-1420,7-23 1070,-7 23 556</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5.160"/>
    </inkml:context>
    <inkml:brush xml:id="br0">
      <inkml:brushProperty name="width" value="0.025" units="cm"/>
      <inkml:brushProperty name="height" value="0.025" units="cm"/>
    </inkml:brush>
  </inkml:definitions>
  <inkml:trace contextRef="#ctx0" brushRef="#br0">278 100 10698,'1'-7'778,"0"0"-1,0-1 1,0 1 0,-1 0 0,0-1-1,0 1 1,-3-12 0,3 17-689,-1 0 0,0 0 1,0 1-1,0-1 1,0 0-1,0 1 1,0-1-1,-1 1 0,1-1 1,0 1-1,-1 0 1,1 0-1,-1-1 1,1 1-1,-1 0 0,0 0 1,0 0-1,1 1 1,-1-1-1,0 0 1,0 1-1,0-1 0,0 1 1,0 0-1,0-1 1,1 1-1,-1 0 1,0 0-1,0 0 0,0 0 1,0 1-1,0-1 1,-3 1-1,-1 1-85,0-1-1,0 1 1,0 1-1,0-1 1,1 1-1,-1 0 1,1 0-1,-1 1 1,1-1-1,0 1 1,0 0-1,1 1 1,-1-1-1,1 1 1,0 0 0,-5 9-1,-6 7 39,2 1 1,-18 39-1,18-35 105,2 1 0,1 0 0,1 1 0,2-1 1,0 2-1,2-1 0,1 1 0,0 40 0,4-66-139,0 0-1,0 0 1,0 0 0,1 0 0,-1 0-1,1-1 1,-1 1 0,1 0 0,0 0-1,0 0 1,1-1 0,-1 1 0,0 0 0,1-1-1,0 0 1,-1 1 0,1-1 0,0 0-1,0 0 1,1 0 0,-1 0 0,0 0-1,1 0 1,-1-1 0,4 3 0,0-2 15,0 0 1,-1-1-1,1 0 1,0 0-1,0 0 1,0-1-1,0 0 1,0 0-1,0 0 1,0-1-1,0 1 1,7-3-1,-5 0 89,-1 0 0,1 0-1,-1 0 1,1-1 0,-1 0 0,0-1-1,-1 1 1,1-1 0,-1-1-1,0 1 1,0-1 0,-1 0 0,1 0-1,-1-1 1,-1 0 0,1 0 0,-1 0-1,0 0 1,-1 0 0,0-1 0,0 0-1,-1 0 1,1 0 0,-2 0 0,1 0-1,-1 0 1,-1 0 0,1-14 0,-1 20-100,0 1 1,0-1 0,0 0 0,0 1 0,0-1 0,0 0 0,-1 1 0,1-1 0,-1 0 0,1 1-1,-1-1 1,1 1 0,-1-1 0,0 1 0,0-1 0,1 1 0,-1 0 0,0-1 0,-1 1 0,1 0 0,0 0-1,0-1 1,0 1 0,-1 0 0,1 0 0,0 0 0,-1 1 0,1-1 0,-1 0 0,1 1 0,-1-1-1,0 0 1,1 1 0,-1 0 0,0-1 0,1 1 0,-1 0 0,0 0 0,1 0 0,-1 0 0,0 0-1,1 0 1,-4 2 0,0-1-32,1 0-1,-1 0 0,1 1 0,-1 0 1,1 0-1,0 0 0,0 0 1,0 1-1,0 0 0,0 0 1,1 0-1,-1 0 0,1 0 0,-6 7 1,8-8 14,0-1 1,0 0-1,0 1 1,0-1-1,0 0 0,0 1 1,0-1-1,0 1 1,1 0-1,-1-1 1,0 1-1,1-1 0,-1 1 1,1 0-1,0 0 1,0-1-1,0 1 1,0 0-1,0-1 1,0 1-1,0 0 0,0 0 1,1-1-1,0 3 1,0-3 3,0 0 1,0 0-1,1 0 1,-1-1-1,1 1 1,-1 0-1,1-1 1,-1 1-1,1-1 1,-1 0-1,1 1 1,-1-1-1,1 0 1,0 0-1,-1 0 1,1 0-1,-1 0 1,1 0-1,0-1 1,1 1-1,9-3 32,1 0-1,-1 0 1,0-1-1,0 0 1,13-8 0,-10 3 1,0 0 1,0-1 0,-1-1 0,0 0-1,-1-1 1,14-16 0,-27 28-38,0 0 0,0 0 0,0 0 0,0 0 0,0 0 0,0-1 0,0 1 0,1 0 0,-1 0 0,0 0 0,0 0 0,0 0 0,0 0 0,0 0 0,0 0 0,1 0 0,-1 0 0,0 0 0,0 0 0,0 0 0,0 0 0,0 0 0,1 0 0,-1 0 0,0 0 0,0 0 0,0 0 0,0 0-1,0 0 1,1 0 0,-1 0 0,0 0 0,0 0 0,0 0 0,0 0 0,0 0 0,0 0 0,1 0 0,-1 0 0,0 0 0,0 0 0,0 1 0,0-1 0,0 0 0,0 0 0,0 0 0,0 0 0,1 0 0,-1 0 0,0 1 0,0-1 0,0 0 0,0 0 0,0 0 0,0 0 0,0 0 0,0 1 0,0-1 0,0 0 0,0 0 0,0 0 0,0 0 0,0 0 0,0 1 0,0-1 0,0 0 0,0 0 0,1 21-141,-3 24 131,-5-11 56,4-26-470,1-1-1,0 1 0,1-1 1,0 1-1,0 0 1,1 0-1,0-1 1,0 1-1,2 12 1,-2-20 301,1 1 0,-1-1 0,0 0 0,1 1 0,-1-1 0,1 0 0,-1 1 0,0-1 1,1 0-1,-1 1 0,1-1 0,-1 0 0,1 0 0,-1 1 0,1-1 0,-1 0 0,1 0 1,-1 0-1,1 0 0,-1 0 0,1 0 0,-1 0 0,1 0 0,-1 0 0,1 0 0,0 0 1,-1 0-1,1 0 0,-1 0 0,1 0 0,-1 0 0,1-1 0,-1 1 0,1 0 1,-1 0-1,0-1 0,1 1 0,-1 0 0,1-1 0,0 0 0,18-12-3560,6-10-908</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5.558"/>
    </inkml:context>
    <inkml:brush xml:id="br0">
      <inkml:brushProperty name="width" value="0.025" units="cm"/>
      <inkml:brushProperty name="height" value="0.025" units="cm"/>
    </inkml:brush>
  </inkml:definitions>
  <inkml:trace contextRef="#ctx0" brushRef="#br0">95 0 9929,'0'0'9487,"-7"14"-9359,-13 30 250,-15 50 1,27-70-119,1 0 1,1 0 0,2 1 0,-4 43-1,9-68-241,-1 0 0,0 0 0,0 1-1,0-1 1,0 0 0,0 0 0,0 0-1,1 1 1,-1-1 0,0 0 0,0 0-1,0 0 1,1 0 0,-1 0-1,0 1 1,0-1 0,0 0 0,1 0-1,-1 0 1,0 0 0,0 0 0,1 0-1,-1 0 1,0 0 0,0 0 0,1 0-1,-1 0 1,0 0 0,0 0 0,1 0-1,-1 0 1,0 0 0,0 0 0,1 0-1,-1 0 1,0 0 0,0 0-1,0-1 1,1 1 0,-1 0 0,0 0-1,0 0 1,0 0 0,1-1 0,-1 1-1,0 0 1,0 0 0,12-8 603,-7 0-483,0-1-1,-1 0 1,1 1 0,-1-1 0,-1-1-1,0 1 1,3-14 0,8-70 251,-10 45-301,-3 22-49,0 21-38,-1 8-16,0 0 14,0-1-1,0 0 1,0 0-1,0 0 0,0 1 1,0-1-1,0 0 0,1 0 1,-1 0-1,1 1 0,0-1 1,0 0-1,0 0 1,0 0-1,0 0 0,0 0 1,0-1-1,0 1 0,1 0 1,-1-1-1,1 1 0,0 0 1,3 2-1,0-2 22,0-1 0,0 1-1,1-1 1,-1 0 0,1 0-1,-1-1 1,1 1 0,10-2-1,-8 1 16,32-2-3108,-16-10-4579,-13 1-3245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6.459"/>
    </inkml:context>
    <inkml:brush xml:id="br0">
      <inkml:brushProperty name="width" value="0.025" units="cm"/>
      <inkml:brushProperty name="height" value="0.025" units="cm"/>
    </inkml:brush>
  </inkml:definitions>
  <inkml:trace contextRef="#ctx0" brushRef="#br0">0 113 11659,'0'0'8862,"9"7"-8110,-6-5-707,-1 1 3,1-1 1,-1 0 0,0 1 0,1-1 0,0-1 0,-1 1 0,1 0-1,0-1 1,0 1 0,0-1 0,0 0 0,0 0 0,0 0 0,0 0-1,1 0 1,-1-1 0,0 0 0,0 1 0,1-1 0,-1-1 0,0 1 0,0 0-1,1-1 1,-1 1 0,0-1 0,0 0 0,0 0 0,0 0 0,0-1-1,4-1 1,3-4 15,0 0 0,0 0 0,-1-1 1,9-9-1,-16 15-18,0-1 0,0 1 0,1-1 0,-1 0 0,-1 1 1,1-1-1,0 0 0,-1 0 0,1 0 0,-1-1 1,0 1-1,0 0 0,0 0 0,-1-1 0,1 1 0,-1 0 1,0-1-1,0 1 0,0-6 0,-1 8-36,1-1-1,-1 1 0,0-1 1,0 1-1,1 0 1,-1-1-1,0 1 0,0 0 1,0-1-1,-1 1 1,1 0-1,0 0 1,0 0-1,-1 0 0,1 0 1,0 0-1,-1 1 1,1-1-1,-1 0 0,1 1 1,-1-1-1,1 1 1,-1-1-1,1 1 1,-1 0-1,0 0 0,1 0 1,-1 0-1,0 0 1,1 0-1,-1 0 1,1 0-1,-1 1 0,-2 0 1,0-1-31,-1 1 1,1 0 0,-1 0-1,1 1 1,0-1 0,-1 1-1,1 0 1,0 0 0,0 0-1,0 1 1,-4 3 0,1 0 14,1 2 1,0-1 0,0 0-1,0 1 1,1 0-1,0 1 1,1-1 0,0 1-1,0 0 1,0 0 0,2 0-1,-1 0 1,1 0 0,-2 17-1,4-25 11,1 0 0,-1 0-1,1 0 1,-1 0-1,0 0 1,1 0 0,0 0-1,-1 0 1,1 0-1,0 0 1,-1 0-1,1-1 1,0 1 0,0 0-1,0-1 1,-1 1-1,1 0 1,0-1 0,0 1-1,0-1 1,0 1-1,0-1 1,0 1-1,0-1 1,0 0 0,1 0-1,-1 1 1,0-1-1,0 0 1,0 0-1,0 0 1,0 0 0,0 0-1,0-1 1,2 1-1,45-8 189,-31 2-158,0-2-1,0 0 1,-1 0 0,0-2-1,25-18 1,40-24 136,-80 52-176,0 1 0,-1-1-1,1 1 1,0 0 0,-1-1 0,1 1-1,-1 0 1,1 0 0,-1-1 0,1 1-1,-1 0 1,0 0 0,1 0 0,-1 0 0,0-1-1,0 1 1,0 0 0,0 0 0,1 0-1,-1 0 1,0 0 0,-1 0 0,1 0-1,0-1 1,0 1 0,0 1 0,0 38 308,0-35-310,0-2 31,0 0 1,0 1-1,0-1 0,0 0 0,0 0 1,1 0-1,0 1 0,0-1 1,0 0-1,0 0 0,0 0 0,0 0 1,3 4-1,-2-6-2,-1 0 0,0-1 0,1 1 0,-1 0 0,1-1 1,-1 1-1,1-1 0,-1 1 0,1-1 0,-1 0 0,1 0 0,-1 0 0,1 0 0,-1 0 0,1 0 1,-1 0-1,1 0 0,0 0 0,-1-1 0,1 1 0,-1-1 0,0 1 0,1-1 0,-1 1 0,1-1 0,-1 0 1,0 0-1,1 0 0,-1 0 0,2-1 0,30-11 226,-13 6-2936,-2-1-8501,-13 3 5514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6.819"/>
    </inkml:context>
    <inkml:brush xml:id="br0">
      <inkml:brushProperty name="width" value="0.025" units="cm"/>
      <inkml:brushProperty name="height" value="0.025" units="cm"/>
    </inkml:brush>
  </inkml:definitions>
  <inkml:trace contextRef="#ctx0" brushRef="#br0">0 29 1281,'0'0'17910,"9"-5"-16506,28-15-624,-36 19-725,0 1 0,1-1 1,-1 1-1,0-1 0,1 1 0,-1 0 0,1 0 1,-1-1-1,0 1 0,1 0 0,-1 1 0,0-1 1,1 0-1,-1 0 0,1 0 0,-1 1 1,0-1-1,1 1 0,-1-1 0,0 1 0,0-1 1,1 1-1,-1 0 0,0 0 0,0 0 0,0 0 1,0-1-1,0 1 0,0 1 0,0-1 0,0 0 1,0 0-1,-1 0 0,1 0 0,0 1 1,-1-1-1,1 0 0,-1 0 0,1 3 0,1 2 55,0 0 1,0 1-1,0-1 0,-1 1 0,0-1 0,0 10 0,-2-5-10,-1 0 1,1 0 0,-2 1-1,0-1 1,0-1 0,-1 1 0,0-1-1,-1 1 1,0-1 0,-1 0-1,-13 18 1,-13 24 143,32-51-240,1 0-1,-1-1 1,1 1 0,-1 0 0,1-1 0,-1 1-1,1-1 1,-1 1 0,1-1 0,0 1-1,-1-1 1,1 1 0,0-1 0,-1 0 0,1 1-1,0-1 1,0 0 0,-1 0 0,1 1 0,0-1-1,0 0 1,0 0 0,-1 0 0,1 0 0,0 0-1,0 0 1,-1 0 0,1 0 0,0-1 0,0 1-1,1-1 1,30 0 158,24-18-89,-29 2-1522,-26 16 1150,0 0 1,0 0-1,0 0 0,0 0 0,0 0 1,-1 0-1,1 0 0,0 0 1,0 0-1,-1-1 0,1 1 0,-1 0 1,1-1-1,-1 1 0,1-2 1,-2-5-4165,-5-2-2296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7.184"/>
    </inkml:context>
    <inkml:brush xml:id="br0">
      <inkml:brushProperty name="width" value="0.025" units="cm"/>
      <inkml:brushProperty name="height" value="0.025" units="cm"/>
    </inkml:brush>
  </inkml:definitions>
  <inkml:trace contextRef="#ctx0" brushRef="#br0">52 37 2787,'0'0'10313,"-52"-14"-4291,63 14-5734,12 0-31,11 0 95,5 0-32,0 0-160,4-2-128,-7-6-2210,-4-5-5157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7.967"/>
    </inkml:context>
    <inkml:brush xml:id="br0">
      <inkml:brushProperty name="width" value="0.025" units="cm"/>
      <inkml:brushProperty name="height" value="0.025" units="cm"/>
    </inkml:brush>
  </inkml:definitions>
  <inkml:trace contextRef="#ctx0" brushRef="#br0">1 72 10890,'0'0'8691,"8"3"-8018,-6-3-616,1 1 0,-1 0 1,1 1-1,-1-1 0,0 0 1,1 1-1,-1-1 0,0 1 1,0 0-1,0-1 0,0 1 1,0 0-1,-1 0 0,1 0 1,0 1-1,-1-1 0,2 3 1,-1 1 23,0 1 1,-1-1 0,1 1 0,-1 0 0,0-1 0,-1 1 0,0 10 0,0-16-64,0 0 1,0 0 0,-1 0-1,1 0 1,0 0-1,0 0 1,0 0 0,1 0-1,-1 0 1,0 0-1,0 0 1,0 0 0,1 0-1,-1 0 1,1 0-1,-1 0 1,0 0 0,1-1-1,0 1 1,-1 0 0,1 0-1,-1-1 1,1 1-1,0 0 1,0 0 0,-1-1-1,1 1 1,0-1-1,0 1 1,1 0 0,1-1 16,-1 0 1,0 0-1,0 0 1,0-1-1,0 1 1,0 0-1,0-1 1,0 0-1,0 1 1,-1-1-1,1 0 1,0 0-1,3-2 1,5-4 64,1-1-1,-2 0 1,17-17 0,-19 17 42,0-1-1,0 0 1,-1-1-1,0 0 0,6-14 1,-12 35-170,0 0 1,1 0-1,0 0 0,1 0 1,1 0-1,3 13 0,-5-22 75,0 0-1,-1 0 0,1 0 0,0 0 0,0 0 0,1 0 1,-1 0-1,0 0 0,0 0 0,1-1 0,-1 1 0,1-1 1,0 1-1,0-1 0,-1 1 0,1-1 0,0 0 0,0 0 1,0 0-1,0 0 0,0 0 0,0 0 0,1 0 0,-1-1 1,0 1-1,0-1 0,0 0 0,1 0 0,-1 0 0,0 0 0,0 0 1,1 0-1,-1 0 0,0-1 0,0 1 0,0-1 0,1 0 1,1 0-1,4-3 44,-1 0-1,0 0 1,0-1 0,0 0 0,-1 0 0,1 0 0,-1-1-1,-1 0 1,1 0 0,-1 0 0,5-9 0,-2 5-15,-2-1 1,1 0-1,-1 0 1,-1-1 0,0 0-1,5-19 1,-9 30-81,-1 0 1,1-1-1,-1 1 1,1-1-1,-1 1 1,0 0-1,0-1 0,0 1 1,0-1-1,0 1 1,0-1-1,0 1 1,0 0-1,-1-1 1,0-2-1,0 4 6,1 0-1,0 0 0,-1 0 1,1 0-1,-1 0 1,1 0-1,-1 0 0,1 0 1,-1 0-1,1 1 1,-1-1-1,1 0 0,-1 0 1,1 0-1,-1 1 0,1-1 1,0 0-1,-1 1 1,1-1-1,-1 0 0,1 1 1,0-1-1,-1 0 1,1 1-1,0-1 0,0 0 1,-1 1-1,1 0 0,-3 2-171,1 0 0,-1 0 0,1 1 0,0-1 0,0 1 0,0 0 0,1-1 0,-1 1 0,1 0 0,-1 5-1,2-25-13851,0 2 8535</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8.381"/>
    </inkml:context>
    <inkml:brush xml:id="br0">
      <inkml:brushProperty name="width" value="0.025" units="cm"/>
      <inkml:brushProperty name="height" value="0.025" units="cm"/>
    </inkml:brush>
  </inkml:definitions>
  <inkml:trace contextRef="#ctx0" brushRef="#br0">104 48 1057,'0'0'5077,"-5"-8"-5147,1-1 50,3 6 6,0 1 0,-1-1-1,1 0 1,-1 0-1,1 1 1,-1-1-1,0 1 1,0-1-1,0 1 1,-1 0-1,1 0 1,-7 2 11477,4 13-8443,-6 21-4006,-3 28 1046,2 0 1,3 1 0,-2 71-1,9-64-3881,2-1-4142</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8.834"/>
    </inkml:context>
    <inkml:brush xml:id="br0">
      <inkml:brushProperty name="width" value="0.025" units="cm"/>
      <inkml:brushProperty name="height" value="0.025" units="cm"/>
    </inkml:brush>
  </inkml:definitions>
  <inkml:trace contextRef="#ctx0" brushRef="#br0">4 39 7591,'0'0'3860,"0"-8"-1138,0-18 306,0 21-472,0 22-1846,-2 43 456,1-30-739,1 0-1,0 0 1,9 45-1,-9-74-398,0 0 0,0 0-1,0 0 1,1 0-1,-1 0 1,0 0-1,1 0 1,-1 0-1,0 0 1,1-1-1,-1 1 1,1 0 0,0 0-1,-1 0 1,1 0-1,0-1 1,-1 1-1,1 0 1,0-1-1,0 1 1,0-1 0,-1 1-1,1-1 1,0 1-1,0-1 1,0 1-1,0-1 1,0 0-1,0 1 1,0-1 0,0 0-1,0 0 1,0 0-1,0 0 1,0 0-1,0 0 1,0 0-1,0 0 1,0 0-1,0-1 1,0 1 0,0 0-1,0-1 1,0 1-1,0-1 1,0 1-1,0-1 1,-1 1-1,1-1 1,0 1 0,0-1-1,1-1 1,5-3 157,0-1 0,1 0 0,-2 0 0,8-8 1,-5 5-140,-1-1 0,-1 1 0,0-1 0,0 0 0,-1-1 0,-1 0 0,1 0 0,-2 0 0,0 0 0,0-1 0,-1 0 0,0 0 0,-1 0 0,0 0 0,0-17 0,-23 148-558,19-88 256,1 0-1,4 33 1,-3-62 64,0-1 1,1 1-1,-1 0 0,0-1 0,1 1 0,-1-1 0,1 1 1,0-1-1,-1 1 0,1-1 0,0 1 0,0-1 1,0 0-1,0 1 0,0-1 0,2 2 0,18 4-5708,-6-6-959</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9.653"/>
    </inkml:context>
    <inkml:brush xml:id="br0">
      <inkml:brushProperty name="width" value="0.025" units="cm"/>
      <inkml:brushProperty name="height" value="0.025" units="cm"/>
    </inkml:brush>
  </inkml:definitions>
  <inkml:trace contextRef="#ctx0" brushRef="#br0">20 0 10570,'0'0'9294,"0"10"-9022,-19 279 2574,18-287-2837,1-1 0,0 1 0,0-1 0,0 1 0,0-1 0,0 1 0,1-1 0,-1 1 0,0-1 0,1 1 0,-1-1 0,1 1 0,-1-1 0,1 0 1,0 1-1,-1-1 0,1 0 0,0 0 0,0 1 0,0-1 0,0 0 0,0 0 0,2 1 0,-1-1 18,1 0 0,0-1 1,-1 1-1,1-1 0,0 1 0,0-1 1,0 0-1,-1 0 0,1 0 0,0-1 0,0 1 1,4-1-1,5-3 27,0 0 0,0 0 0,0-1 0,0-1 0,-1 0 0,0 0 0,0-1 0,11-10 0,19-10 15,-40 26-70,-1 1 0,0 0-1,0 0 1,0 0 0,0 0 0,0 0-1,1 0 1,-1 0 0,0 0 0,0 0-1,0 0 1,0 0 0,1-1 0,-1 1-1,0 0 1,0 0 0,0 0-1,0 0 1,1 0 0,-1 1 0,0-1-1,0 0 1,0 0 0,0 0 0,1 0-1,-1 0 1,0 0 0,0 0 0,0 0-1,0 0 1,0 0 0,1 0 0,-1 0-1,0 1 1,0-1 0,0 0 0,0 0-1,0 0 1,0 0 0,0 0-1,1 1 1,-1-1 0,0 0 0,0 0-1,0 0 1,0 0 0,0 0 0,0 1-1,0-1 1,0 0 0,0 0 0,0 0-1,0 16-140,-5 15-28,-1-9 242,3-12-43,0 0 1,1 0-1,0 0 1,0 1-1,1-1 0,1 0 1,-1 0-1,3 18 0,-1-27-15,-1 0 0,1 0 0,-1 0 0,1 0 0,-1-1 0,1 1 0,0 0-1,-1 0 1,1-1 0,0 1 0,0-1 0,-1 1 0,1 0 0,0-1-1,0 0 1,0 1 0,0-1 0,0 1 0,-1-1 0,1 0 0,0 0 0,0 1-1,0-1 1,0 0 0,1 0 0,31 0 363,-22 0-228,-2 0-297,2 0 204,0 0-1,0-1 0,0 0 0,17-4 0,-25 5-246,-1-1-1,0 0 1,0 0-1,0 0 1,0 0-1,0 0 1,0 0 0,-1 0-1,1-1 1,0 1-1,0-1 1,2-2-1,-3 3-174,-1-1 0,1 1-1,0-1 1,-1 0 0,1 1-1,0-1 1,-1 1 0,0-1-1,1 0 1,-1 1 0,0-1-1,0 0 1,0 0-1,0 1 1,0-1 0,0 0-1,-1 1 1,0-4 0,-8-18-7065</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39.996"/>
    </inkml:context>
    <inkml:brush xml:id="br0">
      <inkml:brushProperty name="width" value="0.025" units="cm"/>
      <inkml:brushProperty name="height" value="0.025" units="cm"/>
    </inkml:brush>
  </inkml:definitions>
  <inkml:trace contextRef="#ctx0" brushRef="#br0">1 2 13357,'0'0'5957,"80"-1"-5797,-33 8-128,1 1-1569,-2 1-2018,-5-1-545,-3 1-3107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53.737"/>
    </inkml:context>
    <inkml:brush xml:id="br0">
      <inkml:brushProperty name="width" value="0.035" units="cm"/>
      <inkml:brushProperty name="height" value="0.035" units="cm"/>
      <inkml:brushProperty name="color" value="#E71224"/>
    </inkml:brush>
  </inkml:definitions>
  <inkml:trace contextRef="#ctx0" brushRef="#br0">0 15 15059,'9'-8'801,"0"2"3358,-3 23-1752,-2-2-2230,1 0 0,1-1 0,0 0 0,9 15 0,-2-4-71,8 20-391,25 70 1,-45-114 241,-1-1 1,0 1 0,0 0 0,1 0-1,-1-1 1,0 1 0,0 0 0,0 0 0,1-1-1,-1 1 1,0 0 0,0 0 0,0 0-1,-1-1 1,1 1 0,0 0 0,0 0 0,0-1-1,-1 2 1,0-1 34,0-1 1,0 0-1,0 1 0,1-1 0,-1 0 1,0 0-1,0 0 0,0 0 0,0 0 0,0 0 1,0 0-1,0 0 0,0 0 0,0 0 1,0 0-1,0 0 0,-1-1 0,-19-4-314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0.346"/>
    </inkml:context>
    <inkml:brush xml:id="br0">
      <inkml:brushProperty name="width" value="0.025" units="cm"/>
      <inkml:brushProperty name="height" value="0.025" units="cm"/>
    </inkml:brush>
  </inkml:definitions>
  <inkml:trace contextRef="#ctx0" brushRef="#br0">0 54 11627,'0'0'8755,"6"3"-8136,-4-2-583,0-1-1,1 1 0,-1-1 0,0 0 1,1 0-1,-1 0 0,0 0 1,1 0-1,-1 0 0,0 0 1,0-1-1,1 1 0,-1-1 0,0 0 1,0 1-1,0-1 0,0 0 1,0-1-1,0 1 0,0 0 1,0 0-1,0-1 0,0 1 1,0-1-1,-1 0 0,1 1 0,-1-1 1,1 0-1,-1 0 0,0 0 1,0 0-1,0 0 0,0 0 1,0 0-1,0 0 0,-1-1 1,1 1-1,-1 0 0,1 0 0,-1-1 1,0 1-1,0 0 0,0-4 1,-21 29-95,19-18 72,0 0-1,0 0 1,0 0 0,1 0-1,-1 1 1,1-1-1,0 0 1,1 1 0,0-1-1,0 1 1,0-1 0,1 7-1,0-9 2,-1-1-1,1 0 0,0 0 0,0 0 1,0 0-1,0 0 0,0 0 1,1 0-1,-1-1 0,0 1 1,1 0-1,-1-1 0,1 1 0,0-1 1,0 1-1,-1-1 0,1 0 1,0 0-1,0 0 0,0 0 1,0 0-1,1 0 0,-1 0 0,0-1 1,0 1-1,0-1 0,0 0 1,1 0-1,-1 1 0,5-2 1,5 1 60,0-2 1,-1 1 0,1-1-1,0-1 1,0 0 0,-1-1-1,0 0 1,0-1 0,0 0-1,0-1 1,-1 0 0,17-13 0,40-20 59,-65 82-289,-2-32 161,0-9-3,0 0 0,0 0 0,0 1 0,0-1 0,0 0 1,0 1-1,0-1 0,1 0 0,0 0 0,-1 1 0,3 2 0,-2-3-2,0-1-1,1 0 1,-1-1-1,1 1 1,-1 0-1,1 0 1,-1-1-1,1 1 1,0-1-1,-1 1 1,1-1-1,0 0 1,-1 0-1,1 1 1,0-1-1,0 0 1,-1-1-1,1 1 1,1 0-1,27-2-4554,-19-4-1227</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5.111"/>
    </inkml:context>
    <inkml:brush xml:id="br0">
      <inkml:brushProperty name="width" value="0.025" units="cm"/>
      <inkml:brushProperty name="height" value="0.025" units="cm"/>
    </inkml:brush>
  </inkml:definitions>
  <inkml:trace contextRef="#ctx0" brushRef="#br0">295 270 11819,'-8'-6'1863,"1"2"-1637,1 0-1,-1 0 1,-1 0-1,1 0 1,0 1 0,-1 1-1,0-1 1,1 1-1,-1 0 1,0 1-1,0 0 1,0 0-1,0 1 1,0 0-1,-1 1 1,1-1 0,0 1-1,0 1 1,1 0-1,-1 0 1,0 0-1,1 1 1,-12 5-1,12-3-212,0-1-1,1 1 1,0 0 0,-1 1-1,2-1 1,-1 1-1,1 0 1,0 1-1,0-1 1,0 1-1,1 0 1,0 0-1,1 1 1,-1-1 0,2 1-1,-1-1 1,1 1-1,0 0 1,-1 10-1,3-17-4,0 0 0,0-1 0,0 1 0,0-1 0,0 1 0,0 0 0,0-1-1,0 1 1,0-1 0,1 1 0,-1 0 0,0-1 0,0 1 0,1-1 0,-1 1 0,0-1-1,1 1 1,-1-1 0,1 1 0,-1-1 0,0 1 0,1-1 0,-1 0 0,1 1 0,-1-1 0,1 0-1,-1 1 1,1-1 0,0 0 0,-1 0 0,1 1 0,24-3 447,-18 0-325,0-1 1,0 0-1,0 0 0,-1 0 0,8-6 1,-2-1-50,0 0 0,0-1 1,-1 0-1,0-1 1,-1 0-1,-1-1 0,0 0 1,0-1-1,9-22 0,-13 25 71,0 0 0,-1-1-1,-1 0 1,0 1-1,-1-1 1,0 0 0,0-1-1,-2 1 1,1 0-1,-1 0 1,-1 0 0,0-1-1,-4-12 1,5 22-140,-1 0 0,0 1 0,1-1 1,-1 0-1,0 0 0,0 1 0,-1-1 0,1 0 1,-1 1-1,1-1 0,-1 1 0,0 0 0,0 0 1,0-1-1,0 1 0,0 1 0,0-1 0,-1 0 1,1 0-1,-1 1 0,1-1 0,-1 1 0,1 0 1,-1 0-1,0 0 0,0 0 0,0 0 0,1 1 1,-6-1-1,5 1-32,0 0 0,0 1 0,0 0 0,-1-1 0,1 1 1,0 0-1,0 0 0,0 1 0,0-1 0,0 1 0,1 0 0,-1-1 0,0 1 0,1 0 1,-1 0-1,1 1 0,0-1 0,0 1 0,0-1 0,0 1 0,0-1 0,0 1 1,1 0-1,-1 0 0,1 0 0,-1 4 0,-1 2-413,0 0 0,0 1 0,1-1 0,-1 20 0,3-24 11,0-1-1,0 0 1,0 0 0,0 0 0,1 0-1,-1 0 1,1 0 0,0 0 0,1 0-1,-1 0 1,1 0 0,-1-1 0,1 1 0,3 4-1,17 10-4429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5.507"/>
    </inkml:context>
    <inkml:brush xml:id="br0">
      <inkml:brushProperty name="width" value="0.025" units="cm"/>
      <inkml:brushProperty name="height" value="0.025" units="cm"/>
    </inkml:brush>
  </inkml:definitions>
  <inkml:trace contextRef="#ctx0" brushRef="#br0">32 1 11979,'0'0'3241,"-3"10"-2515,-4 7-444,1 1 1,2 0-1,-6 36 1,9-49-161,1 0 0,0 1-1,0-1 1,0 0 0,1 1 0,0-1 0,0 0-1,0 0 1,4 8 0,-4-10-83,0-1 0,0 0 0,1 0 0,-1 0 0,1 0 1,-1 0-1,1 0 0,0-1 0,0 1 0,0 0 0,0-1 0,0 0 0,0 1 0,0-1 0,0 0 1,1 0-1,-1 0 0,0 0 0,1-1 0,-1 1 0,5 0 0,-2 0 7,0-1-1,0 1 1,0-1-1,-1 0 1,1-1-1,0 1 1,0-1-1,0 0 1,-1 0-1,1-1 0,0 1 1,-1-1-1,1 0 1,-1 0-1,0-1 1,0 1-1,0-1 1,0 0-1,0 0 1,6-6-1,-6 4 57,0 0 0,0 0 0,-1 0-1,0-1 1,1 0 0,-2 1 0,1-1 0,-1 0-1,0 0 1,0-1 0,0 1 0,-1 0 0,0-1-1,-1 1 1,1-8 0,-4 6-136,-4 17-63,-4 20 9,10-25 82,0-1-1,1 1 1,-1-1-1,1 1 1,0-1-1,0 1 1,1-1-1,-1 1 1,1-1-1,0 1 1,-1-1-1,1 1 1,1-1-1,-1 0 1,0 1-1,1-1 1,0 0-1,0 0 1,0 0 0,0 0-1,3 2 1,-1-2-286,0-1 1,0 1-1,1-1 1,-1-1 0,1 1-1,0 0 1,-1-1 0,1 0-1,0 0 1,0 0-1,0-1 1,0 0 0,-1 0-1,1 0 1,7-1-1,14-3-5041,-2-8-4575</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6.122"/>
    </inkml:context>
    <inkml:brush xml:id="br0">
      <inkml:brushProperty name="width" value="0.025" units="cm"/>
      <inkml:brushProperty name="height" value="0.025" units="cm"/>
    </inkml:brush>
  </inkml:definitions>
  <inkml:trace contextRef="#ctx0" brushRef="#br0">1 290 8200,'0'0'2701,"9"-5"-1361,38-12 681,0 1 1,83-15-1,2-1-441,-79 17-1558,177-54 822,-181 52-2686,0-3 0,68-37 0,-115 56 1356,5-4-460,-5 0-4103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6.567"/>
    </inkml:context>
    <inkml:brush xml:id="br0">
      <inkml:brushProperty name="width" value="0.025" units="cm"/>
      <inkml:brushProperty name="height" value="0.025" units="cm"/>
    </inkml:brush>
  </inkml:definitions>
  <inkml:trace contextRef="#ctx0" brushRef="#br0">141 98 6726,'0'0'5958,"-8"7"-5264,-8 6-10,1 1-1,0 0 1,0 2-1,-11 16 1,20-25-398,1 1-1,0 0 1,0 1 0,1-1 0,0 1-1,1 0 1,0 0 0,0 0-1,1 0 1,0 0 0,0 1-1,0 13 1,2-22-279,0 0-1,0-1 1,0 1-1,0 0 1,0 0-1,0 0 1,1-1 0,-1 1-1,0 0 1,0-1-1,0 1 1,1 0-1,-1 0 1,0-1-1,1 1 1,-1 0 0,1-1-1,-1 1 1,1-1-1,-1 1 1,1-1-1,-1 1 1,1-1 0,-1 1-1,1-1 1,0 1-1,-1-1 1,1 0-1,0 1 1,-1-1-1,2 1 1,27-4 444,-21 0-225,0-1-1,0 1 1,0-1-1,13-10 0,-10 6-49,-1-1-1,0 0 0,-1-1 0,0 0 0,0 0 0,-1 0 0,0-1 0,-1-1 0,0 1 0,-1-1 1,-1 0-1,0-1 0,0 1 0,-1-1 0,-1 0 0,0 0 0,-1 0 0,0-1 0,0-13 0,-3 24-160,1 0 0,0 0 0,-1 0-1,0 0 1,0 0 0,0 0 0,0 0-1,0 0 1,-1 1 0,1-1 0,-1 0-1,0 1 1,0-1 0,0 1 0,0-1-1,0 1 1,0 0 0,-1 0 0,1 0-1,-1 0 1,1 1 0,-1-1 0,0 1-1,0-1 1,1 1 0,-1 0 0,0 0 0,0 0-1,0 1 1,0-1 0,-1 1 0,1-1-1,-3 1 1,1 0-117,-1-1 0,1 1 0,0 0 0,0 1 0,0-1 0,0 1 1,0 0-1,0 0 0,0 1 0,0-1 0,0 1 0,1 0 0,-1 1 0,1-1 0,-1 1 0,1 0 0,0 0 0,0 0 0,0 0 0,-3 5 1,4-5-139,1 0 1,0 0 0,0 0 0,0 1 0,0-1 0,1 1 0,0-1-1,-1 1 1,1 0 0,0 0 0,1-1 0,-1 1 0,0 5 0,2-8 79,-1 1 1,0 0-1,0-1 1,1 1-1,-1-1 1,1 1-1,0-1 1,-1 0-1,1 1 1,0-1-1,0 0 1,0 1-1,0-1 1,0 0-1,0 0 1,0 0-1,0 0 1,0 0-1,1 0 1,-1 0-1,0 0 1,1 0-1,-1 0 1,0-1-1,1 1 1,-1-1-1,1 1 1,-1-1-1,1 0 1,-1 1-1,1-1 1,0 0-1,2 0 1,9 1-936,0-1 1,0 0-1,-1-1 1,21-4 0,17-9-2099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6.901"/>
    </inkml:context>
    <inkml:brush xml:id="br0">
      <inkml:brushProperty name="width" value="0.025" units="cm"/>
      <inkml:brushProperty name="height" value="0.025" units="cm"/>
    </inkml:brush>
  </inkml:definitions>
  <inkml:trace contextRef="#ctx0" brushRef="#br0">144 0 9513,'0'0'7949,"3"9"-7127,0 0-679,-1-1 1,-1 1-1,1-1 1,-1 1 0,-1 0-1,1 0 1,-1 0-1,-1-1 1,0 1-1,0 0 1,-1-1-1,0 1 1,0-1-1,-1 1 1,0-1-1,-9 15 1,-7 15 389,-44 64 1,57-116-7676,6-7 1718</inkml:trace>
  <inkml:trace contextRef="#ctx0" brushRef="#br0" timeOffset="1">1 108 7976,'0'0'11915,"62"4"-11787,-35 12-32,3 2-32,4-2 0,4-1-576,-3-6-1346,-1-3-2370,-1-5-1409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7.265"/>
    </inkml:context>
    <inkml:brush xml:id="br0">
      <inkml:brushProperty name="width" value="0.025" units="cm"/>
      <inkml:brushProperty name="height" value="0.025" units="cm"/>
    </inkml:brush>
  </inkml:definitions>
  <inkml:trace contextRef="#ctx0" brushRef="#br0">8 109 7719,'0'0'13079,"-2"4"-12395,-3 8-302,7-8 41,20-14 411,28-34-156,-44 36-654,1 2 31,-1-1 0,-1-1 0,0 1 1,0-1-1,0 0 0,5-13 1,-10 20-56,-6 41-518,2-22 300,1 0-1,1 0 1,1 32 0,2-5-2619,0 8-6666,-1-43 4117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7.628"/>
    </inkml:context>
    <inkml:brush xml:id="br0">
      <inkml:brushProperty name="width" value="0.025" units="cm"/>
      <inkml:brushProperty name="height" value="0.025" units="cm"/>
    </inkml:brush>
  </inkml:definitions>
  <inkml:trace contextRef="#ctx0" brushRef="#br0">0 728 14157,'0'0'566,"11"2"86,1 0-519,-1 0 1,0-1 0,1-1 0,-1 0 0,1 0-1,-1-1 1,0-1 0,0 0 0,12-4-1,115-40 629,-63 19-529,525-166 2198,655-238-2865,-1239 425 62,18-10-3916,-31 11-1531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8.118"/>
    </inkml:context>
    <inkml:brush xml:id="br0">
      <inkml:brushProperty name="width" value="0.025" units="cm"/>
      <inkml:brushProperty name="height" value="0.025" units="cm"/>
    </inkml:brush>
  </inkml:definitions>
  <inkml:trace contextRef="#ctx0" brushRef="#br0">273 371 9417,'4'-10'2418,"-2"5"-2089,3-4 528,0-1-1,-1 1 1,-1-1 0,4-17-1,-6 25-720,-1 0 0,1 0 0,-1 0 0,0 0 0,0 0 0,0 0 0,0-1 0,0 1 0,0 0 0,0 0 0,-1 0 0,1 0 0,-1 0 0,1 0 0,-1 0 0,0 0 0,0 0 0,0 0 0,0 1 0,0-1 0,0 0 0,-1 1 0,1-1 0,-1 0 0,1 1 0,-1 0 0,1-1 0,-1 1 0,0 0 0,0 0 0,1 0 0,-1 0 0,-3-1 0,-3 0-108,-1 1 1,0 0-1,1 0 1,-1 1-1,0 0 1,1 0-1,-1 1 1,0 1-1,1-1 1,-1 1-1,1 0 1,0 1-1,0 0 1,0 1-1,0-1 1,0 2-1,1-1 1,-1 1-1,-8 7 1,8-6-18,0-1 0,1 1 0,0 0 0,0 1 0,1 0 0,-1 0 0,2 0 0,-1 1 0,1 0 0,0 0 0,0 1 0,1-1 0,0 1 0,1 0 0,0 0 0,0 0 0,-2 15 0,5-23 3,0 1-1,0 0 0,0 0 1,0 0-1,0 0 0,0 0 1,0 0-1,1 0 0,-1-1 1,0 1-1,1 0 0,0 0 1,-1 0-1,1-1 0,0 1 1,0 0-1,0-1 0,0 1 1,0-1-1,1 1 0,-1-1 0,0 0 1,3 3-1,-2-3 8,1-1 0,-1 1 0,1 0 0,-1-1 0,0 1-1,1-1 1,-1 0 0,1 0 0,-1 0 0,1 0 0,-1 0 0,0 0 0,1-1 0,-1 1-1,5-2 1,4-3 87,1 0-1,0 0 0,-1-1 0,0 0 0,19-15 1,-14 8-26,0-1 0,-2 0 1,0-1-1,0-1 1,-1 0-1,-1-1 1,-1 0-1,0 0 1,-2-2-1,0 1 0,0-1 1,-2 0-1,-1-1 1,0 1-1,-1-1 1,-1-1-1,2-33 1,-6 52-91,0-1 1,0 0 0,0 0-1,0 0 1,-1 0 0,1 1 0,-1-1-1,0 0 1,1 1 0,-1-1-1,0 0 1,-1 1 0,1-1-1,0 1 1,-1-1 0,1 1 0,-1 0-1,0 0 1,0 0 0,0 0-1,0 0 1,0 0 0,0 0 0,-1 0-1,1 1 1,-4-2 0,1 1-121,-1 0 1,0 1 0,1 0-1,-1 0 1,0 1 0,1-1-1,-1 1 1,0 0 0,0 1-1,0-1 1,1 1 0,-8 3-1,2-1-147,1 0 0,1 1-1,-1 0 1,0 1-1,1 0 1,0 1 0,0 0-1,1 0 1,0 1 0,0 0-1,0 0 1,1 1 0,0 0-1,0 0 1,1 1 0,0 0-1,1 0 1,-6 11 0,10-8-2800,1-5-1169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8.465"/>
    </inkml:context>
    <inkml:brush xml:id="br0">
      <inkml:brushProperty name="width" value="0.025" units="cm"/>
      <inkml:brushProperty name="height" value="0.025" units="cm"/>
    </inkml:brush>
  </inkml:definitions>
  <inkml:trace contextRef="#ctx0" brushRef="#br0">21 0 15791,'0'0'2039,"-2"12"-1425,-4 21-130,2-16 205,1 1 1,0-1 0,2 1 0,0-1-1,0 1 1,4 23 0,-2-38-675,-1-1 1,1 0-1,0 0 0,1 0 1,-1 0-1,0 0 0,0 0 1,1 0-1,0 0 1,-1-1-1,1 1 0,0 0 1,-1-1-1,1 0 1,0 1-1,0-1 0,0 0 1,1 0-1,-1 0 0,0 0 1,0 0-1,0-1 1,1 1-1,-1-1 0,0 1 1,1-1-1,-1 0 0,0 0 1,1 0-1,-1 0 1,1 0-1,-1-1 0,4 0 1,3 0 28,-1-1 1,0 0-1,-1 0 1,1-1-1,0 0 1,-1 0-1,1-1 1,10-7-1,-12 7-65,0-1-1,-1 0 1,0 0-1,0 0 0,0-1 1,0 0-1,-1 0 0,0 0 1,0-1-1,-1 1 1,0-1-1,0 0 0,0 0 1,-1 0-1,0 0 1,-1 0-1,1 0 0,-1-1 1,-1 1-1,1-13 1,-1 20 18,0 0 0,0 1 1,-1-1-1,1 0 0,0 0 1,0 0-1,0 0 1,0 0-1,0 1 0,0-1 1,0 0-1,0 0 0,0 0 1,0 0-1,0 0 1,0 0-1,0 0 0,-1 1 1,1-1-1,0 0 0,0 0 1,0 0-1,0 0 1,0 0-1,0 0 0,-1 0 1,1 0-1,0 0 0,0 0 1,0 0-1,0 0 1,0 0-1,-1 0 0,1 0 1,0 0-1,0 0 0,0 0 1,0 0-1,0 0 1,0 0-1,-1 0 0,1 0 1,0 0-1,0 0 0,0 0 1,0 0-1,0 0 1,-1 0-1,1 0 0,0 0 1,0-1-1,0 1 0,0 0 1,0 0-1,0 0 1,0 0-1,0 0 0,0 0 1,-1 0-1,1-1 0,0 1 1,0 0-1,0 0 1,0 0-1,0 0 0,0 0 1,0-1-1,0 1 0,0 0 1,-8 11-60,7-6 68,-1-1-1,1 1 1,0-1-1,0 1 1,0 0-1,0-1 1,1 1-1,0 0 1,0 0-1,0-1 1,1 1-1,0 0 1,-1 0-1,2-1 1,-1 1-1,0-1 1,1 1-1,0-1 1,0 0 0,1 1-1,-1-1 1,1 0-1,-1 0 1,1-1-1,1 1 1,-1-1-1,0 1 1,1-1-1,0 0 1,5 3-1,-4-3-348,0-1-1,1 1 0,-1-1 1,1 0-1,0-1 0,-1 0 1,1 0-1,0 0 1,0 0-1,6-1 0,6 0-4193,-1-1-3674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54.251"/>
    </inkml:context>
    <inkml:brush xml:id="br0">
      <inkml:brushProperty name="width" value="0.035" units="cm"/>
      <inkml:brushProperty name="height" value="0.035" units="cm"/>
      <inkml:brushProperty name="color" value="#E71224"/>
    </inkml:brush>
  </inkml:definitions>
  <inkml:trace contextRef="#ctx0" brushRef="#br0">1 21 13571,'0'1'143,"0"1"0,0 0 1,0 0-1,0-1 0,0 1 0,0 0 1,0 0-1,0-1 0,1 1 1,-1 0-1,1 0 0,-1-1 0,1 1 1,0-1-1,0 1 0,0 0 0,-1-1 1,2 0-1,-1 1 0,0-1 0,1 2 1,1-1 38,-1 0-1,1-1 1,0 1 0,0-1 0,-1 1 0,1-1 0,0 0 0,0 0 0,0 0 0,7 0-1,2 1 151,0-2-1,1 0 0,-1 0 0,0-1 0,14-3 0,104-26 999,-85 18-1167,1 2-1,72-7 0,-111 17-148,-1 0 0,0 0 0,0 1 0,11 2 0,-16-3-22,0 0 1,-1 1-1,1-1 1,0 0-1,0 0 0,0 0 1,0 1-1,0-1 0,0 0 1,0 1-1,-1-1 0,1 1 1,0-1-1,0 1 1,0 0-1,-1-1 0,1 1 1,0-1-1,-1 1 0,1 0 1,-1 0-1,1 0 1,-1-1-1,1 1 0,-1 0 1,1 0-1,-1 0 0,0 0 1,0 0-1,1-1 0,-1 1 1,0 0-1,0 0 1,0 0-1,0 0 0,0 0 1,0 0-1,0 2 0,-1-3-29,1 1 0,0-1-1,0 1 1,-1 0-1,1-1 1,0 0-1,-1 1 1,1-1 0,0 1-1,-1-1 1,1 1-1,-1-1 1,1 0 0,-1 1-1,1-1 1,-1 0-1,1 1 1,-1-1-1,1 0 1,-1 0 0,1 1-1,-1-1 1,1 0-1,-1 0 1,0 0 0,1 0-1,-1 0 1,1 0-1,-1 0 1,0 0-1,0 0 1,-1 0-5,1-1 0,-1 1 0,0-1 1,1 1-1,-1-1 0,1 1 0,-1-1 0,1 0 0,0 0 1,-3-2-1,-7-8-316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8.825"/>
    </inkml:context>
    <inkml:brush xml:id="br0">
      <inkml:brushProperty name="width" value="0.025" units="cm"/>
      <inkml:brushProperty name="height" value="0.025" units="cm"/>
    </inkml:brush>
  </inkml:definitions>
  <inkml:trace contextRef="#ctx0" brushRef="#br0">1 434 11018,'0'0'6439,"12"-4"-5847,447-171 3817,-205 72-3629,18 9-276,-188 67-4587,0-1-6565,-80 25 3687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9.269"/>
    </inkml:context>
    <inkml:brush xml:id="br0">
      <inkml:brushProperty name="width" value="0.025" units="cm"/>
      <inkml:brushProperty name="height" value="0.025" units="cm"/>
    </inkml:brush>
  </inkml:definitions>
  <inkml:trace contextRef="#ctx0" brushRef="#br0">219 189 6790,'0'0'11051,"-11"-2"-10064,5 0-924,1 1-1,0 0 1,-1 1-1,1-1 0,-1 1 1,1 0-1,-1 0 0,1 1 1,-1-1-1,1 1 1,0 1-1,-1-1 0,1 1 1,0-1-1,0 2 0,0-1 1,0 0-1,-6 5 1,5-3 102,0 1 0,0 0 0,0 0 0,1 0 1,-1 1-1,1-1 0,1 1 0,-1 1 1,1-1-1,0 1 0,0-1 0,1 1 1,0 0-1,0 0 0,1 1 0,-1-1 0,2 0 1,-1 1-1,0 14 0,2-21-131,0 1 0,0-1 1,0 0-1,0 0 0,0 0 0,0 0 0,0 0 0,1 0 1,-1 0-1,0 0 0,1 0 0,-1 0 0,1 0 1,-1 0-1,1 0 0,0 0 0,-1 0 0,1-1 0,0 1 1,0 0-1,-1 0 0,1-1 0,0 1 0,0 0 1,0-1-1,1 1 0,0 0 17,1 0 0,-1-1 0,1 1 0,-1-1 0,1 1 0,-1-1 0,1 0 0,-1 0 0,1 0 1,4-1-1,1-1 59,0 0 1,0 0-1,0-1 1,-1 0-1,1 0 1,10-7-1,0-3-22,-1 0-1,0-2 1,-1 0-1,-1-1 1,0-1-1,12-19 1,-19 25-45,0 0 1,-1 0 0,-1-1 0,0-1 0,0 1-1,-1-1 1,-1 1 0,0-1 0,-1-1 0,3-25 0,-5 36-37,-1 1 0,0 0 1,0 0-1,0 0 0,-1-1 1,1 1-1,-1 0 1,1 0-1,-1 0 0,1 0 1,-1-1-1,0 1 1,0 0-1,0 1 0,0-1 1,-1 0-1,1 0 0,0 0 1,-1 1-1,1-1 1,-1 1-1,0-1 0,0 1 1,-1-2-1,-1 1-14,-1 1-1,1-1 0,0 1 1,-1-1-1,1 2 1,0-1-1,-1 0 1,1 1-1,-1 0 0,1 0 1,-7 0-1,-3 2-71,-1 0 0,1 1 0,0 1 0,0 0 0,0 1 0,-21 10 0,24-9-34,0 0 0,0 1 0,1 0 0,-1 0 0,1 1 0,1 1 0,0 0 0,0 0 0,1 1 0,-10 13 0,18-22 44,0-1-1,0 0 1,0 1 0,0-1 0,0 0 0,0 0 0,0 1 0,0-1 0,0 0-1,0 1 1,0-1 0,0 0 0,0 0 0,0 1 0,0-1 0,0 0 0,0 0 0,0 1-1,0-1 1,1 0 0,-1 0 0,0 1 0,0-1 0,0 0 0,1 0 0,-1 0 0,0 1-1,0-1 1,0 0 0,1 0 0,-1 0 0,0 0 0,0 1 0,1-1 0,-1 0-1,0 0 1,0 0 0,1 0 0,-1 0 0,0 0 0,1 0 0,-1 0 0,0 0 0,0 0-1,1 0 1,-1 0 0,0 0 0,1 0 0,-1 0 0,0 0 0,0 0 0,1 0 0,-1-1-1,0 1 1,0 0 0,1 0 0,-1 0 0,0 0 0,1-1 0,19-5-2457,-2-10-1825,3-6-1233</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49.755"/>
    </inkml:context>
    <inkml:brush xml:id="br0">
      <inkml:brushProperty name="width" value="0.025" units="cm"/>
      <inkml:brushProperty name="height" value="0.025" units="cm"/>
    </inkml:brush>
  </inkml:definitions>
  <inkml:trace contextRef="#ctx0" brushRef="#br0">317 61 10442,'0'0'4207,"0"-9"-1122,0-42 1853,-17 84-3000,-13 28-1795,-4-2 0,-1-2 0,-3-1 0,-67 76 0,103-130-409,0 1 0,0-1 0,0 0 0,-1 0-1,1 1 1,-1-1 0,1-1 0,-1 1 0,0 0-1,0-1 1,-5 3 0,8-4 118,-1 0 1,1 0-1,-1 0 1,0 0-1,1 0 1,-1 0-1,1 0 1,-1 0-1,1-1 1,-1 1-1,1 0 1,-1 0-1,1 0 1,-1-1-1,1 1 1,-1 0-1,1 0 0,-1-1 1,1 1-1,0 0 1,-1-1-1,1 1 1,-1-1-1,1 1 1,-1-1-1,-5-24-3184,3-8-587,2-59-1,13 29 4328,-10 57 254,0 0 0,1 0 0,0 0 0,0 1 0,0 0 0,0-1 0,7-7 0,-6 10-316,-1 0 0,1 0-1,0 0 1,0 1 0,0-1-1,0 1 1,0 0 0,1 0-1,-1 1 1,1-1 0,-1 1-1,1 0 1,-1 0 0,1 0 0,0 1-1,0-1 1,-1 1 0,1 1-1,0-1 1,0 1 0,-1-1-1,1 1 1,5 2 0,6 2-196,-1 0 0,0 1 0,0 0 1,0 1-1,18 12 0,-23-12-162,50 28-1778,-18-18-3994,-18-12 505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32:50.102"/>
    </inkml:context>
    <inkml:brush xml:id="br0">
      <inkml:brushProperty name="width" value="0.025" units="cm"/>
      <inkml:brushProperty name="height" value="0.025" units="cm"/>
    </inkml:brush>
  </inkml:definitions>
  <inkml:trace contextRef="#ctx0" brushRef="#br0">1 55 8936,'0'0'10352,"9"-8"-9552,-1 2-617,0 0 0,0 1 0,1 0-1,0 0 1,-1 1 0,1 0 0,1 1-1,9-3 1,-16 5-115,0 1 0,0-1 0,-1 1 0,1 0 0,0 0 0,0 0 0,-1 0 0,1 0-1,0 1 1,0-1 0,-1 1 0,1-1 0,0 1 0,-1 0 0,1 0 0,2 2 0,-3-1-9,1 0 0,-2 0 0,1 0 0,0 1 1,0-1-1,-1 0 0,1 1 0,-1-1 0,0 1 0,1-1 0,-1 1 0,0 0 1,-1-1-1,1 1 0,0 0 0,-1 0 0,0 0 0,0 0 0,0-1 0,0 4 1,0 5 138,-1 0 1,0 0-1,0 0 1,-1 0 0,-1-1-1,0 1 1,0-1 0,-1 1-1,-8 13 1,-3 3 103,-1-1 1,-22 28-1,37-54-300,1 0 1,-1 1 0,0 0-1,1-1 1,-1 1-1,1-1 1,-1 1-1,1 0 1,-1-1 0,1 1-1,0 0 1,-1-1-1,1 1 1,0 0-1,-1 0 1,1 0-1,0-1 1,0 1 0,0 0-1,0 0 1,0 0-1,0-1 1,0 1-1,0 0 1,0 0 0,0 0-1,0-1 1,1 1-1,-1 0 1,1 1-1,0-1-1,0-1-1,1 1 1,-1-1 0,0 1-1,1-1 1,-1 1-1,1-1 1,-1 0-1,0 0 1,1 0 0,-1 0-1,1 0 1,-1 0-1,1 0 1,1-1-1,58-13-35,-11-4-1883,-1-2 0,58-33 0,-30 9-4414</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43.518"/>
    </inkml:context>
    <inkml:brush xml:id="br0">
      <inkml:brushProperty name="width" value="0.025" units="cm"/>
      <inkml:brushProperty name="height" value="0.025" units="cm"/>
    </inkml:brush>
  </inkml:definitions>
  <inkml:trace contextRef="#ctx0" brushRef="#br0">10092 684 5221,'-9'-1'-1500,"-26"-4"1970,0-1 1,-46-16-1,-38-7 334,-297-22-757,134 21-14,-177-25 142,-359-54 40,-645-127-814,1239 201 659,-161-16 642,-558-3 0,-646 94-1215,79 108 494,1359-131 44,-409 71 112,476-68-114,0 3 0,2 4-1,0 4 1,-115 61 0,143-61-23,2 3 0,-71 59 0,94-68 0,1 2 0,1 0 0,2 2 0,0 1 0,-23 39 0,37-49-10,1-1 0,1 1 0,1 1 0,1 0 0,1 0 0,1 0 0,-3 24 0,3-5-17,2 0 0,5 79 0,-1-104 19,1-1-1,1 0 0,0 1 0,1-1 0,0-1 0,1 1 0,1-1 0,0 0 0,14 23 0,-7-18 2,0-1-1,2 0 1,-1-1-1,2-1 1,32 25-1,-2-9 0,1-2-1,2-2 1,0-3 0,69 24-1,53 11 30,3-8 1,2-8-1,2-7 0,226 15 0,732-11 79,-966-39-97,1710 56 46,-1027-23-34,1269-74-245,-195-129 604,-1183 67-295,-14-72-9,-665 155-40,-2-3 0,0-2 0,-2-4 0,63-37 0,-116 60 16,0 0 1,0-1-1,-1 0 1,0 0 0,0-1-1,-1 0 1,1 0-1,-2-1 1,1 1 0,-1-1-1,0 0 1,-1-1-1,1 1 1,3-14-1,-6 14 8,-1 1-1,0 0 0,0-1 0,-1 1 0,0 0 0,0-1 0,-1 1 1,0 0-1,0-1 0,0 1 0,-1 0 0,0 0 0,-1 0 0,0 0 0,0 0 1,0 1-1,-1-1 0,-8-10 0,-4-4-10,-1 1 0,-2 1 0,1 1 0,-2 0 0,0 2 0,-2 0 0,-32-18 1,-12-3 2,-95-36 1,-694-225 67,783 276-116,-171-50-2192,-441-71 0,485 114-1276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49.302"/>
    </inkml:context>
    <inkml:brush xml:id="br0">
      <inkml:brushProperty name="width" value="0.025" units="cm"/>
      <inkml:brushProperty name="height" value="0.025" units="cm"/>
    </inkml:brush>
  </inkml:definitions>
  <inkml:trace contextRef="#ctx0" brushRef="#br0">5581 655 5029,'0'0'4692,"-2"-8"-4441,2 7-245,-2-6 15,0 0 0,1-1-1,0 1 1,0-1 0,1 1 0,0-1-1,0 1 1,1 0 0,2-11 0,-2 14-18,0 0-1,0 0 1,0 0 0,0 0 0,-1 0 0,0 0 0,0 0 0,0 0 0,0 0 0,0 0 0,-1 0 0,0 0-1,0 0 1,0 0 0,0 1 0,0-1 0,-1 0 0,0 1 0,-3-6 0,0 3 3,-1 0 1,0 1 0,0-1-1,0 1 1,-1 1-1,0-1 1,0 1-1,-15-6 1,-214-129 2010,150 84-964,45 33-970,0 1 0,-1 2 1,-1 2-1,0 1 0,-2 3 0,-56-10 1,-282-24 416,305 41-478,-1531-44-182,464 168-11,1141-117 171,-210 28-41,-318 85 0,448-88 20,2 4 0,-106 54 1,135-56 11,3 3 0,0 1 1,2 3-1,-60 55 1,89-71-15,1 0 1,1 1-1,0 1 0,2 0 1,0 2-1,1-1 0,2 2 1,0 0-1,-16 49 0,23-55 7,0 2-1,1-1 1,2 0-1,-1 1 0,2-1 1,1 1-1,0-1 1,2 1-1,0-1 1,1 1-1,1-1 0,1 0 1,0 0-1,10 21 1,2-6-12,2-1 0,1 0 0,1-1-1,2-2 1,1 0 0,1-2 0,2 0 0,0-2 0,2-1 0,58 38 0,-25-23 32,2-3 0,2-3 0,1-3 0,114 37 0,-44-30 21,0-6 0,3-6 0,202 12-1,430-23 6,-556-16-25,739-20 14,-7-76-17,-384 0-116,-9-38-572,-485 113 511,-1-2 1,-2-4-1,95-52 1,-137 65 226,-1 0 0,-1-2 1,0 0-1,-1-1 0,-1-2 1,0 0-1,-2-1 1,-1-1-1,0-1 0,-2 0 1,25-46-1,-35 56 48,-1-1 1,0 1-1,-1-1 0,-1 0 0,0 0 1,-1 0-1,0 0 0,-1-1 0,0 1 1,-2 0-1,-1-19 0,-2 14-5,0 0-1,-1 1 1,-1-1-1,-1 1 1,0 0-1,-1 0 1,-16-25-1,-3 5 45,-1 2 0,-2 0 0,-1 2-1,-2 1 1,-1 2 0,-48-34 0,26 26-136,-2 2 0,-1 3 0,-1 3-1,-2 2 1,-1 4 0,-1 1 0,-1 4 0,0 3 0,-2 2 0,0 3-1,-90-3 1,34 11-746,-1 5 0,0 6-1,1 6 1,1 4 0,-161 45-1,91-11-1695,9 0-1848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8:46.250"/>
    </inkml:context>
    <inkml:brush xml:id="br0">
      <inkml:brushProperty name="width" value="0.025" units="cm"/>
      <inkml:brushProperty name="height" value="0.025" units="cm"/>
    </inkml:brush>
  </inkml:definitions>
  <inkml:trace contextRef="#ctx0" brushRef="#br0">38 72 11627,'0'0'326,"-6"9"-252,1 0-75,1 1 1,0 0-1,0 0 0,0 0 0,2 0 0,-1 0 0,1 1 0,1-1 0,0 1 0,0 0 1,1 12-1,8 63-1,4 0 0,28 107 0,10 63 34,-17 350-1,-24-274-19,65 494 12,8 278-5,-108-529-497,-38-3 353,1 260 1443,63-808-1279,0 0 0,2 0 0,1 0 0,1 0 0,1-1 0,11 34 0,-11-46-27,0 0 0,0 0 0,2 0 0,-1 0 0,1-1 0,0 0 0,1-1 0,0 0 0,1 0 0,0-1 1,0 0-1,1 0 0,0-1 0,14 8 0,29 10-9,2-2 0,0-2 0,1-2 0,1-4 0,0-1 0,80 7 0,157 2-26,-21-4 9,812 62 27,-199-21-10,-589-30-11,672 49 11,1297-25 34,-1388-99-87,-4-46 143,-8-32 301,232-26-319,35 84 16,-128 76-96,167 1 54,-704-15-39,678 29-1543,-404-4 738,878-50 299,422-57 378,-1393 82 96,325-21 55,-683-12-7,293-75 1,-532 100-44,0-3 1,0-1-1,64-30 0,-102 38 23,0 0 0,-1-1 0,0 0 0,0-1 1,-1-1-1,0 0 0,0 0 0,-1-1 0,-1-1 0,0 0 1,0 0-1,-2-1 0,1 0 0,-1-1 0,-1 1 0,6-18 1,5-25 212,-3 0 0,11-77 0,4-120 375,-27 221-596,11-176 79,-19-300 1,-56-206 55,57 680-133,-33-268-336,-12 2-1,-14 2 1,-129-371 0,-82-45 1528,191 531-451,-191-308 0,253 460-1044,-2 1 0,0 1 0,-2 1 0,-1 1-1,-1 2 1,-2 0 0,0 2 0,-48-29 0,37 30-51,-1 1 0,-1 2 0,-1 2 1,0 2-1,-1 2 0,-71-11 0,-260-14-183,-4 32 1561,210 5-592,-1382-5-563,-701-13-475,-204-7 2141,1447 21-1122,-1928 5-2804,584 93 154,585-11 3988,158-69-686,1206-14-1046,-596-54 42,9-66 825,775 92-381,-71-6-244,-376 2 1,637 34-278,1 1-1,0 1 1,0 2-1,-42 12 1,-3 7-3639,47-17-2831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48:48.625"/>
    </inkml:context>
    <inkml:brush xml:id="br0">
      <inkml:brushProperty name="width" value="0.025" units="cm"/>
      <inkml:brushProperty name="height" value="0.025" units="cm"/>
    </inkml:brush>
  </inkml:definitions>
  <inkml:trace contextRef="#ctx0" brushRef="#br0">10423 601 3395,'0'0'3609,"-10"-4"-1853,-175-79-507,155 69-957,0 2-1,-2 1 1,1 2-1,-52-9 1,-137-7-405,108 15 194,-1157-103 223,1223 109-307,-1728-151-981,-42 13 2035,-48 196-1383,1371-6 458,-854 195 0,1197-204-33,-162 67-1,240-77-96,2 4 0,1 2 0,1 4 1,-75 58-1,125-83-5,1 0 1,1 1 0,0 1 0,1 1 0,1 0-1,0 1 1,2 1 0,0-1 0,1 2 0,1 0-1,-11 29 1,16-34-3,1 0 0,0 1 1,1-1-1,1 1 0,0-1 0,2 1 0,-1 0 0,2-1 0,0 1 1,1 0-1,0-1 0,2 0 0,0 1 0,0-1 0,1 0 0,14 27 1,-6-21-18,1 0 0,1-2 0,0 1 1,2-2-1,0 0 0,1-1 1,0-1-1,1-1 0,1 0 0,1-2 1,0 0-1,27 11 0,22 8-54,1-4-1,120 31 0,34-6 107,421 44-1,241-43 35,-739-48-56,3072 20-20,-9-253-23,-2778 170 94,842-226 1,-1184 256-2,154-49-98,-204 61 59,0-2 0,-2-2 0,66-42 1,-96 54-2,1 0 0,-1-1 0,-1 0 0,1 0 0,-1 0 0,-1-1 0,1-1 0,-2 1 0,1-1 0,-1 0 0,5-13 0,-9 17 18,0 0 0,0 0 0,0 0 0,-1 0 0,0 0 0,-1 0 0,1 0 0,-1 0 0,0-1-1,0 1 1,-1 0 0,0 0 0,0 0 0,-1 0 0,1 0 0,-1 0 0,-1 0 0,1 0 0,-1 1 0,0-1 0,0 1-1,-6-8 1,-9-8 62,-1 1 0,-1 0 0,0 2 0,-2 1 0,0 0 0,0 1 0,-30-14 0,-179-79 341,223 105-406,-207-79 149,-4 10 0,-426-85 0,-475 0-5957,837 127 582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2.991"/>
    </inkml:context>
    <inkml:brush xml:id="br0">
      <inkml:brushProperty name="width" value="0.025" units="cm"/>
      <inkml:brushProperty name="height" value="0.025" units="cm"/>
    </inkml:brush>
  </inkml:definitions>
  <inkml:trace contextRef="#ctx0" brushRef="#br0">1 7340 9577,'0'-12'3465,"0"-1"-3386,0 0 1,1 1 0,1-1-1,0 0 1,1 1-1,0-1 1,1 1 0,0 0-1,1 0 1,0 1 0,7-12-1,40-52-40,118-128 1,84-52-161,-215 218 105,2480-2222-1250,-391 406 1542,-1921 1669 164,30-27 81,710-624 1279,28 38-721,-865 713-1137,121-95-184,-87 53-2853,-71 55-786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4.034"/>
    </inkml:context>
    <inkml:brush xml:id="br0">
      <inkml:brushProperty name="width" value="0.025" units="cm"/>
      <inkml:brushProperty name="height" value="0.025" units="cm"/>
    </inkml:brush>
  </inkml:definitions>
  <inkml:trace contextRef="#ctx0" brushRef="#br0">247 1 7239,'0'0'8648,"-7"9"-7479,-12 18-550,1 1 0,2 0 1,1 1-1,-12 32 0,-43 138-42,6-12-390,54-158-437,20-46-1747,23-47-1783,-5 3 577,0-10-860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7:54.786"/>
    </inkml:context>
    <inkml:brush xml:id="br0">
      <inkml:brushProperty name="width" value="0.035" units="cm"/>
      <inkml:brushProperty name="height" value="0.035" units="cm"/>
      <inkml:brushProperty name="color" value="#E71224"/>
    </inkml:brush>
  </inkml:definitions>
  <inkml:trace contextRef="#ctx0" brushRef="#br0">325 45 13643,'1'-1'204,"0"0"-1,0 0 1,0 0-1,0 0 1,0 0-1,0 0 1,0 0 0,0 0-1,0 0 1,-1 0-1,1 0 1,0-1 0,-1 1-1,1 0 1,-1-1-1,1 1 1,-1 0 0,0-1-1,1 1 1,-1 0-1,0-1 1,0 1 0,0-2-1,-1 2-47,1 0 0,-1 0 0,0 0-1,0 0 1,0 0 0,0 0 0,0 0 0,0 0 0,0 0-1,0 1 1,0-1 0,0 0 0,0 1 0,0-1 0,0 1 0,-1-1-1,1 1 1,0 0 0,0 0 0,-1-1 0,1 1 0,0 0-1,0 0 1,-1 0 0,-1 0 0,-8 1-15,1-1-1,-1 1 1,1 1 0,-1 0 0,1 0-1,0 1 1,0 0 0,0 1 0,0 0-1,1 1 1,0 0 0,-1 0 0,2 1-1,-15 12 1,11-8-128,1 1 0,0 0-1,0 1 1,1 1 0,0-1 0,2 1 0,-1 1-1,2 0 1,-8 16 0,6-5 30,0 0 0,2 0 1,-8 46-1,13-61-35,1-1 1,0 1-1,1 0 1,0-1-1,1 1 1,0 0-1,0-1 1,1 1-1,0-1 1,1 1-1,0-1 1,0 0 0,7 12-1,-8-17-5,1 0 0,0 0 0,0-1 0,0 1 0,0-1 0,1 1 1,-1-1-1,1 0 0,0-1 0,0 1 0,0 0 0,0-1 0,0 0 0,0 0 0,1-1 0,7 3 0,-4-3 7,-1 0-1,0 0 1,1-1-1,-1 0 1,1 0-1,-1-1 0,0 0 1,1-1-1,12-3 1,-4-1 3,-2 0 0,1-1 0,-1 0 0,0-1 0,0-1 0,-1 0 0,-1-1 0,1 0 0,13-15 0,-18 16 4,-1 0 0,13-20-1,-18 26-11,-1 0-1,1 0 1,-1-1-1,1 1 1,-1 0-1,0-1 1,0 1-1,0-1 1,-1 1 0,1-1-1,-1 1 1,0-1-1,0-5 1,-1 8-3,1 0 0,-1 0 0,1 0 0,-1 0 0,1 0 0,-1 0 0,0 0 0,1 0 0,-1 0 0,0 0 0,0 0 0,0 0 0,0 0 0,1 0 0,-1 1 0,0-1 0,-1 0 0,1 1 0,0-1 0,0 1 0,0-1 0,0 1 0,0-1 0,0 1 0,-1 0 0,1 0 0,0 0 0,0-1 0,-1 1 0,1 0 0,0 1 0,0-1 0,0 0 0,-2 0 0,-5 1 12,0 1 0,0-1-1,-14 6 1,-2 2 12,-1 2-1,-41 24 1,52-26-1,0 0 0,1 0 0,0 2 1,1 0-1,-20 22 0,30-30-21,0-1 0,0 1 0,1-1 0,-1 1 0,1 0-1,-1 0 1,1 0 0,0 0 0,-1 4 0,2-7-3,0 1 0,0 0 0,0 0 0,0-1 0,0 1 0,0 0-1,1-1 1,-1 1 0,0 0 0,0 0 0,1-1 0,-1 1 0,0 0 0,1-1 0,-1 1 0,0 0 0,1-1 0,-1 1 0,1-1 0,-1 1-1,1-1 1,0 1 0,-1-1 0,1 1 0,-1-1 0,1 0 0,0 1 0,-1-1 0,1 0 0,0 1 0,0-1 0,-1 0 0,1 0 0,0 0-1,0 0 1,-1 0 0,1 1 0,0-1 0,0-1 0,-1 1 0,1 0 0,1 0 0,6-1-1,1 1 0,-1-1 0,0-1 1,0 0-1,0 0 0,0 0 0,0-1 0,13-7 0,60-37 5,-61 34 16,-1-1-24,-15 11-2,-1 0 0,1 0 0,0 1 1,0-1-1,0 1 0,0 0 1,0 0-1,1 0 0,-1 0 1,1 1-1,-1 0 0,6-1 1,-9 2 0,0 0 0,0 0 0,0 1 0,0-1 0,-1 1 0,1-1 1,0 1-1,0-1 0,0 1 0,-1-1 0,1 1 0,0 0 1,-1-1-1,1 1 0,-1 0 0,1-1 0,-1 1 0,1 0 0,-1 0 1,1 0-1,-1-1 0,0 1 0,1 0 0,-1 0 0,0 0 1,0 0-1,0 0 0,0 0 0,0 2 0,1 32-45,-1-26 40,-1 10 17,-2 0-1,1 0 0,-11 32 1,0 6-1398,13-34 870,3-21 153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4.368"/>
    </inkml:context>
    <inkml:brush xml:id="br0">
      <inkml:brushProperty name="width" value="0.025" units="cm"/>
      <inkml:brushProperty name="height" value="0.025" units="cm"/>
    </inkml:brush>
  </inkml:definitions>
  <inkml:trace contextRef="#ctx0" brushRef="#br0">247 1 1153,'0'0'13245,"-1"12"-11970,-24 141 1219,15-108-2224,2 0 1,1 0-1,3 0 1,2 0-1,4 49 0,-2-90-402,0-1-1,1 1 0,-1 0 0,1 0 0,0-1 0,0 1 0,0-1 0,1 1 1,0-1-1,-1 1 0,1-1 0,0 0 0,0 0 0,1 0 0,-1 0 1,1 0-1,4 4 0,-11-16-4772,-1-3 4050,-47-46-4069,-9 3 4650,8 7 4009,6 8 3445,47 39-7057,1 1 0,-1-1-1,0 1 1,1-1 0,-1 1 0,1 0-1,-1-1 1,1 1 0,-1-1 0,1 1-1,-1 0 1,1 0 0,0-1 0,-1 1 0,1 0-1,-1 0 1,1 0 0,0-1 0,-1 1-1,1 0 1,-1 0 0,1 0 0,0 0-1,-1 0 1,1 0 0,0 1 0,-1-1-1,2 0 1,23-1 182,49 2 317,60 0-381,-51-13-4019,-43 0-2996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5.140"/>
    </inkml:context>
    <inkml:brush xml:id="br0">
      <inkml:brushProperty name="width" value="0.025" units="cm"/>
      <inkml:brushProperty name="height" value="0.025" units="cm"/>
    </inkml:brush>
  </inkml:definitions>
  <inkml:trace contextRef="#ctx0" brushRef="#br0">1 94 12684,'0'0'7863,"4"12"-7185,3 18-531,0 1 0,-3 1 0,2 47 0,1-34 71,-7-44-202,1-1-1,-1 1 1,0-1 0,0 1-1,0-1 1,1 1 0,-1-1-1,0 1 1,1-1 0,-1 1-1,1-1 1,-1 0-1,0 1 1,1-1 0,-1 0-1,1 1 1,-1-1 0,1 0-1,-1 1 1,1-1 0,-1 0-1,1 0 1,-1 0-1,1 1 1,-1-1 0,2 0-1,-1-1 13,0 1 0,1 0-1,-1-1 1,0 0 0,0 1-1,1-1 1,-1 0-1,0 1 1,0-1 0,0 0-1,0 0 1,0 0 0,0 0-1,0 0 1,0 0-1,0-2 1,29-39 438,-2-1 0,39-83 0,-11 19-348,-56 108-116,0-1 1,0 0-1,0 0 1,0 0-1,0 0 0,0 0 1,0 1-1,0-1 0,1 0 1,-1 0-1,0 0 0,0 0 1,0 0-1,0 1 0,0-1 1,0 0-1,0 0 1,0 0-1,1 0 0,-1 0 1,0 0-1,0 0 0,0 0 1,0 0-1,0 1 0,0-1 1,1 0-1,-1 0 0,0 0 1,0 0-1,0 0 1,0 0-1,1 0 0,-1 0 1,0 0-1,0 0 0,0 0 1,0 0-1,0 0 0,1 0 1,-1 0-1,0 0 0,0 0 1,0-1-1,0 1 0,0 0 1,1 0-1,-1 0 1,0 0-1,0 0 0,0 0 1,0 0-1,0 0 0,0 0 1,1-1-1,-1 1 0,0 0 1,0 0-1,0 0 0,0 0 1,0 0-1,0-1 1,0 1-1,0 0 0,0 0 1,4 25 185,-3 42 107,-1-57-272,0 129 57,0-139-92,-1 0 1,1 1-1,0-1 0,0 1 0,0-1 0,0 1 0,0-1 1,0 1-1,0-1 0,0 1 0,0-1 0,0 1 0,0-1 1,0 1-1,0-1 0,0 1 0,1-1 0,-1 0 1,0 1-1,0-1 0,0 1 0,1-1 0,-1 0 0,0 1 1,1-1-1,-1 1 0,0-1 0,1 0 0,-1 1 0,0-1 1,1 0-1,-1 0 0,1 1 0,-1-1 0,0 0 1,1 0-1,-1 0 0,1 0 0,-1 1 0,1-1 0,0 0 1,20-13-1375,14-30-3853,-15 6-2796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5.891"/>
    </inkml:context>
    <inkml:brush xml:id="br0">
      <inkml:brushProperty name="width" value="0.025" units="cm"/>
      <inkml:brushProperty name="height" value="0.025" units="cm"/>
    </inkml:brush>
  </inkml:definitions>
  <inkml:trace contextRef="#ctx0" brushRef="#br0">0 66 5509,'0'0'385,"3"-11"4803,-1-4-4609,4-24 6308,-6 39-6808,0 1-1,0-1 0,0 0 0,1 0 1,-1 0-1,0 0 0,0 0 0,0 0 1,0 0-1,0 0 0,0 0 0,0 0 1,0 0-1,0 0 0,0 0 0,0-1 1,1 1-1,-1 0 0,0 0 0,0 0 0,0 0 1,0 0-1,0 0 0,0 0 0,0 0 1,0 0-1,0 0 0,0 0 0,0 0 1,0 0-1,0 0 0,0 0 0,0 0 1,0 0-1,0-1 0,1 1 0,-1 0 1,0 0-1,0 0 0,1 25 836,-2 8-555,4 73 136,-3-96-474,2 1 1,-1-1-1,2 0 0,-1 0 1,1-1-1,1 1 1,8 17-1,-11-26-15,0 1 0,0 0 0,0 0-1,0-1 1,0 1 0,1-1 0,-1 1 0,0-1 0,1 1 0,0-1-1,-1 0 1,1 0 0,0 0 0,-1 0 0,1 0 0,0 0 0,0 0-1,0-1 1,0 1 0,0-1 0,0 1 0,2-1 0,-1 0 9,1 0 1,-1-1-1,0 1 1,0-1-1,0 0 1,0 0-1,0 0 0,0-1 1,0 1-1,0-1 1,-1 1-1,5-5 1,5-4 50,0-1 0,0 0 1,-2-1-1,12-17 0,9-15 9,27-52 0,-54 163-209,-8 55-1435,4-122 1492,0 0-1,0 1 1,0-1 0,0 0 0,0 0-1,0 0 1,0 1 0,1-1 0,-1 0 0,0 0-1,0 0 1,0 1 0,0-1 0,0 0-1,0 0 1,0 0 0,0 0 0,0 0-1,1 1 1,-1-1 0,0 0 0,0 0 0,0 0-1,0 0 1,0 0 0,1 0 0,-1 1-1,0-1 1,0 0 0,0 0 0,1 0-1,-1 0 1,0 0 0,0 0 0,0 0 0,0 0-1,1 0 1,-1 0 0,0 0 0,0 0-1,0 0 1,1 0 0,-1 0 0,0 0-1,0 0 1,0 0 0,1 0 0,-1 0 0,0 0-1,0-1 1,0 1 0,0 0 0,1 0-1,-1 0 1,0 0 0,0 0 0,0 0-1,0-1 1,0 1 0,1 0 0,-1 0 0,0 0-1,0 0 1,0-1 0,0 1 0,12-12-4099,3-11-3036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6.314"/>
    </inkml:context>
    <inkml:brush xml:id="br0">
      <inkml:brushProperty name="width" value="0.025" units="cm"/>
      <inkml:brushProperty name="height" value="0.025" units="cm"/>
    </inkml:brush>
  </inkml:definitions>
  <inkml:trace contextRef="#ctx0" brushRef="#br0">90 24 13325,'0'0'4788,"-10"6"-3085,-1 0-1342,7-4-282,-1 0 1,1 0 0,0 0-1,0 0 1,1 1 0,-1 0 0,0-1-1,1 1 1,0 1 0,-1-1 0,1 0-1,1 1 1,-1-1 0,0 1 0,1 0-1,0 0 1,0 0 0,0 0 0,0 1-1,1-1 1,-1 0 0,1 1 0,-1 7-1,2-10-71,0 0-1,0 0 0,0 0 1,0 0-1,1 0 0,-1 0 1,1 0-1,-1 1 1,1-1-1,0 0 0,-1-1 1,1 1-1,0 0 0,0 0 1,1 0-1,-1 0 0,0-1 1,0 1-1,1-1 1,-1 1-1,1-1 0,0 1 1,-1-1-1,4 2 0,-3-2 1,0-1 0,0 0 0,0 1-1,0-1 1,0 0 0,-1 0 0,1 0-1,0 0 1,0-1 0,0 1 0,0 0-1,0-1 1,-1 1 0,1-1 0,0 0-1,0 0 1,-1 1 0,1-1-1,-1 0 1,1-1 0,0 1 0,-1 0-1,0 0 1,1 0 0,-1-1 0,0 1-1,0-1 1,0 1 0,2-3 0,2-3 14,0 0 0,0 0 0,-1-1 0,0 1 0,0-1 0,-1 0 0,0 0 0,0 0 0,-1-1 0,0 1 0,-1-1 0,1 1 0,-2-1 1,1-14-1,-1 22-19,0 1 1,0-1-1,0 1 1,0-1-1,0 1 1,0-1-1,0 1 1,0-1-1,0 1 1,0-1-1,0 1 1,0-1-1,0 1 1,-1-1-1,1 1 1,0-1-1,0 1 1,0-1-1,-1 1 1,1 0-1,0-1 1,-1 1-1,1-1 1,0 1-1,-1 0 1,1-1-1,0 1 1,-1 0-1,1-1 1,-1 1-1,1 0 1,0 0-1,-1-1 1,1 1-1,-1 0 1,1 0-1,-1 0 1,1 0-1,-1 0 1,1 0-1,-1 0 1,1 0-1,-1 0 1,1 0-1,-1 0 1,1 0-1,-1 0 1,1 0-1,-1 0 1,1 0-1,-1 0 0,1 1 1,-1-1-1,1 0 1,0 0-1,-1 1 1,1-1-1,-1 0 1,1 1-1,0-1 1,-1 0-1,1 1 1,0-1-1,-1 1 1,-2 1 6,1 0 0,-1 1-1,1-1 1,0 1 0,0-1 0,0 1 0,0 0 0,1 0-1,-3 3 1,2 1-5,0-1 0,1 0-1,-1 1 1,1-1 0,1 1-1,-1 0 1,1-1 0,0 1-1,1 0 1,-1-1 0,1 1-1,1-1 1,-1 1 0,4 8-1,-3-12 16,0 0-1,-1 0 0,2 0 0,-1 0 1,0 0-1,0 0 0,1-1 0,0 1 0,-1-1 1,1 1-1,0-1 0,0 0 0,0 0 1,0-1-1,1 1 0,-1-1 0,1 1 1,-1-1-1,0 0 0,1 0 0,0-1 0,-1 1 1,1-1-1,-1 1 0,1-1 0,0 0 1,4-1-1,-2 0 52,0 0 0,0 0 0,-1-1 0,1 1 0,0-1 0,0-1 0,-1 1 0,1-1 0,-1 0 0,0 0 0,8-6 0,-10 6-231,0 1 0,0-1 1,0 1-1,0-1 0,-1 0 0,1 0 1,-1 0-1,0-1 0,0 1 0,0-1 0,0 1 1,0-1-1,-1 1 0,1-1 0,-1 0 1,0 0-1,0 0 0,0-4 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7.322"/>
    </inkml:context>
    <inkml:brush xml:id="br0">
      <inkml:brushProperty name="width" value="0.025" units="cm"/>
      <inkml:brushProperty name="height" value="0.025" units="cm"/>
    </inkml:brush>
  </inkml:definitions>
  <inkml:trace contextRef="#ctx0" brushRef="#br0">27 1 11082,'0'0'6439,"-3"9"-5874,-2 6-337,0 0-1,2 0 0,0 1 0,-1 29 1,1 76 888,2-115-1004,2 0-1,-1 0 0,0 0 1,1 0-1,0-1 0,1 1 1,-1 0-1,1-1 0,0 1 1,1-1-1,-1 1 0,5 4 1,-6-8-78,1 0 0,0 0 0,0 0 0,0 0 0,0-1 0,0 1-1,0-1 1,0 1 0,1-1 0,-1 0 0,0 0 0,1 0 0,-1 0 0,1 0 0,-1-1 0,1 1 0,-1-1 0,1 0 0,0 0 0,-1 0 0,1 0 0,-1 0 0,1 0 0,0-1 0,-1 1 0,1-1 0,-1 0 0,1 1 0,3-3 0,7-4 16,-1 0 1,0 0-1,0-1 1,0-1-1,-1 0 1,-1 0-1,1-1 1,9-13-1,27-23 355,-47 46-391,0 0 0,1 0 0,-1-1 0,1 1 0,-1 0 0,0 0 0,1 0 0,-1 0 0,1 0 0,-1 0 0,1 0 0,-1 0 0,0 0 0,1 0-1,-1 0 1,1 0 0,-1 0 0,1 0 0,-1 0 0,0 0 0,1 0 0,-1 0 0,1 1 0,-1-1 0,0 0 0,1 0 0,-1 1 0,0-1 0,1 0 0,-1 0 0,0 1 0,1-1 0,-1 0 0,0 1 0,0-1 0,1 0 0,-1 1 0,0-1 0,0 1-1,0-1 1,0 0 0,1 1 0,-1-1 0,0 1 0,0-1 0,0 1 0,0-1 0,0 0 0,0 1 0,0-1 0,0 1 0,0 0 0,6 35 165,-4-24-52,-2-10-119,0 1-1,0-1 0,0 0 0,1 0 0,-1 0 0,1 0 0,0 1 1,-1-1-1,1 0 0,0 0 0,0 0 0,1-1 0,-1 1 0,0 0 1,1 0-1,-1-1 0,1 1 0,-1 0 0,1-1 0,0 0 0,-1 1 1,1-1-1,0 0 0,0 0 0,0 0 0,0 0 0,0 0 0,0-1 1,0 1-1,5 0 0,-3-1 18,0-1 0,0 0 0,0 0 0,0-1 0,-1 1 0,1-1 0,0 0 0,-1 0 0,1 0 0,-1 0 0,0-1-1,1 1 1,-1-1 0,0 0 0,-1 0 0,5-5 0,25-32 68,-22 27-73,0-1 0,1 1 0,1 1 1,0 0-1,19-14 0,-30 25-18,-1 1 0,1 0 0,0 0-1,-1-1 1,1 1 0,0 0 0,-1 0 0,1 0 0,0 0 0,-1 0 0,1 0-1,0 0 1,0 0 0,-1 0 0,1 0 0,0 0 0,-1 0 0,1 1 0,0-1 0,-1 0-1,1 0 1,-1 1 0,1-1 0,0 0 0,-1 1 0,1-1 0,-1 1 0,1-1-1,-1 1 1,1-1 0,-1 1 0,1-1 0,-1 1 0,0-1 0,1 1 0,-1 0 0,0-1-1,1 1 1,-1 0 0,0-1 0,0 1 0,0 0 0,1-1 0,-1 1 0,0 0-1,0-1 1,0 1 0,0 0 0,0 0 0,5 51 154,-4-37-118,-1-14-31,0 1 1,0-1-1,0 1 0,0-1 1,0 1-1,1-1 0,-1 1 0,0-1 1,1 1-1,-1-1 0,1 0 1,-1 1-1,1-1 0,0 1 0,0-1 1,-1 0-1,1 0 0,0 0 1,0 1-1,0-1 0,1 0 0,-1 0 1,0 0-1,0-1 0,0 1 1,1 0-1,-1 0 0,0-1 0,1 1 1,1 0-1,-1-1 24,1-1-1,0 1 1,-1-1 0,1 1-1,0-1 1,-1 0 0,1 0-1,-1 0 1,1 0 0,-1 0-1,0-1 1,1 1 0,-1-1-1,0 0 1,0 0 0,3-3 0,34-35 248,-30 29-273,1 0-1,0 1 1,0 0 0,1 1 0,1 0-1,-1 0 1,2 1 0,16-8-1,-28 16-8,0-1 0,0 0 0,0 1-1,0 0 1,0-1 0,0 1-1,0-1 1,0 1 0,0 0-1,1 0 1,-1 0 0,0 0-1,0 0 1,0 0 0,0 0-1,0 0 1,0 0 0,0 0-1,1 1 1,-1-1 0,0 0 0,0 1-1,0-1 1,0 1 0,0-1-1,0 1 1,0-1 0,0 1-1,-1 0 1,1 0 0,0-1-1,0 1 1,1 2 0,0 1-3,-1 0 1,0 0-1,0 0 0,0 0 1,0 1-1,0-1 0,-1 7 1,0-7 3,0 1 1,1-1-1,0 0 0,-1 1 1,1-1-1,1 0 0,1 6 1,-3-10-49,1 0 0,-1 1-1,0-1 1,0 0 0,1 1 0,-1-1 0,0 0 0,1 1 0,-1-1 0,1 0 0,-1 1 0,0-1 0,1 0 0,-1 0 0,1 0-1,-1 1 1,1-1 0,-1 0 0,1 0 0,-1 0 0,0 0 0,1 0 0,-1 0 0,1 0 0,-1 0 0,1 0 0,-1 0 0,1 0 0,-1 0-1,1 0 1,-1 0 0,1-1 0,-1 1 0,1 0 0,-1 0 0,0 0 0,1-1 0,-1 1 0,1 0 0,-1 0 0,0-1 0,1 1-1,-1-1 1,14-15-4414,-5-3-1894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7.983"/>
    </inkml:context>
    <inkml:brush xml:id="br0">
      <inkml:brushProperty name="width" value="0.025" units="cm"/>
      <inkml:brushProperty name="height" value="0.025" units="cm"/>
    </inkml:brush>
  </inkml:definitions>
  <inkml:trace contextRef="#ctx0" brushRef="#br0">68 122 12940,'0'0'1004,"-8"3"629,-34 23 676,41-25-2272,-1 0-1,1 0 0,0 0 1,0 0-1,0 1 1,-1-1-1,1 0 0,0 0 1,1 1-1,-1-1 1,0 1-1,0-1 0,1 1 1,-1-1-1,0 1 1,1-1-1,0 1 0,-1-1 1,1 1-1,0 0 1,0-1-1,0 1 1,0-1-1,0 1 0,0 0 1,0-1-1,1 1 1,-1-1-1,0 1 0,1-1 1,-1 1-1,1-1 1,0 1-1,0-1 0,1 3 1,-1-3-20,1 0 1,-1 1-1,1-1 1,0 0-1,-1 0 1,1-1-1,0 1 1,0 0 0,0 0-1,-1-1 1,1 1-1,0-1 1,0 0-1,0 0 1,0 1-1,0-1 1,0 0-1,0-1 1,0 1-1,0 0 1,-1 0-1,1-1 1,0 1-1,4-2 1,0-1 110,1 1 0,0-1 0,0 0 0,-1 0 0,9-7 0,-4 2-12,0-1 0,0 0 0,-1-1 0,12-16 0,-17 21-56,-2-1-1,1 0 1,0 1 0,-1-1 0,0-1 0,-1 1 0,1 0-1,-1-1 1,0 1 0,-1-1 0,2-7 0,-3 12-27,0 0 0,0 0 0,0 0 0,-1 1 0,1-1 0,0 0 1,-1 0-1,1 0 0,-1 1 0,0-1 0,1 0 0,-1 1 1,0-1-1,0 0 0,0 1 0,0-1 0,0 1 0,-1 0 0,1-1 1,0 1-1,-1 0 0,1 0 0,-1 0 0,1 0 0,-1 0 1,1 0-1,-1 0 0,0 0 0,1 1 0,-1-1 0,0 1 0,0-1 1,0 1-1,1 0 0,-1-1 0,0 1 0,0 0 0,-2 1 1,-1-2-20,0 1 0,0 0 1,0 1-1,0-1 1,0 1-1,0 0 0,1 1 1,-1-1-1,0 1 1,0 0-1,1 0 0,0 0 1,-7 5-1,4-1-12,0 1-1,1 0 0,0 1 0,0-1 1,1 1-1,0 0 0,1 1 0,-1-1 1,1 1-1,1 0 0,0 0 1,0 0-1,1 0 0,0 0 0,1 1 1,0-1-1,0 0 0,1 1 0,0-1 1,3 19-1,-2-25-7,0-1 1,0 0-1,0 1 1,1-1-1,-1 0 0,1 0 1,0 0-1,-1 0 1,1 0-1,0 0 0,0 0 1,0-1-1,0 1 1,1-1-1,-1 1 0,0-1 1,1 0-1,-1 0 1,0 0-1,1 0 0,-1 0 1,1-1-1,4 2 1,8-1-139,-1 1 0,0-1 0,17-2 0,-20 1-102,7-1-956,0-1 0,1 0 0,-1-2 0,27-8-1,11-8-5091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8.697"/>
    </inkml:context>
    <inkml:brush xml:id="br0">
      <inkml:brushProperty name="width" value="0.025" units="cm"/>
      <inkml:brushProperty name="height" value="0.025" units="cm"/>
    </inkml:brush>
  </inkml:definitions>
  <inkml:trace contextRef="#ctx0" brushRef="#br0">153 143 11531,'0'0'2813,"-11"-3"-90,8 2-2622,-5-2 331,1 1 0,-1 0 0,0 1 0,1 0 0,-1 0 0,-13 0 0,18 2-357,0-1 0,0 1 0,0 0 1,1 0-1,-1 0 0,0 0 1,0 0-1,0 0 0,1 1 1,-1-1-1,1 1 0,-1 0 1,1 0-1,0 0 0,-1 0 0,1 0 1,0 0-1,0 1 0,1-1 1,-1 1-1,0-1 0,1 1 1,0 0-1,-2 3 0,1-2-62,0 0 1,1 0-1,-1 0 0,1 0 1,-1 1-1,1-1 0,1 0 0,-1 1 1,1-1-1,-1 1 0,1-1 0,1 1 1,-1-1-1,1 1 0,-1-1 0,1 0 1,2 7-1,-1-9-7,0 1 1,-1-1-1,1 0 0,0 0 0,0 0 1,0 0-1,0-1 0,1 1 1,-1 0-1,0-1 0,1 1 1,-1-1-1,1 0 0,-1 0 1,1 0-1,0 0 0,-1-1 1,1 1-1,0-1 0,0 1 0,-1-1 1,1 0-1,0 0 0,0 0 1,-1-1-1,1 1 0,0 0 1,3-2-1,0 1 11,1-1 0,-1 0 0,0 0 0,1 0 0,-1-1 0,0 0 0,-1 0 0,1 0 0,0-1 0,-1 0 0,0 0 0,0 0 0,0-1 0,0 1 0,-1-1 0,0 0 0,0-1 0,0 1 0,3-8 0,-1 2 91,-1 1 0,0-2 0,-1 1 0,0 0 0,-1-1 0,0 0 0,-1 0 0,-1 0 0,1-19 0,-4 24-62,-3 13-87,-4 14-12,7-7 56,0 0-1,1 0 1,0 0-1,1 15 1,0-26 0,0 1 0,0-1 0,0 0-1,1 1 1,-1-1 0,1 0 0,-1 0 0,1 1 0,0-1-1,0 0 1,0 0 0,0 0 0,0 0 0,0 0 0,1 0 0,-1 0-1,1-1 1,-1 1 0,1 0 0,0-1 0,0 1 0,-1-1 0,1 0-1,0 1 1,0-1 0,0 0 0,0 0 0,1 0 0,-1-1 0,3 2-1,3-2 34,-1 1-1,1-1 0,0-1 0,-1 1 1,0-1-1,1-1 0,-1 1 1,0-1-1,1-1 0,-1 1 0,0-1 1,-1 0-1,1-1 0,0 1 0,-1-2 1,0 1-1,0 0 0,0-1 1,-1 0-1,9-10 0,-7 7 23,0 0 0,-1-1-1,0 1 1,0-1 0,-1 0 0,0-1-1,-1 1 1,0-1 0,0 0 0,-1 0-1,-1 0 1,1-1 0,-2 1-1,2-15 1,-6 24-211,-3 9 83,-4 9 10,9-13 62,0 0 0,0 0 1,0 0-1,0 0 0,1 0 0,0 0 0,0 1 0,0-1 0,0 0 0,1 4 0,0-6 2,-1-1 0,1 0 0,0 0 0,-1 0-1,1 1 1,0-1 0,0 0 0,0 0-1,0 0 1,0-1 0,0 1 0,0 0 0,0 0-1,0 0 1,0-1 0,0 1 0,1-1-1,-1 1 1,0-1 0,0 1 0,1-1 0,-1 0-1,0 1 1,1-1 0,-1 0 0,0 0-1,1 0 1,-1 0 0,0 0 0,1 0 0,1-1-1,4-1 17,0-1-1,-1 0 0,1 0 0,-1 0 0,0-1 1,0 1-1,0-2 0,0 1 0,-1-1 1,0 1-1,0-2 0,0 1 0,0 0 0,-1-1 1,0 0-1,0 0 0,-1 0 0,1 0 1,2-8-1,-14 99-379,10-47-2681,2-27-461,7-8-2285</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0:59.074"/>
    </inkml:context>
    <inkml:brush xml:id="br0">
      <inkml:brushProperty name="width" value="0.025" units="cm"/>
      <inkml:brushProperty name="height" value="0.025" units="cm"/>
    </inkml:brush>
  </inkml:definitions>
  <inkml:trace contextRef="#ctx0" brushRef="#br0">182 1 16720,'-10'0'1329,"-3"1"-737,1 0 0,-1 1 0,0 0 0,1 1 0,-18 7 0,25-9-477,0 1 1,1 0-1,-1 0 1,0 0-1,1 1 1,0-1-1,-1 1 1,1 0-1,0 0 1,0 1-1,1-1 1,-1 1-1,1 0 1,0 0-1,0 0 1,0 0-1,0 0 1,1 1-1,-3 6 1,5-11-120,0 0 1,0 1 0,0-1 0,0 0 0,0 1 0,0-1 0,0 0-1,0 1 1,0-1 0,0 0 0,0 1 0,0-1 0,0 0 0,0 1-1,1-1 1,-1 0 0,0 0 0,0 1 0,0-1 0,1 0 0,-1 0-1,0 1 1,0-1 0,1 0 0,-1 0 0,0 1 0,0-1 0,1 0-1,-1 0 1,0 0 0,1 0 0,-1 0 0,0 1 0,1-1 0,-1 0 0,0 0-1,1 0 1,-1 0 0,22 1-39,18-6 14,8-9-163,-33 9 74,0 0 0,0 1 1,1 1-1,-1 0 0,1 2 0,22-1 0,-37 2 126,0 0 0,0 0-1,0 1 1,-1-1-1,1 0 1,0 1-1,-1-1 1,1 0-1,0 1 1,-1-1-1,1 1 1,0-1-1,-1 1 1,1 0 0,-1-1-1,1 1 1,-1-1-1,1 1 1,-1 0-1,1-1 1,-1 1-1,0 0 1,1 0-1,-1-1 1,0 1-1,0 0 1,0 0-1,1 0 1,-1-1 0,0 1-1,0 0 1,0 0-1,0 0 1,0-1-1,-1 1 1,1 0-1,0 0 1,0 0-1,0-1 1,-1 1-1,1 0 1,0 0-1,-1-1 1,1 1 0,-1 0-1,1-1 1,-2 2-1,-20 35 666,13-26-657,-1 0 0,0-2 0,-1 1 0,0-1 0,-1-1 0,0 0 0,0 0 0,-1-1 0,0-1 0,-23 8 0,23-13-3087,5-5-3042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0.972"/>
    </inkml:context>
    <inkml:brush xml:id="br0">
      <inkml:brushProperty name="width" value="0.025" units="cm"/>
      <inkml:brushProperty name="height" value="0.025" units="cm"/>
    </inkml:brush>
  </inkml:definitions>
  <inkml:trace contextRef="#ctx0" brushRef="#br0">61 386 6502,'0'0'1981,"7"-9"618,-3 4-2121,1-1 219,-1 1 0,0-1 0,0 0 0,0 0-1,-1 0 1,0 0 0,0-1 0,0 1 0,-1-1 0,0 1 0,2-14 0,-4 20-618,0-1 0,0 1 1,0-1-1,0 0 0,0 1 1,0-1-1,0 1 0,0-1 1,0 1-1,0-1 0,0 1 1,0-1-1,-1 1 0,1-1 0,0 1 1,0-1-1,0 1 0,-1-1 1,1 1-1,0 0 0,-1-1 1,1 1-1,0-1 0,-1 1 1,1 0-1,-1-1 0,1 1 0,-1 0 1,1-1-1,0 1 0,-2 0 1,-15 5 1037,-15 22-533,23-14-472,1 0 1,0 0 0,-8 21-1,13-28-65,1 0 0,0 0 0,0 1 0,0 0 0,1-1-1,0 1 1,0 0 0,1-1 0,0 1 0,0 8 0,1-14-43,-1 0 0,1 0 0,-1 0-1,1-1 1,-1 1 0,1 0 0,0 0 0,-1-1 0,1 1 0,0 0 0,0-1 0,-1 1 0,1 0 0,0-1 0,0 0 0,0 1 0,0-1 0,0 1-1,0-1 1,0 0 0,0 0 0,0 1 0,0-1 0,0 0 0,0 0 0,0 0 0,0 0 0,0 0 0,0 0 0,0 0 0,0-1 0,0 1 0,0 0-1,0-1 1,1 0 0,39-12 127,-23 2-87,0 0-1,-1-1 1,0-1-1,-1 0 1,-1-2-1,0 1 1,23-31 0,-21 24-13,-1-2-1,-1 0 1,-1-1 0,-1 0 0,14-39 0,-22 47 35,-1 1 0,0-1-1,-1 1 1,-1-1 0,0-31 0,-2 47-58,1-1 1,-1 0-1,0 1 1,0-1-1,0 1 1,0-1 0,0 0-1,0 1 1,0-1-1,0 1 1,0-1-1,0 0 1,0 1-1,0-1 1,-1 1-1,1-1 1,0 0-1,0 1 1,-1-1-1,1 1 1,0-1-1,-1 1 1,1-1-1,0 1 1,-1-1-1,1 1 1,-1 0-1,1-1 1,-1 1-1,0-1 1,-13 12 96,-11 31-52,7 3 54,-13 54 0,27-83-98,1 0 0,0 0 1,1 0-1,0 0 0,2 0 0,0 1 1,3 22-1,-3-37-12,1 0 1,0 0-1,-1 1 1,1-1-1,0 0 0,0 0 1,0 0-1,0 0 1,1 0-1,-1-1 0,1 1 1,-1 0-1,1-1 1,-1 1-1,1-1 0,0 1 1,0-1-1,-1 0 1,1 1-1,0-1 0,0 0 1,1 0-1,-1-1 1,0 1-1,0 0 0,0-1 1,0 1-1,1-1 1,-1 0-1,0 0 0,1 0 1,-1 0-1,0 0 1,0 0-1,1 0 0,-1-1 1,0 1-1,3-2 1,3 0-336,1 0 1,-1-1-1,1 0 1,-1 0-1,0 0 0,-1-1 1,1-1-1,11-8 1,-12 7-354,0-1 0,-1 0-1,0 0 1,0-1 0,-1 1 0,0-1 0,0-1 0,-1 1-1,0 0 1,0-1 0,-1 0 0,0 0 0,-1 0-1,0 0 1,0-1 0,-1 1 0,0 0 0,-1-17 0,-6 33 4763,-4 6-2630,5-5-474,0 1 1,1 0-1,0 0 0,0 0 0,1 0 1,1 1-1,-4 18 0,22-47 78,-14 14-984,0 1 0,0-1 0,0 0-1,-1 0 1,0 0 0,0 0 0,0-1 0,0 1-1,-1 0 1,0 0 0,0-1 0,-1 1-1,0-6 1,1 10-62,0 1-1,0 0 1,0 0-1,-1 0 0,1-1 1,0 1-1,0 0 1,0 0-1,0 0 1,0-1-1,0 1 1,0 0-1,0 0 1,-1 0-1,1 0 1,0 0-1,0-1 0,0 1 1,0 0-1,-1 0 1,1 0-1,0 0 1,0 0-1,0 0 1,0 0-1,-1-1 1,1 1-1,0 0 0,0 0 1,0 0-1,-1 0 1,1 0-1,0 0 1,0 0-1,-1 0 1,1 0-1,0 0 1,0 0-1,0 0 0,-1 0 1,1 1-1,0-1 1,0 0-1,0 0 1,0 0-1,-1 0 1,1 0-1,0 0 1,0 0-1,0 0 1,0 1-1,-1-1 0,1 0 1,0 0-1,0 0 1,0 0-1,0 1 1,0-1-1,0 0 1,-1 1-1,-6 11-83,3-2 67,1 0 0,1 1-1,0 0 1,0-1 0,1 21 0,0-29 15,1 0 0,0 1 0,0-1 0,0 0 0,0 1 1,0-1-1,1 0 0,-1 0 0,1 1 0,0-1 0,-1 0 0,1 0 0,0 0 0,0 0 0,0 1 1,0-2-1,1 1 0,-1 0 0,1 0 0,-1 0 0,1-1 0,0 1 0,-1 0 0,1-1 0,0 0 1,0 1-1,0-1 0,0 0 0,0 0 0,0 0 0,0 0 0,4 0 0,5 0 9,-1-1 0,0 0-1,1-1 1,-1 0 0,0-1-1,1 0 1,-1-1 0,0 0-1,-1 0 1,1-1 0,0 0-1,13-9 1,5-4 30,-1-2 0,41-35 0,-68 54-39,1 0-1,-1-1 1,0 1 0,0 0-1,0 0 1,1-1 0,-1 1 0,0 0-1,0 0 1,0 0 0,1-1 0,-1 1-1,0 0 1,1 0 0,-1 0-1,0 0 1,0 0 0,1 0 0,-1-1-1,0 1 1,1 0 0,-1 0 0,0 0-1,1 0 1,-1 0 0,0 0-1,0 0 1,1 0 0,-1 0 0,0 0-1,1 1 1,-1-1 0,0 0 0,0 0-1,1 0 1,-1 0 0,0 0-1,1 1 1,-1-1 0,0 0 0,3 17 130,-9 37 288,4-34-387,1-19-25,1 0 0,0 0 1,0-1-1,0 1 0,0 0 0,0 0 0,0 0 0,0-1 0,1 1 0,-1 0 1,0 0-1,0 0 0,1-1 0,-1 1 0,0 0 0,1-1 0,-1 1 0,0 0 0,1-1 1,-1 1-1,1 0 0,-1-1 0,1 1 0,0-1 0,-1 1 0,1-1 0,0 1 1,-1-1-1,1 1 0,1-1 0,0 1 11,0-1-1,0 0 1,0 1 0,1-1-1,-1 0 1,0 0 0,0-1 0,0 1-1,0 0 1,1-1 0,1 0-1,55-26 157,-18 1-136,44-25-2,-78 48-44,-1 0 1,1 0-1,0 0 1,0 1-1,0 0 1,0 1-1,0-1 1,0 1-1,0 1 1,11-1-1,-17 2 9,0-1-1,-1 0 0,1 1 1,0-1-1,0 1 0,0-1 1,0 1-1,0-1 0,0 1 1,-1 0-1,1-1 0,0 1 1,-1 0-1,1 0 0,0 0 1,-1-1-1,1 1 0,-1 0 1,1 0-1,-1 0 0,0 0 1,1 0-1,-1 0 0,0 0 1,0 0-1,0 0 0,1 0 1,-1 0-1,0 0 0,0 0 1,-1 0-1,1 0 0,0 0 1,-1 2-1,1-2 1,0 0 1,0 0-1,0 0 1,0 0-1,-1 0 0,1 0 1,1 0-1,-1 0 1,0 0-1,0 0 0,0 0 1,0 0-1,1 0 1,-1 0-1,1 0 1,-1 0-1,0 0 0,1 0 1,0 0-1,-1 0 1,1 0-1,0 0 0,-1 0 1,1-1-1,0 1 1,0 0-1,-1-1 1,1 1-1,0-1 0,0 1 1,2 0-1,2 0 8,1-1 0,-1 0 0,0 0-1,0 0 1,1-1 0,-1 0 0,0 0-1,0 0 1,0 0 0,0-1 0,9-4 0,53-34 96,-28 15-92,-23 17-30,-6 1-74,0 1 0,1 1-1,0 0 1,1 0 0,-1 1-1,1 0 1,19-3 0,-30 7 83,0 0 1,0 0-1,0 0 1,-1 0-1,1 0 0,0 0 1,0 0-1,-1 0 1,1 0-1,0 1 1,0-1-1,-1 0 1,1 1-1,0-1 1,-1 0-1,1 1 1,0-1-1,-1 1 1,1-1-1,0 1 1,-1-1-1,1 1 1,-1-1-1,1 1 1,-1 0-1,1-1 1,-1 1-1,0 0 0,1-1 1,-1 1-1,0 0 1,1 0-1,-1-1 1,0 1-1,0 0 1,0 0-1,0-1 1,0 1-1,0 0 1,0 1-1,-5 41 369,2-8-7246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2.392"/>
    </inkml:context>
    <inkml:brush xml:id="br0">
      <inkml:brushProperty name="width" value="0.025" units="cm"/>
      <inkml:brushProperty name="height" value="0.025" units="cm"/>
    </inkml:brush>
  </inkml:definitions>
  <inkml:trace contextRef="#ctx0" brushRef="#br0">116 247 3844,'0'0'2322,"5"-8"-267,4-6-1464,32-49 4807,-38 59-4820,-1 0-1,0 0 1,0 0 0,0-1 0,-1 1-1,1 0 1,-1-1 0,0 0 0,-1 1-1,1-1 1,-1 1 0,1-1 0,-2-6-1,1 10-513,-1 1 1,0-1-1,1 1 0,-1-1 0,1 0 0,-1 1 0,0-1 0,0 1 0,1-1 0,-1 1 0,0 0 0,0-1 0,1 1 0,-1 0 0,0-1 1,0 1-1,0 0 0,0 0 0,0 0 0,1 0 0,-1 0 0,0 0 0,0 0 0,0 0 0,0 0 0,0 0 0,1 0 0,-1 1 0,0-1 0,0 0 1,0 1-1,1-1 0,-1 0 0,0 1 0,0-1 0,0 2 0,-30 13 160,16-3-209,0 0 1,1 0-1,0 2 1,-15 19-1,24-28-20,1 0 0,0 0 0,0 1 1,1-1-1,0 1 0,0 0 0,0 0 0,1 0 0,0 0 0,0 0 1,0 1-1,1-1 0,0 1 0,0-1 0,0 1 0,1 6 1,1-11 1,-1-1 1,1 0-1,-1 0 1,1 0 0,-1 0-1,1 1 1,0-1 0,-1 0-1,1 0 1,0 0 0,0 0-1,0 0 1,0-1-1,0 1 1,0 0 0,0 0-1,0-1 1,0 1 0,0 0-1,0-1 1,1 1 0,-1-1-1,0 0 1,0 1-1,1-1 1,-1 0 0,0 0-1,0 0 1,1 1 0,-1-2-1,0 1 1,1 0 0,-1 0-1,0 0 1,0 0 0,3-1-1,2 0 9,0-1-1,0 1 1,-1-1-1,1 0 1,0 0 0,-1-1-1,6-3 1,12-10 21,0-1 0,-2-1 1,0-1-1,-1-1 0,-1-1 0,-1 0 0,-1-1 1,-1-1-1,17-33 0,-53 138-48,13-45 23,1 0-1,3 1 1,0-1 0,5 50 0,-2-25 15,2-27 81,2 0-1,8 39 1,-6-47-53,-2-1 0,0 1 0,-2 0 0,-3 53 0,0-75-4,1-1 0,-2 0 0,1 1 0,0-1 0,-1 0 0,0 0-1,0 0 1,0 0 0,0 0 0,-1 0 0,0 0 0,0-1 0,0 1 0,0-1 0,0 0-1,-5 4 1,7-7-17,0 1 0,0 0 0,0-1 0,-1 1 0,1-1 0,0 1 0,0-1 0,0 1 0,-1-1-1,1 0 1,0 0 0,0 0 0,-1 1 0,1-1 0,0 0 0,0-1 0,-1 1 0,1 0 0,0 0 0,0 0 0,-1-1-1,-1 0 1,1-1-7,0 1-1,0-1 0,1 1 0,-1-1 1,0 0-1,1 0 0,-1 0 0,1 0 1,0 0-1,0 0 0,-1-1 0,1 1 1,1 0-1,-1 0 0,0-1 0,0-3 1,-3-12-19,0-1-1,2 1 1,0-1 0,1 0 0,1 1 0,1-1 0,1 0 0,0 1 0,1-1 0,1 1-1,1 0 1,0 0 0,10-19 0,10-16-70,3 0 0,61-86 0,-65 105 3,-15 21-26,0-1 0,-1 0 0,0 0 1,-1 0-1,0-1 0,-2 0 0,1 0 1,-2-1-1,0 1 0,-1-1 0,2-32 1,-5 46 95,0 0 0,0 1 1,0-1-1,0 0 0,0 0 1,-1 0-1,1 0 0,0 1 1,-1-1-1,0 0 0,1 0 1,-1 1-1,0-1 0,0 0 1,0 1-1,0-1 0,0 1 1,0-1-1,-1 1 0,1 0 1,0 0-1,-1-1 0,1 1 1,-1 0-1,1 0 0,-1 0 1,0 0-1,1 1 0,-1-1 1,0 0-1,1 1 0,-1-1 1,0 1-1,-3-1 0,2 1 1,0 0-1,1 0 0,-1 1 0,1-1 1,-1 0-1,1 1 0,-1 0 1,1 0-1,-1-1 0,1 1 0,0 1 1,-1-1-1,1 0 0,0 1 1,0-1-1,0 1 0,0-1 0,0 1 1,0 0-1,1 0 0,-1 0 1,0 0-1,1 0 0,0 0 0,-2 4 1,-2 6 10,1 1-1,0 0 1,0 0 0,2 1 0,0-1 0,-1 25 0,2-31-4,1-1 0,0 1 0,0 0 0,1 0 0,0-1 1,0 1-1,1 0 0,-1-1 0,2 1 0,-1-1 0,1 1 1,-1-1-1,2 0 0,-1 0 0,5 6 0,-3-8-74,0-1 0,0 1-1,1-1 1,-1 0 0,1 0-1,-1-1 1,1 0 0,0 0 0,0 0-1,0-1 1,0 1 0,0-1-1,0-1 1,0 1 0,0-1-1,0 0 1,10-2 0,-3 1-853,0-1 0,0-1-1,0 0 1,0 0 0,-1-1 0,1-1 0,13-7 0,5-9-4036,-5-1 204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9:07.510"/>
    </inkml:context>
    <inkml:brush xml:id="br0">
      <inkml:brushProperty name="width" value="0.035" units="cm"/>
      <inkml:brushProperty name="height" value="0.035" units="cm"/>
      <inkml:brushProperty name="color" value="#E71224"/>
    </inkml:brush>
  </inkml:definitions>
  <inkml:trace contextRef="#ctx0" brushRef="#br0">2 37 15915,'-1'-2'1793,"2"8"-1241,5-3-256,2-7 1592,13-4-1472,4 1-55,10 0-113,2 0-64,6 3-152,0-1-56,-3 4-192,-4 4-136,-6 5-377,-7 4-143,-12 4 608,0-2-192,-13 0-80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2.754"/>
    </inkml:context>
    <inkml:brush xml:id="br0">
      <inkml:brushProperty name="width" value="0.025" units="cm"/>
      <inkml:brushProperty name="height" value="0.025" units="cm"/>
    </inkml:brush>
  </inkml:definitions>
  <inkml:trace contextRef="#ctx0" brushRef="#br0">86 62 8360,'0'0'3224,"-1"-9"134,-3-29-422,4 37-2871,0 1 0,0-1 0,0 1 0,0-1 0,0 1 0,0-1-1,0 1 1,0-1 0,0 0 0,0 1 0,0-1 0,-1 1 0,1-1 0,0 1 0,0-1-1,-1 1 1,1-1 0,0 1 0,-1 0 0,1-1 0,0 1 0,-1-1 0,1 1 0,-1 0-1,1-1 1,-1 1 0,1 0 0,-1 0 0,1-1 0,-1 1 0,1 0 0,-1 0 0,1 0-1,-1-1 1,1 1 0,-1 0 0,1 0 0,-1 0 0,0 0 0,1 0 0,-1 0-1,1 0 1,-1 0 0,1 1 0,-1-1 0,1 0 0,-1 0 0,1 0 0,-1 0 0,1 1-1,-1-1 1,1 0 0,-1 1 0,1-1 0,-1 0 0,1 1 0,0-1 0,-1 1 0,-19 21 393,15-14-450,0 2 0,0-1-1,0 1 1,1-1 0,1 1 0,0 0-1,0 0 1,1 1 0,0-1 0,0 11-1,4-20-38,0 0 0,1 0 0,-1-1-1,0 1 1,0-1 0,1 1 0,-1-1-1,0 0 1,0 0 0,1 0-1,-1 0 1,0-1 0,4 0 0,63-12-1290,-55 9 1054,0 1-1,1 0 1,-1 1 0,1 0-1,-1 2 1,25 1-1,-39-1 281,1 0-1,0 0 1,0 0-1,0 1 0,-1-1 1,1 0-1,0 1 1,0-1-1,-1 0 1,1 1-1,0-1 0,-1 1 1,1-1-1,0 1 1,-1 0-1,1-1 1,-1 1-1,1 0 0,-1-1 1,1 1-1,-1 0 1,1-1-1,-1 1 0,0 0 1,1 0-1,-1 0 1,0-1-1,0 1 1,0 0-1,0 0 0,0 0 1,0 0-1,0-1 1,0 1-1,0 0 1,0 0-1,0 0 0,0 0 1,0-1-1,-1 1 1,1 0-1,0 0 1,-1-1-1,1 1 0,-1 0 1,0 0-1,0 4 232,-1-1-1,0 0 0,-1 0 0,1 0 1,-1-1-1,1 1 0,-6 4 1,-11 9 1198,-40 25-1,52-38-1337,0 1 0,0-2 0,0 1 0,-1-1 0,1 0 0,-1-1 0,0 1 0,0-2 0,-15 3 0,22-4-159,1-1 0,0 1-1,-1 0 1,1 0 0,0 0-1,-1-1 1,1 1 0,0 0-1,0 0 1,-1-1 0,1 1-1,0 0 1,0 0 0,-1-1-1,1 1 1,0 0 0,0-1-1,0 1 1,0 0 0,-1-1-1,1 1 1,0 0 0,0-1-1,0 1 1,0 0 0,0-1-1,0 1 1,0-1 0,0 1-1,0 0 1,0-1 0,0 1-1,0 0 1,0-1 0,0 1-1,1 0 1,-1-1 0,0 1-1,0 0 1,0-1 0,0 1 0,1 0-1,-1-1 1,0 1 0,0 0-1,1-1 1,-1 1-1,11-19-2471,9-6-1691,4-1-2326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3.274"/>
    </inkml:context>
    <inkml:brush xml:id="br0">
      <inkml:brushProperty name="width" value="0.025" units="cm"/>
      <inkml:brushProperty name="height" value="0.025" units="cm"/>
    </inkml:brush>
  </inkml:definitions>
  <inkml:trace contextRef="#ctx0" brushRef="#br0">78 52 12139,'0'0'4602,"-5"8"-3283,4-7-1310,-47 83 2354,44-77-2198,1 1 0,-1-1-1,2 1 1,-1 0 0,1-1 0,0 1 0,1 0 0,-1 1 0,2-1 0,-1 0 0,2 9 0,-1-16-161,1 0 1,-1 0 0,1 0-1,-1 0 1,1 0 0,0 0-1,0-1 1,-1 1 0,1 0-1,0 0 1,0-1 0,0 1 0,0-1-1,0 1 1,0-1 0,0 1-1,0-1 1,0 1 0,0-1-1,0 0 1,0 0 0,0 1-1,0-1 1,0 0 0,0 0 0,0 0-1,0 0 1,0 0 0,0-1-1,0 1 1,0 0 0,0 0-1,0-1 1,0 1 0,0-1-1,2 0 1,37-16 83,-24 3-182,-1-1-1,-1 0 0,0-1 1,14-22-1,33-37-169,-61 74 265,0 1-1,0 0 0,0 0 0,1 0 0,-1 0 1,0 0-1,0 0 0,0 0 0,0 0 0,0 0 0,1 0 1,-1 0-1,0 0 0,0 0 0,0 0 0,0 0 1,0 0-1,1 0 0,-1 1 0,0-1 0,0 0 1,0 0-1,0 0 0,0 0 0,1 0 0,-1 0 0,0 0 1,0 0-1,0 0 0,0 1 0,0-1 0,0 0 1,0 0-1,0 0 0,1 0 0,-1 0 0,0 1 1,0-1-1,0 0 0,0 0 0,0 0 0,0 0 0,0 0 1,0 1-1,0-1 0,0 0 0,0 0 0,0 0 1,0 0-1,0 1 0,0-1 0,0 0 0,0 0 1,0 0-1,2 20 188,-1 26 139,-1-43-335,0 0 46,-1 0-1,1 0 0,0 0 1,1 0-1,-1-1 0,0 1 1,1 0-1,0 0 0,0-1 1,-1 1-1,1 0 0,1-1 1,-1 1-1,0-1 0,1 1 1,-1-1-1,1 0 0,2 3 1,-2-4-9,0 0 1,0 0-1,0 0 1,1-1 0,-1 1-1,0-1 1,0 1 0,1-1-1,-1 0 1,0 0-1,1 0 1,-1 0 0,0 0-1,1 0 1,-1-1-1,0 1 1,1-1 0,-1 1-1,0-1 1,0 0-1,0 0 1,0 0 0,4-3-1,19-10 60,0-1 0,36-30 0,-34 24-177,48-28 0,-73 48 72,0 0 0,-1 0 1,1 0-1,0 1 0,0-1 0,-1 0 1,1 1-1,0-1 0,0 1 0,0 0 1,0 0-1,3 0 0,-4 0 14,0 0-1,-1 0 1,1 0-1,0 1 1,-1-1 0,1 0-1,-1 1 1,1-1-1,-1 0 1,1 1-1,-1-1 1,1 1 0,-1-1-1,1 1 1,-1-1-1,1 1 1,-1-1 0,0 1-1,1-1 1,-1 1-1,0 0 1,0-1 0,1 1-1,-1 1 1,1 4 28,-1 0 0,1 1 1,-1-1-1,-1 0 0,1 1 1,-3 7-1,0 14 183,6-28-174,-1 0 0,1 0 0,-1 0 0,1-1 0,-1 1 0,0-1-1,1 1 1,-1-1 0,0 0 0,1 0 0,-1 0 0,4-3 0,43-35 91,-40 30-510,1 0 0,0 1-1,1 0 1,0 1 0,0 0 0,1 0 0,-1 1 0,1 1-1,1 0 1,22-6 0,-34 11 360,0 0 0,0-1 0,0 1 0,-1 0 0,1 0-1,0 0 1,0 0 0,0 0 0,0 0 0,-1 0 0,1 0 0,0 1 0,0-1 0,0 0 0,-1 0 0,1 1 0,0-1-1,0 0 1,-1 1 0,1-1 0,0 1 0,0-1 0,-1 1 0,1-1 0,-1 1 0,1-1 0,0 1 0,-1 0 0,1-1-1,-1 1 1,0 0 0,1-1 0,0 2 0,0 29 317,-2-16-114,1-15-187,0 0-1,0 0 1,0 1-1,0-1 1,0 0-1,0 0 1,0 1-1,0-1 1,0 0-1,0 0 1,0 0-1,0 1 1,0-1-1,0 0 1,0 0-1,0 1 1,0-1-1,1 0 1,-1 0-1,0 0 1,0 1-1,0-1 1,0 0-1,1 0 1,-1 0-1,0 0 1,0 1 0,0-1-1,1 0 1,-1 0-1,0 0 1,0 0-1,1 0 1,-1 0-1,0 0 1,0 0-1,0 0 1,1 0-1,-1 0 1,0 0-1,1 0 1,13-5-968,9-11-2085,-4-7-1755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3.636"/>
    </inkml:context>
    <inkml:brush xml:id="br0">
      <inkml:brushProperty name="width" value="0.025" units="cm"/>
      <inkml:brushProperty name="height" value="0.025" units="cm"/>
    </inkml:brush>
  </inkml:definitions>
  <inkml:trace contextRef="#ctx0" brushRef="#br0">151 0 14414,'-2'11'560,"-5"21"552,2 0 0,0 1-1,1 43 1,5-58-847,-1 0 0,2 0 1,1 0-1,0-1 0,1 1 0,1-1 0,1 0 0,10 22 0,3-4-278,11 26-2760,-41-63-4699,-5-8 6424,-69-56 846,-3 7 8208,87 58-7781,0 1 0,0-1 0,0 1 0,0-1 0,0 0 0,0 1 0,0-1 0,0 0 0,0 0 0,0 0 0,1 0 0,-1 0 0,0 0 0,1 0 0,-1 0 0,1 0 0,-1 0 0,1 0 0,-1 0 0,0-2 0,2 2-155,-1 1 0,0-1 0,1 0 1,-1 1-1,0-1 0,1 0 0,-1 1 1,1-1-1,-1 0 0,1 1 0,-1-1 1,1 1-1,0-1 0,-1 1 0,1-1 1,0 1-1,-1 0 0,1-1 0,0 1 1,-1 0-1,1-1 0,0 1 0,0 0 1,63-11-426,-47 9 700,-12 2-384,67-14-213,-26-2-2799,-11-2-2778</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4.548"/>
    </inkml:context>
    <inkml:brush xml:id="br0">
      <inkml:brushProperty name="width" value="0.025" units="cm"/>
      <inkml:brushProperty name="height" value="0.025" units="cm"/>
    </inkml:brush>
  </inkml:definitions>
  <inkml:trace contextRef="#ctx0" brushRef="#br0">131 192 12139,'0'0'2173,"-8"0"267,6 0-2343,-2-1 92,0 0 0,-1 1 0,1 0 0,0 0-1,-1 0 1,1 1 0,0-1 0,-1 1-1,1 0 1,0 0 0,0 0 0,0 1 0,0 0-1,0 0 1,0 0 0,0 0 0,1 0 0,-1 1-1,1-1 1,-1 1 0,1 0 0,0 0-1,-3 5 1,3-5-186,0 1 0,1-1 0,-1 1 0,1 0 0,0 0 0,0 0 0,1 0 0,-1 1-1,1-1 1,-1 5 0,3-8 1,-1-1-1,1 0 1,0 0-1,0 0 0,0 0 1,0 0-1,-1 0 1,1 0-1,0-1 0,0 1 1,0 0-1,-1 0 1,1-1-1,0 1 0,0 0 1,-1-1-1,1 1 1,0-1-1,0 1 1,-1-1-1,1 1 0,-1-1 1,1 1-1,0-2 1,8-9 54,0 1 0,-1-2 0,9-15 0,-11 17-143,-1 1 0,2-1 0,-1 1 0,1 1 0,0 0 0,10-9 0,-17 17 74,0 0 1,0 0-1,1-1 0,-1 1 1,0 0-1,1 0 1,-1 0-1,0 0 1,1-1-1,-1 1 1,0 0-1,1 0 1,-1 0-1,0 0 1,1 0-1,-1 0 0,0 0 1,1 0-1,-1 0 1,0 0-1,1 0 1,-1 0-1,0 0 1,1 0-1,-1 0 1,0 0-1,1 1 0,-1-1 1,0 0-1,1 0 1,-1 0-1,0 0 1,0 1-1,1-1 1,-1 0-1,0 0 1,0 1-1,1-1 0,-1 0 1,0 0-1,0 1 1,0-1-1,1 0 1,-1 1-1,0-1 1,0 0-1,0 1 1,0-1-1,0 0 0,0 1 1,0-1-1,0 0 1,0 1-1,0 0 1,3 21-74,-3-19 64,8 128-14,6 205 1195,-14-335-1127,0 0 1,0 0-1,0 0 1,0 0-1,0 0 1,0 0-1,-1 0 1,1 0-1,0 0 1,-1 0 0,1 0-1,0 0 1,-1 0-1,1 0 1,-1-1-1,0 1 1,1 0-1,-1 0 1,0 0-1,1-1 1,-1 1-1,0 0 1,0-1-1,1 1 1,-1-1-1,0 1 1,0-1-1,0 1 1,0-1-1,0 0 1,0 1 0,0-1-1,0 0 1,0 0-1,0 0 1,0 0-1,0 1 1,0-1-1,0-1 1,0 1-1,0 0 1,0 0-1,0 0 1,0-1-1,0 1 1,-1-1-1,0 1-23,0-1-1,0 1 1,0-1-1,0 0 1,0 0-1,0 0 1,0 0-1,0-1 0,0 1 1,1 0-1,-1-1 1,0 1-1,1-1 1,-1 0-1,1 1 1,0-1-1,0 0 1,-1 0-1,1 0 0,0 0 1,1 0-1,-2-4 1,1 0-23,1 1 0,0-1 1,0 0-1,0 0 0,1 0 0,0 1 1,0-1-1,0 0 0,1 1 0,0-1 1,0 1-1,4-8 0,42-61-67,-23 38 113,-19 27-35,101-175 75,-97 165-56,-2 0 0,-1-1 0,0 0 0,-1 0 0,-1 0 0,-2-1 0,1 1 0,-1-24 0,-3 43-17,1-1 0,-1 1 0,0 0 0,0 0 0,0-1 0,0 1 0,0 0 0,0-1 0,0 1 0,0 0 0,-1 0 0,1-1 0,0 1 0,-1 0 0,1 0 0,-1 0 0,1-1 0,-1 1 0,0 0 0,1 0 0,-1 0 0,0 0 0,0 0 0,0 0 0,0 0 0,1 1 0,-1-1 0,-1 0 0,1 0 0,0 1 0,0-1 0,0 0 0,0 1 0,0 0 0,-1-1 0,-1 0 0,1 2-7,-1-1 0,1 1 0,-1 0 0,1 0 1,0 0-1,-1 0 0,1 0 0,0 0 0,0 0 0,0 1 0,-1-1 0,1 1 1,1 0-1,-1-1 0,0 1 0,0 0 0,1 0 0,-2 3 0,-6 8-2,0 0 0,2 1 0,0 0 0,0 1-1,1-1 1,1 1 0,0 0 0,1 1 0,1-1-1,1 1 1,0 0 0,0 23 0,2-38-7,0 1 0,0-1 0,0 1 1,1 0-1,-1-1 0,0 1 0,1-1 1,-1 0-1,1 1 0,0-1 0,-1 1 0,1-1 1,0 0-1,0 1 0,0-1 0,0 0 1,0 0-1,0 0 0,0 0 0,0 0 0,0 0 1,1 0-1,-1 0 0,2 1 0,1-1-71,-1 0 0,1 0 0,-1 0 0,1 0-1,-1 0 1,1-1 0,0 0 0,-1 0 0,1 0 0,4-1-1,3 0-294,0-1-1,0 0 1,0-1-1,-1 0 1,1-1-1,11-6 1,-4-1-2571,-1-1 0,30-25 0,-7 1-4810</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4.908"/>
    </inkml:context>
    <inkml:brush xml:id="br0">
      <inkml:brushProperty name="width" value="0.025" units="cm"/>
      <inkml:brushProperty name="height" value="0.025" units="cm"/>
    </inkml:brush>
  </inkml:definitions>
  <inkml:trace contextRef="#ctx0" brushRef="#br0">156 0 10666,'0'0'6235,"-8"3"-5786,-5 3-359,1 0 0,1 1 0,-1 1-1,1 0 1,0 0 0,1 1 0,0 1 0,0 0 0,1 0 0,1 0 0,0 1 0,-13 23 0,20-33-79,1-1-1,0 0 1,0 0 0,0 1 0,0-1-1,0 0 1,0 0 0,0 1 0,-1-1 0,1 0-1,0 0 1,0 1 0,0-1 0,0 0-1,0 0 1,0 1 0,0-1 0,0 0-1,0 1 1,1-1 0,-1 0 0,0 0-1,0 1 1,0-1 0,0 0 0,0 0 0,0 1-1,0-1 1,1 0 0,-1 0 0,0 0-1,0 1 1,0-1 0,1 0 0,-1 0-1,0 0 1,0 1 0,0-1 0,1 0-1,-1 0 1,0 0 0,0 0 0,1 0 0,-1 0-1,0 0 1,1 1 0,21-1 214,27-9-165,-46 9-56,33-8-94,0 3-1,0 0 0,41 2 0,-77 3 93,1 0-1,-1 0 1,1 0-1,-1 0 0,1 0 1,-1 0-1,1 0 1,-1 0-1,1 0 0,-1 0 1,0 0-1,1 0 1,-1 0-1,1 1 0,-1-1 1,1 0-1,-1 0 1,1 0-1,-1 1 1,0-1-1,1 0 0,-1 1 1,0-1-1,1 0 1,-1 1-1,0-1 0,1 1 1,-1-1-1,0 0 1,0 1-1,1-1 1,-1 1-1,0-1 0,0 1 1,-5 19 603,-20 16 1121,11-20-1166,-1 0-1,-1-1 1,-1 0 0,0-1-1,-35 21 1,52-35-567,-1 0 0,1 1 0,0-1-1,-1 0 1,1 0 0,0 1 0,-1-1 0,1 0 0,-1 0 0,1 0-1,0 0 1,-1 1 0,1-1 0,-1 0 0,1 0 0,-1 0 0,1 0-1,0 0 1,-1 0 0,1 0 0,-1 0 0,1 0 0,-1 0 0,1-1 0,0 1-1,-1 0 1,1 0 0,-1 0 0,1 0 0,0-1 0,-1 1 0,1 0-1,-1 0 1,1-1 0,0 1 0,0 0 0,-1-1 0,0-19-1947,13-22-3455,1 14 1016,3 1-1319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5.286"/>
    </inkml:context>
    <inkml:brush xml:id="br0">
      <inkml:brushProperty name="width" value="0.025" units="cm"/>
      <inkml:brushProperty name="height" value="0.025" units="cm"/>
    </inkml:brush>
  </inkml:definitions>
  <inkml:trace contextRef="#ctx0" brushRef="#br0">0 149 12716,'0'0'2915,"9"-1"-993,2 2-1698,0-2 0,0 1 0,0-2 0,0 1 1,0-2-1,-1 1 0,1-1 0,-1-1 1,1 0-1,-1-1 0,10-5 0,-13 4-182,-1 1 0,0-1 0,0 0 0,0-1 0,-1 1 0,0-1 0,7-11 0,-11 16 11,0 0 0,0 0 0,0 0-1,-1 1 1,1-1 0,0 0 0,-1 0 0,1 0 0,-1 0 0,0 0-1,0-1 1,0 1 0,0 0 0,0 0 0,0-3 0,-1 4 6,0 0 0,1 0 0,-1 0 1,0 0-1,0 0 0,0 0 0,0 0 1,0 0-1,0 0 0,0 0 0,0 0 1,0 0-1,0 1 0,-1-1 0,1 1 1,0-1-1,0 1 0,-1-1 0,1 1 1,0-1-1,-1 1 0,1 0 0,0 0 1,-1 0-1,1 0 0,-2 0 0,-1 0-53,0 1-1,-1-1 0,1 1 0,0 0 0,0 0 0,0 0 0,0 1 0,0 0 0,1-1 0,-1 1 1,0 1-1,1-1 0,-1 0 0,1 1 0,0 0 0,0 0 0,0 0 0,0 0 0,1 0 0,-1 0 0,1 1 1,-1 0-1,1-1 0,-1 6 0,-6 8 22,1 0 0,1 1-1,-10 35 1,15-46-4,0 1 0,0-1 0,1 1 0,0-1 0,1 1 0,0 0 0,1 14 0,0-20-17,-1 0 0,1 0-1,0 1 1,-1-1 0,1 0 0,0 0 0,1 0-1,-1 0 1,0 0 0,0 0 0,1 0 0,-1-1-1,1 1 1,0 0 0,-1-1 0,1 1 0,0-1-1,0 0 1,0 0 0,0 1 0,0-1 0,0 0-1,0-1 1,0 1 0,1 0 0,-1-1 0,0 1-1,0-1 1,5 1 0,1-1-52,0 1 0,0-1 0,0-1 0,0 0-1,0 0 1,0 0 0,0-1 0,0 0 0,0 0 0,-1-1 0,1 0 0,-1-1-1,0 1 1,0-2 0,0 1 0,0-1 0,-1 0 0,0 0 0,0 0 0,0-1-1,8-11 1,-4 4-708,0 0 0,-2-1-1,1 0 1,6-16 0,-6 9-1836,-1-1 0,6-26 0,-9 12-1809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5.845"/>
    </inkml:context>
    <inkml:brush xml:id="br0">
      <inkml:brushProperty name="width" value="0.025" units="cm"/>
      <inkml:brushProperty name="height" value="0.025" units="cm"/>
    </inkml:brush>
  </inkml:definitions>
  <inkml:trace contextRef="#ctx0" brushRef="#br0">106 176 1505,'0'0'9513,"2"-7"-7698,0-12-209,0 0 0,0 1-1,-3-22 1,1 39-1585,0 1 1,0-1 0,0 1-1,0-1 1,0 1 0,0 0-1,0-1 1,0 1 0,0-1-1,0 1 1,0-1 0,0 1 0,-1 0-1,1-1 1,0 1 0,0-1-1,0 1 1,-1 0 0,1-1-1,0 1 1,-1 0 0,1-1 0,0 1-1,-1 0 1,1-1 0,0 1-1,-1 0 1,1 0 0,-1-1-1,1 1 1,0 0 0,-1 0-1,0 0 1,-14 8 283,-10 22 179,14-8-104,1 0 0,1 0 0,1 1 0,1 1 0,1-1 0,1 1 0,2 0 0,0 0 0,1 0-1,1 1 1,4 28 0,-3-50-371,1 0-1,0 1 0,0-1 0,0 0 0,0 0 1,1 0-1,-1 0 0,1 0 0,0 0 0,0 0 1,0-1-1,0 1 0,0-1 0,0 1 1,1-1-1,-1 0 0,1 0 0,0 0 0,0 0 1,0 0-1,0-1 0,0 1 0,0-1 0,0 0 1,0 0-1,0 0 0,1 0 0,-1-1 1,4 1-1,-2 0-18,-1-1 0,1 0 1,-1 0-1,1 0 0,0-1 0,-1 1 1,1-1-1,-1 0 0,1 0 0,-1-1 1,0 1-1,0-1 0,1 0 0,-1 0 1,0-1-1,-1 1 0,1-1 0,0 0 1,-1 0-1,0 0 0,4-4 0,4-9-151,-1 0 0,-1 0-1,0-2 1,-1 1 0,-1-1-1,7-27 1,-3 2-540,9-72 1,-17 93 702,-1 9 21,0 0-1,-1 0 1,0 0-1,-1-1 1,-1 1 0,-1-15-1,2 28-16,-1 0-1,1 0 1,0-1-1,0 1 0,0 0 1,0 0-1,0-1 1,0 1-1,-1 0 1,1 0-1,0-1 1,0 1-1,0 0 1,-1 0-1,1 0 1,0-1-1,0 1 1,0 0-1,-1 0 1,1 0-1,0 0 1,-1 0-1,1-1 1,0 1-1,0 0 0,-1 0 1,1 0-1,0 0 1,-1 0-1,1 0 1,0 0-1,0 0 1,-1 0-1,1 0 1,0 0-1,-1 0 1,1 0-1,0 0 1,0 1-1,-1-1 1,1 0-1,0 0 1,0 0-1,-1 0 1,1 0-1,0 1 0,0-1 1,-1 0-1,1 0 1,0 0-1,0 1 1,0-1-1,-1 0 1,1 0-1,0 1 1,0-1-1,0 0 1,0 0-1,0 1 1,0-1-1,-1 1 1,-9 14-58,1 16 371,1-1 0,1 2 0,2-1-1,1 1 1,2 0 0,3 61 0,-1-89-288,1 0 0,-1-1 0,1 1 0,0 0 0,0-1 0,0 1 0,1-1 0,-1 0 0,1 1 1,0-1-1,0 0 0,0 0 0,0 0 0,0 0 0,1 0 0,-1-1 0,1 1 0,0-1 0,0 1 0,0-1 0,0 0 0,6 3 0,-5-3-213,1 0-1,0 0 0,0 0 0,0-1 0,0 0 0,10 1 1,-10-1-606,1-1 1,-1 0 0,1-1 0,-1 1 0,0-1 0,10-2 0,7-9-6746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6.519"/>
    </inkml:context>
    <inkml:brush xml:id="br0">
      <inkml:brushProperty name="width" value="0.025" units="cm"/>
      <inkml:brushProperty name="height" value="0.025" units="cm"/>
    </inkml:brush>
  </inkml:definitions>
  <inkml:trace contextRef="#ctx0" brushRef="#br0">196 0 15022,'0'0'7079,"-11"1"-5963,4-1-1054,0 1 0,0 0 0,1 0 0,-1 1 0,1 0 0,-1 0 0,1 1 0,0-1-1,0 1 1,0 1 0,0-1 0,0 1 0,1 0 0,-1 0 0,1 1 0,0-1 0,-4 7 0,-3 1-28,1 0 0,0 1 0,1 1 0,1 0-1,-10 18 1,28-31-93,4-6-4,-1 1 0,0-1 0,0-1 0,0 0 0,12-9 0,40-20-637,-56 31 669,1 1-1,-1 0 1,1 0-1,0 1 0,0 0 1,-1 1-1,1-1 1,0 2-1,0-1 1,15 2-1,-23 0 35,0-1 0,-1 1-1,1-1 1,0 1 0,-1-1 0,1 1-1,-1-1 1,1 1 0,0 0 0,-1-1-1,0 1 1,1 0 0,-1 0 0,1-1-1,-1 1 1,0 0 0,1 0 0,-1 0-1,0 0 1,0-1 0,0 1 0,0 0-1,0 0 1,0 0 0,0 0 0,0-1-1,0 1 1,0 0 0,0 0 0,0 0-1,-1 0 1,1-1 0,0 1 0,-1 0-1,1 0 1,-1-1 0,1 1 0,0 0-1,-1-1 1,0 1 0,1 0 0,-1 0-1,-23 30 798,4-13 29,-40 28-1,54-41-815,-1-1 0,0 0 0,0 0 0,0-1 0,-1 1 0,1-1-1,-1-1 1,1 0 0,-1 0 0,-11 1 0,19-3-111,0-1-1,0 1 1,0-1 0,-1 1-1,1-1 1,0 1-1,0 0 1,0-1-1,0 1 1,0-1-1,0 1 1,0-1-1,0 1 1,0-1-1,0 1 1,0-1-1,0 1 1,0-1 0,0 1-1,0-1 1,0 1-1,0-1 1,1 1-1,-1-1 1,0 1-1,1-1 1,3-6-1036,1-1 0,0 1 1,1 0-1,0 1 0,0 0 1,0 0-1,11-8 0,-3 2-1840,18-15-4280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6.950"/>
    </inkml:context>
    <inkml:brush xml:id="br0">
      <inkml:brushProperty name="width" value="0.025" units="cm"/>
      <inkml:brushProperty name="height" value="0.025" units="cm"/>
    </inkml:brush>
  </inkml:definitions>
  <inkml:trace contextRef="#ctx0" brushRef="#br0">51 324 9513,'0'0'7746,"-3"9"-5830,-11 29-539,7-24-819,1 1 0,1-1 0,0 1 0,2 0 0,-4 22 0,7-36-550,0 0 1,0 0 0,0 0-1,1-1 1,-1 1-1,0 0 1,1 0-1,-1 0 1,1-1-1,-1 1 1,1 0-1,-1 0 1,1-1-1,-1 1 1,1 0-1,0-1 1,-1 1 0,1-1-1,0 1 1,0-1-1,-1 1 1,1-1-1,0 1 1,0-1-1,0 0 1,-1 1-1,1-1 1,0 0-1,0 0 1,0 0-1,0 0 1,0 0-1,0 0 1,0 0 0,0 0-1,-1 0 1,1 0-1,0 0 1,1-1-1,40-9 163,-28 3-149,1-1-1,-1 0 0,-1-2 1,0 1-1,0-2 1,-1 1-1,0-2 0,-1 1 1,0-2-1,-1 0 0,0 0 1,-1 0-1,12-27 0,-12 23-4,-1 0-1,-1-1 1,-1 0-1,0 0 1,-2 0-1,0-1 1,-1 1-1,-1-1 1,0 0-1,-2 0 0,-2-30 1,2 46-24,-1-1 0,1 1-1,-1 0 1,0-1 0,0 1 0,0 0 0,0 0-1,-1 0 1,1 0 0,-1 0 0,0 0 0,0 0-1,-4-4 1,5 6-4,-1-1 0,0 1 0,0 0 1,1 0-1,-1 0 0,0 0 0,0 0 0,0 0 0,0 1 0,0-1 0,0 1 0,0-1 0,0 1 0,0 0 1,0 0-1,0 0 0,-3 0 0,0 1-5,0 0 1,0 0-1,0 1 1,0-1-1,0 1 1,1 0-1,-1 1 1,0-1-1,1 1 1,0 0-1,0 0 1,0 0-1,0 1 1,0-1-1,1 1 1,-4 4-1,-4 6 61,0 1-1,1 0 0,1 0 0,0 1 0,1 0 0,1 0 1,0 1-1,1 0 0,1 0 0,-3 22 0,7-37-39,1 0-1,0-1 1,0 1-1,0 0 1,0 0-1,0-1 1,1 1-1,-1 0 1,0-1-1,1 1 1,-1 0-1,1-1 1,0 1-1,0-1 1,-1 1-1,1-1 1,0 1-1,0-1 1,0 0-1,0 1 1,1-1-1,1 2 1,0-1 7,1 0 0,-1-1 0,0 1 0,1-1 0,-1 0 0,0 0-1,1 0 1,0 0 0,-1 0 0,6-1 0,7 1-5,1-1-1,-1-1 1,28-6 0,-1-2-594,-23 4-422,1 2 0,39-4 0,-59 7 966,0 0 1,0 1 0,0-1-1,0 0 1,0 0 0,1 0-1,-1 1 1,0-1 0,0 1-1,0-1 1,0 1 0,0-1-1,0 1 1,0-1 0,0 1-1,0 0 1,0 0 0,0-1-1,-1 1 1,1 0 0,0 0-1,0 0 1,-1 0 0,1 0-1,-1 0 1,1 0 0,-1 0-1,1 0 1,-1 0 0,0 1-1,1-1 1,-1 0 0,0 0-1,0 0 1,0 2 0,-3 55-595,0-13-7174,6-42 2675</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7.879"/>
    </inkml:context>
    <inkml:brush xml:id="br0">
      <inkml:brushProperty name="width" value="0.025" units="cm"/>
      <inkml:brushProperty name="height" value="0.025" units="cm"/>
    </inkml:brush>
  </inkml:definitions>
  <inkml:trace contextRef="#ctx0" brushRef="#br0">178 360 9865,'-8'4'4250,"-6"2"-3510,0 2 0,0 0 0,1 0 0,1 2 0,-1-1 0,2 1 0,-1 1 0,1 0 0,1 1 0,0 0-1,1 0 1,-13 24 0,21-35-730,1-1 1,-1 1-1,1 0 0,0 0 0,-1-1 0,1 1 0,0 0 0,-1 0 0,1 0 0,0 0 0,0 0 0,0-1 0,0 1 0,0 0 0,0 0 0,0 0 0,0 0 0,0 0 0,1-1 0,-1 1 0,0 0 0,0 0 0,1 0 0,0 1 0,0-2-1,-1 1 0,1-1 0,0 0-1,0 1 1,-1-1 0,1 0 0,0 0 0,0 0-1,0 1 1,0-1 0,0 0 0,-1 0 0,1 0 0,0 0-1,0-1 1,0 1 0,0 0 0,0 0 0,1-1 0,39-18 129,-31 10-267,0 0-1,0 0 0,-1-1 0,-1 0 0,0-1 1,0 0-1,9-17 0,-13 21 55,-1 0-1,0-1 1,0 1 0,0-1-1,-1 1 1,0-1 0,0 0 0,-1 0-1,0 0 1,-1 0 0,0 0-1,0 0 1,-2-14 0,-14 51-75,12-17 269,1 1 1,0 0-1,1 0 0,0-1 0,1 1 1,1 0-1,0 0 0,2 19 0,-1-30-111,-1-1 1,1 0-1,0 1 0,0-1 0,0 0 0,0 1 0,-1-1 0,2 0 1,-1 0-1,0 0 0,0 0 0,0 0 0,0 0 0,1 0 1,-1-1-1,0 1 0,1 0 0,-1-1 0,1 1 0,-1-1 1,0 1-1,1-1 0,-1 0 0,1 1 0,0-1 0,-1 0 1,1 0-1,-1 0 0,1 0 0,-1-1 0,1 1 0,-1 0 0,1-1 1,-1 1-1,1-1 0,1 0 0,4-1 13,-1 0 0,0 0 0,0-1 0,0 0 0,0 0 0,0 0 0,6-5 0,2-5-47,-1-1 1,-1 0-1,0 0 0,0-1 1,-2-1-1,0 1 0,-1-2 0,0 0 1,9-25-1,-10 17-86,0 0 0,-2-1 0,-1 1 0,-1-1 0,-1-1 0,-1-28 0,-1 54 113,-1 1 0,0-1 0,0 0 1,0 1-1,0-1 0,0 1 0,0-1 0,0 0 0,0 1 1,0-1-1,0 1 0,0-1 0,0 0 0,0 1 0,0-1 0,-1 1 1,1-1-1,0 0 0,0 1 0,-1-1 0,1 1 0,0-1 0,-1 1 1,1-1-1,-1 1 0,1-1 0,0 1 0,-1 0 0,0-1 1,-13 13 99,-13 36 96,25-44-188,-9 20 143,1 0-1,2 1 1,0 0 0,1 1 0,1 0 0,2 0 0,1 0 0,0 0 0,2 1 0,4 44 0,-1-60-144,0-1 0,0 0 0,1 0 1,0 0-1,1 0 0,0 0 0,0-1 1,1 0-1,1 0 0,8 12 0,-13-20 3,-1-1-1,1 1 0,0 0 0,-1-1 0,1 1 0,0-1 1,-1 1-1,1-1 0,0 1 0,0-1 0,0 0 0,-1 1 1,1-1-1,0 0 0,0 1 0,0-1 0,0 0 0,-1 0 1,1 0-1,0 0 0,0 0 0,0 0 0,0 0 0,0 0 1,0 0-1,-1-1 0,1 1 0,0 0 0,0-1 1,0 1-1,0 0 0,-1-1 0,1 1 0,0-1 0,-1 1 1,1-1-1,0 1 0,-1-1 0,1 0 0,0 1 0,-1-1 1,1 0-1,-1 1 0,1-1 0,-1 0 0,1-1 1,23-46 397,-18 34-403,16-32-81,-3-1 1,-2-1 0,-2 0 0,-2-1-1,-3-1 1,-1 0 0,-3 0-1,0-59 1,-10 254 44,0-66 532,8 106 0,8-132-296,-11-51-193,-1 0-1,1-1 1,-1 1 0,1 0-1,0 0 1,0-1 0,-1 1-1,1 0 1,1-1 0,-1 1-1,0-1 1,0 1 0,0-1-1,1 1 1,-1-1 0,1 0 0,-1 0-1,1 0 1,-1 0 0,1 0-1,0 0 1,0 0 0,-1-1-1,4 2 1,-6-25 495,-3 11-556,-1 1 1,-1 0-1,0 0 1,0 1-1,-1 0 0,0 0 1,-16-17-1,-7-10-48,11 13 65,13 18 36,1 0 0,0 0-1,0 0 1,0-1-1,1 0 1,0 0-1,1 0 1,-6-15-1,10 22-2,0-1-1,0 0 0,1 0 1,-1 1-1,0-1 0,0 0 1,0 1-1,1-1 1,-1 1-1,0 0 0,1-1 1,-1 1-1,1 0 0,-1 0 1,0 0-1,1 0 1,-1 0-1,0 0 0,1 0 1,-1 1-1,2-1 0,2 1-8,60 1-19,5 0-2479,-25-4-3705,-7-5-4717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45.141"/>
    </inkml:context>
    <inkml:brush xml:id="br0">
      <inkml:brushProperty name="width" value="0.025" units="cm"/>
      <inkml:brushProperty name="height" value="0.025" units="cm"/>
    </inkml:brush>
  </inkml:definitions>
  <inkml:trace contextRef="#ctx0" brushRef="#br0">64 313 4644,'1'7'2931,"6"55"-2131,-3 0 0,-3 0 0,-10 92-1,4-75-741,-4 0-17,6-57-32,0 0-1,1 0 0,1 0 0,1 0 0,4 31 0,-3-50-4,0-1 0,0 1 1,0-1-1,0 0 0,1 1 0,-1-1 0,1 0 0,-1 0 0,1 0 0,0 0 0,-1 0 0,1 0 0,0-1 0,0 1 1,0-1-1,1 1 0,-1-1 0,0 0 0,1 0 0,-1 0 0,0 0 0,1 0 0,-1 0 0,1-1 0,5 1 0,7 1 153,0 0-1,0-1 0,19-2 1,-27 1-77,55-6 255,-1-3-1,-1-3 1,1-2 0,58-23 0,-13 6 9,493-103 418,-470 116-767,1 5 0,223 7 0,-280 19-240,-62-10 223,0 0 0,0-1 0,0 0 0,0-1 0,0 0-1,0 0 1,21-3 0,-29 1 54,1-1-1,-1 1 1,0-1-1,0 0 1,0 0 0,0 0-1,0 0 1,0 0-1,0-1 1,-1 1-1,1-1 1,-1 0-1,0 0 1,0 0-1,0 0 1,2-5 0,23-54 430,-16 26 87,-3 0 1,0-1 0,2-57 0,-6-114 1000,-4 145-1312,-1 57-213,0 0-1,0 0 0,-1 0 0,0 0 1,0 0-1,0 1 0,-1-1 0,1 0 1,-1 1-1,-1 0 0,1 0 0,-1 0 1,0 0-1,0 0 0,0 1 0,-1 0 1,0 0-1,0 0 0,-8-5 0,-1 0-71,-1 0 0,0 1 0,0 0 0,-1 1-1,0 1 1,-19-5 0,-26 0-117,0 3 0,0 3 0,-103 4 0,97 1 121,-792 73 61,495-29 87,261-32-54,28-2-20,-81-1-1,178-9-1027,0-1 1,39-7-1,14-14-3492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9:08.010"/>
    </inkml:context>
    <inkml:brush xml:id="br0">
      <inkml:brushProperty name="width" value="0.035" units="cm"/>
      <inkml:brushProperty name="height" value="0.035" units="cm"/>
      <inkml:brushProperty name="color" value="#E71224"/>
    </inkml:brush>
  </inkml:definitions>
  <inkml:trace contextRef="#ctx0" brushRef="#br0">1 422 14419,'0'13'1328,"3"1"-848,4 0-159,10-2 527,4-4-152,11-5-168,2-3-160,11-6-488,-2-4-256,0-4 360,-2-2-104,-2-5-120</inkml:trace>
  <inkml:trace contextRef="#ctx0" brushRef="#br0" timeOffset="1">528 0 15907,'35'33'3284,"-19"-18"-2622,0 1 1,18 22 0,-29-31-599,-1-1 0,0 1 0,0 0 0,0 0 1,-1 1-1,0-1 0,-1 0 0,0 1 0,0 0 0,1 9 1,-2-1 15,0-1 1,-1 1-1,-1-1 1,-1 0 0,0 0-1,-1 1 1,-1-1-1,-6 17 1,-2-1-276,-1-1 1,-30 51-1,30-61 22</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8.647"/>
    </inkml:context>
    <inkml:brush xml:id="br0">
      <inkml:brushProperty name="width" value="0.025" units="cm"/>
      <inkml:brushProperty name="height" value="0.025" units="cm"/>
    </inkml:brush>
  </inkml:definitions>
  <inkml:trace contextRef="#ctx0" brushRef="#br0">36 27 6790,'-3'-26'5714,"3"26"-5602,0 0 1,0 0 0,-1 0-1,1 0 1,0 0 0,0 0-1,-1 0 1,1 0 0,0 0-1,0 0 1,-1 0 0,1 0-1,0 0 1,0 0 0,-1 0-1,1 0 1,0 0 0,0 0-1,-1 1 1,1-1 0,0 0-1,0 0 1,0 0 0,0 0-1,-1 1 1,1-1-1,0 0 1,0 0 0,0 0-1,0 1 1,0-1 0,-1 0-1,1 0 1,0 1 0,0-1-1,0 0 1,0 0 0,0 0-1,0 1 1,0-1 0,0 0-1,0 0 1,0 1 0,0-1-1,-8 24 2927,3 3-3419,-2 35 1950,2 121-1,5-181-1545,0 1 0,0 0 0,0 0 0,0 0 0,0-1-1,1 1 1,-1 0 0,1 0 0,-1-1 0,1 1-1,0 0 1,0-1 0,1 1 0,-1-1 0,0 0-1,1 1 1,0-1 0,-1 0 0,1 0 0,0 0 0,0 0-1,0 0 1,0 0 0,1 0 0,-1-1 0,0 1-1,1-1 1,-1 0 0,1 1 0,-1-1 0,1-1 0,0 1-1,-1 0 1,1 0 0,0-1 0,0 0 0,-1 1-1,1-1 1,0 0 0,0-1 0,0 1 0,4-1 0,4-2 58,0 1 0,0-2 0,0 1 1,0-2-1,0 1 0,-1-1 1,0-1-1,0 0 0,11-9 1,-13 9-61,-1 0 0,1 0 0,-1-1 0,0 0 1,-1 0-1,1 0 0,-2-1 0,1 0 1,-1-1-1,0 1 0,-1-1 0,0 0 1,0 0-1,-1 0 0,0 0 0,0-1 1,1-18-1,-4 28-23,0 0-1,0 0 1,0 0 0,0 0-1,0 0 1,0 0 0,0 0-1,0 0 1,0 0 0,0 0-1,0 0 1,0 1 0,0-1 0,0 0-1,0 0 1,0 0 0,0 0-1,-1 0 1,1 0 0,0 0-1,0 0 1,0 0 0,0 0-1,0 0 1,0 0 0,0 0-1,0 0 1,0 0 0,0 0-1,0 0 1,-1 0 0,1 0 0,0 0-1,0 0 1,0 0 0,0 0-1,0 0 1,0 0 0,0 0-1,0-1 1,0 1 0,0 0-1,0 0 1,0 0 0,0 0-1,-1 0 1,1 0 0,0 0-1,0 0 1,0 0 0,0 0 0,0 0-1,0 0 1,0 0 0,0 0-1,0-1 1,0 1 0,0 0-1,0 0 1,-8 12-75,-5 15 17,9-15 76,0 0 0,1 1-1,1-1 1,0 0-1,1 1 1,0 24-1,1-34 4,0 0 0,0 0 0,1 0 0,-1-1-1,1 1 1,0 0 0,0-1 0,0 1 0,0 0-1,0-1 1,0 1 0,1-1 0,-1 0 0,1 1-1,0-1 1,0 0 0,0 0 0,0 0 0,0 0-1,0-1 1,0 1 0,1 0 0,-1-1 0,0 1-1,1-1 1,-1 0 0,1 0 0,0 0 0,-1 0 0,1-1-1,0 1 1,0-1 0,-1 1 0,1-1 0,0 0-1,4-1 1,2 1-34,0 0 0,0-1 0,-1 0 0,1-1 0,0 0-1,0-1 1,-1 0 0,1 0 0,-1 0 0,0-1 0,0-1 0,0 1-1,-1-1 1,0-1 0,0 1 0,11-11 0,-12-1-2433,-13 6-2259,-7 2-1663</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9.040"/>
    </inkml:context>
    <inkml:brush xml:id="br0">
      <inkml:brushProperty name="width" value="0.025" units="cm"/>
      <inkml:brushProperty name="height" value="0.025" units="cm"/>
    </inkml:brush>
  </inkml:definitions>
  <inkml:trace contextRef="#ctx0" brushRef="#br0">1 1 16239,'0'0'4453,"57"49"-11404,-50-42-352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9.401"/>
    </inkml:context>
    <inkml:brush xml:id="br0">
      <inkml:brushProperty name="width" value="0.025" units="cm"/>
      <inkml:brushProperty name="height" value="0.025" units="cm"/>
    </inkml:brush>
  </inkml:definitions>
  <inkml:trace contextRef="#ctx0" brushRef="#br0">88 322 8936,'0'0'9070,"-8"9"-7698,-4 5-818,1 0-1,1 1 1,-12 22-1,18-31-383,1 0 0,0 1 1,0-1-1,0 1 0,1 0 0,0 0 0,1 0 0,-1 0 1,2 0-1,-1 0 0,1 0 0,0 0 0,1 13 1,0-19-160,-1 1 0,1-1 0,0 0 0,-1 1 1,1-1-1,0 0 0,0 0 0,0 0 0,0 1 0,0-1 1,1 0-1,-1-1 0,0 1 0,0 0 0,0 0 1,1 0-1,-1-1 0,1 1 0,-1-1 0,0 1 0,1-1 1,-1 1-1,1-1 0,-1 0 0,1 0 0,-1 0 0,1 0 1,-1 0-1,1 0 0,-1 0 0,3-1 0,3 1 46,-1-1-1,1 0 1,-1-1-1,1 0 1,-1 0-1,7-3 0,-2-1-13,1-2 0,-1 1-1,-1-1 1,1-1-1,-2 0 1,1 0 0,-1-1-1,0 0 1,-1-1-1,0 0 1,-1 0 0,0 0-1,-1-1 1,0 0-1,-1-1 1,-1 1 0,6-23-1,0-7-3,-3 0 0,-1 0 0,-2 0-1,-2-52 1,-2 91-56,0-1-1,0 1 1,0 0-1,-1-1 1,1 1 0,-1-1-1,0 1 1,0 0-1,0 0 1,0-1-1,-1 1 1,0 0-1,1 0 1,-5-5-1,6 8 4,-1-1 1,0 0-1,0 1 0,1-1 0,-1 1 0,0-1 0,0 1 0,0-1 0,0 1 0,0 0 1,0-1-1,0 1 0,0 0 0,0 0 0,0 0 0,1 0 0,-1-1 0,0 1 0,0 1 0,-2-1 1,1 0 2,0 1 0,0 0 0,-1 0 0,1 0 1,0 0-1,0 0 0,1 0 0,-1 1 0,0-1 1,0 1-1,1-1 0,-3 4 0,-6 6 2,1 0-1,0 1 0,0 0 1,2 1-1,-1 0 1,2 0-1,0 1 0,0 0 1,1 0-1,1 0 1,0 0-1,1 1 0,1 0 1,-1 15-1,4-27 8,-1 0 0,1 1 0,-1-1 0,1 0 0,0 1 0,1-1 0,-1 0 0,0 0-1,1 0 1,0 0 0,0 0 0,0 0 0,0-1 0,0 1 0,0-1 0,1 1 0,-1-1 0,1 0 0,0 0 0,-1 0 0,6 3 0,9 4 4,1-1 0,-1-1 0,20 6 1,-24-9-75,0 0 0,-1 1 1,1 1-1,17 10 0,-27-13 49,0-1-1,0 1 0,0 0 1,0 0-1,0 0 1,0 0-1,-1 1 1,0-1-1,0 1 1,0-1-1,0 1 1,0 0-1,-1 0 0,1 0 1,-1 0-1,0 0 1,1 7-1,-2-1-206,0 0 0,-1 0 0,0 0 0,0 0 0,-6 19 0,19-79-9961,-1 17 4297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09.843"/>
    </inkml:context>
    <inkml:brush xml:id="br0">
      <inkml:brushProperty name="width" value="0.025" units="cm"/>
      <inkml:brushProperty name="height" value="0.025" units="cm"/>
    </inkml:brush>
  </inkml:definitions>
  <inkml:trace contextRef="#ctx0" brushRef="#br0">1 24 11979,'0'0'2242,"2"10"-138,1 1-1571,0-1 0,0 0 0,1 0 0,9 15 0,-13-23-423,1 0-1,0 0 1,0-1 0,0 1-1,0 0 1,0-1 0,0 1-1,0-1 1,0 1 0,1-1-1,-1 0 1,1 0 0,-1 1-1,1-1 1,-1 0-1,1 0 1,-1-1 0,1 1-1,0 0 1,0 0 0,0-1-1,-1 1 1,1-1 0,0 1-1,0-1 1,0 0 0,0 0-1,0 0 1,-1 0 0,1 0-1,0 0 1,0-1-1,0 1 1,0-1 0,0 1-1,-1-1 1,1 0 0,0 1-1,-1-1 1,1 0 0,0 0-1,-1 0 1,3-2 0,-2 0-57,0 0 1,1 0 0,-2 0-1,1 0 1,0 0 0,-1-1 0,1 1-1,-1-1 1,0 1 0,0-1 0,0 1-1,-1-1 1,1 1 0,-1-1 0,0 0-1,0 1 1,0-1 0,0 0-1,-1 1 1,0-1 0,-1-4 0,2 6-58,0 0 1,0 1-1,-1-1 1,1 0 0,0 1-1,-1-1 1,0 0-1,1 1 1,-1-1 0,0 1-1,0-1 1,0 1-1,0-1 1,0 1-1,0 0 1,0-1 0,0 1-1,0 0 1,-1 0-1,1 0 1,-1 0-1,1 0 1,-1 0 0,1 0-1,-1 1 1,1-1-1,-1 0 1,0 1 0,1 0-1,-1-1 1,0 1-1,1 0 1,-1 0-1,0-1 1,1 1 0,-1 1-1,0-1 1,0 0-1,1 0 1,-1 1 0,0-1-1,1 1 1,-1-1-1,0 1 1,-2 1-1,1 1-4,0 0 0,-1 0 0,1 0 0,1 0 0,-1 0 0,0 1 0,1-1 0,0 1 0,0 0 0,0 0 0,0 0 0,0 0 0,1 0 0,0 0 0,-1 6 0,0-4 31,1 0 0,-1 1 0,2-1 0,-1 1 0,1-1 0,0 1 0,0 0 0,0-1 0,3 11 0,-2-16-11,0 1 0,1 0 0,-1 0-1,1-1 1,-1 1 0,1 0 0,-1-1 0,1 0 0,0 1 0,0-1 0,0 0-1,0 0 1,0 0 0,0 0 0,0 0 0,0-1 0,0 1 0,0 0 0,0-1-1,0 0 1,1 1 0,-1-1 0,0 0 0,0 0 0,0 0 0,1-1 0,-1 1-1,3-1 1,5 0 29,0-1 0,0 0 1,0 0-1,18-7 0,12-11 38,0-2-1,-1-1 1,41-32 0,-80 96 855,-1-35-856,0 0 61,0 0-1,0 1 1,1-1 0,0 0 0,0 0 0,1 1 0,1 6 0,-1-11-114,-1-1-1,1 0 1,0 0 0,0 1 0,-1-1 0,1 0 0,0 0 0,0 0 0,0 0 0,0 0 0,0 0 0,1 0-1,-1-1 1,0 1 0,0 0 0,0-1 0,1 1 0,-1 0 0,0-1 0,1 0 0,-1 1 0,1-1 0,-1 0 0,0 0-1,1 0 1,-1 1 0,1-2 0,-1 1 0,1 0 0,-1 0 0,0 0 0,1-1 0,-1 1 0,0 0 0,1-1-1,-1 0 1,3-1 0,7-2 9,0-1-1,-1-1 0,1 1 1,-1-2-1,0 0 0,0 0 1,-1-1-1,15-15 0,-10 10-620,0 0-1,22-13 1,-39 56-300,-19 25 741,7-22-1567,5-1-4008,9-24-2559</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11.614"/>
    </inkml:context>
    <inkml:brush xml:id="br0">
      <inkml:brushProperty name="width" value="0.025" units="cm"/>
      <inkml:brushProperty name="height" value="0.025" units="cm"/>
    </inkml:brush>
  </inkml:definitions>
  <inkml:trace contextRef="#ctx0" brushRef="#br0">0 193 5958,'0'0'5717,"2"-8"-2936,-1-2-2727,3-10 2732,-2 48-725,-2 35-1229,-2-21-565,2 0 0,1 0 0,3-1 0,14 69 0,-17-108-224,-1 0-1,1 1 1,0-1 0,0 0-1,0 1 1,0-1-1,0 0 1,0 0-1,1 0 1,-1 0-1,1 0 1,-1 0 0,1 0-1,0-1 1,0 1-1,1 1 1,-1-2-12,-1-1 1,0 0-1,1 1 1,-1-1-1,0 0 1,1 1 0,-1-1-1,1 0 1,-1 0-1,1 0 1,-1 0-1,0 0 1,1-1-1,-1 1 1,1 0 0,-1-1-1,0 1 1,1-1-1,-1 1 1,2-2-1,5-3 144,-1-1 0,1 0 0,-1 0 0,0-1 0,0 1 0,8-13 0,18-21 201,-1-1 1,-3-2-1,34-64 0,-51 83-316,-2 0 0,0 0 0,-2-1 0,0 0 0,-2-1 0,-1 0 0,-1 1 0,1-44-1,-5 69-68,0 0-1,0 0 1,0 0 0,-1 0-1,1 1 1,0-1-1,0 0 1,0 0-1,0 0 1,-1 0-1,1 0 1,0 0-1,0 0 1,0 0-1,-1 0 1,1 0 0,0 0-1,0 0 1,0 0-1,0 0 1,-1 0-1,1 0 1,0 0-1,0 0 1,0-1-1,0 1 1,-1 0-1,1 0 1,0 0-1,0 0 1,0 0 0,0 0-1,0 0 1,-1-1-1,1 1 1,0 0-1,0 0 1,0 0-1,0 0 1,0 0-1,0-1 1,0 1-1,0 0 1,0 0 0,0 0-1,-8 17-745,3-1-748,2 0 1,-3 30-1,4 8-5141,2-25 1039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12.148"/>
    </inkml:context>
    <inkml:brush xml:id="br0">
      <inkml:brushProperty name="width" value="0.025" units="cm"/>
      <inkml:brushProperty name="height" value="0.025" units="cm"/>
    </inkml:brush>
  </inkml:definitions>
  <inkml:trace contextRef="#ctx0" brushRef="#br0">27 364 8360,'0'0'7458,"9"-4"-5392,-1 0-1804,1 0 1,-1-1 0,-1 0 0,1-1 0,-1 0-1,0 0 1,0 0 0,-1-1 0,1 0 0,-1 0 0,-1 0-1,8-13 1,-3 4-104,36-65 141,-44 76-234,0 0 0,0 0 0,0 0 0,0 0 0,-1-1-1,0 1 1,0 0 0,0-1 0,-1 1 0,0-1 0,0 1-1,0 0 1,0-1 0,-2-5 0,1 10-26,0 0 0,1 0 0,-1 0 0,0 0 0,0-1 0,0 1 0,0 1 0,0-1 0,0 0-1,-1 0 1,1 0 0,0 0 0,0 1 0,-1-1 0,1 1 0,0-1 0,-1 1 0,1-1 0,0 1 0,-1 0 0,1-1 0,-1 1 0,1 0 0,0 0 0,-1 0 0,1 0 0,-1 1 0,1-1 0,0 0 0,-1 1 0,1-1 0,0 0 0,-1 1 0,1 0 0,-2 0-1,-4 1 39,-1 1 0,1 0 0,0 1 0,0-1 0,-8 7 0,3-1-42,1 2 0,0-1 1,0 1-1,1 1 0,-11 16 0,17-23-35,1-1-1,0 1 0,0 1 0,0-1 0,1 0 0,0 1 0,0-1 0,0 1 0,1 0 0,-1 0 0,1-1 0,1 1 0,-1 0 0,1 0 0,0 0 0,2 10 1,-2-15-4,1 1 0,0-1 1,0 1-1,0-1 1,0 0-1,1 0 0,-1 1 1,0-1-1,1 0 0,-1 0 1,0 0-1,1 0 1,-1-1-1,1 1 0,0 0 1,-1-1-1,1 1 1,-1-1-1,1 1 0,0-1 1,-1 0-1,1 0 1,0 1-1,0-1 0,-1-1 1,1 1-1,0 0 1,1-1-1,53-7 95,41-23-28,-74 22-67,-1 1 1,1 2-1,0 0 0,1 1 0,45-4 1,-69 10 4,1-1 0,-1 0 1,0 0-1,1 0 0,-1 0 1,0 1-1,1-1 0,-1 0 1,0 0-1,0 1 1,1-1-1,-1 0 0,0 0 1,1 1-1,-1-1 0,0 0 1,0 1-1,0-1 0,1 0 1,-1 1-1,0-1 0,0 0 1,0 1-1,0-1 0,0 0 1,0 1-1,0-1 1,0 1-1,0-1 0,0 0 1,0 1-1,0-1 0,0 1 1,0-1-1,0 0 0,0 1 1,0-1-1,-1 1 0,-2 3 125,-3-12 18,1-13-101,1-1-1,0 0 1,2 0 0,0 0 0,3-35 0,-1 27-24,1 30-72,-1-1 1,0 0-1,1 0 1,-1 0-1,1 1 1,-1-1-1,1 0 1,-1 0-1,1 1 1,0-1 0,-1 0-1,1 1 1,0-1-1,-1 1 1,1-1-1,0 1 1,0-1-1,-1 1 1,1 0 0,0-1-1,0 1 1,0 0-1,0 0 1,1-1-1,33-6-2834,-13 2-800,5-4-2955</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12.496"/>
    </inkml:context>
    <inkml:brush xml:id="br0">
      <inkml:brushProperty name="width" value="0.025" units="cm"/>
      <inkml:brushProperty name="height" value="0.025" units="cm"/>
    </inkml:brush>
  </inkml:definitions>
  <inkml:trace contextRef="#ctx0" brushRef="#br0">41 1 12236,'0'0'5055,"-6"13"-3715,-1 7-950,1 0-1,0 1 1,1-1 0,2 1-1,0 0 1,0 24 0,1 2 345,2 48 168,1-87-871,-1 0 0,2 0 0,-1 0 0,1 0 0,0 0 1,1 0-1,0-1 0,7 15 0,-9-21-27,0 1 1,0 0-1,0 0 1,0-1-1,0 1 1,1-1-1,-1 1 0,1-1 1,-1 1-1,1-1 1,-1 0-1,1 0 0,0 1 1,-1-1-1,1-1 1,0 1-1,0 0 1,0 0-1,0-1 0,0 1 1,0-1-1,0 1 1,0-1-1,0 0 0,0 0 1,0 0-1,0 0 1,0 0-1,0 0 1,0-1-1,0 1 0,0-1 1,0 1-1,0-1 1,-1 0-1,1 0 0,0 0 1,0 0-1,0 0 1,-1 0-1,1 0 0,-1 0 1,1-1-1,-1 1 1,3-3-1,5-5-29,-1-1 1,0 1-1,0-2 0,-1 1 1,11-20-1,25-65-168,-37 119 629,-8 19-162,1-26-308,0 0 1,1-1-1,1 1 1,3 20-1,-3-35-106,-1 0-1,1 0 1,0-1-1,-1 1 0,1-1 1,0 1-1,0-1 1,0 1-1,0-1 0,0 1 1,0-1-1,1 0 1,-1 1-1,0-1 1,1 0-1,-1 0 0,1 0 1,1 1-1,-1-1-346,0-1 0,0 1 0,0 0-1,0-1 1,0 0 0,0 1 0,0-1 0,0 0 0,0 0-1,0 0 1,0 0 0,0 0 0,0 0 0,0-1-1,4 0 1,13-10-5114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13.617"/>
    </inkml:context>
    <inkml:brush xml:id="br0">
      <inkml:brushProperty name="width" value="0.025" units="cm"/>
      <inkml:brushProperty name="height" value="0.025" units="cm"/>
    </inkml:brush>
  </inkml:definitions>
  <inkml:trace contextRef="#ctx0" brushRef="#br0">70 399 11179,'0'0'7281,"-5"11"-6138,-39 92 1061,39-90-1923,1 0 0,1 0 0,0 0 0,1 1 0,0-1 0,1 1 0,1 17 0,0-30-276,0-1 1,0 1-1,0 0 1,0-1-1,0 1 1,0 0-1,1-1 1,-1 1-1,0-1 1,0 1-1,1 0 1,-1-1-1,0 1 1,1-1-1,-1 1 0,0 0 1,1-1-1,-1 1 1,1-1-1,-1 0 1,1 1-1,-1-1 1,1 1-1,-1-1 1,1 0-1,0 1 1,-1-1-1,1 0 1,-1 0-1,1 1 1,1-1-1,22-6 170,-19 3-144,1 0 0,-1 0-1,0-1 1,0 0 0,0 0 0,6-7 0,-4-2-18,0 0 1,-1 0 0,-1-1 0,0 0 0,-1 0-1,0-1 1,-1 1 0,-1-1 0,0 1 0,-1-1-1,-2-25 1,-12 90-334,12-39 313,0-1 5,0 0 0,1 0-1,0 0 1,1 0 0,0 1-1,4 12 1,-5-21 6,1 0-1,0 0 1,0 0 0,0 0-1,0 0 1,0 0 0,1-1-1,-1 1 1,1 0 0,-1-1-1,1 1 1,-1-1-1,1 1 1,0-1 0,0 0-1,-1 0 1,1 0 0,0 0-1,0 0 1,0 0 0,0 0-1,1-1 1,-1 1 0,0-1-1,0 0 1,0 1-1,0-1 1,1 0 0,-1 0-1,0-1 1,0 1 0,0 0-1,0-1 1,0 1 0,1-1-1,1 0 1,3-2 16,0 1 0,-1-1-1,1 0 1,-1-1 0,1 0 0,-1 0 0,0 0 0,-1 0 0,1-1-1,-1 0 1,0 0 0,0-1 0,0 0 0,7-11 0,1-4 0,-1 0 0,-1-1 1,11-27-1,-14 26-27,-2 1 1,0-1-1,-1-1 0,-1 1 1,-1-1-1,-1 1 0,-2-33 1,0 56 0,0-1 0,0 0 0,0 1 0,0-1 0,1 0 0,-1 1 0,0-1 0,0 0 0,0 1 0,-1-1 0,1 0 0,0 1 0,0-1 0,0 0 0,0 1 0,-1-1 0,1 0 0,0 1 0,0-1 0,-1 1 0,1-1 0,-1 1 0,1-1 0,0 1 0,-1-1 0,1 1 0,-1-1 0,1 1 1,-1-1-1,1 1 0,-1 0 0,0-1 0,1 1 0,-1 0 0,1-1 0,-1 1 0,0 0 0,1 0 0,-1 0 0,0 0 0,1 0 0,-1 0 0,0-1 0,1 2 0,-1-1 0,0 0 0,1 0 0,-1 0 0,0 0 0,1 0 0,-1 0 0,0 1 0,1-1 0,-2 1 0,-1 0-7,0 1-1,0 0 0,0 0 1,1 0-1,-1 0 1,0 1-1,1-1 0,0 1 1,-4 4-1,-2 7 62,1 0-1,0 0 1,0 1 0,2-1-1,0 1 1,0 1 0,2-1-1,0 1 1,0 0 0,2-1-1,0 1 1,0 0 0,5 31-1,-4-44-38,0 1 0,1-1 0,-1 0 0,1 1 0,0-1-1,0 0 1,1 1 0,-1-1 0,1 0 0,-1 0 0,1 0 0,0 0-1,0-1 1,0 1 0,1 0 0,-1-1 0,0 1 0,1-1-1,0 0 1,0 0 0,-1 0 0,1 0 0,0-1 0,1 1 0,-1-1-1,0 1 1,0-1 0,1 0 0,-1 0 0,0-1 0,1 1-1,-1-1 1,1 0 0,-1 0 0,1 0 0,-1 0 0,1 0 0,-1-1-1,0 0 1,5-1 0,2 0 6,0-1 0,0 0-1,0-1 1,0 0 0,0 0 0,-1-1 0,0-1 0,0 1-1,0-2 1,0 1 0,-1-1 0,8-8 0,1-10 8,0 0 1,-1-1 0,-2 0 0,-1-1 0,-1-1 0,-1 0-1,-1 0 1,-2-1 0,-1-1 0,-1 1 0,-1-1-1,0-31 1,-7 25 1,2 36-22,0-1 0,0 1 0,0-1 0,-1 0 0,1 1 1,0-1-1,0 1 0,0-1 0,-1 1 0,1-1 0,0 1 0,0-1 0,-1 1 0,1-1 0,0 1 0,-1-1 0,1 1 0,-1-1 0,1 1 0,-1 0 0,1-1 0,-1 1 0,1 0 1,-1-1-1,1 1 0,-1 0 0,1 0 0,-1 0 0,1-1 0,-1 1 0,0 0 0,1 0 0,-1 0 0,1 0 0,-1 0 0,0 0 0,1 0 0,-1 0 0,1 0 0,-1 0 0,1 1 0,-1-1 1,0 0-1,1 0 0,-1 0 0,1 1 0,-1-1 0,1 0 0,-1 1 0,1-1 0,-1 0 0,0 1 0,-1 2 0,0-1-1,0 1 1,0-1-1,1 1 1,-1 0 0,1-1-1,-1 1 1,1 0-1,0 0 1,0 0-1,0 0 1,0 0 0,1 1-1,-1-1 1,1 0-1,0 0 1,0 5 0,2 63-7,-1-62 9,21 164 367,-3-42 228,-19-126-552,0-1-6,0 1 0,0-1 1,1 1-1,0-1 0,0 1 1,0-1-1,0 1 0,0-1 0,1 0 1,0 0-1,0 0 0,5 7 1,-6-17 13,1 0 0,-1 0 1,-1-1-1,1 1 0,-1 0 1,0-1-1,0 1 0,-2-10 1,-5-6-121,-1 0 0,-1 1 0,-1 0 0,-1 1-1,-1 0 1,0 0 0,-21-24 0,38 51 17,0-1 0,1 0 0,0 0 0,0 0 0,12 8-1,-10-10 55,1 1-1,-1-1 1,1-1 0,0 0-1,0 0 1,1-1-1,-1 0 1,0 0-1,1-1 1,-1 0 0,1-1-1,0 0 1,-1-1-1,1 0 1,-1 0-1,15-5 1,-5 0 15,-1-1 0,0 0 0,0-1 0,-1-2 0,-1 1 0,1-2 1,14-12-1,-31 23-24,1 0 1,-1 0 0,0 0 0,1 1-1,-1-1 1,0 0 0,0 1 0,1-1-1,-1 0 1,0 0 0,1 1 0,-1-1-1,0 0 1,0 1 0,0-1 0,0 1-1,1-1 1,-1 0 0,0 1 0,0-1-1,0 0 1,0 1 0,0-1 0,0 1 0,0-1-1,0 0 1,0 1 0,0-1 0,0 1-1,0-1 1,0 0 0,0 1 0,0-1-1,-1 1 1,1-1 0,0 1 0,-2 30 186,1-17-15,0-11-146,1-1 0,0 1 0,0-1-1,0 1 1,1-1 0,-1 1 0,0-1 0,1 0-1,0 1 1,-1-1 0,1 0 0,0 1 0,0-1-1,0 0 1,1 0 0,2 4 0,-2-4-17,1-1-1,-1 0 1,1 1 0,0-1 0,0 0 0,-1 0 0,1-1-1,0 1 1,0-1 0,0 1 0,0-1 0,0 0 0,0 0 0,4 0-1,1-1 5,0 0-1,1 0 0,-1 0 1,0-1-1,0-1 0,0 1 1,0-1-1,13-7 0,59-40-467,-10 6 165,-67 43 303,-1-1 1,1 1 0,0 1-1,0-1 1,0 0-1,0 1 1,0-1 0,0 1-1,0 0 1,0 0-1,0 0 1,0 1 0,0-1-1,0 1 1,0 0-1,0-1 1,0 1 0,0 1-1,0-1 1,0 0-1,-1 1 1,5 2 0,21 9-1634,5-10-4257,-18-7-3100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14.297"/>
    </inkml:context>
    <inkml:brush xml:id="br0">
      <inkml:brushProperty name="width" value="0.025" units="cm"/>
      <inkml:brushProperty name="height" value="0.025" units="cm"/>
    </inkml:brush>
  </inkml:definitions>
  <inkml:trace contextRef="#ctx0" brushRef="#br0">1 0 19635,'0'0'1121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17.141"/>
    </inkml:context>
    <inkml:brush xml:id="br0">
      <inkml:brushProperty name="width" value="0.025" units="cm"/>
      <inkml:brushProperty name="height" value="0.025" units="cm"/>
    </inkml:brush>
  </inkml:definitions>
  <inkml:trace contextRef="#ctx0" brushRef="#br0">171 42 9161,'3'-17'883,"1"-4"4816,-3 17-928,-4 25-3846,-17 59-718,-3-1 0,-4-1 0,-43 90-1,45-119-67,15-31-303,10-26-884,14-31-1582,2 1 0,23-40 0,-9 19-1064,4-12-1975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9:09.560"/>
    </inkml:context>
    <inkml:brush xml:id="br0">
      <inkml:brushProperty name="width" value="0.035" units="cm"/>
      <inkml:brushProperty name="height" value="0.035" units="cm"/>
      <inkml:brushProperty name="color" value="#E71224"/>
    </inkml:brush>
  </inkml:definitions>
  <inkml:trace contextRef="#ctx0" brushRef="#br0">22 49 12595,'13'-37'2259,"-8"25"1772,-13 105-2110,-7 125-1150,16-129-555,-5 55-674,4-141 287,0-2 135,0 0 0,0-1 0,0 1 0,0 0 0,0-1 0,0 1 0,0 0 0,0 0 0,0-1 0,0 1 0,-1 0 0,1-1 1,0 1-1,0 0 0,-1-1 0,1 1 0,-1-1 0,1 1 0,0 0 0,-1-1 0,1 1 0,-1-1 0,0 1 0,1-1 1,-1 1-1,0 0 0,-5 0-330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18.482"/>
    </inkml:context>
    <inkml:brush xml:id="br0">
      <inkml:brushProperty name="width" value="0.025" units="cm"/>
      <inkml:brushProperty name="height" value="0.025" units="cm"/>
    </inkml:brush>
  </inkml:definitions>
  <inkml:trace contextRef="#ctx0" brushRef="#br0">69 359 2851,'3'-3'549,"52"-59"2953,-21 10 2862,-35 87-2121,2-12-3420,-16 108 1763,7-70-1749,2 1 1,3 87-1,11-99-713,-7-48-123,0 0 0,-1 0 0,1 0 0,0 0 0,0 0 0,0 0 0,0 0 0,0 0 0,0 0 0,1-1 0,-1 1 0,0 0 0,1-1 0,0 1 0,-1-1 0,1 1 0,0-1 0,0 0 0,2 1 0,-4-2-86,1 0-1,-1 0 0,1 0 0,-1-1 0,1 1 1,-1 0-1,1 0 0,-1-1 0,1 1 1,-1 0-1,1-1 0,-1 1 0,0-1 0,1 1 1,-1 0-1,0-1 0,1 1 0,-1-1 1,0 1-1,0-1 0,1 1 0,-1-1 0,0 1 1,0-1-1,0 1 0,0-1 0,0 1 1,0-1-1,0 1 0,0-1 0,0 1 0,0-1 1,0 0-1,0 1 0,0-1 0,0 1 1,0-1-1,0 1 0,-1-1 0,1 1 0,0-1 1,-1 0-1,-5-28-2787,-2 12 1370,0 0 0,-2 1-1,0 0 1,0 0-1,-2 1 1,-13-14 0,-11-9 1648,1 5 3326,24 20 1898,28 16-1447,12 3-3471,-16-6-350,1-1 0,-1 0 0,0 0-1,0-1 1,0-1 0,-1 0 0,19-7 0,3-5-19,42-24 0,-8 3-17,-65 34-67,0 0-1,1 0 1,0 0 0,-1 1 0,1 0 0,0 0 0,-1 0 0,1 0-1,0 0 1,0 1 0,0-1 0,0 1 0,0 0 0,5 1-1,-7 0 43,-1 0-1,1 1 0,0-1 1,-1 0-1,1 1 1,-1-1-1,1 1 0,-1-1 1,0 1-1,1 0 0,-1 0 1,0-1-1,0 1 0,0 0 1,-1 0-1,1 0 0,0 0 1,-1 0-1,1 0 1,-1 0-1,0 0 0,0 0 1,0 1-1,0-1 0,0 0 1,0 4-1,-11 169 1933,10-152-1008,14-75-855,-2-1-1,5-55 1,-15 106-116,0 1 1,0-1-1,0 0 0,0 1 1,0-1-1,0 1 0,0-1 1,0 1-1,1 0 0,-1-1 1,1 1-1,-1 0 0,1 0 1,-1 0-1,1 0 1,0 0-1,-1 0 0,5 0 1,40-16-193,-34 13 161,-2 0 36,0 0 1,1 1-1,-1 1 0,1-1 1,0 1-1,-1 1 1,1 0-1,0 1 0,21 1 1,-30 0 1,-1 0 0,1 0 0,0 0 1,0 0-1,-1 0 0,1 0 0,-1 1 1,1-1-1,-1 1 0,0-1 0,1 1 0,-1-1 1,0 1-1,0 0 0,0-1 0,0 1 1,0 0-1,-1 0 0,1 0 0,0 0 0,-1 0 1,1 0-1,-1 0 0,0 0 0,0 2 1,2 61 17,-3-47-16,0-15-2,1-2 0,0 0 0,-1 0 1,1 0-1,0 0 0,0 0 1,0 0-1,-1 0 0,1 0 0,0 0 1,0 0-1,1 0 0,-1 0 1,0 0-1,0 0 0,0 0 0,1 0 1,-1 0-1,0 0 0,1 0 1,0 1-1,0-3 6,1 0 0,-1 1 1,0-1-1,0 0 0,0 0 1,0 0-1,0 0 0,0 0 0,0 0 1,0 0-1,0 0 0,-1 0 0,1 0 1,0 0-1,-1-1 0,2-1 1,12-26 87,-8 14-199,1 0 0,0 0 1,2 1-1,-1 0 0,2 0 0,0 1 0,0 0 1,19-16-1,-28 28 104,-1 0 0,1 0-1,0 1 1,-1-1 0,1 0 0,-1 1 0,1-1 0,0 1 0,0-1 0,-1 1 0,1-1 0,0 1-1,0-1 1,0 1 0,-1 0 0,1 0 0,0-1 0,0 1 0,0 0 0,0 0 0,0 0 0,0 0-1,0 0 1,-1 0 0,1 0 0,0 0 0,0 0 0,0 0 0,0 1 0,0-1 0,0 0 0,-1 1-1,1-1 1,0 0 0,0 1 0,0-1 0,-1 1 0,1-1 0,0 1 0,-1 0 0,1-1 0,0 1-1,-1 0 1,1-1 0,-1 1 0,1 0 0,-1 0 0,1-1 0,-1 1 0,0 0 0,1 0 0,-1 0-1,0 0 1,0-1 0,0 1 0,1 1 0,0 9 112,0-1-1,0 1 1,-1 0-1,-1 10 1,0-2 141,1-17-230,0 1 1,0-1 0,0 1-1,1-1 1,-1 1 0,0-1-1,1 1 1,0-1-1,0 0 1,-1 1 0,1-1-1,1 0 1,1 4 0,9-5 192,6-17-32,14-24-91,-22 25-181,1 0 1,1 1-1,0 0 1,1 1-1,0 0 0,30-21 1,-43 34 80,1 0 0,-1 0 1,0-1-1,1 1 0,-1 0 1,1 0-1,-1-1 0,0 1 1,1 0-1,-1 0 0,1 0 1,-1 0-1,1 0 0,-1 0 1,1 0-1,-1 0 1,1 0-1,-1 0 0,0 0 1,1 0-1,-1 0 0,1 0 1,-1 0-1,1 0 0,-1 0 1,1 1-1,-1-1 0,0 0 1,1 0-1,-1 0 0,1 1 1,-1-1-1,0 0 0,1 1 1,-1-1-1,0 0 0,0 1 1,1-1-1,-1 1 1,6 22 10,-6-22-1,0 1 1,0 0 0,0-1 0,0 1 0,0-1 0,1 1 0,-1 0 0,0-1 0,1 1 0,0-1 0,-1 1 0,1-1 0,0 1 0,0-1 0,-1 1 0,1-1 0,0 0 0,0 1-1,1-1 1,-1 0 0,0 0 0,0 0 0,1 0 0,1 1 0,1-2 3,0 0 1,0 0-1,-1 0 0,1-1 1,0 0-1,0 0 0,-1 0 0,1 0 1,0-1-1,-1 1 0,1-1 1,-1 0-1,0 0 0,0 0 0,0 0 1,0-1-1,4-3 0,53-56 160,-47 47-151,-7 8-30,-3 5-8,0-1 0,0 0-1,-1 0 1,1 0 0,-1 0-1,0 0 1,0-1-1,0 1 1,0-1 0,0 1-1,-1-1 1,0 0-1,2-3 1,-5 6 10,1 1-1,-1 0 1,1 0-1,-1-1 0,1 1 1,0 0-1,-1 0 1,1 0-1,-1 1 1,1-1-1,-1 0 1,1 1-1,0-1 1,-3 1-1,-2 3 49,1-1 0,0 1 1,-1 0-1,1 0 0,1 1 0,-1-1 0,1 1 0,-1 0 0,1 0 0,1 0 1,-1 1-1,1 0 0,0-1 0,0 1 0,1 0 0,0 0 0,0 1 0,-2 6 1,7-13-24,0 1 0,0-1 1,0-1-1,0 1 1,0 0-1,0 0 1,-1-1-1,1 0 1,0 0-1,0 0 1,3-1-1,-4 1-7,27-11-95,1 1-1,-1 2 0,2 1 0,-1 1 1,1 2-1,36-2 0,-55 6 196,0 1-1,1 0 1,-1 1 0,0 0-1,1 1 1,-1 0-1,0 1 1,0 1 0,16 6-1,-27-12 29,0 0 0,0 0-1,0-1 1,-1 1-1,1 0 1,0 0-1,-1-1 1,0 1-1,1 0 1,-1-1 0,0 1-1,0-1 1,-1-3-1,1 4-18,-1-9-103,0 1 0,0-1 0,-1 1 0,0 0 0,0 0 0,-2 0 0,-4-13 0,5 18-71,1-1 0,-1 1 0,0-1 0,-1 1 0,1 0 0,-1 0 0,0 0 0,0 1 0,-1-1 0,1 1 0,-1 0 0,0 0 0,-8-4 0,17 8-36,0 1 1,1 0-1,-1-1 1,1 0 0,0 0-1,-1 0 1,8-2-1,6 1-27,2 0-655,0 0 0,39-9 0,-48 8-209,-1-1-1,0-1 1,0 0 0,11-6-1,-6-2-3127,-11 0-1341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18.828"/>
    </inkml:context>
    <inkml:brush xml:id="br0">
      <inkml:brushProperty name="width" value="0.025" units="cm"/>
      <inkml:brushProperty name="height" value="0.025" units="cm"/>
    </inkml:brush>
  </inkml:definitions>
  <inkml:trace contextRef="#ctx0" brushRef="#br0">24 77 11883,'-13'0'3107,"4"0"-1826,8-2 353,2-2-641,26-1-801,13-5-32,11-1-32,12-2-96,5-1-2530,-1-4-3844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19.517"/>
    </inkml:context>
    <inkml:brush xml:id="br0">
      <inkml:brushProperty name="width" value="0.025" units="cm"/>
      <inkml:brushProperty name="height" value="0.025" units="cm"/>
    </inkml:brush>
  </inkml:definitions>
  <inkml:trace contextRef="#ctx0" brushRef="#br0">0 350 11179,'0'0'2797,"9"6"-1089,-3-1-1318,-3-3-282,-1 1-1,1-1 1,0 0 0,0 0 0,-1 0 0,1 0-1,1-1 1,-1 1 0,0-1 0,0 0-1,0 0 1,1 0 0,-1 0 0,1 0 0,-1-1-1,0 0 1,1 1 0,-1-1 0,1 0 0,4-1-1,3-3 90,-1-1-1,1 0 1,-1-1-1,0 0 0,0 0 1,-1-1-1,0 0 1,0-1-1,0 0 1,7-9-1,9-13-24,36-53-1,-53 74-137,-1-1 1,-1 0-1,0-1 0,-1 1 1,1-1-1,-2 0 0,0 0 1,0-1-1,-1 1 0,-1-1 1,0 0-1,0 1 0,0-15 1,-2 25-13,-1-1 1,1 1 0,0 0 0,0 0 0,-1 0 0,1 0-1,0 0 1,-1 0 0,1 0 0,-1 0 0,0 0 0,1 0-1,-1 0 1,0 0 0,1 0 0,-1 0 0,0 0 0,0 0-1,0 1 1,0-1 0,0 0 0,0 1 0,0-1 0,0 1 0,0-1-1,0 1 1,0-1 0,0 1 0,-1 0 0,1-1 0,0 1-1,0 0 1,0 0 0,0 0 0,-1 0 0,1 0 0,0 0-1,0 0 1,0 1 0,0-1 0,0 0 0,-3 1 0,0 1 4,-1-1 0,0 1 0,0 0 1,0 0-1,1 0 0,-1 0 0,1 1 1,-1 0-1,-3 3 0,-2 5-6,0 0 1,0 1-1,2 1 0,-1-1 1,1 1-1,1 1 1,1-1-1,-1 1 0,2 0 1,0 1-1,1-1 0,1 1 1,0 0-1,0 0 0,2 0 1,0 26-1,1-38-14,0-1 0,0 1 0,1 0 0,-1 0 0,1-1-1,0 1 1,0 0 0,0-1 0,0 1 0,0-1 0,0 1 0,1-1 0,-1 0 0,1 1 0,0-1-1,0 0 1,0 0 0,0 0 0,0 0 0,0-1 0,4 3 0,-1-1 11,0-1 0,0 1 1,1-2-1,-1 1 0,1 0 1,-1-1-1,1 0 0,0-1 1,-1 1-1,7-1 0,7-1-119,0-1-1,0 0 1,0-1-1,0-1 0,25-10 1,3-4-2766,-9-2-3592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0.496"/>
    </inkml:context>
    <inkml:brush xml:id="br0">
      <inkml:brushProperty name="width" value="0.025" units="cm"/>
      <inkml:brushProperty name="height" value="0.025" units="cm"/>
    </inkml:brush>
  </inkml:definitions>
  <inkml:trace contextRef="#ctx0" brushRef="#br0">90 189 12107,'0'0'4314,"4"10"-3433,15 41-319,-1 2-1,-3 0 1,14 95 0,-32-151-5798,-35-42-3840,-11-33 6092,7-5 4776,34 65-700,1 0 1,0-1-1,2 1 1,0-1 0,1 0-1,1 0 1,0-31-1,3 46-843,0-1-1,1 1 0,-1 0 0,1-1 1,1 1-1,-1 0 0,0 0 0,1 0 0,0 0 1,0 0-1,0 0 0,0 0 0,1 0 1,0 1-1,0-1 0,0 1 0,0 0 1,0 0-1,0 0 0,1 0 0,-1 1 0,1-1 1,0 1-1,0 0 0,4-1 0,2-2-17,0 2 1,0-1-1,1 1 0,-1 1 0,1 0 0,-1 0 1,1 1-1,0 1 0,13 0 0,-22 0-220,1 0-1,0 0 1,-1 0 0,1 1 0,-1-1-1,0 1 1,1 0 0,-1-1-1,1 1 1,-1 0 0,0 0 0,0 0-1,1 1 1,-1-1 0,0 1-1,0-1 1,0 1 0,0 0 0,-1-1-1,1 1 1,0 0 0,-1 0-1,1 0 1,-1 0 0,0 1-1,0-1 1,0 0 0,0 1 0,0-1-1,0 0 1,-1 1 0,1-1-1,-1 1 1,1-1 0,-1 1 0,0-1-1,0 1 1,0-1 0,0 1-1,-1-1 1,0 5 0,-1 2 25,0 0 1,-1 0 0,0 0 0,0 0-1,-1 0 1,0 0 0,0-1-1,-1 0 1,-10 14 0,11-18 3,0 0 0,0 0 0,0-1 0,0 1 0,-1-1 0,-8 6 0,13-9 61,26-8-103,-13 5-18,0 1 0,-1 0 1,1 0-1,0 1 0,0 1 0,0 0 1,1 1-1,22 4 0,-32-4 10,1 0 1,-1 1-1,0-1 0,1 1 1,-1 0-1,0 0 0,0 0 0,0 1 1,0-1-1,-1 1 0,1 0 1,-1 0-1,1 0 0,-1 1 1,0-1-1,-1 1 0,1-1 0,0 1 1,-1 0-1,0 0 0,0 0 1,0 1-1,-1-1 0,1 0 1,-1 1-1,0-1 0,0 1 0,0 5 1,-1-1 73,0 0 0,-1 0 1,0-1-1,-1 1 0,0 0 0,0 0 1,-1-1-1,0 1 0,0-1 1,-1 0-1,0 0 0,0 0 0,-1-1 1,0 1-1,-1-1 0,1 0 1,-11 9-1,7-7 202,0-1-1,0 1 1,-1-2 0,0 1 0,-1-1 0,1-1-1,-1 0 1,-1 0 0,1-1 0,-1-1 0,0 0-1,-13 3 1,23-7-274,0 1 0,0-1 1,0 1-1,0-1 0,1 0 0,-1 0 0,0 0 0,0 0 1,0 0-1,0-1 0,0 1 0,0-1 0,0 1 0,1-1 1,-1 1-1,0-1 0,0 0 0,1 0 0,-1 0 0,1 0 1,-1 0-1,1 0 0,-1-1 0,1 1 0,-1 0 0,1-1 1,0 1-1,0-1 0,-2-3 0,1 1-350,1 0 0,0 0 0,0 0 0,0-1 0,1 1 0,0 0 0,-1-1-1,1 1 1,1 0 0,-1-1 0,1 1 0,1-7 0,0 6-483,1-1-1,-1 1 0,1 0 1,0 0-1,1 0 1,-1 0-1,1 1 1,0 0-1,0-1 1,0 1-1,0 1 0,1-1 1,5-3-1,17-11-5735</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1.207"/>
    </inkml:context>
    <inkml:brush xml:id="br0">
      <inkml:brushProperty name="width" value="0.025" units="cm"/>
      <inkml:brushProperty name="height" value="0.025" units="cm"/>
    </inkml:brush>
  </inkml:definitions>
  <inkml:trace contextRef="#ctx0" brushRef="#br0">0 351 11563,'0'0'6940,"9"-2"-5664,-4 1-1175,-1-1 0,1 0 0,0 1 0,-1-2 1,1 1-1,-1-1 0,0 1 0,1-1 0,-1 0 1,-1-1-1,1 1 0,0-1 0,-1 1 0,0-1 1,0 0-1,0-1 0,0 1 0,-1 0 0,1-1 0,-1 1 1,2-9-1,17-55-11,-20 65-45,0-1-1,0 0 1,-1 0-1,1 0 0,-1 0 1,0 0-1,0 0 0,-1 1 1,1-1-1,-1 0 1,1 0-1,-1 0 0,-1 0 1,1 1-1,-3-7 1,3 9-24,0 0 1,0 0 0,0 0-1,0 1 1,0-1 0,0 0-1,0 0 1,0 1 0,0-1-1,0 0 1,-1 1 0,1-1 0,0 1-1,0 0 1,-1-1 0,1 1-1,0 0 1,-1 0 0,1 0-1,0-1 1,0 2 0,-1-1-1,1 0 1,0 0 0,-1 0 0,1 1-1,0-1 1,-1 0 0,1 1-1,0-1 1,0 1 0,0 0-1,-1-1 1,1 1 0,0 0-1,0 0 1,0 0 0,0-1 0,0 1-1,1 0 1,-1 0 0,0 1-1,0-1 1,0 1 0,-5 4-11,2 1 1,-1-1-1,1 1 1,0-1-1,0 1 1,-3 9 0,2-1-7,1 1 0,1 0 1,0 0-1,1 0 0,1 0 1,0 0-1,2 20 0,-1-34-3,0-1-1,0 1 1,0 0-1,1 0 1,-1 0-1,1 0 1,-1-1-1,1 1 1,-1 0-1,1 0 1,0-1-1,0 1 1,0-1 0,0 1-1,0 0 1,0-1-1,0 0 1,1 1-1,-1-1 1,0 0-1,1 0 1,-1 0-1,1 0 1,0 0-1,-1 0 1,1 0-1,0 0 1,-1 0-1,1-1 1,0 1-1,0-1 1,-1 0-1,1 1 1,0-1-1,0 0 1,0 0-1,0 0 1,0 0-1,-1 0 1,1-1 0,0 1-1,0 0 1,2-2-1,5 0 9,-1-1 1,1 0-1,-1-1 0,0 0 1,0 0-1,0 0 0,11-10 1,14-16-198,57-64-1,-23 20-115,-47 60 231,-20 14 68,0 0 0,1 0 0,-1 0 0,0 0 0,1 0 0,-1 0 0,1 0 0,-1 0 0,0 0 0,1 0 0,-1 0 0,0 0 0,1 1 0,-1-1 0,0 0 0,0 0 0,1 0 0,-1 1 0,0-1 0,1 0 0,-1 0 0,0 1 0,0-1 0,1 0 0,-1 0 0,0 1 0,0-1-1,0 0 1,0 1 0,1-1 0,-1 0 0,0 1 0,0-1 0,2 44-208,-3-20 280,2-8-51,-1-5 13,0 0 0,1 0-1,0-1 1,1 1-1,1-1 1,5 17 0,-8-26-10,0 0 1,1 0-1,-1 0 1,1-1-1,-1 1 1,1 0 0,-1 0-1,1 0 1,0-1-1,-1 1 1,1 0-1,0-1 1,0 1-1,-1-1 1,1 1 0,0-1-1,0 1 1,0-1-1,0 1 1,0-1-1,0 0 1,-1 0-1,1 1 1,0-1 0,0 0-1,0 0 1,0 0-1,0 0 1,0 0-1,0 0 1,0 0-1,0 0 1,0-1 0,0 1-1,0 0 1,0 0-1,0-1 1,0 1-1,0-1 1,-1 1-1,1-1 1,0 1 0,0-1-1,0 0 1,-1 1-1,1-1 1,0 0-1,-1 1 1,1-1-1,0-1 1,33-43 693,-32 43-704,3-6 18,1 0 1,-2 0-1,1-1 0,-1 1 1,0-1-1,-1 0 1,0 0-1,0-1 0,-1 1 1,0-1-1,-1 1 0,0-1 1,0 1-1,-1-1 0,-2-13 1,2 23-30,0 0 0,1-1 1,-1 1-1,0-1 0,0 1 1,0 0-1,0-1 0,0 1 1,0-1-1,-1 1 0,1 0 1,0-1-1,0 1 0,0-1 1,0 1-1,0 0 0,0-1 1,-1 1-1,1 0 0,0-1 1,0 1-1,-1 0 0,1-1 1,0 1-1,0 0 0,-1 0 1,1-1-1,0 1 0,-1 0 1,1 0-1,0-1 0,-1 1 1,1 0-1,-1 0 0,1 0 1,0 0-1,-1 0 0,1 0 1,-1 0-1,1 0 0,0 0 1,-1 0-1,1 0 0,-1 0 1,1 0-1,0 0 0,-1 0 1,1 0-1,-1 0 0,1 0 1,0 0-1,-1 0 0,1 1 1,0-1-1,-1 1 0,0 0-3,0 0 0,0 0-1,0 0 1,0 0 0,1 0-1,-1 0 1,0 1 0,1-1-1,-1 0 1,1 1 0,-1-1-1,1 0 1,0 1 0,-1-1-1,1 3 1,0-3 7,0 0-1,0 0 1,0 0 0,0 0-1,0 0 1,0 0 0,0 0-1,0 0 1,1 0 0,-1 0-1,0 0 1,1 0 0,-1 0-1,0 0 1,1 0 0,0 0-1,-1 0 1,1 0 0,-1-1-1,1 1 1,0 0 0,0 0-1,-1-1 1,1 1 0,0 0-1,0-1 1,0 1 0,0-1-1,0 1 1,0-1 0,0 1-1,0-1 1,0 0 0,0 0-1,0 1 1,0-1 0,0 0-1,0 0 1,0 0 0,0 0-1,0 0 1,0 0 0,0 0-1,0-1 1,0 1 0,2-1-1,1 0 10,-1 0 0,1 0 0,0-1 0,0 1-1,-1-1 1,1 0 0,-1 0 0,0-1 0,1 1-1,-1-1 1,5-5 0,-4 2 11,0 0-1,0 0 1,0-1 0,-1 0 0,0 0-1,-1 0 1,3-9 0,-4 14-158,0 0 1,-1 0 0,1 0-1,-1 0 1,1 0 0,-1 0-1,0 0 1,0 0 0,0 0-1,0 0 1,0-1-1,0 1 1,0 0 0,-1 0-1,1 0 1,-1 0 0,0 0-1,1 0 1,-1 0 0,0 1-1,0-1 1,0 0-1,-1 0 1,1 1 0,0-1-1,-1 0 1,1 1 0,-1-1-1,-1 0 1,3 1 14,0 1-1,-1 0 1,1 0-1,0 0 1,0-1-1,-1 1 1,1 0 0,0 0-1,0 0 1,-1 0-1,1-1 1,0 1-1,0 0 1,-1 0 0,1 0-1,0 0 1,0 0-1,-1 0 1,1 0 0,0 0-1,-1 0 1,1 0-1,0 0 1,0 0-1,-1 0 1,1 0 0,0 0-1,0 0 1,-1 0-1,1 1 1,0-1 0,0 0-1,-1 0 1,1 0-1,0 0 1,0 1-1,-1-1 1,1 0 0,0 0-1,0 0 1,0 1-1,-1-1 1,1 0 0,0 0-1,0 0 1,0 1-1,0-1 1,0 0-1,-1 1 1,8 12-3927,-4-11 3448,0-1 1,0 1-1,0-1 1,0 0 0,0 0-1,0-1 1,0 1-1,0 0 1,3-1-1,17 1-5006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1.807"/>
    </inkml:context>
    <inkml:brush xml:id="br0">
      <inkml:brushProperty name="width" value="0.025" units="cm"/>
      <inkml:brushProperty name="height" value="0.025" units="cm"/>
    </inkml:brush>
  </inkml:definitions>
  <inkml:trace contextRef="#ctx0" brushRef="#br0">40 370 4837,'0'0'6427,"4"-9"-3507,13-26-454,-17 35-2414,0 0-1,0 0 0,1-1 1,-1 1-1,0 0 0,0 0 0,0 0 1,1 0-1,-1-1 0,0 1 1,0 0-1,0 0 0,0-1 1,1 1-1,-1 0 0,0 0 0,0-1 1,0 1-1,0 0 0,0 0 1,0-1-1,0 1 0,0 0 1,0 0-1,0-1 0,0 1 0,0 0 1,0 0-1,0-1 0,0 1 1,0 0-1,0 0 0,0-1 0,0 1 1,0 0-1,0 0 0,0-1 1,-1 1-1,1 0 0,0 0 1,0-1-1,0 1 0,0 0 0,-1 0 1,1 0-1,0 0 0,0-1 1,0 1-1,-1 0 0,1 0 0,0 0 1,0 0-1,-1 0 0,1-1 1,0 1-1,0 0 0,-1 0 1,-10 5 699,6 2-604,1 0 1,-1-1 0,1 1 0,0 1 0,1-1 0,0 1 0,0-1-1,1 1 1,-1 0 0,0 9 0,-1 6 568,2 1 0,0 30 0,1-54-703,1 1 1,0 0 0,0 0-1,0 0 1,0 0-1,0 0 1,0 0-1,0 0 1,1 0-1,-1 0 1,0 0 0,0 0-1,1 0 1,-1 0-1,1 0 1,-1 0-1,0 0 1,1-1-1,0 1 1,-1 0 0,1 0-1,0-1 1,-1 1-1,1 0 1,0-1-1,0 1 1,-1 0-1,1-1 1,0 1 0,0-1-1,0 0 1,0 1-1,0-1 1,0 0-1,0 1 1,0-1-1,-1 0 1,1 0 0,0 0-1,0 0 1,0 0-1,0 0 1,0 0-1,0 0 1,0 0 0,0-1-1,0 1 1,0 0-1,0-1 1,0 1-1,0 0 1,0-1-1,0 1 1,1-2 0,3 0 13,0-1 1,0 0-1,0 0 0,0 0 1,-1 0-1,1-1 1,-1 0-1,5-5 1,-2-2-5,0 1 0,-1-1 1,0 0-1,0-1 0,5-18 1,-9 24-9,0-1 0,0 0 0,-1 0 0,0 0 0,0 0 0,0 0 0,-1 0 0,0-1 0,-1 1 0,1 0 0,-3-9 0,2 14-17,0 0 0,0 1 0,0-1 0,-1 0 0,1 1 0,0-1 0,-1 1 0,1-1 0,-1 1 0,1-1 0,-1 1 0,0 0 0,1 0 0,-1 0 0,0 0 0,0 0 0,0 0 0,0 1 0,0-1 0,0 0 0,-3 1 0,4-1-3,1 1 1,-1 0-1,0 0 1,0 0-1,1 0 1,-1 0-1,0 0 1,0 0 0,0 0-1,1 0 1,-1 0-1,0 0 1,0 0-1,1 1 1,-1-1-1,0 0 1,0 1 0,1-1-1,-1 0 1,0 1-1,1-1 1,-1 1-1,1-1 1,-1 1-1,0-1 1,1 1 0,-1-1-1,1 1 1,-1 0-1,1-1 1,0 1-1,-1 0 1,1-1-1,0 1 1,-1 0-1,1 0 1,0-1 0,0 1-1,0 0 1,0 0-1,0 0 1,0-1-1,0 1 1,0 0-1,0 0 1,0-1 0,0 1-1,0 0 1,0 0-1,0-1 1,1 1-1,-1 0 1,0 0-1,1-1 1,0 2-1,-1-1 4,1 0 0,0 0 0,0 0-1,-1 0 1,1-1 0,0 1-1,0 0 1,0 0 0,0-1-1,0 1 1,0-1 0,0 1-1,0-1 1,1 1 0,-1-1 0,0 1-1,0-1 1,0 0 0,0 0-1,1 0 1,-1 0 0,0 0-1,0 0 1,0 0 0,1 0-1,-1 0 1,0 0 0,0 0 0,0-1-1,0 1 1,0-1 0,2 0-1,37-17 78,-29 8-59,0-1 0,0 0 1,-1-1-1,0 0 1,-1-1-1,-1 0 0,0 0 1,0-1-1,-1 0 1,-1 0-1,-1-1 1,0 0-1,-1 0 0,0 0 1,-1 0-1,-1-1 1,0 1-1,-2-31 0,0 46-17,1-1-1,-1 0 1,0 0-1,0 1 0,0-1 1,0 0-1,0 0 0,0 1 1,-1-1-1,1 0 0,0 0 1,0 1-1,0-1 0,-1 0 1,1 1-1,0-1 0,-1 0 1,1 1-1,-1-1 1,1 0-1,-1 1 0,1-1 1,-1 1-1,1-1 0,-1 1 1,1-1-1,-1 1 0,0-1 1,1 1-1,-1 0 0,0-1 1,1 1-1,-1 0 1,0-1-1,0 1 0,1 0 1,-1 0-1,0 0 0,0 0 1,1 0-1,-1 0 0,0 0 1,0 0-1,1 0 0,-1 0 1,0 0-1,0 0 0,1 1 1,-2-1-1,-1 2-11,0-1 0,1 0 0,-1 1 0,1-1 0,0 1 0,-1-1 0,1 1 0,0 0 0,0 0 0,0 0 0,-3 4 0,-5 14 161,0 0-1,1 0 1,1 1 0,1 0-1,0 0 1,2 1-1,1-1 1,0 1 0,2 0-1,1 1 1,1 34-1,1-51-183,-1 0 1,1-1-1,1 1 0,-1-1 0,1 1 0,0-1 0,0 1 0,0-1 1,1 0-1,0 0 0,0 0 0,0-1 0,0 1 0,1-1 0,0 1 1,0-1-1,0 0 0,0-1 0,1 1 0,0-1 0,-1 0 0,1 0 1,0 0-1,1-1 0,-1 1 0,0-1 0,1-1 0,-1 1 0,1-1 0,-1 0 1,1 0-1,0 0 0,0-1 0,-1 0 0,1 0 0,0-1 0,-1 0 1,1 1-1,0-2 0,-1 1 0,1-1 0,-1 0 0,0 0 0,1 0 1,-1-1-1,0 0 0,0 0 0,5-5 0,29-29-4191,-18 5-1803,-5 2-2902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2.638"/>
    </inkml:context>
    <inkml:brush xml:id="br0">
      <inkml:brushProperty name="width" value="0.025" units="cm"/>
      <inkml:brushProperty name="height" value="0.025" units="cm"/>
    </inkml:brush>
  </inkml:definitions>
  <inkml:trace contextRef="#ctx0" brushRef="#br0">7 0 14670,'0'0'5840,"-3"8"-5183,2 1-432,0-1 1,0 1 0,0 0 0,1-1-1,1 1 1,-1 0 0,3 10-1,18 72 1623,-4-19-441,-17-71-1387,2 10 220,0 0-1,1 0 1,0 0-1,7 16 1,-9-25-218,-1-1 0,1 0 1,0 0-1,-1 1 0,1-1 0,0 0 0,-1 0 1,1 0-1,0 0 0,0 0 0,0 0 1,0 0-1,0 0 0,0 0 0,1 0 0,-1-1 1,0 1-1,0 0 0,1-1 0,-1 1 1,0-1-1,0 1 0,1-1 0,-1 0 0,1 1 1,-1-1-1,0 0 0,1 0 0,-1 0 0,1 0 1,-1 0-1,0 0 0,1-1 0,-1 1 1,0 0-1,1-1 0,-1 1 0,0-1 0,1 1 1,-1-1-1,0 0 0,0 0 0,0 1 1,0-1-1,0 0 0,0 0 0,0 0 0,2-2 1,7-7 26,-1 0 0,-1 0 0,1-1 0,-2 0 0,1 0 1,-2-1-1,1 0 0,-2 0 0,8-22 0,-6 14-240,-2 0 0,0-1-1,-1 0 1,-1 0-1,0-30 1,-12 57-2278,-2 7 1185,6 0 190,0 1 0,1 0-1,0 0 1,-1 16 0,3-13 1288,0 1-1,3 34 1,-1-51-109,0 0 1,0-1-1,0 1 0,0 0 1,0-1-1,0 1 0,1 0 1,-1-1-1,0 1 0,0 0 1,1-1-1,-1 1 0,0 0 0,1-1 1,-1 1-1,1-1 0,-1 1 1,1 0-1,-1-1 0,1 0 1,-1 1-1,1-1 0,0 1 0,-1-1 1,1 0-1,-1 1 0,1-1 1,0 0-1,-1 1 0,2-1 1,26-3 1142,22-22-617,12-21-493,-42 28-17,2 2 1,27-15-1,-45 29 38,2 0 0,-1 1 0,0 0 0,0 0 0,0 0 0,1 0 0,-1 1 0,0 0 0,1 0 0,7 2 0,39-3-194,-42-3-111,0 1 0,0-1 0,-1-1 0,10-5 1,-13 6 19,1 0-1,0 0 1,0 1 0,0 0 0,0 1 0,1-1 0,-1 1 0,1 1 0,12-2-1,-19 3 139,1 1 0,0-1 0,-1 1 0,1 0 0,-1 0 0,1-1-1,-1 1 1,1 0 0,-1 0 0,1 0 0,-1 1 0,0-1 0,0 0 0,0 0-1,0 1 1,0-1 0,0 1 0,0-1 0,0 1 0,0-1 0,-1 1 0,1-1-1,0 1 1,-1 2 0,16 51 364,-13-41-146,22 69 437,-17-62-532,0 0-1,-2 1 1,-1 0 0,-1 0-1,0 1 1,-2-1 0,0 44 0,-4-61-54,0 0 1,1 0 0,-2-1-1,1 1 1,0 0 0,-1-1 0,0 1-1,0-1 1,0 0 0,-1 0 0,0 0-1,1-1 1,-1 1 0,-6 3 0,7-5 25,1 0 0,0-1 0,-1 1 0,1-1 0,-1 0 0,0 0 0,1 0 0,-1 0 0,0 0 0,0-1 0,1 1 0,-5-1 0,5 0-44,1 0 0,-1 0-1,1-1 1,0 1-1,-1 0 1,1-1 0,-1 1-1,1-1 1,0 0-1,-1 1 1,1-1 0,0 0-1,0 0 1,-1 0-1,1 0 1,0 0 0,0 0-1,0 0 1,0 0-1,0 0 1,1-1 0,-1 1-1,0 0 1,0-3 0,-6-13-82,0 0 0,2-1 0,0 1 0,2-1 0,-1 0 0,2-1 0,1 1 0,1-32 1,0 35-414,1 1-1,1 0 1,1 0 0,0 1 0,0-1 0,2 0 0,5-12 0,-5 16-741,1 1-1,1-1 1,-1 1-1,1 1 1,1 0-1,0 0 1,13-10-1,-15 11-52,23-18-4231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2.984"/>
    </inkml:context>
    <inkml:brush xml:id="br0">
      <inkml:brushProperty name="width" value="0.025" units="cm"/>
      <inkml:brushProperty name="height" value="0.025" units="cm"/>
    </inkml:brush>
  </inkml:definitions>
  <inkml:trace contextRef="#ctx0" brushRef="#br0">65 3 12107,'0'0'11926,"-9"0"-10949,7 0-925,0-1-38,1 1 0,-1-1 0,0 1 0,0 0 0,1 0-1,-1 0 1,0 0 0,0 0 0,1 0 0,-1 0-1,0 0 1,0 1 0,1-1 0,-1 1 0,0 0-1,1-1 1,-1 1 0,0 0 0,1 0 0,-1 0-1,1 0 1,-1 0 0,1 0 0,0 0 0,-1 0 0,1 1-1,0-1 1,0 1 0,0-1 0,0 0 0,0 1-1,0 0 1,1-1 0,-1 1 0,0 0 0,1-1-1,-1 1 1,1 0 0,0-1 0,-1 1 0,1 0-1,0 2 1,1-4-26,0 1 1,-1 0-1,1 0 0,0-1 0,0 1 0,0 0 1,-1-1-1,1 1 0,0-1 0,0 1 0,0-1 1,0 0-1,0 1 0,0-1 0,0 0 0,0 0 1,0 0-1,0 0 0,0 0 0,0 0 0,0 0 1,0 0-1,2 0 0,36 0-452,-29-1 357,14 1-109,-13-1 194,-1 0 0,0 1 0,0 0 0,1 1 0,-1 0 0,0 1 0,0 0 0,0 0 0,0 1 0,0 0 0,9 5 0,-19-7 46,1-1 0,0 0 0,0 1 0,-1-1 0,1 1 0,0-1 0,-1 1 0,1 0 0,0-1 0,-1 1 0,1 0 0,-1-1 0,1 1 0,-1 0 0,1 0 0,-1-1 0,0 1 0,1 0 0,-1 0 0,0 0 0,0-1 0,1 1 0,-1 0 1,0 0-1,0 0 0,0 0 0,0 0 0,0 0 0,0-1 0,0 1 0,-1 2 0,0-1 13,0 0-1,-1 0 1,1 0 0,-1 0 0,1-1 0,-1 1-1,0 0 1,0-1 0,1 1 0,-1-1 0,-3 2-1,-57 26 168,-1-14-854,20-11-3163,14-3-3335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3.598"/>
    </inkml:context>
    <inkml:brush xml:id="br0">
      <inkml:brushProperty name="width" value="0.025" units="cm"/>
      <inkml:brushProperty name="height" value="0.025" units="cm"/>
    </inkml:brush>
  </inkml:definitions>
  <inkml:trace contextRef="#ctx0" brushRef="#br0">180 5 11851,'0'0'9433,"-12"-2"-8782,5 2-582,3-1-57,1 0 0,0 1-1,-1-1 1,1 1 0,-1 0-1,1 0 1,-1 0 0,1 1-1,-1-1 1,1 1 0,0 0-1,-1 0 1,1 0 0,0 0-1,0 1 1,0-1 0,0 1-1,0 0 1,0 0 0,0 0-1,-3 3 1,-4 6-2,-4 1 5,2 1 0,-1 1 0,2 0 0,-14 22 0,28-33-27,10-7-16,13-9-28,-15 7-11,0 0-1,0 0 0,1 1 0,0 0 0,15-3 1,-25 8 62,0-1 0,0 0 1,0 1-1,0 0 1,0 0-1,0-1 1,0 1-1,0 0 1,1 1-1,-1-1 1,0 0-1,0 1 1,0-1-1,0 1 1,0-1-1,-1 1 1,1 0-1,0 0 0,0 0 1,0 0-1,-1 0 1,1 0-1,0 1 1,-1-1-1,1 0 1,-1 1-1,0-1 1,1 1-1,-1 0 1,0-1-1,0 1 1,0 0-1,0 0 1,0 0-1,-1 0 0,1 0 1,0 0-1,-1 0 1,1 0-1,-1 3 1,2 3 47,-1 1 0,0-1 0,-1 1 1,0-1-1,0 1 0,-1 0 0,0-1 0,0 1 1,-1-1-1,0 0 0,-1 0 0,0 0 0,0 0 1,0 0-1,-1 0 0,-1-1 0,1 1 0,-1-1 0,0-1 1,-1 1-1,-6 7 0,-3-8-238,11-16-1382,8-25-3153,9 2-1831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4.257"/>
    </inkml:context>
    <inkml:brush xml:id="br0">
      <inkml:brushProperty name="width" value="0.025" units="cm"/>
      <inkml:brushProperty name="height" value="0.025" units="cm"/>
    </inkml:brush>
  </inkml:definitions>
  <inkml:trace contextRef="#ctx0" brushRef="#br0">77 356 13229,'-6'8'928,"0"-1"-513,-36 49 2643,39-52-2805,1 0 0,-1 0 0,1 0 1,0 1-1,0-1 0,0 0 0,1 1 0,-1 0 0,1-1 1,0 1-1,1 0 0,-1 7 0,1-12-241,0 1-1,0-1 1,0 1 0,1 0-1,-1-1 1,0 1 0,0-1-1,1 1 1,-1-1 0,0 1-1,1-1 1,-1 1 0,1-1-1,-1 0 1,1 1 0,-1-1-1,1 0 1,-1 1 0,1-1-1,-1 0 1,1 1 0,-1-1-1,1 0 1,-1 0 0,1 0-1,-1 1 1,1-1 0,0 0-1,0 0 1,26-2 138,20-15 33,-27 6-153,-1-2 0,0 0-1,-1-1 1,0 0 0,-1-2-1,-1 0 1,23-29 0,-30 32-11,-1 1 1,0-1 0,0-1 0,-2 1 0,1-1 0,-2 0 0,0-1 0,0 1 0,-2-1 0,0 0 0,0 0 0,0-21 0,-3 25 13,1-2-17,-1 0-1,-1-1 1,-4-23 0,5 35-15,0-1-1,-1 1 1,0-1 0,1 1 0,-1-1 0,0 1-1,0 0 1,0-1 0,-1 1 0,1 0 0,-1 0-1,1 0 1,-1 0 0,0 0 0,1 0 0,-1 1-1,0-1 1,0 1 0,0-1 0,0 1 0,-1 0-1,1-1 1,0 1 0,-1 0 0,1 1 0,-5-2-1,5 2-1,-1 0-1,1 0 0,0 1 1,-1-1-1,1 1 0,0-1 1,-1 1-1,1 0 0,0 0 1,0 0-1,0 0 0,-1 0 1,1 1-1,0-1 0,1 1 1,-1-1-1,0 1 0,0 0 1,1-1-1,-1 1 0,1 0 1,-1 0-1,1 0 1,0 0-1,-2 4 0,-25 60 157,22-49-33,0 1-1,2-1 1,0 1-1,1 1 1,1-1 0,1 0-1,2 34 1,-1-47-105,0 0 0,1 0 1,0 0-1,0 0 1,0-1-1,1 1 0,-1 0 1,1-1-1,0 1 1,0-1-1,1 0 0,0 0 1,-1 0-1,1 0 1,0 0-1,1-1 1,-1 1-1,1-1 0,-1 0 1,1 0-1,0 0 1,0 0-1,1-1 0,-1 0 1,0 0-1,1 0 1,-1 0-1,1 0 1,0-1-1,0 0 0,-1 0 1,1-1-1,8 1 1,-2-1 1,0-1 1,0 0 0,0-1 0,-1-1-1,1 1 1,-1-1 0,1-1-1,-1 0 1,0-1 0,0 0 0,-1 0-1,0-1 1,0 0 0,0 0 0,0-1-1,-1-1 1,-1 1 0,1-1 0,-1-1-1,0 1 1,-1-1 0,0 0 0,0-1-1,-1 1 1,0-1 0,-1 0-1,0 0 1,-1-1 0,0 1 0,0-1-1,-1 0 1,0-15 0,-2 26-16,0 0 0,0 0 1,0 0-1,0 1 0,0-1 0,0 0 1,0 0-1,0 0 0,0 0 0,0 1 1,0-1-1,0 0 0,0 0 0,0 0 0,-1 0 1,1 0-1,0 0 0,0 0 0,0 1 1,0-1-1,0 0 0,0 0 0,-1 0 1,1 0-1,0 0 0,0 0 0,0 0 1,0 0-1,-1 0 0,1 0 0,0 0 1,0 0-1,0 0 0,0 0 0,-1 0 0,1 0 1,0 0-1,0 0 0,0 0 0,0 0 1,0 0-1,-1 0 0,1 0 0,0 0 1,0 0-1,0 0 0,0 0 0,0 0 1,-1-1-1,1 1 0,0 0 0,0 0 1,0 0-1,0 0 0,0 0 0,0 0 0,0-1 1,0 1-1,-1 0 0,1 0 0,0 0 1,0-1-1,-8 15 65,3-3 33,1 1 0,0 0 0,0 0 0,2 0 0,-1 0 0,2 1 0,0-1 0,0 1-1,1-1 1,2 18 0,-2-29-84,0-1-1,1 1 1,-1 0-1,0 0 1,1-1 0,-1 1-1,0 0 1,1 0-1,-1-1 1,1 1-1,-1-1 1,1 1-1,0 0 1,-1-1 0,1 1-1,-1-1 1,1 1-1,0-1 1,-1 0-1,1 1 1,0-1-1,0 0 1,-1 1-1,1-1 1,0 0 0,0 0-1,0 0 1,-1 0-1,1 0 1,0 0-1,0 0 1,0 0-1,-1 0 1,1 0 0,0 0-1,0 0 1,0 0-1,-1-1 1,1 1-1,1-1 1,31-16 303,-22 7-413,-1 0 0,0-1 1,-1 0-1,0 0 0,-1-1 0,0 0 0,-1-1 0,0 0 0,-1 0 0,-1 0 0,0-1 1,0 0-1,4-27 0,-10 52-426,0 0 0,0-1 0,-6 21 0,6-26-338,-1-1 0,1 0 0,-1 0 0,0 0 0,0-1-1,0 1 1,-5 6 0,2-7-5091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9:10.122"/>
    </inkml:context>
    <inkml:brush xml:id="br0">
      <inkml:brushProperty name="width" value="0.035" units="cm"/>
      <inkml:brushProperty name="height" value="0.035" units="cm"/>
      <inkml:brushProperty name="color" value="#E71224"/>
    </inkml:brush>
  </inkml:definitions>
  <inkml:trace contextRef="#ctx0" brushRef="#br0">0 141 16756,'1'2'115,"-1"0"0,1 0 0,-1 0 0,1 0 1,0 0-1,0 0 0,0-1 0,0 1 1,0 0-1,0-1 0,1 1 0,-1 0 0,0-1 1,1 0-1,-1 1 0,1-1 0,0 0 0,-1 0 1,1 0-1,2 1 0,0 0 17,0-1 1,-1-1-1,1 1 1,0 0-1,0-1 1,-1 0-1,1 0 0,0 0 1,0 0-1,5-2 1,8-2 162,0-1 1,1 0-1,27-14 1,-36 15-220,216-107-413,-222 109 363,19-9-1695,-19 4 464,-12 2 336,-8 1-27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4.619"/>
    </inkml:context>
    <inkml:brush xml:id="br0">
      <inkml:brushProperty name="width" value="0.025" units="cm"/>
      <inkml:brushProperty name="height" value="0.025" units="cm"/>
    </inkml:brush>
  </inkml:definitions>
  <inkml:trace contextRef="#ctx0" brushRef="#br0">0 1 14542,'0'0'3939,"40"49"-16078</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5.359"/>
    </inkml:context>
    <inkml:brush xml:id="br0">
      <inkml:brushProperty name="width" value="0.025" units="cm"/>
      <inkml:brushProperty name="height" value="0.025" units="cm"/>
    </inkml:brush>
  </inkml:definitions>
  <inkml:trace contextRef="#ctx0" brushRef="#br0">97 360 11307,'0'0'8557,"-8"12"-7137,-44 76 776,46-76-1826,0 0-1,1 1 1,1 0-1,0 0 1,0 0 0,-2 23-1,5-31-344,1-1 0,-1 0-1,1 0 1,0 1 0,0-1-1,1 0 1,0 1 0,-1-1-1,1 0 1,1 0 0,-1 0-1,0 0 1,1 0 0,0 0-1,3 4 1,-3-6-18,1 1 0,0-1 0,0 0 0,0 0 1,0 0-1,1 0 0,-1 0 0,0-1 0,1 1 0,-1-1 0,1 0 1,0 0-1,-1 0 0,1-1 0,0 1 0,-1-1 0,8 0 0,-2 0 12,0 0-1,-1-1 0,1 0 0,0 0 0,-1-1 1,1 0-1,-1-1 0,0 1 0,1-2 0,-1 1 0,-1-1 1,12-7-1,-7 2-11,-1 0 0,0 0 0,-1-1 0,0 0 0,0-1 1,-1 0-1,8-13 0,0-5-39,-1 0 0,-1-2 0,-2 0 0,-1 0 0,14-57 0,-21 64 8,-1 0 0,-1 0 0,-1-43 0,-2 66 21,1 0 0,-1 0 0,0 1 0,0-1 0,0 0 0,0 0 0,0 0 0,0 0 0,0 0 0,0 0 0,0 0 0,-1 0 0,1 0 0,0 0 0,-1 0 0,1 1 0,0-1 0,-1 0 0,1 0 0,-1 0 0,1 1 0,-1-1 0,0 0 0,1 0 1,-1 1-1,0-1 0,0 1 0,1-1 0,-1 0 0,0 1 0,0 0 0,0-1 0,1 1 0,-1-1 0,0 1 0,0 0 0,0 0 0,0-1 0,0 1 0,0 0 0,0 0 0,0 0 0,-1 0 0,-1 1-9,1 0 0,-1 0 0,0 0 0,1 0 0,-1 0 1,1 0-1,-1 1 0,1-1 0,0 1 0,0 0 0,0 0 0,-1-1 0,2 2 0,-4 2 0,-4 7 11,1 1-1,0 0 0,1 1 1,0 0-1,1 0 0,1 0 1,0 1-1,1 0 0,0 0 1,1 0-1,1 0 0,0 0 1,2 1-1,-1-1 0,5 31 1,-4-43 2,1-1 1,0 1 0,-1 0 0,1 0-1,0-1 1,1 1 0,-1-1 0,0 1 0,1-1-1,-1 1 1,1-1 0,0 0 0,0 0 0,0 0-1,0 0 1,0 0 0,0 0 0,1 0 0,-1-1-1,0 1 1,1-1 0,0 0 0,-1 0-1,1 0 1,0 0 0,-1 0 0,1 0 0,0-1-1,0 1 1,0-1 0,4 0 0,-2 0 11,1 0 0,0-1 0,-1 1-1,1-1 1,0-1 0,-1 1 0,1-1 0,-1 0 0,0 0 0,1 0 0,-1-1 0,0 0 0,-1 0 0,10-7-1,0-4 5,-1-1-1,-1 0 0,0-1 1,-1 0-1,0-1 0,-2 0 0,0-1 1,-1 0-1,-1 0 0,7-24 0,-5 6-8,-1 0 0,-2-1 0,-1 1 0,-1-58 0,-19 118-296,9 1 318,1 0 1,0 1-1,2 0 1,2 0-1,0 0 1,3 35-1,0-41 52,1 1 0,1-1 0,0 0 0,2 0 0,0-1 0,1 1-1,1-1 1,16 27 0,-23-44-69,0 0 0,0-1 0,0 1 0,0 0 0,1-1 0,-1 1 0,1 0 0,-1-1 0,1 0 0,-1 1 0,1-1-1,0 0 1,-1 0 0,1 0 0,0 0 0,0 0 0,3 1 0,-4-2-3,0-1 0,0 1 0,0 0 0,0-1 0,0 1 0,0-1 0,0 1 0,0-1 0,0 1 0,-1-1 0,1 0-1,0 1 1,0-1 0,-1 0 0,1 0 0,0 0 0,-1 1 0,1-1 0,-1 0 0,1 0 0,-1 0 0,1 0 0,-1 0 0,0 0 0,0 0 0,1 0 0,-1 0 0,0 0 0,0 0 0,0 0 0,0 0 0,0 0 0,0-2-1,1-14 17,0 0 0,0 1-1,-4-32 1,2 43-54,0 0 0,0 0 0,-1 0 0,1 0 0,-1 1 0,0-1 1,-5-8-1,6 12 5,0-1 1,0 0-1,0 1 1,-1-1-1,1 1 1,-1 0-1,1-1 1,-1 1-1,0 0 0,1 0 1,-1 0-1,0 0 1,0 0-1,0 0 1,0 1-1,0-1 1,1 1-1,-1-1 1,-4 1-1,5 0 19,0-1-1,0 1 0,0 0 0,1 1 1,-1-1-1,0 0 0,0 0 0,0 0 1,1 0-1,-1 1 0,0-1 0,0 0 1,0 1-1,1-1 0,-1 1 0,0-1 1,1 1-1,-1-1 0,0 1 0,1-1 1,-1 1-1,1-1 0,-1 1 0,1 0 1,-1-1-1,1 1 0,0 0 1,-1 0-1,1-1 0,0 1 0,-1 0 1,1 0-1,0 0 0,0-1 0,0 1 1,0 0-1,0 0 0,0 0 0,0 0 1,0-1-1,0 1 0,0 0 0,0 0 1,0 0-1,1-1 0,-1 1 0,0 0 1,1 1-1,0 1 6,0 0 0,0 0 0,0 0 0,0-1 0,0 1 0,1 0 0,-1-1 0,1 1 0,0-1 0,-1 1 0,1-1-1,0 0 1,3 3 0,0-2 8,1-1-1,-1 0 0,0 1 0,1-2 1,0 1-1,-1-1 0,1 1 0,0-2 1,0 1-1,0-1 0,-1 1 0,1-2 1,0 1-1,0-1 0,0 1 0,-1-2 1,1 1-1,0-1 0,-1 0 0,1 0 1,-1 0-1,0-1 0,9-5 0,3-3 26,0 0 0,-1-2 0,0 0-1,-1-1 1,19-21 0,-34 35-27,0 0 0,0 0 0,0 0 1,0 0-1,0 0 0,0 0 0,1-1 1,-1 1-1,0 0 0,0 0 0,0 0 0,0 0 1,0 0-1,0 0 0,0 0 0,0 0 1,1 0-1,-1 0 0,0 0 0,0 0 1,0 0-1,0 0 0,0 0 0,0 0 0,0 0 1,0 0-1,1 0 0,-1 0 0,0 0 1,0 1-1,0-1 0,0 0 0,0 0 0,0 0 1,0 0-1,0 0 0,0 0 0,0 0 1,1 0-1,-1 0 0,0 0 0,0 0 0,0 1 1,0-1-1,0 0 0,0 0 0,0 0 1,0 0-1,0 0 0,0 0 0,0 0 1,0 0-1,0 1 0,0-1 0,0 0 0,0 0 1,0 0-1,0 0 0,0 0 0,0 0 1,0 0-1,0 0 0,0 1 0,0-1 0,0 0 1,0 0-1,1 17 300,3 20 44,-4-35-324,0 0 0,1-1 0,-1 0 0,0 1 0,1-1 0,-1 1 0,1-1 0,0 1 0,-1-1 0,1 0 0,0 1 0,0-1 0,0 0 0,0 0 0,0 0 0,0 0 0,0 0 0,2 1 0,0-1 18,0 0 1,0 0-1,0 0 1,0-1-1,1 1 1,-1-1-1,0 0 1,1 0-1,-1 0 1,0-1-1,0 1 1,0-1-1,1 0 1,-1 0-1,0 0 1,0 0 0,0 0-1,0-1 1,0 1-1,4-4 1,-1 1-224,0 0 0,-1 0 0,0-1 0,0 1 0,0-1 0,0-1 0,0 1 0,5-10 0,-9 14-43,-1 1 0,0-1 0,0 1 0,0-1 0,1 1 0,-1 0 0,0-1 0,0 1 0,0-1 0,0 1 0,0-1 0,0 1 0,0-1 0,0 1 0,0-1 0,0 1 0,0-1 0,0 1 0,0-1 0,0 1 0,0-1 0,0 1 0,-1-1 0,1 1 0,0-1 0,0 1 0,-1-1 1,-9-4-7153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6.854"/>
    </inkml:context>
    <inkml:brush xml:id="br0">
      <inkml:brushProperty name="width" value="0.025" units="cm"/>
      <inkml:brushProperty name="height" value="0.025" units="cm"/>
    </inkml:brush>
  </inkml:definitions>
  <inkml:trace contextRef="#ctx0" brushRef="#br0">211 240 5990,'-28'8'-132,"-61"16"2381,72-21 213,-1 1-1,-34 0 1,51-4-2401,0-1 0,1 0-1,-1 1 1,1-1 0,-1 0 0,1 0-1,0 1 1,-1-1 0,1 0 0,0 0-1,-1 1 1,1-1 0,0 0 0,0 0-1,0 0 1,0 1 0,0-1 0,0 0-1,0 0 1,0 0 0,0 0 0,0 1-1,0-1 1,1-2 0,3-23 54,1 16 157,-1 0 1,1 0-1,1 0 1,11-14 0,-14 20-97,0 0 1,0 0-1,1 0 0,-1 0 1,1 0-1,0 1 1,0 0-1,1 0 1,-1 0-1,0 0 1,10-3-1,-13 6-168,0-1 0,0 1 0,0 0-1,0 0 1,0 0 0,0 0 0,0 1 0,0-1 0,0 0-1,0 0 1,0 1 0,0-1 0,0 0 0,0 1-1,0-1 1,-1 1 0,1-1 0,0 1 0,0-1 0,0 1-1,0 0 1,-1 0 0,1-1 0,0 1 0,-1 0 0,1 0-1,-1 0 1,1-1 0,-1 1 0,1 0 0,-1 0-1,1 0 1,-1 0 0,0 0 0,0 0 0,1 2 0,6 44 400,-6-36-300,3 52 207,-5-46-305,2-1 1,0 0 0,1 0 0,0 0-1,1-1 1,1 1 0,7 17 0,-11-32-12,0 0 0,1-1 0,-1 1 0,0 0 0,1 0 0,-1-1 1,1 1-1,-1 0 0,1-1 0,-1 1 0,1-1 0,-1 1 0,1 0 0,0-1 1,-1 1-1,1-1 0,0 0 0,0 1 0,-1-1 0,1 0 0,0 1 1,0-1-1,0 0 0,-1 0 0,1 1 0,0-1 0,0 0 0,1 0 0,0-1 8,-1 1-1,1-1 0,0 1 0,-1-1 0,1 0 1,-1 0-1,1 0 0,-1 0 0,1 0 0,-1 0 1,1 0-1,1-3 0,31-44 239,-34 48-241,25-45 96,-1-1-1,29-85 1,-53 131-104,0 0 0,0 0 0,0 0 0,0 1 0,0-1 1,0 0-1,0 0 0,0 0 0,0 0 0,0 0 0,0 0 0,0 0 0,0 0 1,0 0-1,0 0 0,1 0 0,-1 0 0,0 0 0,0 0 0,0 1 0,0-1 0,0 0 1,0 0-1,0 0 0,0 0 0,0 0 0,0 0 0,0 0 0,1 0 0,-1 0 1,0 0-1,0 0 0,0 0 0,0 0 0,0 0 0,0 0 0,0 0 0,0 0 1,0 0-1,0 0 0,0 0 0,1-1 0,-1 1 0,0 0 0,0 0 0,0 0 0,0 0 1,0 0-1,0 0 0,0 0 0,0 0 0,4 18-75,1 36 87,-3-34-18,0-1 20,0 0-1,2-1 1,0 0 0,11 28-1,-13-41 7,0-1-1,0 0 0,0 0 0,1 0 0,-1 0 1,1-1-1,0 1 0,0-1 0,0 0 0,0 1 1,6 2-1,-7-4 4,0-1-1,1 0 1,-1 0 0,1 0 0,-1-1 0,1 1 0,-1 0 0,1-1 0,-1 0-1,1 1 1,0-1 0,-1 0 0,1 0 0,-1-1 0,1 1 0,0-1 0,-1 1-1,1-1 1,-1 0 0,1 0 0,3-1 0,1-2 42,0-1 1,0 1-1,-1-1 1,1 0-1,-1 0 1,0-1-1,-1 0 1,1 0-1,-1-1 1,0 1-1,-1-1 1,0 0-1,4-8 1,0-1-30,-1 0 1,-1 0 0,0 0-1,-1-1 1,3-22 0,-7 34-19,-1 0 1,1 0-1,-1 0 1,0 0-1,0 0 1,-1 0-1,1 0 1,-1 0-1,0 0 1,-1 0-1,-1-5 0,2 9-12,1 0-1,-1 0 0,1 0 0,-1 0 1,0 0-1,0 0 0,1 0 1,-1 0-1,0 0 0,0 0 0,0 1 1,0-1-1,0 0 0,0 1 0,0-1 1,-1 1-1,1-1 0,0 1 0,-2-1 1,1 1-13,-1 0 0,1 0 0,0 0 1,0 0-1,-1 0 0,1 1 0,0-1 1,-1 1-1,1 0 0,0-1 0,0 1 1,0 0-1,0 1 0,-3 0 0,2 1 4,0-1 0,1 1 0,-1-1 0,0 1 0,1 0 0,-1 0 0,1 0 0,0 0 0,0 0 0,0 1 0,1-1 0,-1 0 0,1 1 0,0 0 0,0-1 0,0 1 0,0 0 0,1-1 0,-1 1 1,1 0-1,0 6 0,0-7 1,0-1 0,1 1-1,-1-1 1,0 1 0,1-1 0,-1 1 0,1-1 0,0 1 0,0-1 0,0 1 0,0-1 0,0 0 0,1 0 0,-1 1 0,1-1 0,-1 0 0,1 0 0,0-1 0,0 1 0,0 0 0,0 0 0,0-1 0,0 1 0,0-1 0,0 0 0,1 0 0,-1 0 0,0 0 0,1 0 0,-1 0 0,1-1 0,3 1 0,3 0 7,-1-2 0,0 1 0,1-1 0,-1-1-1,0 0 1,1 0 0,-1 0 0,0-1 0,-1 0 0,1 0 0,0-1 0,-1 0 0,0-1-1,0 0 1,0 0 0,6-6 0,-7 6 17,0 0-1,-1-1 1,1 0-1,-1 0 1,0 0-1,0-1 1,-1 1-1,0-1 1,0 0 0,-1-1-1,0 1 1,0 0-1,0-1 1,-1 0-1,0 0 1,-1 1-1,1-10 1,-2 16-17,0 1 0,0-1 0,1 0 0,-1 1 1,0-1-1,0 1 0,0-1 0,0 0 0,0 1 0,0-1 0,-1 1 0,1-1 1,0 1-1,0-1 0,0 0 0,0 1 0,-1-1 0,1 1 0,0-1 0,0 1 1,-1-1-1,1 1 0,-1-1 0,1 1 0,0 0 0,-1-1 0,1 1 0,-1-1 1,1 1-1,-1 0 0,1-1 0,-1 1 0,1 0 0,-1 0 0,1 0 0,-1-1 1,1 1-1,-1 0 0,0 0 0,1 0 0,-1 0 0,1 0 0,-1 0 0,1 0 1,-1 0-1,0 0 0,1 0 0,-1 0 0,1 0 0,-1 0 0,1 1 0,-1-1 1,0 0-1,1 0 0,-1 1 0,1-1 0,-1 1 0,-2 0-10,0 1-1,0 0 0,0 0 1,0 0-1,1 1 0,-1-1 1,1 0-1,-4 6 1,0 2 12,0 0 0,1 1 1,1-1-1,0 1 1,0 1-1,1-1 0,0 0 1,1 1-1,0-1 1,1 17-1,1-27 2,0 0 0,0 0-1,0 0 1,0 0 0,0 0 0,0 0 0,0 0 0,0 0-1,1 0 1,-1 0 0,0 0 0,1 0 0,-1 0-1,1-1 1,-1 1 0,1 0 0,-1 0 0,1 0 0,0-1-1,-1 1 1,1 0 0,0-1 0,-1 1 0,1-1 0,0 1-1,1 0 1,0 0-3,1-1 1,-1 1-1,0-1 0,0 1 0,1-1 0,-1 0 1,0 0-1,0 0 0,1 0 0,-1-1 0,3 0 1,5-1 8,0-2 0,0 1 1,0-1-1,11-6 0,19-13 95,-2 1-609,50-20 1,-77 38 552,0 0 1,1 0-1,-1 1 1,1 0-1,0 1 1,0 1-1,0-1 0,0 2 1,17 1-1,-32-4 97,-1 1 0,1-1 0,0 0 0,0 0 0,1 0 0,-1 0 0,0 0 0,1-1 0,-3-4 0,-3-4-20,0 4-274,-15-21 339,16 8-2848,11 20 1741,-1-1 0,0 1 1,1-1-1,-1 1 0,1 0 0,0 0 0,-1 0 1,1 1-1,0-1 0,-1 1 0,7 0 0,-1-1-428,19-3-3082</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7.464"/>
    </inkml:context>
    <inkml:brush xml:id="br0">
      <inkml:brushProperty name="width" value="0.025" units="cm"/>
      <inkml:brushProperty name="height" value="0.025" units="cm"/>
    </inkml:brush>
  </inkml:definitions>
  <inkml:trace contextRef="#ctx0" brushRef="#br0">70 163 11339,'0'0'5925,"-9"6"-4996,5-4-833,0 1-1,0-1 0,0 1 1,0 0-1,1 1 0,-1-1 1,1 0-1,0 1 0,0 0 1,0 0-1,0 0 0,1 0 0,-1 0 1,1 1-1,0-1 0,0 1 1,1-1-1,0 1 0,-1 0 1,1 6-1,0-6-15,0 0 0,0 0 0,1 0 0,0 0 1,0 0-1,1 0 0,-1 0 0,1 0 0,3 9 0,-3-13-64,0 0 0,0 1 0,0-1 0,0 0 0,0 1 0,1-1 0,-1 0 0,0 0 0,1 0 0,-1 0 0,1 0 0,-1 0 0,1-1 0,0 1 0,-1 0 0,1-1 0,0 0 0,-1 1 0,1-1 0,0 0 0,0 0 0,-1 0 0,1 0 0,0 0 0,0 0 0,-1 0 0,1 0 0,0-1 0,0 1 0,-1-1 0,3 0 0,5-2 14,1-1 0,-1 1-1,0-1 1,0-1 0,-1 0 0,1 0-1,-1 0 1,0-1 0,-1-1-1,1 1 1,-1-1 0,11-13 0,-4 1-101,-1 1 0,0-1 0,-1-1 0,13-29 0,-21 40 64,-1 0 0,0 0 0,0 0-1,0 0 1,-1 0 0,-1-1-1,0 1 1,0-1 0,-1 1 0,-1-15-1,1 24 9,0 0 1,0-1-1,0 1 0,0 0 0,0-1 0,0 1 0,0 0 0,0-1 0,0 1 0,-1 0 1,1 0-1,0-1 0,0 1 0,0 0 0,0-1 0,-1 1 0,1 0 0,0 0 0,0 0 1,-1-1-1,1 1 0,0 0 0,0 0 0,-1 0 0,1-1 0,0 1 0,-1 0 0,1 0 1,0 0-1,-1 0 0,1 0 0,0 0 0,-1 0 0,1 0 0,0 0 0,-1 0 0,1 0 1,0 0-1,0 0 0,-1 0 0,1 0 0,0 0 0,-1 0 0,1 0 0,0 1 0,-1-1 1,1 0-1,0 0 0,0 0 0,-1 0 0,1 1 0,0-1 0,0 0 0,-1 0 0,1 1 1,0-1-1,-1 1 0,-13 14-55,8-5 95,1 1 0,0 0 0,1 0 1,0 0-1,0 1 0,2 0 0,-1-1 0,-1 22 0,4-27 17,-1 0-1,0 1 1,1-1-1,0 0 1,1 0-1,0 1 1,0-1-1,0 0 1,0 0-1,1 0 1,0 0-1,0 0 1,1 0-1,0 0 1,0-1-1,0 1 1,1-1-1,4 5 1,-5-7-46,1 0 1,-1-1 0,1 0 0,0 0-1,0 0 1,0 0 0,0 0-1,0-1 1,0 0 0,0 0 0,1 0-1,-1 0 1,0-1 0,0 1-1,1-1 1,-1 0 0,0-1 0,1 1-1,-1-1 1,0 0 0,0 0-1,1 0 1,-1 0 0,0-1 0,0 0-1,0 0 1,-1 0 0,1 0-1,0 0 1,-1-1 0,4-3 0,2-1 14,0 0 1,-1-1-1,0 0 1,0-1-1,-1 1 1,0-1-1,0-1 1,-1 1 0,-1-1-1,9-19 1,-13 22 15,1-1 0,-1 1 0,-1-1 0,1 0 0,-2-9 0,1 16-34,0 0 0,0 0 0,0-1 0,0 1 0,0 0 0,-1 0 0,1-1 0,0 1 0,-1 0 0,1 0 0,-1 0 0,0 0 0,1-1 0,-1 1 0,0 0 0,-1-1 0,1 2-14,1 0 0,-1-1 0,0 1 0,0 0 0,0 0 0,0 0 0,1 0 0,-1 0 0,0 0 0,0 1 0,0-1 0,0 0 0,1 0 0,-1 1 0,0-1 0,0 0 0,0 1 0,1-1 0,-1 0 0,0 1 0,1-1 0,-1 1 0,0 0 0,1-1 0,-1 1 0,1-1 0,-1 1 0,1 0 0,-1 0 0,-2 3-4,-1 0-1,2 0 0,-1 0 1,0 0-1,1 0 0,0 1 1,0-1-1,0 1 0,1-1 1,-1 1-1,0 7 0,-3 57 126,5-68-115,0 0 0,0 1 0,0-1 0,0 0 0,1 0 0,-1 1 0,0-1 0,1 0 0,-1 0 0,1 1 0,0-1 0,-1 0 0,1 0 0,0 0 0,0 0 0,-1 0 0,1 0 0,0 0 0,0 0 0,0 0 0,0-1 0,0 1-1,1 0 1,-1-1 0,0 1 0,0-1 0,0 1 0,0-1 0,1 1 0,-1-1 0,0 0 0,1 1 0,-1-1 0,0 0 0,0 0 0,1 0 0,-1 0 0,0 0 0,1-1 0,-1 1 0,0 0 0,0 0 0,3-2 0,4 1 44,0-1 1,0-1-1,0 1 0,0-1 1,12-7-1,46-33 76,-53 32-257,1 1 0,0 1 0,1 0 0,0 1 1,0 1-1,1 0 0,22-6 0,-37 12 156,0 1-1,1-1 1,-1 1-1,1 0 1,-1-1-1,1 1 1,-1 0-1,1 0 1,-1 0-1,1 0 1,-1 1-1,1-1 1,-1 0-1,0 1 1,1-1-1,-1 0 1,1 1 0,-1 0-1,0-1 1,1 1-1,-1 0 1,0 0-1,0 0 1,0-1-1,0 1 1,0 0-1,0 1 1,0-1-1,0 0 1,0 0-1,0 0 1,0 1 0,-1-1-1,1 0 1,0 1-1,-1-1 1,1 3-1,0-2 20,0 0 0,0 0 0,0 0-1,0 0 1,0 0 0,0 0 0,1 0-1,-1-1 1,0 1 0,1-1 0,0 1 0,-1-1-1,1 1 1,3 1 0,-3-2-13,0-1-1,0 1 1,0-1 0,0 0 0,0 0-1,0 0 1,0 0 0,0 0-1,0-1 1,0 1 0,-1 0 0,1-1-1,0 0 1,0 1 0,0-1 0,0 0-1,-1 0 1,1 0 0,0 0 0,-1 0-1,1 0 1,-1-1 0,3-2-1,17-16-1748,-5 2-3713,-14 15 4179,6-11-9244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8.417"/>
    </inkml:context>
    <inkml:brush xml:id="br0">
      <inkml:brushProperty name="width" value="0.025" units="cm"/>
      <inkml:brushProperty name="height" value="0.025" units="cm"/>
    </inkml:brush>
  </inkml:definitions>
  <inkml:trace contextRef="#ctx0" brushRef="#br0">60 1 12268,'0'0'2717,"0"12"-1703,0 37 270,-1 14 773,8 66 1,-5-110-1845,1 1 0,1-1 1,0 0-1,2-1 1,0 1-1,1-1 0,1 0 1,11 17-1,-10-24-114,-6-15 90,-11-22-103,-46-62-654,49 80 559,-1 1 0,-1-1-1,1 1 1,-1 1 0,0-1-1,-1 1 1,1 0 0,-15-7-1,31 16 18,0 0 0,0 0-1,0 0 1,0-1-1,0 0 1,1-1-1,-1 0 1,1-1 0,-1 0-1,0 0 1,1-1-1,-1 0 1,1-1-1,-1 0 1,17-6-1,-16 5-13,1-2 0,-1 1-1,1-1 1,-1-1-1,-1 0 1,1 0-1,-1-1 1,0 0 0,-1-1-1,0 0 1,0 0-1,12-17 1,-18 21-1,0 0 1,0-1-1,-1 1 0,1-1 1,-1 1-1,0-1 1,0 0-1,-1 0 0,0 1 1,1-1-1,-2 0 1,1 0-1,0 1 1,-1-1-1,0 0 0,-3-8 1,4 13 4,-1-1 1,1 1-1,-1 0 1,1 0-1,-1-1 1,0 1-1,1 0 1,-1 0-1,0 0 1,1-1-1,-1 1 1,0 0-1,1 0 1,-1 0-1,1 0 1,-1 0-1,0 0 1,1 1-1,-1-1 1,0 0-1,1 0 1,-1 0-1,0 1 1,1-1-1,-1 0 1,1 1-1,-1-1 1,1 0-1,-1 1 1,1-1-1,-1 1 1,1-1-1,-1 0 1,1 1-1,-1 0 1,1-1-1,0 1 1,-1-1-1,1 1 1,0-1-1,-1 1 1,1 0-1,0-1 1,0 2-1,-16 30 73,15-30-53,-7 15 67,3-7 126,1 0 1,0 0-1,0 0 1,1 0-1,-2 17 1,5-24-186,-1-1 0,1 1 0,0-1 0,1 0-1,-1 1 1,0-1 0,1 1 0,-1-1 0,1 0 0,0 1 0,0-1 0,0 0 0,0 0 0,0 0-1,0 1 1,1-1 0,-1 0 0,1-1 0,-1 1 0,1 0 0,0 0 0,0-1 0,-1 1 0,1-1-1,0 1 1,1-1 0,-1 0 0,0 0 0,0 0 0,3 1 0,5 1 44,1 0 1,0 0-1,0-1 1,-1 0-1,1-1 1,0 0-1,22-2 0,24-10-2115,-52 9 1089,-1 0-1,1 0 1,0 0-1,-1-1 1,1 1-1,-1-1 1,0 0 0,4-4-1,9-13-11663</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9.057"/>
    </inkml:context>
    <inkml:brush xml:id="br0">
      <inkml:brushProperty name="width" value="0.025" units="cm"/>
      <inkml:brushProperty name="height" value="0.025" units="cm"/>
    </inkml:brush>
  </inkml:definitions>
  <inkml:trace contextRef="#ctx0" brushRef="#br0">1 34 12107,'0'0'6289,"8"9"-5349,0 0-787,-1 0 0,-1 1 0,0-1 0,0 1 0,-1 0 0,0 0 0,-1 1 0,4 12 0,-7-21-137,-1 1 0,1-1 0,-1 0 0,1 0 0,0 0 0,0 0 0,0 0 0,0 0 0,0 0 0,1 0 0,-1-1 0,0 1 0,1 0 0,0-1 0,-1 1 0,3 1 0,-3-3 1,0 0 0,0 0 1,1 1-1,-1-1 0,0 0 0,0 0 1,1 0-1,-1 0 0,0-1 0,0 1 0,1 0 1,-1 0-1,0-1 0,0 1 0,1-1 1,-1 1-1,0-1 0,0 1 0,0-1 0,0 0 1,0 1-1,0-1 0,0 0 0,0 0 1,0 0-1,-1 0 0,1 0 0,0 0 1,0 0-1,0-2 0,26-32 214,23-42-1,-26 39-200,-24 37-33,0 0 0,0 1 0,1-1 0,-1 1 0,0-1 0,0 1 0,1-1 0,-1 1 0,0-1 0,1 1 0,-1-1 0,0 1 0,1-1 0,-1 1 0,1-1 0,-1 1 0,1 0 0,-1-1 0,1 1 0,-1 0 0,1 0 0,-1-1 0,1 1 0,0 0 0,-1 0 0,1 0 0,-1-1 0,1 1 0,0 0 1,0 0-1,4 19 80,-7 53-140,0-45-473,2-26 435,0-1-1,-1 1 0,1 0 0,0-1 1,0 1-1,0-1 0,0 1 1,1 0-1,-1-1 0,0 1 0,0-1 1,0 1-1,0 0 0,1-1 1,-1 1-1,0-1 0,0 1 0,1-1 1,-1 1-1,0-1 0,1 1 1,-1-1-1,1 1 0,-1-1 0,1 0 1,-1 1-1,1-1 0,-1 0 1,1 1-1,-1-1 0,1 0 0,-1 1 1,1-1-1,-1 0 0,1 0 1,0 0-1,0 0 0,1 0-253,-1 0-1,1 0 1,0-1-1,-1 1 0,1-1 1,-1 1-1,1-1 1,-1 0-1,1 1 1,-1-1-1,1 0 1,-1 0-1,0 0 1,2-2-1,18-20-4635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29.418"/>
    </inkml:context>
    <inkml:brush xml:id="br0">
      <inkml:brushProperty name="width" value="0.025" units="cm"/>
      <inkml:brushProperty name="height" value="0.025" units="cm"/>
    </inkml:brush>
  </inkml:definitions>
  <inkml:trace contextRef="#ctx0" brushRef="#br0">97 136 4228,'0'0'10522,"-8"12"-8985,-7 12-912,1 0 0,1 1-1,1 1 1,2 0-1,-14 51 1,26-72-348,7-9-134,7-11 67,-1-2-99,-1-1 0,-1-1 0,0 0 0,-1 0 0,-1-2 0,-1 1 0,-1-1 0,-1-1 0,-1 1 0,-1-1-1,-1 0 1,0-1 0,2-40 0,-9 55 389,-2 16-270,-3 20-41,7-13-155,-1 14 24,1 1 0,5 34-1,-4-56-69,0-1-1,0 1 1,1 0-1,1-1 1,-1 0-1,1 0 1,0 0-1,1 0 0,0 0 1,0-1-1,0 1 1,1-1-1,8 9 1,-11-13-139,0-1 1,1 1-1,-1-1 1,0 1 0,1-1-1,-1 0 1,1 0-1,-1 0 1,1 0 0,0 0-1,-1-1 1,4 1-1,18-3-3979,-10-10-1710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0.029"/>
    </inkml:context>
    <inkml:brush xml:id="br0">
      <inkml:brushProperty name="width" value="0.025" units="cm"/>
      <inkml:brushProperty name="height" value="0.025" units="cm"/>
    </inkml:brush>
  </inkml:definitions>
  <inkml:trace contextRef="#ctx0" brushRef="#br0">1 217 5958,'0'0'6240,"10"-3"-4035,11-4-1202,-1-1 0,0-1 0,-1-1 0,27-17 0,-40 23-935,-1 1 0,1-1 0,-1-1 0,0 1 0,0-1 0,0 0 0,-1 0 0,0 0 0,0-1 0,0 1 0,-1-1 0,1 0 0,-1 0 0,-1 0 0,1-1 0,-1 1 0,0-1 0,-1 1 0,1-1 0,-1-8 0,0 14-22,-1 0-1,0-1 0,0 1 1,0 0-1,-1 0 0,1 0 1,0 0-1,0 0 0,-1 0 1,1 0-1,0 0 1,-1 0-1,1 0 0,-1 0 1,1 0-1,-1 0 0,0 0 1,1 0-1,-1 0 0,0 1 1,0-1-1,0 0 0,1 1 1,-1-1-1,0 0 0,0 1 1,0-1-1,-2 0 0,0 0 6,0 1-1,0-1 1,0 1 0,0 0-1,0 0 1,0 0-1,0 0 1,0 1 0,0-1-1,-5 2 1,0 0-23,-1 1 1,1 0-1,0 0 1,0 1 0,1 0-1,-15 10 1,13-5-5,1 0 0,0 0 0,1 0 0,0 1 0,0 0 0,1 0 0,-8 18 0,11-20-11,0-1 1,1 1 0,-1-1-1,1 1 1,1 0-1,-1 0 1,1 0-1,1 0 1,0 0-1,0 0 1,0 0-1,3 11 1,-3-16-15,1-1 1,0 1-1,0-1 0,0 1 0,0-1 1,1 0-1,-1 1 0,1-1 0,-1 0 1,1 0-1,0 0 0,0 0 1,0 0-1,0 0 0,0-1 0,0 1 1,0-1-1,4 3 0,0-2 20,-1 0-1,1 0 1,0 0-1,0 0 1,0-1-1,0 0 1,12 0-1,-3-1-154,-1-1 1,1 0-1,0-1 0,-1 0 0,0-2 0,18-5 0,-18 4-1483,-1-2-1,1 1 0,-1-2 1,14-9-1,0-6-7434</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0.769"/>
    </inkml:context>
    <inkml:brush xml:id="br0">
      <inkml:brushProperty name="width" value="0.025" units="cm"/>
      <inkml:brushProperty name="height" value="0.025" units="cm"/>
    </inkml:brush>
  </inkml:definitions>
  <inkml:trace contextRef="#ctx0" brushRef="#br0">1 0 3427,'0'0'14286,"2"8"-13672,4 39-171,9 40 219,-14-86-648,-1 0 0,0 0 0,0 0 0,0-1 1,1 1-1,-1 0 0,0 0 0,1 0 0,-1-1 0,0 1 1,1 0-1,-1-1 0,1 1 0,0 0 0,-1-1 1,1 1-1,-1 0 0,1-1 0,0 1 0,-1-1 0,1 1 1,0-1-1,0 0 0,0 1 0,-1-1 0,1 0 0,0 0 1,0 1-1,0-1 0,0 0 0,-1 0 0,1 0 0,0 0 1,0 0-1,0 0 0,0 0 0,0 0 0,-1 0 1,1-1-1,0 1 0,0 0 0,0 0 0,-1-1 0,1 1 1,0 0-1,0-1 0,-1 1 0,1-1 0,0 1 0,-1-1 1,1 0-1,0 1 0,-1-1 0,1 0 0,0-1 1,35-39 348,-35 40-367,24-40 49,-19 29-21,0 1 0,1 1 0,0-1 0,9-9 0,-15 20-23,-1 0-1,0 0 0,0 0 0,0 0 1,1 0-1,-1 0 0,0-1 0,0 1 1,0 0-1,1 0 0,-1 0 0,0 0 1,0 0-1,0 0 0,1 0 0,-1 0 1,0 0-1,0 0 0,0 0 0,1 0 1,-1 0-1,0 0 0,0 0 0,1 0 1,-1 0-1,0 1 0,0-1 0,0 0 1,0 0-1,1 0 0,-1 0 0,0 0 1,0 0-1,0 1 0,0-1 1,1 0-1,-1 0 0,0 0 0,0 0 1,0 1-1,0-1 0,0 0 0,0 0 1,0 0-1,0 1 0,1-1 0,-1 0 1,0 0-1,0 0 0,0 1 0,0-1 1,0 0-1,0 0 0,0 1 0,0-1 1,0 0-1,0 0 0,-1 0 0,1 1 1,0-1-1,0 0 0,1 17 279,-1-16-253,-2 40 477,1-28-504,0 0 1,1 0 0,0-1 0,1 1 0,4 25-1,-4-37-72,-1 0 0,0-1 0,1 1 0,-1 0-1,1-1 1,-1 1 0,1-1 0,-1 1 0,1-1 0,-1 1-1,1-1 1,-1 1 0,1-1 0,0 1 0,-1-1-1,1 1 1,0-1 0,-1 0 0,1 0 0,0 1-1,-1-1 1,2 0 0,11-1-4265,-6-4-803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1.757"/>
    </inkml:context>
    <inkml:brush xml:id="br0">
      <inkml:brushProperty name="width" value="0.025" units="cm"/>
      <inkml:brushProperty name="height" value="0.025" units="cm"/>
    </inkml:brush>
  </inkml:definitions>
  <inkml:trace contextRef="#ctx0" brushRef="#br0">6 136 9833,'0'0'1612,"-1"-9"193,0 6-1596,0-1 1,0 0-1,0 0 1,1 0-1,-1 0 1,1 0-1,0-1 1,1 1-1,-1 0 1,1 0-1,0 0 1,0 0-1,0 1 1,0-1-1,0 0 1,1 0-1,0 1 0,0-1 1,0 0-1,0 1 1,1 0-1,-1 0 1,1 0-1,4-4 1,-4 4-78,1 0 0,0 0 0,-1 0 0,1 1-1,0-1 1,1 1 0,-1 0 0,0 0 0,0 1 0,1-1 0,-1 1 0,1 0 0,0 1 0,6-2 0,-9 3-105,0-1 1,0 0-1,0 1 1,-1 0-1,1-1 1,0 1-1,0 0 1,0 0-1,0 0 0,-1 0 1,1 0-1,-1 0 1,1 0-1,-1 1 1,1-1-1,-1 1 1,1-1-1,-1 1 1,0-1-1,0 1 1,0 0-1,0-1 1,0 1-1,0 0 1,-1 0-1,1 0 1,-1 0-1,1 0 1,-1 0-1,1 0 1,-1 0-1,0 0 1,0 0-1,0 0 0,-1 2 1,1 12 78,-1 1 0,-1-1 1,0 1-1,-1-1 0,-1 0 0,-1 0 1,0 0-1,-1-1 0,-14 28 0,19-42-65,1-1 0,-1 1 0,1 0 0,-1 0 0,1-1 0,0 1-1,-1 0 1,1 0 0,0 0 0,-1 0 0,1-1 0,0 1 0,0 0 0,0 0-1,0 0 1,0 0 0,0 0 0,0 0 0,0 0 0,0-1 0,1 1 0,-1 0-1,0 0 1,0 0 0,1 0 0,-1-1 0,1 1 0,-1 0 0,1 0 0,0 0-1,0 0-5,1 0-1,-1-1 1,1 0-1,-1 1 0,1-1 1,0 0-1,-1 0 0,1 1 1,0-1-1,-1 0 1,1-1-1,-1 1 0,1 0 1,3-1-1,57-22 313,-39 13-327,-1-1-1,0-1 0,-1-1 0,32-24 0,-54 37-68,1 0 0,0 0 0,-1 0-1,1 0 1,-1 0 0,1 0 0,0 0-1,-1 0 1,1 0 0,-1 0 0,1 0-1,0-1 1,-1 1 0,1 0-1,0 0 1,-1 0 0,1-1 0,0 1-1,-1 0 1,1 0 0,0-1 0,-1 1-1,1 0 1,0-1 0,0 1 0,-1 0-1,1-1 1,0 1 0,0 0-1,0-1 1,0 1 0,-1 0 0,1-1-1,0 1 1,0-1 0,0 1 0,0 0-1,0-1 1,0 1 0,0-1 0,0 1-1,0 0 1,0-1 0,0 1 0,0-1-1,0 1 1,1 0 0,-1-1-1,0 1 1,0 0 0,0-1 0,0 1-1,1 0 1,-1-1 0,0 1 0,0 0-1,1-1 1,-1 1 0,0 0 0,1-1-1,-1 1 1,0 0 0,1 0 0,-1 0-1,0-1 1,1 1 0,-1 0-1,0 0 1,1 0 0,-42 0-5539,29 1 3360,-26-1-4332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09:10.593"/>
    </inkml:context>
    <inkml:brush xml:id="br0">
      <inkml:brushProperty name="width" value="0.035" units="cm"/>
      <inkml:brushProperty name="height" value="0.035" units="cm"/>
      <inkml:brushProperty name="color" value="#E71224"/>
    </inkml:brush>
  </inkml:definitions>
  <inkml:trace contextRef="#ctx0" brushRef="#br0">3 141 16155,'-3'-2'2225,"10"4"-1801,3 0 744,11-2-456,3 2-87,6-4-169,7-3-80,6-4-128,6-1-176,3-4-416,-2-2-248,-4 2-281,-3-1 689,-8 5-176,-4 5-144</inkml:trace>
  <inkml:trace contextRef="#ctx0" brushRef="#br0" timeOffset="0.98">909 17 14715,'2'-2'218,"8"-10"1217,-9 10-613,-8 5-139,-9 10-445,0 0-1,1 1 1,0 1-1,1 1 1,1 0 0,0 0-1,2 2 1,-1-1-1,2 1 1,1 1-1,0 0 1,1 0-1,1 1 1,-5 22 0,11-37-198,0 1 0,0-1 0,0 1 0,1-1 0,0 1 0,0-1 0,0 1 0,1-1 0,1 9 0,-1-12-35,0 0 0,-1 0-1,1 0 1,0-1 0,0 1 0,0 0-1,1-1 1,-1 1 0,0 0 0,1-1-1,-1 0 1,1 1 0,-1-1 0,1 0 0,0 0-1,-1 0 1,1 0 0,0 0 0,0 0-1,0 0 1,0-1 0,0 1 0,0-1 0,0 1-1,0-1 1,0 0 0,0 0 0,4 0-1,22-1-26,56-9 0,13 0-62,-86 9 73,-1 1-1,1 1 1,0 0-1,0 1 1,-1 0 0,20 6-1,-25-6 10,0 0-1,0 0 0,-1 1 1,1-1-1,0 1 0,-1 1 1,0-1-1,0 0 0,4 5 1,-6-6 4,0 0 0,-1 0 0,0 0 0,1 0 1,-1 0-1,0 0 0,0 0 0,0 0 0,0 1 1,0-1-1,-1 0 0,1 1 0,-1-1 0,1 0 1,-1 1-1,0-1 0,0 1 0,0-1 1,0 0-1,-1 1 0,1-1 0,-2 5 0,-1 0 71,0-1-1,0 1 1,-1 0-1,0-1 1,0 0-1,-1 0 1,0 0-1,-8 8 1,-3 1 394,-30 22 0,28-25-126,1-1 0,-1 0 0,-1-1 0,0-2 0,0 0 0,-1-1 0,-32 8 0,49-14-403,0-1 0,1 0 0,-1 1 1,0-1-1,0 0 0,1 0 1,-1-1-1,0 1 0,1-1 1,-1 1-1,0-1 0,1 0 0,-1 0 1,1 0-1,-1 0 0,-2-2 1,4 2-39,0 0 1,0 0 0,0 0 0,0 0 0,0-1 0,0 1 0,0 0 0,0-1-1,0 1 1,1-1 0,-1 1 0,0-1 0,1 1 0,-1-1 0,1 1 0,0-1 0,0 1-1,0-1 1,-1 0 0,1 1 0,1-1 0,-1 1 0,0-1 0,0 0 0,0 1-1,1-1 1,-1 1 0,2-4 0,5-10-774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2.120"/>
    </inkml:context>
    <inkml:brush xml:id="br0">
      <inkml:brushProperty name="width" value="0.025" units="cm"/>
      <inkml:brushProperty name="height" value="0.025" units="cm"/>
    </inkml:brush>
  </inkml:definitions>
  <inkml:trace contextRef="#ctx0" brushRef="#br0">1 189 11723,'0'0'4548,"59"10"-3138,-23-10-674,6 0-255,1-7-353,7-5-96,-5-2-288,-8-2-2050,-12-5-3140</inkml:trace>
  <inkml:trace contextRef="#ctx0" brushRef="#br0" timeOffset="1">349 1 12139,'0'0'3908,"-32"70"-2178,28-38-577,4 2-160,0-2 64,0 0-577,2-5-288,11-4-95,6-8-97,1-6-225,3-7-1088,-7-2-769,2-9-1505,-9-8-994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3.145"/>
    </inkml:context>
    <inkml:brush xml:id="br0">
      <inkml:brushProperty name="width" value="0.025" units="cm"/>
      <inkml:brushProperty name="height" value="0.025" units="cm"/>
    </inkml:brush>
  </inkml:definitions>
  <inkml:trace contextRef="#ctx0" brushRef="#br0">0 486 13965,'0'0'8590,"9"5"-8409,-7-4-170,1 1 0,0 0 0,-1-1 0,1 0 0,0 0 0,0 0 0,0 0 0,0 0 0,0-1 0,0 1 0,0-1 0,0 0 0,3 0 0,-2-1 0,0 0 0,0 0 0,0 0 0,-1-1 0,1 1 1,-1-1-1,1 0 0,-1 0 0,0-1 0,1 1 0,-1-1 0,-1 1 1,4-4-1,1-1 2,0-1 1,-1 1-1,0-1 1,0-1-1,-1 1 1,4-10-1,-7 14 2,0 1 1,0-1-1,-1 0 1,1 0-1,-1 0 1,0 0-1,0-1 1,-1 1-1,1 0 1,-1 0-1,0 0 1,0-1-1,-1 1 1,1 0-1,-1 0 1,-2-8-1,3 11-14,-1 0 0,1 0 0,-1 0 0,0 0 0,0 0 0,1 0 0,-1 0 0,0 1-1,0-1 1,0 0 0,0 0 0,0 1 0,0-1 0,0 0 0,0 1 0,0-1-1,0 1 1,-1-1 0,1 1 0,0 0 0,0 0 0,0-1 0,0 1 0,-1 0-1,1 0 1,0 0 0,0 0 0,-1 0 0,1 1 0,0-1 0,0 0 0,0 0-1,0 1 1,-1-1 0,1 1 0,0-1 0,0 1 0,0 0 0,-1 0 0,-3 2-5,0 0 0,1-1 0,-1 1 1,1 1-1,0-1 0,0 1 1,-7 7-1,5-2 31,0 0 1,1 1-1,0 0 0,0 0 1,1 0-1,0 1 1,1-1-1,0 1 0,1 0 1,0 0-1,1 0 1,0 0-1,0 0 0,2 12 1,-1-21-22,0-1 1,0 1 0,0 0-1,0 0 1,1 0-1,-1 0 1,1-1-1,-1 1 1,1 0-1,-1 0 1,1-1 0,0 1-1,0 0 1,0-1-1,0 1 1,0-1-1,0 1 1,0-1 0,1 1-1,-1-1 1,0 0-1,1 0 1,-1 0-1,1 0 1,-1 0-1,1 0 1,0 0 0,-1 0-1,1-1 1,0 1-1,0-1 1,0 1-1,-1-1 1,1 1-1,0-1 1,0 0 0,0 0-1,0 0 1,-1 0-1,1 0 1,0-1-1,0 1 1,0-1 0,0 1-1,-1-1 1,3 0-1,5-2 14,-1-1 0,0 1-1,0-1 1,0-1 0,0 0 0,-1 0-1,1 0 1,7-8 0,11-17 13,-2 0 1,-1-2 0,-1-1 0,-2 0 0,-1-1 0,-2-1-1,-1-1 1,12-44 0,-23 64 25,-1 1-1,0-1 1,-2 0 0,2-25 0,-4 41-57,0 0 0,0 0 1,0 0-1,0 0 1,0 0-1,0 0 1,-1 0-1,1 0 1,0 0-1,0 0 0,0 0 1,0 0-1,0 0 1,0 0-1,0 0 1,-1 0-1,1 0 1,0 0-1,0 0 0,0 0 1,0 0-1,0 0 1,0 0-1,0 0 1,-1 0-1,1 0 1,0 0-1,0-1 0,0 1 1,0 0-1,0 0 1,0 0-1,0 0 1,0 0-1,0 0 1,0 0-1,-1 0 0,1 0 1,0-1-1,0 1 1,0 0-1,0 0 1,0 0-1,0 0 1,0 0-1,0 0 0,0 0 1,0-1-1,0 1 1,0 0-1,0 0 1,0 0-1,0 0 1,0 0-1,0 0 0,0 0 1,0-1-1,0 1 1,0 0-1,0 0 1,0 0-1,1 0 1,-1 0-1,-10 13 41,-7 20-13,6-8-17,2 1 1,0 0-1,2 0 0,1 1 1,-5 44-1,11-69-11,-1 0 0,1 0 1,0 0-1,-1 0 0,1 0 0,0-1 0,0 1 0,1 0 0,-1 0 0,0 0 1,0 0-1,1 0 0,-1 0 0,1-1 0,0 1 0,0 0 0,-1 0 0,1-1 0,0 1 1,0-1-1,1 1 0,-1-1 0,0 1 0,0-1 0,1 1 0,-1-1 0,1 0 1,-1 0-1,1 0 0,-1 0 0,1 0 0,0 0 0,0 0 0,-1-1 0,1 1 1,0-1-1,0 1 0,0-1 0,0 0 0,-1 1 0,1-1 0,0 0 0,0 0 1,0 0-1,0-1 0,0 1 0,0 0 0,0-1 0,-1 1 0,1-1 0,3-1 0,6-2 23,0 0-1,-1 0 0,0-1 0,1 0 1,-2-1-1,1 0 0,13-12 0,-5 1-6,-1-1 0,0-1 0,-2 0-1,0-2 1,14-25 0,-21 33 40,-1-1 0,0 0 0,-1-1 1,0 1-1,-2-1 0,1 0 0,-2 0 1,0-1-1,1-21 0,-4 37-55,0 0 0,0-1 0,0 1 0,0 0 0,0 0 0,0-1 0,0 1 0,0 0 0,0 0-1,0 0 1,-1-1 0,1 1 0,0 0 0,0 0 0,0-1 0,0 1 0,0 0 0,-1 0 0,1 0 0,0 0 0,0-1 0,0 1 0,-1 0 0,1 0 0,0 0-1,0 0 1,0 0 0,-1 0 0,1-1 0,0 1 0,0 0 0,-1 0 0,1 0 0,0 0 0,0 0 0,-1 0 0,1 0 0,0 0 0,0 0 0,-1 0-1,1 0 1,0 0 0,0 0 0,-1 1 0,1-1 0,0 0 0,0 0 0,-1 0 0,1 0 0,0 0 0,0 0 0,0 0 0,-1 1 0,1-1 0,-14 10 54,9-4-56,1 0 1,-1 0-1,1 0 0,0 1 1,1 0-1,-1 0 0,1 0 1,1 0-1,0 0 0,-3 13 1,1 1 16,2 0 0,0 35 0,2-54-8,1 0-1,-1 1 1,1-1-1,0 0 1,0 0-1,0 0 1,0 0-1,0 0 1,0 0-1,0 0 1,1-1-1,-1 1 1,1 0-1,-1-1 1,1 1-1,0-1 1,0 1-1,-1-1 1,1 0-1,0 0 1,0 0-1,0 0 1,1 0-1,-1 0 1,0 0-1,0-1 1,0 1-1,0-1 1,1 0-1,-1 1 1,4-1-1,5 1 24,1 0 1,0-1-1,0 0 0,22-3 0,-40 2 57,5 1-221,0 0 0,1 0 0,-1-1 0,0 1 0,0 0 0,1 0 0,-1 0 0,0 0 0,0 0 0,1 0 0,-1 0 0,0 0 0,0 0 0,1 1 0,-1-1 0,0 0 0,1 0 0,-1 1 0,0-1 0,1 0 0,-1 1 0,0-1 0,1 1 0,-1-1 0,1 0 0,-1 1 0,1 0 0,-1-1 0,1 1 0,-1-1 0,1 1 0,-1 0 0,-14 10-5656,1-7-235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3.463"/>
    </inkml:context>
    <inkml:brush xml:id="br0">
      <inkml:brushProperty name="width" value="0.025" units="cm"/>
      <inkml:brushProperty name="height" value="0.025" units="cm"/>
    </inkml:brush>
  </inkml:definitions>
  <inkml:trace contextRef="#ctx0" brushRef="#br0">1 0 14478,'0'0'5381,"57"18"-18418</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3.873"/>
    </inkml:context>
    <inkml:brush xml:id="br0">
      <inkml:brushProperty name="width" value="0.025" units="cm"/>
      <inkml:brushProperty name="height" value="0.025" units="cm"/>
    </inkml:brush>
  </inkml:definitions>
  <inkml:trace contextRef="#ctx0" brushRef="#br0">0 391 15439,'0'0'4142,"13"-3"-2006,0 0-1799,-1-2 1,1 1 0,-1-2 0,1 0 0,-2 0 0,1-1 0,-1 0 0,0-1 0,13-12 0,-20 16-310,20-18 224,39-47 0,-59 64-176,0 0 0,0-1 0,0 1 1,0-1-1,-1 0 0,0 0 0,0 0 0,-1-1 0,0 1 1,0-1-1,0 1 0,-1-1 0,0 0 0,0 1 1,-1-13-1,0 18-65,-1-1 1,0 1 0,0 0 0,0 0-1,0-1 1,0 1 0,0 0 0,0 0-1,0 0 1,0 0 0,0 0-1,-1 1 1,1-1 0,0 0 0,-1 0-1,1 1 1,0-1 0,-1 1-1,1-1 1,-1 1 0,1 0 0,-1 0-1,1-1 1,-1 1 0,1 0 0,-1 0-1,1 0 1,-1 1 0,1-1-1,-1 0 1,1 1 0,0-1 0,-3 1-1,-4 1-28,1-1-1,-1 1 1,1 0-1,-1 1 1,-8 4-1,6 0 9,0 0-1,0 0 0,1 1 0,0 0 0,1 1 1,-10 13-1,15-19 12,0 0 1,0 0-1,1 1 0,0-1 1,0 1-1,0 0 1,0 0-1,0-1 0,1 1 1,0 0-1,0 0 0,0 1 1,0-1-1,1 0 1,-1 0-1,1 0 0,0 1 1,0-1-1,1 0 1,-1 0-1,3 7 0,-2-9 0,0-1-1,1 1 0,-1 0 1,1-1-1,0 1 1,0-1-1,-1 1 0,1-1 1,0 0-1,0 0 1,0 0-1,0 0 0,1 0 1,-1 0-1,0-1 1,0 1-1,0-1 0,1 1 1,-1-1-1,0 0 0,1 0 1,1 0-1,58-2 70,-59 1-67,26-4 8,-1-1 0,0-1 1,-1-2-1,1-1 0,-2-1 0,36-20 1,-61 31-11,-1 0 0,1 0 1,-1-1-1,0 1 1,1 0-1,-1 0 1,1 0-1,-1 0 1,0 0-1,1 0 1,-1-1-1,1 1 1,-1 0-1,0 0 1,1-1-1,-1 1 1,0 0-1,1-1 1,-1 1-1,0 0 1,0-1-1,1 1 1,-1 0-1,0-1 1,0 1-1,1 0 1,-1-1-1,0 1 1,0-1-1,0 1 1,0 0-1,0-1 1,0 1-1,0-1 1,0 1-1,0-1 1,0 1-1,0 0 1,0-1-1,0 1 1,0-1-1,0 1 1,0-1-1,0 1 1,-1 0-1,1-1 1,0 1-1,0-1 1,0 1-1,-1 0 1,1-1-1,0 1 0,0 0 1,-1-1-1,1 1 1,0 0-1,-1 0 1,1-1-1,0 1 1,-1 0-1,1 0 1,-1 0-1,1-1 1,0 1-1,-1 0 1,1 0-1,-1 0 1,0 0-1,0-1 6,-1 0 0,1-1 0,-1 1 0,1 0 0,-1-1 0,1 1 0,0-1 0,-1 1 0,1-1 0,0 1 0,0-1 0,0 0 0,-1-2-1,-2-11-6,1 0 0,0 0 0,1 0 0,1 0 0,0-28 0,1 41-34,1 1 0,-1-1 0,1 0 0,0 0 0,-1 1 0,1-1 0,0 1 0,0-1 0,0 1-1,0-1 1,0 1 0,1 0 0,-1-1 0,0 1 0,0 0 0,1 0 0,-1 0 0,1 0 0,-1 0 0,1 0 0,0 0 0,-1 0 0,1 1 0,0-1 0,-1 1 0,1-1 0,3 1 0,62-8-2868,-39 6-405,6-4-2689</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4.695"/>
    </inkml:context>
    <inkml:brush xml:id="br0">
      <inkml:brushProperty name="width" value="0.025" units="cm"/>
      <inkml:brushProperty name="height" value="0.025" units="cm"/>
    </inkml:brush>
  </inkml:definitions>
  <inkml:trace contextRef="#ctx0" brushRef="#br0">18 206 8872,'0'0'3593,"-3"11"-1906,-1 0-1122,2-7-377,0 0 0,1 0 0,-1 1-1,1-1 1,0 0 0,1 0 0,-1 1 0,1-1-1,-1 0 1,1 0 0,1 6 0,-1-9-136,0 0 0,1 0 0,-1-1-1,0 1 1,1 0 0,-1 0 0,0-1 0,1 1 0,-1 0 0,1-1 0,-1 1 0,1 0 0,-1-1 0,1 1 0,-1-1 0,1 1 0,0-1 0,-1 1 0,1-1-1,0 1 1,-1-1 0,1 0 0,0 1 0,0-1 0,-1 0 0,1 0 0,0 1 0,0-1 0,0 0 0,-1 0 0,1 0 0,0 0 0,0 0 0,0 0 0,0 0-1,-1-1 1,1 1 0,0 0 0,1-1 0,32-13 871,-21 3-594,0 0 1,-1-1-1,0-1 1,-1 1-1,-1-2 1,16-24-1,-20 27-278,0 0-1,0 0 0,-1-1 0,-1 1 0,0-1 0,-1 0 0,0 0 1,0 0-1,1-23 0,-4 33-35,0 0 0,0 1 0,0-1 0,0 0-1,-1 1 1,1-1 0,0 0 0,-1 1 0,1-1 0,-1 0 0,0 1 0,1-1 0,-1 1 0,0-1 0,-1-1 0,1 2-11,0 1 0,1-1 0,-1 1 0,0-1 0,1 1 0,-1-1 0,0 1 0,0 0 0,0-1 0,1 1 0,-1 0 0,0 0 0,0 0 0,0 0 0,0 0 0,1-1 0,-1 1 0,0 1 0,0-1 0,0 0 0,0 0 0,0 0 0,-2 1-7,0 0-1,0 1 1,0-1 0,0 1 0,0-1 0,1 1-1,-1 0 1,1 0 0,-1 0 0,1 0 0,0 1-1,0-1 1,0 0 0,-3 6 0,-3 7-16,1 1-1,0-1 1,1 1 0,1 0 0,0 1 0,-3 25-1,3-2 88,1 65-1,3-102-62,1-1 0,0 1 1,0-1-1,0 1 0,0-1 1,1 1-1,-1 0 0,1-1 1,-1 0-1,1 1 0,0-1 1,0 1-1,0-1 0,0 0 1,1 0-1,-1 0 0,1 1 1,-1-1-1,1-1 0,0 1 1,-1 0-1,1 0 0,0-1 1,0 1-1,0-1 0,1 1 0,3 1 1,-2-2 13,0 0 0,1-1 0,-1 1 0,1-1 0,-1 0 0,1 0 0,-1 0 0,1-1 0,-1 1 0,0-1 0,1 0 0,-1-1 0,0 1 0,0-1 1,6-2-1,13-9 35,0-2 1,-1 0 0,-1-1-1,-1 0 1,0-2 0,-1-1 0,20-24-1,-39 42-66,2-1-214,0 0 0,0 0 1,0-1-1,0 1 0,0-1 1,-1 1-1,1-1 0,-1 0 0,0 0 1,0 1-1,0-1 0,1-6 1,-10 8-7575,-3 1 326</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5.406"/>
    </inkml:context>
    <inkml:brush xml:id="br0">
      <inkml:brushProperty name="width" value="0.025" units="cm"/>
      <inkml:brushProperty name="height" value="0.025" units="cm"/>
    </inkml:brush>
  </inkml:definitions>
  <inkml:trace contextRef="#ctx0" brushRef="#br0">1 1 11082,'0'0'5995,"3"13"-5204,15 88 339,-10-50-67,2 0 0,19 58-1,-29-108-1049,0 1 1,1 0-1,-1-1 0,1 1 0,-1-1 0,1 1 0,0-1 0,0 1 0,0-1 0,-1 1 0,1-1 1,1 0-1,-1 1 0,0-1 0,0 0 0,0 0 0,1 0 0,-1 0 0,0 0 0,1 0 0,-1 0 1,1-1-1,-1 1 0,1 0 0,-1-1 0,1 1 0,0-1 0,-1 0 0,1 0 0,0 1 0,-1-1 0,1 0 1,0 0-1,-1 0 0,1-1 0,0 1 0,-1 0 0,1-1 0,0 1 0,-1-1 0,1 1 0,-1-1 1,1 0-1,-1 0 0,1 1 0,-1-1 0,0 0 0,1 0 0,-1-1 0,2-1 0,7-6 36,0 0 0,-1 0 0,0-1 0,13-21 0,-5-4-55,-3 10-40,-11 29 26,-2 18 12,-3 1-8,1-14-13,0 1-1,1 0 1,0 0 0,1 0 0,3 18 0,-4-26 26,1-1-1,-1 1 0,1 0 1,0-1-1,0 1 1,-1-1-1,1 1 0,0-1 1,1 1-1,-1-1 1,0 1-1,0-1 0,1 0 1,-1 0-1,0 0 1,1 0-1,-1 0 1,1 0-1,0 0 0,-1 0 1,1-1-1,-1 1 1,1 0-1,0-1 0,0 0 1,-1 1-1,1-1 1,0 0-1,0 0 0,0 0 1,-1 0-1,1 0 1,0 0-1,0-1 1,0 1-1,-1-1 0,1 1 1,2-1-1,3-2 18,-1 0 0,1 0-1,-1 0 1,1 0 0,-1-1-1,0 0 1,0-1 0,0 1-1,-1-1 1,0 0 0,0-1-1,7-9 1,4-6 10,-1-1 1,13-26-1,-25 44-4,-1 0 0,0 0 0,0 0 0,0-1 0,0 1-1,-1-1 1,0 1 0,0-1 0,0 0 0,1-7 0,-21 73-180,18-55 172,1 28 38,0-33-49,1-1 0,-1 1 0,0-1 0,1 1 0,-1 0 0,1-1 0,-1 1 0,1-1 0,-1 1 0,1-1 0,0 1 0,-1-1 0,1 0 0,-1 1 0,1-1 0,0 0 0,0 1 0,-1-1 0,1 0 0,0 0 0,-1 1 0,1-1 0,0 0 0,0 0 0,-1 0 0,1 0 0,0 0 0,0 0 0,-1 0 0,1-1 0,0 1 0,-1 0 0,1 0 0,0-1 0,0 1 0,-1 0 0,1-1 1,0 1-1,-1 0 0,1-1 0,-1 1 0,1-1 0,0 0 0,51-25 99,-39 18-110,0 0 1,1 1-1,0 1 0,0 1 1,1 0-1,0 0 1,-1 2-1,1 0 0,1 0 1,15 0-1,-30 3 56,-1 0 0,1 0 0,-1 0 0,1 0 0,0 0 0,-1-1 0,1 1 1,-1 0-1,1 0 0,0-1 0,-1 1 0,1 0 0,-1-1 0,1 1 0,-1-1 0,0 1 0,1 0 0,-1-1 0,1 1 0,-1-1 0,0 1 0,1-1 0,-1 0 0,0 1 0,1-1 0,-1 1 0,0-1 0,0 1 0,0-1 0,0-1 0,2-28 581,-16-27-423,-15 7-1223,32 43-4442,13 0 1699,-13 6 2383,22-8-6303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6.179"/>
    </inkml:context>
    <inkml:brush xml:id="br0">
      <inkml:brushProperty name="width" value="0.025" units="cm"/>
      <inkml:brushProperty name="height" value="0.025" units="cm"/>
    </inkml:brush>
  </inkml:definitions>
  <inkml:trace contextRef="#ctx0" brushRef="#br0">0 134 13229,'0'0'8413,"5"12"-7484,1 4-616,29 66 590,-31-73-855,1-1 0,-1 0 0,2 0 0,-1 0 1,1 0-1,0-1 0,12 11 0,-16-17-40,0 0-1,-1 1 1,1-1-1,0 0 1,0 0-1,0-1 1,0 1-1,0 0 1,0 0-1,0-1 1,0 0-1,0 1 1,0-1-1,0 0 1,0 0-1,0 0 1,0 0-1,0 0 1,0 0-1,0-1 1,2 0-1,1-1 10,-1 1 0,0-1-1,-1-1 1,1 1 0,0 0 0,-1-1-1,1 0 1,-1 0 0,5-5-1,4-6 36,-1-1-1,0-1 1,13-25-1,-23 39-50,34-84 99,-21 51-80,-10 27-106,-3 9-97,-2 25 167,0-19 33,0 0 0,1 0 0,0 0 0,0 1 0,0-1 0,1 0 1,0 0-1,1 0 0,3 11 0,-5-18-13,1 1 0,-1-1 0,1 1-1,0-1 1,-1 1 0,1-1 0,0 1 0,-1-1 0,1 0 0,0 1 0,-1-1 0,1 0 0,0 0 0,0 1 0,-1-1 0,1 0 0,0 0 0,0 0 0,0 0 0,-1 0-1,1 0 1,0 0 0,0 0 0,0 0 0,-1-1 0,1 1 0,0 0 0,0 0 0,-1-1 0,1 1 0,0-1 0,-1 1 0,1 0 0,0-1 0,-1 1 0,1-1-1,0 1 1,-1-1 0,1 0 0,0 0 0,22-25 214,70-130 54,-93 156-273,0 0 0,0 0 1,1-1-1,-1 1 0,0 0 0,0-1 1,0 1-1,1 0 0,-1 0 0,0-1 0,0 1 1,0 0-1,1 0 0,-1-1 0,0 1 1,0 0-1,1 0 0,-1 0 0,0 0 0,1-1 1,-1 1-1,0 0 0,1 0 0,-1 0 1,0 0-1,1 0 0,-1 0 0,0 0 0,1 0 1,-1 0-1,0 0 0,1 0 0,-1 0 1,1 0-1,6 11-64,3 30-75,-7-28 116,-1-6-111,0-1 0,0 1 0,1-1 1,0 1-1,0-1 0,0 0 0,1 0 0,6 7 1,-9-12 79,0 0 0,0 0 1,0 0-1,0 0 0,0 0 1,0 0-1,1-1 0,-1 1 1,0-1-1,0 1 0,1-1 1,-1 1-1,0-1 0,1 0 1,-1 1-1,0-1 1,1 0-1,-1 0 0,2 0 1,-1-1-16,1 1 1,-1-1-1,0 0 1,1 0 0,-1 0-1,0 0 1,0 0-1,0-1 1,0 1 0,0-1-1,0 1 1,0-1-1,0 0 1,2-2 0,26-38-5996,-17 20 1191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6.646"/>
    </inkml:context>
    <inkml:brush xml:id="br0">
      <inkml:brushProperty name="width" value="0.025" units="cm"/>
      <inkml:brushProperty name="height" value="0.025" units="cm"/>
    </inkml:brush>
  </inkml:definitions>
  <inkml:trace contextRef="#ctx0" brushRef="#br0">12 310 9737,'0'0'10997,"4"-10"-9764,16-34-556,-10 26-492,0-1 1,-2 0-1,0 0 1,-1-1 0,-2 0-1,7-34 1,-12 54-168,0-1 0,0 1 0,0 0 1,0-1-1,0 1 0,0-1 1,0 1-1,-1-1 0,1 1 0,0 0 1,0-1-1,0 1 0,0-1 0,-1 1 1,1 0-1,0-1 0,0 1 1,-1 0-1,1-1 0,0 1 0,-1 0 1,1-1-1,0 1 0,-1 0 0,1 0 1,0-1-1,-1 1 0,1 0 1,-1 0-1,1 0 0,0 0 0,-1 0 1,1-1-1,-1 1 0,1 0 0,-1 0 1,1 0-1,0 0 0,-1 0 0,1 0 1,-1 0-1,1 0 0,-1 1 1,1-1-1,0 0 0,-1 0 0,1 0 1,-1 0-1,1 1 0,0-1 0,-1 0 1,1 0-1,0 0 0,-1 1 1,1-1-1,-1 1 0,-22 16-77,17-11 69,0 2 0,1-1 0,0 1 0,0-1 0,1 1 0,0 1 1,0-1-1,1 0 0,0 1 0,0 0 0,1 0 0,0 0 0,1 0 0,0 0 0,1 0 0,-1 0 0,3 16 0,-2-24-6,0 0 0,0 0 0,1 0-1,-1 0 1,0 0 0,0-1-1,1 1 1,-1 0 0,1 0 0,-1 0-1,1-1 1,-1 1 0,1 0-1,-1-1 1,1 1 0,0 0 0,-1-1-1,1 1 1,0-1 0,-1 1-1,1-1 1,0 1 0,0-1 0,0 1-1,-1-1 1,1 0 0,2 1-1,28-4 83,26-24 34,-23 5-46,-24 14-82,0 0 0,0 1 0,1 1 0,0-1 0,0 2 0,0 0 0,1 0 0,0 1 1,0 0-1,0 1 0,16-2 0,-26 6 2,0-1-1,0 1 1,-1 0 0,1 0 0,0 0 0,-1 0 0,1 0 0,-1 0 0,1 0 0,-1 0-1,1 1 1,-1-1 0,0 0 0,0 1 0,0-1 0,0 1 0,0 0 0,0-1 0,0 1 0,0 0-1,0-1 1,-1 1 0,1 0 0,-1 0 0,1 0 0,-1 0 0,0-1 0,0 1 0,0 0-1,0 0 1,0 3 0,-1 23 155,0-23 87,1-9 146,-1-14-289,-1 0 1,-1 0-1,-5-18 1,4 18-249,1-1 0,0 1 0,0-20 0,3 37 75,0 0 0,0-1 0,0 1 0,1 0-1,-1-1 1,0 1 0,1 0 0,-1-1 0,1 1 0,-1 0-1,1 0 1,0 0 0,0 0 0,-1-1 0,1 1 0,0 0-1,0 0 1,0 0 0,0 1 0,0-1 0,0 0-1,3-1 1,30-11-3162,-17 8 700,11-8-3635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7.480"/>
    </inkml:context>
    <inkml:brush xml:id="br0">
      <inkml:brushProperty name="width" value="0.025" units="cm"/>
      <inkml:brushProperty name="height" value="0.025" units="cm"/>
    </inkml:brush>
  </inkml:definitions>
  <inkml:trace contextRef="#ctx0" brushRef="#br0">1 46 11979,'0'0'7912,"5"10"-6754,1 2-1003,-2 0-1,0 1 0,0-1 0,-1 1 1,0-1-1,-1 1 0,-1 0 0,0 0 1,-1 24-1,-30 172 423,31-209-579,-1 0 1,0-1 0,0 1 0,0 0 0,1 0 0,-1 0-1,0 0 1,0 0 0,0 0 0,1-1 0,-1 1 0,0 0-1,0 0 1,1 0 0,-1 0 0,0 0 0,0 0 0,1 0-1,-1 0 1,0 0 0,0 0 0,1 0 0,-1 0 0,0 0-1,0 0 1,1 0 0,-1 0 0,0 1 0,0-1 0,0 0 0,1 0-1,-1 0 1,0 0 0,0 0 0,0 0 0,1 1 0,-1-1-1,0 0 1,0 0 0,0 0 0,0 1 0,1-1 0,-1 0-1,0 0 1,0 0 0,0 1 0,0-1 0,0 0 0,0 0-1,0 1 1,0-1 0,0 0 0,0 0 0,0 1 0,0-1-1,0 0 1,0 0 0,0 1 0,0-1 0,0 0 0,0 0-1,0 1 1,0-1 0,0 0 0,0 0 0,0 1 0,0-1-1,-1 0 1,17-16-31,-14 14 54,106-148 393,-43 55-371,-66 95-46,1 1 0,0-1 0,0 0 0,0 1 1,0-1-1,1 0 0,-1 1 0,0-1 0,0 0 0,0 1 0,0-1 1,0 0-1,0 1 0,0-1 0,1 0 0,-1 1 0,0-1 0,0 0 0,0 0 1,1 1-1,-1-1 0,0 0 0,0 0 0,1 1 0,-1-1 0,0 0 1,1 0-1,-1 0 0,0 0 0,1 1 0,-1-1 0,0 0 0,1 0 0,-1 0 1,0 0-1,1 0 0,-1 0 0,0 0 0,1 0 0,-1 0 0,0 0 1,1 0-1,-1 0 0,0 0 0,1 0 0,-1 0 0,0 0 0,1-1 0,-1 1 1,0 0-1,0 0 0,1 0 0,-1 0 0,0-1 0,1 1 0,-1 0 1,0 0-1,0-1 0,0 1 0,1 0 0,-1 0 0,0-1 0,0 1 0,0 0 1,1-1-1,-1 1 0,0-1 0,4 40 423,-3-22-272,-1-15-132,0 0-1,1 1 1,-1-1-1,1 0 1,-1 0 0,1 1-1,0-1 1,0 0-1,0 0 1,0 0-1,0 0 1,0 0 0,0 0-1,1 0 1,-1 0-1,1-1 1,0 1 0,-1 0-1,1-1 1,0 0-1,0 1 1,0-1 0,0 0-1,0 0 1,0 0-1,0 0 1,3 1-1,-1-2 9,0 0 1,0-1-1,0 1 0,0-1 0,0 1 0,0-1 0,-1-1 0,1 1 0,0 0 0,-1-1 0,1 0 0,-1 0 0,1 0 0,-1 0 0,5-4 0,-2 1-24,0 1 0,1 0 0,-1 0-1,1 0 1,13-4 0,-19 7 1,0 1 0,1-1 0,-1 1-1,0 0 1,1-1 0,-1 1 0,0 0-1,1 0 1,-1 0 0,0 0 0,1 0 0,-1 1-1,1-1 1,-1 0 0,0 1 0,0-1-1,1 1 1,-1-1 0,0 1 0,0-1 0,1 1-1,-1 0 1,0 0 0,0-1 0,0 1-1,0 0 1,0 0 0,0 0 0,0 0 0,-1 0-1,1 1 1,0-1 0,0 0 0,-1 0-1,1 0 1,-1 1 0,1-1 0,0 3 0,-1-4 18,-1 0 1,1 0 0,0 1-1,0-1 1,0 0 0,0 0-1,0 0 1,0 0 0,0 1-1,0-1 1,0 0 0,0 0-1,0 0 1,0 0 0,0 1-1,0-1 1,0 0 0,0 0-1,0 0 1,0 0 0,0 1-1,1-1 1,-1 0 0,0 0-1,0 0 1,0 0 0,0 1-1,0-1 1,0 0 0,0 0-1,0 0 1,1 0 0,-1 0-1,0 0 1,0 0 0,0 1-1,0-1 1,1 0 0,-1 0-1,0 0 1,0 0 0,0 0-1,0 0 1,1 0 0,-1 0-1,0 0 1,0 0 0,0 0-1,0 0 1,1 0 0,-1 0-1,0 0 1,0 0 0,0 0-1,0 0 1,1 0 0,-1 0-1,0 0 1,0-1-1,0 1 1,1 0 0,3-16 827,1-23-169,-4 23-623,-1-1 0,0 1 0,-1 0 0,-1 0 0,-1 0 0,-1 0 0,-7-23 0,11 38-170,-1 0 0,1 1 0,0-1-1,0 1 1,0-1 0,-1 1 0,1-1 0,0 1 0,0-1 0,0 0-1,0 1 1,0-1 0,0 1 0,0-1 0,0 0 0,1 1 0,-1-1-1,0 1 1,0-1 0,0 1 0,1-1 0,-1 0 0,0 1 0,0-1-1,1 1 1,-1 0 0,1-1 0,-1 1 0,0-1 0,1 1 0,-1-1-1,1 1 1,-1 0 0,2-1 0,22-5-5373,-6 3 913,14-5-6119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8.065"/>
    </inkml:context>
    <inkml:brush xml:id="br0">
      <inkml:brushProperty name="width" value="0.025" units="cm"/>
      <inkml:brushProperty name="height" value="0.025" units="cm"/>
    </inkml:brush>
  </inkml:definitions>
  <inkml:trace contextRef="#ctx0" brushRef="#br0">162 75 14029,'-2'-9'614,"1"5"-288,-1-1 0,1 0-1,-1 0 1,0 1 0,0-1-1,0 1 1,-1 0 0,-5-8-1,6 10-199,1 0 0,-1 1 0,0 0 0,0-1 0,0 1 0,0 0 0,0 0 0,0 0 0,0 0 0,0 0 0,0 0 0,0 0-1,-1 1 1,1-1 0,0 1 0,0 0 0,-1 0 0,1 0 0,0 0 0,-1 0 0,1 0 0,0 1 0,-1-1 0,1 1 0,0-1 0,-4 2 0,0 2-73,1-1 0,-1 1 0,1-1 0,0 2 0,0-1 0,0 1 0,0-1 0,1 1 0,-1 0 0,1 1 0,1-1 0,-1 1 0,1 0 0,0 0 1,0 0-1,-2 7 0,6-12-56,-1-1 1,0 0-1,1 1 1,-1-1-1,0 1 1,1-1-1,-1 0 1,0 1-1,1-1 1,-1 0-1,1 1 1,-1-1-1,1 0 1,-1 1-1,1-1 1,-1 0-1,1 0 1,-1 0-1,1 0 1,-1 0-1,1 1 1,-1-1-1,1 0 1,0 0-1,-1 0 1,1 0-1,-1-1 1,1 1-1,-1 0 1,1 0-1,-1 0 1,1 0-1,-1 0 1,1-1-1,0 1 1,25-5 1,-23 5-5,18-6-40,1 0 0,0 2 0,0 1 0,37-1 1,-55 4 42,1 0 1,-1 0 0,0 1-1,1-1 1,-1 1 0,0 0-1,0 0 1,0 0 0,0 1-1,0 0 1,0-1 0,0 1-1,0 1 1,0-1 0,-1 0-1,1 1 1,-1 0 0,0 0-1,0 0 1,0 0 0,0 0-1,0 1 1,-1-1 0,1 1 0,-1 0-1,0 0 1,0 0 0,-1 0-1,1 0 1,-1 0 0,1 5-1,0 0 93,-1-1 0,0 1 0,-1 0 0,1-1-1,-2 1 1,1 0 0,-1-1 0,-1 1 0,0-1-1,0 1 1,-6 14 0,6-17-65,-1 0 0,0-1 0,0 0 0,0 1 0,-1-1 0,0-1 0,0 1 0,0 0 0,0-1-1,-1 0 1,0 0 0,0 0 0,0-1 0,0 1 0,0-1 0,-1-1 0,-8 4 0,13-5-58,0-1 0,0 1 0,0-1 0,0 1 1,0-1-1,0 0 0,0 0 0,0 1 0,0-1 0,-1 0 0,1 0 0,0 0 0,0 0 0,0 0 0,0 0 0,0-1 0,0 1 1,0 0-1,0-1 0,0 1 0,0 0 0,0-1 0,0 1 0,0-1 0,0 1 0,0-1 0,0 0 0,0 0 0,1 1 1,-1-1-1,0 0 0,0 0 0,1 0 0,-1 1 0,1-1 0,-1 0 0,0 0 0,1 0 0,0 0 0,-1 0 0,1 0 1,0 0-1,-1-1 0,1 1 0,0 0 0,0 0 0,0 0 0,0 0 0,0-2 0,0-8-1081,1 1 0,0 0 0,0-1 0,4-10 1,-5 19 908,13-46-5288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08.208"/>
    </inkml:context>
    <inkml:brush xml:id="br0">
      <inkml:brushProperty name="width" value="0.035" units="cm"/>
      <inkml:brushProperty name="height" value="0.035" units="cm"/>
      <inkml:brushProperty name="color" value="#E71224"/>
    </inkml:brush>
  </inkml:definitions>
  <inkml:trace contextRef="#ctx0" brushRef="#br0">42 50 16396,'-11'-10'2643,"10"10"-2581,1 1-1,-1-1 0,0 0 1,1 0-1,-1 1 0,1-1 1,-1 1-1,1-1 0,-1 0 1,1 1-1,-1-1 0,1 1 1,-1 0-1,1-1 0,0 1 1,-1-1-1,1 1 0,0-1 0,0 1 1,-1 0-1,1-1 0,0 1 1,0 0-1,0 0 0,-6 19 213,1 1 0,2-1 0,0 1 0,1-1 0,1 1 0,1 0 0,0 0 0,6 29 0,-5-41-173,1-1-1,0 0 1,1 0-1,0 0 1,0 0-1,0 0 1,1-1-1,6 10 1,-9-15-72,0 0 0,1-1 1,-1 1-1,1-1 0,-1 1 0,1-1 1,-1 1-1,1-1 0,0 0 0,-1 0 0,1 0 1,0 0-1,0 0 0,0 0 0,0 0 1,0 0-1,0-1 0,0 1 0,0-1 0,0 0 1,1 0-1,-1 0 0,0 0 0,0 0 1,0 0-1,0 0 0,0 0 0,0-1 0,0 1 1,0-1-1,0 0 0,0 0 0,0 0 1,0 0-1,0 0 0,0 0 0,0 0 0,1-2 1,6-4 91,0-1 1,0 0-1,-1 0 1,-1-1-1,1 0 1,-1 0-1,-1-1 1,0 0-1,0 0 1,7-18-1,-7 11 39,0 0-1,0 0 0,-2 0 1,0-1-1,-1 0 1,0-22-1,-5 8 118,2 30-253,0 0 0,-1 1-1,1-1 1,-1 0 0,0 1 0,1-1 0,-1 0 0,0 1 0,0-1 0,0 1 0,0-1-1,0 1 1,0 0 0,0-1 0,-3-1 0,4 3-21,-1 0 0,1 0-1,0-1 1,-1 1 0,1 0 0,-1 0 0,1 0-1,0 0 1,-1-1 0,1 1 0,-1 0 0,1 0-1,-1 0 1,1 0 0,-1 0 0,1 0 0,0 0-1,-1 0 1,1 0 0,-1 1 0,1-1 0,-1 0-1,1 0 1,0 0 0,-1 0 0,1 1 0,-1-1-1,1 0 1,-1 1 0,-9 13 96,1 19 18,8-31-119,1 1 1,0 0-1,0-1 0,0 1 1,0-1-1,0 1 0,0 0 0,1-1 1,-1 1-1,1-1 0,-1 1 1,1-1-1,2 4 0,-2-4 1,1-1 0,-1 0-1,0 1 1,1-1 0,-1 0 0,1 0-1,0 0 1,-1 0 0,1 0-1,0-1 1,-1 1 0,1 0 0,0-1-1,0 1 1,0-1 0,0 0 0,-1 1-1,5-1 1,-4 0-1,1 1-1,0 0 1,-1 0 0,1 0-1,-1 0 1,1 0 0,-1 1-1,1-1 1,-1 1 0,0-1-1,0 1 1,0 0 0,0 0-1,0 0 1,0 0 0,0 0-1,0 1 1,1 3 0,-2-4 2,1 0 0,-1 0 0,0 0 0,1 0 0,-1 0 0,1 0 1,0 0-1,-1 0 0,1-1 0,0 1 0,0-1 0,0 0 0,0 1 0,0-1 0,1 0 1,-1 0-1,0 0 0,0 0 0,1-1 0,-1 1 0,0-1 0,1 1 0,-1-1 0,1 0 1,3 0-1,5-2-5,0 0 0,0-1 0,-1 0 0,1-1 0,-1 0 1,0-1-1,0 0 0,-1-1 0,15-10 0,-13 7-1,0 0 0,0 0-1,-1-1 1,0-1 0,-1 0 0,0 0-1,7-13 1,-15 22 7,0 1 1,0-1-1,0 0 0,0 0 1,0 0-1,0 0 0,0 0 0,-1 0 1,1 0-1,-1 0 0,1 0 1,-1 0-1,0 0 0,0-1 0,0 1 1,0 0-1,0 0 0,0 0 1,-1 0-1,0-4 0,0 5 0,-1-1 0,1 1 0,0-1 0,-1 1 0,1 0 0,-1 0 0,1-1 0,-1 1 0,1 0 0,-1 0 0,0 1 0,0-1 0,1 0 0,-1 0 0,0 1 0,0-1 0,0 1 0,0 0 0,0-1-1,0 1 1,0 0 0,-2 0 0,-1 1-6,-1-1 0,1 1 0,0 0 0,-1 0 0,1 0 0,0 1 0,0 0 0,0 0 0,0 0-1,1 1 1,-1 0 0,0-1 0,1 2 0,0-1 0,0 0 0,0 1 0,0 0 0,0 0 0,1 0 0,0 0 0,-6 10-1,3-4-2,0 1 0,0 0 0,1 0 0,0 1 0,1-1-1,0 1 1,1 0 0,-2 18 0,4-26 2,1-1 0,0 1 1,0 0-1,0-1 0,0 1 0,0 0 0,1-1 0,0 1 1,1 4-1,-1-7 3,-1 0 0,1 1 1,0-1-1,0 0 0,0 0 0,0 0 1,0 0-1,0 0 0,0 0 0,0 0 1,0 0-1,0-1 0,0 1 1,1 0-1,-1-1 0,0 1 0,1-1 1,-1 1-1,0-1 0,1 0 0,-1 1 1,1-1-1,-1 0 0,0 0 0,1 0 1,1 0-1,10-2-11,-1 0-1,0-1 1,0 0 0,0-1 0,0 0-1,-1-1 1,20-11 0,-4 3 13,2-1-5,-7 3-15,39-13 0,-55 22 17,-1 0 0,1 1 0,0-1 0,0 2 0,0-1 0,0 0 0,1 1 0,-1 1 0,0-1 0,0 1 0,0 0 0,6 1 0,-9-1 2,0 0 0,0 1 1,-1-1-1,1 1 0,0-1 0,-1 1 0,1 0 0,-1 0 0,1 0 0,-1 0 0,0 1 0,0-1 0,0 0 0,3 5 0,-3-2-5,1 1 0,0-1 0,-1 1 0,0-1 0,-1 1 0,1 0 0,0 7 0,0 3 23,-2 0 0,1 0 0,-2-1 0,-4 30 0,15-105 391,11-71-47,-18 107-343,-2 0 0,0-1 0,-4-32 0,3 58-291,-1 0 170,1 0 0,0 0 1,0 0-1,-1 0 0,1 0 0,0-1 0,0 1 1,0 0-1,0 0 0,1 0 0,-1 0 0,0 0 1,0 0-1,0 0 0,1 0 0,-1 0 0,0 0 1,1-1-1,-1 1 0,1 0 0,-1 0 0,1 0 1,0-1-1,-1 1 0,1 0 0,0-1 0,-1 1 1,1 0-1,0-1 0,0 1 0,-1-1 0,1 1 1,0-1-1,0 0 0,0 1 0,0-1 0,1 1 1,13-1-567,4-3-170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8.491"/>
    </inkml:context>
    <inkml:brush xml:id="br0">
      <inkml:brushProperty name="width" value="0.025" units="cm"/>
      <inkml:brushProperty name="height" value="0.025" units="cm"/>
    </inkml:brush>
  </inkml:definitions>
  <inkml:trace contextRef="#ctx0" brushRef="#br0">7 82 10954,'1'8'1901,"5"203"5494,-16 5-4613,6-126-2443,12-187-691,5 0 0,35-139-1,-45 223 282,2-7 22,0-1-1,2 1 1,10-23 0,-16 40 47,1-1 0,-1 0-1,1 1 1,0 0 0,1-1 0,-1 1 0,1 0 0,-1 0-1,1 0 1,0 0 0,0 0 0,0 1 0,0 0 0,1-1 0,-1 1-1,0 0 1,1 1 0,0-1 0,-1 0 0,1 1 0,0 0-1,0 0 1,5 0 0,-6 1-3,-1 0 0,1 0-1,-1 1 1,1-1 0,-1 1 0,1 0-1,-1 0 1,1 0 0,-1 0-1,0 0 1,1 0 0,-1 1 0,0-1-1,0 1 1,0 0 0,0-1 0,0 1-1,0 0 1,-1 0 0,1 0 0,-1 0-1,1 1 1,-1-1 0,0 0 0,1 0-1,-2 1 1,1-1 0,0 1-1,0-1 1,-1 1 0,1 0 0,-1-1-1,0 1 1,0 4 0,1 2 21,0-1 0,-1 1 1,0-1-1,-1 1 0,0-1 1,0 0-1,-1 1 0,0-1 0,-6 15 1,2-11 66,0-1 1,-1 0 0,0 0-1,-1-1 1,0 0 0,-1-1-1,0 1 1,0-2-1,-1 1 1,-1-1 0,-16 10-1,26-18-131,1 0 0,-1 1-1,0-1 1,1 0-1,-1 0 1,1 0 0,-1 0-1,1 0 1,-1 0-1,1 0 1,-1 0-1,1 0 1,-1 0 0,0 0-1,1 0 1,-1-1-1,1 1 1,-1 0 0,1 0-1,-1 0 1,1-1-1,-1 1 1,1 0 0,-1-1-1,1 1 1,0 0-1,-1-1 1,1 1-1,-1-1 1,1 1 0,0-1-1,-1 1 1,1-1-1,0 1 1,0-1 0,-1 1-1,1-1 1,0 1-1,0-1 1,0 1-1,0-1 1,0 1 0,0-1-1,0 1 1,0-1-1,0 0 1,0 1 0,0-1-1,0 1 1,0-1-1,0 1 1,0-1 0,0 1-1,1-1 1,-1 1-1,1-2 1,6-33-3316,0 21 1070,0 0 0,18-25 0,-21 33 1596,22-33-5340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9.330"/>
    </inkml:context>
    <inkml:brush xml:id="br0">
      <inkml:brushProperty name="width" value="0.025" units="cm"/>
      <inkml:brushProperty name="height" value="0.025" units="cm"/>
    </inkml:brush>
  </inkml:definitions>
  <inkml:trace contextRef="#ctx0" brushRef="#br0">65 326 6887,'0'0'9593,"-8"10"-8574,-1 4-540,0 1-1,-13 28 0,19-36-244,0 1 0,1-1 0,-1 1 0,2 0 0,-1 0 0,1 0 0,0 0 0,1 0 0,-1 0 0,2 9 0,0-16-214,-1 0 0,1 0 0,-1 1 0,1-1 0,-1 0 0,1-1-1,-1 1 1,1 0 0,0 0 0,0 0 0,0 0 0,-1 0 0,1-1 0,0 1-1,0 0 1,0-1 0,0 1 0,0-1 0,0 1 0,0-1 0,0 1 0,0-1 0,1 0-1,-1 1 1,0-1 0,0 0 0,0 0 0,0 0 0,0 0 0,1 0 0,-1 0-1,0 0 1,0-1 0,0 1 0,0 0 0,0 0 0,0-1 0,2 0 0,44-18 128,-18-2-224,39-35-1,-42 34-28,48-35 0,-82 66 189,5-5-9,-1-1-1,1 1 0,-1-1 1,0 0-1,0 0 1,-7 5-1,10-8-65,0 1-1,0-1 1,0 0 0,0 0-1,0 0 1,0 1-1,0-1 1,0 0 0,0 0-1,0-1 1,0 1 0,0 0-1,0 0 1,0 0-1,0-1 1,0 1 0,0 0-1,0-1 1,0 1-1,0-1 1,0 1 0,0-1-1,1 0 1,-1 1 0,0-1-1,0 0 1,1 1-1,-1-1 1,0 0 0,1 0-1,-1 0 1,1 1-1,-1-1 1,1 0 0,-1 0-1,1 0 1,0 0 0,0 0-1,-1 0 1,1 0-1,0 0 1,0 0 0,0 0-1,0-1 1,-2-4-4,1 0 0,-1-1 1,1 1-1,1 0 0,-1 0 1,1-1-1,0 1 0,0 0 1,1-1-1,2-7 0,-3 11-61,1 1 0,0-1-1,0 1 1,0 0 0,0 0-1,0-1 1,1 1 0,-1 0-1,1 0 1,-1 0 0,1 0-1,0 1 1,0-1 0,0 0 0,-1 1-1,2-1 1,-1 1 0,0 0-1,0 0 1,0 0 0,1 0-1,-1 0 1,0 0 0,1 0-1,-1 1 1,1-1 0,-1 1-1,4 0 1,79-1-1917,-59 2 814,0 0 1,0-2 0,0-1-1,0-1 1,31-8 0,-51 9 1104,1-1-1,-1 1 1,0-1 0,-1 0 0,1 0-1,0-1 1,-1 0 0,0 0 0,0 0 0,8-9-1,-9 8 382,0 0-1,-1-1 0,1 1 0,-1-1 0,0 0 0,-1 0 0,0 0 1,0-1-1,0 1 0,-1 0 0,1-1 0,-1-10 0,0 14-123,-1 0 0,0 0 0,0-1 0,0 1 0,0 0 0,-1 0 0,1 0 0,-1 0 0,0 0 0,0-1 0,0 1-1,0 1 1,-1-1 0,1 0 0,-3-3 0,3 4-156,-1 1 0,1 0 0,-1 0 0,1 0 0,-1 0 0,1 0 1,-1 0-1,0 0 0,1 0 0,-1 1 0,0-1 0,0 1 0,0-1 0,0 1 0,0 0 0,1 0 0,-1 0 0,0 0 0,0 0 0,0 0 0,0 0 0,0 1 0,1-1 0,-1 1 1,0-1-1,0 1 0,-2 1 0,-1 1 7,1-1 0,0 1 0,0 0 0,0 0-1,0 0 1,1 1 0,0-1 0,-1 1 0,1 0 0,0 0 0,1 0 0,-1 1 0,1-1 0,0 0 0,-2 6 0,-2 4 291,1 0-1,0 1 1,-4 23 0,7-30-145,1-1 1,0 0-1,0 1 1,1-1-1,0 0 1,0 1-1,2 8 1,-1-14-178,0 0 0,-1 0 0,1 0-1,0-1 1,0 1 0,0 0 0,0 0 0,0-1 0,1 1 0,-1-1-1,0 1 1,1-1 0,-1 1 0,1-1 0,-1 0 0,1 0 0,0 0 0,0 0-1,-1 0 1,1 0 0,0 0 0,0-1 0,0 1 0,0-1 0,0 1-1,0-1 1,0 0 0,0 0 0,4 0 0,2 0-22,1 0 0,-1-1 0,1-1 0,-1 1-1,0-1 1,0-1 0,1 0 0,-1 0 0,-1 0 0,1-1 0,-1 0 0,1-1 0,-1 1-1,0-1 1,-1-1 0,1 0 0,8-9 0,10-13-13,-1-1 0,33-52 0,-44 62 11,-13 18-5,-8 37-106,7-35 113,0 0-1,1-1 1,-1 1-1,1 0 1,0 0-1,-1 0 1,1 0-1,0 0 1,-1 0 0,1 0-1,0 0 1,0 0-1,0 0 1,0 0-1,0 0 1,0 0-1,0 0 1,0 0-1,1 0 1,-1 0-1,0 0 1,1 0 0,0 2-1,0-3 1,0 0 1,0 0-1,0 0 0,0 0 1,-1 0-1,1 0 0,0 0 1,0 0-1,0 0 0,0 0 1,0 0-1,0-1 0,0 1 0,0 0 1,0-1-1,0 1 0,-1-1 1,1 1-1,1-2 0,52-37 18,-46 33-34,-1 1-49,52-36-559,-56 39 618,0 0 0,1 1-1,-1-1 1,1 1-1,0 0 1,-1 0-1,1 0 1,0 0-1,0 1 1,0-1-1,-1 1 1,1 0-1,0 0 1,0 0-1,0 1 1,3 0-1,-5 0 76,0 1-1,0-1 0,-1 1 1,1-1-1,-1 1 0,1-1 1,-1 1-1,0 0 0,1 0 1,-1 0-1,0-1 0,0 1 1,0 0-1,-1 0 0,1 1 1,0-1-1,-1 0 0,1 0 1,-1 0-1,0 0 0,0 0 1,0 4-1,0-4-107,0 0-1,0-1 1,0 1 0,0 0 0,0 0-1,1 0 1,-1 0 0,0 0 0,1-1-1,0 1 1,-1 0 0,1 0 0,0-1-1,0 1 1,0 0 0,0-1-1,0 1 1,0-1 0,1 1 0,-1-1-1,0 0 1,1 1 0,-1-1 0,1 0-1,-1 0 1,1 0 0,2 1 0,1-4-3625,-4-7-3020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39.945"/>
    </inkml:context>
    <inkml:brush xml:id="br0">
      <inkml:brushProperty name="width" value="0.025" units="cm"/>
      <inkml:brushProperty name="height" value="0.025" units="cm"/>
    </inkml:brush>
  </inkml:definitions>
  <inkml:trace contextRef="#ctx0" brushRef="#br0">0 1 14990,'0'6'5059,"2"15"-4162,-2-6-377,1 5 124,0 7 99,8 44-1,-8-64-718,0-1 0,1-1 0,-1 1 0,1 0 0,1 0 1,-1-1-1,1 1 0,0-1 0,0 1 0,1-1 0,-1 0 0,1-1 0,6 7 0,-8-9-20,1-1 0,0 1 1,-1 0-1,1-1 0,0 1 0,0-1 0,0 0 0,0 0 1,0 0-1,0 0 0,0-1 0,0 1 0,0-1 1,0 0-1,0 0 0,1 0 0,-1 0 0,0 0 0,0-1 1,4-1-1,6-2 23,-1 0 1,0-1-1,21-13 1,-25 13-76,0 1-1,1-1 1,0 2 0,0-1 0,16-3 0,-24 7 46,-1 0 0,1 0-1,0 0 1,0 0 0,-1 0-1,1 0 1,0 0 0,-1 1-1,1-1 1,0 0 0,-1 1-1,1-1 1,0 0 0,-1 1-1,1-1 1,0 1 0,-1-1-1,1 1 1,-1-1 0,1 1-1,-1-1 1,0 1 0,1 0-1,-1-1 1,1 1 0,-1 0-1,0-1 1,0 1 0,1 0 0,-1-1-1,0 1 1,0 0 0,0-1-1,0 1 1,0 0 0,0 0-1,0-1 1,0 1 0,0 0-1,0 0 1,0-1 0,0 1-1,0 0 1,-1-1 0,1 1-1,0 0 1,-1 1 0,-13 35 279,10-30-187,-1-1 1,1 0 0,-1-1 0,-1 1-1,1-1 1,-1 0 0,0 0 0,0 0-1,0-1 1,-1 0 0,0-1 0,1 1 0,-1-1-1,-1 0 1,1-1 0,0 0 0,-1 0-1,-14 1 1,21-3-237,0 0 0,0 0 0,0-1 0,0 1 0,0-1 0,0 1 0,0-1 0,0 1 1,0-1-1,0 1 0,0-1 0,0 0 0,0 0 0,1 1 0,-1-1 0,0 0 0,0 0 0,1 0 0,-1 0 0,1 0 0,-1 0 0,1 0 0,-1 0 0,1 0 0,-1 0 1,1 0-1,0 0 0,0-1 0,0 1 0,0 0 0,-1 0 0,2 0 0,-1 0 0,0-2 0,4-42-9405,7 18 721</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0.404"/>
    </inkml:context>
    <inkml:brush xml:id="br0">
      <inkml:brushProperty name="width" value="0.025" units="cm"/>
      <inkml:brushProperty name="height" value="0.025" units="cm"/>
    </inkml:brush>
  </inkml:definitions>
  <inkml:trace contextRef="#ctx0" brushRef="#br0">0 206 10474,'0'0'7837,"8"2"-5921,-5-1-1818,0 0-1,0 0 0,0 0 1,0 0-1,0-1 1,1 1-1,-1-1 1,0 0-1,0 0 0,0 0 1,0 0-1,1-1 1,-1 1-1,0-1 1,0 0-1,0 0 0,0 0 1,0 0-1,0-1 1,0 1-1,-1-1 0,1 1 1,0-1-1,-1 0 1,1 0-1,-1 0 1,3-4-1,1 0-82,0 0 1,0 0-1,-1-1 0,0 0 1,0 1-1,-1-2 0,0 1 1,0 0-1,-1-1 1,0 0-1,0 0 0,-1 0 1,0 0-1,0 0 0,1-13 1,-3 20-15,0 1 1,0 0 0,0-1 0,0 1 0,0-1 0,0 1 0,0 0-1,0-1 1,0 1 0,0 0 0,0-1 0,-1 1 0,1 0 0,0-1-1,0 1 1,0 0 0,0-1 0,0 1 0,-1 0 0,1-1-1,0 1 1,0 0 0,-1 0 0,1-1 0,0 1 0,0 0 0,-1 0-1,1 0 1,0-1 0,-1 1 0,1 0 0,0 0 0,-1 0 0,1 0-1,0 0 1,-1 0 0,1 0 0,0 0 0,-1-1 0,1 1 0,-1 0-1,1 0 1,0 1 0,-1-1 0,1 0 0,0 0 0,-1 0-1,1 0 1,0 0 0,-1 0 0,1 0 0,0 1 0,-1-1 0,1 0-1,0 0 1,-1 0 0,1 1 0,0-1 0,0 0 0,-1 0 0,1 1-1,0-1 1,0 0 0,-1 1 0,-17 18 6,14-10 40,0-1 1,2 1-1,-1 0 1,1-1-1,0 1 1,1 0-1,-1 0 1,2 0 0,0 0-1,1 14 1,-1-21-34,0 0 1,0-1 0,0 1-1,1 0 1,-1-1 0,1 1-1,-1-1 1,1 1 0,0-1-1,-1 1 1,1-1 0,0 1-1,0-1 1,0 0 0,0 1 0,0-1-1,0 0 1,1 0 0,-1 0-1,0 0 1,0 0 0,1 0-1,2 1 1,-1-1 16,1 1 0,0-1 0,-1 0 0,1-1 0,0 1 0,0-1 1,0 1-1,0-1 0,7-1 0,-1 0 35,0-1 0,-1 0 0,1-1 0,0 1 0,-1-2 0,1 0 0,8-5 0,-5 1-23,-1 0 1,0-1 0,-1-1-1,0 0 1,0 0-1,10-15 1,-16 19-29,-1-1 0,1 1 1,-1-1-1,-1 0 0,1 0 0,-1-1 0,0 1 1,-1-1-1,0 1 0,0-1 0,0 0 1,-1 0-1,0-8 0,-1 16-16,0 0 0,0 0 0,0 0 1,0-1-1,0 1 0,0 0 0,0 0 0,0 0 0,0-1 1,0 1-1,0 0 0,0 0 0,-1 0 0,1-1 0,0 1 1,0 0-1,0 0 0,0 0 0,0 0 0,0-1 0,-1 1 0,1 0 1,0 0-1,0 0 0,0 0 0,0 0 0,-1-1 0,1 1 1,0 0-1,0 0 0,0 0 0,-1 0 0,1 0 0,0 0 1,0 0-1,0 0 0,-1 0 0,1 0 0,0 0 0,0 0 1,0 0-1,-1 0 0,1 0 0,0 0 0,0 0 0,0 0 1,-1 0-1,1 0 0,0 0 0,0 0 0,0 1 0,-1-1 1,1 0-1,0 0 0,0 0 0,0 0 0,-12 10-121,8-3 127,1 1 1,0 0 0,0 0-1,0 0 1,1 0-1,0 0 1,0 1-1,1-1 1,0 1 0,1-1-1,0 1 1,0-1-1,2 13 1,-2-18 14,1 0-1,-1 0 1,1 0 0,0 0 0,0-1 0,0 1-1,0 0 1,1 0 0,-1 0 0,1-1 0,-1 1-1,1-1 1,0 1 0,0-1 0,0 0-1,0 0 1,0 0 0,1 0 0,-1 0 0,1 0-1,-1 0 1,1-1 0,0 1 0,0-1 0,-1 0-1,1 0 1,0 0 0,0 0 0,0-1-1,0 1 1,0-1 0,0 0 0,0 0 0,0 0-1,1 0 1,-1 0 0,0-1 0,0 1 0,4-2-1,-3 1-63,1 0-1,-1-1 1,0 1-1,0-1 0,0 0 1,0 0-1,0-1 1,-1 1-1,1-1 0,-1 1 1,1-1-1,-1 0 0,0 0 1,0-1-1,0 1 1,-1-1-1,1 1 0,-1-1 1,0 0-1,2-4 1,-1 1-973,-1 1 0,0-1 0,0 1 0,-1-1 0,1 0 0,-1 1 0,0-13 0,-1-12-6874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0.734"/>
    </inkml:context>
    <inkml:brush xml:id="br0">
      <inkml:brushProperty name="width" value="0.025" units="cm"/>
      <inkml:brushProperty name="height" value="0.025" units="cm"/>
    </inkml:brush>
  </inkml:definitions>
  <inkml:trace contextRef="#ctx0" brushRef="#br0">0 1 12075,'0'0'12300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1.586"/>
    </inkml:context>
    <inkml:brush xml:id="br0">
      <inkml:brushProperty name="width" value="0.025" units="cm"/>
      <inkml:brushProperty name="height" value="0.025" units="cm"/>
    </inkml:brush>
  </inkml:definitions>
  <inkml:trace contextRef="#ctx0" brushRef="#br0">1 129 4869,'0'0'11808,"0"12"-10783,7 118 1348,-5-114-2235,1 1 0,0 0-1,1-1 1,1 0-1,1 0 1,11 24 0,-16-38-140,0 0 0,0 0 0,0 0 0,1 0 1,-1 0-1,1 0 0,-1 0 0,1 0 0,0-1 1,-1 1-1,1 0 0,0-1 0,0 0 0,0 1 1,0-1-1,0 0 0,1 0 0,-1 0 0,0 0 0,4 0 1,-3-1 5,-1 0 1,0 0-1,1-1 1,-1 1 0,0-1-1,1 1 1,-1-1-1,0 0 1,0 0 0,0 0-1,0 0 1,0-1-1,0 1 1,0 0 0,0-1-1,-1 1 1,3-3-1,4-6-14,1 0 0,-2-1 0,0 0-1,0 0 1,-1 0 0,6-15 0,-2 1-203,-1 0 0,-2-1 0,0 0 0,-1-1 0,-2 1 0,-1-1 0,-1 0 0,-1 0 0,-5-50 0,-1 57 214,2 28 42,1 37 201,4-20-181,2 1-1,0-1 0,2-1 1,9 27-1,41 96 519,-51-136-470,12 21-235,-15-31-735,-12-16-395,-3-5 369,0 2 0,-1 0 0,-23-21 0,28 30 1026,0 0-1,-1 1 0,0 1 0,-1-1 0,0 1 0,0 1 1,-18-8-1,24 14 1426,8 6-1256,10 4-393,-5-7-14,0 0-1,0-1 0,-1 0 0,1 0 0,0-1 0,1 0 1,-1 0-1,0-1 0,10-1 0,-5 0-792,-1-1-1,0 0 1,0-1 0,0 0-1,15-7 1,9-7-3183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1.916"/>
    </inkml:context>
    <inkml:brush xml:id="br0">
      <inkml:brushProperty name="width" value="0.025" units="cm"/>
      <inkml:brushProperty name="height" value="0.025" units="cm"/>
    </inkml:brush>
  </inkml:definitions>
  <inkml:trace contextRef="#ctx0" brushRef="#br0">34 133 4100,'0'0'14937,"-5"10"-14441,3-6-499,-2 3 282,0 1 1,1 0 0,-1 0-1,2 1 1,-1-1 0,1 0-1,0 1 1,1-1 0,0 1-1,0 0 1,2 16 0,-1-24-272,0-1 1,1 0 0,-1 1 0,0-1-1,1 1 1,-1-1 0,0 0 0,1 1 0,-1-1-1,1 0 1,-1 1 0,1-1 0,-1 0-1,1 0 1,-1 1 0,0-1 0,1 0-1,-1 0 1,1 0 0,0 0 0,-1 0 0,1 1-1,-1-1 1,1 0 0,-1 0 0,1 0-1,-1-1 1,1 1 0,-1 0 0,1 0-1,-1 0 1,1 0 0,-1 0 0,1-1 0,0 1-1,19-9 194,-12 2-146,0 0 0,-1-1-1,0 0 1,0 0-1,-1 0 1,0-1 0,0 0-1,-1 0 1,0 0-1,0-1 1,-2 1-1,1-1 1,-1 0 0,0-1-1,-1 1 1,2-21-1,-5 29-2,0 0-1,1 0 0,-1 1 0,-1-1 0,1 0 1,0 0-1,0 1 0,-1-1 0,1 0 0,-1 1 1,1 0-1,-1-1 0,1 1 0,-1 0 0,0 0 1,0 0-1,0 0 0,0 0 0,0 0 0,0 0 1,0 1-1,0-1 0,0 1 0,0-1 0,0 1 1,0 0-1,0 0 0,-4 0 0,-29 4-313,34-3 213,0-1 1,0 0 0,1 1-1,-1-1 1,0 1-1,0-1 1,0 1 0,1-1-1,-1 1 1,0 0 0,0-1-1,1 1 1,-1 0-1,1-1 1,-1 1 0,0 0-1,1 0 1,0 0 0,-1 0-1,1-1 1,-1 1-1,1 0 1,0 0 0,0 0-1,0 0 1,-1 1 0,1-1-35,0 0 1,0-1 0,0 1-1,0 0 1,1-1 0,-1 1-1,0 0 1,0-1-1,0 1 1,1 0 0,-1-1-1,0 1 1,1 0 0,-1-1-1,0 1 1,1-1 0,-1 1-1,1-1 1,-1 1 0,1-1-1,-1 1 1,1-1-1,-1 0 1,1 1 0,0-1-1,-1 0 1,1 1 0,-1-1-1,1 0 1,0 0 0,0 1-1,28-2-2409,-20-1 1561,-1 0 1,0 0-1,0-1 1,13-7-1,-12 4-303,-1 0 0,1-1 0,-1 1-1,11-14 1,2-10-3625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2.448"/>
    </inkml:context>
    <inkml:brush xml:id="br0">
      <inkml:brushProperty name="width" value="0.025" units="cm"/>
      <inkml:brushProperty name="height" value="0.025" units="cm"/>
    </inkml:brush>
  </inkml:definitions>
  <inkml:trace contextRef="#ctx0" brushRef="#br0">13 123 3683,'0'-11'2985,"1"-4"-1988,0-42 2165,-8 18 2656,5 39-2672,0 10-2475,0 14-756,1 44 630,2 66 1072,-1-129-1589,1 0 1,0 0-1,0 0 1,0-1-1,1 1 1,0 0 0,0 0-1,0-1 1,0 1-1,1-1 1,-1 0-1,5 5 1,-6-8-22,0 0-1,0 0 1,0 0-1,1 0 1,-1 0 0,0 0-1,1 0 1,-1-1-1,1 1 1,-1 0 0,1-1-1,-1 1 1,1-1-1,-1 0 1,1 1 0,-1-1-1,1 0 1,0 0-1,-1 0 1,1 0 0,-1 0-1,1-1 1,0 1-1,-1 0 1,1-1 0,-1 1-1,1-1 1,-1 1-1,1-1 1,-1 0 0,1 0-1,-1 0 1,0 0-1,0 0 1,1 0 0,-1 0-1,0 0 1,0 0-1,2-3 1,24-30 98,-23 28-165,0 1 0,0-1-1,0 1 1,1 0 0,0 0-1,0 0 1,0 0 0,10-6-1,-14 11 50,0 0 0,0-1 0,0 1 0,0 0-1,-1 0 1,1 0 0,0 0 0,0 0 0,0 0 0,0 0 0,0 0-1,-1 0 1,1 1 0,0-1 0,0 0 0,0 0 0,-1 1 0,1-1-1,0 1 1,0-1 0,-1 0 0,1 1 0,0 0 0,-1-1 0,1 1-1,1 1 1,18 24-11,-18-23 23,-1 0 0,1 0 0,1 0 0,-1 0 0,0-1 0,1 1-1,-1-1 1,5 4 0,-5-6 4,0 1-1,0 0 1,0-1-1,0 1 1,1-1 0,-1 0-1,0 0 1,0 0-1,0 0 1,1 0-1,-1 0 1,0 0-1,0-1 1,0 1 0,0-1-1,1 0 1,-1 0-1,0 1 1,0-1-1,0-1 1,-1 1-1,1 0 1,0 0 0,0-1-1,-1 1 1,1-1-1,0 1 1,-1-1-1,0 0 1,1 1-1,-1-1 1,2-4-1,5-7 88,-1 0 0,0-1 0,9-24-1,-10 21-101,-2 8 19,4-8-13,-5 16-42,-2 11-51,0 5 106,1-1 1,0 1 0,0-1-1,6 15 1,-7-26-9,-1-1 1,1 1-1,-1-1 0,1 1 1,0-1-1,0 1 0,1-1 1,-1 0-1,0 0 0,1 0 1,-1 1-1,1-1 0,0-1 1,-1 1-1,1 0 0,0 0 0,0-1 1,0 1-1,1-1 0,-1 1 1,0-1-1,0 0 0,1 0 1,-1 0-1,1 0 0,-1-1 1,1 1-1,-1-1 0,1 1 1,-1-1-1,4 0 0,-3-1 25,-1 0-1,1 1 0,0-2 1,-1 1-1,1 0 0,-1 0 1,0-1-1,0 1 0,1-1 0,-1 0 1,0 0-1,0 0 0,-1 0 1,1 0-1,0 0 0,1-3 1,26-46 329,-17 28-303,49-95-137,-60 116 40,1 1 0,-1 0 0,0 0 0,1 0 0,0 0 0,-1 0 0,1 0 0,-1 0 0,1 1 0,0-1-1,0 0 1,3 0 0,4 1-7665,-13-1 2366</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2.839"/>
    </inkml:context>
    <inkml:brush xml:id="br0">
      <inkml:brushProperty name="width" value="0.025" units="cm"/>
      <inkml:brushProperty name="height" value="0.025" units="cm"/>
    </inkml:brush>
  </inkml:definitions>
  <inkml:trace contextRef="#ctx0" brushRef="#br0">1 80 11915,'0'0'2883,"67"-15"-2563,-20 3-128,6-5-95,1 1-1218,-6-3-6791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3.404"/>
    </inkml:context>
    <inkml:brush xml:id="br0">
      <inkml:brushProperty name="width" value="0.025" units="cm"/>
      <inkml:brushProperty name="height" value="0.025" units="cm"/>
    </inkml:brush>
  </inkml:definitions>
  <inkml:trace contextRef="#ctx0" brushRef="#br0">1 290 11339,'0'0'3603,"10"-9"-1911,4-2-1253,-1-1-1,-1 0 1,0-1-1,14-20 1,-21 26-207,1-1 0,-2 0 0,1 0-1,-1-1 1,0 1 0,-1-1 0,0 0 0,0 0 0,-1 0 0,-1 0 0,2-17 0,-4 26-225,0 1-1,-1-1 1,1 1 0,0 0 0,0 0-1,0 0 1,0 0 0,0 0 0,0 0-1,0 0 1,0 0 0,0 0 0,0 0-1,-1 2 1,-2 14-18,0 0-1,0 0 1,2 1-1,0-1 1,1 1-1,1 21 1,0-36 0,0-2 12,0 0-1,-1 0 1,1 0-1,0 0 1,0 0-1,0 0 1,0 0-1,0 0 1,0 0-1,0 0 1,0 0-1,0 0 1,1 0-1,-1 0 1,0 0-1,1 0 1,-1 0-1,0 0 1,1 0-1,-1 0 1,1 0-1,0-1 1,-1 1-1,1 0 1,-1 0-1,1-1 1,0 1-1,0 0 1,0-1-1,-1 1 1,1-1-1,0 1 1,0-1-1,0 1 1,0-1-1,0 0 1,0 1-1,0-1 1,0 0-1,0 0 1,0 0-1,0 1 1,0-1-1,0 0 1,0 0-1,0-1 1,0 1-1,0 0 1,0 0-1,0 0 1,0-1-1,1 0 1,3-1 42,0 0-1,0-1 1,0 0 0,0 0 0,0 0-1,-1-1 1,0 1 0,6-6 0,28-36 127,-1 0 1,62-101 0,-94 144-452,-1 12 196,0 24 185,-3-23-74,1-1-81,0 1 0,0-1 1,1 1-1,1-1 0,-1 0 1,10 17-1,-11-24-90,-1-1-1,0 0 0,1-1 1,-1 1-1,1 0 1,0 0-1,0-1 0,-1 1 1,1-1-1,0 1 1,0-1-1,0 0 0,1 0 1,-1 0-1,0 0 1,0 0-1,1 0 1,-1 0-1,0-1 0,1 1 1,-1-1-1,0 0 1,1 0-1,-1 0 0,1 0 1,-1 0-1,0 0 1,1-1-1,-1 1 1,1-1-1,-1 0 0,0 0 1,0 1-1,1-2 1,-1 1-1,0 0 0,2-2 1,21-15-3421,0-5-545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08.644"/>
    </inkml:context>
    <inkml:brush xml:id="br0">
      <inkml:brushProperty name="width" value="0.035" units="cm"/>
      <inkml:brushProperty name="height" value="0.035" units="cm"/>
      <inkml:brushProperty name="color" value="#E71224"/>
    </inkml:brush>
  </inkml:definitions>
  <inkml:trace contextRef="#ctx0" brushRef="#br0">108 0 15883,'-1'2'187,"0"-1"0,0 0-1,-1 1 1,1-1-1,0 0 1,0 0 0,-1 1-1,1-1 1,-1 0-1,1 0 1,-1-1 0,-1 2-1,-5 3 212,1 0-137,0 1 0,0-1 1,0 2-1,1-1 1,0 1-1,0 0 0,0 0 1,1 0-1,0 1 1,1 0-1,0 0 0,-6 14 1,10-21-281,0 0 0,0 0 0,0 0 1,0 0-1,0 0 0,0 1 1,0-1-1,0 0 0,0 0 0,1 0 1,-1 0-1,0 0 0,1 0 0,-1 0 1,1 0-1,-1 0 0,1 0 0,-1 0 1,1 0-1,0-1 0,-1 1 0,1 0 1,0 0-1,0-1 0,-1 1 0,1 0 1,0-1-1,0 1 0,0-1 0,0 1 1,0-1-1,0 1 0,0-1 0,0 0 1,0 1-1,0-1 0,2 0 0,6 2-205,0-1 0,1 1 0,13-2 0,-11 1-6,7 0-145,0 1 0,31 7 0,-46-8 361,1 0 1,0 1-1,-1-1 1,1 1-1,-1 0 1,1 0-1,-1 0 0,0 1 1,0 0-1,0 0 1,0 0-1,-1 0 1,1 0-1,-1 1 1,0-1-1,3 5 1,-5-6 60,0 1 1,0-1-1,0 0 0,0 0 1,-1 0-1,1 1 1,-1-1-1,1 0 0,-1 0 1,0 1-1,0-1 1,0 0-1,0 1 1,-1-1-1,1 0 0,0 1 1,-2 3-1,0-2 64,0 1 0,0-1 0,-1 0 0,1 0 0,-1-1-1,0 1 1,0 0 0,-6 5 0,3-4 41,0 0 1,-1 0-1,1-1 0,-1 0 1,0 0-1,0 0 1,0-1-1,0 0 0,-1 0 1,-11 2-1,16-4-182,0-1 0,1 0 0,-1 0 0,0 1-1,1-2 1,-1 1 0,0 0 0,1 0 0,-1-1 0,0 0 0,1 1-1,-1-1 1,1 0 0,-1 0 0,1 0 0,0-1 0,-1 1 0,1 0-1,-3-3 1,4 2-14,-1 0 0,1 0 0,-1-1 0,1 1-1,0 0 1,0 0 0,0-1 0,0 1 0,0-1-1,0 1 1,1-1 0,-1 1 0,1-1 0,0 1-1,0-1 1,0 0 0,0 1 0,0-1 0,0 1-1,2-5 1,6-23-371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3.896"/>
    </inkml:context>
    <inkml:brush xml:id="br0">
      <inkml:brushProperty name="width" value="0.025" units="cm"/>
      <inkml:brushProperty name="height" value="0.025" units="cm"/>
    </inkml:brush>
  </inkml:definitions>
  <inkml:trace contextRef="#ctx0" brushRef="#br0">31 139 3940,'-4'-8'1238,"2"2"-1452,-3-4 1376,1 0 0,0 0-1,1 0 1,-4-19 0,7 28-957,-1-1 0,1 0 0,0 0 1,0 0-1,0 0 0,0 1 0,0-1 0,0 0 1,0 0-1,1 0 0,-1 0 0,1 1 0,-1-1 0,1 0 1,-1 1-1,1-1 0,0 0 0,0 1 0,0-1 1,0 1-1,0-1 0,0 1 0,1-1 0,-1 1 0,0 0 1,1 0-1,-1 0 0,1 0 0,-1 0 0,1 0 1,0 0-1,-1 0 0,1 0 0,0 1 0,-1-1 1,1 1-1,0-1 0,2 1 0,0-1-96,0 0 0,-1 1 0,1-1 0,0 1 0,0 0 0,0 0 0,0 1 0,0-1 0,-1 1 0,1-1 0,0 1 0,0 1 0,-1-1 0,1 0 0,-1 1 0,1 0 0,-1 0 0,1 0 0,-1 0 0,0 0 0,0 1 0,0-1 0,4 6 0,-3-2-25,0 0 1,-1 0-1,0 0 1,-1 1 0,1-1-1,-1 1 1,0 0 0,-1-1-1,0 1 1,0 0-1,0 0 1,-1 12 0,-1-1 53,-1-1 0,-1 1 0,0-1 1,-1 0-1,-11 26 0,-8 36 597,23-79-724,0 1-1,0 0 1,-1-1 0,1 1 0,0 0 0,0 0 0,0-1-1,0 1 1,0 0 0,0-1 0,0 1 0,0 0 0,0 0-1,0-1 1,0 1 0,0 0 0,1 0 0,-1-1 0,0 1-1,0 0 1,1-1 0,-1 1 0,1 0 0,-1-1 0,0 1-1,1-1 1,-1 1 0,1-1 0,-1 1 0,1-1 0,1 2-1,-1-2-1,1 0 0,0 0 0,-1 1-1,1-1 1,0 0 0,-1 0-1,1-1 1,0 1 0,0 0-1,-1-1 1,1 1 0,-1-1 0,3 0-1,50-28 111,-52 28-194,22-16 42,34-29 0,-23 6-2382,-33 37 1678,0 0 1,0-1 0,-1 1 0,1-1-1,-1 1 1,1-1 0,-1 0 0,0 0-1,0-7 1,0-6-4826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4.350"/>
    </inkml:context>
    <inkml:brush xml:id="br0">
      <inkml:brushProperty name="width" value="0.025" units="cm"/>
      <inkml:brushProperty name="height" value="0.025" units="cm"/>
    </inkml:brush>
  </inkml:definitions>
  <inkml:trace contextRef="#ctx0" brushRef="#br0">0 183 6406,'0'0'9695,"14"4"-9418,-7-2-260,-1 1-8,0-1-1,-1-1 1,1 1-1,1-1 1,-1 0-1,0 0 1,0-1-1,0 0 1,0 0-1,1 0 0,-1-1 1,0 0-1,0 0 1,8-3-1,13-7-1247,0-1-1,-1-1 1,-1-1-1,45-32 1,-31 14 1751,-39 32-281,1 0 0,-1 0 1,0 1-1,1-1 0,-1 0 0,0 0 1,1 0-1,-1 0 0,0 0 0,0 0 0,1 1 1,-1-1-1,0 0 0,1 0 0,-1 0 1,0 1-1,0-1 0,1 0 0,-1 1 1,0-1-1,0 0 0,0 0 0,1 1 1,-1-1-1,0 0 0,0 1 0,0-1 0,0 0 1,0 1-1,0-1 0,0 0 0,0 1 1,1-1-1,-1 0 0,0 1 0,-1-1 1,1 1-1,8 29 1465,1 5-1134,-8-33-538,-1-1 0,1 0 1,0 0-1,0 0 0,0 1 0,-1-1 1,1 0-1,0 0 0,0 0 0,1 0 0,-1-1 1,0 1-1,0 0 0,0 0 0,0-1 1,1 1-1,-1-1 0,0 1 0,1-1 0,-1 1 1,0-1-1,1 0 0,-1 0 0,1 1 0,-1-1 1,0 0-1,1 0 0,-1-1 0,1 1 1,-1 0-1,0 0 0,1-1 0,-1 1 0,0-1 1,1 1-1,-1-1 0,0 1 0,0-1 1,2-1-1,7-4 23,0 0-1,-1 0 1,17-16 0,-13 11 4,-2 2-74,-4 3-25,0 0 0,0 0 0,1 0 0,-1 1 0,1 1 0,0-1 0,1 1 0,-1 0 1,1 1-1,0 0 0,-1 1 0,16-3 0,-23 5 42,0 0 0,0 0 1,0 0-1,0 0 0,0 0 1,0 1-1,0-1 1,0 0-1,0 1 0,0-1 1,0 0-1,0 1 0,0 0 1,0-1-1,0 1 1,0-1-1,-1 1 0,1 0 1,0-1-1,-1 1 0,1 0 1,0 0-1,-1 0 1,1 0-1,-1 0 0,1-1 1,-1 1-1,1 0 0,-1 0 1,0 0-1,1 2 1,2 39 216,-4-38-110,1 0 1,0 0-1,0 0 1,1 1-1,-1-1 1,1 0-1,0 0 1,2 7-1,-2-10-83,-1-1-1,1 1 0,-1-1 0,1 0 0,-1 1 0,1-1 0,-1 0 0,1 1 0,-1-1 0,1 0 0,0 0 1,-1 1-1,1-1 0,-1 0 0,1 0 0,0 0 0,-1 0 0,1 0 0,0 0 0,-1 0 0,1 0 1,0 0-1,-1 0 0,1 0 0,0 0 0,-1 0 0,1-1 0,-1 1 0,1 0 0,0-1 0,-1 1 0,1 0 1,-1-1-1,1 1 0,-1 0 0,1-1 0,-1 1 0,1-1 0,-1 1 0,0-1 0,1 0 0,22-25 76,-20 23-108,32-49-2889,-33 48 2003,0 0 0,-1 1 0,1-1 0,-1 0 0,0 0 0,0 0 0,-1 0 0,1-5 0,-1-8-6183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4.695"/>
    </inkml:context>
    <inkml:brush xml:id="br0">
      <inkml:brushProperty name="width" value="0.025" units="cm"/>
      <inkml:brushProperty name="height" value="0.025" units="cm"/>
    </inkml:brush>
  </inkml:definitions>
  <inkml:trace contextRef="#ctx0" brushRef="#br0">1 13 12556,'0'0'8808,"53"-2"-9993,-24 2-1025,3 0-1986,-3-11-2242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5.074"/>
    </inkml:context>
    <inkml:brush xml:id="br0">
      <inkml:brushProperty name="width" value="0.025" units="cm"/>
      <inkml:brushProperty name="height" value="0.025" units="cm"/>
    </inkml:brush>
  </inkml:definitions>
  <inkml:trace contextRef="#ctx0" brushRef="#br0">43 0 10762,'0'0'11344,"-5"9"-10623,1-3-634,0 0 67,-1 1 0,1 0 0,1 0 0,-1 0 0,1 0 1,1 0-1,-1 1 0,1 0 0,-2 14 0,5-21-167,0 0-1,0 0 1,0 0-1,-1-1 0,1 1 1,0 0-1,0-1 1,0 1-1,0-1 1,0 1-1,0-1 1,0 0-1,1 1 1,-1-1-1,0 0 1,0 0-1,0 0 1,0 1-1,0-1 1,0 0-1,1-1 0,-1 1 1,0 0-1,0 0 1,0 0-1,2-1 1,35-5-1138,-28 3 888,0 0 0,0 1 0,1 1 0,-1-1 0,1 2 0,19 0 0,-28 1 292,0-1 0,0 0 0,0 0 0,1 1 1,-1 0-1,0-1 0,0 1 0,0 0 1,-1 0-1,1 0 0,0 0 0,0 0 0,0 0 1,-1 1-1,1-1 0,0 1 0,-1-1 1,0 1-1,1 0 0,-1-1 0,0 1 0,0 0 1,0 0-1,0 0 0,0 0 0,0 0 1,0 0-1,-1 0 0,1 0 0,-1 0 0,0 0 1,1 0-1,-1 0 0,0 0 0,0 0 1,0 1-1,-1-1 0,1 0 0,-1 4 0,-1-2 84,1 1-1,-1-1 1,0 0-1,0 0 0,-1 0 1,1 0-1,-1 0 1,0 0-1,0 0 1,0-1-1,-1 0 0,1 0 1,-1 0-1,0 0 1,0 0-1,-5 2 1,-5 4-24,-1-1 0,0 0 1,-20 6-1,-16-4-2763,30-9-1987</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5.641"/>
    </inkml:context>
    <inkml:brush xml:id="br0">
      <inkml:brushProperty name="width" value="0.025" units="cm"/>
      <inkml:brushProperty name="height" value="0.025" units="cm"/>
    </inkml:brush>
  </inkml:definitions>
  <inkml:trace contextRef="#ctx0" brushRef="#br0">1 263 14318,'0'0'7190,"11"-14"-6330,3-1-649,12-15-2,25-36 0,-45 57-179,-1 1 0,0-1 0,0 1 0,0-1 1,-1-1-1,-1 1 0,0 0 0,0-1 0,-1 0 1,3-17-1,-5 26-13,0 0 1,0 1-1,0-1 0,0 1 1,0-1-1,0 1 1,0-1-1,0 0 1,0 1-1,0-1 0,-1 1 1,1-1-1,0 1 1,0-1-1,-1 1 1,1-1-1,0 1 0,0-1 1,-1 1-1,1-1 1,-1 1-1,1 0 1,0-1-1,-1 1 0,1-1 1,-1 1-1,1 0 1,-1 0-1,1-1 1,-1 1-1,1 0 0,-1 0 1,1-1-1,-1 1 1,1 0-1,-1 0 1,1 0-1,-1 0 0,0 0 1,1 0-1,-1 0 1,1 0-1,-1 0 1,1 0-1,-1 0 0,1 0 1,-1 1-1,0-1 1,1 0-1,-1 0 1,1 0-1,-1 1 0,-29 19-118,22-8 93,0 0 0,1 0 0,0 1 0,1 0 0,1 0 0,0 1 0,0 0 0,1 0 0,1 0 0,1 0 0,0 0 0,0 0 0,2 1 0,0-1 0,2 21 0,-2-32 6,0-1 0,0 0 0,0 1 0,1-1 0,-1 0 1,1 1-1,-1-1 0,1 0 0,0 0 0,0 0 0,0 0 0,0 1 1,0-1-1,0-1 0,1 1 0,-1 0 0,0 0 0,1 0 0,0-1 1,-1 1-1,4 1 0,-3-2 6,1 0 0,-1 0-1,0-1 1,1 1 0,-1-1 0,1 0 0,-1 1 0,1-1 0,-1-1 0,0 1 0,1 0-1,-1 0 1,1-1 0,-1 0 0,0 1 0,5-3 0,6-3 75,0 0 1,-1-1-1,0-1 1,0 0-1,15-13 1,4-6-9,-2-2 0,0 0 0,-2-2 0,-1-1 0,23-39 1,-54 125-14,3-42-30,0 0-1,1 0 1,1 0 0,0 1-1,3 19 1,-2-31-20,-1-1 0,1 1 0,-1 0 0,0 0 0,1-1-1,-1 1 1,1 0 0,0-1 0,-1 1 0,1 0 0,0-1 0,-1 1 0,1-1 0,0 1 0,-1-1 0,1 0 0,0 1 0,0-1 0,0 0 0,-1 1 0,1-1 0,0 0 0,0 0 0,0 0-1,0 0 1,0 0 0,-1 0 0,1 0 0,0 0 0,0 0 0,0 0 0,0 0 0,0 0 0,-1-1 0,1 1 0,0 0 0,0-1 0,0 0 0,32-15 248,-13-2-187,-1 0-1,19-24 1,-25 26-138,1 1 0,1 0 0,0 1 0,27-18 0,-42 31 46,1 1 0,-1-1 0,1 1 0,0 0 0,-1 0 0,1-1 0,-1 1 1,1 0-1,0 0 0,-1 0 0,1 0 0,0 0 0,-1 0 0,1 0 0,-1 0 0,1 0 0,0 0 0,-1 0 1,1 0-1,0 0 0,-1 0 0,1 0 0,-1 1 0,1-1 0,0 0 0,-1 1 0,1-1 0,-1 0 0,1 1 0,-1-1 1,1 0-1,-1 1 0,1-1 0,-1 1 0,1-1 0,-1 1 0,0-1 0,1 1 0,-1-1 0,0 1 0,0 0 0,1-1 1,-1 1-1,0-1 0,0 1 0,0 0 0,0-1 0,0 1 0,1 0 0,-1-1 0,-1 2 0,6 49-1113,-4-24-930,6-19-1214,4-10-3785,0-11-1589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6.209"/>
    </inkml:context>
    <inkml:brush xml:id="br0">
      <inkml:brushProperty name="width" value="0.025" units="cm"/>
      <inkml:brushProperty name="height" value="0.025" units="cm"/>
    </inkml:brush>
  </inkml:definitions>
  <inkml:trace contextRef="#ctx0" brushRef="#br0">94 150 8168,'0'0'4916,"-7"0"-2780,4 0-1925,-1 0 0,1-1 1,0 1-1,0 0 1,0 1-1,0-1 0,0 1 1,0-1-1,-1 1 0,1 0 1,0 0-1,1 0 1,-1 0-1,0 1 0,0-1 1,0 1-1,1 0 0,-1 0 1,1 0-1,0 0 1,-1 0-1,1 0 0,0 1 1,0-1-1,0 1 0,1-1 1,-1 1-1,0 0 0,1 0 1,0-1-1,0 1 1,0 0-1,0 0 0,0 0 1,1 1-1,-1 2 0,0-2-131,0 1 0,1-1 0,-1 0 0,1 0 0,0 0 0,0 0 1,1 0-1,-1 1 0,1-1 0,0 0 0,2 5 0,-2-8-73,0 1 0,0-1 1,1 0-1,-1 0 0,0 0 1,1 1-1,-1-1 1,1-1-1,0 1 0,-1 0 1,1 0-1,0 0 1,-1-1-1,1 1 0,0-1 1,0 0-1,-1 1 1,1-1-1,0 0 0,0 0 1,0 0-1,0 0 1,-1 0-1,1-1 0,0 1 1,0 0-1,-1-1 1,3-1-1,4 0 12,-1 0-1,0-1 1,1 0 0,-1 0 0,-1-1-1,1 0 1,-1 0 0,1-1 0,-1 1-1,0-2 1,-1 1 0,8-9 0,-1 1-46,-1-1 1,-1-1 0,0 0-1,10-21 1,-17 30 25,0 0 0,-1 0-1,0 0 1,0 0 0,0 0 0,-1-1-1,0 1 1,0 0 0,-1-1 0,1 1-1,-1-1 1,-2-6 0,2 12-2,0 1 1,0-1-1,0 1 1,0 0-1,0-1 0,-1 1 1,1 0-1,0-1 1,0 1-1,0 0 1,-1 0-1,1-1 0,0 1 1,-1 0-1,1 0 1,0-1-1,0 1 0,-1 0 1,1 0-1,0 0 1,-1-1-1,1 1 0,-1 0 1,1 0-1,0 0 1,-1 0-1,1 0 0,0 0 1,-1 0-1,1 0 1,-1 0-1,1 0 1,0 0-1,-1 0 0,1 0 1,0 0-1,-1 0 1,1 0-1,0 1 0,-1-1 1,1 0-1,-1 0 1,1 0-1,0 0 0,0 1 1,-1-1-1,1 0 1,0 0-1,-1 1 1,-14 12-184,6 1 221,2 0 1,0 1-1,0 0 0,2 1 0,-1-1 0,2 1 1,0 0-1,1 0 0,-1 21 0,4-36-24,0 0 0,-1-1 0,1 1 0,0 0 0,0 0 0,0 0 0,-1-1 0,1 1 0,0 0 0,0 0 0,1 0 0,-1-1 0,0 1 0,0 0 0,0 0 0,0-1 0,1 1 0,-1 0 0,0 0 0,1-1 0,-1 1 0,0 0 0,1-1 0,-1 1 0,1 0 0,-1-1 0,1 1 0,-1-1 0,1 1 0,0-1 0,-1 1 0,1-1 0,0 1 0,-1-1 0,1 1 0,0-1 0,0 0 0,-1 0 0,1 1-1,0-1 1,0 0 0,-1 0 0,1 0 0,0 0 0,0 0 0,0 0 0,-1 0 0,1 0 0,0 0 0,0 0 0,0 0 0,-1-1 0,1 1 0,0 0 0,0-1 0,-1 1 0,1 0 0,0-1 0,-1 1 0,2-1 0,5-3 30,-1 1-1,1-1 1,-1 0-1,0-1 1,6-5-1,10-11-7,0-2 0,-2 0 0,-1-1-1,0-1 1,-2-1 0,25-50 0,-50 100 16,2-1 0,0 1 0,2 0 0,-3 44 0,7-65-47,0 0 0,0 1 0,0-1 0,1 1 0,-1-1 0,1 1 0,0-1 0,0 0 0,0 1 0,0-1 0,0 0 0,1 0 0,2 4 0,-3-7-98,0 1 0,0 0-1,1 0 1,-1 0 0,0 0 0,1-1-1,-1 1 1,1-1 0,-1 1-1,1-1 1,-1 0 0,1 1 0,-1-1-1,1 0 1,-1 0 0,1 0-1,-1 0 1,1 0 0,-1 0 0,1-1-1,-1 1 1,1 0 0,-1-1-1,0 1 1,1-1 0,-1 1 0,1-1-1,-1 0 1,0 0 0,0 0-1,1 0 1,-1 0 0,1-1 0,4-2-1304,0-1 1,0 0-1,0 0 0,-1-1 1,8-9-1,5-12-5935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6.729"/>
    </inkml:context>
    <inkml:brush xml:id="br0">
      <inkml:brushProperty name="width" value="0.025" units="cm"/>
      <inkml:brushProperty name="height" value="0.025" units="cm"/>
    </inkml:brush>
  </inkml:definitions>
  <inkml:trace contextRef="#ctx0" brushRef="#br0">107 0 5157,'0'0'12769,"-4"1"-12187,1 1-339,-1 0 0,1 0 0,0 0 0,0 1 0,0-1 0,1 1 0,-1 0-1,1 0 1,-1 0 0,1 0 0,0 0 0,0 0 0,0 0 0,0 1 0,1-1 0,0 1 0,-1-1 0,0 5 0,-25 89 2445,20-66-1910,0-3-555,1 0 0,1 0 0,2 0-1,1 0 1,1 1 0,4 34-1,4-34-350,1 5-3641,-8-34 3607,0 0-1,1-1 0,-1 1 1,0 0-1,0 0 1,0 0-1,0-1 0,1 1 1,-1 0-1,0 0 1,0 0-1,1-1 0,-1 1 1,0 0-1,0 0 0,1 0 1,-1 0-1,0 0 1,0 0-1,1 0 0,-1-1 1,0 1-1,0 0 0,1 0 1,-1 0-1,0 0 1,1 0-1,-1 0 0,0 0 1,0 1-1,1-1 1,-1 0-1,0 0 0,1 0 1,-1 0-1,0 0 0,0 0 1,1 0-1,-1 1 1,0-1-1,0 0 0,0 0 1,1 0-1,-1 0 1,0 1-1,0-1 0,0 0 1,1 0-1,-1 1 0,0-1 1,0 0-1,0 0 1,0 1-1,0-1 0,0 0 1,0 0-1,1 1 1,-1-1-1,0 0 0,0 1 1,15-22-4893,-2-6-764</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1:47.092"/>
    </inkml:context>
    <inkml:brush xml:id="br0">
      <inkml:brushProperty name="width" value="0.025" units="cm"/>
      <inkml:brushProperty name="height" value="0.025" units="cm"/>
    </inkml:brush>
  </inkml:definitions>
  <inkml:trace contextRef="#ctx0" brushRef="#br0">48 49 8648,'0'0'4805,"6"-10"-1939,20-28-1067,-29 40 1977,-19 29-2264,18-25-1433,0 0 0,0 1-1,1-1 1,0 1-1,0 0 1,0 0-1,1 0 1,-2 12-1,5-18-71,0 0-1,0 0 1,0-1-1,0 1 0,0 0 1,0-1-1,0 1 0,1 0 1,-1-1-1,0 0 1,0 1-1,1-1 0,-1 0 1,0 0-1,1 1 1,-1-1-1,0 0 0,0 0 1,1 0-1,-1-1 0,0 1 1,1 0-1,-1 0 1,2-1-1,36-5-198,-23 3-87,-9 0 243,1 1-1,0 0 1,0 1-1,-1 0 1,1 0 0,0 1-1,0-1 1,0 2-1,0-1 1,0 1 0,0 1-1,9 2 1,-16-4 97,0 1 1,1 0-1,-1 0 1,0 0-1,0 0 1,1 0-1,-1 1 1,0-1-1,0 0 0,0 0 1,-1 1-1,1-1 1,0 0-1,0 1 1,-1-1-1,1 1 1,-1-1-1,1 1 1,-1-1-1,0 1 1,0 0-1,1-1 1,-1 1-1,0-1 1,0 1-1,-1 0 1,1-1-1,0 1 0,0-1 1,-1 1-1,1-1 1,-1 1-1,1-1 1,-1 1-1,0-1 1,0 0-1,1 1 1,-1-1-1,0 0 1,-2 3-1,-3 3 279,1 1 0,-2-1-1,1 1 1,-1-2 0,-10 9 0,-64 41 1014,74-51-1484,-1-1 0,0-1 0,0 1-1,0-1 1,0 0 0,0-1 0,-1 0 0,1 0 0,-13 0 0,21-2-24,0 0 1,0 0-1,-1 0 0,1 0 1,0 0-1,-1 0 0,1 0 1,0 0-1,-1 0 0,1 0 1,0 0-1,0 0 1,-1 0-1,1 0 0,0 0 1,-1-1-1,1 1 0,0 0 1,0 0-1,0 0 0,-1 0 1,1-1-1,0 1 0,0 0 1,-1 0-1,1 0 0,0-1 1,0 1-1,0 0 0,0 0 1,0-1-1,-1 1 0,1 0 1,0-1-1,0 1 0,0 0 1,0 0-1,0-1 0,0 1 1,0 0-1,0-1 0,0 1 1,0 0-1,0-1 0,0 1 1,0 0-1,0 0 0,0-1 1,0 1-1,1-1 0,-1-12-8643</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16.523"/>
    </inkml:context>
    <inkml:brush xml:id="br0">
      <inkml:brushProperty name="width" value="0.025" units="cm"/>
      <inkml:brushProperty name="height" value="0.025" units="cm"/>
    </inkml:brush>
  </inkml:definitions>
  <inkml:trace contextRef="#ctx0" brushRef="#br0">36 170 4292,'0'0'5157,"-3"-10"-3716,-4-6-711,-10-22 1445,9 11 2362,12 47-3148,0-1 0,12 30 0,44 86-1249,-12-33 1180,-45-95-262,-1-10-332,-4-18-15,-9-34-404,-58-113-61,66 161-312,5 9-279,9 11 105,-6-7 242,1-1 0,1 0 1,-1-1-1,1 0 1,0 0-1,0 0 1,0-1-1,0 0 1,0 0-1,1-1 0,13 3 1,-17-4 1,-1-1 1,1 0-1,-1 0 1,1 0-1,-1 0 1,1 0-1,0-1 1,-1 0-1,1 1 1,-1-1-1,0-1 1,1 1-1,-1 0 1,0-1-1,0 0 1,0 1-1,0-1 1,0-1-1,0 1 1,0 0-1,-1-1 0,1 1 1,-1-1-1,0 0 1,0 0-1,0 0 1,2-3-1,2-7 32,-1 0-1,-1 0 0,0 0 0,-1 0 0,-1-1 0,0 1 0,0-1 1,-1 1-1,-1-1 0,-1 0 0,-1-14 0,-2 91-344,7-46 269,1 1 1,1-1 0,11 30-1,-14-42 39,1 0-1,0 0 1,0 0-1,0 0 0,0 0 1,1-1-1,5 6 0,-8-9 6,1 0-1,0 1 1,-1-1-1,1 0 1,0 0-1,0 0 0,0 0 1,0 0-1,0 0 1,0 0-1,0-1 1,0 1-1,0-1 0,1 0 1,-1 1-1,0-1 1,0 0-1,0 0 1,3-1-1,-2 0 10,0 0 0,0-1 0,1 1 0,-1-1 0,-1 0 0,1 0 0,0 0 0,0 0 0,-1-1-1,1 1 1,-1 0 0,0-1 0,0 0 0,0 0 0,0 0 0,0 0 0,-1 0 0,3-6 0,2-4 30,-1-1-1,0 0 1,3-16-1,-4 10 40,-1 0 0,1-40 0,12 91-936,-7-8 919,-2-4-58,0-1 1,1 1-1,12 18 1,-18-34-8,-1-1 1,1 1 0,0 0-1,0-1 1,0 1-1,0-1 1,0 1 0,0-1-1,1 0 1,-1 0 0,1 0-1,-1 0 1,1-1 0,0 1-1,0-1 1,0 1 0,0-1-1,0 0 1,0 0 0,0 0-1,0-1 1,0 1-1,1-1 1,-1 0 0,0 1-1,5-2 1,-7 1-32,1-1 0,0 0 0,0 0 0,-1 0 0,1 0 0,-1 0 0,1 0 0,-1 0 0,1-1 0,-1 1 0,0 0-1,1-1 1,-1 1 0,0-1 0,0 1 0,0-1 0,0 0 0,0 1 0,-1-1 0,1 0 0,0 0 0,-1 0 0,1 0 0,-1 1 0,0-4 0,4-54-3873,-4 52 2930,-2-30-3986,-7-4-2732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16.887"/>
    </inkml:context>
    <inkml:brush xml:id="br0">
      <inkml:brushProperty name="width" value="0.025" units="cm"/>
      <inkml:brushProperty name="height" value="0.025" units="cm"/>
    </inkml:brush>
  </inkml:definitions>
  <inkml:trace contextRef="#ctx0" brushRef="#br0">0 0 14253,'0'0'7143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09.113"/>
    </inkml:context>
    <inkml:brush xml:id="br0">
      <inkml:brushProperty name="width" value="0.035" units="cm"/>
      <inkml:brushProperty name="height" value="0.035" units="cm"/>
      <inkml:brushProperty name="color" value="#E71224"/>
    </inkml:brush>
  </inkml:definitions>
  <inkml:trace contextRef="#ctx0" brushRef="#br0">61 223 16115,'-28'96'3085,"21"-78"-2591,1 0 0,1 1 0,0 0 1,2 0-1,0 0 0,-1 25 1,4-43-469,0 0 0,0 1 0,0-1 0,0 1 1,0-1-1,1 1 0,-1-1 0,0 0 1,1 1-1,-1-1 0,1 0 0,-1 1 1,1-1-1,0 0 0,-1 0 0,1 1 0,0-1 1,0 0-1,0 0 0,0 0 0,1 1 1,-1-1-18,1-1 0,-1 0 0,0 1 1,0-1-1,1 0 0,-1 0 0,0 1 1,1-1-1,-1 0 0,0 0 1,1 0-1,-1-1 0,0 1 0,1 0 1,-1 0-1,0-1 0,0 1 0,2-1 1,5-3-7,1-1 0,-1 0 1,-1 0-1,1 0 1,6-7-1,24-20-22,-2-2 0,-1-2-1,-2-1 1,-2-1 0,-1-2 0,-3-1 0,25-47 0,-47 78 3,-1 1-1,0-1 1,-1 0 0,3-15 0,-5 24 13,-1-1 1,1 0-1,-1 0 0,0 0 1,0 0-1,0 0 0,1 0 0,-2 0 1,1 0-1,0 1 0,0-1 1,-1 0-1,1 0 0,-1 0 1,1 0-1,-1 0 0,0 1 1,0-1-1,0 0 0,0 1 0,0-1 1,0 0-1,0 1 0,0 0 1,-1-1-1,1 1 0,-1 0 1,1-1-1,-1 1 0,-2-1 1,0 1 5,-1 0 0,0 0 0,0 0 0,0 1 0,0 0 0,0 0 0,0 0 1,0 0-1,0 1 0,0 0 0,0 0 0,1 0 0,-1 1 0,0-1 0,1 1 0,-1 0 1,-4 4-1,-7 2 53,1 1 0,1 1 0,-22 18 0,21-14 35,-22 23 0,33-32-69,1 0 1,-1 0-1,0 0 1,1 0-1,0 1 1,1-1-1,-1 1 1,1 0-1,-3 8 0,5-13-19,0 0 0,0 0 0,0 0 0,0 0 0,0 0-1,0 0 1,0 0 0,0 0 0,0 0 0,0 0 0,0 0-1,1 0 1,-1-1 0,0 1 0,1 0 0,-1 0-1,1 0 1,-1 0 0,1 0 0,-1-1 0,1 1 0,-1 0-1,2 0 1,-1 0-8,1 0 0,0 0 0,-1 0 0,1 0 0,0 0 0,0 0 0,0-1 0,-1 1 0,1-1 0,4 1 0,5 0-60,-1-1 0,1 0-1,15-3 1,-18 2 19,9-1-33,2 0-48,-1 0 0,1 1 0,0 2 0,23 1 0,-38-1 108,1 0-1,-1 0 0,0 0 1,0 0-1,1 0 1,-1 1-1,0 0 0,-1 0 1,1 0-1,0 0 0,0 1 1,-1-1-1,0 1 0,1 0 1,-1 0-1,0 0 1,0 0-1,-1 1 0,1-1 1,-1 1-1,1 0 0,-1 0 1,-1 0-1,3 4 0,-1 2 32,-1 0 0,1 1 0,-2-1 0,0 1 0,0-1-1,-1 21 1,-13 62-209,9-69-186,4-31 106,8-12 65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17.656"/>
    </inkml:context>
    <inkml:brush xml:id="br0">
      <inkml:brushProperty name="width" value="0.025" units="cm"/>
      <inkml:brushProperty name="height" value="0.025" units="cm"/>
    </inkml:brush>
  </inkml:definitions>
  <inkml:trace contextRef="#ctx0" brushRef="#br0">1 347 10410,'0'0'1356,"0"10"-155,0 5-595,2 68 2184,-2-80-2689,1 1 0,-1 0 0,1 0 0,0-1 0,0 1 1,0 0-1,0-1 0,1 1 0,-1-1 0,1 1 0,0-1 0,0 0 0,0 0 1,1 0-1,-1 0 0,1 0 0,-1-1 0,1 1 0,5 3 0,-7-6-3,0 1 0,1 0 0,-1-1 0,0 1 0,1-1 0,-1 0-1,1 1 1,-1-1 0,1 0 0,-1 0 0,1 0 0,-1 0 0,1 0 0,-1 0-1,0-1 1,1 1 0,-1 0 0,1-1 0,-1 1 0,0-1 0,1 1 0,1-2-1,0 0 61,0-1 1,0 1-1,-1 0 0,1-1 0,-1 0 0,0 0 0,1 0 0,-1 0 0,1-3 0,5-8 172,-1-1-1,-1 0 1,4-18-1,-8 29-322,7-27 161,-2-1 0,5-34 0,-10 50-71,-1 1 0,-1-1-1,0 1 1,-1-1-1,0 1 1,-6-24-1,7 37-77,-1 1 1,1-1-1,-1 0 0,1 1 1,-1-1-1,1 0 1,-1 1-1,0-1 0,0 1 1,0-1-1,0 1 0,0-1 1,0 1-1,-1 0 0,1 0 1,0-1-1,-1 1 1,1 0-1,-3-1 0,-7 7 130,5 17-156,4 6 3,1 1 0,1 0 0,4 32 0,-2-48-26,0-1 0,0 0 0,2 0 0,-1 0 0,2-1 1,-1 1-1,1-1 0,1 0 0,13 19 0,-18-28 28,1 1 1,-1-1-1,1 0 1,0 0 0,-1 0-1,1 0 1,0 0-1,0 0 1,1-1 0,-1 1-1,0-1 1,0 1 0,1-1-1,-1 0 1,1 0-1,-1 0 1,1 0 0,-1 0-1,1-1 1,0 1-1,-1-1 1,1 0 0,0 0-1,0 0 1,-1 0-1,1 0 1,0 0 0,-1-1-1,1 1 1,0-1-1,-1 0 1,1 0 0,-1 0-1,1 0 1,-1 0 0,0 0-1,1-1 1,-1 1-1,0-1 1,0 0 0,0 0-1,3-3 1,2-2 17,0-1 0,-1 1 0,0-1 0,0-1 0,-1 1 0,0-1 1,-1 0-1,0 0 0,0 0 0,3-15 0,2-45 110,-15 32-29,6 36-91,-1 0 0,1 0 0,0 0 0,-1 0 0,1 0 0,-1 1 0,0-1 0,1 0 0,-1 0 0,0 0 0,1 1 0,-1-1 0,0 0 0,0 1 0,0-1 0,1 0 0,-1 1 0,0-1 1,0 1-1,0-1 0,0 1 0,0 0 0,0 0 0,-2-1 0,2 1-5,-1 1 1,1-1-1,0 1 0,0-1 1,0 1-1,-1-1 1,1 1-1,0 0 1,0 0-1,0 0 0,0-1 1,0 1-1,0 0 1,1 0-1,-1 0 1,0 1-1,0-1 0,1 0 1,-1 0-1,0 0 1,1 0-1,-1 1 1,1-1-1,0 0 0,-1 0 1,1 1-1,0-1 1,0 2-1,-6 42 16,5-31-19,0-5-8,0-1 0,1 1 1,0 0-1,1 0 1,1 11-1,-1-18 9,-1-1-1,1 1 0,-1 0 1,1 0-1,0-1 0,0 1 1,0 0-1,0-1 0,0 1 1,0-1-1,0 1 0,0-1 1,1 0-1,-1 1 0,1-1 0,-1 0 1,1 0-1,-1 0 0,1 0 1,0 0-1,-1 0 0,1 0 1,0-1-1,0 1 0,-1-1 1,1 1-1,0-1 0,0 0 1,0 0-1,2 1 0,9-2-35,0 0-1,0-1 0,0 0 0,0-1 1,-1 0-1,1-1 0,16-8 0,-16 7 8,1 0 0,0 0 0,0 1 0,0 1 0,1 1 0,19-2 0,-33 4 64,0-1-1,-1 1 1,1-1 0,-1 0 0,1 1 0,-1-1-1,0 1 1,1-1 0,-1 0 0,1 1 0,-1-1-1,0 0 1,0 1 0,1-1 0,-1 0 0,0 1-1,0-1 1,0 0 0,0 0 0,0 1 0,0-1-1,0 0 1,0 0 0,0 1 0,0-1-1,0 0 1,0 0 0,0 1 0,-1-1 0,0-1-1,-7-27 249,1 16-263,-1 0-1,-1 0 1,0 1 0,0 0 0,-18-16-1,92 11-215,-57 14 225,-1 0 0,0 0 1,0-1-1,0 0 0,0-1 1,-1 1-1,1-1 0,-1 0 1,-1-1-1,1 1 0,9-14 1,-1-1 120,-1-1 1,15-33 0,-18 33-123,-10 20 54,-5 7-77,1-1 1,-1 0 0,1 1 0,0 0 0,0 0 0,0 0 0,1 1 0,0-1 0,0 1 0,1-1 0,0 1 0,-2 11 0,2-14 11,1 1 0,0-1 0,1 1 0,-1-1 1,1 1-1,0 0 0,0-1 0,0 1 0,0 0 1,1-1-1,0 1 0,0-1 0,0 1 0,3 6 1,-2-8-7,0-1 1,0 0 0,0 1 0,0-1-1,0 0 1,1 0 0,-1-1 0,0 1 0,1 0-1,0-1 1,-1 0 0,1 1 0,0-1 0,0 0-1,0 0 1,-1-1 0,1 1 0,0 0-1,0-1 1,0 0 0,0 0 0,0 0 0,4 0-1,1-1-117,-1 0-1,0 0 1,1 0-1,-1-1 1,0 0-1,0 0 1,0-1-1,0 0 1,0 0-1,7-6 1,24-18-2600,-4-2-3333,-10 4-5096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18.816"/>
    </inkml:context>
    <inkml:brush xml:id="br0">
      <inkml:brushProperty name="width" value="0.025" units="cm"/>
      <inkml:brushProperty name="height" value="0.025" units="cm"/>
    </inkml:brush>
  </inkml:definitions>
  <inkml:trace contextRef="#ctx0" brushRef="#br0">4 195 11403,'0'0'3795,"5"11"-2609,87 245 3746,-79-227-3498,-6-23 41,-3-21-375,-3-10-947,-1 0-1,-2-1 1,0 1-1,-2 0 1,-1 0-1,0 1 1,-2-1-1,-1 1 1,-1 0 0,-1 1-1,-1 0 1,-1 1-1,-25-36 1,26 51-280,8 18-109,9 21-95,-2-21 335,1 1-1,0-2 1,1 1 0,0 0 0,0-1 0,1-1 0,1 1 0,0-1-1,17 16 1,-22-22-1,1-1 0,-1 1 0,1 0 0,0-1 0,-1 0 1,1 0-1,0 0 0,1 0 0,-1-1 0,0 0 0,0 0 0,1 0 0,4 1 0,-6-2-1,0-1 0,0 1 1,0-1-1,-1 1 0,1-1 0,0 0 1,0 0-1,-1 0 0,1 0 1,0-1-1,-1 1 0,0-1 0,1 1 1,-1-1-1,0 0 0,0 0 0,0 0 1,0 0-1,0 0 0,0-1 1,0 1-1,1-4 0,5-6 30,-1-2 1,-1 1-1,0-1 1,0 0-1,-2 0 0,0 0 1,0-1-1,-1 1 0,-1-1 1,0 0-1,-2 0 0,1 0 1,-2 0-1,0 0 1,-3-15-1,0 22-37,1 18-193,2 20-63,3-9 243,1-1 0,1 1 0,0-1 0,2-1 1,0 1-1,1-1 0,1 0 0,1 0 0,1-1 1,0 0-1,14 17 0,-21-31-205,1-1-1,-1 0 1,0 0-1,1 0 1,0 0 0,0-1-1,0 0 1,0 1-1,0-1 1,0-1 0,0 1-1,1-1 1,4 2-1,-6-3-192,0 1 0,-1-1 0,1 0 0,0 0-1,0 0 1,-1 0 0,1 0 0,0 0 0,0-1-1,-1 1 1,1-1 0,0 0 0,-1 0 0,1 0-1,-1 0 1,1-1 0,-1 1 0,0 0 0,1-1 0,-1 0-1,0 0 1,3-3 0,12-19-6033</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19.292"/>
    </inkml:context>
    <inkml:brush xml:id="br0">
      <inkml:brushProperty name="width" value="0.025" units="cm"/>
      <inkml:brushProperty name="height" value="0.025" units="cm"/>
    </inkml:brush>
  </inkml:definitions>
  <inkml:trace contextRef="#ctx0" brushRef="#br0">9 112 14990,'0'0'2253,"-2"8"-278,0-1-1859,1-4 250,0 1-1,0-1 1,1 0-1,-1 1 1,1-1 0,0 0-1,0 1 1,0 6-1,1-9-293,-1 0-1,1 0 0,-1 0 1,1 0-1,0 0 0,0 0 1,-1 0-1,1-1 0,0 1 1,0 0-1,0 0 0,0-1 1,0 1-1,0 0 0,0-1 0,0 1 1,0-1-1,0 1 0,0-1 1,0 0-1,0 1 0,1-1 1,-1 0-1,0 0 0,0 0 1,0 0-1,0 0 0,1 0 1,-1 0-1,0 0 0,0 0 1,0 0-1,0-1 0,1 1 1,0-1-1,3-1-52,-1 1-1,1-1 1,-1 0 0,1-1 0,-1 1-1,0-1 1,0 0 0,0 0 0,-1 0-1,1 0 1,-1-1 0,1 0-1,-1 1 1,0-1 0,-1 0 0,1-1-1,-1 1 1,1 0 0,1-5 0,-1 3 2,-1 0 0,1 0-1,-1 0 1,0-1 0,-1 1 0,1 0 0,-1-1 0,0 1 0,-1-1 0,1 1 0,-2-1 0,1 1 0,0-1 0,-3-7-1,3 15-18,0-1-1,0 0 0,0 1 0,0-1 0,-1 0 0,1 0 0,0 1 0,0-1 0,0 0 0,-1 0 0,1 0 0,0 1 0,0-1 0,-1 0 0,1 0 0,0 0 0,0 0 1,-1 1-1,1-1 0,0 0 0,0 0 0,-1 0 0,1 0 0,0 0 0,-1 0 0,1 0 0,0 0 0,-1 0 0,1 0 0,0 0 0,0 0 0,-1 0 0,1 0 0,0 0 1,-1 0-1,1 0 0,0-1 0,0 1 0,-1 0 0,1 0 0,0 0 0,-1 0 0,1-1 0,0 1 0,0 0 0,0 0 0,-1 0 0,1-1 0,0 1 0,0 0 0,0 0 1,0-1-1,-1 1 0,1 0 0,0 0 0,0-1 0,0 1 0,0 0 0,0-1 0,0 1 0,0 0 0,0-1 0,-7 26 18,7-11 0,0-1 0,1 1 0,1-1 0,0 1-1,7 22 1,-8-34-15,-1 0-1,1 1 0,0-1 1,0 0-1,0 1 0,0-1 1,1 0-1,-1 0 1,1 0-1,-1 0 0,1 0 1,0 0-1,0 0 0,-1-1 1,1 1-1,0-1 0,1 1 1,-1-1-1,0 0 0,0 0 1,1 0-1,-1 0 0,0 0 1,1 0-1,-1-1 1,1 1-1,-1-1 0,1 0 1,-1 0-1,1 0 0,-1 0 1,1 0-1,-1 0 0,1-1 1,-1 1-1,1-1 0,-1 1 1,0-1-1,1 0 0,1-1 1,1-1 10,0 1 1,-1-1-1,0 1 1,0-1-1,0 0 1,0-1-1,0 1 1,0-1-1,-1 0 1,1 0-1,-1 0 1,0 0-1,3-8 1,29-68 29,-20 43 8,-15 38-54,0-1 0,0 1 0,0-1 1,0 0-1,0 1 0,0-1 0,0 1 0,0-1 0,0 0 1,0 1-1,1-1 0,-1 0 0,0 1 0,0-1 1,1 0-1,-1 1 0,0-1 0,0 0 0,1 1 1,-1-1-1,0 0 0,1 0 0,-1 1 0,0-1 0,1 0 1,-1 0-1,0 0 0,1 0 0,-1 1 0,1-1 1,-1 0-1,0 0 0,1 0 0,-1 0 0,1 0 1,-1 0-1,0 0 0,1 0 0,-1 0 0,1 0 0,-1 0 1,0 0-1,1-1 0,-1 1 0,1 0 0,-1 0 1,0 0-1,1 0 0,-1-1 0,0 1 0,1 0 1,-1 0-1,0-1 0,1 1 0,-1 0 0,0-1 0,0 1 1,1 0-1,-1 0 0,0-1 0,0 1 0,0-1 1,1 1-1,-1 0 0,0-1 0,0 1 0,0-1 1,0 1-1,0-1 0,13 35-54,-13-31 79,5 13-26,0-1 0,1 0 1,15 26-1,-20-39 7,0 0-1,0 0 1,1 0-1,-1 0 1,1 0 0,-1-1-1,1 1 1,0 0-1,0-1 1,0 1-1,0-1 1,0 0-1,0 0 1,0 0-1,3 2 1,-3-3 6,0 0 0,-1-1 0,1 1 0,0 0 0,-1 0 1,1-1-1,-1 1 0,1-1 0,0 1 0,-1-1 0,0 0 0,1 1 1,-1-1-1,1 0 0,-1 0 0,0 0 0,1 0 0,-1 0 0,0-1 0,0 1 1,0 0-1,0 0 0,0-1 0,0 1 0,1-3 0,35-59-1147,-29 40-2455,-2-1-3957,-3 13-112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19.671"/>
    </inkml:context>
    <inkml:brush xml:id="br0">
      <inkml:brushProperty name="width" value="0.025" units="cm"/>
      <inkml:brushProperty name="height" value="0.025" units="cm"/>
    </inkml:brush>
  </inkml:definitions>
  <inkml:trace contextRef="#ctx0" brushRef="#br0">136 48 12716,'0'0'6251,"-5"-8"-4350,3 4-1729,0 0 1,-1 0 0,1 0 0,-1 1-1,0 0 1,0-1 0,-6-4-1,7 7-145,1 1 0,0-1-1,-1 0 1,1 1-1,-1-1 1,1 1-1,-1-1 1,1 1 0,-1 0-1,1-1 1,-1 1-1,1 0 1,-1 0-1,1 0 1,-1 0 0,1 1-1,-1-1 1,1 0-1,-1 0 1,1 1-1,-1-1 1,1 1-1,-1 0 1,1-1 0,0 1-1,-1 0 1,1 0-1,0 0 1,0 0-1,-1 0 1,1 0 0,0 0-1,0 0 1,-1 3-1,-4 2-2,1 0 0,0 0 0,0 0 0,1 1 0,0 0 0,0 0 0,1 0 0,-1 0 0,2 0 0,-1 1 1,1 0-1,0-1 0,0 1 0,1 0 0,0 16 0,1-24-21,1 1 1,0 0 0,0 0-1,-1-1 1,1 1 0,0 0 0,0-1-1,0 1 1,0-1 0,0 1-1,0-1 1,0 1 0,0-1-1,0 0 1,0 0 0,0 1 0,0-1-1,0 0 1,0 0 0,0 0-1,0 0 1,0 0 0,0 0 0,0 0-1,0-1 1,0 1 0,0 0-1,0 0 1,0-1 0,2 0-1,34-9 96,10-12-501,-37 15 214,1 2 1,0-1-1,0 1 1,0 1-1,1 0 0,-1 1 1,1 0-1,0 1 1,0 0-1,0 1 1,19 0-1,-29 1 230,-1 1-1,0-1 1,1 1 0,-1 0-1,0-1 1,0 1 0,1 0-1,-1 0 1,0 0 0,0 0-1,0 0 1,0 0 0,0 0 0,-1 0-1,1 1 1,0-1 0,0 0-1,-1 0 1,1 1 0,-1-1-1,1 0 1,-1 1 0,0-1-1,1 1 1,-1-1 0,0 0-1,0 1 1,0-1 0,0 1-1,0-1 1,0 1 0,0-1-1,-1 0 1,1 1 0,0-1 0,-1 2-1,0 3 192,-1 0 0,1 0-1,-1 0 1,0-1 0,0 1-1,-6 10 1,5-12-135,0-1 0,0 1 0,0-1 0,0 0 0,-1 0-1,1 0 1,-1 0 0,0 0 0,0-1 0,-6 3 0,9-4-128,0-1 0,1 0 0,-1 0 0,0 1 1,0-1-1,0 0 0,0 0 0,1 0 0,-1 0 0,0 0 0,0 0 0,0 0 0,0 0 1,1-1-1,-1 1 0,0 0 0,0 0 0,0-1 0,1 1 0,-1 0 0,0-1 1,-1 0-1,1-1-180,0 1 0,0 0 0,0-1 0,0 1 0,0-1 1,1 0-1,-1 1 0,0-1 0,1 0 0,-1 1 0,1-1 0,-1 0 0,1 0 1,0 1-1,0-3 0,-1-21-3997,1-2-2343</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0.271"/>
    </inkml:context>
    <inkml:brush xml:id="br0">
      <inkml:brushProperty name="width" value="0.025" units="cm"/>
      <inkml:brushProperty name="height" value="0.025" units="cm"/>
    </inkml:brush>
  </inkml:definitions>
  <inkml:trace contextRef="#ctx0" brushRef="#br0">69 215 15278,'0'0'5809,"-7"11"-4667,4-7-1075,-39 73 1829,39-71-1784,1 1 0,-1 0-1,1-1 1,0 1 0,1 0 0,0 0 0,0 0-1,0 0 1,1 0 0,0 0 0,0 0 0,2 9 0,-2-15-106,1 1 0,0 0 1,0-1-1,-1 1 0,1 0 1,0-1-1,1 1 0,-1-1 1,0 0-1,0 1 0,0-1 1,1 0-1,-1 0 1,1 1-1,-1-1 0,1 0 1,-1-1-1,1 1 0,0 0 1,-1 0-1,1-1 0,0 1 1,0-1-1,-1 1 0,1-1 1,0 0-1,0 0 0,0 0 1,0 0-1,-1 0 1,1 0-1,0 0 0,3-1 1,2 0 14,-1-1 0,1 1 0,-1-1 0,1 0 0,-1-1 0,0 1 0,11-7 0,-7 1-4,0 1 0,-1-2 0,0 1 0,0-1 0,-1 0 0,0-1 1,-1 0-1,0 0 0,0-1 0,-1 0 0,0 0 0,-1 0 0,-1-1 0,1 0 0,-2 0 0,0 0 0,0 0 0,-1 0 1,-1-1-1,0 1 0,-1-1 0,0 1 0,-1-1 0,-4-22 0,4 30-19,-1 0 0,0 1 0,0-1 0,0 1 0,-1-1-1,1 1 1,-1 0 0,0 0 0,-1 0 0,1 0 0,-1 1 0,1-1 0,-1 1 0,-6-4 0,8 5-4,0 1 1,0 0-1,0 0 1,0 0-1,0 0 1,0 0-1,0 0 0,0 1 1,0-1-1,-1 1 1,1-1-1,0 1 1,0 0-1,-1 0 1,1 0-1,0 0 1,0 0-1,-1 1 1,1-1-1,0 1 1,0-1-1,0 1 1,-1 0-1,1 0 1,0 0-1,0 0 1,0 0-1,1 0 1,-1 1-1,0-1 1,0 1-1,1-1 1,-3 3-1,-1 2 23,0 1 0,0-1 1,1 1-1,0 0 0,0 0 0,1 0 0,0 0 0,0 1 1,1-1-1,0 1 0,0 0 0,1 0 0,-1 14 0,2-21-12,1 0-1,-1 0 1,0 0-1,1 0 1,0 0-1,-1 1 1,1-1-1,0 0 1,-1 0-1,1-1 1,0 1-1,0 0 1,0 0-1,0 0 1,0 0-1,0-1 1,0 1-1,0 0 1,0-1-1,0 1 1,0-1-1,0 0 1,1 1-1,-1-1 1,0 0-1,0 1 1,0-1-1,1 0 1,-1 0-1,0 0 1,0 0-1,0 0 1,1 0-1,-1-1 1,0 1-1,2-1 1,2 1-6,1-1 0,0 1 0,-1-2 1,1 1-1,0-1 0,-1 1 0,6-4 1,-6 2-75,-1 0 0,0 0 0,1 0 0,-1-1 0,0 1 0,-1-1 0,1 0 0,-1 0 0,0-1 0,0 1 1,0-1-1,0 1 0,-1-1 0,0 0 0,3-9 0,-2 1-37,0 0 1,-1-1-1,0 1 1,-1-27-1,-1 39 114,1 1 0,-1-1 0,0 1-1,0-1 1,0 1 0,0-1 0,0 1-1,0-1 1,0 1 0,0-1 0,0 1 0,0 0-1,0-1 1,0 1 0,0-1 0,0 1-1,0-1 1,-1 1 0,1-1 0,0 1 0,0 0-1,-1-1 1,1 1 0,0-1 0,0 1 0,-1 0-1,1-1 1,0 1 0,-1 0 0,1-1-1,-1 1 1,1 0 0,0 0 0,-1-1 0,1 1-1,-1 0 1,1 0 0,0 0 0,-1-1-1,1 1 1,-1 0 0,1 0 0,-1 0 0,1 0-1,-1 0 1,1 0 0,-1 0 0,1 0-1,-1 0 1,1 0 0,-1 1 0,1-1 0,-1 0-1,1 0 1,0 0 0,-1 0 0,1 1 0,-1-1-1,-21 21 124,18-11-91,-1 0 1,1 1 0,1 0 0,0 0-1,1 0 1,0 0 0,0 0-1,1 0 1,1 1 0,0-1-1,2 19 1,-1-28-30,1 1 0,-1 0 0,0-1 0,1 1 0,0-1 0,-1 1 0,1-1-1,0 0 1,0 0 0,0 0 0,1 0 0,-1 0 0,0 0 0,1-1 0,0 1 0,-1-1 0,5 3 0,26 20 34,-25-13-218,-7-8-11,1 0 0,0 0 0,0 0 0,1 0 0,-1 0-1,0 0 1,1 0 0,0-1 0,0 1 0,0-1 0,0 0 0,0 0 0,0 0-1,0 0 1,0-1 0,7 3 0,-10-4-10,1 0-1,-1 0 1,0 0-1,1-1 1,-1 1-1,1 0 1,-1 0 0,0 0-1,1 0 1,-1-1-1,0 1 1,1 0-1,-1 0 1,0 0 0,1-1-1,-1 1 1,0 0-1,0-1 1,1 1-1,-1 0 1,0-1-1,0 1 1,1 0 0,-1-1-1,0 1 1,0 0-1,0-1 1,0 1-1,0 0 1,0-1 0,1 1-1,-1-1 1,0 0-40,3-11-6439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0.651"/>
    </inkml:context>
    <inkml:brush xml:id="br0">
      <inkml:brushProperty name="width" value="0.025" units="cm"/>
      <inkml:brushProperty name="height" value="0.025" units="cm"/>
    </inkml:brush>
  </inkml:definitions>
  <inkml:trace contextRef="#ctx0" brushRef="#br0">1 167 12620,'0'0'10906,"9"0"-10575,-6 0-321,1 0 1,0 0-1,-1 0 0,1-1 0,-1 0 0,1 1 1,0-1-1,-1-1 0,0 1 0,1 0 0,-1-1 1,0 0-1,4-2 0,-2-1-18,0 1 0,-1-1 0,0 1-1,0-1 1,0 0 0,-1-1 0,1 1 0,4-11 0,3-3-113,-15 40 167,-4 22 440,8-40-435,0 0 0,0-1 0,0 1 0,0 0 0,1 0 0,-1-1 0,1 1 0,-1 0 1,1 0-1,0-1 0,0 1 0,0-1 0,1 1 0,2 4 0,-2-6-30,-1 0-1,1 1 1,0-1 0,0 0 0,0 0-1,0-1 1,0 1 0,0 0-1,1-1 1,-1 1 0,0-1-1,0 0 1,0 1 0,0-1 0,1 0-1,-1 0 1,0-1 0,0 1-1,0 0 1,3-2 0,5 0 18,-1-1 0,1 0 0,-1 0 0,0-1-1,0 0 1,-1-1 0,1 0 0,-1 0 0,15-14 0,7-8-126,29-33-1,-34 33-228,-19 21 200,17-15-1515,-15 21-190,-7 16-883,-5-2-2309,-6-2-3470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2.216"/>
    </inkml:context>
    <inkml:brush xml:id="br0">
      <inkml:brushProperty name="width" value="0.025" units="cm"/>
      <inkml:brushProperty name="height" value="0.025" units="cm"/>
    </inkml:brush>
  </inkml:definitions>
  <inkml:trace contextRef="#ctx0" brushRef="#br0">8270 6065 10858,'0'0'459,"9"6"-347,-3-1-102,0-1-1,0 1 0,0 0 1,-1 0-1,0 1 0,0 0 0,0 0 1,-1 0-1,0 0 0,0 1 0,0 0 1,-1 0-1,0 0 0,0 0 1,-1 0-1,0 0 0,0 1 0,0 9 1,2 13 266,-2-1 1,-3 46-1,0-61 2,-1 0-1,-1 0 0,0-1 1,-1 1-1,0-1 0,-1 0 1,-11 22-1,-7 3 258,-2-1 0,-2-1 1,-1-1-1,-53 50 0,-146 109-526,53-62 421,-206 118 1,245-174-567,-4-6 0,-195 70 1,-359 82 30,465-164 657,-258 31-1,122-49-1071,-616-10-1,758-44 283,0-10-1,-363-86 1,451 74 267,3-6 1,1-6-1,2-6 0,3-5 1,-150-95-1,106 43-550,6-8-1,-294-276 1,337 271 736,5-4 0,6-6 0,6-4 0,7-5 0,5-4 0,-107-236 0,111 185-1758,-109-379-1,153 406 1580,8-1 0,-22-299 0,49 242 205,10-1 0,10 0 0,11 2 0,9 0 0,10 2 0,132-409 0,-99 430 6,8 4 1,10 3-1,7 5 0,9 4 0,8 6 0,142-170 0,40 17-753,-157 206-4850,-84 81 547</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2.574"/>
    </inkml:context>
    <inkml:brush xml:id="br0">
      <inkml:brushProperty name="width" value="0.025" units="cm"/>
      <inkml:brushProperty name="height" value="0.025" units="cm"/>
    </inkml:brush>
  </inkml:definitions>
  <inkml:trace contextRef="#ctx0" brushRef="#br0">70 257 10602,'0'0'774,"-10"-4"-27,-31-11-95,40 14-599,0 1 0,-1-1 0,1 1 0,0-1 0,1 1 0,-1-1 0,0 1 0,0-1 0,0 0 0,0 0 0,0 0 0,1 1 0,-1-1 0,0 0 0,1 0 0,-1 0 0,0 0 0,1 0 0,0 0 0,-1 0 0,1 0 0,-1 0 0,1 0 0,0 0 0,0-1 0,0 1 0,0 0 0,-1 0 0,2 0 0,-1 0 0,0 0 0,0 0 0,0 0 0,1-2 0,0 0-5,0 0 0,0 0-1,1 0 1,0-1 0,-1 2-1,1-1 1,0 0 0,4-4 0,12-11 59,0 2 1,1 0 0,1 1 0,0 0 0,1 2 0,0 1-1,1 0 1,1 2 0,0 0 0,0 2 0,1 0 0,0 2-1,0 0 1,27-2 0,-47 8-106,0 0 0,0 0 0,1 0 1,-1 0-1,0 1 0,0 0 0,0-1 0,0 1 0,0 1 0,-1-1 0,1 1 0,0-1 1,0 1-1,-1 0 0,1 0 0,-1 1 0,6 4 0,-5-3 6,-1 1-1,1 0 1,-1 0-1,0 0 1,0 0-1,0 0 1,-1 0-1,0 1 1,0-1-1,0 1 1,1 6-1,0 13 32,0-1-1,-2 1 1,-1-1-1,-5 46 0,-4-6 64,-23 82 0,7-40-4710,15-56-4782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5.809"/>
    </inkml:context>
    <inkml:brush xml:id="br0">
      <inkml:brushProperty name="width" value="0.025" units="cm"/>
      <inkml:brushProperty name="height" value="0.025" units="cm"/>
    </inkml:brush>
  </inkml:definitions>
  <inkml:trace contextRef="#ctx0" brushRef="#br0">1 0 13549,'0'0'5061,"7"52"-4613,9-16 193,2 7-65,5 5-223,0-2-161,1-4-96,-3-6-64,2-5 0,-1-10-128,-6-5-609,0-6-960,-9-4-962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6.141"/>
    </inkml:context>
    <inkml:brush xml:id="br0">
      <inkml:brushProperty name="width" value="0.025" units="cm"/>
      <inkml:brushProperty name="height" value="0.025" units="cm"/>
    </inkml:brush>
  </inkml:definitions>
  <inkml:trace contextRef="#ctx0" brushRef="#br0">1 173 14318,'0'0'4548,"46"-2"-3555,-7-9 288,3-8-672,6 0-449,-7-2-64,0 1-64,-7 2-320,-9 4-1154,-11 0-832,-3 3-833,-11 0-1409,0-2-1282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09.689"/>
    </inkml:context>
    <inkml:brush xml:id="br0">
      <inkml:brushProperty name="width" value="0.035" units="cm"/>
      <inkml:brushProperty name="height" value="0.035" units="cm"/>
      <inkml:brushProperty name="color" value="#E71224"/>
    </inkml:brush>
  </inkml:definitions>
  <inkml:trace contextRef="#ctx0" brushRef="#br0">14 63 15707,'0'25'1657,"-5"3"-1001,3-1-280,-1 5 728,0-3-360,3-4-704,0-5-384,1-8 376,5-8-208,4-15-176</inkml:trace>
  <inkml:trace contextRef="#ctx0" brushRef="#br0" timeOffset="1">137 136 13347,'0'4'213,"0"-1"1,1 0 0,-1 0-1,1 1 1,0-1 0,0 0-1,0 0 1,0 0 0,3 5-1,-4-7-146,1 0 0,0 0 0,0 0 0,0-1-1,0 1 1,0 0 0,0 0 0,0-1 0,0 1 0,0-1 0,0 1-1,1-1 1,-1 1 0,0-1 0,0 0 0,0 0 0,1 1 0,-1-1-1,0 0 1,0 0 0,0 0 0,1 0 0,-1-1 0,0 1 0,0 0-1,1 0 1,-1-1 0,0 1 0,0-1 0,2 0 0,16-8 109,-1 0 0,-1-1 0,0-1 0,0-1 0,-1-1 0,0 0 0,-1-1 0,22-25 0,-32 33-43,0-1-1,0 1 1,-1-1-1,5-9 1,-9 16-120,0 0 0,-1 0 1,1 0-1,0 1 0,0-1 0,0 0 1,-1 0-1,1 0 0,0 0 0,0 0 1,-1 0-1,1 0 0,0 0 0,0 0 0,-1 0 1,1 0-1,0 0 0,0 0 0,0 0 1,-1 0-1,1 0 0,0 0 0,0-1 1,-1 1-1,1 0 0,0 0 0,0 0 1,0 0-1,-1 0 0,1 0 0,0-1 1,0 1-1,0 0 0,0 0 0,-1 0 1,1-1-1,0 1 0,0 0 0,0 0 0,0 0 1,0-1-1,0 1 0,0 0 0,0 0 1,0-1-1,0 1 0,0 0 0,0 0 1,0 0-1,0-1 0,0 1 0,0 0 1,0 0-1,0-1 0,0 1 0,0 0 1,0 0-1,0-1 0,0 1 0,0 0 1,0 0-1,0 0 0,1-1 0,-18 11 436,5 2-196,1-1 1,1 2-1,0-1 0,0 2 0,2-1 1,-9 17-1,4-4 152,2 0 0,-13 44-1,21-61-303,1-1 0,1 1 0,-1 0 0,1 0-1,1 0 1,0 0 0,1 11 0,-1-19-85,0 1 0,1 0 0,-1-1 1,1 1-1,-1-1 0,1 1 0,-1 0 0,1-1 0,0 1 1,0-1-1,0 0 0,0 1 0,0-1 0,0 0 0,0 1 1,0-1-1,3 2 0,-2-2-25,0-1 0,0 1 0,0-1 1,0 1-1,0-1 0,0 0 0,0 0 1,0 1-1,0-1 0,0-1 0,0 1 0,0 0 1,0 0-1,0-1 0,0 1 0,0-1 0,0 0 1,-1 0-1,3 0 0,2-2-161,0-1 1,-1 1-1,1-1 1,-1 0-1,0 0 0,0 0 1,-1-1-1,1 0 0,-1 0 1,0 0-1,0 0 1,0-1-1,3-7 0,-2 2-19,0 0 0,0 0 0,-1 0-1,-1 0 1,0-1 0,3-17 0,-6-24-564</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6.516"/>
    </inkml:context>
    <inkml:brush xml:id="br0">
      <inkml:brushProperty name="width" value="0.025" units="cm"/>
      <inkml:brushProperty name="height" value="0.025" units="cm"/>
    </inkml:brush>
  </inkml:definitions>
  <inkml:trace contextRef="#ctx0" brushRef="#br0">20 214 13196,'0'0'8104,"-19"-62"-7880,44 36-31,0 0 159,9-1 32,0 2-256,0 5-128,-1 4-192,1 8-961,-7 5-1217,-4 3-1121,-5 0-866,-7 0-1504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6.878"/>
    </inkml:context>
    <inkml:brush xml:id="br0">
      <inkml:brushProperty name="width" value="0.025" units="cm"/>
      <inkml:brushProperty name="height" value="0.025" units="cm"/>
    </inkml:brush>
  </inkml:definitions>
  <inkml:trace contextRef="#ctx0" brushRef="#br0">0 91 8968,'0'0'4944,"9"7"-2921,-6-5-1914,4 3 267,0 0-1,1 0 1,0 0-1,0-1 1,11 4 0,-16-7-329,-1 0 1,0-1-1,0 1 1,1 0-1,-1-1 1,1 0 0,-1 0-1,0 0 1,1 0-1,-1 0 1,1 0 0,-1 0-1,0-1 1,1 0-1,-1 1 1,0-1 0,1 0-1,-1 0 1,0 0-1,0 0 1,0 0 0,0-1-1,0 1 1,0-1-1,0 1 1,0-1 0,-1 0-1,1 1 1,1-4-1,29-57 274,-12 18-252,-19 44-56,-1 0 1,0-1-1,0 1 0,0 0 1,0 0-1,0-1 0,1 1 0,-1 0 1,0 0-1,0-1 0,0 1 1,1 0-1,-1 0 0,0-1 1,0 1-1,1 0 0,-1 0 1,0 0-1,0 0 0,1-1 0,-1 1 1,0 0-1,1 0 0,-1 0 1,0 0-1,1 0 0,-1 0 1,0 0-1,0 0 0,1 0 0,-1 0 1,0 0-1,1 0 0,-1 0 1,0 0-1,1 0 0,-1 0 1,0 0-1,1 0 0,-1 1 1,0-1-1,1 0 0,11 16 788,9 36 570,-16-40-1232,-3-6-197,2 4 196,0 0-1,1-1 0,11 17 0,-16-25-171,1 0 1,-1 0-1,0-1 1,1 1-1,-1 0 1,1 0-1,0-1 0,-1 1 1,1-1-1,0 1 1,-1 0-1,1-1 1,0 1-1,0-1 0,-1 1 1,1-1-1,0 0 1,0 1-1,0-1 1,0 0-1,0 0 0,-1 0 1,1 1-1,0-1 1,0 0-1,0 0 1,0 0-1,0 0 0,0 0 1,0-1-1,-1 1 1,1 0-1,0 0 1,0-1-1,0 1 0,0 0 1,0-1-1,-1 1 1,1-1-1,0 1 1,0-1-1,-1 1 0,1-1 1,0 1-1,-1-1 1,1 0-1,-1 0 1,1 1-1,-1-1 0,1 0 1,-1 0-1,1 1 1,-1-1-1,0 0 1,1 0-1,-1 0 0,0 0 1,0-1-1,8-18-4279,1-1-5259</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7.555"/>
    </inkml:context>
    <inkml:brush xml:id="br0">
      <inkml:brushProperty name="width" value="0.025" units="cm"/>
      <inkml:brushProperty name="height" value="0.025" units="cm"/>
    </inkml:brush>
  </inkml:definitions>
  <inkml:trace contextRef="#ctx0" brushRef="#br0">30 323 14926,'0'0'6892,"-4"11"-6823,3-10-76,-21 60 251,21-58-210,0 1 0,1-1-1,0 1 1,-1-1 0,1 1-1,0-1 1,1 1 0,0 5-1,0-7-17,-1-1 0,1 0 0,-1 0 0,1 0 0,-1 0 0,1 1 0,0-1 0,-1 0 0,1 0 0,0 0 0,0 0 0,0-1 0,0 1 0,0 0 0,0 0 0,0 0 0,0-1 0,0 1 0,0-1 0,0 1 0,1-1 0,-1 1 0,0-1 0,2 1 0,-1-1 23,1 0-1,-1 0 1,0 0 0,0-1 0,1 1-1,-1-1 1,0 1 0,0-1-1,0 0 1,0 0 0,0 0 0,0 0-1,0 0 1,0 0 0,0-1-1,0 1 1,0-1 0,-1 1 0,1-1-1,-1 1 1,1-1 0,-1 0 0,3-4-1,30-54 915,-28 49-865,9-19-14,0 0 0,-2-1 0,-2 0 0,-1-1 1,-1 0-1,-2 0 0,-1-1 0,4-64 0,-13 90 43,-2 19-132,-3 23-28,4-4 53,2-1 0,1 1 0,1-1-1,2 1 1,1-1 0,8 40 0,-9-66-8,-1 0 0,0 0 0,1 0 0,0 0 0,0-1 0,0 1 0,0-1-1,1 1 1,-1-1 0,1 0 0,0 0 0,0 0 0,0 0 0,1 0 0,-1-1 0,0 0 0,1 1-1,4 1 1,-5-3 7,0 0 0,1-1 0,-1 1 0,0-1 0,1 1 0,-1-1 0,0 0 0,1 0 0,-1 0 0,0-1 0,1 1 0,-1-1 0,0 0 0,0 0 0,1 0 0,-1 0-1,0-1 1,0 1 0,0-1 0,-1 0 0,1 0 0,0 0 0,2-2 0,2-3-4,0 1 0,-1-1-1,1 0 1,-2 0 0,1 0 0,-1-1 0,0 0-1,-1 0 1,1-1 0,-2 1 0,6-15 0,-5 4-5,0 1 0,-1 0 0,-1-1 1,1-33-1,-4 53-3,1-1-1,0 0 1,0 0 0,0 0-1,0 0 1,0 0 0,-1 0-1,1 0 1,0 0 0,0 0-1,0 0 1,0 0 0,0 0-1,-1 0 1,1 0 0,0 0-1,0 0 1,0 0 0,0 0-1,0 0 1,-1 0 0,1 0-1,0 0 1,0 0 0,0 0-1,0 0 1,0 0 0,-1 0-1,1 0 1,0 0 0,0-1-1,0 1 1,0 0 0,0 0-1,0 0 1,0 0 0,0 0 0,-1 0-1,1 0 1,0-1 0,0 1-1,0 0 1,0 0 0,0 0-1,0 0 1,0 0 0,0-1-1,0 1 1,0 0 0,0 0-1,-7 14-269,4 1 239,1 0 0,0 0 0,1 0 0,0 1 0,2-1 0,0 0 0,4 24-1,-5-37 36,1-1 0,-1 0 0,1 1 0,0-1 1,-1 1-1,1-1 0,0 0 0,0 0 0,0 1 0,0-1 0,0 0 0,0 0 0,0 0 0,0 0 0,1 0 0,-1 0 0,0 0 0,0-1 0,1 1 0,-1 0 0,1-1 0,-1 1 0,1-1 0,-1 0 0,1 1 0,-1-1 0,1 0 0,-1 0 0,1 0 0,-1 0 0,1 0 0,-1 0 0,1 0 0,-1 0 0,1-1 0,-1 1 0,1-1 0,-1 1 0,0-1 0,1 0 0,-1 1 0,1-1 0,-1 0 0,0 0 0,2-1 0,6-4 21,1 0 1,-1-1 0,0 0 0,12-12 0,0-6-169,-17 19 93,0 0 1,1 1-1,0-1 1,0 1-1,0 0 1,1 1-1,7-6 1,-13 10 201,-8-4 126,1-1 0,0 0 1,0 0-1,0-1 0,0 0 0,-8-10 0,10 11-135,4 4-130,-1 0-1,1 0 1,0 0-1,0-1 1,0 1-1,0 0 1,0-1-1,0 1 1,0-1-1,1 0 1,-1 1-1,0-1 1,0-3-1,1 5-57,0-1-1,0 0 0,0 0 0,0 0 0,1 1 1,-1-1-1,0 0 0,0 1 0,1-1 1,-1 0-1,0 0 0,1 1 0,-1-1 0,0 0 1,1 1-1,-1-1 0,1 1 0,-1-1 0,1 1 1,0-1-1,0 0 0,5-2-719,0 0-1,0 0 1,-1 1-1,1 0 1,1 0 0,6 0-1,8-4-2937,21-9-6923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7.903"/>
    </inkml:context>
    <inkml:brush xml:id="br0">
      <inkml:brushProperty name="width" value="0.025" units="cm"/>
      <inkml:brushProperty name="height" value="0.025" units="cm"/>
    </inkml:brush>
  </inkml:definitions>
  <inkml:trace contextRef="#ctx0" brushRef="#br0">1 1 17264,'0'0'-7014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8.296"/>
    </inkml:context>
    <inkml:brush xml:id="br0">
      <inkml:brushProperty name="width" value="0.025" units="cm"/>
      <inkml:brushProperty name="height" value="0.025" units="cm"/>
    </inkml:brush>
  </inkml:definitions>
  <inkml:trace contextRef="#ctx0" brushRef="#br0">34 146 4164,'0'0'15273,"1"11"-14344,2 14-231,1 1-1,9 29 1,-10-45-532,0 1 0,1-1 0,0 1 0,0-1 0,1-1 0,1 1 0,0-1 0,0 0 0,8 10 0,-14-19-162,1 1 1,-1 0-1,1-1 1,-1 1-1,1 0 1,-1-1-1,1 1 1,0-1-1,-1 1 1,1-1-1,0 1 1,-1-1-1,1 1 1,0-1-1,0 1 1,-1-1-1,1 0 1,0 0-1,0 1 1,0-1-1,0 0 1,-1 0-1,1 0 1,0 0-1,0 0 1,0 0-1,0 0 1,-1 0-1,1 0 1,0-1-1,0 1 1,0 0-1,-1 0 1,1-1-1,0 1 1,0-1-1,-1 1 1,1 0-1,0-1 1,-1 1-1,1-1 1,0 0-1,-1 1 1,1-1-1,-1 1 1,1-1-1,-1 0 1,1 0-1,-1 1 1,1-1-1,-1 0 1,0 0-1,0 1 1,1-1-1,-1 0 1,0 0-1,0 0 1,0 1-1,0-1 1,0-1-1,6-51-2029,-7 46 1251,0 0 0,-1 0 0,1 0 0,-2 0 0,1 0 0,-1 1 0,1-1 0,-2 1 0,1 0 0,-1 0 0,-8-11 0,5 8-754,-16-25-4515</inkml:trace>
  <inkml:trace contextRef="#ctx0" brushRef="#br0" timeOffset="1">34 146 8904,'-34'-46'7560,"45"46"-6696,12-1 193,6 1 32,5 0-64,8-6-160,-2-10-224,-1-1-225,-3-2-320,-9 4-64,-8 2-256,-5 5-545,-12 3-992,-12 5-5830,-5 5 63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8.642"/>
    </inkml:context>
    <inkml:brush xml:id="br0">
      <inkml:brushProperty name="width" value="0.025" units="cm"/>
      <inkml:brushProperty name="height" value="0.025" units="cm"/>
    </inkml:brush>
  </inkml:definitions>
  <inkml:trace contextRef="#ctx0" brushRef="#br0">1 59 3651,'0'0'16176,"77"14"-15728,-42-28-288,-1-2-160,0 2-1729,-5 2-1699,-8 2-1376,-10 4-3236</inkml:trace>
  <inkml:trace contextRef="#ctx0" brushRef="#br0" timeOffset="1">11 199 7719,'0'0'13421,"56"27"-12748,-28-36-353,1 0-224,3 1-64,-3 0-96,-6 4-993,-2-1-1794,-8 0-3363</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8.972"/>
    </inkml:context>
    <inkml:brush xml:id="br0">
      <inkml:brushProperty name="width" value="0.025" units="cm"/>
      <inkml:brushProperty name="height" value="0.025" units="cm"/>
    </inkml:brush>
  </inkml:definitions>
  <inkml:trace contextRef="#ctx0" brushRef="#br0">0 49 13421,'0'0'6134,"8"2"-5846,-4-2-219,-1 0 1,0 1-1,1 0 0,-1 0 1,0 0-1,0 0 1,0 1-1,0-1 0,0 1 1,0-1-1,0 1 1,0 0-1,-1 0 0,1 1 1,-1-1-1,0 0 1,1 1-1,-1 0 0,0-1 1,3 7-1,-4-6 9,1 0 1,0-1-1,0 1 0,0 0 0,0-1 1,0 1-1,1-1 0,-1 1 0,1-1 1,0 0-1,-1 0 0,1 0 0,5 2 0,-6-4-60,0 0 0,0 0 0,0 0-1,0 0 1,0 0 0,0 0-1,0-1 1,0 1 0,0-1-1,0 1 1,0-1 0,-1 0-1,1 0 1,0 0 0,0 0-1,-1 0 1,1 0 0,0 0-1,-1 0 1,1-1 0,-1 1 0,0-1-1,1 1 1,0-3 0,31-42-640,-26 36 282,0-1 0,0 1 1,16-15-1,-23 24 342,1 1 0,-1-1 0,1 1 0,-1 0 0,1-1 0,0 1 1,-1 0-1,1-1 0,-1 1 0,1 0 0,0 0 0,-1-1 0,1 1 0,-1 0 0,1 0 0,0 0 0,-1 0 0,1 0 0,0 0 0,-1 0 1,1 0-1,0 0 0,-1 1 0,1-1 0,-1 0 0,1 0 0,0 0 0,-1 1 0,1-1 0,-1 0 0,1 1 0,-1-1 0,1 0 0,-1 1 1,1-1-1,-1 1 0,1-1 0,-1 1 0,1-1 0,-1 1 0,0-1 0,1 1 0,-1-1 0,0 1 0,0 0 0,1-1 0,-1 1 0,0-1 1,0 1-1,0 0 0,0-1 0,0 1 0,0 0 0,0-1 0,0 2 0,8 47 1046,-7-39-835,9 14 2,-9-24-208,-1 1 1,1-1 0,-1 0-1,1 1 1,-1-1 0,1 0-1,-1 1 1,1-1-1,-1 0 1,1 0 0,-1 1-1,1-1 1,0 0 0,-1 0-1,1 0 1,-1 0 0,1 0-1,0 0 1,-1 0-1,1 0 1,-1 0 0,1 0-1,0 0 1,0-1 0,1 0-190,-1 0 0,1 0 0,0 0 1,-1 0-1,1 0 0,-1-1 0,0 1 1,1-1-1,-1 1 0,0-1 0,0 1 1,0-1-1,0 0 0,0 1 1,0-1-1,0 0 0,-1 0 0,1 0 1,0 0-1,-1-2 0,4-19-4932,-4-3-2253</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9.362"/>
    </inkml:context>
    <inkml:brush xml:id="br0">
      <inkml:brushProperty name="width" value="0.025" units="cm"/>
      <inkml:brushProperty name="height" value="0.025" units="cm"/>
    </inkml:brush>
  </inkml:definitions>
  <inkml:trace contextRef="#ctx0" brushRef="#br0">1 0 7687,'0'0'10698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29.691"/>
    </inkml:context>
    <inkml:brush xml:id="br0">
      <inkml:brushProperty name="width" value="0.025" units="cm"/>
      <inkml:brushProperty name="height" value="0.025" units="cm"/>
    </inkml:brush>
  </inkml:definitions>
  <inkml:trace contextRef="#ctx0" brushRef="#br0">39 7 17136,'0'0'347,"-6"10"726,1 0-748,0 0 0,0 1 0,1-1 0,1 1 0,0 0 0,0 0 0,1 0 0,1 0 0,0 0 0,0 0-1,1 0 1,1 1 0,-1-1 0,5 17 0,-2-17-220,1 1 0,0-1 1,1 1-1,0-1 0,1-1 0,0 1 0,1-1 0,13 17 1,-18-25-49,1 1-1,-1-1 1,0 0 0,1 0 0,-1 0 0,1-1 0,-1 1 0,1 0 0,0-1 0,0 0 0,0 0 0,0 0 0,0 0-1,0 0 1,0 0 0,4-1 0,-4 0 12,0 0 1,0-1-1,0 0 0,0 0 0,0 0 1,0 0-1,0 0 0,0 0 1,-1-1-1,1 0 0,0 1 0,-1-1 1,1 0-1,-1 0 0,1 0 0,-1-1 1,0 1-1,0 0 0,2-5 0,7-8-23,-1-1-1,-1 0 1,0 0-1,-1-1 0,-1 0 1,7-25-1,20-112-181,-31 148 653,-2 2-3333</inkml:trace>
  <inkml:trace contextRef="#ctx0" brushRef="#br0" timeOffset="1">183 167 13100,'0'0'5766,"14"57"-4037,-1-46-768,3-5-640,5-1-161,-1-5-1057,3 0-1505,4-3-1698,-5-9-993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0.324"/>
    </inkml:context>
    <inkml:brush xml:id="br0">
      <inkml:brushProperty name="width" value="0.025" units="cm"/>
      <inkml:brushProperty name="height" value="0.025" units="cm"/>
    </inkml:brush>
  </inkml:definitions>
  <inkml:trace contextRef="#ctx0" brushRef="#br0">0 0 13581,'0'0'5344,"1"10"-4063,2 30-363,-3-39-889,0 1 0,1-1 0,-1 1 1,0-1-1,1 1 0,0-1 0,-1 0 0,1 1 0,0-1 0,0 0 1,0 1-1,0-1 0,0 0 0,0 0 0,0 0 0,0 0 0,0 0 1,1 0-1,-1 0 0,0 0 0,1 0 0,-1-1 0,0 1 0,1 0 1,-1-1-1,1 1 0,-1-1 0,1 0 0,-1 1 0,1-1 1,-1 0-1,1 0 0,0 0 0,-1 0 0,1 0 0,-1-1 0,3 1 1,5-1-59,-1-1 1,1 1 0,0-1-1,13-5 1,4-4-727,-19 7 547,1 1-1,0-1 1,0 1-1,0 1 1,0 0 0,0 0-1,0 0 1,1 1-1,-1 0 1,1 1-1,-1-1 1,11 3 0,-17-2 343,0 1-1,0 0 1,0 0 0,0 0 0,-1 0 0,1 1 0,0-1 0,-1 0 0,1 1-1,0-1 1,-1 1 0,0-1 0,1 1 0,-1 0 0,0 0 0,0 0 0,0-1 0,0 1-1,0 0 1,0 0 0,0 3 0,-1-3-94,1-1-1,-1 1 0,1 0 1,-1-1-1,1 1 1,0 0-1,0-1 0,0 1 1,0-1-1,0 1 1,0-1-1,0 0 1,0 1-1,1-1 0,-1 0 1,0 0-1,1 0 1,-1 0-1,1 0 0,-1 0 1,1 0-1,0-1 1,-1 1-1,1 0 1,0-1-1,-1 1 0,1-1 1,0 0-1,0 0 1,-1 0-1,1 0 0,0 0 1,0 0-1,0 0 1,-1 0-1,4-1 1,4-2-186,0 0 0,0 0 0,-1-1 0,1 0 0,-1-1 0,0 1 0,15-13 0,27-13-1824,-46 27 1849,0 1-1,1 0 1,-1 1-1,0-1 1,1 1-1,-1 0 1,1 0 0,-1 0-1,1 1 1,-1-1-1,1 1 1,0 0-1,8 1 1,-10 1 239,1 0 1,0 0-1,0 0 1,-1 0 0,1 1-1,-1-1 1,0 1-1,0 0 1,0 0-1,0 0 1,0 0-1,-1 1 1,1-1-1,2 7 1,-3-7-27,0-1 0,-1 1 1,1 0-1,0 0 0,1-1 0,-1 1 1,0-1-1,1 1 0,-1-1 0,1 0 1,0 0-1,0 0 0,0-1 0,0 1 1,0-1-1,0 1 0,0-1 0,0 0 0,0 0 1,1-1-1,-1 1 0,0-1 0,1 1 1,-1-1-1,1 0 0,-1 0 0,0-1 1,7 0-1,2-3-228,-1-1 1,1 0-1,-1-1 1,0 0-1,0 0 0,13-11 1,11-6-2338,-34 22 2508,1 0 1,0 0-1,0 0 0,-1 1 1,1-1-1,0 1 1,0-1-1,0 1 0,0 0 1,0-1-1,-1 1 0,1 0 1,0 0-1,0 0 1,0 1-1,0-1 0,0 0 1,0 1-1,2 0 0,32 21 2305,-32-19-2201,0 0 1,0 0-1,0 0 0,1-1 1,-1 1-1,1-1 1,-1 0-1,1-1 0,0 1 1,6 0-1,1-2-270,-1 0-1,1-1 1,-1-1-1,1 0 1,-1 0 0,1-1-1,-1-1 1,0 0-1,0 0 1,18-11-1,-20 10-409,-7 4 475,0 0 0,0 0 0,0 0-1,0 0 1,0 1 0,0-1 0,0 1 0,0-1-1,0 1 1,0-1 0,0 1 0,0 0 0,0 0-1,0 0 1,0 0 0,0 1 0,0-1 0,3 1-1,-2 1 159,-1 0 0,0 0 0,1 0-1,-1 0 1,0 0 0,0 0 0,-1 1 0,1-1-1,0 1 1,1 3 0,2 1 285,-4-4-318,1-1 0,0 0-1,-1 0 1,1 0-1,0 0 1,0 0 0,1 0-1,-1 0 1,0-1-1,0 1 1,1-1 0,-1 1-1,1-1 1,0 0-1,-1 0 1,1 0 0,0-1-1,-1 1 1,1-1-1,0 1 1,0-1 0,-1 0-1,5 0 1,6-2-293,-1 0 0,0 0 0,0-1 0,15-6 0,-19 5-822,1 1-1,-1 1 1,1 0-1,-1 0 1,1 0-1,0 1 0,11 0 1,-17 9 3832,0 3-2170,-3-11-699,0 0 0,1 1 0,-1-1 0,0 0 0,0 0 0,1 0 0,-1 0 0,0 0 0,1 0 0,-1 1 0,0-1 0,0 0 0,1 0 1,-1 0-1,0 0 0,1 0 0,-1 0 0,0 0 0,1 0 0,-1 0 0,0 0 0,1-1 0,-1 1 0,0 0 0,0 0 0,1 0 0,-1 0 0,0 0 1,0 0-1,1-1 0,-1 1 0,0 0 0,0 0 0,1 0 0,-1-1 0,0 1 0,0 0 0,0 0 0,1-1 0,8-10-6703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0.212"/>
    </inkml:context>
    <inkml:brush xml:id="br0">
      <inkml:brushProperty name="width" value="0.035" units="cm"/>
      <inkml:brushProperty name="height" value="0.035" units="cm"/>
      <inkml:brushProperty name="color" value="#E71224"/>
    </inkml:brush>
  </inkml:definitions>
  <inkml:trace contextRef="#ctx0" brushRef="#br0">22 1 15563,'-8'5'1553,"1"7"-1049,1-2-256,6-2 920,6 0-696,9-3-824,4 0 488,7-3-264,3 1-112</inkml:trace>
  <inkml:trace contextRef="#ctx0" brushRef="#br0" timeOffset="0.99">388 64 13979,'-12'48'2004,"8"-34"-1481,0 1 1,0-1-1,2 1 1,0 0-1,0 0 0,1 0 1,1 0-1,2 16 1,-2-30-524,0 0 1,1 1-1,-1-1 1,0 0-1,0 0 1,1 0-1,-1 0 1,1 0-1,-1 0 1,1 0-1,-1 0 1,1 0-1,0 0 1,-1 0-1,1 0 1,0 0-1,0-1 1,0 1-1,0 0 1,-1 0-1,1-1 1,0 1-1,0-1 1,0 1-1,0-1 1,1 1-1,-1-1 1,0 1-1,0-1 1,0 0-1,0 0 1,0 0-1,0 0 1,1 0-1,-1 0 1,0 0-1,0 0 1,0 0-1,0 0 1,2-1-1,4-1-211,0-1 1,0 1-1,0-2 0,0 1 0,6-5 0,0 1-155,-8 4 173,-1 1 1,1 0 0,0 0-1,0 0 1,0 0 0,10-1-1,-14 3 180,0 0 0,0 0 1,1 0-1,-1 0 0,0 1 0,0-1 0,0 0 0,1 0 1,-1 1-1,0-1 0,0 1 0,0-1 0,0 1 0,0 0 0,0-1 1,0 1-1,0 0 0,0-1 0,0 1 0,0 0 0,0 0 0,-1 0 1,1 0-1,0 0 0,-1 0 0,1 0 0,0 0 0,-1 0 0,0 1 1,1-1-1,-1 0 0,0 0 0,1 0 0,-1 3 0,1 5 221,0 0-1,0 0 0,-1 0 0,0 1 1,-1-1-1,0 0 0,-1 0 0,1 0 0,-7 16 1,0-2 774,-1-1 0,-19 33 0,21-42-321,-1-1 1,-16 20 0,22-29-552,-1 0 1,1 0-1,-1-1 0,0 1 1,0-1-1,0 1 1,0-1-1,0 0 0,0 0 1,-1-1-1,1 1 1,-1-1-1,1 1 0,-1-1 1,-7 1-1,10-2-154,-1 0-1,1 0 0,-1-1 0,1 1 1,-1 0-1,1-1 0,-1 1 1,1-1-1,-1 0 0,1 1 1,-1-1-1,1 0 0,0 0 1,0 0-1,-1 0 0,1 0 1,0 0-1,0 0 0,0 0 1,0 0-1,0-1 0,0 1 0,1 0 1,-1-1-1,0 1 0,0-1 1,1 1-1,-1-1 0,1 1 1,0-1-1,-1 1 0,1-1 1,0-1-1,-1-7-359,0 0-1,0 0 1,2-17 0,3-12-237,6-6-201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0.656"/>
    </inkml:context>
    <inkml:brush xml:id="br0">
      <inkml:brushProperty name="width" value="0.025" units="cm"/>
      <inkml:brushProperty name="height" value="0.025" units="cm"/>
    </inkml:brush>
  </inkml:definitions>
  <inkml:trace contextRef="#ctx0" brushRef="#br0">69 1 9417,'0'0'9230,"-8"4"-7399,7-3-1799,-31 16 1431,30-16-1407,0 0 1,0 0 0,0 0 0,0 1 0,1-1 0,-1 0 0,0 1-1,1-1 1,-1 1 0,1 0 0,0 0 0,-1-1 0,1 1-1,0 0 1,0 0 0,-1 4 0,36-6-3703,9-2-2849,11 1 1716,-4 7 4490,-49-6 521,0 0-1,1 0 1,-1 1 0,1-1-1,-1 0 1,0 1 0,0 0-1,1-1 1,-1 1 0,0 0-1,0-1 1,0 1-1,1 0 1,-1 0 0,0 0-1,0 0 1,0 0 0,-1 0-1,1 1 1,0-1 0,0 0-1,-1 0 1,1 1 0,0-1-1,-1 0 1,1 1 0,-1-1-1,0 0 1,0 1 0,1-1-1,-1 1 1,0-1 0,0 0-1,0 1 1,0-1-1,0 1 1,-1-1 0,1 0-1,0 1 1,-1-1 0,1 0-1,-1 1 1,1-1 0,-1 0-1,-1 3 1,-1 1 508,0 1 0,0-1 1,-1 0-1,0 0 0,0 0 0,0 0 0,-1-1 1,-9 8-1,10-9-464,1-1 1,-2 0 0,1 0 0,0 0-1,0 0 1,-1-1 0,1 1-1,-1-1 1,1 0 0,-6 0 0,-14-7-2200,23 5 1357,-1 0 0,1 0 0,0 0-1,0 0 1,-1 0 0,1-1 0,0 1-1,0 0 1,0-1 0,1 1-1,-1-1 1,0 1 0,1-1 0,-2-2-1,-2-12-10958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0.988"/>
    </inkml:context>
    <inkml:brush xml:id="br0">
      <inkml:brushProperty name="width" value="0.025" units="cm"/>
      <inkml:brushProperty name="height" value="0.025" units="cm"/>
    </inkml:brush>
  </inkml:definitions>
  <inkml:trace contextRef="#ctx0" brushRef="#br0">1 45 14798,'0'0'9993,"59"-3"-8839,-31-2-354,6-4-704,5 4-288,-1-2-1858,-2 1-1217,-8-3-3267</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2.048"/>
    </inkml:context>
    <inkml:brush xml:id="br0">
      <inkml:brushProperty name="width" value="0.025" units="cm"/>
      <inkml:brushProperty name="height" value="0.025" units="cm"/>
    </inkml:brush>
  </inkml:definitions>
  <inkml:trace contextRef="#ctx0" brushRef="#br0">11 116 14798,'0'0'53,"-2"11"348,-1 2-133,1 0 1,0 0-1,1 1 0,1-1 1,0 1-1,0-1 0,4 14 1,-4-23-186,0 0 0,1-1 0,0 1 0,0 0 0,0 0 0,0-1 1,0 1-1,1-1 0,0 1 0,0-1 0,0 0 0,0 1 0,0-1 0,1 0 1,-1 0-1,1-1 0,0 1 0,0 0 0,0-1 0,0 0 0,0 0 0,0 0 1,1 0-1,-1 0 0,1-1 0,-1 1 0,1-1 0,0 0 0,-1 0 0,1 0 1,0-1-1,7 1 0,-6-2-35,0 0 1,0 0-1,0 0 0,0-1 1,0 0-1,0 0 1,0 0-1,-1 0 0,1-1 1,-1 0-1,1 0 1,-1 0-1,0 0 0,0-1 1,-1 0-1,1 0 1,-1 0-1,0 0 0,0 0 1,0-1-1,0 1 1,-1-1-1,3-6 1,0 1-19,-1-1 0,0 1 0,0-1 1,-1 1-1,0-1 0,-1 0 0,-1 0 1,0 0-1,0-1 0,-1-10 0,0 22-34,0-1 0,-1 1 0,1 0 0,0 0 0,0-1 0,0 1 0,-1 0 0,1 0 0,0-1-1,0 1 1,-1 0 0,1 0 0,0 0 0,-1-1 0,1 1 0,0 0 0,-1 0 0,1 0-1,0 0 1,-1 0 0,1 0 0,0 0 0,-1 0 0,1 0 0,0 0 0,-1 0 0,1 0-1,0 0 1,-1 0 0,1 0 0,0 0 0,-1 0 0,1 0 0,0 0 0,-1 0 0,1 0-1,0 1 1,-1-1 0,1 0 0,0 0 0,0 0 0,-1 1 0,1-1 0,0 0 0,0 0 0,-1 1-1,1-1 1,0 0 0,0 0 0,0 1 0,0-1 0,-1 0 0,1 1 0,0-1 0,0 0-1,0 1 1,0-1 0,0 0 0,0 1 0,0-1 0,0 0 0,0 1 0,0-1 0,0 1 0,-1 3-5,1 1 0,0-1 0,0 0 0,0 1 0,0-1 1,0 1-1,1-1 0,0 0 0,0 1 0,0-1 0,1 0 0,-1 0 1,1 0-1,0 0 0,0 0 0,0 0 0,1-1 0,-1 1 1,1-1-1,0 1 0,3 2 0,-3-4 36,-1 0 0,1 0-1,0 0 1,0 0 0,-1-1 0,1 1-1,0-1 1,0 1 0,1-1 0,-1 0 0,0-1-1,0 1 1,0 0 0,1-1 0,-1 0-1,0 0 1,1 0 0,-1 0 0,0 0-1,0-1 1,1 1 0,-1-1 0,0 0 0,0 0-1,0 0 1,0 0 0,0-1 0,0 1-1,4-3 1,-2 0 28,-1 0 0,0-1-1,0 1 1,0-1 0,-1 1 0,1-1 0,-1 0-1,-1 0 1,1-1 0,0 1 0,-1 0-1,0-1 1,-1 0 0,1 1 0,-1-1 0,0 0-1,0 0 1,-1 0 0,0 0 0,0 0-1,0 1 1,-2-11 0,2 15-58,0 1 1,0 0-1,0-1 1,0 1-1,0-1 0,0 1 1,0 0-1,0-1 1,0 1-1,0-1 0,0 1 1,0 0-1,0-1 1,0 1-1,0 0 0,0-1 1,0 1-1,-1 0 1,1-1-1,0 1 0,0 0 1,0-1-1,-1 1 1,1 0-1,0-1 0,0 1 1,-1 0-1,1 0 1,0-1-1,-1 1 0,1 0 1,0 0-1,-1-1 1,1 1-1,0 0 0,-1 0 1,1 0-1,0 0 1,-1 0-1,1 0 0,-1 0 1,1 0-1,0 0 1,-1 0-1,1 0 0,-1 0 1,1 0-1,0 0 1,-1 0-1,1 0 0,0 0 1,-1 0-1,1 0 1,-1 1-1,1-1 0,0 0 1,-1 0-1,1 0 0,0 1 1,0-1-1,-1 0 1,1 0-1,0 1 0,-1 0 1,-16 21-277,15-14 266,0-1 1,1 1-1,0 0 1,0 0-1,1-1 1,0 1-1,0 0 1,1 8-1,0-15 13,-1 0 0,1-1 0,-1 1 0,1-1 0,0 1 0,-1-1-1,1 1 1,0-1 0,-1 1 0,1-1 0,0 0 0,-1 1 0,1-1-1,0 0 1,0 1 0,0-1 0,-1 0 0,1 0 0,0 0 0,0 0-1,0 0 1,-1 0 0,1 0 0,1 0 0,25-1-175,-22 1 44,2-1 2,0 0 0,0-1 0,0 0 0,-1 0 0,1 0 0,0-1 0,-1 0 0,0 0 0,0 0 0,10-8 0,-9 5 695,0 1-1,-1-1 1,1 0 0,8-13-1,-11 16-517,-1-1-1,1 1 1,0 0-1,-1 0 1,1 1-1,1-1 1,-1 1-1,0 0 1,6-2-1,-5 2-245,1-1 0,-1 1-1,0-1 1,0 0 0,0 0 0,7-8-1,-8 8-529,-1-1 0,-1 0 0,1 0 0,-1 0 0,1 0 0,-1 0 0,2-7 0,3-14-5390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2.736"/>
    </inkml:context>
    <inkml:brush xml:id="br0">
      <inkml:brushProperty name="width" value="0.025" units="cm"/>
      <inkml:brushProperty name="height" value="0.025" units="cm"/>
    </inkml:brush>
  </inkml:definitions>
  <inkml:trace contextRef="#ctx0" brushRef="#br0">25 1 14862,'0'0'267,"-4"10"53,0 1 12,0-1 0,1 1 0,0 0-1,1 0 1,0 0 0,1 0 0,0 0 0,1 1-1,0-1 1,1 0 0,0 0 0,4 16 0,4-3-230,1 0 1,1-1 0,2 0-1,0-1 1,1-1-1,1 0 1,1-1 0,21 20-1,-37-39-90,1-1-1,-1 1 0,0-1 0,1 1 1,-1-1-1,0 1 0,1-1 1,-1 0-1,1 1 0,-1-1 1,1 1-1,-1-1 0,1 0 0,-1 0 1,1 1-1,-1-1 0,1 0 1,-1 0-1,1 0 0,-1 0 1,1 1-1,0-1 0,-1 0 0,1 0 1,-1 0-1,1 0 0,-1 0 1,1 0-1,0-1 0,-1 1 1,1 0-1,-1 0 0,1-1 1,6-18 343,-9-29-193,0 39-211,0 0-1,-1 1 0,0 0 1,-7-15-1,8 19 40,0 1-1,1 0 1,-1 0-1,0 0 1,-1 0-1,1 1 1,0-1-1,-1 0 1,0 1-1,1 0 1,-1-1-1,0 1 1,0 0-1,-6-3 1,8 6 8,1-1 0,0 0-1,-1 0 1,1 0 0,0 1 0,-1-1 0,1 0 0,0 0 0,0 1 0,-1-1 0,1 0 0,0 1 0,0-1 0,0 0 0,-1 1 0,1-1-1,0 0 1,0 1 0,0-1 0,0 0 0,0 1 0,0-1 0,0 0 0,0 1 0,0-1 0,0 1 0,0-1 0,0 0 0,0 1 0,0-1-1,0 0 1,0 1 0,0-1 0,0 0 0,0 1 0,1-1 0,-1 0 0,0 1 0,0-1 0,0 0 0,1 1 0,-1-1 0,10 21-43,-7-18 61,0 0 0,1 0 0,0 0 0,0 0 0,0 0 0,0-1-1,0 1 1,0-1 0,1 0 0,-1-1 0,1 1 0,-1-1 0,1 0 0,0 0 0,-1 0-1,1-1 1,0 1 0,0-1 0,-1 0 0,1-1 0,0 1 0,0-1 0,-1 0 0,1 0-1,-1 0 1,1-1 0,-1 0 0,6-2 0,-3 0 10,-1-1-1,1 0 1,-1 0 0,0 0-1,0 0 1,0-1 0,-1 0-1,0-1 1,0 1 0,-1-1-1,0 0 1,0 0-1,0 0 1,-1 0 0,0-1-1,2-8 1,4-29 111,-9 21-35,0 23-98,0 1 0,0 0 0,0-1 1,0 1-1,0 0 0,0-1 0,0 1 1,0 0-1,0-1 0,0 1 0,0 0 1,-1-1-1,1 1 0,0 0 0,0-1 1,0 1-1,0 0 0,-1 0 1,1-1-1,0 1 0,0 0 0,-1 0 1,1-1-1,0 1 0,0 0 0,-1 0 1,1 0-1,0-1 0,-1 1 0,1 0 1,0 0-1,-1 0 0,1 0 0,0 0 1,-1 0-1,1 0 0,-1 0 0,0 0 3,0 1 0,0-1 0,0 1 0,0-1 0,1 1-1,-1 0 1,0 0 0,0 0 0,0-1 0,1 1 0,-1 0-1,0 0 1,1 0 0,-1 0 0,1 0 0,-1 0 0,1 0-1,-1 0 1,1 0 0,0 0 0,-1 3 0,-4 27 67,4-25-42,1-5-40,-3 14 147,1-1 0,1 1 0,1 0 0,0 0 0,2 21 0,-1-34-86,-1 1 0,1-1-1,0 1 1,-1-1-1,1 1 1,0-1 0,0 0-1,1 1 1,-1-1-1,0 0 1,1 0-1,-1 0 1,1 0 0,0 0-1,0 0 1,0-1-1,0 1 1,0 0-1,0-1 1,0 0 0,0 1-1,0-1 1,1 0-1,-1 0 1,1 0 0,-1-1-1,1 1 1,-1 0-1,1-1 1,-1 0-1,1 1 1,-1-1 0,1 0-1,-1-1 1,1 1-1,-1 0 1,1-1 0,3 0-1,0-1-19,1 0 0,-1 0 1,0-1-1,-1 0 0,1 0 0,0-1 0,-1 1 0,1-1 0,-1 0 1,0 0-1,-1-1 0,1 0 0,-1 0 0,0 0 0,0 0 0,0 0 1,-1-1-1,0 0 0,0 1 0,4-13 0,-1 5-144,-1-1-1,-1 0 1,0 0-1,-1 0 0,3-22 1,-6 141 191,1-104-98,-1 1 1,0-1-1,1 0 1,-1 0-1,1 1 1,-1-1-1,1 0 1,0 0-1,-1 1 1,1-1-1,0 0 1,0 0-1,0 0 1,0 0-1,0 0 1,0 0-1,0-1 1,0 1-1,0 0 1,0 0 0,0-1-1,0 1 1,1-1-1,-1 1 1,0-1-1,1 1 1,-1-1-1,0 0 1,1 0-1,-1 1 1,0-1-1,1 0 1,2-1-1,19-5-2995,-21 5 2549,-1 0 1,0 0 0,0 0-1,0 0 1,0 0-1,0 0 1,0 0-1,0 0 1,0 0 0,0 0-1,0 0 1,-1-1-1,1 1 1,1-2 0,3-19-7711</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3.084"/>
    </inkml:context>
    <inkml:brush xml:id="br0">
      <inkml:brushProperty name="width" value="0.025" units="cm"/>
      <inkml:brushProperty name="height" value="0.025" units="cm"/>
    </inkml:brush>
  </inkml:definitions>
  <inkml:trace contextRef="#ctx0" brushRef="#br0">0 0 18033,'0'0'4004,"56"29"-9321,-39-29-2274</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3.525"/>
    </inkml:context>
    <inkml:brush xml:id="br0">
      <inkml:brushProperty name="width" value="0.025" units="cm"/>
      <inkml:brushProperty name="height" value="0.025" units="cm"/>
    </inkml:brush>
  </inkml:definitions>
  <inkml:trace contextRef="#ctx0" brushRef="#br0">16 0 14414,'0'0'742,"-3"12"106,-1 10-33,0 0-1,2 1 1,0-1-1,2 0 1,0 1-1,1-1 1,6 27-1,-6-41-772,0 0-1,1 0 0,1 0 0,-1 0 0,1-1 0,0 1 0,1-1 0,-1 1 0,2-1 0,-1 0 0,1-1 0,0 1 1,0-1-1,1 0 0,0 0 0,0-1 0,0 1 0,1-1 0,-1-1 0,1 1 0,1-1 0,-1-1 0,0 1 1,13 3-1,-13-6-78,1 1 1,0-2 0,0 1-1,0-1 1,0 0 0,-1-1 0,1 0-1,0 0 1,0-1 0,-1 0-1,1 0 1,-1 0 0,1-1 0,-1 0-1,9-6 1,36-12-99,-43 19 98,1 0-1,0 1 0,0 0 1,-1 1-1,1 0 1,0 0-1,18 4 0,-19-3 16,-1 1 0,1-2 0,-1 1 0,1-1 0,-1 0 0,1-1-1,-1 0 1,1 0 0,-1-1 0,16-5 0,33-29-2988,-50 30 2275,0 0 0,1 1 0,-1 0 0,1 0 0,1 1 0,-1 0 0,0 0 0,14-3 0,-21 7 824,0 0 0,0 0 0,0 0 0,0 0 0,0 0 0,0 0 0,0 1 0,0-1 0,0 0 0,0 1 1,0-1-1,0 1 0,-1-1 0,1 1 0,0-1 0,0 1 0,0-1 0,-1 1 0,1 0 0,0-1 0,-1 1 0,1 0 1,0 0-1,-1 0 0,1 0 0,-1-1 0,0 1 0,1 0 0,-1 0 0,1 2 0,9 37 2588,-7-23-2035,5 8-284,1 1 1,1-2-1,1 1 0,2-2 1,0 1-1,1-2 0,30 37 1,-38-52-642,-1 0 1,-1 1-1,1 0 1,-2 0-1,1 0 1,-1 0-1,0 0 1,3 12-1,-6-18 328,1 0 0,-1 0-1,0-1 1,0 1 0,0 0 0,1 0-1,-2 0 1,1 0 0,0-1-1,0 1 1,-1 0 0,1 0 0,0 0-1,-1-1 1,0 1 0,1 0-1,-1-1 1,0 1 0,0 0 0,0-1-1,0 1 1,0-1 0,-1 0-1,1 1 1,0-1 0,-1 0 0,1 0-1,-1 0 1,1 0 0,-1 0-1,1 0 1,-1 0 0,0 0-1,1-1 1,-1 1 0,0-1 0,0 1-1,1-1 1,-1 1 0,0-1-1,0 0 1,0 0 0,1 0 0,-1 0-1,-3-1 1,2 1 81,0 0 1,0-1-1,1 1 1,-1-1-1,0 1 1,1-1-1,-1 0 1,0 0-1,1 0 1,-1 0-1,1-1 1,-1 1-1,1-1 1,0 1-1,0-1 1,0 0-1,-3-3 1,1 0-49,0 0 1,0-1 0,0 1-1,1-1 1,0 0 0,1 0-1,-4-8 1,1-3-88,1 1 0,1-1 0,0 0 0,0-34 0,3 43-33,0 1-1,1-1 0,0 1 0,0-1 0,0 1 0,1-1 0,1 1 1,-1 0-1,1 0 0,0 0 0,7-10 0,1 1-1647,2 1-1,-1 1 1,21-18-1,-4 4-6530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5.284"/>
    </inkml:context>
    <inkml:brush xml:id="br0">
      <inkml:brushProperty name="width" value="0.025" units="cm"/>
      <inkml:brushProperty name="height" value="0.025" units="cm"/>
    </inkml:brush>
  </inkml:definitions>
  <inkml:trace contextRef="#ctx0" brushRef="#br0">154 427 19026,'0'0'336,"-11"0"385,4 0-578,0 0 0,1 1 1,-1 0-1,0 0 0,1 1 0,-1-1 1,1 1-1,-1 1 0,1-1 0,0 1 1,0 0-1,0 1 0,1-1 0,-1 1 1,1 0-1,0 1 0,-8 8 0,10-11-115,1 0-1,0 1 1,0-1-1,0 1 1,0 0-1,0-1 1,1 1-1,-1 0 1,1 0-1,-1 0 0,1 0 1,0 0-1,0 5 1,1-8-19,0 1 0,1-1-1,-1 0 1,1 1 0,-1-1 0,0 0 0,1 1 0,-1-1 0,1 0 0,-1 0 0,1 0-1,-1 1 1,1-1 0,-1 0 0,1 0 0,-1 0 0,1 0 0,-1 0 0,1 0 0,-1 0-1,1 0 1,-1 0 0,1 0 0,-1 0 0,1 0 0,-1-1 0,1 1 0,-1 0 0,1 0-1,-1 0 1,1-1 0,18-5 225,-11 1-192,0-1 0,1 0 0,-2 0 1,15-15-1,17-14-739,-38 34 683,-1 1-1,1 0 1,-1 0 0,1 0-1,-1-1 1,1 1 0,0 0 0,-1 0-1,1 0 1,-1 0 0,1 0-1,-1 0 1,1 0 0,0 0 0,-1 0-1,1 0 1,-1 0 0,1 0-1,-1 1 1,1-1 0,-1 0 0,1 0-1,0 1 1,-1-1 0,1 0-1,-1 1 1,0-1 0,1 0 0,-1 1-1,1-1 1,-1 0 0,0 1-1,1-1 1,-1 1 0,0-1 0,1 1-1,-1-1 1,0 1 0,0-1-1,1 1 1,-1-1 0,0 1 0,0 0-1,0-1 1,0 1 0,0-1-1,0 1 1,0-1 0,0 1 0,0 1-1,4 37-33,-4-35 40,10 110 23,-4-70 112,-2-1 0,-2 1 0,-8 84 0,-2-103 704,3-19-278,2-17 12,4-36-972,2 1 0,2 0-1,16-71 1,-15 94 366,1 0-1,0 0 1,2 0-1,1 1 1,0 1-1,2 0 1,0 0-1,29-34 1,-41 54 33,0 1 1,0-1-1,0 1 0,0 0 1,1-1-1,-1 1 1,0-1-1,0 1 0,1-1 1,-1 1-1,0 0 1,1-1-1,-1 1 0,0 0 1,1-1-1,-1 1 0,0 0 1,1-1-1,-1 1 1,1 0-1,-1 0 0,1 0 1,-1-1-1,1 1 1,-1 0-1,1 0 0,-1 0 1,1 0-1,-1 0 0,1 0 1,-1 0-1,1 0 1,-1 0-1,1 0 0,-1 0 1,1 0-1,-1 0 1,1 0-1,-1 1 0,1-1 1,3 22 31,-4-20-11,0-1 0,-1 1 1,1 0-1,0-1 0,0 1 1,0-1-1,1 1 0,-1 0 1,0-1-1,0 1 0,1-1 1,-1 1-1,1-1 0,0 1 1,-1-1-1,1 1 0,0-1 1,0 0-1,0 1 0,0-1 1,0 0-1,0 0 1,0 0-1,0 0 0,0 1 1,1-2-1,1 3 0,5-4 18,-1 1 0,0-1 0,1-1 0,-1 1 0,0-1 0,0 0 0,0-1 0,0 0 0,0 0 0,-1 0 0,1-1 0,-1 0 0,0 0 0,0-1 0,-1 0 0,1 0 0,-1 0 0,6-8 0,10-11 13,-2-1 0,31-52 0,16-53-140,-66 128 42,-14 37-298,6-14 426,0 0 0,2 0 1,0 0-1,1 1 0,1 0 0,1 0 0,1 0 0,2 36 0,0-56-65,0 0 0,0-1-1,0 1 1,0 0-1,1 0 1,-1 0-1,0-1 1,1 1-1,0 0 1,-1 0-1,1-1 1,0 1 0,0 0-1,0-1 1,0 1-1,0-1 1,0 1-1,0-1 1,0 0-1,1 0 1,-1 1-1,1-1 1,-1 0 0,1 0-1,-1 0 1,1 0-1,-1-1 1,1 1-1,0 0 1,0-1-1,-1 1 1,1-1-1,0 1 1,0-1 0,0 0-1,-1 0 1,1 0-1,0 0 1,0 0-1,0 0 1,0 0-1,-1-1 1,1 1-1,3-2 1,1 0 28,1 0 0,-1-1 0,0 0-1,1 0 1,-2-1 0,1 1 0,0-1 0,-1-1 0,1 1 0,8-10 0,3-10-75,-2-1 1,0 0-1,-2-1 1,0 0 0,-2-1-1,-1-1 1,-1 1 0,-2-2-1,7-45 1,-14 88-91,0 0 0,1 0-1,1 0 1,0 0 0,4 14 0,-6-28 133,0-1 0,0 1 0,0 0 0,0-1 1,0 1-1,0 0 0,1-1 0,-1 1 0,0 0 0,0 0 0,0-1 0,0 1 0,0 0 0,0-1 0,0 1 0,1 0 1,-1 0-1,0-1 0,0 1 0,0 0 0,1 0 0,-1-1 0,0 1 0,0 0 0,1 0 0,-1 0 0,0-1 1,1 1-1,-1 0 0,0 0 0,0 0 0,1 0 0,-1 0 0,0 0 0,1 0 0,-1-1 0,0 1 0,1 0 0,-1 0 1,0 0-1,1 0 0,-1 1 0,0-1 0,1 0 0,-1 0 0,0 0 0,0 0 0,1 0 0,-1 0 0,0 0 0,1 1 1,-1-1-1,0 0 0,0 0 0,1 0 0,-1 0 0,0 1 0,0-1 0,1 0 0,-1 0 0,0 1 0,0-1 1,0 0-1,0 1 0,1-1 0,-1 0 0,0 0 0,0 1 0,0 0 0,9-24 184,-3-22-72,-5 36-134,0 0 0,0 0 1,1 0-1,0 0 0,1 0 0,5-12 1,0 1 27,-2 6-121,-8 31 75,-8 52 471,3 0 0,3 83 0,9-107-381,-5-43-45,0 0 0,0-1 0,1 1 0,-1 0 1,1-1-1,-1 1 0,1-1 0,0 1 0,-1 0 0,1-1 1,0 0-1,0 1 0,0-1 0,0 0 0,0 1 1,0-1-1,1 0 0,-1 0 0,0 0 0,1 0 0,-1 0 1,1 0-1,1 1 0,-2-3-36,-1 1-1,0 0 1,1 0 0,-1 0-1,0-1 1,1 1-1,-1 0 1,0-1 0,0 1-1,1 0 1,-1-1 0,0 1-1,0 0 1,0-1-1,1 1 1,-1-1 0,0 1-1,0 0 1,0-1 0,0 1-1,0-1 1,0 1-1,0 0 1,0-1 0,0 1-1,0-1 1,0 1-1,0 0 1,0-1 0,0 1-1,0-1 1,0 1 0,-1 0-1,1-1 1,0 0 0,-5-18-787,-10-6-526,-1 0 0,0 1 0,-26-26 0,-7-13 1458,48 63-41,1-1 0,0 1 0,-1 0 0,1-1 0,0 1 0,-1-1 0,1 1 0,0 0-1,0-1 1,-1 1 0,1-1 0,0 1 0,0-1 0,0 1 0,0-1 0,0 1 0,0 0 0,-1-1-1,1 1 1,0-1 0,1 1 0,-1-1 0,0 1 0,0-1 0,0 1 0,0-1 0,0 1 0,0-1-1,0 1 1,1-1 0,-1 1 0,0 0 0,0-1 0,1 1 0,-1-1 0,1 0 0,21-5 620,38 8-1323,-52-1 835,23 2-823,10 1-5143,-34-4-57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5.678"/>
    </inkml:context>
    <inkml:brush xml:id="br0">
      <inkml:brushProperty name="width" value="0.025" units="cm"/>
      <inkml:brushProperty name="height" value="0.025" units="cm"/>
    </inkml:brush>
  </inkml:definitions>
  <inkml:trace contextRef="#ctx0" brushRef="#br0">4 0 14990,'-3'5'-192,"3"0"-1121,11-2-321,1-2-4772</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6.705"/>
    </inkml:context>
    <inkml:brush xml:id="br0">
      <inkml:brushProperty name="width" value="0.025" units="cm"/>
      <inkml:brushProperty name="height" value="0.025" units="cm"/>
    </inkml:brush>
  </inkml:definitions>
  <inkml:trace contextRef="#ctx0" brushRef="#br0">1 266 15791,'0'0'3390,"8"2"-2419,1-2-881,0 0 0,0-1-1,0 0 1,0 0-1,0-1 1,0 0 0,-1 0-1,1-1 1,0-1-1,-1 1 1,0-1-1,0 0 1,0-1 0,0 0-1,11-11 1,4-1-175,-2-2 0,0 0 0,-1-2 0,19-25 0,-38 44 81,27-38-106,-27 38 129,0 0-1,0 0 1,0 0-1,0 0 1,0 0-1,-1 0 1,1 0-1,-1 0 1,1-1-1,-1 1 1,0 0-1,0 0 1,0 0 0,0 0-1,0-1 1,0 1-1,-1 0 1,1 0-1,-2-2 1,2 3 2,-1 1 1,1-1 0,-1 1 0,0-1-1,1 1 1,-1-1 0,1 1-1,-1 0 1,0-1 0,0 1 0,1 0-1,-1 0 1,0-1 0,0 1 0,1 0-1,-1 0 1,0 0 0,0 0 0,0 0-1,1 0 1,-1 0 0,0 0 0,0 0-1,1 1 1,-1-1 0,0 0 0,0 0-1,1 1 1,-2-1 0,-21 12 206,14-5-206,1 2-1,0-1 0,0 1 0,1 0 0,0 1 0,1 0 0,0 0 0,0 0 0,1 1 0,0 0 0,1 0 0,1 0 1,-1 0-1,2 1 0,0-1 0,0 1 0,1-1 0,0 1 0,1 12 0,1-22-11,0-1-1,0 0 0,0 0 1,0 1-1,-1-1 1,2 0-1,-1 0 1,0 0-1,0 0 1,0-1-1,0 1 0,0 0 1,1 0-1,-1-1 1,0 1-1,1-1 1,-1 1-1,1-1 0,-1 1 1,0-1-1,1 0 1,-1 0-1,1 0 1,-1 1-1,1-2 1,-1 1-1,3 0 0,45-5-11,-39 3-631,-1-1 0,1 0 0,-1 0-1,17-10 1,14-11-7102,-13 2-3866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7.064"/>
    </inkml:context>
    <inkml:brush xml:id="br0">
      <inkml:brushProperty name="width" value="0.025" units="cm"/>
      <inkml:brushProperty name="height" value="0.025" units="cm"/>
    </inkml:brush>
  </inkml:definitions>
  <inkml:trace contextRef="#ctx0" brushRef="#br0">154 6 16848,'0'0'1836,"-10"-1"310,-1 0-1564,-57-2 1826,64 2-2356,1 2 1,-1-1-1,1 0 1,-1 1-1,0 0 0,1-1 1,-1 2-1,1-1 1,0 0-1,-1 1 1,1-1-1,0 1 1,0 0-1,0 0 0,0 0 1,-4 4-1,7-5-59,-1-1 0,1 0 0,0 1-1,-1-1 1,1 1 0,0-1 0,-1 1 0,1-1-1,0 1 1,0-1 0,0 1 0,-1-1-1,1 1 1,0-1 0,0 1 0,0-1 0,0 1-1,0-1 1,0 1 0,0 0 0,0-1-1,0 1 1,0-1 0,1 1 0,-1-1 0,0 1-1,0-1 1,0 1 0,1-1 0,-1 1-1,0-1 1,0 1 0,1-1 0,-1 0 0,1 1-1,-1-1 1,0 1 0,1-1 0,-1 0-1,1 1 1,-1-1 0,1 0 0,-1 0 0,1 1-1,-1-1 1,1 0 0,-1 0 0,1 0-1,0 1 1,29 6-403,-26-6 375,17 2-329,-5-1 118,1 1 1,-1 1-1,0 0 1,21 9-1,-33-12 230,0 1 0,-1 0 0,1 0-1,-1 0 1,0 0 0,0 1 0,0-1 0,0 1 0,0 0-1,0 0 1,-1 0 0,1 0 0,-1 0 0,0 1-1,0-1 1,0 1 0,0-1 0,-1 1 0,1 0-1,-1-1 1,0 1 0,0 0 0,0 7 0,-1-6 148,0 1 0,0-1 0,-1 0 0,0 0 0,0 0-1,0 0 1,0 0 0,-1 0 0,0 0 0,0-1 0,0 1 0,-1-1 0,1 1 0,-1-1 0,0 0 0,0 0 0,-1 0 0,1 0 0,-1-1 0,0 1 0,0-1 0,-7 5 0,2-3-152,1 0 1,-1 0 0,0-1-1,0 0 1,0-1 0,-1 0-1,1 0 1,-1-1-1,0-1 1,1 1 0,-13-1-1,7-3-3823,2-6-4325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0.755"/>
    </inkml:context>
    <inkml:brush xml:id="br0">
      <inkml:brushProperty name="width" value="0.035" units="cm"/>
      <inkml:brushProperty name="height" value="0.035" units="cm"/>
      <inkml:brushProperty name="color" value="#E71224"/>
    </inkml:brush>
  </inkml:definitions>
  <inkml:trace contextRef="#ctx0" brushRef="#br0">152 1 17780,'0'19'804,"-1"0"1,0 0 0,-5 21-1,-2 27 637,8-23-1505,3 1 0,2-1 0,1 0 0,17 57 0,-30-116-1000,0 1 0,-11-16 0,-1-4 609,-100-177 3238,118 211-2729,1 0 0,0 0 0,0-1-1,0 1 1,0 0 0,-1-1 0,1 1 0,0 0-1,0 0 1,0-1 0,0 1 0,0 0 0,0 0-1,0-1 1,0 1 0,0 0 0,0-1 0,0 1-1,0 0 1,0 0 0,0-1 0,0 1-1,0 0 1,0-1 0,1 1 0,-1 0 0,0 0-1,0-1 1,0 1 0,0 0 0,0 0 0,1-1-1,-1 1 1,13-3 670,23 5-990,-24-1 82,108 0-1079,-72-1 925</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8.022"/>
    </inkml:context>
    <inkml:brush xml:id="br0">
      <inkml:brushProperty name="width" value="0.025" units="cm"/>
      <inkml:brushProperty name="height" value="0.025" units="cm"/>
    </inkml:brush>
  </inkml:definitions>
  <inkml:trace contextRef="#ctx0" brushRef="#br0">168 258 11307,'0'0'3833,"-8"-2"-1922,4 1-1787,-1 1 0,1-1 0,-1 1 0,1 0 0,-1 0 1,1 0-1,-1 1 0,1 0 0,-1 0 0,1 0 0,-1 0 0,1 1 0,0-1 0,0 1 1,0 0-1,0 0 0,0 1 0,0-1 0,0 1 0,1 0 0,0 0 0,-1 0 0,1 0 1,0 1-1,0-1 0,1 1 0,-3 4 0,-3 5 19,0-1 0,1 1 0,-6 18 0,11-27-70,0 1-1,0 0 1,1-1 0,0 1 0,0 0 0,0 0-1,0-1 1,1 1 0,0 0 0,0 0 0,0 0-1,1 0 1,1 8 0,-2-13-69,1 1-1,-1 0 1,1 0 0,0-1 0,-1 1-1,1 0 1,-1-1 0,1 1 0,0-1-1,0 1 1,-1 0 0,1-1 0,0 0 0,0 1-1,0-1 1,0 1 0,-1-1 0,1 0-1,0 0 1,0 0 0,0 1 0,0-1-1,0 0 1,0 0 0,0 0 0,0 0-1,0 0 1,0-1 0,-1 1 0,1 0-1,0 0 1,0-1 0,0 1 0,0 0-1,0-1 1,1 0 0,30-17 135,-13 0-126,-1-1 1,-1 0 0,0-1 0,-2-1-1,0 0 1,-2-1 0,0 0 0,-1-2 0,-2 1-1,0-1 1,11-44 0,-10 1 90,-10 62-61,-1 0-1,0 0 1,0 0-1,0 0 0,0 1 1,-1-1-1,0 0 1,0 0-1,0 0 1,-1 1-1,-1-6 1,3 10-38,-1-1 0,1 1-1,0-1 1,0 1 0,-1-1 0,1 1 0,0 0 0,-1-1-1,1 1 1,0-1 0,-1 1 0,1 0 0,-1-1 0,1 1-1,0 0 1,-1 0 0,1-1 0,-1 1 0,1 0 0,-1 0-1,1-1 1,-1 1 0,1 0 0,-1 0 0,1 0 0,-1 0-1,1 0 1,-1 0 0,0 0 0,1 0 0,-1 0 0,1 0-1,-1 0 1,1 0 0,-1 1 0,1-1 0,-1 0 0,1 0-1,-1 0 1,1 1 0,-1-1 0,1 0 0,0 1 0,-1-1-1,1 0 1,-1 1 0,1-1 0,0 1 0,-1-1 0,1 0-1,0 1 1,0-1 0,-1 1 0,1-1 0,0 1 0,0-1-1,0 1 1,-1-1 0,1 1 0,0-1 0,0 1 0,0-1-1,0 2 1,-11 35 17,8-13-41,0 2 1,2-1-1,3 43 1,-2-59 25,1 0 1,1 0-1,0 0 1,0 0 0,0 0-1,1-1 1,0 1-1,1-1 1,0 1 0,0-1-1,1-1 1,0 1-1,10 11 1,-11-16 17,0 0 0,1 0 1,-1 0-1,1-1 0,0 0 0,0 0 1,0 0-1,0 0 0,0-1 0,0 0 1,0 0-1,9 1 0,-4-1-699,0-1 0,0 0 0,0 0 0,0-1 0,17-4 0,-14-1-3351,-5-2-1521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8.651"/>
    </inkml:context>
    <inkml:brush xml:id="br0">
      <inkml:brushProperty name="width" value="0.025" units="cm"/>
      <inkml:brushProperty name="height" value="0.025" units="cm"/>
    </inkml:brush>
  </inkml:definitions>
  <inkml:trace contextRef="#ctx0" brushRef="#br0">1 133 9641,'0'0'11109,"11"4"-10372,-5-1-691,1-1 1,-1 0-1,1 0 0,-1 0 0,1-1 1,0 0-1,0-1 0,-1 1 0,1-1 1,0-1-1,0 1 0,-1-1 0,1 0 1,0-1-1,-1 1 0,1-1 1,5-3-1,-4 0-15,0 1 1,0-1-1,0 0 1,-1-1-1,0 0 1,8-8 0,-12 11-5,0 0 1,-1-1-1,1 1 1,-1-1-1,0 0 1,0 1 0,-1-1-1,1 0 1,-1 0-1,0 0 1,1-1-1,-2 1 1,1 0 0,-1 0-1,1-6 1,-1 9-16,0 0 0,-1 0-1,1 0 1,0 0 0,0 0 0,-1 0 0,1 0 0,-1 0 0,1 0 0,-1 0-1,1 0 1,-1 1 0,0-1 0,1 0 0,-1 0 0,0 0 0,0 1 0,1-1-1,-1 0 1,0 1 0,0-1 0,0 1 0,0-1 0,0 1 0,0-1 0,0 1-1,0 0 1,0-1 0,0 1 0,0 0 0,0 0 0,0 0 0,0 0 0,0 0-1,0 0 1,0 0 0,0 0 0,-1 0 0,0 1 0,-2-1-22,1 1 0,-1-1 1,0 1-1,0 0 0,1 0 1,-1 0-1,0 1 0,1-1 0,-1 1 1,-3 3-1,0 1-7,1 0-1,1 0 1,-1 1 0,1 0-1,0 0 1,1 1 0,-1-1-1,2 1 1,-1 0 0,1 0 0,-4 15-1,4-11 58,0 0 0,1-1-1,1 1 1,0 0 0,0 0-1,1 0 1,1 0 0,2 12 0,-3-22-33,0-1 0,1 1 1,-1-1-1,0 0 1,1 1-1,0-1 0,-1 0 1,1 1-1,0-1 1,-1 0-1,1 0 0,0 0 1,0 0-1,0 0 1,0 0-1,0 0 0,0 0 1,1 0-1,-1 0 1,0 0-1,0-1 0,1 1 1,1 0-1,0 0 12,1 0-1,-1-1 0,1 1 1,-1-1-1,1 0 1,-1 0-1,1 0 0,-1 0 1,7-2-1,-1 0 22,0-1 0,0 0 0,1-1 0,-2 1-1,1-2 1,12-7 0,-7 1-95,0 0 0,-2-2 0,1 1 0,-1-2 0,13-19 0,-19 26 45,-1 0 0,0-1 1,-1 0-1,0 0 0,0 0 1,-1 0-1,0-1 0,0 1 1,2-14-1,-6 39-10,0-4 22,0-1 0,1 0 0,0 0 0,1 1 0,3 13 0,-4-24 10,1 0 0,-1 0 0,1 0 0,-1 0 0,1-1-1,0 1 1,0 0 0,0 0 0,0-1 0,0 1 0,0-1 0,1 1 0,-1-1 0,0 1 0,1-1 0,-1 0 0,1 0 0,-1 0 0,1 1 0,0-1 0,-1-1 0,1 1 0,0 0 0,0 0 0,0-1 0,0 1 0,0-1-1,-1 0 1,1 1 0,0-1 0,0 0 0,0 0 0,0 0 0,0 0 0,0-1 0,0 1 0,0 0 0,0-1 0,3-1 0,1 0 25,0-1-1,0-1 1,0 1 0,0-1 0,-1 0 0,1 0-1,-1-1 1,0 1 0,-1-1 0,1 0 0,-1 0-1,5-8 1,42-70 67,-44 68-110,5-12 232,-7 25-334,-3 17-362,-2 0 151,-1-5 413,1 1 0,0-1 0,1 0 0,0 0 0,5 18 0,-6-26-208,1-1-1,-1 1 1,1 0-1,0-1 1,0 1 0,0-1-1,0 1 1,0-1-1,0 0 1,0 1-1,0-1 1,1 0-1,-1 0 1,0 0 0,1 0-1,-1 0 1,1 0-1,-1 0 1,1 0-1,0-1 1,-1 1 0,1 0-1,0-1 1,-1 0-1,1 1 1,0-1-1,0 0 1,-1 0-1,1 0 1,0 0 0,0 0-1,0 0 1,-1-1-1,1 1 1,0 0-1,-1-1 1,1 0 0,0 1-1,-1-1 1,3-1-1,16-11-5624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9.659"/>
    </inkml:context>
    <inkml:brush xml:id="br0">
      <inkml:brushProperty name="width" value="0.025" units="cm"/>
      <inkml:brushProperty name="height" value="0.025" units="cm"/>
    </inkml:brush>
  </inkml:definitions>
  <inkml:trace contextRef="#ctx0" brushRef="#br0">0 82 9353,'0'0'11291,"3"15"-10427,37 369 1800,-35-361-2361,-5-23-287,0 0-1,0 0 0,1 0 0,-1 0 1,0 0-1,1 0 0,-1 0 0,0 0 1,0 0-1,1 0 0,-1 0 1,0 0-1,1-1 0,-1 1 0,0 0 1,0 0-1,1 0 0,-1 0 1,0 0-1,0-1 0,0 1 0,1 0 1,-1 0-1,0 0 0,0 0 1,0-1-1,1 1 0,-1 0 0,0 0 1,0-1-1,0 1 0,0 0 0,0 0 1,0-1-1,0 1 0,1 0 1,-1-1-1,12-41 548,-11 25-539,-1 1 1,-1-1 0,-2-21-1,2 32-45,-1-1-1,1 1 1,-1-1-1,-1 1 0,1 0 1,-1 0-1,0 0 1,0 0-1,-1 0 1,1 0-1,-6-5 1,9 11 8,0 0 1,0 0-1,0-1 1,-1 1-1,1 0 1,0-1-1,0 1 1,0 0-1,-1 0 1,1 0-1,0-1 1,0 1-1,-1 0 1,1 0-1,0 0 1,0-1-1,-1 1 1,1 0-1,0 0 1,0 0-1,-1 0 1,1 0-1,0 0 1,-1 0-1,1 0 1,0 0-1,-1 0 1,1 0-1,0 0 1,-1 0-1,1 0 1,0 0-1,-1 0 1,1 0-1,0 0 1,0 0-1,-1 0 1,1 0-1,0 0 1,-1 1-1,-3 14-241,7 22 92,-1-33 165,-1 0 0,1-1 0,0 1 0,0-1 0,0 0-1,0 1 1,1-1 0,-1 0 0,1-1 0,0 1 0,0 0 0,0-1 0,0 1 0,0-1 0,0 0 0,1 0 0,-1 0 0,1-1-1,-1 1 1,1-1 0,0 0 0,0 0 0,0 0 0,-1-1 0,1 1 0,0-1 0,5 0 0,-1 1 64,1-2 1,0 1-1,0-1 1,-1 0-1,1-1 1,0 0-1,-1-1 1,1 1-1,-1-1 0,0-1 1,10-6-1,-5 3-31,-1-2-1,0 0 0,-1 0 0,0-1 0,0 0 0,-1-1 0,0 0 1,-1-1-1,-1 0 0,0-1 0,0 1 0,-1-1 0,-1-1 0,0 1 1,-1-1-1,0 0 0,-1 0 0,-1-1 0,0 1 0,-1-1 0,-1 0 1,0 0-1,-2-25 0,0 37-27,0-1 1,0 1 0,0 0-1,0-1 1,-1 1-1,1 0 1,-1 0 0,0 0-1,0 0 1,-3-4-1,4 6-14,1 1 0,-1-1 1,0 0-1,1 0 0,-1 1 0,0-1 0,0 0 0,0 1 0,0-1 0,1 1 0,-1-1 0,0 1 0,0 0 0,0-1 0,0 1 0,0 0 0,0 0 1,0-1-1,0 1 0,0 0 0,0 0 0,0 0 0,0 0 0,0 0 0,0 0 0,0 1 0,0-1 0,0 0 0,0 0 0,0 1 0,0-1 0,0 1 0,0-1 1,0 1-1,0-1 0,1 1 0,-1-1 0,0 1 0,0 0 0,1 0 0,-2 0 0,-2 5-20,0-1-1,1 1 1,0-1-1,0 1 1,0 0-1,1 0 1,0 1-1,0-1 1,-2 12-1,-6 64-62,9-79 85,-1 16-6,1 1-1,0-1 0,1 1 1,2-1-1,5 31 0,-7-46 20,1-1 1,0 1-1,0-1 1,0 0-1,1 1 0,-1-1 1,1 0-1,-1 0 0,1 0 1,0 0-1,1 0 0,-1-1 1,0 1-1,1-1 0,-1 1 1,1-1-1,0 0 0,0 0 1,0 0-1,0 0 0,0-1 1,0 1-1,0-1 0,1 0 1,-1 0-1,0 0 0,1 0 1,-1 0-1,1-1 1,-1 0-1,1 1 0,-1-1 1,1-1-1,-1 1 0,1 0 1,-1-1-1,1 0 0,-1 0 1,5-1-1,-2 0 8,1 0 0,-1-1-1,0 0 1,0 0 0,0 0 0,0-1-1,0 0 1,-1 0 0,1 0 0,-1 0-1,6-8 1,5-6-168,24-39 0,-29 41 1,-11 62-896,0-29 982,-1-1 112,1-1 0,0 0 0,5 26-1,-5-40-63,0 1 0,0 0 0,0 0 0,0 0 0,1-1 0,-1 1 0,1 0 0,-1 0 0,1-1 0,0 1 0,0-1 0,0 1 0,0-1 0,0 1 0,0-1 0,0 1 0,0-1 0,1 0 0,-1 1 0,0-1 0,1 0 0,-1 0 0,1 0 0,-1 0 0,1-1 0,0 1 0,-1 0 0,1 0 0,0-1 0,-1 0 0,1 1 0,0-1 0,0 0 0,0 1 0,-1-1 0,1 0 0,0 0 0,0-1 0,2 1 0,-2-1-236,-1 1-1,1-1 0,-1 0 0,1 0 0,-1 1 1,1-1-1,-1 0 0,1 0 0,-1 0 1,0 0-1,0-1 0,0 1 0,1 0 0,-1 0 1,0-1-1,-1 1 0,1-1 0,0 1 1,1-4-1,6-15-5203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39.989"/>
    </inkml:context>
    <inkml:brush xml:id="br0">
      <inkml:brushProperty name="width" value="0.025" units="cm"/>
      <inkml:brushProperty name="height" value="0.025" units="cm"/>
    </inkml:brush>
  </inkml:definitions>
  <inkml:trace contextRef="#ctx0" brushRef="#br0">22 0 12876,'0'0'7591,"-22"50"-7655,31-40-704,0-1-2980,2-1-3779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0.350"/>
    </inkml:context>
    <inkml:brush xml:id="br0">
      <inkml:brushProperty name="width" value="0.025" units="cm"/>
      <inkml:brushProperty name="height" value="0.025" units="cm"/>
    </inkml:brush>
  </inkml:definitions>
  <inkml:trace contextRef="#ctx0" brushRef="#br0">64 353 14029,'0'0'8125,"-8"5"-7895,4-4-193,1 0 0,0 1 0,-1 0 0,1 0 0,0 0 0,0 0 0,0 0 0,1 0 0,-1 1 0,0 0 0,1-1 0,0 1 0,0 0 0,0 0 0,0 0 0,0 0 0,0 1 0,1-1 0,-1 0 0,1 1 0,0-1 0,0 1 0,0-1 0,1 1 0,-1 0 0,1-1 0,0 5-1,0-7-23,1 0-1,-1-1 0,0 1 0,0 0 0,1 0 0,-1 0 0,1 0 0,-1-1 1,1 1-1,-1 0 0,1 0 0,-1-1 0,1 1 0,0-1 0,-1 1 0,1 0 1,0-1-1,-1 1 0,1-1 0,0 1 0,0-1 0,0 0 0,0 1 0,-1-1 1,1 0-1,0 0 0,0 1 0,0-1 0,0 0 0,0 0 0,0 0 0,0 0 0,-1 0 1,1 0-1,0 0 0,1-1 0,37-7 452,-29 2-440,1 0-1,-1-1 0,0 0 1,-1-1-1,1 0 0,-2 0 1,1-1-1,-1 0 0,0-1 1,-1 1-1,9-17 0,-4 5-94,-2 0 1,0 0-1,-1 0 1,-1-1-1,5-25 0,-9 30 87,0 0 0,-1 0 0,-1-1 0,-1 1 0,-1 0 0,0 0 0,-3-22 0,3 38-13,-1 0-1,1 0 0,0 0 0,0 0 0,0 0 0,-1 0 0,1 0 1,0 0-1,-1 0 0,1 0 0,-1 1 0,1-1 0,-1 0 1,0 0-1,1 0 0,-1 1 0,0-1 0,1 0 0,-1 1 1,0-1-1,0 0 0,0 1 0,0-1 0,0 1 0,1 0 1,-1-1-1,0 1 0,0 0 0,0-1 0,0 1 0,0 0 0,0 0 1,0 0-1,0 0 0,0 0 0,0 0 0,0 0 0,0 0 1,0 0-1,0 1 0,0-1 0,0 0 0,0 1 0,0-1 1,0 0-1,0 1 0,0-1 0,0 1 0,1-1 0,-1 1 1,-1 0-1,-3 3-18,1-1 1,-1 1 0,0 0 0,1 0-1,0 0 1,-7 10 0,5-5 10,1 0 0,0 0 0,1 0 0,0 1 0,0-1 1,1 1-1,1 0 0,-1 0 0,2 0 0,-2 19 0,3-27 7,1-1 0,-1 1 0,1 0 0,-1-1 0,1 1 0,0-1-1,0 1 1,-1-1 0,1 1 0,0-1 0,0 0 0,1 1 0,-1-1 0,0 0-1,0 0 1,1 0 0,-1 0 0,0 0 0,1 0 0,-1 0 0,4 1 0,44 18 60,-18-7-59,-26-10-11,-1 0 0,1 0-1,-1 0 1,0 1 0,0 0 0,0 0-1,-1 0 1,0 0 0,1 1 0,-1-1 0,-1 1-1,1 0 1,-1-1 0,0 1 0,0 1-1,2 6 1,-1 5-212,0 0 1,-2-1-1,0 32 0,-1-40 6,-1 1-3758,-5-8-4628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2.381"/>
    </inkml:context>
    <inkml:brush xml:id="br0">
      <inkml:brushProperty name="width" value="0.025" units="cm"/>
      <inkml:brushProperty name="height" value="0.025" units="cm"/>
    </inkml:brush>
  </inkml:definitions>
  <inkml:trace contextRef="#ctx0" brushRef="#br0">29 298 9289,'4'-12'559,"-2"-5"5100,-4 12-600,-5 19-3636,1 2-1319,1-1-1,1 1 1,-4 30 0,7-38-33,0 0 0,0 0 0,1 1 1,1-1-1,-1 0 0,1 0 0,1 0 0,-1 1 0,5 11 0,-5-18-27,1 1 1,-1-1-1,1 1 0,0-1 1,0 0-1,-1 0 0,1 0 1,1 0-1,-1 0 0,0-1 0,0 1 1,1-1-1,-1 1 0,1-1 1,-1 0-1,1 0 0,-1 0 0,1 0 1,0 0-1,0-1 0,-1 1 1,1-1-1,0 1 0,0-1 0,0 0 1,-1-1-1,1 1 0,0 0 1,0-1-1,0 1 0,-1-1 0,4-1 1,5-1 96,-1-1 0,0 0 0,0 0 0,0-1-1,0 0 1,-1-1 0,10-7 0,-6 3-102,0-1 0,-1-1-1,-1 0 1,13-17-1,-19 23-18,-1 0 0,0 0-1,-1 0 1,1-1 0,-1 1-1,-1-1 1,1 0-1,-1 0 1,0 0 0,0 0-1,-1 0 1,0-9 0,-15 34-495,11-10 451,0 0 0,1 0 1,-1 0-1,2 1 0,-1-1 1,1 0-1,0 1 1,1-1-1,0 1 0,1-1 1,2 15-1,-3-20 42,1 0 1,0 0-1,0-1 1,0 1-1,0 0 1,1-1-1,-1 1 1,1-1-1,-1 0 1,1 1-1,0-1 1,0 0-1,0 0 1,0 0-1,0 0 1,1 0-1,-1-1 1,0 1-1,1-1 1,0 1-1,-1-1 1,1 0-1,0 0 1,-1 0-1,1 0 1,0-1-1,0 1 1,0-1-1,0 0 1,0 1-1,-1-1 1,1-1-1,0 1 1,0 0-1,0-1 1,5-1-1,-1 0 25,0 0-1,-1 0 1,1-1 0,-1 0-1,0 0 1,1 0 0,-2-1-1,1 0 1,0 0 0,-1-1-1,0 1 1,0-1 0,0 0-1,0-1 1,-1 1 0,7-12-1,-6 10-5,-1-1 0,0 0 0,0-1 0,-1 1 0,0-1 0,0 1 0,-1-1 0,0 0 0,0 0 0,-1 0 0,0 0 0,-1-15 0,0 25-43,0-1 0,0 0 0,0 1 0,0-1 0,0 0 0,0 1 0,0-1 0,0 1 0,0-1 0,0 0 0,-1 1 0,1-1 0,0 0 0,0 0 0,0 1 0,0-1 0,0 0 0,-1 1 0,1-1 0,0 0 0,0 1 0,0-1 0,-1 0 0,1 0 0,0 0 0,0 1 0,-1-1 0,1 0 0,0 0 0,-1 0 0,1 1 0,0-1 0,0 0 0,-1 0 0,1 0 0,0 0 0,-1 0 0,1 0 0,0 0-1,-1 0 1,1 0 0,-1 0 0,1 0 0,0 0 0,-1 0 0,1 0 0,0 0 0,-1 0 0,1 0 0,0 0 0,0 0 0,-1-1 0,1 1 0,0 0 0,-1 0 0,1 0 0,0-1 0,0 1 0,-1 0 0,1 0 0,0-1 0,0 1 0,-1 0 0,1 0 0,0-1 0,0 1 0,0 0 0,0-1 0,-1 0 0,1 3 4,0 0 1,0-1 0,0 1 0,0-1-1,0 1 1,0 0 0,0-1-1,0 1 1,1-1 0,-1 1-1,0-1 1,1 1 0,0-1-1,-1 1 1,1-1 0,0 1-1,0-1 1,-1 0 0,1 0 0,0 1-1,0-1 1,1 0 0,-1 0-1,0 0 1,2 2 0,1-1 15,0 0 1,0 0-1,0-1 0,1 1 1,-1-1-1,0 0 1,1 0-1,-1 0 0,7 0 1,1 0 21,1-1 0,0-1 0,0 0 0,0 0 0,-1-1 1,15-5-1,-14 2 4,0-1 0,0 0 0,16-12-1,0 1 58,-28 17-115,-1 0-1,0 0 1,1 0 0,-1 0 0,1 0-1,-1 0 1,0 1 0,1-1 0,-1 0-1,1 0 1,-1 1 0,0-1 0,1 0-1,-1 0 1,0 1 0,0-1 0,1 0-1,-1 1 1,0-1 0,0 0-1,1 1 1,-1-1 0,0 1 0,0-1-1,0 0 1,0 1 0,0-1 0,1 1-1,-1-1 1,0 1 0,0-1 0,0 0-1,0 1 1,0-1 0,-1 1-1,7 29-21,-3-9 7,-2-18 35,1 0 1,-1 0-1,0 0 1,1 0-1,-1 0 1,1 0-1,0 0 1,0-1 0,0 1-1,1 0 1,-1-1-1,0 0 1,1 0-1,0 0 1,-1 0-1,1 0 1,0 0 0,0-1-1,4 2 1,-1-1 17,0 0 0,0-1 0,0 0 0,1-1 0,-1 1 0,0-1 0,0 0 0,0-1 0,12-1 0,-1-2-17,0-1-1,-1 0 0,1-1 0,-1-1 0,0 0 0,20-14 1,-1-4-93,-27 18 81,0 1 0,0 0 1,1 0-1,10-5 0,-16 11-21,-1 0 0,1-1 1,0 1-1,-1 0 0,1 1 0,0-1 0,-1 0 0,1 1 1,0-1-1,-1 1 0,1 0 0,3 2 0,21 3 124,-15-7-105,-1 0-1,0-2 1,0 1-1,0-1 0,0-1 1,0 1-1,0-2 0,-1 0 1,0 0-1,0-1 1,11-8-1,50-24-569,-69 41 531,-1 1 1,1-1 0,-1 1-1,1-1 1,-1 1 0,0 0-1,-1-1 1,1 1 0,-1 0-1,1 5 1,4 18-145,1-12 187,1 0 0,0-1 0,1 0-1,1-1 1,14 19 0,-16-24 2,0 0-1,0 1 1,-1 0 0,0 0-1,-1 1 1,0 0 0,0 0 0,-1 0-1,-1 0 1,1 1 0,-2-1-1,0 1 1,2 18 0,-4-24 32,0 0-1,-1 0 1,0 0 0,0-1 0,0 1 0,0 0-1,-1-1 1,0 1 0,0 0 0,0-1 0,0 0 0,-1 0-1,1 0 1,-1 0 0,0 0 0,-1 0 0,1-1 0,-1 1-1,1-1 1,-1 0 0,0 0 0,0 0 0,0-1 0,-1 1-1,1-1 1,-1 0 0,1-1 0,-1 1 0,0-1 0,1 1-1,-1-1 1,0-1 0,0 1 0,0-1 0,0 0 0,0 0-1,0 0 1,-7-2 0,10 1-12,0 0-1,-1-1 1,1 1 0,0-1-1,0 1 1,0-1 0,0 0-1,0 0 1,0 0 0,1 0 0,-1 0-1,1 0 1,-1 0 0,1 0-1,0-1 1,-1 1 0,1 0-1,1-1 1,-1 1 0,0-1-1,0 0 1,1 1 0,0-1-1,-1 1 1,1-4 0,-1-6-97,1 1 0,0-1 1,0 1-1,3-18 0,0 18-102,0-1-1,1 1 0,0 0 0,1 1 1,1-1-1,-1 1 0,1 0 0,1 0 1,0 1-1,10-11 0,14-13-569,47-37 1,-33 30 865,-30 27-62,30-29 29,-43 39 28,1 1 0,-1-1 0,0 1 0,0-1 0,0 0 0,0 0 1,-1 0-1,1 0 0,-1 0 0,0 0 0,0 0 0,0 0 0,1-6 0,-2 9-86,-1 0-1,1 0 0,-1-1 1,1 1-1,0 0 0,-1 0 1,1 0-1,-1 0 0,1 0 1,-1 0-1,1 0 0,0 0 1,-1 0-1,1 0 0,-1 0 1,1 0-1,0 0 0,-1 0 1,1 0-1,-1 1 0,1-1 1,0 0-1,-1 0 0,1 0 1,0 1-1,-1-1 0,1 0 1,0 0-1,-1 1 0,1-1 1,0 0-1,-1 1 0,1-1 1,0 0-1,0 1 0,-1 0 1,-14 12-128,12-9 107,-1 1 0,1 0 0,0 0 0,0 1 0,1-1 0,0 0 0,-1 1 0,2 0 0,-1-1 0,1 1 0,0 0 0,0 0 0,0 0 0,1 8 0,1-12 5,-1-1-1,0 0 1,1 0 0,-1 0-1,1 0 1,-1 0 0,1 0-1,-1 0 1,1 0 0,0 0-1,0-1 1,-1 1-1,1 0 1,0 0 0,0-1-1,0 1 1,0 0 0,0-1-1,0 1 1,0-1-1,0 1 1,0-1 0,0 1-1,0-1 1,0 0 0,0 0-1,1 0 1,1 1 0,38 1 149,-34-2-117,15 0-249,0-1 1,41-8-1,-54 7 207,0 0-1,-1-1 0,1 0 0,-1 0 0,1-1 0,-1 0 0,0 0 0,0-1 0,12-10 0,-18 13 53,0 0 1,0 0-1,0 0 0,-1 0 0,1 0 1,-1-1-1,1 1 0,-1 0 1,0-1-1,0 1 0,0-1 1,0 1-1,0-1 0,-1 1 1,1-1-1,-1 1 0,1-1 1,-1 0-1,0-3 0,-1-3 373,-1 1 0,1-1 0,-1 1-1,-6-14 1,6 15-321,-1 0-1,1 0 0,1 0 1,-1-1-1,0-8 0,2 15-101,1 0-1,-1 0 1,0 0 0,1 0-1,-1 0 1,1 0-1,0 1 1,-1-1-1,1 0 1,-1 0-1,1 0 1,0 0 0,0 1-1,0-1 1,-1 0-1,1 1 1,0-1-1,0 1 1,0-1 0,0 1-1,0-1 1,0 1-1,0-1 1,0 1-1,0 0 1,0 0-1,0 0 1,2-1 0,38-2-349,-36 2 248,31 1-867,46-5-5809,-45 0-1884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3.631"/>
    </inkml:context>
    <inkml:brush xml:id="br0">
      <inkml:brushProperty name="width" value="0.025" units="cm"/>
      <inkml:brushProperty name="height" value="0.025" units="cm"/>
    </inkml:brush>
  </inkml:definitions>
  <inkml:trace contextRef="#ctx0" brushRef="#br0">12 125 18289,'0'31'814,"-1"2"-274,1 1 0,2-1-1,1 0 1,11 44 0,-3-54 26,-11-23-532,0 0-1,0 1 1,0-1 0,1 0 0,-1 0 0,0 0 0,1 1 0,-1-1 0,0 0 0,0 0-1,1 0 1,-1 0 0,0 0 0,1 0 0,-1 0 0,0 0 0,1 1 0,-1-1 0,0 0-1,1 0 1,-1 0 0,0-1 0,1 1 0,-1 0 0,0 0 0,1 0 0,-1 0-1,0 0 1,1 0 0,-1 0 0,0 0 0,1-1 0,-1 1 0,0 0 0,1 0 0,0-2 44,0 0 1,1 0 0,-1 0 0,0-1 0,0 1 0,0 0 0,0 0 0,-1 0 0,1-1 0,0 1 0,-1 0 0,0-1-1,1 1 1,-1-1 0,0-2 0,-1-7-14,1-1 0,-1 1 0,-1 0 0,-5-17 0,6 25-58,0 0 0,0 0 0,0 0-1,-1 0 1,0 1 0,0-1 0,0 1 0,0 0 0,0-1 0,-1 1 0,1 0-1,-1 0 1,0 0 0,0 1 0,0-1 0,-1 1 0,-5-4 0,9 6-11,0 0-1,0 0 1,0 1 0,0-1 0,0 0 0,0 0 0,0 1 0,0-1 0,0 0 0,0 0 0,0 0 0,0 1 0,0-1-1,0 0 1,0 0 0,0 1 0,0-1 0,-1 0 0,1 0 0,0 0 0,0 1 0,0-1 0,0 0 0,0 0 0,-1 0-1,1 0 1,0 1 0,0-1 0,0 0 0,0 0 0,-1 0 0,1 0 0,0 0 0,0 0 0,0 0 0,-1 0 0,1 1-1,0-1 1,0 0 0,-1 0 0,1 0 0,0 0 0,0 0 0,0 0 0,-1 0 0,1 0 0,0 0 0,0 0-1,-1-1 1,20 19-192,-9-15 214,1-1-1,-1 0 1,0 0 0,0-1-1,1 0 1,-1-1-1,0-1 1,1 1-1,-1-1 1,0-1 0,0 0-1,0-1 1,0 0-1,0 0 1,0-1-1,-1 0 1,14-8 0,-10 4 10,0 0 0,-1 0 1,-1-1-1,1-1 0,-2 1 1,1-2-1,-1 0 0,-1 0 1,0-1-1,0 0 0,12-24 1,-14 10 43,-8 26-73,1-1 0,0 1 0,0 0-1,-1 0 1,1-1 0,0 1 0,0 0-1,-1 0 1,1 0 0,0-1 0,0 1-1,-1 0 1,1 0 0,0 0 0,-1 0-1,1 0 1,0 0 0,-1-1 0,1 1-1,0 0 1,-1 0 0,1 0 0,0 0-1,-1 0 1,1 0 0,0 0 0,-1 1-1,1-1 1,0 0 0,-1 0 0,1 0-1,0 0 1,-1 0 0,1 0 0,0 1-1,0-1 1,-1 0 0,-3 3-17,0-1-1,0 0 1,0 1 0,1 0 0,-1 0 0,1 0-1,0 1 1,-4 4 0,1 0 31,1-1 1,1 1-1,0 0 0,0 0 1,0 0-1,1 0 0,0 1 1,1 0-1,0-1 1,0 1-1,1 0 0,0 0 1,0 0-1,1 0 0,1 0 1,-1 0-1,3 9 0,-2-15-3,1-1 0,0 1 0,-1-1 1,1 1-1,0-1 0,1 0 0,-1 0 0,0 0 0,1 0 0,-1 0 0,1 0 0,-1-1 0,1 1 0,0-1 0,0 0 0,-1 0 0,1 0 1,0 0-1,0 0 0,0-1 0,0 1 0,0-1 0,0 0 0,4 0 0,10 1 45,0-1 0,32-3 0,-39 2-43,1-1 1,-1 0-1,0-1 1,0 0 0,0 0-1,0-1 1,0 0-1,13-9 1,-19 10 3,1 0-1,-1 0 1,0-1 0,-1 1-1,1-1 1,0 0 0,-1 0-1,0 0 1,0-1 0,0 1-1,-1-1 1,1 1 0,-1-1-1,0 0 1,-1 0 0,1 0-1,-1 0 1,1-9 0,-1 6 0,2-6-33,-2 0 0,1 0 1,-2-1-1,0 1 0,-1-1 1,0 1-1,-4-17 0,5 31 13,0 1 0,-1-1 0,1 0 0,0 0 0,0 0 0,0 0 0,0 0 0,0 0 0,0 0 0,0 0 0,-1 0 0,1 0 0,0 0 0,0 1 0,0-1 0,0 0 0,0 0 0,-1 0 0,1 0 0,0 0 0,0 0 0,0 0 0,0 0 0,0 0 0,-1 0 0,1 0-1,0-1 1,0 1 0,0 0 0,0 0 0,0 0 0,0 0 0,-1 0 0,1 0 0,0 0 0,0 0 0,0 0 0,0 0 0,0 0 0,0-1 0,0 1 0,-1 0 0,1 0 0,0 0 0,0 0 0,0 0 0,0 0 0,0-1 0,0 1 0,0 0 0,0 0 0,0 0 0,0 0 0,0 0 0,0-1 0,0 1 0,0 0 0,0 0 0,0 0 0,-3 20-86,2 28 37,3-39 58,0 0 1,1 0-1,-1-1 1,2 0-1,-1 1 1,1-1-1,0 0 1,1-1-1,0 1 1,7 8-1,-10-13 22,1 0 0,-1 0 0,1-1 0,-1 1 0,1 0 0,0-1 0,0 0 0,0 1 0,0-1 0,0 0 0,1-1 0,-1 1 0,1 0 1,-1-1-1,1 0 0,-1 0 0,1 0 0,0 0 0,-1-1 0,1 1 0,0-1 0,0 0 0,0 0 0,-1-1 0,1 1 0,4-2 0,-7 2-35,0 0 1,-1 0-1,1 0 0,0 0 1,-1-1-1,1 1 0,0 0 1,-1-1-1,1 1 0,-1 0 1,1-1-1,0 1 0,-1-1 1,1 1-1,-1-1 0,1 1 1,-1-1-1,1 1 0,-1-1 1,0 0-1,1 1 1,-1-1-1,0 0 0,1 1 1,-1-1-1,0 0 0,0 1 1,0-1-1,0 0 0,1 1 1,-1-1-1,0 0 0,0 0 1,0 1-1,-1-1 0,1 0 1,0 1-1,0-1 0,0 0 1,0 1-1,-1-1 0,1 0 1,0 1-1,-1-1 0,1 0 1,0 1-1,-1-1 0,1 1 1,-1-2-1,-26-22-3303,4 14-1099,0 1-3111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4.045"/>
    </inkml:context>
    <inkml:brush xml:id="br0">
      <inkml:brushProperty name="width" value="0.025" units="cm"/>
      <inkml:brushProperty name="height" value="0.025" units="cm"/>
    </inkml:brush>
  </inkml:definitions>
  <inkml:trace contextRef="#ctx0" brushRef="#br0">16 61 16271,'0'0'5606,"-16"-50"-5126,16 44-416,0 3-448,6 2-7720,-1 1-96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4.486"/>
    </inkml:context>
    <inkml:brush xml:id="br0">
      <inkml:brushProperty name="width" value="0.025" units="cm"/>
      <inkml:brushProperty name="height" value="0.025" units="cm"/>
    </inkml:brush>
  </inkml:definitions>
  <inkml:trace contextRef="#ctx0" brushRef="#br0">85 232 3972,'0'0'14275,"4"0"-12647,7-2-484,-21 2 146,7 1-1238,0 0-1,1-1 0,-1 1 1,1 0-1,0 0 0,-1 0 1,1 0-1,0 0 1,-1 1-1,1-1 0,0 1 1,0 0-1,0-1 0,1 1 1,-4 3-1,-2 9 55,-1 0 0,2 1 0,0 0-1,1 1 1,0-1 0,1 1 0,1 0 0,1 0-1,0 0 1,0 28 0,2-42-95,0 0 0,0 1-1,0-1 1,0 0 0,0 0 0,0 1 0,1-1 0,-1 0 0,1 0-1,-1 0 1,1 1 0,0-1 0,0 0 0,0 0 0,0 0-1,0 0 1,0 0 0,1-1 0,-1 1 0,1 0 0,-1-1-1,1 1 1,0-1 0,0 1 0,-1-1 0,1 0 0,0 1-1,0-1 1,0 0 0,0 0 0,0-1 0,1 1 0,-1 0-1,0-1 1,0 1 0,1-1 0,-1 0 0,0 0 0,0 0-1,1 0 1,-1 0 0,0 0 0,4-1 0,3-1 38,0 0 0,0 0 0,0-1 0,0 0-1,-1-1 1,1 0 0,-1 0 0,0-1 0,12-8 0,-5-1-20,0-1 0,-1 0 1,0-1-1,-1 0 0,-1-1 0,-1 0 0,0-1 0,-1 0 0,9-26 0,-9 21 36,-2 0-1,-1-1 1,-1 0-1,-1 0 0,-1-1 1,-1 0-1,0-33 0,-3 56-57,0 0 0,1 0 0,-1 0 0,0 0 0,0 0-1,-1 1 1,1-1 0,0 0 0,-1 0 0,1 0 0,-1 1 0,1-1 0,-1 0-1,0 1 1,0-1 0,0 0 0,0 1 0,0-1 0,0 1 0,0-1-1,0 1 1,-1 0 0,1 0 0,-1-1 0,1 1 0,-1 0 0,1 0-1,-1 0 1,1 0 0,-1 1 0,0-1 0,0 0 0,1 1 0,-1-1-1,0 1 1,0 0 0,0 0 0,1-1 0,-4 1 0,0 1-25,1 0-1,0 0 1,-1 0 0,1 0 0,0 1 0,0-1 0,0 1 0,0 0-1,0 0 1,0 1 0,1-1 0,-1 1 0,1 0 0,-1 0-1,-3 5 1,-7 9-23,1 1-1,-18 31 0,27-41 32,-1 1-1,2-1 1,-1 1-1,1-1 1,0 1 0,1 0-1,0 0 1,-1 18-1,3-26 2,0 0 0,0-1-1,0 1 1,0 0 0,1 0-1,-1 0 1,0 0 0,0 0-1,1-1 1,-1 1-1,0 0 1,1 0 0,-1-1-1,1 1 1,-1 0 0,1 0-1,-1-1 1,1 1 0,0-1-1,-1 1 1,1 0 0,0-1-1,-1 1 1,1-1-1,0 0 1,0 1 0,1 0-1,30 2-458,37-16-667,-64 12 1020,4-2-34,1 0-1,0 1 1,0 0 0,-1 1-1,1 1 1,0-1 0,16 2-1,-23 0 160,-1 0 0,1 0 0,0-1 0,0 2 0,0-1 0,0 0 0,-1 1 0,1-1 0,-1 1-1,1 0 1,-1-1 0,0 1 0,0 1 0,1-1 0,-1 0 0,-1 0 0,1 1 0,0-1-1,-1 1 1,1 0 0,-1-1 0,0 1 0,1 0 0,-1 0 0,-1 0 0,1-1 0,0 1-1,0 5 1,1 11-105,-1-11 147,-1-1 0,2 1 0,-1-1 0,1 0 0,0 1 0,4 8 0,-5-15-132,-1 0 0,1 0 0,-1 0 0,1 0 0,0 0 0,-1-1 0,1 1 0,0 0 0,0 0 0,0-1 0,0 1 0,0 0 0,0-1 0,0 1 0,0-1 0,0 1 0,0-1 0,0 1 0,2-1 0,-1 0-206,0 0-1,0 0 1,0 0 0,0-1-1,0 1 1,0-1-1,0 1 1,0-1 0,0 0-1,0 0 1,0 0 0,0 0-1,0 0 1,2-2 0,15-13-5950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4.860"/>
    </inkml:context>
    <inkml:brush xml:id="br0">
      <inkml:brushProperty name="width" value="0.025" units="cm"/>
      <inkml:brushProperty name="height" value="0.025" units="cm"/>
    </inkml:brush>
  </inkml:definitions>
  <inkml:trace contextRef="#ctx0" brushRef="#br0">1 114 13677,'0'0'8125,"11"1"-6945,-2-1-1083,1-1 0,-1 1 0,1-2 1,-1 1-1,0-1 0,0-1 0,0 0 1,0 0-1,0 0 0,0-1 0,-1-1 1,0 1-1,12-10 0,-18 13-85,2-2 15,1 0 1,-1 0-1,0 0 0,0 0 1,0-1-1,-1 0 1,1 0-1,-1 0 1,0 0-1,0 0 1,0-1-1,4-8 0,-8 12-13,1 0-1,0 1 0,-1-1 0,1 0 1,0 1-1,-1-1 0,1 1 0,-1-1 0,1 1 1,-1-1-1,0 1 0,1-1 0,-1 1 1,1-1-1,-1 1 0,0 0 0,1-1 1,-1 1-1,0 0 0,1 0 0,-1-1 1,0 1-1,0 0 0,1 0 0,-1 0 0,0 0 1,0 0-1,1 0 0,-1 0 0,0 0 1,0 0-1,1 1 0,-1-1 0,-1 0 1,-31 5-72,26-2 46,0 1 0,1-1 0,-1 1 0,1 0 0,-1 1 0,1 0-1,1 0 1,-1 0 0,1 0 0,-1 1 0,2 0 0,-7 9 0,8-11 12,0 1 0,0 0-1,0 0 1,1 0 0,0 0 0,0 1 0,0-1 0,0 1-1,1-1 1,0 1 0,0 0 0,0-1 0,1 1 0,0 0-1,0 0 1,1-1 0,1 8 0,-1-11-20,0 0-1,1 1 1,0-1-1,-1 0 1,1 0-1,0-1 1,0 1-1,0 0 1,1-1 0,-1 1-1,0-1 1,0 1-1,1-1 1,-1 0-1,1 0 1,-1 0 0,1-1-1,-1 1 1,1-1-1,0 1 1,-1-1-1,1 0 1,5 0 0,65-1-6836,-35-7-2972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0.825"/>
    </inkml:context>
    <inkml:brush xml:id="br0">
      <inkml:brushProperty name="width" value="0.025" units="cm"/>
      <inkml:brushProperty name="height" value="0.025" units="cm"/>
    </inkml:brush>
  </inkml:definitions>
  <inkml:trace contextRef="#ctx0" brushRef="#br0">11 0 4869,'0'0'16725,"4"3"-16309,-2 0-364,0 0-1,1 0 1,-1 1-1,-1-1 1,1 0 0,0 1-1,-1-1 1,0 1-1,1-1 1,-1 1-1,-1 0 1,1 0 0,-1-1-1,1 1 1,-1 6-1,-2 76-4,1-44 5,2-26 253,-1 15-2283,-1-30 1652,1-1 0,0 1 0,0 0 0,-1 0 0,1-1 0,0 1 0,-1 0 1,1-1-1,0 1 0,-1 0 0,1-1 0,-1 1 0,1 0 0,-1-1 0,0 1 0,1-1 0,-1 1 1,1-1-1,-1 0 0,0 1 0,1-1 0,-1 1 0,0-1 0,0 0 0,1 0 0,-1 1 0,0-1 0,0 0 1,0 0-1,1 0 0,-1 0 0,-1 0 0,-12 0-4831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1.322"/>
    </inkml:context>
    <inkml:brush xml:id="br0">
      <inkml:brushProperty name="width" value="0.035" units="cm"/>
      <inkml:brushProperty name="height" value="0.035" units="cm"/>
      <inkml:brushProperty name="color" value="#E71224"/>
    </inkml:brush>
  </inkml:definitions>
  <inkml:trace contextRef="#ctx0" brushRef="#br0">176 82 15059,'1'-3'301,"0"0"-1,0 0 1,0 0-1,-1 0 1,1-1-1,-1 1 1,0 0 0,0 0-1,0 0 1,0 0-1,-1-1 1,1 1-1,-1 0 1,0 0-1,-2-6 1,2 7-149,0 1 1,0-1-1,-1 0 1,1 0-1,-1 1 1,1-1-1,-1 1 1,1-1-1,-1 1 1,0 0-1,0 0 1,0-1-1,0 1 1,0 0-1,0 1 1,0-1-1,0 0 1,0 1-1,0-1 1,0 1-1,-1 0 1,1-1-1,-3 1 1,-6 0 92,0 1 0,1-1 0,-1 2 0,-16 3 1,23-4-243,0 0 0,0 0 0,0 1 0,0-1 0,0 1 1,1 0-1,-1 0 0,1 0 0,-1 1 0,1-1 1,0 1-1,0 0 0,0 0 0,-4 5 0,6-8-14,1 1 0,0-1 0,0 0 0,0 0 0,0 0 0,0 1 0,0-1 0,0 0 0,0 0 0,0 1 0,0-1 0,0 0 0,0 0 0,0 1 0,0-1 0,0 0 0,0 0-1,0 1 1,0-1 0,0 0 0,0 0 0,0 1 0,0-1 0,0 0 0,1 0 0,-1 0 0,0 1 0,0-1 0,0 0 0,0 0 0,1 0 0,-1 1 0,0-1 0,1 0 0,11 6-270,19 2-176,-28-8 376,13 3-153,-1 1 1,1 0-1,-1 1 1,1 1-1,-2 0 1,29 17-1,-39-21 223,0 1-1,0-1 1,0 1-1,-1 0 0,1 1 1,-1-1-1,0 0 1,0 1-1,0 0 0,0 0 1,-1 0-1,0 0 0,1 0 1,-2 0-1,1 0 1,0 1-1,-1-1 0,0 1 1,0-1-1,0 1 1,0 0-1,-1-1 0,0 1 1,0 0-1,0-1 0,0 1 1,-1 0-1,-2 6 1,1-3 86,-1 0 1,0 0 0,-1-1-1,0 1 1,0-1-1,-1 0 1,0 0 0,-9 10-1,10-13 14,1-1 0,-1 1-1,1-1 1,-1 0 0,0 0-1,0 0 1,0-1 0,0 1 0,-1-1-1,1 0 1,-1 0 0,1-1-1,-1 1 1,0-1 0,0 0-1,-5 1 1,9-2-77,0 0 1,0 0-1,1 0 1,-1 0-1,0 0 0,0 0 1,1-1-1,-1 1 0,0 0 1,0 0-1,0 0 0,1-1 1,-1 1-1,0 0 0,1-1 1,-1 1-1,0-1 1,1 1-1,-1-1 0,1 1 1,-1-1-1,0 1 0,1-1 1,-1 0-1,1 1 0,0-1 1,-1 0-1,1 1 1,-1-1-1,1 0 0,0 0 1,0 1-1,-1-1 0,1 0 1,0 0-1,0 1 0,0-1 1,0 0-1,0 0 1,0 0-1,0 1 0,0-1 1,0 0-1,0 0 0,1 1 1,-1-1-1,0 0 0,0 0 1,1 1-1,-1-1 0,1-1 1,1-4-32,1 0 0,0 1 0,0-1-1,0 0 1,6-6 0,16-15-479,1 1 1,1 0-1,2 2 0,56-36 1,-83 58 472,0 1-1,0-1 1,0 1 0,0 0 0,1 0 0,-1-1 0,0 2 0,1-1-1,-1 0 1,1 0 0,-1 1 0,1-1 0,-1 1 0,5 0-1,-6 0 38,0 1 0,1-1 0,-1 1 0,0 0-1,0 0 1,0 0 0,1-1 0,-1 1 0,0 0-1,0 1 1,-1-1 0,1 0 0,0 0 0,0 0-1,0 0 1,-1 1 0,1-1 0,-1 0 0,1 1-1,-1-1 1,1 0 0,-1 1 0,0-1 0,1 1-1,-1-1 1,0 3 0,3 22 439,-1 33 1,-2-40-195,1 0 0,0 0 0,2-1 0,5 25 0,-7-41-236,-1-1 0,0 0-1,1 1 1,-1-1-1,1 1 1,-1-1-1,1 0 1,0 1 0,-1-1-1,1 0 1,0 0-1,0 0 1,0 1-1,0-1 1,0 0 0,0 0-1,0 0 1,1 0-1,-1-1 1,2 2 0,-2-2-15,0 0 1,0 0-1,0 0 1,0 0-1,0 0 1,1 0-1,-1 0 1,0-1-1,0 1 1,0 0-1,0-1 1,0 1-1,0-1 1,0 1-1,-1-1 1,1 0-1,0 1 1,0-1-1,0 0 1,0 1-1,0-2 1,4-4-90,0 0 0,0-1 0,-1 1 0,0-1 0,0 0 0,3-9 0,-1-2-202,-2 1 0,0-1 0,-1 0 0,-1 1 0,0-1 0,-1 0-1,-1-1 1,-4-24 0,-3-9-370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6.006"/>
    </inkml:context>
    <inkml:brush xml:id="br0">
      <inkml:brushProperty name="width" value="0.025" units="cm"/>
      <inkml:brushProperty name="height" value="0.025" units="cm"/>
    </inkml:brush>
  </inkml:definitions>
  <inkml:trace contextRef="#ctx0" brushRef="#br0">109 89 14221,'0'-3'284,"0"1"0,0 0 0,0 0 0,0 0 0,-1 0 0,1 0-1,-1 0 1,1-1 0,-1 1 0,0 0 0,1 0 0,-1 0 0,0 1-1,-1-1 1,1 0 0,0 0 0,0 0 0,-1 1 0,1-1 0,-1 1-1,1-1 1,-1 1 0,0 0 0,0-1 0,1 1 0,-3-1 0,2 2-236,0-1 1,0 1 0,0 0 0,0 0 0,0 0-1,1 0 1,-1 0 0,0 1 0,0-1-1,0 0 1,0 1 0,0-1 0,1 1 0,-1 0-1,0-1 1,1 1 0,-1 0 0,0 0 0,1 0-1,-1 1 1,1-1 0,0 0 0,-1 0 0,1 1-1,0-1 1,0 1 0,-1-1 0,1 1 0,1-1-1,-3 4 1,-1 3-36,0-1-1,0 1 1,1-1 0,0 1 0,0 0-1,1 0 1,0 1 0,0-1-1,1 0 1,0 1 0,1-1-1,-1 1 1,2-1 0,-1 1-1,3 10 1,-2-17 3,1 0 0,-1 0 0,0 0 0,1-1-1,-1 1 1,1 0 0,0-1 0,0 1 0,-1-1 0,1 0 0,0 1 0,0-1 0,0 0-1,1 0 1,-1 0 0,0-1 0,0 1 0,0 0 0,1-1 0,-1 1 0,0-1 0,1 0-1,-1 0 1,0 0 0,1 0 0,-1 0 0,3-1 0,1 1 19,1-1 1,0 0-1,-1 0 0,1-1 1,-1 0-1,0 0 1,1 0-1,7-4 0,-4-2 26,-1 0 0,1 0-1,-1-1 1,-1 0 0,1 0 0,-2-1-1,1 0 1,-1-1 0,-1 1-1,0-1 1,-1-1 0,0 1-1,0-1 1,-1 0 0,-1 0-1,0 0 1,0 0 0,0-16-1,-26 69 197,19-27-188,-1 1 1,2-1-1,0 1 0,1 0 1,0-1-1,1 1 1,1 0-1,1 19 0,0-32-59,0 0 0,-1-1 0,1 1-1,0-1 1,0 1 0,0-1 0,0 1 0,0-1-1,0 1 1,1-1 0,-1 0 0,0 0-1,1 0 1,-1 0 0,1 0 0,-1 0 0,1 0-1,-1 0 1,1 0 0,0-1 0,-1 1-1,1-1 1,0 1 0,-1-1 0,1 0 0,0 0-1,0 1 1,0-1 0,-1 0 0,1-1-1,0 1 1,0 0 0,-1 0 0,1-1 0,0 1-1,2-2 1,3 1-676,-1-1-1,1 0 1,0 0-1,-1 0 1,1-1-1,-1 0 1,12-8-1,2-8-5931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6.710"/>
    </inkml:context>
    <inkml:brush xml:id="br0">
      <inkml:brushProperty name="width" value="0.025" units="cm"/>
      <inkml:brushProperty name="height" value="0.025" units="cm"/>
    </inkml:brush>
  </inkml:definitions>
  <inkml:trace contextRef="#ctx0" brushRef="#br0">7 0 13132,'0'0'11611,"0"10"-11466,-7 261 244,16-227-928,4-26-2348,-13-18 2566,1 0-1,0 1 1,-1-1-1,1 0 1,0 1-1,0-1 1,-1 0-1,1 0 1,0 0 0,0 1-1,-1-1 1,1 0-1,0 0 1,0 0-1,0 0 1,-1-1-1,1 1 1,0 0-1,0 0 1,0 0-1,-1-1 1,1 1-1,1-1 1,8-6-5039</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7.059"/>
    </inkml:context>
    <inkml:brush xml:id="br0">
      <inkml:brushProperty name="width" value="0.025" units="cm"/>
      <inkml:brushProperty name="height" value="0.025" units="cm"/>
    </inkml:brush>
  </inkml:definitions>
  <inkml:trace contextRef="#ctx0" brushRef="#br0">93 0 18546,'0'0'5445,"-10"6"-5077,5-3-316,-2 0 7,0 1 0,0-1 1,0 1-1,0 1 1,1-1-1,0 1 0,0 1 1,0-1-1,1 1 0,-9 11 1,56-16-1875,-32 0 1723,-1 1 1,0-1 0,1 2-1,-1-1 1,0 1-1,0 1 1,0 0 0,-1 0-1,1 0 1,-1 1-1,0 1 1,0-1 0,-1 1-1,0 1 1,0-1 0,7 9-1,-13-14 170,0 0 0,0 0 0,-1 0 1,1 0-1,0 0 0,0 0 0,-1 0 0,1 0 0,-1 1 0,1-1 0,-1 0 0,1 0 0,-1 1 1,0-1-1,0 0 0,0 1 0,1-1 0,-1 0 0,0 1 0,-1-1 0,1 0 0,0 1 0,0-1 1,0 0-1,-1 0 0,1 1 0,-2 1 0,0-1 55,1 0 1,-1 0-1,0 0 0,0-1 1,0 1-1,-1 0 0,1-1 1,0 0-1,0 0 0,-1 1 1,1-1-1,-6 1 0,-6 2 126,0-2-1,0 1 1,-28 0-1,41-3-195,-23-2-891,24 2 701,0 0 1,-1 0-1,1 0 0,0 0 0,0-1 1,-1 1-1,1 0 0,0 0 0,-1 0 1,1-1-1,0 1 0,0 0 0,-1-1 1,1 1-1,0 0 0,0 0 0,0-1 1,0 1-1,-1 0 0,1-1 0,0 1 0,0 0 1,0-1-1,0 1 0,0-1 0,0 1 1,0 0-1,0-1 0,0 1 0,0 0 1,0-1-1,0 1 0,0 0 0,0-1 1,0 1-1,0 0 0,1-1 0,-1 1 1,0 0-1,0-1 0,0 1 0,0 0 1,1-1-1,-1 1 0,0 0 0,0 0 0,1-1 1,-1 1-1,0 0 0,1 0 0,-1 0 1,0-1-1,0 1 0,1 0 0,-1 0 1,0 0-1,1 0 0,-1 0 0,1-1 1,10-7-6462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7.813"/>
    </inkml:context>
    <inkml:brush xml:id="br0">
      <inkml:brushProperty name="width" value="0.025" units="cm"/>
      <inkml:brushProperty name="height" value="0.025" units="cm"/>
    </inkml:brush>
  </inkml:definitions>
  <inkml:trace contextRef="#ctx0" brushRef="#br0">175 83 15535,'0'0'838,"-11"-2"1287,-2-1-1619,0 0 0,-1 1 0,1 1 1,0 0-1,-15 2 0,25-1-453,0 0 0,0 0 0,0 0 0,0 0-1,1 1 1,-1 0 0,0-1 0,0 1-1,1 0 1,-1 0 0,0 1 0,1-1 0,-1 0-1,1 1 1,0 0 0,-1-1 0,1 1-1,0 0 1,0 0 0,0 0 0,0 1 0,1-1-1,-1 0 1,0 1 0,1-1 0,0 1 0,-1-1-1,1 1 1,0 0 0,1-1 0,-1 1-1,0 0 1,1 0 0,-1 0 0,1 5 0,0-7-45,0 0 0,0-1 1,0 1-1,0 0 1,0 0-1,1-1 1,-1 1-1,0 0 1,0-1-1,1 1 1,-1 0-1,0-1 1,1 1-1,-1 0 1,0-1-1,1 1 0,-1-1 1,1 1-1,-1 0 1,1-1-1,0 0 1,-1 1-1,1-1 1,-1 1-1,1-1 1,0 0-1,-1 1 1,1-1-1,0 0 1,-1 0-1,2 1 0,30-2 241,-23-1-194,-1 0 0,0 0 0,0-1 0,0 0 0,10-6-1,-10 4-52,-1 0-1,0 0 1,0 0-1,-1-1 1,0 0-1,0-1 1,0 1-1,0-1 0,-1 0 1,6-11-1,-12 24-97,-1 0 0,1 1 0,1-1 0,-1 1 0,2 9 0,-1 5 101,-1-15 11,1 0 0,0 0 0,0 0 0,0 0 0,1 0 0,0 0 0,0 0 0,3 9 0,-3-13 2,1 0-1,-1 0 1,0 0-1,1 0 1,-1 0-1,1 0 1,-1 0-1,1-1 1,0 1-1,0 0 1,0-1-1,0 1 1,0-1-1,0 0 1,0 0-1,0 0 1,1 0-1,-1 0 1,0 0-1,1-1 1,-1 1-1,0-1 1,1 0-1,3 1 1,3 0-12,0-1 1,0 0-1,1 0 0,-1-1 1,0 0-1,0-1 0,1 0 0,-1 0 1,-1-1-1,1 0 0,0 0 1,-1-1-1,1 0 0,-1-1 1,0 0-1,-1 0 0,1-1 1,-1 0-1,0 0 0,-1 0 1,8-10-1,-13 16-3,-1-1-1,1 1 1,-1-1 0,1 1 0,-1-1 0,1 1-1,-1-1 1,0 1 0,1-1 0,-1 0 0,0 1 0,1-1-1,-1 1 1,0-1 0,0 0 0,0 1 0,1-1-1,-1 0 1,0 0 0,0 1 0,0-1 0,0 0-1,0 1 1,0-1 0,0 0 0,-1 1 0,1-1-1,0 0 1,0 1 0,0-1 0,-1 0 0,1 1-1,0-1 1,-1 0 0,1 1 0,0-1 0,-1 1 0,1-1-1,-1 1 1,1-1 0,-1 1 0,0-1 0,-28-3 95,38 3 72,1 1 0,0-1 0,-1-1 0,1 0 0,0 0 1,-1-1-1,10-4 0,72-38-105,-57 28-95,40-17 0,-73 34 27,-1 0 0,1 0 0,-1 0 0,0 0 0,1 0 0,-1 0 0,1 1 0,-1-1 0,1 0-1,-1 0 1,1 0 0,-1 0 0,0 0 0,1 1 0,-1-1 0,1 0 0,-1 0 0,0 1 0,1-1 0,-1 0 0,0 1-1,1-1 1,-1 0 0,0 1 0,1-1 0,-1 0 0,0 1 0,0-1 0,0 1 0,1-1 0,-1 1 0,0-1 0,0 0 0,0 1-1,0-1 1,0 1 0,0-1 0,0 1 0,0 0 0,4 30 196,0-5-28,-1-22-141,-1 1 0,1-1 0,0 0 0,0-1 0,0 1 0,1-1 0,-1 1-1,1-1 1,0 0 0,0 0 0,0 0 0,0-1 0,1 0 0,-1 1 0,1-2 0,-1 1 0,1 0-1,0-1 1,-1 0 0,1 0 0,0 0 0,0-1 0,0 0 0,5 0 0,6 1 7,1-1 0,-1-1 1,0-1-1,1 0 0,-1-1 1,16-6-1,23-13-383,-41 15 150,-1 1 0,2 1 0,-1 0 1,16-3-1,-29 8 228,-1 0 0,1 0 0,-1 0 1,1 0-1,-1 0 0,1 0 1,0 0-1,-1 0 0,1 0 0,-1 0 1,1 0-1,-1 0 0,1 0 0,-1 0 1,1 1-1,-1-1 0,1 0 1,-1 0-1,1 1 0,-1-1 0,1 0 1,-1 1-1,1-1 0,-1 0 0,0 1 1,1-1-1,-1 1 0,0-1 0,1 0 1,-1 1-1,0-1 0,1 1 1,-1-1-1,0 1 0,0-1 0,0 1 1,1 0-1,-1 0-13,0 0 0,0 0 0,1 0 0,-1-1 0,0 1 0,1 0 0,-1-1 0,1 1 0,-1 0 0,1-1 0,-1 1 0,1 0 0,0-1 0,-1 1 0,1-1 0,0 1 0,-1-1 0,1 1 0,0-1 0,-1 0 0,1 1 0,0-1 0,0 0 0,0 0 0,-1 1 0,1-1 0,0 0 0,0 0 0,1 0 0,8 0 33,1 0 1,-1 0 0,0-1 0,1 0 0,-1-1 0,15-5-1,-19 5-891,1-1 0,-1 0-1,1 0 1,-1 0 0,0-1 0,7-5-1,1-6-6521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8.361"/>
    </inkml:context>
    <inkml:brush xml:id="br0">
      <inkml:brushProperty name="width" value="0.025" units="cm"/>
      <inkml:brushProperty name="height" value="0.025" units="cm"/>
    </inkml:brush>
  </inkml:definitions>
  <inkml:trace contextRef="#ctx0" brushRef="#br0">1 1 12524,'0'18'6086,"0"5"-6150,0 8 32,0 7 288,0 3 96,0 3 97,0-1 255,1 3-384,5-4-191,1-4-97,-2-3 0,-1-6-289,-2-6-800,-2-9-1313,0-6-2883,-13-8-3107</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8.692"/>
    </inkml:context>
    <inkml:brush xml:id="br0">
      <inkml:brushProperty name="width" value="0.025" units="cm"/>
      <inkml:brushProperty name="height" value="0.025" units="cm"/>
    </inkml:brush>
  </inkml:definitions>
  <inkml:trace contextRef="#ctx0" brushRef="#br0">0 310 10634,'1'-14'1570,"-1"-1"-1131,1 1 0,1 0 0,0 0 1,1 0-1,1 0 0,0 1 0,1-1 1,0 1-1,1 0 0,1 1 1,0-1-1,0 1 0,13-14 0,-11 16-339,1 1-1,-1 1 1,2 0-1,-1 1 1,1-1 0,0 2-1,1 0 1,-1 0-1,1 1 1,0 1-1,1 0 1,13-3-1,-18 5-103,0 0 0,0 1 0,0 0 0,0 1-1,0 0 1,0 0 0,0 0 0,0 1 0,0 1 0,0-1-1,0 1 1,0 0 0,0 1 0,-1 0 0,1 0 0,-1 1-1,0 0 1,0 0 0,0 1 0,8 6 0,-12-8 75,-1 0-1,1 0 1,0 0 0,-1 0 0,1 1 0,-1-1-1,0 1 1,0-1 0,0 1 0,-1 0-1,1 0 1,-1 0 0,0 0 0,0 0 0,-1 0-1,1 0 1,0 6 0,-2-3 33,0 0 0,0-1 1,0 1-1,-1 0 0,0-1 0,0 1 1,0-1-1,-1 0 0,-6 11 0,-2-1 36,0 0 0,-1-1-1,0 0 1,-2-1-1,0 0 1,-22 16 0,29-24-153,-38 23-337,43-28-446,4-3-672,8-7-617,0 2 0,1-1 0,0 1-1,14-6 1,8-2-3008</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9.176"/>
    </inkml:context>
    <inkml:brush xml:id="br0">
      <inkml:brushProperty name="width" value="0.025" units="cm"/>
      <inkml:brushProperty name="height" value="0.025" units="cm"/>
    </inkml:brush>
  </inkml:definitions>
  <inkml:trace contextRef="#ctx0" brushRef="#br0">0 248 7623,'0'0'11318,"10"2"-10208,-7-2-1026,0 1 0,1 0 0,-1-1-1,1 0 1,-1 0 0,1 0 0,-1 0 0,1 0 0,-1-1 0,1 1-1,-1-1 1,5-2 0,-3 1-5,-1-1 0,1 1 0,-1-1 0,0 0 0,0-1 0,0 1 0,-1-1 0,1 0 0,-1 1 0,5-9 0,0 2 107,-1 0 0,0 0 0,0-1 0,-1 0 0,0 0 0,-1-1 0,-1 0 0,0 0 0,0 0 0,-1 0 0,2-21 0,-15 38-186,1 7-3,1 0 0,0 0 0,1 0 0,1 1 0,0 0 0,0 1 0,1-1 1,1 1-1,0 0 0,1 0 0,1 0 0,-2 20 0,4-32 7,1 0-1,-1 0 0,0-1 1,1 1-1,-1 0 1,1-1-1,-1 1 0,1 0 1,0-1-1,0 1 1,0 0-1,0-1 0,0 0 1,0 1-1,0-1 1,1 1-1,-1-1 0,0 0 1,1 0-1,-1 0 1,1 0-1,-1 0 0,1 0 1,0 0-1,-1-1 1,1 1-1,0 0 0,-1-1 1,1 0-1,0 1 1,0-1-1,1 0 0,11 2 1,-1-1-1,0 0 1,20-2-1,-15 1-38,24 1-26,39 1-71,-75-3 186,-1 1 0,1-1 0,0 0 0,-1 0 0,0 0 0,1-1-1,-1 0 1,0 0 0,0 0 0,0-1 0,5-3 0,-7 4 97,0-1 1,-1 0 0,1 1 0,-1-1-1,0 0 1,0 0 0,0-1-1,0 1 1,0 0 0,-1-1-1,1 1 1,-1-1 0,0 1-1,0-1 1,-1 0 0,1 1 0,-1-1-1,0 0 1,0 0 0,0 1-1,0-1 1,0 0 0,-1 1-1,0-1 1,0 0 0,-2-5 0,-1-3 27,0 1 0,-1-1 0,-1 1 0,1 0 0,-2 0 0,-11-14 0,-8-3-107,-8-9-774,39 36 77,-1 0 0,0 0 1,1 0-1,-1 1 0,1 0 1,8 0-1,-13 0 546,95-2-7924,-55-4 2393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49.557"/>
    </inkml:context>
    <inkml:brush xml:id="br0">
      <inkml:brushProperty name="width" value="0.025" units="cm"/>
      <inkml:brushProperty name="height" value="0.025" units="cm"/>
    </inkml:brush>
  </inkml:definitions>
  <inkml:trace contextRef="#ctx0" brushRef="#br0">211 13 10634,'0'0'5733,"-10"-3"-3901,9 2-1797,-3 0 65,0-1 1,-1 1-1,1-1 1,0 1 0,-1 1-1,1-1 1,-1 1-1,1 0 1,-1 0-1,1 0 1,-1 0-1,1 1 1,-1 0 0,1-1-1,-1 2 1,1-1-1,0 1 1,0-1-1,-1 1 1,1 0-1,-4 3 1,-4 6 63,0 0-1,0 0 1,-18 26 0,26-32-64,0 1 1,0-1 0,1 1-1,0 0 1,0 0 0,1 1 0,-1-1-1,1 1 1,1-1 0,-1 1-1,0 12 1,2-18-97,0 0-1,1 0 1,-1 0-1,1-1 1,-1 1 0,1 0-1,-1 0 1,1-1-1,-1 1 1,1 0-1,0-1 1,-1 1 0,1 0-1,0-1 1,0 1-1,-1-1 1,1 1 0,0-1-1,0 0 1,0 1-1,0-1 1,-1 0-1,1 0 1,0 1 0,0-1-1,0 0 1,0 0-1,0 0 1,0 0-1,1 0 1,38 0-247,-30-1 28,10 0-775,0-2 0,0 0 0,38-12 0,-39 9 689,0 1 0,0 1-1,0 1 1,25-1 0,-44 4 389,1 0 1,-1 1 0,0-1 0,0 0 0,1 0 0,-1 0 0,0 1-1,0-1 1,0 0 0,1 1 0,-1-1 0,0 0 0,0 0 0,0 1-1,0-1 1,0 0 0,1 1 0,-1-1 0,0 0 0,0 1 0,0-1-1,0 0 1,0 1 0,0-1 0,0 0 0,0 1 0,0-1 0,0 0 0,-1 1-1,1-1 1,0 0 0,0 0 0,0 1 0,0-1 0,0 0 0,-1 1-1,1-1 1,0 0 0,0 0 0,0 1 0,-1-1 0,1 0 0,0 0-1,0 1 1,-1-1 0,1 0 0,0 0 0,-1 0 0,-12 18 382,12-17-294,-13 17 419,1-1-382,-1 0-1,0 0 1,-2-2 0,0 0 0,-26 20 0,42-35-246,0 0 1,0 0 0,-1 0-1,1 1 1,0-1-1,0 0 1,-1 0 0,1 0-1,0 1 1,0-1-1,-1 0 1,1 0-1,0 0 1,0 0 0,-1 0-1,1 0 1,0 0-1,-1 0 1,1 0 0,0 0-1,0 0 1,-1 0-1,1 0 1,0 0 0,-1 0-1,1 0 1,0 0-1,0 0 1,-1 0 0,1 0-1,0 0 1,-1 0-1,1 0 1,0-1 0,0 1-1,-1 0 1,1 0-1,0 0 1,0 0-1,0-1 1,-1 1 0,1 0-1,0 0 1,0-1-1,0 1 1,0 0 0,-1 0-1,1-1 1,0-15-4581,0 11 3145,0-12-4875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50.128"/>
    </inkml:context>
    <inkml:brush xml:id="br0">
      <inkml:brushProperty name="width" value="0.025" units="cm"/>
      <inkml:brushProperty name="height" value="0.025" units="cm"/>
    </inkml:brush>
  </inkml:definitions>
  <inkml:trace contextRef="#ctx0" brushRef="#br0">151 65 10730,'0'0'5899,"-3"-8"-5130,2 4-639,0 0 1,0 1 0,0-1-1,-1 1 1,0 0-1,0-1 1,0 1 0,-2-3-1,3 5-100,0 0 0,0 0 0,0 0-1,-1 0 1,1 0 0,0 0 0,0 1-1,-1-1 1,1 1 0,0-1 0,-1 1 0,1-1-1,0 1 1,-1 0 0,1 0 0,0-1-1,-1 1 1,1 0 0,-1 0 0,1 1 0,-1-1-1,1 0 1,0 0 0,-1 1 0,1-1-1,0 1 1,-1-1 0,1 1 0,0-1 0,0 1-1,-1 0 1,1 0 0,0-1 0,0 1 0,-1 2-1,-6 4 194,0 0 1,1 1-1,0 1 0,0-1 0,1 1 1,0 0-1,1 0 0,0 1 0,1 0 0,0-1 1,0 2-1,1-1 0,0 0 0,0 1 0,-1 20 1,4-30-219,0-1 1,0 1 0,0 0 0,0 0 0,0 0-1,0 0 1,0 0 0,0-1 0,0 1-1,1 0 1,-1 0 0,0 0 0,0 0 0,1-1-1,-1 1 1,0 0 0,1 0 0,-1-1 0,1 1-1,-1 0 1,1-1 0,0 1 0,-1 0-1,1-1 1,0 1 0,-1-1 0,2 1 0,25 2 178,-20-4-149,0-1 0,0 0 0,0 0 1,0 0-1,0-1 0,6-3 0,2-5-62,-1-1 0,1 0-1,-2-1 1,0 0 0,-1-1 0,14-19-1,12-13 209,-38 46-139,1-1 1,-1 0-1,0 1 1,1-1-1,-1 1 1,1-1-1,0 1 1,-1-1 0,1 1-1,-1-1 1,1 1-1,0 0 1,-1-1-1,1 1 1,0 0 0,-1 0-1,1-1 1,0 1-1,-1 0 1,1 0-1,0 0 1,0 0-1,-1 0 1,1 0 0,0 0-1,-1 0 1,1 0-1,0 0 1,0 0-1,-1 1 1,2-1-1,18 19 349,-19-17-381,1 0-1,0 0 1,-1 0-1,1 0 1,0 0-1,0 0 1,0 0-1,1-1 1,-1 1-1,0-1 1,1 1-1,-1-1 1,1 0-1,4 1 1,4-2 14,-1 0 1,1-1 0,0 0 0,-1-1-1,1-1 1,-1 1 0,0-1 0,0-1-1,0 0 1,0-1 0,17-10 0,-15 8-86,0 1 0,0 0 0,1 1 1,0 0-1,0 1 0,16-3 1,-28 7 71,0 0 0,0 0 0,-1 0 0,1 0 1,0 0-1,-1 0 0,1 0 0,0 0 0,0 1 1,-1-1-1,1 0 0,0 0 0,-1 1 0,1-1 1,0 0-1,-1 1 0,1-1 0,-1 1 0,1-1 1,-1 1-1,1-1 0,-1 1 0,1-1 0,-1 1 1,1-1-1,-1 1 0,0 0 0,1-1 0,0 2 1,6 28 804,-7-27-728,1 0 1,-1 0 0,0 0 0,1 0 0,0-1 0,-1 1-1,1 0 1,0 0 0,1 0 0,-1-1 0,0 1 0,1-1-1,0 1 1,-1-1 0,1 0 0,0 1 0,0-1 0,4 3 0,-2-4-25,0 0 1,0 0 0,0-1 0,0 1-1,0-1 1,1 0 0,-1 0 0,0 0 0,0 0-1,1-1 1,-1 0 0,0 0 0,0 0 0,0 0-1,0 0 1,0-1 0,0 0 0,4-3 0,30-20-1601,-10-5-4688,-21 15-1592</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3:50.822"/>
    </inkml:context>
    <inkml:brush xml:id="br0">
      <inkml:brushProperty name="width" value="0.025" units="cm"/>
      <inkml:brushProperty name="height" value="0.025" units="cm"/>
    </inkml:brush>
  </inkml:definitions>
  <inkml:trace contextRef="#ctx0" brushRef="#br0">67 165 5029,'-8'3'12230,"3"-1"-10642,0 0-1193,0-1 0,1 1 1,-1 0-1,1 0 0,-1 1 1,1-1-1,0 1 0,0 0 1,0 0-1,-5 6 0,9-9-367,0 1 0,0-1 0,0 0 0,0 0 0,0 1 0,0-1 0,0 0 1,0 0-1,0 1 0,0-1 0,0 0 0,1 0 0,-1 1 0,0-1 0,0 0 0,0 0 0,1 0 0,-1 1 0,0-1 0,0 0 0,0 0 0,1 0 0,-1 0 0,0 1 0,0-1 0,1 0 0,-1 0 0,0 0 0,0 0 0,1 0 0,-1 0 0,0 0 0,0 0 0,1 0 0,-1 0 0,0 0 0,1 0 0,-1 0 0,0 0 0,0 0 1,1 0-1,-1 0 0,0 0 0,0 0 0,1-1 0,-1 1 0,17-1 261,-7-3-258,1-1 0,-1 0-1,0 0 1,0-1 0,0 0 0,-1 0 0,0-1-1,0-1 1,-1 1 0,0-1 0,0-1-1,-1 0 1,0 0 0,-1 0 0,0-1 0,8-16-1,-11 20-33,-1 1 0,0-1 0,-1 0 0,1 0 0,-1 0 1,0 0-1,-1 0 0,1-7 0,-1 12 1,0 1-1,0 0 1,-1-1 0,1 1 0,0 0 0,0-1 0,0 1 0,0 0 0,-1-1 0,1 1 0,0 0 0,0 0-1,-1-1 1,1 1 0,0 0 0,0 0 0,-1 0 0,1-1 0,0 1 0,-1 0 0,1 0 0,0 0 0,-1 0 0,1 0-1,0-1 1,-1 1 0,1 0 0,0 0 0,-1 0 0,1 0 0,0 0 0,-1 0 0,1 0 0,-1 0 0,1 0 0,0 1-1,-1-1 1,1 0 0,0 0 0,-1 0 0,1 0 0,0 0 0,-1 1 0,1-1 0,0 0 0,0 0 0,-1 1 0,-16 9-101,12-3 168,1 0 1,-1 0-1,1 0 0,0 0 1,0 0-1,1 1 1,0 0-1,1-1 0,0 1 1,0 0-1,0 0 1,0 12-1,2-17-27,-1 0 0,1 0-1,0 0 1,0 0 0,0 0 0,1 0-1,-1 0 1,1 0 0,-1 0 0,1 0-1,0-1 1,0 1 0,0 0 0,1-1-1,-1 1 1,1 0 0,-1-1 0,1 0 0,0 1-1,0-1 1,0 0 0,0 0 0,0 0-1,0 0 1,1 0 0,-1-1 0,1 1-1,-1-1 1,1 0 0,0 1 0,-1-1-1,1 0 1,0-1 0,0 1 0,0 0-1,5 0 1,4-1-32,1 1-1,-1-2 1,0 1-1,0-2 1,1 0-1,-1 0 1,0-1-1,-1 0 1,1-1-1,0-1 0,17-9 1,3-5-17,0-2 1,41-35-1,-48 36 9,-24 18-7,1 1 0,-1 0 0,1 0 1,0 0-1,-1-1 0,1 2 0,0-1 0,0 0 0,0 0 0,0 0 0,0 1 0,3-1 0,-4 1 7,-1 0 1,1 1-1,0-1 0,-1 0 0,1 1 1,-1-1-1,1 1 0,0-1 0,-1 1 0,1-1 1,-1 1-1,1-1 0,-1 1 0,0-1 1,1 1-1,-1 0 0,0-1 0,1 1 1,-1 0-1,0-1 0,0 1 0,1 0 1,-1-1-1,0 1 0,0 0 0,0 0 0,0-1 1,0 1-1,0 0 0,0 0 0,0-1 1,0 1-1,-1 1 0,1 2 36,0 1-1,0-1 1,0 0-1,1 1 1,-1-1 0,1 0-1,0 0 1,1 1-1,-1-1 1,1 0 0,-1 0-1,6 7 1,-5-9-18,0 0 0,0 0 0,0 0 0,1 0 0,-1 0 0,1-1 0,-1 1 0,1-1 0,0 0 0,-1 0 0,1 0 1,0 0-1,0 0 0,0-1 0,0 1 0,0-1 0,0 1 0,0-1 0,5-1 0,3 1-203,1-1 1,0 0-1,-1-1 1,1-1-1,-1 0 0,16-6 1,32-16-4121,-9 2-3965,-43 22 3136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1.866"/>
    </inkml:context>
    <inkml:brush xml:id="br0">
      <inkml:brushProperty name="width" value="0.035" units="cm"/>
      <inkml:brushProperty name="height" value="0.035" units="cm"/>
      <inkml:brushProperty name="color" value="#E71224"/>
    </inkml:brush>
  </inkml:definitions>
  <inkml:trace contextRef="#ctx0" brushRef="#br0">8 0 12435,'-3'10'1632,"0"-1"-960,2-2-248,1-1 1065,0-2-785,4-1-264,3-3-1224,1-1 896,3 1-232,5 0-152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4:01.001"/>
    </inkml:context>
    <inkml:brush xml:id="br0">
      <inkml:brushProperty name="width" value="0.025" units="cm"/>
      <inkml:brushProperty name="height" value="0.025" units="cm"/>
    </inkml:brush>
  </inkml:definitions>
  <inkml:trace contextRef="#ctx0" brushRef="#br0">5118 189 8168,'-229'-40'-499,"-2"10"1,-407-1 0,-253 70 589,742-20 395,0 6 0,2 7-1,-273 97 1,273-68-355,3 7-1,2 5 1,5 7-1,3 5 1,3 7 0,5 5-1,-145 144 1,173-141-187,3 5 1,5 3-1,6 5 0,4 3 1,5 4-1,5 2 1,6 4-1,-70 195 0,77-152 175,8 2-1,7 3 0,8 1 1,8 1-1,-7 348 0,35-456-62,4 0-1,2 0 0,4-1 0,2 0 0,4-1 0,2-1 0,53 115 0,-37-110-52,3-1 0,3-2-1,3-2 1,2-2-1,4-2 1,86 82 0,-58-73-6,2-3 0,3-4 0,3-3 0,3-5 0,140 65 0,-97-63-158,3-6 0,2-6-1,193 36 1,-80-38-157,280 12-1,250-30 327,845-56-313,-176-58 636,-1164 68 113,376-78-1,-531 70-248,-1-6 0,-2-5-1,-2-6 1,-2-6 0,127-72 0,-193 89-114,-2-1 0,-2-4 0,-2-1 0,-1-3 0,-3-2 0,-1-2 0,-2-2 0,-3-1 0,45-74 0,-56 73-59,-2-2 0,-2 0 0,-3-2 0,-2-1 0,-3-1 0,-2 0 0,-3-1-1,-3-1 1,-2 0 0,1-83 0,-10 61 8,-4 1-1,-4-1 0,-3 2 0,-27-102 1,7 75 61,-5 1-1,-78-162 1,16 86 85,-7 5-1,-257-325 0,-379-361 685,622 742-879,-4 6 1,-5 5 0,-5 6 0,-5 5 0,-4 7 0,-3 7 0,-4 5-1,-4 7 1,-2 7 0,-3 7 0,-3 7 0,-2 6 0,-1 8 0,-200-20-1,179 42-242,0 8-1,-1 8 1,1 8-1,-334 58 0,344-28-1820,2 7 0,-286 115 1,257-72-3391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4:21.587"/>
    </inkml:context>
    <inkml:brush xml:id="br0">
      <inkml:brushProperty name="width" value="0.025" units="cm"/>
      <inkml:brushProperty name="height" value="0.025" units="cm"/>
    </inkml:brush>
  </inkml:definitions>
  <inkml:trace contextRef="#ctx0" brushRef="#br0">0 121 5701,'0'0'4405,"8"1"-3749,78 0 208,0-3 0,127-21 0,-21 3-803,574-53 174,-673 69 221,0 3-1,178 23 1,-265-19-899</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4:56.605"/>
    </inkml:context>
    <inkml:brush xml:id="br0">
      <inkml:brushProperty name="width" value="0.025" units="cm"/>
      <inkml:brushProperty name="height" value="0.025" units="cm"/>
    </inkml:brush>
  </inkml:definitions>
  <inkml:trace contextRef="#ctx0" brushRef="#br0">0 48 5189,'0'0'-160,"52"-31"-1698,-34 23 705,-2 0-641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9:54:57.157"/>
    </inkml:context>
    <inkml:brush xml:id="br0">
      <inkml:brushProperty name="width" value="0.025" units="cm"/>
      <inkml:brushProperty name="height" value="0.025" units="cm"/>
    </inkml:brush>
  </inkml:definitions>
  <inkml:trace contextRef="#ctx0" brushRef="#br0">0 181 2851,'0'0'1462,"7"-4"-1189,19-11 437,-20 11 848,18 0-655,39-22-826,1 3-1,2 3 1,0 3 0,88-12 0,133 9 656,-94 10-382,112 1-256,-302 9 1876,-5 0-2100,1 0 1,-1 0 0,0 0 0,0 0-1,0 1 1,1-1 0,-1 0 0,0 1 0,0-1-1,1 1 1,-1-1 0,0 1 0,1 0-1,-1 0 1,1 0 0,-1 0 0,1 0-1,-1 0 1,1 0 0,0 1 0,-1-1-1,1 0 1,0 1 0,0-1 0,-1 3-1,-3 1-209,-17 20-2860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2.255"/>
    </inkml:context>
    <inkml:brush xml:id="br0">
      <inkml:brushProperty name="width" value="0.035" units="cm"/>
      <inkml:brushProperty name="height" value="0.035" units="cm"/>
      <inkml:brushProperty name="color" value="#E71224"/>
    </inkml:brush>
  </inkml:definitions>
  <inkml:trace contextRef="#ctx0" brushRef="#br0">42 296 15995,'-16'24'1729,"14"-21"-1607,-1 0 1,1 1-1,-1-1 1,1 1 0,0 0-1,0 0 1,1 0-1,-1 0 1,1 0 0,0 0-1,0 0 1,0 0 0,0 6-1,1-5-97,0-1 1,1 1-1,-1 0 0,1-1 1,-1 1-1,2 0 1,-1-1-1,0 1 0,1-1 1,0 1-1,0-1 0,0 0 1,0 0-1,1 0 0,0 0 1,0 0-1,0-1 0,0 1 1,6 4-1,-6-6-5,0 0 1,0 0-1,0 0 1,1 0-1,-1-1 1,1 1-1,-1-1 1,1 0-1,0 0 1,-1-1-1,1 1 1,0-1-1,-1 1 1,1-1-1,0 0 1,0-1-1,-1 1 1,1-1-1,0 1 1,0-1-1,-1 0 1,1 0-1,-1-1 1,7-3-1,1-1 60,0-1-1,-1 0 0,0-1 1,0 0-1,-1-1 1,0 0-1,0 0 1,-1-1-1,-1 0 1,0-1-1,8-13 1,-4 3 49,-1 0 1,-2 0-1,0 0 1,-1-1 0,6-31-1,-11 42-79,0-1 0,-1 1 1,0-1-1,-1 0 0,0 1 0,-1-1 0,-1 1 1,1-1-1,-6-15 0,6 23-40,-1 0 1,1 1-1,-1-1 1,1 0-1,-1 1 0,0 0 1,-1-1-1,1 1 1,0 0-1,-1 0 0,0 0 1,0 1-1,0-1 1,0 1-1,0-1 0,0 1 1,-1 0-1,1 0 1,-1 1-1,1-1 0,-1 1 1,0-1-1,0 1 0,1 0 1,-1 1-1,0-1 1,0 1-1,0 0 0,0-1 1,-6 2-1,-2 1 2,0 0 0,1 1 0,-1 1 0,1 0 0,0 0 0,0 1 0,1 0 0,-1 1 0,1 1 0,0-1-1,1 1 1,0 1 0,0 0 0,0 0 0,1 1 0,0 0 0,-11 18 0,17-24-11,0 0 1,0 0 0,1 0-1,0 0 1,-1 0-1,1 0 1,0 1-1,1-1 1,-1 0-1,1 1 1,-1-1-1,1 5 1,0-6-8,1 0 0,-1 0 1,0 0-1,1 0 0,0-1 1,-1 1-1,1 0 0,0 0 1,0 0-1,0-1 0,0 1 1,1 0-1,-1-1 0,0 1 0,1-1 1,-1 0-1,0 1 0,1-1 1,0 0-1,-1 0 0,4 2 1,12 4-112,0 0-1,1-1 1,0-1 0,24 5 0,-22-6-100,-2 0-1,1 1 1,35 16-1,-49-18 116,1 0 0,-1 0 0,0 1-1,0-1 1,0 1 0,-1 1-1,1-1 1,-1 0 0,0 1 0,0 0-1,-1 0 1,1 1 0,-1-1-1,0 0 1,0 1 0,2 9 0,4 11-189,-2-2-40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2.740"/>
    </inkml:context>
    <inkml:brush xml:id="br0">
      <inkml:brushProperty name="width" value="0.035" units="cm"/>
      <inkml:brushProperty name="height" value="0.035" units="cm"/>
      <inkml:brushProperty name="color" value="#E71224"/>
    </inkml:brush>
  </inkml:definitions>
  <inkml:trace contextRef="#ctx0" brushRef="#br0">16 19 16187,'-1'5'2196,"-6"38"-435,3 0 1,1 61 0,2-102-1727,1 1 1,0-1 0,1 1 0,-1 0-1,0-1 1,1 1 0,0-1-1,-1 1 1,1 0 0,0-1 0,0 0-1,1 1 1,1 3 0,-2-6-28,-1 1 0,1-1 1,-1 1-1,1-1 1,-1 0-1,1 1 0,0-1 1,-1 0-1,1 0 1,0 1-1,-1-1 0,1 0 1,0 0-1,-1 0 0,1 0 1,0 0-1,-1 0 1,1 0-1,0 0 0,-1 0 1,2 0-1,0-1 0,0 1 1,0-1-1,0 0 1,0 0-1,0 0 0,0 0 1,-1 0-1,1 0 0,2-3 1,16-14 36,-2-2 0,0 0 0,-1-1 0,28-46 1,20-26 103,-65 93-148,0-1 0,1 1 0,-1 0 1,0 0-1,0-1 0,0 1 0,0 0 0,0 0 1,0-1-1,1 1 0,-1 0 0,0 0 0,0 0 1,0-1-1,1 1 0,-1 0 0,0 0 1,0 0-1,0 0 0,1-1 0,-1 1 0,0 0 1,0 0-1,1 0 0,-1 0 0,0 0 1,1 0-1,-1 0 0,0 0 0,0 0 0,1 0 1,-1 0-1,0 0 0,0 0 0,1 0 1,-1 0-1,0 0 0,1 0 0,-1 0 0,0 0 1,0 0-1,1 0 0,-1 1 0,2 15 23,-8 36-19,4-37-5,-1 13-3,-7 69 18,10-86-15,0-1 1,0 1-1,1-1 0,1 1 0,0-1 0,5 20 1,-6-28-5,0 0 1,0-1 0,-1 1 0,1 0 0,0 0 0,0 0-1,1-1 1,-1 1 0,0 0 0,1-1 0,-1 1-1,0-1 1,1 0 0,0 1 0,-1-1 0,1 0-1,0 0 1,0 0 0,-1 0 0,1-1 0,4 2 0,-4-1-8,1-1 0,-1 0 0,1 0 0,-1-1 0,0 1 0,1 0 1,-1-1-1,1 1 0,-1-1 0,0 0 0,0 0 0,1 0 1,-1 0-1,0 0 0,0-1 0,0 1 0,0 0 0,2-3 1,7-6-224,-1-1 1,1-1 0,-2 0 0,1 0 0,-2-1 0,0 0 0,0 0-1,-1-1 1,-1 0 0,7-23 0,-16 50-819,1-1-1,-1 21 1,-2 5 347,2-8 197,2 2 88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3.313"/>
    </inkml:context>
    <inkml:brush xml:id="br0">
      <inkml:brushProperty name="width" value="0.035" units="cm"/>
      <inkml:brushProperty name="height" value="0.035" units="cm"/>
      <inkml:brushProperty name="color" value="#E71224"/>
    </inkml:brush>
  </inkml:definitions>
  <inkml:trace contextRef="#ctx0" brushRef="#br0">246 53 15347,'-1'-3'165,"0"0"0,-1 0 0,1 0 0,-1 0 0,0 0 0,0 0 1,0 0-1,0 1 0,0-1 0,-1 1 0,1 0 0,-1-1 0,0 1 0,1 0 0,-1 0 0,0 1 0,0-1 0,0 1 0,0-1 0,-1 1 0,1 0 0,0 0 0,0 1 0,-1-1 0,1 1 0,-1-1 0,1 1 0,0 0 0,-1 0 0,1 1 0,-1-1 0,1 1 0,0-1 0,-1 1 1,1 0-1,0 0 0,0 1 0,0-1 0,0 1 0,0-1 0,0 1 0,0 0 0,-2 3 0,-6 4-81,0 1 0,1 0 0,0 1 0,1 0 0,0 1 0,1 0 0,1 0 0,0 1 0,0-1 0,1 2 0,1-1 0,0 1 0,1 0 0,0 0 0,-2 23 0,5-35-81,1 1-1,0-1 1,0 1 0,0-1 0,0 0-1,0 1 1,1-1 0,-1 1-1,1-1 1,0 0 0,-1 1-1,1-1 1,0 0 0,0 0-1,1 0 1,-1 0 0,0 0-1,3 3 1,-3-4-2,0-1-1,1 1 1,-1 0-1,0 0 1,1-1 0,-1 1-1,1-1 1,-1 1-1,1-1 1,-1 0-1,1 0 1,-1 1-1,1-1 1,-1 0 0,1 0-1,-1-1 1,1 1-1,-1 0 1,1 0-1,-1-1 1,1 1 0,-1-1-1,1 1 1,-1-1-1,0 0 1,1 1-1,-1-1 1,0 0 0,2-1-1,8-6 22,-1 0 0,0-1 0,-1 0 0,0 0 0,0-1 0,-1 0-1,0-1 1,10-16 0,-10 13 8,-1 0-1,0-1 1,-1 0-1,-1 0 1,0 0 0,4-25-1,-27 113-81,14-47-274,1 1 1,1 0-1,2 50 0,1-75 238,-1 1 0,0-1 0,1 0 0,-1 0 0,1 1 0,0-1 0,-1 0 0,1 0 0,0 0 0,0 0 0,1 0 0,-1 0 0,0 0 0,1 0 0,1 1 0,-2-2 0,0-1 0,0 1 0,0-1 0,0 1 0,0-1 0,0 1 0,0-1 0,0 0 0,1 0 0,-1 1 0,0-1 0,0 0 0,0 0 0,0 0 0,1 0 0,-1-1 0,0 1 0,0 0 0,0 0 0,0-1 0,0 1 0,1 0 0,-1-1 1,0 1-1,0-1 0,0 0 0,0 1 0,0-1 0,1-1 0,4-3-508,0 0 0,-1 0 1,1-1-1,-1 1 0,0-1 1,7-12-1,22-44-1144,-34 61 1714,19-39-1002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3.775"/>
    </inkml:context>
    <inkml:brush xml:id="br0">
      <inkml:brushProperty name="width" value="0.035" units="cm"/>
      <inkml:brushProperty name="height" value="0.035" units="cm"/>
      <inkml:brushProperty name="color" value="#E71224"/>
    </inkml:brush>
  </inkml:definitions>
  <inkml:trace contextRef="#ctx0" brushRef="#br0">44 162 12251,'-19'58'2768,"-2"6"-847,20-59-1827,0 1 1,0-1-1,0 1 1,1-1-1,0 1 0,0-1 1,1 1-1,-1-1 0,3 9 1,-3-13-76,1 1 0,-1-1 0,1 0 0,0 1 0,-1-1 0,1 0 0,0 0 0,0 0 0,0 0-1,0 0 1,0 1 0,0-2 0,0 1 0,0 0 0,0 0 0,0 0 0,0 0 0,1-1 0,-1 1 0,0-1 0,1 1 0,-1-1 0,0 1 0,1-1 0,-1 0 0,0 1 0,1-1 0,-1 0 0,1 0 0,-1 0 0,0 0 0,1 0 0,-1-1 0,1 1 0,-1 0 0,0-1 0,3 0-1,4-2 33,0 0 0,0 0-1,0-1 1,13-8-1,-1-2 38,-1-1 0,0 0 0,-1-1 0,-1-1 0,-1-1 0,0 0 0,-2-1 0,0-1 0,-1 0-1,-1-1 1,11-24 0,-20 38-24,-1-1 1,0 0-1,0 0 0,0 0 0,-1 0 0,1-15 0,-2 21-53,0 1-1,0 0 1,0-1-1,0 1 1,0 0-1,0 0 1,0-1 0,0 1-1,-1 0 1,1 0-1,-1 0 1,1-1-1,0 1 1,-1 0-1,0 0 1,1 0-1,-1 0 1,0 0-1,0 0 1,1 0-1,-1 0 1,0 0-1,0 0 1,0 0-1,0 1 1,0-1-1,0 0 1,0 1-1,0-1 1,-1 1 0,1-1-1,0 1 1,0-1-1,0 1 1,-1 0-1,1 0 1,0 0-1,0-1 1,-1 1-1,1 0 1,0 0-1,0 1 1,-1-1-1,1 0 1,0 0-1,0 1 1,-1-1-1,1 1 1,0-1-1,0 1 1,-1 0-1,-5 2-32,0 1-1,1-1 0,0 1 0,0 1 0,0-1 0,0 1 0,1 0 0,0 0 0,0 1 0,0-1 0,0 1 0,1 0 0,0 1 0,1-1 0,-1 1 0,1-1 0,0 1 0,-3 12 0,6-16-67,0-1-1,0 1 0,0-1 1,0 1-1,1-1 1,-1 1-1,1-1 0,0 0 1,-1 1-1,1-1 0,0 0 1,0 1-1,1-1 1,-1 0-1,0 0 0,1 0 1,-1 0-1,1 0 0,-1-1 1,1 1-1,0 0 1,0-1-1,0 1 0,0-1 1,0 0-1,0 1 0,5 0 1,6 5-476,0-2-1,1 0 1,21 5 0,-25-7 341,-6-2 230,0 0 0,0 0 0,-1 0 0,1 1-1,0 0 1,-1-1 0,1 1 0,-1 0 0,0 1 0,0-1 0,4 4 0,-5-3 89,0-1-1,-1 1 0,1 0 0,-1 0 1,1-1-1,-1 1 0,0 0 1,0 0-1,-1 0 0,1 1 0,-1-1 1,1 0-1,-1 0 0,0 6 1,-1 6 383,-1 1 1,-6 27 0,1-9-220,7-34-256,0 0 0,0 0 0,0 0 0,0 0 0,0 0 0,0 1 0,0-1 0,0 0 0,0 0 0,-1 0 0,1 0 1,0 0-1,0 0 0,0 0 0,0 0 0,0 0 0,0 0 0,0 0 0,0 0 0,0 1 0,0-1 0,0 0 0,0 0 0,0 0 0,0 0 1,0 0-1,0 0 0,0 0 0,0 0 0,0 0 0,0 0 0,1 1 0,-1-1 0,0 0 0,0 0 0,0 0 0,0 0 0,0 0 1,0 0-1,0 0 0,0 0 0,0 0 0,0 0 0,0 0 0,0 0 0,0 0 0,0 0 0,0 0 0,1 0 0,-1 0 0,0 0 0,0 0 1,0 1-1,0-1 0,0 0 0,0 0 0,0 0 0,0 0 0,0 0 0,0 0 0,1 0 0,-1-1 0,7-6 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4.997"/>
    </inkml:context>
    <inkml:brush xml:id="br0">
      <inkml:brushProperty name="width" value="0.035" units="cm"/>
      <inkml:brushProperty name="height" value="0.035" units="cm"/>
      <inkml:brushProperty name="color" value="#E71224"/>
    </inkml:brush>
  </inkml:definitions>
  <inkml:trace contextRef="#ctx0" brushRef="#br0">18 0 17820,'-14'134'3957,"13"-127"-3915,-2 216 797,7-203-715,-4-20-120,0 1 1,0-1 0,0 0 0,0 0-1,0 0 1,1 1 0,-1-1 0,0 0 0,0 0-1,0 0 1,0 0 0,0 0 0,0 1 0,0-1-1,1 0 1,-1 0 0,0 0 0,0 0 0,0 0-1,0 0 1,1 0 0,-1 1 0,0-1-1,0 0 1,0 0 0,1 0 0,-1 0 0,0 0-1,0 0 1,0 0 0,0 0 0,1 0 0,-1 0-1,0 0 1,0 0 0,0 0 0,1 0-1,-1 0 1,0 0 0,0-1 0,2 0 19,-1-1 0,1 0 0,-1 1 0,0-1 0,0 0 0,0 0 0,0 0 0,0 0 0,-1 0 0,1 0 0,0 0 0,-1-3 0,5-18 87,-1-1-1,-1 1 0,-2-1 1,0 1-1,-1-1 0,-2 1 1,-5-36-1,-5 34-78,5 17-41,6 8 8,1 0 0,0 0 0,-1 0 0,1 0 0,0 0 0,0 0 0,-1 0 0,1 0 0,0 0 0,0 1 0,0-1 0,-1 0 0,1 0 0,0 0 0,0 0 0,0 1 0,-1-1 0,1 0 0,0 0 0,0 0 0,0 1 0,0-1 0,-1 0 0,1 0 0,0 0 0,0 1 0,0-1 0,0 0 0,0 0 0,0 1 0,0-1 0,0 0 0,0 1 0,0-1 0,0 0 0,0 0 0,0 1 0,-1 2-4,1 0-1,0 0 0,-1 0 1,1 0-1,1 0 0,-1 0 1,0 0-1,1 0 0,-1 0 1,1 0-1,0-1 0,0 1 1,0 0-1,0 0 0,0-1 1,1 1-1,-1-1 0,1 1 1,0-1-1,0 1 0,0-1 1,0 0-1,0 0 0,5 4 1,-3-4-3,0 1-1,0-1 1,1 1 0,-1-1 0,1 0-1,0-1 1,-1 1 0,1-1 0,0 0-1,0 0 1,0 0 0,0-1 0,0 0-1,7 0 1,1-2 18,0-1-1,0 0 1,0-1 0,0 0-1,0-1 1,-1 0-1,0-1 1,0-1 0,21-14-1,0-5 39,57-56 0,-96 90-56,1 1 0,1 0 0,-1 0 0,1 0 0,1 0 0,0 1 0,-3 12 0,2-6 0,0-3 3,-1 2 4,0 0 1,1 0 0,1 1 0,0-1 0,2 1 0,-1 22-1,2-37-5,0 0-1,0 1 0,0-1 0,0 0 0,1 1 0,-1-1 0,0 0 0,1 1 0,-1-1 0,1 0 1,-1 1-1,1-1 0,0 0 0,0 0 0,-1 0 0,1 0 0,0 0 0,0 0 0,1 2 0,-1-3-29,0 0 0,0 1 0,0-1-1,0 0 1,0 1 0,0-1-1,1 0 1,-1 0 0,0 0 0,0 0-1,0 0 1,0 0 0,0 0 0,0-1-1,0 1 1,0 0 0,0-1-1,0 1 1,1-1 0,4-2-210,0-1 1,0 0-1,0 0 1,-1 0 0,1 0-1,5-7 1,42-53-737,-25 28 303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5.733"/>
    </inkml:context>
    <inkml:brush xml:id="br0">
      <inkml:brushProperty name="width" value="0.035" units="cm"/>
      <inkml:brushProperty name="height" value="0.035" units="cm"/>
      <inkml:brushProperty name="color" value="#E71224"/>
    </inkml:brush>
  </inkml:definitions>
  <inkml:trace contextRef="#ctx0" brushRef="#br0">65 329 14515,'-12'25'1169,"4"-12"-759,1 1 0,0 0-1,1 0 1,1 0 0,0 1 0,1 0 0,0 0-1,-2 28 1,6-37-331,0 1-1,0-1 1,0 0 0,1 0 0,0 0-1,0 1 1,1-1 0,-1 0-1,1-1 1,1 1 0,-1 0-1,7 10 1,-6-13-65,-1 0 1,1 0-1,-1-1 0,1 1 1,0-1-1,0 1 0,1-1 1,-1 0-1,0-1 0,1 1 1,-1 0-1,1-1 0,-1 0 1,1 0-1,0 0 0,-1 0 0,1-1 1,0 1-1,0-1 0,0 0 1,-1 0-1,8-1 0,6-2 2,-1 0-1,0-1 1,-1-1-1,1-1 1,-1 0-1,0 0 1,0-2-1,-1 0 1,21-15-1,-11 5 23,-1-1 0,0-1 0,-1-1 0,25-31 0,-40 43-10,0-1 0,0-1 0,-1 1 0,0-1 0,-1 0 0,6-19 0,-9 24 7,0 0-1,-1 0 1,0 0 0,0 0 0,0 0-1,-1 0 1,0-1 0,0 1 0,-1 0-1,0 0 1,0 0 0,0 0-1,-1-1 1,-3-8 0,4 14-23,1-1 1,-1 1-1,1 0 1,-1-1-1,0 1 0,0 0 1,0 0-1,0 0 1,0-1-1,0 1 1,0 0-1,0 0 0,0 0 1,-1 1-1,1-1 1,0 0-1,-1 0 0,1 1 1,0-1-1,-1 0 1,1 1-1,-1 0 0,1-1 1,-1 1-1,1 0 1,-1 0-1,1 0 1,-1 0-1,1 0 0,-1 0 1,1 0-1,-1 0 1,1 1-1,-1-1 0,1 0 1,-1 1-1,1 0 1,0-1-1,-1 1 0,-1 1 1,-1 0 15,-1 1 1,0 0-1,1 1 1,0-1-1,0 1 0,0-1 1,0 1-1,0 1 1,1-1-1,-4 6 0,3-3-6,1 1 0,0 0 0,0-1-1,1 1 1,0 0 0,0 0-1,0 1 1,1-1 0,1 0-1,0 9 1,-1-14-16,1 1-1,1-1 1,-1 0 0,0 0-1,1 1 1,-1-1 0,1 0-1,0 0 1,0 0 0,1 0-1,-1 0 1,0 0 0,1 0-1,0 0 1,0-1 0,0 1-1,0-1 1,0 1 0,0-1-1,0 0 1,1 0 0,0 0-1,-1 0 1,1 0 0,0 0-1,0-1 1,0 1 0,4 0-1,-1 0-2,1-1-1,-1 0 0,0 0 1,1 0-1,-1-1 1,0 0-1,1 0 1,-1-1-1,0 0 0,1 0 1,-1-1-1,9-2 1,-6 0-4,0 0 1,-1-1 0,1 1-1,-1-2 1,0 1 0,-1-1 0,12-11-1,-4 1 4,0-1-1,-1-1 1,-1-1-1,-1 0 1,0 0-1,11-29 1,19-60 53,-38 93-24,0 0-1,-1 0 1,0 0-1,-1 0 1,0-23-1,-2 38-29,0 0-1,0-1 1,0 1 0,0 0-1,0 0 1,0 0-1,0 0 1,1-1-1,-1 1 1,0 0 0,0 0-1,0 0 1,0-1-1,0 1 1,0 0-1,0 0 1,0 0 0,0 0-1,0-1 1,-1 1-1,1 0 1,0 0-1,0 0 1,0 0 0,0-1-1,0 1 1,0 0-1,0 0 1,0 0-1,0 0 1,-1-1 0,1 1-1,0 0 1,0 0-1,0 0 1,0 0-1,0 0 1,-1 0 0,1 0-1,0 0 1,0 0-1,0-1 1,0 1-1,-1 0 1,1 0 0,0 0-1,-7 10 47,-5 21 25,-33 139 289,40-145-289,1 0 0,2 0 0,0 0-1,2 0 1,2 27 0,-1-44-72,1 0 0,-1 0 0,1 0 0,1 0 1,0 0-1,0-1 0,0 1 0,1-1 0,0 0 0,0 0 0,1 0 0,0 0 1,0-1-1,1 0 0,0 0 0,0-1 0,0 1 0,0-1 0,10 5 1,-28-17 42,1-1 1,0 0 0,0-1 0,0 0 0,1-1 0,0 0-1,1 0 1,0-1 0,1-1 0,0 1 0,1-1-1,-7-16 1,13 28-16,1-1 0,-1 0 0,1 0 0,0 0 0,-1 0 0,1 0 0,0 0-1,0 0 1,-1 1 0,1-1 0,0 0 0,0 0 0,0 0 0,0 0 0,0 0 0,0 0-1,1 0 1,-1 0 0,0 0 0,0 0 0,1 0 0,-1 0 0,1 1 0,-1-1 0,0 0 0,1 0-1,0 0 1,-1 1 0,1-1 0,-1 0 0,1 0 0,0 1 0,0-1 0,-1 1 0,1-1-1,0 1 1,0-1 0,0 1 0,-1-1 0,1 1 0,0 0 0,0-1 0,0 1 0,0 0-1,0 0 1,1-1 0,8 0-223,0-1 0,0 1 0,18 1 1,-11-1-418,112-5-1464,-81 5 1386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6.212"/>
    </inkml:context>
    <inkml:brush xml:id="br0">
      <inkml:brushProperty name="width" value="0.035" units="cm"/>
      <inkml:brushProperty name="height" value="0.035" units="cm"/>
      <inkml:brushProperty name="color" value="#E71224"/>
    </inkml:brush>
  </inkml:definitions>
  <inkml:trace contextRef="#ctx0" brushRef="#br0">146 1 15811,'-23'14'1702,"-32"15"1,0 0 11,42-17-1470,13-12-256,1 0 0,-1 0 1,0 1-1,0-1 0,0 0 1,0 0-1,0 1 0,0-1 1,1 0-1,-1 0 0,0 0 1,0 1-1,0-1 0,0 0 1,1 0-1,-1 0 0,0 0 0,0 1 1,1-1-1,-1 0 0,0 0 1,0 0-1,1 0 0,-1 0 1,0 0-1,0 0 0,1 0 1,-1 0-1,0 0 0,0 1 1,1-1-1,-1-1 0,34 1-1073,-30 0 1034,20-2-493,-5 0-19,29 0-1,-44 2 568,0 0 1,-1 1-1,1-1 1,0 1-1,-1-1 1,1 1-1,-1 1 1,1-1-1,-1 0 1,1 1-1,-1-1 0,0 1 1,0 0-1,4 3 1,-6-4 29,0 0 0,-1 0-1,1 0 1,0-1 0,-1 1 0,1 0 0,-1 0 0,1 0 0,-1 0-1,0 0 1,1 0 0,-1 0 0,0 0 0,0 0 0,0 0 0,0 0-1,1 0 1,-1 0 0,-1 0 0,1 0 0,0 2 0,-1 0 23,0 0 0,0 0 0,0-1 0,0 1 0,-1-1 1,1 1-1,-4 4 0,-2 2 243,-1 0 1,-17 14-1,24-23-263,-5 6 193,-1-1-1,0-1 1,0 1-1,-1-1 1,1 0-1,-1-1 1,0 1-1,0-2 1,-13 4-1,-4-1 165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6.667"/>
    </inkml:context>
    <inkml:brush xml:id="br0">
      <inkml:brushProperty name="width" value="0.035" units="cm"/>
      <inkml:brushProperty name="height" value="0.035" units="cm"/>
      <inkml:brushProperty name="color" value="#E71224"/>
    </inkml:brush>
  </inkml:definitions>
  <inkml:trace contextRef="#ctx0" brushRef="#br0">176 49 16700,'-7'0'165,"-1"0"0,0 1 1,0 0-1,1 0 1,-1 1-1,1 0 1,-1 1-1,1-1 1,0 2-1,0-1 1,0 1-1,1-1 1,-1 2-1,1-1 0,0 1 1,0 0-1,0 0 1,1 1-1,0 0 1,0 0-1,0 0 1,1 0-1,0 1 1,0 0-1,0-1 1,1 2-1,0-1 0,-3 12 1,6-17-154,-1 0-1,1 0 1,-1 0-1,1 0 1,0 0-1,0 0 1,0 0 0,0 0-1,1 0 1,-1 0-1,0 0 1,1 0-1,1 4 1,-2-5-9,1-1 0,0 1 0,-1 0 1,1-1-1,0 1 0,-1-1 0,1 1 0,0 0 0,-1-1 0,1 0 1,0 1-1,0-1 0,0 1 0,0-1 0,-1 0 0,1 0 0,0 0 0,0 1 1,0-1-1,0 0 0,0 0 0,0 0 0,0 0 0,0 0 0,-1 0 0,1-1 1,0 1-1,0 0 0,0 0 0,0-1 0,0 1 0,1-1 0,6-3 8,1 0 0,-1-1-1,-1 1 1,1-2-1,-1 1 1,1-1 0,-2 0-1,1 0 1,7-10-1,-6 6 21,0 0 0,0-1 0,-1 0 0,0-1 0,9-21 0,-13 25-16,-1 0 0,0-1-1,2-13 1,-4 20-15,0 1 1,0 0-1,1 0 1,-2-1 0,1 1-1,0 0 1,0-1-1,0 1 1,-1 0-1,1 0 1,0-1-1,-1 1 1,1 0-1,-2-2 1,2 3-3,-1-1 1,0 1-1,1 0 1,-1-1-1,1 1 1,-1 0-1,0-1 1,1 1-1,-1 0 1,0 0-1,1 0 1,-1 0-1,0 0 1,0 0-1,1 0 1,-1 0-1,0 0 1,1 0-1,-1 0 1,0 0-1,1 0 1,-1 0-1,0 1 1,1-1-1,-1 0 1,0 1-1,1-1 1,-1 0-1,0 1 1,-2 1-49,1 0 1,0-1-1,0 1 1,0 0-1,0 0 1,0 0 0,0 1-1,0-1 1,1 0-1,-1 1 1,1-1-1,0 1 1,-1-1-1,1 1 1,0-1-1,0 5 1,-1-2-64,1 0 0,0 0 1,1-1-1,-1 1 0,1 0 0,0 0 1,0 0-1,1 0 0,0 5 0,-1-9 94,1 0-1,-1 0 1,0 0-1,1 0 1,-1 0-1,1 0 1,-1-1 0,1 1-1,-1 0 1,1 0-1,0 0 1,-1 0-1,1-1 1,1 2-1,14 3-368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1.201"/>
    </inkml:context>
    <inkml:brush xml:id="br0">
      <inkml:brushProperty name="width" value="0.025" units="cm"/>
      <inkml:brushProperty name="height" value="0.025" units="cm"/>
    </inkml:brush>
  </inkml:definitions>
  <inkml:trace contextRef="#ctx0" brushRef="#br0">0 87 10282,'0'0'8392,"50"4"-6919,-18-8-640,2-4-417,2 1-224,0-3-95,-4 1-33,-4 1-64,-4 1-64,-8 0-865,-11-1-865,-5-2-2050,0-2-352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7.183"/>
    </inkml:context>
    <inkml:brush xml:id="br0">
      <inkml:brushProperty name="width" value="0.035" units="cm"/>
      <inkml:brushProperty name="height" value="0.035" units="cm"/>
      <inkml:brushProperty name="color" value="#E71224"/>
    </inkml:brush>
  </inkml:definitions>
  <inkml:trace contextRef="#ctx0" brushRef="#br0">92 0 14819,'-20'63'1503,"4"-14"-263,2 1 0,-9 60 0,23-108-1162,0 1 0,-1-1 1,1 1-1,0-1 1,0 1-1,0-1 0,1 1 1,-1-1-1,1 1 1,-1-1-1,2 5 0,-1-6-68,0-1 0,-1 1 0,1 0 0,0 0 0,0-1 0,-1 1 0,1-1 0,0 1 0,0-1 0,0 1 0,0-1 0,0 1 0,0-1 0,0 0 0,0 0 0,0 1 0,0-1 0,0 0 0,0 0 0,0 0 0,0 0 0,0 0 0,0 0 1,0 0-1,0-1 0,0 1 0,-1 0 0,1 0 0,0-1 0,2 0 0,44-19-647,-41 16 495,1 1-1,0-1 1,0 1 0,0 1 0,0-1-1,0 1 1,1 1 0,-1-1-1,1 1 1,9 0 0,-16 1 137,0 0 0,0 0-1,0 0 1,0 0 0,0 0 0,0 1 0,0-1 0,0 0 0,0 0 0,0 1 0,0-1 0,-1 1 0,1-1 0,0 1-1,0-1 1,0 1 0,-1-1 0,1 1 0,0 0 0,0-1 0,-1 1 0,1 0 0,-1 0 0,1-1 0,-1 1 0,1 1-1,0 0 45,-1 0 0,0-1-1,0 1 1,0 0-1,0-1 1,0 1 0,0 0-1,-1-1 1,1 1-1,0 0 1,-1-1-1,0 1 1,-1 2 0,-1 4 251,-2-1 0,1 0 0,-1 0 0,-10 12 0,0-4 394,1-1 0,-25 17 0,34-27-660,-1 0 1,0 0 0,0 0 0,0-1-1,-1 0 1,1-1 0,-1 1-1,1-1 1,-1 0 0,-12 1 0,18-3-55,0 0 0,0 0 0,0 0 0,1 0 0,-1 0 0,0 0 0,0 0 0,0 0 1,0 0-1,0-1 0,1 1 0,-1 0 0,0-1 0,0 1 0,0 0 0,1-1 0,-1 1 1,0-1-1,1 1 0,-1-1 0,0 0 0,1 1 0,-1-1 0,1 0 0,-1 1 0,1-1 0,-1 0 1,1 0-1,-1 1 0,1-1 0,0 0 0,-1 0 0,1 0 0,0 1 0,0-1 0,0 0 1,0 0-1,-1 0 0,1 0 0,0 0 0,1 0 0,-1 1 0,0-1 0,0 0 0,0 0 0,0 0 1,1-1-1,9-14-494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7.625"/>
    </inkml:context>
    <inkml:brush xml:id="br0">
      <inkml:brushProperty name="width" value="0.035" units="cm"/>
      <inkml:brushProperty name="height" value="0.035" units="cm"/>
      <inkml:brushProperty name="color" value="#E71224"/>
    </inkml:brush>
  </inkml:definitions>
  <inkml:trace contextRef="#ctx0" brushRef="#br0">34 48 14331,'10'2'686,"-5"0"-139,1-1 0,-1-1 1,1 1-1,10-1 0,-15 0-419,0-1-1,0 1 1,-1-1-1,1 1 1,0 0-1,-1-1 1,1 1 0,0-1-1,-1 0 1,1 1-1,-1-1 1,1 0-1,-1 1 1,1-1-1,-1 0 1,1 1-1,-1-1 1,0 0 0,1 0-1,-1 1 1,0-1-1,0 0 1,0 0-1,0 0 1,0 0-1,1 1 1,-1-1-1,-1 0 1,1 0 0,0 0-1,0 0 1,0 1-1,0-1 1,-1-1-1,1 0-76,0 1-1,0-1 0,-1 1 0,1-1 0,-1 0 0,1 1 1,-1-1-1,1 1 0,-1-1 0,0 1 0,0-1 0,0 1 1,0 0-1,0 0 0,0-1 0,-2-1 0,1 3-47,1-1 0,-1 1 0,0 0 0,0 0-1,1 0 1,-1 0 0,0 0 0,1 0 0,-1 1-1,0-1 1,1 1 0,-1-1 0,0 1 0,1-1 0,-1 1-1,1 0 1,-1 0 0,1 0 0,0 0 0,-1 0-1,1 0 1,0 0 0,-2 2 0,-2 2-8,1-1 1,0 1-1,1-1 1,-1 1-1,-3 7 0,4-7-6,1-1-1,0 1 0,1-1 0,-1 1 0,1 0 1,-1 7-1,2-10 10,-1-1 1,1 1-1,0-1 1,0 1-1,0-1 0,0 0 1,1 1-1,-1-1 1,0 1-1,1-1 0,-1 0 1,1 1-1,-1-1 1,1 0-1,-1 0 1,1 1-1,0-1 0,0 0 1,0 0-1,0 0 1,0 0-1,0 0 0,0 0 1,0 0-1,0 0 1,0 0-1,2 1 1,2-1-5,0 1-1,0-1 1,0 0 0,0 0 0,0 0 0,1-1 0,-1 0 0,0 0 0,0 0 0,0 0 0,9-3 0,4-1-23,34-11 0,102-50-112,-151 63 144,0 1 1,1 0-1,-1 0 1,0 0 0,1 0-1,-1 1 1,0-1 0,1 1-1,4 0 1,-7 0 15,1 1-1,-1-1 1,0 0-1,0 1 1,0-1-1,0 1 1,0 0-1,0-1 1,0 1-1,0-1 1,-1 1-1,1 0 1,0 0-1,0 0 1,0 0-1,-1-1 1,1 1 0,-1 0-1,1 0 1,0 0-1,-1 0 1,0 0-1,1 1 1,-1-1-1,0 0 1,1 0-1,-1 0 1,0 0-1,0 0 1,0 2-1,1 4 51,-1-1 105,1 0 0,0 0-1,0-1 1,1 1 0,3 9-1,-4-14-169,-1 0 1,1 0-1,-1 0 0,1 0 1,-1-1-1,1 1 0,0 0 0,-1 0 1,1-1-1,0 1 0,0-1 1,0 1-1,-1 0 0,1-1 0,0 0 1,0 1-1,0-1 0,0 1 1,0-1-1,0 0 0,0 0 1,0 0-1,0 1 0,0-1 0,0 0 1,0 0-1,0 0 0,0-1 1,0 1-1,0 0 0,0 0 0,0 0 1,0-1-1,0 1 0,0 0 1,-1-1-1,1 1 0,0-1 0,0 1 1,0-1-1,1-1 0,3-1-199,-1 0 0,1-1 0,-1 0 0,6-6-1,-3 2 36,2 0-144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22.237"/>
    </inkml:context>
    <inkml:brush xml:id="br0">
      <inkml:brushProperty name="width" value="0.035" units="cm"/>
      <inkml:brushProperty name="height" value="0.035" units="cm"/>
      <inkml:brushProperty name="color" value="#E71224"/>
    </inkml:brush>
  </inkml:definitions>
  <inkml:trace contextRef="#ctx0" brushRef="#br0">0 0 13483,'0'30'1464,"0"8"-1000,1 0-200,1 5 569,2 2-273,2-4-104,1-6-200,2-5-96,-1-4-368,1-3-176,-3-9 320,-2-1-56,-4-12-56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22.814"/>
    </inkml:context>
    <inkml:brush xml:id="br0">
      <inkml:brushProperty name="width" value="0.035" units="cm"/>
      <inkml:brushProperty name="height" value="0.035" units="cm"/>
      <inkml:brushProperty name="color" value="#E71224"/>
    </inkml:brush>
  </inkml:definitions>
  <inkml:trace contextRef="#ctx0" brushRef="#br0">24 442 13555,'5'16'1680,"3"0"-1040,7-5-168,5-4 1329,11-7-905,6-5-136,11-8-168,2-4-80,0-5-103,0-1-121,-8 2-368,-5-1-280,-15 5-497,-9 1 737,-21 3-176,-10 3-144</inkml:trace>
  <inkml:trace contextRef="#ctx0" brushRef="#br0" timeOffset="1">0 133 15243,'1'-2'1761,"7"1"-1089,5-4-144,4 1 896,9-4-408,2-2-151,12-2-225,8-2-152,8 1-488,4 1-360,0 1 280,-1-1-24,2 0-112,-2-4-80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23.315"/>
    </inkml:context>
    <inkml:brush xml:id="br0">
      <inkml:brushProperty name="width" value="0.035" units="cm"/>
      <inkml:brushProperty name="height" value="0.035" units="cm"/>
      <inkml:brushProperty name="color" value="#E71224"/>
    </inkml:brush>
  </inkml:definitions>
  <inkml:trace contextRef="#ctx0" brushRef="#br0">192 10 15915,'5'-7'1694,"-7"5"-507,-12 11 275,-14 18-922,2 0 0,0 2 1,2 1-1,-36 60 1,57-86-541,1 0 1,0 0-1,0 0 0,1 0 1,-1 0-1,1 1 1,0-1-1,-1 9 1,2-12-10,0 0 0,0 1 0,1-1 0,-1 0 0,0 0 0,1 1 0,-1-1 0,1 0 1,-1 0-1,1 0 0,0 0 0,-1 1 0,1-1 0,0 0 0,0 0 0,0 0 0,0 0 0,0-1 0,0 1 0,0 0 0,0 0 1,0-1-1,0 1 0,0 0 0,1-1 0,-1 1 0,0-1 0,0 0 0,1 1 0,-1-1 0,0 0 0,1 0 0,-1 0 0,2 0 1,27 4-349,1-3 1,37-1 0,30 1-184,-90 0 496,59 7-223,-62-7 266,-1 0 0,0 0 1,0 0-1,0 0 0,0 1 1,0-1-1,-1 1 0,1 0 1,0 1-1,-1-1 0,1 1 1,4 4-1,-7-6 12,0 0 0,-1 0 0,1 1 0,-1-1 0,1 0 0,-1 0 0,1 1 0,-1-1 1,0 0-1,1 1 0,-1-1 0,0 0 0,0 1 0,0-1 0,0 0 0,0 1 0,-1-1 0,1 0 0,0 1 0,-1-1 0,1 0 0,0 0 0,-1 1 0,0-1 0,1 0 0,-1 0 0,0 0 0,1 0 0,-1 1 0,0-1 1,0 0-1,-1 1 0,-5 5 90,0-1 1,0 0 0,-12 9 0,13-11-34,-10 7 175,0-1 0,-1 0 0,-27 11 0,33-16-179,0-1 0,0-1 1,0 0-1,-1 0 0,1-1 0,-1-1 1,-14 1-1,23-2-30,-1 0-1,1 0 1,0-1 0,0 1 0,0-1-1,-1 1 1,1-1 0,0 0 0,0 0-1,0-1 1,0 1 0,0-1 0,0 1-1,1-1 1,-1 0 0,1 0 0,-1 0-1,1 0 1,-1 0 0,1-1 0,0 1-1,0-1 1,0 0 0,1 1 0,-1-1-1,1 0 1,-1 0 0,1 0 0,0 0-1,0 0 1,0 0 0,0-6-1,0-21 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23.739"/>
    </inkml:context>
    <inkml:brush xml:id="br0">
      <inkml:brushProperty name="width" value="0.035" units="cm"/>
      <inkml:brushProperty name="height" value="0.035" units="cm"/>
      <inkml:brushProperty name="color" value="#E71224"/>
    </inkml:brush>
  </inkml:definitions>
  <inkml:trace contextRef="#ctx0" brushRef="#br0">12 1 16596,'3'0'1552,"-3"7"-928,-1 4-168,-2 11 696,-1 4-295,1 10-209,0 1-56,3 4-384,0 2-376,10-1 224,-1-9-104,6-16-80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5.744"/>
    </inkml:context>
    <inkml:brush xml:id="br0">
      <inkml:brushProperty name="width" value="0.035" units="cm"/>
      <inkml:brushProperty name="height" value="0.035" units="cm"/>
      <inkml:brushProperty name="color" value="#E71224"/>
    </inkml:brush>
  </inkml:definitions>
  <inkml:trace contextRef="#ctx0" brushRef="#br0">1 5057 12515,'1'0'166,"0"1"1,0-1 0,0 0 0,1 0 0,-1 0-1,0 0 1,0 0 0,0-1 0,0 1 0,0 0-1,1 0 1,-1-1 0,0 1 0,0-1 0,0 1-1,1-2 1,23-12 615,-15 7-462,31-17 235,-1-2 0,70-60 0,60-78-269,-129 124-279,1 3-1,2 1 1,1 3 0,93-53 0,10-3 26,-131 76-29,-1 0-1,0 0 1,-1-2-1,-1 0 1,0-1-1,15-21 1,16-35-48,46-62-95,-75 116 43,0 0 1,2 1-1,30-22 0,63-35-96,-19 22 161,-51 30 6,-1-1-1,43-34 0,73-79 19,70-52 5,-7 42 1,-48 33 3,-32 21 46,111-83 96,-142 87-58,-34 26-38,131-83 0,-124 98-33,-14 9-12,-1-3 0,64-53 0,11-29 25,117-93 73,-59 76-29,167-123 7,-196 132-58,239-177 92,-42 21-78,-284 218 15,4 4 0,187-105 1,-223 140 9,84-63 1,36-51 42,-101 84-48,2 4 1,3 3 0,133-71-1,-192 115-34,81-46 314,-97 53-1342,-3 3-329,-6 5-63,5-2 683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6.306"/>
    </inkml:context>
    <inkml:brush xml:id="br0">
      <inkml:brushProperty name="width" value="0.035" units="cm"/>
      <inkml:brushProperty name="height" value="0.035" units="cm"/>
      <inkml:brushProperty name="color" value="#E71224"/>
    </inkml:brush>
  </inkml:definitions>
  <inkml:trace contextRef="#ctx0" brushRef="#br0">46 5 14035,'1'0'209,"0"-1"0,0 0 1,0 1-1,0 0 0,1-1 0,-1 1 0,0-1 1,0 1-1,1 0 0,-1 0 0,0 0 0,0 0 1,1 0-1,-1 0 0,0 0 0,0 0 0,1 0 1,-1 1-1,0-1 0,0 0 0,3 2 0,-3 0-31,0 0 0,-1 0 0,1 0 0,0 0 0,-1 1 0,1-1 0,-1 0 0,0 0 0,0 1 0,0-1 0,0 0 0,0 4 0,-4 38 481,-1 0 1,-2 0-1,-20 69 0,10-47-319,12-44-250,1-10-39,1 1 0,0-1-1,1 1 1,1 0 0,0 0 0,1 15-1,0-27-43,0 0 0,0 0-1,0-1 1,0 1 0,0 0-1,1 0 1,-1 0 0,0-1-1,1 1 1,-1 0 0,1 0 0,-1-1-1,1 1 1,-1 0 0,1-1-1,-1 1 1,1 0 0,-1-1-1,1 1 1,0-1 0,0 1 0,-1-1-1,1 1 1,0-1 0,0 0-1,-1 1 1,1-1 0,2 1-1,-1-1 7,1 0 0,0 0-1,0 0 1,0 0-1,0 0 1,0-1 0,-1 1-1,1-1 1,3-1-1,7-2 31,1-2-1,19-10 0,-32 15-38,1 0 39,40-22-514,50-36 0,-80 50 19,0-1 0,0-1 0,-1 0-1,0 0 1,-1-1 0,-1-1-1,0 1 1,8-15 0,2-12-447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6.890"/>
    </inkml:context>
    <inkml:brush xml:id="br0">
      <inkml:brushProperty name="width" value="0.035" units="cm"/>
      <inkml:brushProperty name="height" value="0.035" units="cm"/>
      <inkml:brushProperty name="color" value="#E71224"/>
    </inkml:brush>
  </inkml:definitions>
  <inkml:trace contextRef="#ctx0" brushRef="#br0">18 82 16900,'-3'9'2866,"-3"31"-2046,1 0 1,2 1 0,3 41 0,0-66-681,2 1-138,4-24-86,4-25-161,-1-3-83,-2 0-1,-2-1 1,2-67 0,-8 102 544,-1 9-25,-1 15 152,3-21-313,0-1-1,0 1 1,1 0-1,-1-1 0,0 1 1,1-1-1,-1 1 1,0 0-1,1-1 0,0 1 1,-1-1-1,1 1 1,0-1-1,0 1 0,0-1 1,0 0-1,0 0 1,0 1-1,0-1 0,1 0 1,-1 0-1,0 0 1,1 0-1,2 1 0,-2-1-6,0-1-1,0 0 1,1 0-1,-1 1 0,0-2 1,1 1-1,-1 0 0,0 0 1,0-1-1,1 1 1,-1-1-1,0 0 0,0 0 1,0 0-1,0 0 1,0 0-1,0 0 0,2-2 1,15-10 45,-2-2 0,1 0 1,-2-1-1,21-25 0,-21 23-51,2 3-69,-18 15 51,1-1-1,-1 1 1,0 0-1,1 0 1,-1 0 0,1 0-1,-1 0 1,0 0-1,1 0 1,-1 0 0,0 0-1,1 0 1,-1 0-1,1 0 1,-1 0 0,0 0-1,1 0 1,-1 0-1,0 0 1,1 0 0,-1 0-1,1 1 1,-1-1-1,0 0 1,1 0 0,-1 0-1,0 1 1,0-1-1,1 0 1,-1 0 0,0 1-1,0-1 1,1 0-1,-1 1 1,0-1 0,0 0-1,0 1 1,1-1-1,-1 0 1,0 1 0,0-1-1,0 0 1,0 1-1,0-1 1,0 1 0,0-1-1,0 0 1,0 1-1,0-1 1,0 1 0,0-1-1,0 1 1,6 98-111,-6-75 14,1 1 1,1-1-1,1-1 0,7 28 1,-10-49 126,11 24 590,-11-25-610,1-1 0,-1 1 0,1 0 0,-1-1 0,1 1 0,-1 0-1,1-1 1,-1 1 0,1-1 0,0 1 0,-1-1 0,1 1 0,0-1 0,-1 0 0,1 1 0,0-1 0,0 0 0,-1 1 0,1-1-1,0 0 1,0 0 0,0 0 0,-1 0 0,1 0 0,0 0 0,0 0 0,0 0 0,0 0 0,-1 0 0,1 0 0,0 0 0,1-1-1,14-9 75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7.281"/>
    </inkml:context>
    <inkml:brush xml:id="br0">
      <inkml:brushProperty name="width" value="0.035" units="cm"/>
      <inkml:brushProperty name="height" value="0.035" units="cm"/>
      <inkml:brushProperty name="color" value="#E71224"/>
    </inkml:brush>
  </inkml:definitions>
  <inkml:trace contextRef="#ctx0" brushRef="#br0">18 42 16187,'-9'-22'1601,"5"9"-1065,0 6-240,5 14 728,0 11-176,4 12-127,0 3-89,1 10-168,1 3-72,2 2-16,-2-2 24,2-10-232,1-6-352,5-11 240,3-8-64,0-15-112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1.530"/>
    </inkml:context>
    <inkml:brush xml:id="br0">
      <inkml:brushProperty name="width" value="0.025" units="cm"/>
      <inkml:brushProperty name="height" value="0.025" units="cm"/>
    </inkml:brush>
  </inkml:definitions>
  <inkml:trace contextRef="#ctx0" brushRef="#br0">0 47 8776,'0'0'12556,"66"-26"-11947,-26 19-417,4 0-128,-1 3-64,0 1-64,-2 3-833,2 0-1121,-8 0-1729,-1 0-1026,0 0-3138</inkml:trace>
  <inkml:trace contextRef="#ctx0" brushRef="#br0" timeOffset="1">695 20 11403,'0'0'4164,"-24"61"-2883,17-40-480,4 2-545,3-2-192,0 4-64,3-3 0,4-2-801,4-1-928,-4-3 319,-3-3-351,-2-5 864,-2-3-1570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4.647"/>
    </inkml:context>
    <inkml:brush xml:id="br0">
      <inkml:brushProperty name="width" value="0.035" units="cm"/>
      <inkml:brushProperty name="height" value="0.035" units="cm"/>
      <inkml:brushProperty name="color" value="#E71224"/>
    </inkml:brush>
  </inkml:definitions>
  <inkml:trace contextRef="#ctx0" brushRef="#br0">5 9 12835,'-3'0'1392,"1"0"-576,9 0 1161,6 0-1577,7 0-152,6 0-64,7-2-96,4 1-88,4-1-280,-1 1-96,-6 0 304,-4-1-56,-13 2-88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5.133"/>
    </inkml:context>
    <inkml:brush xml:id="br0">
      <inkml:brushProperty name="width" value="0.035" units="cm"/>
      <inkml:brushProperty name="height" value="0.035" units="cm"/>
      <inkml:brushProperty name="color" value="#E71224"/>
    </inkml:brush>
  </inkml:definitions>
  <inkml:trace contextRef="#ctx0" brushRef="#br0">2 265 10618,'-2'13'1305,"4"0"-817,5-4-208,3-1 1624,7-5-1592,8 0-56,8-4-136,2-6-120,6-9 56,-3-6-24,4-2-40</inkml:trace>
  <inkml:trace contextRef="#ctx0" brushRef="#br0" timeOffset="1">515 0 13739,'-1'6'1184,"2"6"-776,-1-1-128,1 5 657,2 1-393,0 6-112,-3 3 24,2 7-80,-5 1-64,-3 5-88,-1 4-40,-3 0-56,-3 0-176,0-5 1768,-3-2-1576,5-11 113,-1-8 111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03.178"/>
    </inkml:context>
    <inkml:brush xml:id="br0">
      <inkml:brushProperty name="width" value="0.035" units="cm"/>
      <inkml:brushProperty name="height" value="0.035" units="cm"/>
      <inkml:brushProperty name="color" value="#E71224"/>
    </inkml:brush>
  </inkml:definitions>
  <inkml:trace contextRef="#ctx0" brushRef="#br0">41 65 11642,'-25'-11'2522,"24"11"-2328,1 0 1,-1-1 0,0 1-1,0 0 1,0-1-1,0 1 1,1-1 0,-1 1-1,0-1 1,1 1 0,-1-1-1,0 0 1,1 1 0,-1-1-1,0 0 1,1 1-1,-1-1 1,1 0 0,0 0-1,-1 0 1,1 1 0,0-1-1,-1 0 1,1 0-1,0-1 1,1 1-40,0 0 0,1 1 0,-1-1 0,1 0 0,-1 1 0,1-1 0,-1 1 0,1-1 0,-1 1 0,1 0 0,-1 0 0,1 0-1,-1 0 1,3 0 0,-1 0 39,100-10 1339,300-10-411,-382 21-1062,34 5-1,-49-5-151,-1 0 0,1 1-1,-1-1 1,1 1 0,-1 0 0,0 1 0,0-1 0,0 1 0,0 0 0,0 0-1,4 5 1,-9-8-8,0 0 0,0 1 0,0-1 0,0 0 0,-1 0 0,1 1 0,0-1 0,0 0 0,0 1 0,-1-1 0,1 0 0,0 0 0,0 0 0,-1 1 0,1-1 0,0 0 0,0 0 0,-1 0 1,1 0-1,0 0 0,-1 1 0,1-1 0,0 0 0,-1 0 0,1 0 0,0 0 0,-1 0 0,1 0 0,0 0 0,-1 0 0,1 0 0,-1 0 0,-19 3-156,16-2-158,-20 3-279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03.732"/>
    </inkml:context>
    <inkml:brush xml:id="br0">
      <inkml:brushProperty name="width" value="0.035" units="cm"/>
      <inkml:brushProperty name="height" value="0.035" units="cm"/>
      <inkml:brushProperty name="color" value="#E71224"/>
    </inkml:brush>
  </inkml:definitions>
  <inkml:trace contextRef="#ctx0" brushRef="#br0">6 0 12131,'-1'1'152,"1"0"1,-1 0-1,0 1 1,1-1-1,-1 0 1,1 0-1,-1 0 1,1 0-1,0 1 1,-1-1-1,1 0 1,0 0-1,0 1 1,0-1-1,0 0 1,0 0-1,0 1 1,0-1-1,1 0 1,-1 0-1,0 1 1,1-1-1,-1 0 1,1 0-1,-1 0 1,1 0-1,-1 1 1,1-1-1,0 0 1,0 0-1,-1 0 1,1 0-1,0-1 1,0 1-1,0 0 1,0 0-1,0 0 1,0-1-1,0 1 1,1-1-1,-1 1 1,0-1-1,0 1 1,0-1-1,0 0 1,3 1-1,7 2 10,1 0-1,-1-1 1,1-1-1,12 1 1,-13-1 122,391 23-1363,-390-23 339,-8 0 555,0-1 0,0 1-1,0-1 1,0 0 0,0 0 0,1-1 0,-1 1 0,0-1 0,-1 0-1,8-2 1,2-5-682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04.139"/>
    </inkml:context>
    <inkml:brush xml:id="br0">
      <inkml:brushProperty name="width" value="0.035" units="cm"/>
      <inkml:brushProperty name="height" value="0.035" units="cm"/>
      <inkml:brushProperty name="color" value="#E71224"/>
    </inkml:brush>
  </inkml:definitions>
  <inkml:trace contextRef="#ctx0" brushRef="#br0">1 44 17548,'1'-2'127,"0"-1"0,0 1 0,0-1 1,1 1-1,-1-1 0,1 1 0,0 0 1,-1 0-1,1 0 0,0 0 0,0 0 0,0 0 1,1 0-1,-1 1 0,0-1 0,1 1 1,-1 0-1,1-1 0,-1 1 0,1 0 0,0 0 1,-1 1-1,1-1 0,0 1 0,0-1 0,-1 1 1,1 0-1,0 0 0,0 0 0,-1 0 1,4 1-1,3 0-10,0 1 1,0 0 0,-1 0-1,1 1 1,-1 0-1,0 0 1,0 1-1,13 8 1,-14-7-97,1 0 0,-1 1 0,0 0 0,-1 1 0,1-1 0,-1 1 0,0 1 0,-1-1 0,0 1 0,0 0 0,4 10 0,-4-5 6,0 0 1,-1-1-1,-1 1 1,0 0-1,-1 1 0,1 25 1,-5 5 30,-2-1 1,-1 0-1,-19 72 0,23-110-55,-74 268-1165,64-240 940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5.287"/>
    </inkml:context>
    <inkml:brush xml:id="br0">
      <inkml:brushProperty name="width" value="0.035" units="cm"/>
      <inkml:brushProperty name="height" value="0.035" units="cm"/>
      <inkml:brushProperty name="color" value="#E71224"/>
    </inkml:brush>
  </inkml:definitions>
  <inkml:trace contextRef="#ctx0" brushRef="#br0">1 7 16147,'7'-6'1441,"1"6"-913,-3 4-152,2 15 616,1 5-176,1 9-216,1 3-175,0 3-169,0 2-200,-1-4-665,-5-1 770,-7-10-241,-8-12-49,-6-14-103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5.714"/>
    </inkml:context>
    <inkml:brush xml:id="br0">
      <inkml:brushProperty name="width" value="0.035" units="cm"/>
      <inkml:brushProperty name="height" value="0.035" units="cm"/>
      <inkml:brushProperty name="color" value="#E71224"/>
    </inkml:brush>
  </inkml:definitions>
  <inkml:trace contextRef="#ctx0" brushRef="#br0">11 142 15939,'-2'-1'113,"1"-1"0,0 1-1,0-1 1,1 1 0,-1-1-1,0 0 1,0 1 0,1-1-1,-1 0 1,1 1-1,-1-1 1,1 0 0,0 0-1,0 1 1,0-1 0,0 0-1,0 0 1,0 1 0,0-1-1,0 0 1,1 0-1,-1 1 1,1-1 0,0 0-1,-1 1 1,1-1 0,0 0-1,0 1 1,0-1 0,0 1-1,0 0 1,0-1-1,0 1 1,0 0 0,1-1-1,2-1 1,6-5 95,0 0 0,1 1 0,0 0 0,0 0 1,1 1-1,0 1 0,0 0 0,0 0 0,1 1 0,23-4 0,-7 3-138,0 2-1,0 1 1,52 2-1,-64 1-56,0 1-1,-1 1 0,1 0 1,-1 1-1,0 1 0,0 0 1,30 15-1,-40-17 11,0 1 0,1 0 1,-1 0-1,0 0 0,-1 1 0,1 0 1,-1 0-1,0 1 0,0-1 0,-1 1 1,0 0-1,0 0 0,0 1 0,-1-1 1,0 1-1,0 0 0,0 0 0,-1 0 0,0 0 1,1 11-1,-2-3 111,0 1 0,-2 0 0,0 0 0,-1-1 0,0 1 0,-1-1 0,-1 0-1,0 0 1,-2 0 0,1 0 0,-2-1 0,-8 16 0,4-11 32,-1-1-1,0-1 0,-1 0 1,-1 0-1,0-1 1,-2-1-1,1 0 1,-25 16-1,31-25-151,0-1 0,-1 0 1,1 0-1,-1-1 0,0-1 0,-1 1 1,1-1-1,0-1 0,-12 1 0,17-2-97,1-1-1,0 0 1,0 0 0,0-1-1,-1 1 1,1-1-1,0 0 1,0 0-1,0 0 1,0 0-1,-5-3 1,6 2-69,1 0 0,-1 0 0,1 0 0,0 0 0,0 0 0,-1 0 0,1 0 0,1-1 0,-1 1 0,0-1 0,0 1 0,1-1 0,0 0 0,-1 0 0,1 1 0,0-1 0,0-4 0,0 3-11,0 0 1,0 0 0,1 1 0,0-1 0,0 0 0,0 0 0,0 0 0,2-6 0,6-11-703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6.179"/>
    </inkml:context>
    <inkml:brush xml:id="br0">
      <inkml:brushProperty name="width" value="0.035" units="cm"/>
      <inkml:brushProperty name="height" value="0.035" units="cm"/>
      <inkml:brushProperty name="color" value="#E71224"/>
    </inkml:brush>
  </inkml:definitions>
  <inkml:trace contextRef="#ctx0" brushRef="#br0">0 107 17524,'9'2'1640,"-5"14"-1064,-4 5-240,0 9 657,-2 0-209,2 0-248,-1-1-280,1-7-640,3-5-192,0-16 768,1-4-312,-1-15-96,1-4-80</inkml:trace>
  <inkml:trace contextRef="#ctx0" brushRef="#br0" timeOffset="0.99">145 165 11875,'2'2'203,"-1"0"0,1 1 1,1-1-1,-1 0 1,0 0-1,0 0 1,1-1-1,-1 1 1,1-1-1,-1 1 1,1-1-1,0 0 0,0 0 1,-1 0-1,7 1 1,-5-2-17,0 0 0,0 0 1,0 0-1,-1 0 0,1-1 0,0 0 1,0 0-1,0 0 0,0 0 1,-1-1-1,5-2 0,9-4-9,0-2 0,-1 0-1,0-1 1,-1 0 0,0-1 0,-1-1-1,0 0 1,-1-1 0,19-27 0,-30 38-149,0 1 0,-1 0 0,0 0 0,0-1 0,0 1 0,0-1 1,0 1-1,0-1 0,-1 1 0,1-1 0,0-4 0,-1 7-21,0 0-1,0 0 1,0 0-1,0 0 1,0-1 0,0 1-1,0 0 1,0 0-1,0 0 1,-1 0 0,1 0-1,0 0 1,0-1-1,0 1 1,0 0-1,0 0 1,0 0 0,0 0-1,0 0 1,0 0-1,0 0 1,0 0-1,-1 0 1,1-1 0,0 1-1,0 0 1,0 0-1,0 0 1,0 0-1,0 0 1,0 0 0,-1 0-1,1 0 1,0 0-1,0 0 1,0 0-1,0 0 1,0 0 0,0 0-1,-1 0 1,1 0-1,0 0 1,0 0 0,0 0-1,0 0 1,0 0-1,0 0 1,-1 0-1,1 0 1,-9 6 235,-7 10 122,9-5-225,0 0 1,0 1-1,1 0 0,1 0 1,0 0-1,0 0 1,1 1-1,1 0 0,0 0 1,1 0-1,1 0 0,0 0 1,0 1-1,1-1 0,1 0 1,0 0-1,1 0 1,0 0-1,7 19 0,-8-28-123,1 0 0,0-1 0,-1 1 0,1-1 0,1 1 0,-1-1 0,0 0 0,1 0 0,0 0 0,-1 0 0,1-1 0,0 1 0,1-1 0,-1 1-1,6 2 1,-6-4-48,0 0 0,-1 0 0,1-1-1,-1 1 1,1-1 0,0 1 0,-1-1-1,1 0 1,0 0 0,0 0-1,-1-1 1,1 1 0,0-1 0,-1 1-1,1-1 1,-1 0 0,1 0-1,-1 0 1,1 0 0,-1-1 0,1 1-1,-1-1 1,0 1 0,3-4 0,0 0-65,0 0 1,-1 0-1,0 0 1,0-1-1,0 0 1,-1 0-1,0 0 1,0 0 0,0 0-1,-1-1 1,0 1-1,0-1 1,2-12-1,3-23-311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6.633"/>
    </inkml:context>
    <inkml:brush xml:id="br0">
      <inkml:brushProperty name="width" value="0.035" units="cm"/>
      <inkml:brushProperty name="height" value="0.035" units="cm"/>
      <inkml:brushProperty name="color" value="#E71224"/>
    </inkml:brush>
  </inkml:definitions>
  <inkml:trace contextRef="#ctx0" brushRef="#br0">43 34 17636,'-16'-10'1856,"5"6"-1328,4 4-256,3 4 929,5 0-1201,3-4-1137,-5-6 1049,-2-2-256,-3-5-208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7.011"/>
    </inkml:context>
    <inkml:brush xml:id="br0">
      <inkml:brushProperty name="width" value="0.035" units="cm"/>
      <inkml:brushProperty name="height" value="0.035" units="cm"/>
      <inkml:brushProperty name="color" value="#E71224"/>
    </inkml:brush>
  </inkml:definitions>
  <inkml:trace contextRef="#ctx0" brushRef="#br0">0 1 17972,'0'0'37,"1"0"0,-1 0 0,0 0 0,0 0 1,0 0-1,0 0 0,0 0 0,1 0 0,-1 0 0,0-1 0,0 1 1,0 0-1,0 0 0,1 0 0,-1 0 0,0 1 0,0-1 0,0 0 0,0 0 1,0 0-1,1 0 0,-1 0 0,0 0 0,0 0 0,0 0 0,0 0 1,0 0-1,1 0 0,-1 0 0,0 0 0,0 1 0,0-1 0,0 0 1,0 0-1,0 0 0,0 0 0,0 0 0,1 0 0,-1 1 0,0-1 1,0 0-1,0 0 0,0 0 0,0 0 0,0 0 0,0 1 0,0-1 1,0 0-1,0 0 0,0 0 0,0 1 0,1 12 166,0-6 41,12 141 2274,17 121-934,-29-262-1538,1 1 0,0 0 1,0-1-1,1 1 0,5 9 0,-8-15-40,1-1-1,0 0 0,0 0 0,0 1 0,-1-1 1,1 0-1,0 0 0,0 0 0,1 0 1,-1 0-1,0 0 0,0 0 0,0-1 0,1 1 1,-1 0-1,0-1 0,1 1 0,-1-1 1,0 1-1,1-1 0,-1 0 0,1 1 1,-1-1-1,1 0 0,-1 0 0,1 0 0,-1 0 1,1 0-1,-1 0 0,1-1 0,-1 1 1,0 0-1,1-1 0,-1 1 0,1-1 0,1-1 1,5-2 4,1-1-1,-1-1 1,0 1 0,0-2 0,12-11 0,36-44 17,-17 19-21,-38 42-5,5-6-1,1 0 0,0 1 0,0 0 1,14-10-1,-20 16 0,1-1 0,-1 0-1,0 1 1,0-1 0,0 1 0,1 0 0,-1-1-1,0 1 1,0 0 0,1 0 0,-1 0 0,0 0-1,1 0 1,-1 0 0,0 0 0,0 0 0,1 0 0,0 1-1,0 0 2,-1 0-1,0-1 1,0 1-1,0 0 0,0 0 1,0 1-1,0-1 1,0 0-1,0 0 0,0 0 1,0 1-1,-1-1 1,1 0-1,0 1 0,-1-1 1,1 1-1,-1-1 1,0 1-1,1 2 0,3 25 5,-1 0 0,-2 0 1,-3 48-1,1-12-747,2-63-264,2-6 754,3-5 108,2-9-245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1.873"/>
    </inkml:context>
    <inkml:brush xml:id="br0">
      <inkml:brushProperty name="width" value="0.025" units="cm"/>
      <inkml:brushProperty name="height" value="0.025" units="cm"/>
    </inkml:brush>
  </inkml:definitions>
  <inkml:trace contextRef="#ctx0" brushRef="#br0">2 93 8104,'0'0'7046,"-2"-52"-6181,20 46-352,6 2-417,9-1-64,10 2-32,4 0-417,5 0-1633,5-1-640,2 0-449,-2-4-2018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7.571"/>
    </inkml:context>
    <inkml:brush xml:id="br0">
      <inkml:brushProperty name="width" value="0.035" units="cm"/>
      <inkml:brushProperty name="height" value="0.035" units="cm"/>
      <inkml:brushProperty name="color" value="#E71224"/>
    </inkml:brush>
  </inkml:definitions>
  <inkml:trace contextRef="#ctx0" brushRef="#br0">117 17 14307,'0'-1'107,"-1"1"0,1-1-1,0 0 1,-1 0 0,1 0 0,-1 0-1,1 0 1,-1 1 0,1-1 0,-1 0-1,0 0 1,1 1 0,-1-1 0,0 0-1,1 1 1,-1-1 0,0 1 0,0-1-1,0 1 1,0-1 0,0 1 0,1 0-1,-1-1 1,0 1 0,0 0 0,0 0-1,0 0 1,0-1 0,0 1 0,0 0-1,0 0 1,0 1 0,0-1 0,0 0-1,0 0 1,0 0 0,0 1 0,0-1-1,0 0 1,1 1 0,-1-1 0,0 1-1,-1 0 1,-2 1 237,0 1 0,0 0 0,0 0 0,0 0 0,1 0 0,-1 1 1,-4 6-1,1 1-221,1 0 1,0 0 0,1 1-1,0 0 1,1 1 0,1-1 0,-1 0-1,2 1 1,0 0 0,1 0-1,0 0 1,0 0 0,2-1-1,-1 1 1,5 19 0,-4-29-116,-1 0 1,1 1-1,0-1 0,0 0 1,1 0-1,-1 0 0,1 0 1,-1-1-1,1 1 1,0 0-1,3 3 0,-4-6-2,0 1-1,0 0 1,0 0-1,0 0 1,1-1-1,-1 1 1,0-1-1,0 1 0,0-1 1,1 1-1,-1-1 1,0 0-1,0 1 1,1-1-1,-1 0 0,0 0 1,1 0-1,-1 0 1,0 0-1,1 0 1,-1-1-1,0 1 1,1 0-1,-1-1 0,0 1 1,0-1-1,1 1 1,-1-1-1,0 0 1,1 0-1,4-4 31,1 1 0,-2-1-1,1-1 1,-1 1 0,1-1 0,-1 0-1,-1 0 1,1 0 0,-1-1 0,-1 0-1,1 1 1,5-15 0,-6 11 26,1 0 0,-2-1 1,1 1-1,-1 0 0,-1-1 1,0 1-1,0-1 0,-2-20 1,1 29-69,-1-1 1,1 1-1,-1 0 1,1-1-1,-1 1 1,0 0-1,0 0 1,0 0-1,0 0 1,0 0-1,0 0 1,-1 0 0,1 0-1,-1 0 1,1 1-1,-1-1 1,0 1-1,0-1 1,1 1-1,-1-1 1,0 1-1,-4-2 1,5 3-12,-1 0-1,1 0 1,0-1 0,-1 1-1,1 0 1,-1 0 0,1 0 0,0 1-1,-1-1 1,1 0 0,-1 1 0,1-1-1,0 0 1,-1 1 0,1-1 0,0 1-1,0 0 1,-1 0 0,1-1 0,0 1-1,0 0 1,0 0 0,0 0 0,0 0-1,0 0 1,0 0 0,1 0 0,-1 1-1,0-1 1,0 0 0,1 0 0,-1 1-1,1-1 1,-1 0 0,1 1 0,0-1-1,-1 2 1,-5 29-134,5-18-118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7.994"/>
    </inkml:context>
    <inkml:brush xml:id="br0">
      <inkml:brushProperty name="width" value="0.035" units="cm"/>
      <inkml:brushProperty name="height" value="0.035" units="cm"/>
      <inkml:brushProperty name="color" value="#E71224"/>
    </inkml:brush>
  </inkml:definitions>
  <inkml:trace contextRef="#ctx0" brushRef="#br0">47 1 17052,'-2'39'1153,"-2"0"1,-11 47 0,-1 9-200,7 80 37,9-173-985,0-1-1,0 1 1,0-1-1,0 1 1,0-1-1,0 1 1,1-1-1,-1 1 1,1-1-1,-1 1 1,1-1-1,-1 0 1,1 1-1,0-1 1,1 3-1,-1-4-3,-1 0-1,1 1 0,0-1 1,0 0-1,-1 0 0,1 1 1,0-1-1,0 0 0,0 0 1,-1 0-1,1 0 0,0 0 1,0 0-1,0 0 0,-1 0 1,1 0-1,0-1 0,0 1 1,0 0-1,-1-1 0,1 1 1,0 0-1,-1-1 0,1 1 1,0-1-1,-1 1 0,1-1 1,0 1-1,-1-1 0,1 0 0,7-5 8,-2-1-1,1 1 0,-1-2 0,6-8 1,-8 11-5,0 0 1,0-1 0,0 1 0,1 0 0,0 1 0,0-1 0,0 1 0,0 0-1,1 0 1,7-3 0,-11 6 5,0 1-1,1-1 0,-1 1 1,0 0-1,0 0 0,0 0 1,1 0-1,-1 1 1,0-1-1,0 0 0,0 1 1,0 0-1,0-1 0,0 1 1,0 0-1,0 0 1,0 0-1,0 0 0,0 1 1,0-1-1,-1 0 0,1 1 1,0-1-1,1 4 1,0-3 42,-1 0 0,1 0 0,0 1 0,0-2 0,0 1 1,0 0-1,0 0 0,0-1 0,0 0 0,5 2 0,-6-3-20,0 0 0,-1 0 1,1 0-1,0 1 0,0-1 0,-1 1 0,1-1 0,0 1 0,-1-1 0,1 1 0,-1 0 0,1 0 0,-1 0 0,1 0 0,-1 0 0,0 0 0,2 2 0,-2-1-115,0 0 0,-1 0 0,1 1 1,-1-1-1,1 0 0,-1 0 0,0 0 0,0 0 0,0 1 0,0-1 0,-1 0 0,1 0 0,-1 4 0,-9 19-1573,9-24 1106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8.810"/>
    </inkml:context>
    <inkml:brush xml:id="br0">
      <inkml:brushProperty name="width" value="0.035" units="cm"/>
      <inkml:brushProperty name="height" value="0.035" units="cm"/>
      <inkml:brushProperty name="color" value="#E71224"/>
    </inkml:brush>
  </inkml:definitions>
  <inkml:trace contextRef="#ctx0" brushRef="#br0">1 118 17716,'-1'0'39,"1"0"1,0 0 0,0 0-1,0 0 1,0 0 0,0 1-1,0-1 1,0 0 0,0 0-1,0 0 1,0 0 0,0 0-1,0 1 1,0-1 0,0 0-1,1 0 1,-1 0-1,0 0 1,0 0 0,0 1-1,0-1 1,0 0 0,0 0-1,0 0 1,0 0 0,0 0-1,0 0 1,1 1 0,-1-1-1,0 0 1,0 0 0,0 0-1,0 0 1,0 0 0,0 0-1,1 0 1,-1 0-1,0 0 1,0 0 0,0 0-1,0 0 1,0 0 0,1 0-1,-1 0 1,0 0 0,0 0-1,0 0 1,0 0 0,1 0-1,-1 0 1,0 0 0,0 0-1,0 0 1,0 0-1,11-8 887,8-13-325,-14 14-492,-1 1 1,0-1-1,5-14 0,-8 19-71,0-1 0,0 0 0,0 0-1,-1 0 1,1-1 0,-1 1 0,1 0-1,-1 0 1,0 0 0,0 0 0,-1 0 0,0-5-1,1 8-30,0 0 0,0-1 0,0 1 0,0 0 0,0-1 0,-1 1 0,1 0 0,0-1 0,0 1 0,0 0 0,-1-1 0,1 1 0,0 0 0,0 0 0,-1-1 0,1 1-1,0 0 1,-1 0 0,1-1 0,0 1 0,-1 0 0,1 0 0,0 0 0,-1 0 0,1 0 0,0-1 0,-1 1 0,1 0 0,-1 0 0,1 0 0,0 0 0,-1 0 0,1 0 0,-1 0-1,1 0 1,0 0 0,-1 1 0,1-1 0,0 0 0,-1 0 0,1 0 0,0 0 0,-1 0 0,1 1 0,0-1 0,-1 0 0,1 0 0,0 1 0,-1-1 0,1 0 0,0 0-1,0 1 1,0-1 0,-1 0 0,1 1 0,0-1 0,0 1 0,-16 19 216,13-15-207,0 1 1,1 0-1,-1 0 0,1 0 1,0 0-1,1 0 0,0 0 1,0 1-1,0-1 0,0 0 1,1 1-1,0-1 0,0 1 1,1-1-1,1 8 0,-1-13-15,0 1 0,1-1 0,-1 1-1,0-1 1,0 0 0,0 0 0,1 1 0,-1-1-1,1 0 1,-1 0 0,1 0 0,-1-1 0,1 1-1,0 0 1,-1-1 0,1 1 0,0 0 0,-1-1-1,1 0 1,0 0 0,0 1 0,-1-1 0,1 0-1,0 0 1,0 0 0,0-1 0,1 1 0,12-2-2,-1 0 1,18-5 0,-23 5 0,20-5-16,-2 0-42,51-7 0,-72 14 42,1-1 0,0 1 0,-1 0 0,1 0 1,0 1-1,-1 0 0,1 0 0,-1 1 0,0 0 1,1 0-1,-1 0 0,0 1 0,7 3 0,-11-4 34,0-1 0,0 0 0,-1 0-1,1 0 1,0 1 0,-1-1 0,1 1-1,-1 0 1,0-1 0,1 1 0,-1 0 0,0 0-1,0-1 1,0 1 0,0 0 0,0 0 0,0 4-1,-14-23 847,-7-23-254,-23-56-242,44 99-404,0 0 0,1 1-1,-1-1 1,1 0 0,0-1 0,0 1 0,0 0 0,0 0-1,1-1 1,-1 0 0,1 1 0,-1-1 0,1 0 0,0 0-1,0 0 1,0-1 0,0 1 0,0-1 0,0 1-1,1-1 1,-1 0 0,0 0 0,1-1 0,-1 1 0,0-1-1,1 1 1,-1-1 0,1 0 0,-1-1 0,1 1-1,-1 0 1,0-1 0,1 0 0,-1 0 0,0 0 0,1 0-1,-1 0 1,5-4 0,17-13-113,-20 14 139,0 0 1,-1 0-1,1 1 1,1 0 0,-1 0-1,6-2 1,-10 4 10,1 1-1,0 0 1,-1-1 0,1 1 0,-1 0-1,1 0 1,-1 0 0,1 0-1,0 0 1,-1 0 0,1 1 0,-1-1-1,1 0 1,-1 1 0,1 0 0,-1-1-1,1 1 1,-1 0 0,1-1 0,-1 1-1,0 0 1,0 0 0,1 0-1,-1 0 1,0 0 0,0 1 0,1 1-1,24 37 52,-22-33-26,0-1 0,-1 0 0,2 1 0,-1-1 0,1-1 0,8 9 0,-11-12-18,0-1-1,0 0 1,1 0 0,-1 0 0,0 0 0,0 0-1,0 0 1,1 0 0,-1-1 0,0 1-1,1-1 1,-1 0 0,1 0 0,-1 0 0,0 0-1,1 0 1,-1 0 0,0-1 0,1 1 0,-1-1-1,0 0 1,1 1 0,-1-1 0,0 0 0,3-2-1,18-9 60,39-29 0,-42 26-213,1 2 0,28-15 0,-46 27 30,0 0 0,1 0 0,-1 0 0,1 0 0,-1 1-1,1 0 1,6-1 0,-10 1 92,0 0 1,0 0-1,1 0 0,-1 0 0,0 0 1,0 0-1,1 0 0,-1 0 0,0 0 1,0 0-1,0 0 0,1 0 0,-1 0 1,0 0-1,0 1 0,1-1 1,-1 0-1,0 0 0,0 0 0,0 0 1,1 0-1,-1 1 0,0-1 0,0 0 1,0 0-1,0 0 0,1 0 0,-1 1 1,0-1-1,0 0 0,0 0 0,0 1 1,0-1-1,0 0 0,0 0 1,0 1-1,0-1 0,0 0 0,0 1-24,-1 1 0,0-1 0,1 0 0,-1 0 0,0 0 0,0 0 0,0 0-1,0 0 1,0 0 0,0 0 0,0 0 0,-2 0 0,-19 13-430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9.263"/>
    </inkml:context>
    <inkml:brush xml:id="br0">
      <inkml:brushProperty name="width" value="0.035" units="cm"/>
      <inkml:brushProperty name="height" value="0.035" units="cm"/>
      <inkml:brushProperty name="color" value="#E71224"/>
    </inkml:brush>
  </inkml:definitions>
  <inkml:trace contextRef="#ctx0" brushRef="#br0">1 26 15363,'0'-8'1353,"10"2"-1097,3 0-392,-2 3 1216,5 1-728,0 3-336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2:59.782"/>
    </inkml:context>
    <inkml:brush xml:id="br0">
      <inkml:brushProperty name="width" value="0.035" units="cm"/>
      <inkml:brushProperty name="height" value="0.035" units="cm"/>
      <inkml:brushProperty name="color" value="#E71224"/>
    </inkml:brush>
  </inkml:definitions>
  <inkml:trace contextRef="#ctx0" brushRef="#br0">0 2 17444,'9'-2'1856,"-3"4"-1280,-5 9-232,3 9 1289,1 10-905,0 6-160,2 6-328,2 4-64,-2-2-112,2-2-160,-3-5-432,-1-7-192,-5-6-184,-7-6 640,-9-8-193,-2-5-199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0.300"/>
    </inkml:context>
    <inkml:brush xml:id="br0">
      <inkml:brushProperty name="width" value="0.035" units="cm"/>
      <inkml:brushProperty name="height" value="0.035" units="cm"/>
      <inkml:brushProperty name="color" value="#E71224"/>
    </inkml:brush>
  </inkml:definitions>
  <inkml:trace contextRef="#ctx0" brushRef="#br0">0 300 13819,'1'-13'317,"0"1"1,1 0-1,0 0 0,0 0 1,1 0-1,1 1 1,0-1-1,1 1 0,0 0 1,1 0-1,0 1 1,1-1-1,0 1 0,0 1 1,1-1-1,0 1 0,1 1 1,0-1-1,0 1 1,18-10-1,-13 8-224,1 1 0,0 1 0,0 1 0,1 0 0,0 1 0,1 1 0,-1 0 0,1 1 0,0 1 0,0 1 0,0 0 0,0 1 0,0 1 0,20 2 0,-31-1-88,-1 0 1,1 0-1,-1 0 0,1 0 0,-1 1 0,0 0 0,0 0 1,0 1-1,0-1 0,0 1 0,0 0 0,-1 0 0,1 1 0,-1-1 1,0 1-1,6 7 0,-7-7 6,-1 1 1,1-1-1,-1 1 0,0 0 1,0 0-1,0 0 0,-1 0 1,1 0-1,-1 1 0,-1-1 1,1 0-1,-1 0 1,0 1-1,0-1 0,0 0 1,-1 1-1,-1 6 0,-3 5 69,0 0 0,-1 0 0,-1-1 0,-1 1 0,0-2 0,-1 1 0,-1-1 0,0 0 0,-1-1 0,0-1 0,-2 1 0,1-2 0,-1 0-1,-1 0 1,-22 14 0,29-22-307,0 0 0,-1-1 0,1 0 0,0 0 0,-16 4 0,22-7 163,0 0 1,0 1-1,0-1 1,0 0-1,0 0 1,0 1-1,-1-1 0,1 0 1,0 0-1,0 0 1,0 0-1,0-1 1,0 1-1,0 0 1,-1 0-1,1-1 0,0 1 1,0-1-1,0 1 1,0-1-1,0 1 1,0-1-1,0 0 1,0 1-1,1-1 0,-1 0 1,0 0-1,0 0 1,0 1-1,1-1 1,-1 0-1,1 0 1,-1 0-1,1 0 0,-1 0 1,1 0-1,-1-1 1,1 1-1,0 0 1,-1 0-1,1 0 1,0 0-1,0 0 1,0 0-1,0-1 0,0 1 1,0 0-1,0 0 1,1 0-1,-1-2 1,6-20-900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0.674"/>
    </inkml:context>
    <inkml:brush xml:id="br0">
      <inkml:brushProperty name="width" value="0.035" units="cm"/>
      <inkml:brushProperty name="height" value="0.035" units="cm"/>
      <inkml:brushProperty name="color" value="#E71224"/>
    </inkml:brush>
  </inkml:definitions>
  <inkml:trace contextRef="#ctx0" brushRef="#br0">0 78 14443,'5'20'747,"-1"-1"0,-1 0-1,-1 1 1,0 24 0,2 26 1508,-4-68-2186,1 0 1,-1 0-1,0 0 0,1 0 0,-1 0 0,1 0 0,0 0 0,-1 0 0,1 0 0,0-1 0,0 1 0,0 0 1,1-1-1,0 3 0,-1-4-56,-1 0 1,0 0-1,1 1 0,-1-1 1,0 0-1,1 0 1,-1 0-1,0 0 1,1 0-1,-1 0 0,0 1 1,1-1-1,-1 0 1,1 0-1,-1 0 1,0 0-1,1 0 1,-1-1-1,0 1 0,1 0 1,-1 0-1,0 0 1,1 0-1,-1 0 1,0 0-1,1-1 0,0 1 1,11-17 55,-5 1-24,-1 0 1,0-1-1,-1 0 0,-1 0 1,-1-1-1,0 1 0,0-31 1,-7 100 223,5-45-248,-1 1 1,1-1-1,1 1 0,0-1 1,2 8-1,-3-14-14,-1 0 0,0 0 0,1 0 0,0 0-1,-1 0 1,1 0 0,-1 0 0,1 0 0,0 0 0,0 0 0,0 0 0,0-1-1,-1 1 1,1 0 0,0 0 0,0-1 0,2 1 0,-2 0-1,0-1 1,0 0-1,1 0 1,-1 0-1,0 0 1,0-1-1,0 1 1,0 0-1,1 0 1,-1-1-1,0 1 1,0 0-1,0-1 1,0 1-1,0-1 1,0 0-1,0 1 1,0-1-1,0 0 1,0 0-1,1-1 1,7-6 28,-1-1 0,0 0 0,-1-1 1,0 1-1,0-1 0,6-15 0,29-68 110,-37 82-132,-12 58 49,-2 53 0,9-99-59,0 1 0,0-1-1,0 1 1,0-1 0,0 0 0,1 1 0,-1-1 0,0 1-1,1-1 1,-1 0 0,1 1 0,-1-1 0,1 0-1,0 0 1,-1 1 0,1-1 0,0 0 0,0 0 0,0 0-1,0 0 1,0 0 0,0 0 0,2 1 0,-2-2 1,1 1 0,-1-1 1,1 0-1,-1 0 0,1 0 1,-1 0-1,1 0 0,-1 0 0,1 0 1,-1 0-1,1-1 0,-1 1 1,1-1-1,-1 1 0,1-1 1,-1 1-1,0-1 0,1 0 1,-1 0-1,0 0 0,0 0 0,2-1 1,15-13 24,-1-2 0,-1 0 0,-1 0 0,0-1 0,19-32 0,18-21 22,-52 70-51,0 1 0,0 0 0,0-1 0,0 1 0,1-1 0,-1 1 0,0 0 0,0-1 0,1 1 0,-1 0 0,0-1-1,1 1 1,-1 0 0,0-1 0,1 1 0,-1 0 0,0 0 0,1-1 0,-1 1 0,1 0 0,-1 0 0,0 0 0,1 0 0,-1 0 0,1-1 0,-1 1 0,1 0 0,-1 0 0,1 0 0,-1 0 0,0 0-1,1 0 1,-1 1 0,1-1 0,-1 0 0,1 0 0,0 1 0,-1 0 0,1 0-1,-1 1 1,1-1 0,-1 0 0,1 0-1,-1 0 1,0 1 0,0-1 0,0 0-1,1 0 1,-2 3 0,-2 46 2,2-47 0,-3 34 28,-1 0 25,1-1 0,2 42 1,2-76-112,1 1-1,-1 0 1,1 0 0,0-1-1,-1 1 1,1-1 0,2 5 0,4-3-972,-1-16-902,-5 3 1646,1 0 0,-1 0 0,-1 0 0,0-9 0,-1-25-644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1.176"/>
    </inkml:context>
    <inkml:brush xml:id="br0">
      <inkml:brushProperty name="width" value="0.035" units="cm"/>
      <inkml:brushProperty name="height" value="0.035" units="cm"/>
      <inkml:brushProperty name="color" value="#E71224"/>
    </inkml:brush>
  </inkml:definitions>
  <inkml:trace contextRef="#ctx0" brushRef="#br0">1 0 14491,'0'12'1168,"0"-4"-1072,3 1-288,1-3-304,9-4 448,1 0-64,6-2-144</inkml:trace>
  <inkml:trace contextRef="#ctx0" brushRef="#br0" timeOffset="1">200 169 13835,'-2'24'1098,"1"-20"-946,0 1 0,1 0 0,0 0 1,0 0-1,0 6 0,1-11-144,-1 1-1,0-1 1,0 1 0,0-1 0,1 1-1,-1-1 1,0 1 0,0-1-1,1 1 1,-1-1 0,0 1 0,1-1-1,-1 0 1,1 1 0,-1-1-1,0 0 1,1 1 0,-1-1-1,1 0 1,-1 0 0,1 1 0,-1-1-1,1 0 1,-1 0 0,1 0-1,-1 0 1,1 1 0,0-1 0,-1 0-1,1 0 1,-1 0 0,1 0-1,-1 0 1,1-1 0,-1 1-1,1 0 1,0 0 0,26-9-334,-17 5 184,-5 3 80,1-1 1,-1 1-1,1 0 0,-1 1 0,1-1 0,0 1 0,-1 0 0,1 0 0,0 1 1,-1 0-1,9 2 0,-11-2 93,0 0 0,-1 0 0,1 1 0,-1-1 1,1 1-1,-1-1 0,0 1 0,0 0 0,0 0 1,0 0-1,0 0 0,0 0 0,0 1 0,-1-1 0,1 0 1,-1 1-1,0-1 0,0 1 0,0 0 0,0-1 0,0 1 1,0 0-1,-1 0 0,1-1 0,-1 5 0,1 2 256,-2 0 0,1 0 0,-1-1-1,-1 1 1,1 0 0,-1 0-1,-1-1 1,0 1 0,0-1 0,-1 0-1,0 0 1,0 0 0,-1 0 0,0-1-1,-9 12 1,13-18-267,0 0-1,0 0 1,0 0-1,0 0 1,0 0 0,-1 0-1,1 0 1,0-1-1,0 1 1,0 0-1,-1-1 1,1 1 0,0-1-1,-1 1 1,1-1-1,0 0 1,-1 0-1,1 1 1,-2-1 0,2-1-19,0 1 1,0 0-1,0-1 1,0 1-1,0-1 1,0 1-1,0-1 1,0 1 0,1-1-1,-1 0 1,0 0-1,0 1 1,1-1-1,-1 0 1,0 0-1,1 0 1,-1 0 0,1 1-1,-1-1 1,1 0-1,-1 0 1,1 0-1,0 0 1,0 0-1,-1 0 1,1-2-1,-3-24-117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1.594"/>
    </inkml:context>
    <inkml:brush xml:id="br0">
      <inkml:brushProperty name="width" value="0.035" units="cm"/>
      <inkml:brushProperty name="height" value="0.035" units="cm"/>
      <inkml:brushProperty name="color" value="#E71224"/>
    </inkml:brush>
  </inkml:definitions>
  <inkml:trace contextRef="#ctx0" brushRef="#br0">1 211 12027,'5'1'185,"0"-1"-1,1 0 1,-1 0 0,1-1 0,-1 0 0,0 0 0,0 0 0,0 0 0,1-1 0,-1 0 0,0 0 0,-1 0 0,1-1 0,0 1 0,-1-1 0,1 0 0,-1-1 0,5-4 0,5-5 294,-1 0 1,0-1-1,20-29 0,-28 35-291,0-1-1,0 1 1,-1 0-1,4-12 1,-8 18-132,1 0 1,0 0 0,-1 0-1,0 0 1,1 0-1,-1 0 1,0 0-1,0 0 1,0 1-1,0-1 1,-1-4-1,0 5-18,1 0 0,-1 1 0,1-1 0,-1 0 0,1 0-1,-1 1 1,1-1 0,-1 0 0,1 1 0,-1-1 0,0 1-1,1-1 1,-1 1 0,0-1 0,0 1 0,0-1 0,1 1-1,-1 0 1,0-1 0,0 1 0,0 0 0,0 0-1,1-1 1,-1 1 0,0 0 0,0 0 0,-1 0 0,-1 1 41,-1-1 0,1 1 1,0-1-1,0 1 1,0 0-1,1 0 1,-1 0-1,0 1 0,0-1 1,0 1-1,1-1 1,-1 1-1,1 0 0,-1 0 1,1 0-1,0 0 1,-3 4-1,-4 4 180,1 1 1,-11 18-1,14-20-185,0 1-1,1-1 1,0 1 0,1-1-1,0 1 1,0 0 0,1 0 0,1 0-1,0 1 1,0 10 0,0-18-103,1 1 0,0-1 0,1 1 0,-1-1 0,1 0 1,-1 1-1,1-1 0,0 0 0,0 1 0,0-1 0,1 0 0,-1 0 0,1 0 1,0 0-1,0 0 0,0 0 0,0-1 0,0 1 0,1-1 0,-1 1 0,1-1 1,-1 0-1,1 0 0,0 0 0,0 0 0,0 0 0,0-1 0,0 0 0,0 1 1,1-1-1,-1 0 0,0 0 0,6 0 0,-3-1-4,-1 0 1,1 0-1,0 0 0,-1-1 1,1 0-1,0 0 0,-1-1 1,1 1-1,-1-1 0,0 0 1,6-4-1,32-17-268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2.045"/>
    </inkml:context>
    <inkml:brush xml:id="br0">
      <inkml:brushProperty name="width" value="0.035" units="cm"/>
      <inkml:brushProperty name="height" value="0.035" units="cm"/>
      <inkml:brushProperty name="color" value="#E71224"/>
    </inkml:brush>
  </inkml:definitions>
  <inkml:trace contextRef="#ctx0" brushRef="#br0">1 62 17028,'3'6'2045,"1"12"-1324,-1 1-1,0 37 0,-2-14-397,5 41 40,7 136 184,-12-157 223,-10 91 1,8-153-762,1 0 0,0 0 1,0 0-1,0 0 0,0 0 1,0 0-1,0 0 0,0 0 1,0 0-1,0 0 0,0 0 1,0 0-1,0 0 0,-1 0 1,1 0-1,0 0 0,0 0 1,0 0-1,0 0 0,0 0 1,0 0-1,0 0 0,0 0 1,0 0-1,0 0 0,0 0 1,0 0-1,0 0 0,0 0 1,-1 0-1,1 0 0,0 0 1,0 0-1,0 0 0,0 1 1,0-1-1,0 0 0,0 0 0,0 0 1,0 0-1,0 0 0,0 0 1,0 0-1,0 0 0,0 0 1,0 0-1,0 0 0,0 0 1,0 1-1,0-1 0,0 0 1,0 0-1,0 0 0,0 0 1,0 0-1,-2-7 168,1-23-28,1-1 0,1 1 1,6-35-1,-4 28-177,4-28-180,2 0 1,3 0-1,3 1 0,30-82 0,-39 131 135,0 1 0,1 0 1,1 0-1,13-17 0,-19 28 63,0 0 0,0 1 1,1 0-1,-1-1 0,1 1 0,-1 0 1,1 0-1,0 1 0,0-1 0,0 0 1,-1 1-1,6-2 0,-7 3 7,1 0 1,0-1-1,0 1 0,0 0 1,0 0-1,0 1 0,0-1 1,-1 0-1,1 1 1,0-1-1,0 1 0,0-1 1,-1 1-1,1 0 0,0 0 1,0 0-1,-1 0 0,1 0 1,-1 0-1,1 0 0,-1 0 1,0 1-1,2 1 0,1 1 12,-1 0-1,0 1 0,-1-1 0,1 1 0,-1-1 0,1 1 0,-2 0 0,1 0 0,0 0 0,-1 0 0,0 0 1,0 0-1,0 1 0,-1-1 0,0 0 0,0 0 0,0 0 0,-1 1 0,1-1 0,-1 0 0,-2 7 1,-2 5 75,-1-1 1,0 1-1,-1-1 1,-1 0-1,-9 16 1,2-9 103,0-1 0,-22 25 0,28-37-220,0 0 0,-1-1 1,-1 0-1,1 0 0,-1-1 0,-16 8 0,6-9-630,20-7 647,1 0 1,-1 0-1,1 0 0,-1-1 1,1 1-1,-1 0 0,1 0 1,-1 0-1,1 0 0,-1-1 1,1 1-1,-1 0 0,1-1 0,-1 1 1,1 0-1,0-1 0,-1 1 1,1-1-1,-1 1 0,1 0 1,0-1-1,-1 1 0,1-1 1,0 1-1,0-1 0,0 1 1,-1-1-1,1 1 0,0-1 1,0 1-1,0-1 0,0 1 0,0-1 1,0 0-1,0 1 0,0-1 1,0 0-1,1-14-381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8:21:37.870"/>
    </inkml:context>
    <inkml:brush xml:id="br0">
      <inkml:brushProperty name="width" value="0.035" units="cm"/>
      <inkml:brushProperty name="height" value="0.035" units="cm"/>
    </inkml:brush>
  </inkml:definitions>
  <inkml:trace contextRef="#ctx0" brushRef="#br0">0 483 15515,'6'-7'1185,"8"-13"-793,8-10-120,16-15 232,5-6-24,12-12-136,4-5-264,-1-3 112,1 0-40,-9 14-152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22.250"/>
    </inkml:context>
    <inkml:brush xml:id="br0">
      <inkml:brushProperty name="width" value="0.025" units="cm"/>
      <inkml:brushProperty name="height" value="0.025" units="cm"/>
    </inkml:brush>
  </inkml:definitions>
  <inkml:trace contextRef="#ctx0" brushRef="#br0">189 63 2146,'0'0'8136,"7"-9"-4885,22-28-278,-29 37-2915,1-1-1,-1 1 0,0-1 1,0 1-1,0-1 0,0 1 1,0-1-1,0 1 1,1 0-1,-1-1 0,0 1 1,0-1-1,0 1 0,-1-1 1,1 1-1,0-1 1,0 1-1,0-1 0,0 1 1,0-1-1,0 1 0,-1-1 1,1 1-1,0 0 0,0-1 1,-1 1-1,1-1 1,0 1-1,-1 0 0,1-1 1,0 1-1,-1 0 0,1 0 1,-1-1-1,1 1 1,0 0-1,-1 0 0,1-1 1,-1 1-1,1 0 0,-1 0 1,1 0-1,-1 0 0,1 0 1,-1 0-1,1 0 1,0 0-1,-1 0 0,1 0 1,-1 0-1,1 0 0,-1 0 1,0 0-1,-31-1 402,30 1-274,-6 1-105,0-1-1,0 2 1,0-1-1,0 1 1,1 0-1,-1 0 1,1 1-1,-1 0 1,1 1-1,0-1 1,0 1-1,1 1 1,-1-1-1,1 1 1,0 0-1,0 1 1,0 0-1,1 0 1,0 0-1,0 0 1,1 1-1,-1-1 1,2 1-1,-1 0 1,1 1-1,0-1 1,0 1-1,1-1 1,0 1-1,0 0 1,1-1-1,0 1 1,0 0-1,1 0 1,0 0-1,2 12 1,-1-16-63,0 0 0,0-1 0,1 1-1,0-1 1,-1 1 0,2-1 0,-1 0 0,0 0 0,0 1 0,1-2 0,0 1-1,0 0 1,-1 0 0,1-1 0,1 0 0,-1 0 0,0 0 0,1 0 0,-1 0-1,1 0 1,6 1 0,-8-2 31,0 0 0,0-1 0,0 1 0,-1-1 0,1 0-1,0 1 1,0-1 0,0 0 0,0 0 0,0 0 0,0 0 0,-1 0-1,1-1 1,0 1 0,0-1 0,0 1 0,0-1 0,-1 0 0,1 1 0,0-1-1,-1 0 1,1 0 0,-1 0 0,1 0 0,-1-1 0,1 1 0,-1 0-1,0-1 1,1 1 0,-1-1 0,0 1 0,0-1 0,0 1 0,0-1 0,0 0-1,-1 0 1,1 1 0,-1-1 0,1 0 0,-1 0 0,1 0 0,-1 1-1,0-1 1,0 0 0,0-4 0,1-1 56,-1 7-102,1-1 1,-1 0 0,0 0 0,0 0-1,1 0 1,-1 1 0,0-1 0,0 0-1,0 0 1,0 0 0,0 0 0,0 0-1,0 0 1,0 0 0,0 0 0,0 1-1,0-1 1,-1 0 0,1 0 0,0 0-1,-1 0 1,1 0 0,0 1 0,-1-1-1,1 0 1,-1 0 0,1 1 0,-1-1-1,0 0 1,1 1 0,-1-1 0,0 1-1,1-1 1,-1 1 0,0-1 0,0 1-1,0-1 1,1 1 0,-3-1 0,81 15-575,-77-13 554,0-1-1,0 1 1,0 0-1,1-1 1,-1 1-1,-1 0 0,1 0 1,0 0-1,0 0 1,0 0-1,0-1 1,-1 1-1,1 1 0,0-1 1,-1 0-1,1 0 1,-1 0-1,1 0 1,-1 0-1,1 0 1,-1 1-1,0-1 0,0 0 1,0 0-1,0 1 1,0-1-1,0 0 1,0 0-1,0 1 0,0 1 1,-6 46-57,5-43 138,0-2-232,-3 46 511,11-28-1817,-6-22 1179,0 1 0,0 0 0,0 0 1,-1 0-1,1 0 0,0-1 0,0 1 0,0 0 0,0-1 1,0 1-1,0-1 0,0 1 0,1-1 0,-1 1 0,0-1 1,2 1-1,18 0-7557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2.545"/>
    </inkml:context>
    <inkml:brush xml:id="br0">
      <inkml:brushProperty name="width" value="0.035" units="cm"/>
      <inkml:brushProperty name="height" value="0.035" units="cm"/>
      <inkml:brushProperty name="color" value="#E71224"/>
    </inkml:brush>
  </inkml:definitions>
  <inkml:trace contextRef="#ctx0" brushRef="#br0">0 159 13955,'19'12'1528,"-3"-6"-848,1-6-279,9-11 1199,-2-8-712,6-8-328,0-3-136,-1 0-176,-5 1-40,-4 10-96,-5 8-32,-10 18-16,-2 12 0,-4 15-96,-4 6-288,3 6 312,2 0-56,5-7-16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48.565"/>
    </inkml:context>
    <inkml:brush xml:id="br0">
      <inkml:brushProperty name="width" value="0.035" units="cm"/>
      <inkml:brushProperty name="height" value="0.035" units="cm"/>
      <inkml:brushProperty name="color" value="#E71224"/>
    </inkml:brush>
  </inkml:definitions>
  <inkml:trace contextRef="#ctx0" brushRef="#br0">28 15 13835,'-9'-3'1784,"2"1"-1088,-1 2-287,5 2 1055,7-2-720,6 0-96,11-2-200,5-1-136,9 2-216,3-2-56,5 2-128,-1-1-120,0 2-392,-5 2-136,-11 2 552,-8 3-128,-11-1-120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49.132"/>
    </inkml:context>
    <inkml:brush xml:id="br0">
      <inkml:brushProperty name="width" value="0.035" units="cm"/>
      <inkml:brushProperty name="height" value="0.035" units="cm"/>
      <inkml:brushProperty name="color" value="#E71224"/>
    </inkml:brush>
  </inkml:definitions>
  <inkml:trace contextRef="#ctx0" brushRef="#br0">21 274 14515,'-12'9'1240,"6"-2"-832,4 1-143,7-2 423,8 0-104,10-5-112,4-1-96,8-5-232,5-3-216,3-3-272,-2-1 344,-2-3-112,-2-1-48</inkml:trace>
  <inkml:trace contextRef="#ctx0" brushRef="#br0" timeOffset="1">423 0 17036,'2'6'1272,"2"1"-944,0-1-104,5 4 312,1 4-96,3 8-120,0 1-48,0 8-96,-3 5-32,-4 4-80,-2 6-40,-4 3-216,-4-2-272,-5-10 384,2-9-56,-2-17-32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0.724"/>
    </inkml:context>
    <inkml:brush xml:id="br0">
      <inkml:brushProperty name="width" value="0.035" units="cm"/>
      <inkml:brushProperty name="height" value="0.035" units="cm"/>
      <inkml:brushProperty name="color" value="#E71224"/>
    </inkml:brush>
  </inkml:definitions>
  <inkml:trace contextRef="#ctx0" brushRef="#br0">32 40 14835,'1'-8'816,"-1"6"-614,0-1-1,0 0 1,0 1 0,1-1 0,-1 0 0,1 1-1,0-1 1,0 1 0,0-1 0,2-2-1,2 43 2824,-15 317-129,-21-3-1892,29-334-854,0 1 34,2-15 80,0-5 203,34-167-581,82-243-1,-114 406 96,3-9-37,0 0 0,9-14 0,-13 25 48,1 1 0,-1 0 0,0 0 0,0 0 0,1 0 0,-1 0 0,1 0 0,-1 1 0,1-1 0,0 0-1,0 1 1,0-1 0,0 1 0,0 0 0,0 0 0,0 0 0,0 0 0,1 0 0,-1 0 0,0 0 0,3 0 0,-3 1 4,0 1 0,-1-1 0,1 1 0,-1-1 0,0 1 0,1 0 0,-1-1 0,1 1 1,-1 0-1,0 0 0,1 0 0,-1 0 0,0 0 0,0 0 0,0 0 0,0 1 0,0-1 0,0 0 0,0 0 1,-1 1-1,1-1 0,0 1 0,-1-1 0,1 1 0,-1-1 0,1 1 0,-1-1 0,0 1 0,1-1 0,-1 1 1,0 2-1,1 3 3,-1 1 0,1 0 0,-1 0 0,-1-1 0,-1 10 0,0-9 42,0 0 0,-1 1 1,0-1-1,-1 0 0,0-1 0,0 1 1,-1-1-1,0 1 0,0-1 0,-8 8 0,9-10-8,-1 0-1,0-1 0,1 0 0,-1 0 0,0 0 1,-1 0-1,1-1 0,-1 0 0,0 0 0,1-1 0,-1 1 1,0-1-1,-1 0 0,-9 1 0,15-3-69,0 1 0,0-1 1,0 0-1,0 0 0,0 0 0,0 0 0,0 0 0,0 0 0,0 0 0,0-1 1,0 1-1,0 0 0,0 0 0,0-1 0,0 1 0,0-1 0,0 1 0,0-1 1,0 1-1,0-1 0,1 1 0,-1-1 0,0 0 0,0 0 0,1 1 0,-1-1 1,0 0-1,1 0 0,-1 0 0,1 0 0,-1 1 0,1-1 0,-1 0 0,1 0 1,0 0-1,0 0 0,-1 0 0,1 0 0,0-2 0,0 0-158,0 0 0,1 0 0,-1 1 0,1-1-1,-1 0 1,1 0 0,0 1 0,0-1 0,0 0 0,1 1 0,-1-1-1,0 1 1,1-1 0,2-1 0,3-4-568,1 0 1,0 0-1,1 1 0,0 1 1,0-1-1,1 1 0,-1 1 0,1 0 1,17-6-1,12-2-1179,52-11 1,-52 15 1695,19-6 386,58-14 5320,-116 29-5374,0 0 0,1 0 0,-1 0 0,0 0 0,0 0 1,0 0-1,1 0 0,-1-1 0,0 1 0,0 0 0,0 0 0,1 0 0,-1 0 0,0 0 0,0 0 1,0 0-1,0 1 0,1-1 0,-1 0 0,0 0 0,0 0 0,0 0 0,1 0 0,-1 0 0,0 0 1,0 0-1,0 0 0,0 0 0,1 1 0,-1-1 0,0 0 0,0 0 0,0 0 0,0 0 0,0 0 1,0 1-1,1-1 0,-4 8 1398,-14 14-629,12-16-289,-8 11 170,0 2 0,-19 37-1,28-50-675,1 1-1,0 0 0,1 0 0,-1 0 1,1 0-1,1 0 0,-1 0 1,1 0-1,1 1 0,-1-1 1,1 1-1,1 10 0,-1-17-51,1 0 0,-1 0 0,0 0 0,0 1 0,1-1 0,-1 0 0,0 0 0,1-1 0,-1 1-1,1 0 1,0 0 0,-1 0 0,1 0 0,0 0 0,-1 0 0,1-1 0,0 1 0,0 0 0,0-1 0,-1 1 0,1 0-1,0-1 1,0 1 0,0-1 0,0 0 0,0 1 0,0-1 0,0 0 0,0 1 0,0-1 0,0 0 0,1 0-1,-1 0 1,0 0 0,0 0 0,0 0 0,0 0 0,0 0 0,0-1 0,0 1 0,1-1 0,3 0 10,0-1 0,0 0 0,0-1 0,-1 1 0,1-1 0,-1 0 1,5-4-1,2-3 29,0 0 0,-1-1-1,0 0 1,-1-1 0,0 0 0,-1 0 0,-1-1 0,0 0 0,0 0 0,-1-1 0,-1 1 0,0-1 0,-1-1 0,-1 1 0,2-17 0,-4 29-30,-1-1 0,0 1 0,0 0 1,0-1-1,0 1 0,0-1 1,-1 1-1,1 0 0,-1-1 1,0 1-1,1 0 0,-1-1 1,0 1-1,0 0 0,-1 0 1,1 0-1,0 0 0,-1 0 1,1 0-1,-1 0 0,0 0 1,1 1-1,-1-1 0,0 1 1,-3-3-1,3 4-6,0-1 0,0 0 0,-1 0 0,1 1 0,0 0 0,-1-1 1,1 1-1,-1 0 0,1 0 0,0 0 0,-1 0 0,1 1 0,0-1 0,-1 1 0,1-1 0,0 1 0,-1 0 1,1 0-1,0 0 0,0 0 0,0 0 0,0 1 0,0-1 0,0 1 0,-2 2 0,-2 1-29,0 1 0,0 0 0,1 0 0,-7 9 0,11-13-41,-1 0-1,1-1 1,0 1 0,0 0-1,0 0 1,0-1 0,1 1 0,-1 0-1,0 0 1,1 0 0,0 0-1,-1 0 1,1 0 0,0 0-1,0 0 1,0 0 0,0 0 0,0 0-1,0 0 1,1 0 0,-1 0-1,1 0 1,0 3 0,0-4-37,0 0 1,0-1 0,0 1 0,0 0-1,-1 0 1,1-1 0,0 1 0,0 0-1,0-1 1,0 1 0,1-1 0,-1 1 0,0-1-1,0 0 1,0 0 0,0 1 0,0-1-1,1 0 1,-1 0 0,0 0 0,0 0-1,0 0 1,0 0 0,1 0 0,-1-1-1,0 1 1,0 0 0,0-1 0,2 0-1,34-16-2486,-35 16 2418,21-15-1474,1-1 1,-2 0-1,31-32 1,8-7-1255,-60 55 3000,0 0 0,0 0 0,0 0-1,0 0 1,0 1 0,0-1 0,0 0 0,1 1 0,-1-1 0,0 0 0,0 1 0,1 0-1,-1-1 1,0 1 0,0 0 0,1-1 0,-1 1 0,2 0 0,-2 0-17,-1 1 0,1-1 1,-1 1-1,1-1 0,-1 1 1,1-1-1,-1 1 0,1-1 0,-1 1 1,0-1-1,1 1 0,-1-1 1,0 1-1,0 0 0,1-1 0,-1 1 1,0 0-1,0-1 0,0 1 1,0 0-1,0-1 0,0 1 0,0 0 1,0-1-1,0 2 0,-1 9 862,0 0-1,-1 0 0,-4 13 1,3-15-582,0 5 222,1-8-411,0 0 0,0 0-1,1 0 1,0 0 0,0 0 0,1 0-1,0 0 1,0 10 0,1-15-175,-1 0 0,1 0 0,0 0 0,-1 0 1,1 0-1,0 0 0,0 0 0,-1 0 0,1-1 0,0 1 1,0 0-1,0 0 0,0-1 0,0 1 0,0-1 0,0 1 1,0-1-1,0 1 0,0-1 0,1 0 0,-1 1 0,0-1 1,0 0-1,0 0 0,2 0 0,37 1-96,-27-2 53,6 1 13,4 0-51,37 3 1,-55-2 79,1-1 0,-1 2 1,0-1-1,1 0 0,-1 1 1,0 0-1,0 0 0,0 0 1,-1 1-1,1 0 0,0 0 1,5 5-1,-9-7 24,0 0-1,0-1 1,0 1-1,-1 0 0,1 0 1,0 0-1,-1 0 1,1 0-1,-1 0 1,1 1-1,-1-1 1,1 0-1,-1 0 1,0 0-1,0 0 1,1 0-1,-1 1 0,0-1 1,0 0-1,0 0 1,0 0-1,-1 3 1,0-2 49,0 0 1,1 0-1,-2 0 0,1 1 1,0-1-1,0 0 1,-1 0-1,1 0 1,-1-1-1,-2 4 1,-4 2 225,0-1 0,-1 0 0,1 0 1,-11 4-1,2-2 175,1 0-1,-18 5 1,27-11-462,1 0 0,0-1 1,-1 1-1,0-1 0,1-1 0,-1 1 1,0-1-1,-10-1 0,16 1-69,1-1 1,-1 1-1,0 0 0,0 0 0,1-1 0,-1 1 0,0 0 1,1-1-1,-1 1 0,0 0 0,1-1 0,-1 1 1,0-1-1,1 0 0,-1 1 0,1-1 0,-1 1 1,1-1-1,0 0 0,-1 1 0,1-1 0,-1 0 1,1 1-1,0-1 0,0 0 0,-1 0 0,1 1 1,0-1-1,0 0 0,0 0 0,0 0 0,0 1 1,0-1-1,0 0 0,0 0 0,0 1 0,0-1 1,1 0-1,-1 0 0,0 1 0,1-2 0,1-3-105,-1 0-1,1 0 1,1 0-1,4-8 1,10-12-591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1.255"/>
    </inkml:context>
    <inkml:brush xml:id="br0">
      <inkml:brushProperty name="width" value="0.035" units="cm"/>
      <inkml:brushProperty name="height" value="0.035" units="cm"/>
      <inkml:brushProperty name="color" value="#E71224"/>
    </inkml:brush>
  </inkml:definitions>
  <inkml:trace contextRef="#ctx0" brushRef="#br0">31 1 16692,'5'14'2096,"-3"5"-1280,-8 7-264,-1 2 993,-2 5-441,1-1-128,3-4-568,2-3-272,5-9-720,4-8-112,8-8 512,2-3-136,2-10-160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2.333"/>
    </inkml:context>
    <inkml:brush xml:id="br0">
      <inkml:brushProperty name="width" value="0.035" units="cm"/>
      <inkml:brushProperty name="height" value="0.035" units="cm"/>
      <inkml:brushProperty name="color" value="#E71224"/>
    </inkml:brush>
  </inkml:definitions>
  <inkml:trace contextRef="#ctx0" brushRef="#br0">69 11 15619,'1'-1'76,"-1"1"-1,0-1 0,0 1 1,-1 0-1,1-1 0,0 1 1,0-1-1,0 1 0,0 0 1,0-1-1,0 1 0,0-1 1,-1 1-1,1 0 0,0-1 1,0 1-1,-1 0 0,1-1 1,0 1-1,0 0 0,-1 0 1,1-1-1,0 1 0,-1 0 1,1 0-1,0-1 0,-1 1 1,1 0-1,-1 0 0,-5 10 1161,-1 24 57,-15 219 660,-1 9-869,19-214-576,5-44-229,2-9-111,4-12 11,8-42 13,13-118 0,-28 175-192,1 17-24,1 0 0,0 0 0,1-1 0,0 1 0,1-1 0,7 17 0,-10-29 23,0-1 0,0 0 0,0 1 0,0-1 0,0 0 0,0 0 0,0 0 0,1 1 0,-1-1 0,0-1 0,0 1 1,1 0-1,-1 0 0,1 0 0,-1-1 0,1 1 0,-1-1 0,1 1 0,-1-1 0,1 0 0,1 1 0,0-1 1,0-1 0,-1 1 0,1 0 1,0-1-1,-1 0 0,1 0 0,-1 1 0,1-2 0,-1 1 0,1 0 0,3-3 0,4-4 7,1 0 1,-2-1-1,1 0 0,8-11 1,-17 18-7,24-29 33,-17 21-25,0-1 0,1 2 0,0-1 0,19-15 0,-27 25-10,-1-1 0,1 1 0,-1-1 0,1 1 0,-1 0 0,1-1 0,0 1 0,-1 0 0,1 0 0,0-1 0,-1 1 0,1 0 0,-1 0 0,1 0 0,0 0 0,0 0 0,-1 0 0,1 0 0,0 0 0,-1 0 0,1 0 0,0 0 0,-1 1 0,1-1 0,-1 0 0,2 1 0,-1-1-1,0 1 0,0 0 0,-1 0 0,1 0 0,0 0 0,0 0 0,-1 0 0,1 0 0,0 0 0,-1 0 0,1 1 0,-1-1 0,1 2 0,1 6-11,0 0 1,-1 1-1,1 10 0,-2-11 2,2 19-11,-2-19 24,1 0-1,-1 1 1,1-1-1,1 0 1,0 1-1,6 14 1,-8-23 0,0 0-1,1 0 1,0 0 0,-1 0 0,1-1-1,-1 1 1,1 0 0,0 0 0,0-1-1,0 1 1,-1 0 0,1-1 0,0 1-1,0-1 1,0 1 0,0-1-1,0 1 1,0-1 0,0 0 0,0 1-1,0-1 1,0 0 0,0 0 0,0 0-1,0 0 1,0 0 0,0 0 0,0 0-1,0 0 1,0 0 0,0 0 0,0-1-1,0 1 1,0 0 0,0-1-1,0 1 1,0-1 0,0 1 0,1-2-1,5-2 11,0 0 0,-1-1-1,1 0 1,5-6-1,-6 5-10,17-15 6,-15 12-20,1 1-1,0 0 1,1 1-1,16-11 1,-25 17 8,0 1-1,-1 0 1,1-1-1,0 1 1,0 0-1,0-1 1,0 1-1,0 0 1,-1 0-1,1 0 1,0 0-1,0 0 1,0 0 0,0 0-1,0 0 1,0 0-1,0 0 1,-1 0-1,1 1 1,0-1-1,0 0 1,0 1-1,0-1 1,-1 1 0,1-1-1,0 1 1,0-1-1,-1 1 1,1-1-1,0 1 1,-1 0-1,1-1 1,-1 1-1,1 0 1,-1-1 0,1 1-1,-1 0 1,1 0-1,-1 0 1,0-1-1,0 1 1,1 1-1,2 6-25,-1 0 0,0-1 0,1 17-1,0-7-9,-3-14 40,1 0 0,0 0 0,-1 0 1,1 0-1,0-1 0,1 1 1,-1 0-1,0-1 0,1 1 1,0-1-1,-1 1 0,1-1 1,3 3-1,-3-4 4,-1 0-1,1-1 1,-1 1 0,1 0 0,-1-1 0,1 1-1,0-1 1,-1 0 0,1 1 0,-1-1-1,1 0 1,0 0 0,-1 0 0,1 0 0,0-1-1,-1 1 1,1 0 0,-1-1 0,1 1 0,0-1-1,-1 1 1,1-1 0,-1 0 0,0 1-1,3-3 1,8-4 17,0-1-1,-1-1 1,0 0 0,0 0-1,-1-1 1,12-15 0,2-6 47,21-35 0,-44 64-59,0 0-1,0 0 1,0 0 0,0 0-1,0 1 1,0-1-1,-1 0 1,1 0-1,-1-1 1,1-2-1,-1 5-6,0 0 0,0-1 0,0 1 0,0 0-1,0 0 1,0 0 0,0 0 0,0 0-1,0 0 1,0 0 0,0-1 0,0 1-1,0 0 1,-1 0 0,1 0 0,0 0 0,0 0-1,0 0 1,0 0 0,0 0 0,0 0-1,0 0 1,0 0 0,0-1 0,0 1 0,-1 0-1,1 0 1,0 0 0,0 0 0,0 0-1,0 0 1,0 0 0,0 0 0,0 0-1,0 0 1,-1 0 0,1 0 0,0 0 0,0 0-1,0 0 1,0 0 0,0 0 0,0 0-1,0 0 1,-1 0 0,1 0 0,0 0 0,0 0-1,0 1 1,0-1 0,0 0 0,0 0-1,-11 11 7,1 1-1,1 0-1,1 1 1,-13 27 0,36-58-1,57-115-125,-78 161-61,-6 9 104,-1-3 108,2 1 1,-12 69-1,23-103-27,0 0-1,0 0 1,-1 0 0,1 0-1,0 0 1,0-1 0,0 1 0,0 0-1,0 0 1,0 0 0,1 0-1,-1 0 1,0 0 0,0 0-1,1 0 1,-1 0 0,0 0-1,1 0 1,-1-1 0,1 1 0,-1 0-1,1 0 1,0 0 0,-1-1-1,1 1 1,0 0 0,-1-1-1,1 1 1,0-1 0,0 1 0,-1-1-1,1 1 1,0-1 0,0 1-1,0-1 1,1 1 0,3-1 7,-1 0 0,1 0 0,-1 0 0,1 0 0,0 0 0,6-3 0,3 1-12,184-6-13,-191 7 19,1 0 1,-1 0 0,0 0 0,0-1-1,1 0 1,-1 0 0,-1-1 0,1 0-1,0 0 1,-1-1 0,1 1 0,-1-2-1,6-4 1,7-7-90,-1-1 0,24-28 0,-40 43-68,1-1 1,-1 0-1,0 0 1,0 0-1,0 0 1,0-1-1,-1 1 1,1 0-1,-1-1 1,0 1-1,0-1 1,0 1-1,-1-1 1,1 0-1,-1 1 1,0-1-1,0 0 1,0 1-1,0-1 1,-1 0-1,1 1 1,-1-1-1,0 1 1,0-1 0,0 1-1,-1-1 1,1 1-1,-1 0 1,0-1-1,0 1 1,0 0-1,0 0 1,-3-3-1,-36-27-840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2.782"/>
    </inkml:context>
    <inkml:brush xml:id="br0">
      <inkml:brushProperty name="width" value="0.035" units="cm"/>
      <inkml:brushProperty name="height" value="0.035" units="cm"/>
      <inkml:brushProperty name="color" value="#E71224"/>
    </inkml:brush>
  </inkml:definitions>
  <inkml:trace contextRef="#ctx0" brushRef="#br0">15 40 14587,'-12'-9'1280,"9"2"-1216,10 0-160,3-2 1161,6 2-1041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3.347"/>
    </inkml:context>
    <inkml:brush xml:id="br0">
      <inkml:brushProperty name="width" value="0.035" units="cm"/>
      <inkml:brushProperty name="height" value="0.035" units="cm"/>
      <inkml:brushProperty name="color" value="#E71224"/>
    </inkml:brush>
  </inkml:definitions>
  <inkml:trace contextRef="#ctx0" brushRef="#br0">254 0 16227,'-1'12'1401,"-4"15"-953,-3 6-168,-1 11 640,2 3-368,1 8-152,3 1-56,2-2-312,1-1-208,4-7-512,-1-6-16,-1-11 496,-2-5-144,-2-5-112</inkml:trace>
  <inkml:trace contextRef="#ctx0" brushRef="#br0" timeOffset="1">13 583 13347,'-7'0'1784,"1"-1"-1104,8 0-232,4-1 1753,11-2-1337,7-1-136,9-3-232,6-5-152,10-6-47,7-1-97,2-1-432,4-4-305,-13-2 473,-4 0-120,-22-5-96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3.846"/>
    </inkml:context>
    <inkml:brush xml:id="br0">
      <inkml:brushProperty name="width" value="0.035" units="cm"/>
      <inkml:brushProperty name="height" value="0.035" units="cm"/>
      <inkml:brushProperty name="color" value="#E71224"/>
    </inkml:brush>
  </inkml:definitions>
  <inkml:trace contextRef="#ctx0" brushRef="#br0">22 164 17492,'-20'-10'1504,"19"0"-1048,3 0-184,18-4 656,9-2-207,14-4-305,4-2-104,12 1-424,1 2-272,2 6 1304,-2 5-896,-8 9 8,-3 6 8</inkml:trace>
  <inkml:trace contextRef="#ctx0" brushRef="#br0" timeOffset="1">704 263 15419,'-3'44'1894,"1"-29"-1475,1 0 0,0 0-1,1 0 1,1 0 0,0 0 0,1 0-1,5 18 1,-7-31-385,0-1-1,1 0 1,-1 0-1,1 1 1,-1-1-1,1 0 1,0 0-1,-1 0 0,1 0 1,0 0-1,0 0 1,0 0-1,0 0 1,0 0-1,0-1 1,0 1-1,0 0 1,0 0-1,0-1 1,0 1-1,0-1 1,0 1-1,1-1 1,-1 1-1,0-1 1,0 0-1,1 0 1,-1 0-1,0 0 1,0 1-1,1-2 1,-1 1-1,0 0 1,1 0-1,-1 0 1,0 0-1,0-1 1,1 1-1,0-1 1,5-2 4,-1 0 0,0-1 1,0 1-1,0-1 1,0 0-1,6-6 0,63-60-78,-51 46-20,0 0-1,46-31 1,-67 53 57,-1 0 0,1 1 0,-1-1 0,1 1 0,0 0 0,-1 0 0,1 0 0,0 0 1,0 0-1,0 0 0,0 1 0,0 0 0,-1-1 0,1 1 0,0 0 0,4 1 0,-5-1 9,0 1 0,0 0 0,-1 0 0,1 0 1,0 0-1,-1 0 0,1 0 0,-1 1 0,0-1 0,1 0 0,-1 1 1,0-1-1,0 1 0,0 0 0,0-1 0,0 1 0,0 0 0,0-1 0,0 1 1,-1 0-1,1 0 0,-1 0 0,1 0 0,-1 0 0,0 2 0,2 10 105,-1 1 1,-1-1-1,0 1 0,-4 19 0,2-18 59,1-1 1,0 1-1,3 24 1,-2-39-161,0 0 1,0 0-1,1 0 0,-1 0 0,0 0 1,0 0-1,1 0 0,-1 0 1,1 0-1,-1 0 0,1 0 0,-1 0 1,1 0-1,0 0 0,0 0 1,-1 0-1,1-1 0,0 1 0,0 0 1,0 0-1,0-1 0,-1 1 1,1-1-1,0 1 0,0-1 0,0 1 1,1-1-1,-1 0 0,0 1 0,0-1 1,0 0-1,0 0 0,0 0 1,0 0-1,0 0 0,0 0 0,0 0 1,1 0-1,-1 0 0,0-1 1,0 1-1,0 0 0,0-1 0,0 1 1,0 0-1,1-2 0,5-1-10,1 0 0,-1-1 0,0 0 0,0 0 0,7-6 0,43-37-338,-37 28-118,2 2 1,0 0-1,39-22 0,-60 39 411,0-1-1,0 0 0,0 0 1,0 1-1,0-1 0,0 1 0,0-1 1,1 1-1,-1 0 0,0-1 1,0 1-1,0 0 0,1 0 1,-1 0-1,0 0 0,0 0 1,1 0-1,-1 0 0,0 0 0,0 0 1,0 1-1,1-1 0,-1 0 1,0 1-1,0-1 0,0 1 1,0 0-1,0-1 0,0 1 1,0 0-1,0-1 0,0 1 0,0 0 1,0 0-1,0 0 0,-1 0 1,1 0-1,1 2 0,0 3-131,0 0 0,0 0 0,0 0 0,-1 1 0,0-1 0,1 9 0,3 15-149,3-16 118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4.389"/>
    </inkml:context>
    <inkml:brush xml:id="br0">
      <inkml:brushProperty name="width" value="0.035" units="cm"/>
      <inkml:brushProperty name="height" value="0.035" units="cm"/>
      <inkml:brushProperty name="color" value="#E71224"/>
    </inkml:brush>
  </inkml:definitions>
  <inkml:trace contextRef="#ctx0" brushRef="#br0">25 30 12147,'5'14'1049,"-2"2"0,0-1 0,-1 0 0,1 30 0,-7 63 1739,2-83-2468,-13 138 1648,-4 75-303,19-216-1546,0-22-118,0 0 1,0 0 0,0 0-1,0 0 1,0 0 0,0 0-1,0 1 1,0-1-1,0 0 1,0 0 0,0 0-1,0 0 1,0 0-1,0 0 1,0 0 0,0 1-1,0-1 1,0 0-1,0 0 1,0 0 0,0 0-1,0 0 1,0 0 0,0 1-1,0-1 1,0 0-1,0 0 1,0 0 0,0 0-1,0 0 1,0 0-1,0 0 1,0 0 0,0 1-1,1-1 1,-1 0-1,0 0 1,0 0 0,0 0-1,0 0 1,0 0 0,0 0-1,0 0 1,0 0-1,1 0 1,-1 0 0,0 0-1,0 0 1,0 0-1,0 0 1,0 0 0,0 0-1,0 0 1,1 0-1,-1 0 1,0 0 0,0 0-1,0 0 1,0 0 0,4-6 29,5-18-20,-1 0 0,7-42 0,0 2-213,-7 33 58,54-188-918,-45 171 514,1 0 1,35-64-1,-50 106 458,1 0 0,0 0 0,0 1 0,0-1 0,1 1 0,8-8 0,-13 12 79,1 1-1,0-1 1,0 1 0,-1-1 0,1 1 0,0-1 0,0 1 0,0 0 0,0-1 0,-1 1-1,1 0 1,0 0 0,0 0 0,0-1 0,0 1 0,0 0 0,0 0 0,-1 0 0,1 1-1,0-1 1,0 0 0,1 0 0,-1 1 3,1 0 0,-1 0 1,0 0-1,0 0 0,0 1 0,1-1 0,-1 0 0,-1 0 1,1 1-1,0-1 0,0 0 0,0 1 0,-1-1 0,1 1 1,0-1-1,-1 1 0,1 1 0,2 9 44,-1 0-1,0 0 1,-1 0-1,-1 0 1,1 1-1,-2-1 1,0 0-1,0 0 1,-1 0-1,0 0 1,-6 14-1,-1 1 336,0-1 1,-2-1-1,-26 46 0,2-21 463,33-48-788,0 1 0,0-1 0,0 0 1,0 0-1,-1 0 0,1 0 0,0 0 0,-1 0 0,0-1 0,1 1 0,-1-1 0,0 0 0,0 1 0,0-1 1,0-1-1,-5 2 0,8-2-68,-1 0 0,1 0 0,-1 0 0,0-1 0,1 1-1,-1 0 1,1 0 0,-1 0 0,1-1 0,-1 1 0,1 0 0,-1-1 0,1 1 0,-1-1 0,1 1 0,0-1 0,-1 1 0,1 0 0,0-1 0,-1 1 0,1-1 0,0 1 0,-1-1-1,1 0 1,0 1 0,0-1 0,0 1 0,0-1 0,0 1 0,-1-1 0,1 0 0,0 1 0,0-1 0,0 1 0,1-1 0,-1 0 0,0 0 0,4-28-920,-3 26 881,5-23-383,13-31-1,3 5-213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0.518"/>
    </inkml:context>
    <inkml:brush xml:id="br0">
      <inkml:brushProperty name="width" value="0.025" units="cm"/>
      <inkml:brushProperty name="height" value="0.025" units="cm"/>
    </inkml:brush>
  </inkml:definitions>
  <inkml:trace contextRef="#ctx0" brushRef="#br0">243 6 4805,'-1'-2'9020,"-6"0"-4486,0 2-4306,1-1 0,0 1 0,-1 0 0,1 0 0,-1 1 0,-9 2 0,3 4 62,-1 0 0,2 1 1,-1 1-1,1 0 0,0 1 1,1 0-1,0 0 0,-13 16 0,18-18-249,0 0-1,0 1 0,0-1 1,1 1-1,0 0 0,1 0 0,0 0 1,0 1-1,1 0 0,1-1 0,-1 1 1,2 0-1,-2 14 0,3-23-41,1 1-1,-1-1 0,1 1 0,0-1 1,-1 1-1,1-1 0,0 1 1,0-1-1,0 0 0,0 0 0,0 1 1,0-1-1,0 0 0,0 0 1,0 0-1,0 0 0,1 0 0,-1 0 1,1-1-1,-1 1 0,0 0 1,1-1-1,-1 1 0,1-1 1,-1 1-1,1-1 0,0 0 0,-1 1 1,1-1-1,-1 0 0,3 0 1,60 1-1916,-52-2 733,-6 1 23,0 0-1,0-1 1,0 0-1,0 0 1,-1 0-1,8-3 1,8-5-5848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5.109"/>
    </inkml:context>
    <inkml:brush xml:id="br0">
      <inkml:brushProperty name="width" value="0.035" units="cm"/>
      <inkml:brushProperty name="height" value="0.035" units="cm"/>
      <inkml:brushProperty name="color" value="#E71224"/>
    </inkml:brush>
  </inkml:definitions>
  <inkml:trace contextRef="#ctx0" brushRef="#br0">24 275 12723,'-1'21'1255,"-1"-1"1,-6 29 0,3-29-256,2 0 0,-1 28-1,4-46-961,0-1 0,0 1 0,0 0-1,0-1 1,0 1 0,0 0-1,1-1 1,-1 1 0,1 0-1,-1-1 1,1 1 0,-1-1-1,1 1 1,0-1 0,0 1 0,1 1-1,-1-3-32,0 1 0,0-1 0,0 0 0,0 0-1,0 1 1,-1-1 0,1 0 0,0 0 0,0 0-1,0 0 1,0 0 0,0 0 0,0-1 0,0 1 0,0 0-1,0 0 1,0-1 0,0 1 0,-1 0 0,1-1 0,0 1-1,0-1 1,0 1 0,-1-1 0,1 0 0,0 1 0,-1-1-1,1 0 1,1-1 0,6-5-13,0-1 0,-1 0 0,1-1 1,-2 0-1,1 0 0,8-18 0,26-64-17,-19 38 16,-20 75-33,-4 4 45,-1-1 84,1 0 0,1 0-1,6 48 1,-5-72-76,0 1 0,0 0 0,0 0 0,1-1 1,-1 1-1,1 0 0,-1-1 0,1 1 0,0-1 1,-1 1-1,1-1 0,0 1 0,0-1 0,0 1 1,0-1-1,0 0 0,1 1 0,-1-1 0,0 0 0,1 0 1,-1 0-1,0 0 0,4 1 0,-3-2 1,0 1 1,0-1-1,0 0 0,0-1 0,0 1 1,0 0-1,0-1 0,0 1 0,0-1 1,0 1-1,0-1 0,0 0 0,0 0 1,0 0-1,0 0 0,0 0 0,-1 0 1,1-1-1,2-2 0,19-16 37,0-2 0,-1-1 0,23-32 0,47-83 33,-78 116-64,0-1-5,17-36 1,-28 54-7,0-1-1,-1 0 1,0-1 0,0 1 0,-1 0 0,0 0-1,0-1 1,0 1 0,-1-1 0,0 1-1,-2-11 1,2 16-2,0 0-1,0 0 1,0 0-1,0 0 1,0 0-1,-1 0 1,1 0-1,0 0 1,-1 0-1,1 0 1,-1 0-1,1 0 1,-1 0-1,1 1 1,-1-1-1,0 0 1,1 0-1,-1 1 1,0-1-1,1 0 1,-1 1-1,0-1 1,0 1-1,-1-1 1,1 1 4,0 0 1,0 0-1,0 0 0,0 0 1,0 0-1,0 0 0,0 1 0,0-1 1,0 0-1,0 1 0,0-1 1,0 1-1,0-1 0,0 1 1,0-1-1,0 1 0,0 0 1,0 0-1,-4 4 33,0-1-1,1 1 1,-1 0 0,1 1 0,-6 10-1,-2 9 65,0 1 0,2 0 0,1 1 0,1 0 0,1 1-1,2-1 1,1 1 0,1 0 0,1 0 0,2 34 0,0-59-88,0 0 0,0 0 0,1 0 1,-1 0-1,1 0 0,0 0 0,-1 0 1,1 0-1,1-1 0,-1 1 1,0 0-1,1 0 0,-1-1 0,1 1 1,0-1-1,0 0 0,0 1 0,0-1 1,0 0-1,1 0 0,-1 0 0,1 0 1,-1-1-1,5 3 0,-3-3-10,0 0 0,1 0 0,-1 0-1,1-1 1,-1 0 0,1 0 0,-1 0 0,1 0 0,-1-1-1,1 1 1,-1-1 0,0 0 0,1 0 0,-1-1-1,0 0 1,5-2 0,9-4-17,0-1 0,31-23 0,-42 27-65,0-1-1,0 1 0,-1-1 0,0 0 0,0-1 0,0 0 1,-1 0-1,0 0 0,6-11 0,-11 18 13,1-1 0,-1 0 0,0 0 0,1 0 0,-1 0-1,1 1 1,-1-1 0,0 0 0,0 0 0,0 0 0,0 0 0,1 0-1,-1 0 1,0 0 0,-1 0 0,1 0 0,0 0 0,0-1 0,-13-3-2905,2 3 1984,7 0 291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5.576"/>
    </inkml:context>
    <inkml:brush xml:id="br0">
      <inkml:brushProperty name="width" value="0.035" units="cm"/>
      <inkml:brushProperty name="height" value="0.035" units="cm"/>
      <inkml:brushProperty name="color" value="#E71224"/>
    </inkml:brush>
  </inkml:definitions>
  <inkml:trace contextRef="#ctx0" brushRef="#br0">145 6 16876,'0'-1'105,"-1"1"0,0-1 0,0 1 0,0-1 0,1 1 1,-1 0-1,0-1 0,0 1 0,0 0 0,0-1 0,0 1 0,1 0 1,-1 0-1,0 0 0,0 0 0,0 0 0,0 0 0,0 0 0,0 0 1,0 0-1,0 1 0,1-1 0,-1 0 0,0 1 0,0-1 1,0 0-1,0 1 0,1-1 0,-1 1 0,-1 0 0,-26 18 1189,27-19-1208,-9 7 54,1 1 0,0 0 0,1 0-1,-1 0 1,1 1 0,1 1 0,0-1-1,0 1 1,-6 13 0,13-22-142,0-1 0,-1 1 1,1-1-1,0 1 0,0-1 0,0 0 0,0 1 1,0-1-1,0 1 0,0-1 0,0 1 0,0-1 1,0 1-1,0-1 0,0 1 0,0-1 0,0 1 1,0-1-1,1 0 0,-1 1 0,0-1 0,0 1 1,1-1-1,-1 1 0,0-1 0,0 0 0,1 1 1,0 0-1,15 5-79,26-6-110,-34 0 136,15 0-42,-4-1-15,29 3 0,-43-1 103,-1 0-1,1 0 1,0 0 0,-1 0-1,1 0 1,-1 1-1,0 0 1,0 0 0,1 0-1,-1 1 1,6 4 0,-9-6 20,0 1 0,0-1 0,0 1-1,0-1 1,0 1 0,0-1 0,0 1 0,0 0 0,0 0 0,-1-1 0,1 1 0,-1 0 0,1 0 0,-1 0 0,0-1 0,0 1-1,0 0 1,0 0 0,0 0 0,0 0 0,0 0 0,-1-1 0,1 1 0,-1 0 0,1 0 0,-1 0 0,0-1 0,1 1 0,-1 0 0,0-1-1,-1 2 1,-4 6 53,1-1 0,-1 0-1,0-1 1,-10 10 0,5-7-68,1 0 0,-1-1-1,-1 0 1,-15 8 0,24-14-11,0-2-1,0 1 1,-1 0 0,1-1-1,-1 1 1,1-1 0,-1 0-1,1 0 1,-1 0-1,0-1 1,1 0 0,-1 1-1,0-1 1,0 0 0,1-1-1,-1 1 1,0-1 0,1 1-1,-1-1 1,1 0 0,-6-3-1,-11-14-141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6.808"/>
    </inkml:context>
    <inkml:brush xml:id="br0">
      <inkml:brushProperty name="width" value="0.035" units="cm"/>
      <inkml:brushProperty name="height" value="0.035" units="cm"/>
      <inkml:brushProperty name="color" value="#E71224"/>
    </inkml:brush>
  </inkml:definitions>
  <inkml:trace contextRef="#ctx0" brushRef="#br0">150 255 16644,'-4'0'154,"0"1"0,0 0 0,0 0 1,-1 0-1,1 0 0,0 1 1,1 0-1,-1-1 0,0 2 1,0-1-1,1 0 0,-1 1 0,1-1 1,0 1-1,0 0 0,0 0 1,-5 6-1,0 3 104,-1-1 0,1 1 1,-11 25-1,11-20-104,1 1-1,-5 19 1,10-30-119,0 0 0,1 0 1,0 0-1,0 0 0,1 1 0,-1-1 0,2 0 0,1 11 0,-2-17-31,0 1 0,0-1 0,1 1 0,-1-1 0,1 0 0,-1 0 0,1 1 0,-1-1 0,1 0 0,0 0-1,-1 0 1,1 1 0,0-1 0,0 0 0,0 0 0,0 0 0,0 0 0,0-1 0,0 1 0,0 0 0,1 0 0,-1-1 0,0 1 0,0 0-1,1-1 1,-1 0 0,0 1 0,1-1 0,-1 0 0,0 1 0,1-1 0,-1 0 0,0 0 0,1 0 0,-1 0 0,1 0 0,-1-1 0,2 1 0,3-2-10,0 0 1,0 0 0,0 0 0,0-1 0,0 0 0,-1 0-1,8-5 1,12-12-92,0 0 0,-1-2-1,34-39 1,-24 20-118,39-63-1,-67 94 178,-2 5 13,-1 0 1,0-1-1,0 1 1,0-1 0,-1 0-1,3-7 1,-5 13 23,-1 0 0,1 0 1,0 0-1,0 1 0,0-1 1,0 0-1,0 0 1,0 0-1,0 0 0,0 0 1,0 0-1,0 0 0,0 0 1,0 0-1,-1 0 0,1 0 1,0 0-1,0 0 0,0 0 1,0 0-1,0 0 1,0 0-1,0 0 0,0 0 1,0 0-1,0 0 0,-1 0 1,1 0-1,0-1 0,0 1 1,0 0-1,0 0 0,0 0 1,0 0-1,0 0 1,0 0-1,0 0 0,0 0 1,0 0-1,0 0 0,0 0 1,-11 15 6,-12 23 32,14-17 12,0 1-1,-7 27 1,14-43-27,0 1 1,1-1-1,0 1 0,0 0 1,0 0-1,1 0 1,0 0-1,1 0 0,-1-1 1,1 1-1,4 12 0,-5-18-15,1 1 0,-1-1 0,1 0 0,0 0 0,0 0 0,0 0 0,-1 1-1,1-1 1,0-1 0,0 1 0,0 0 0,0 0 0,1 0 0,-1 0-1,0-1 1,0 1 0,0 0 0,1-1 0,-1 1 0,0-1 0,1 0 0,-1 1-1,0-1 1,1 0 0,-1 0 0,0 0 0,1 0 0,-1 0 0,1 0-1,-1 0 1,0 0 0,1-1 0,-1 1 0,0-1 0,0 1 0,1-1 0,-1 1-1,0-1 1,2 0 0,5-4 23,1 1 1,-1-1-1,0 0 0,9-8 0,7-7 5,-2-1 0,0-1 0,-1-1-1,-1 0 1,-2-2 0,25-40 0,-46 83-6,-16 110-8,19-123-17,-1-1-1,2 1 1,-1-1 0,0 1 0,1-1-1,1 7 1,-1-11-3,-1 1 0,0-1-1,0 1 1,0 0 0,1-1 0,-1 1 0,0-1 0,1 1-1,-1-1 1,1 1 0,-1-1 0,0 1 0,1-1-1,-1 0 1,1 1 0,-1-1 0,1 0 0,0 1-1,-1-1 1,1 0 0,0 1 0,0-1 1,0 0 0,0 0 0,0 0-1,0-1 1,0 1 0,1 0 0,-1 0 0,0-1 0,0 1 0,0 0 0,-1-1 0,1 1 0,0-1 0,0 0 0,0 1-1,0-1 1,1-1 0,7-6 10,0-1 0,-1 0 0,0 0-1,-1-1 1,0 0 0,9-16 0,30-69 43,-43 90-52,7-18-18,-7 21-4,-4 12 15,-5 18-2,2-10 16,0-4 45,1 1 0,0 0 0,0 0 0,2 0 1,0 27-1,1-42-53,0 0 0,0 0 1,0 1-1,0-1 1,0 0-1,0 0 0,0 0 1,0 1-1,0-1 0,0 0 1,0 0-1,0 0 1,0 0-1,0 1 0,0-1 1,0 0-1,0 0 0,0 0 1,1 0-1,-1 0 1,0 1-1,0-1 0,0 0 1,0 0-1,0 0 0,1 0 1,-1 0-1,0 0 1,0 0-1,0 0 0,0 0 1,1 1-1,-1-1 0,0 0 1,0 0-1,0 0 1,0 0-1,1 0 0,-1 0 1,0 0-1,0 0 0,9-6 80,8-13 17,44-64-72,64-121 0,-120 196-45,-3 5 6,0 0-1,0 1 0,-1-1 0,1 0 0,-1 0 0,1 0 0,-1 0 0,0 0 0,0-1 1,0 1-1,-1 0 0,1 0 0,-1-1 0,0-4 0,-12 30-69,9-15 72,0 1 0,1 0 1,0 0-1,0 0 0,1 0 0,0 0 1,0 10-1,6 60-3,-3-41 4,0 86 95,-5-1-1,-6-1 1,-5 1-1,-39 158 0,51-269-36,0-3 50,1 0-1,-1 0 1,-1 0 0,1 0 0,-1-1 0,-1 1 0,-7 12 0,11-20-87,0 1-1,0-1 1,0 0 0,-1 1 0,1-1 0,0 0 0,-1 0 0,1 1 0,0-1-1,-1 0 1,1 0 0,0 0 0,-1 1 0,1-1 0,0 0 0,-1 0 0,1 0 0,0 0-1,-1 0 1,1 0 0,-1 0 0,1 0 0,0 0 0,-1 0 0,1 0 0,-1 0-1,1 0 1,0 0 0,-1 0 0,1 0 0,-1 0 0,1 0 0,0 0 0,-1-1-1,1 1 1,0 0 0,-1 0 0,1 0 0,0-1 0,-1 1 0,1 0 0,0-1 0,0 1-1,-1 0 1,1 0 0,0-1 0,0 1 0,0-1 0,-1 1 0,1 0 0,0-1-1,0 1 1,0 0 0,0-1 0,-8-21 284,2-5-250,1 0 0,1-1 0,2 0 0,0 0 0,2 1 0,1-1 0,2 0 0,0 0 0,2 1 0,1 0 0,1 0 0,2 0 0,15-34 0,-16 46-211,0 1 0,0 1 1,2 0-1,0 0 1,0 0-1,16-13 0,4 0-341,45-31-1,-26 22 97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7.373"/>
    </inkml:context>
    <inkml:brush xml:id="br0">
      <inkml:brushProperty name="width" value="0.035" units="cm"/>
      <inkml:brushProperty name="height" value="0.035" units="cm"/>
      <inkml:brushProperty name="color" value="#E71224"/>
    </inkml:brush>
  </inkml:definitions>
  <inkml:trace contextRef="#ctx0" brushRef="#br0">1 1 16780,'4'5'1584,"-3"10"-856,-1 3-240,0 7 1081,0 5-569,9 4-320,2 1-88,8-2-120,7-5-64,10-12-368,2-10-216,11-18-568,1-8-256,0-14-1233,-4-6 1793,-6-8-376,-5 0-328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57.857"/>
    </inkml:context>
    <inkml:brush xml:id="br0">
      <inkml:brushProperty name="width" value="0.035" units="cm"/>
      <inkml:brushProperty name="height" value="0.035" units="cm"/>
      <inkml:brushProperty name="color" value="#E71224"/>
    </inkml:brush>
  </inkml:definitions>
  <inkml:trace contextRef="#ctx0" brushRef="#br0">477 0 16932,'-13'39'1616,"-7"10"-864,-5 5-240,-5 14 761,-4 5-161,-12 17-240,-3 6-128,-2 4-176,2-4-128,5-11-472,5-9-344,6-19 336,6-7-48,11-37-88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4.655"/>
    </inkml:context>
    <inkml:brush xml:id="br0">
      <inkml:brushProperty name="width" value="0.035" units="cm"/>
      <inkml:brushProperty name="height" value="0.035" units="cm"/>
      <inkml:brushProperty name="color" value="#E71224"/>
    </inkml:brush>
  </inkml:definitions>
  <inkml:trace contextRef="#ctx0" brushRef="#br0">1 333 14011,'0'1'84,"0"0"1,0 0-1,0 1 0,0-1 1,0 0-1,0 0 0,0 0 1,0 0-1,0 0 0,0 1 1,1-1-1,-1 0 0,1 0 1,-1 0-1,1 0 0,-1 0 1,1 0-1,-1 0 0,1 0 1,0 0-1,1 1 0,-1-2-27,0 1-1,0-1 0,0 0 0,0 0 0,-1 0 0,1 0 0,0 0 0,0-1 1,0 1-1,0 0 0,0 0 0,0 0 0,-1-1 0,1 1 0,0-1 0,0 1 1,-1 0-1,1-1 0,0 1 0,0-1 0,0 0 0,7-6 221,0-1 0,-1 1-1,10-14 1,-3 1-111,0 0 0,-1-1-1,-1 0 1,-1-1 0,-1 0 0,-1-1 0,0 0-1,6-32 1,-15 52-142,0 0-1,1 0 1,-1 0 0,0 0-1,0 0 1,-1 0 0,1 0-1,-2-4 1,2 6-20,0 1 1,0-1 0,0 1 0,0-1-1,-1 1 1,1 0 0,0-1 0,-1 1-1,1-1 1,0 1 0,-1 0-1,1-1 1,0 1 0,-1-1 0,1 1-1,-1 0 1,1 0 0,-1-1-1,1 1 1,-1 0 0,1 0 0,-1 0-1,1-1 1,-1 1 0,1 0 0,-1 0-1,1 0 1,-1 0 0,1 0-1,-1 0 1,1 0 0,-1 0 0,1 0-1,-1 0 1,1 0 0,-1 1-1,1-1 1,-1 0 0,1 0 0,-1 0-1,1 1 1,-1-1 0,1 0 0,0 0-1,-1 1 1,1-1 0,-1 0-1,1 1 1,0-1 0,-1 1 0,-3 3 14,0 0 0,0-1 0,0 2 1,1-1-1,-1 0 0,1 1 0,0-1 1,-2 7-1,3-8-14,0 1-1,0 0 1,1-1-1,0 1 1,-1 0-1,2 0 1,-1-1-1,0 1 1,1 0-1,-1 0 1,1 0-1,1 4 1,-1-7-5,0 0 0,0 0 1,1-1-1,-1 1 0,1-1 1,-1 1-1,1 0 0,-1-1 1,1 1-1,-1-1 0,1 1 1,-1-1-1,1 1 0,0-1 1,-1 1-1,1-1 0,0 0 1,-1 1-1,1-1 0,0 0 1,-1 0-1,1 0 0,0 1 0,0-1 1,-1 0-1,1 0 0,0 0 1,0 0-1,0 0 0,30-3 5,-20 2-2,5 0-2,0 1 0,0 1-1,-1 1 1,1 0 0,0 1 0,-1 0 0,0 2-1,0 0 1,0 0 0,26 15 0,-31-15 46,-1 0-1,-1 0 1,1 1 0,-1 1 0,0-1 0,-1 1-1,1 1 1,-1 0 0,-1 0 0,0 0-1,0 0 1,0 1 0,-1 0 0,0 0 0,-1 1-1,0-1 1,4 18 0,-7-26-10,-1 1 44,1 0 0,0 1 0,-1-1 0,1 0 0,-1 0-1,0 0 1,0 1 0,0-1 0,0 0 0,0 0 0,0 1 0,-1-1 0,1 0 0,-1 0-1,0 0 1,-1 4 0,2-7-43,-1 1 0,1 0 0,-1 0 0,1 0 0,-1-1 0,1 1 0,-1 0 0,1-1-1,-1 1 1,1 0 0,-1-1 0,1 1 0,0 0 0,-1-1 0,1 1 0,0-1 0,-1 1 0,1-1 0,0 1 0,-1-1 0,1 1-1,0-1 1,0 1 0,0-1 0,0 0 0,-1 1 0,1-1 0,0 0 0,-6-21 338,-13-70 183,-8-122 0,26 210-563,1-1-1,0 1 1,0 0 0,0-1 0,1 1-1,-1-1 1,2-3 0,-2 7-12,1 0 0,-1 0 0,1 0 0,-1 1 0,0-1 0,1 0 0,-1 1 0,1-1 0,0 0 0,-1 1 1,1-1-1,0 1 0,-1-1 0,1 1 0,0-1 0,-1 1 0,1-1 0,0 1 0,0 0 0,-1-1 1,1 1-1,0 0 0,0 0 0,0 0 0,0 0 0,0-1 0,-1 1 0,1 0 0,0 0 0,0 1 0,0-1 1,0 0-1,-1 0 0,1 0 0,0 1 0,0-1 0,0 0 0,-1 1 0,3 0 0,52 22-1886,-39-16 1461,0 0-1,1-1 1,-1 0 0,29 5-1,-2-9-370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5.220"/>
    </inkml:context>
    <inkml:brush xml:id="br0">
      <inkml:brushProperty name="width" value="0.035" units="cm"/>
      <inkml:brushProperty name="height" value="0.035" units="cm"/>
      <inkml:brushProperty name="color" value="#E71224"/>
    </inkml:brush>
  </inkml:definitions>
  <inkml:trace contextRef="#ctx0" brushRef="#br0">82 1 11458,'-19'1'833,"-1"3"-857,5 1 8,-1-1 296,4 0-272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5.702"/>
    </inkml:context>
    <inkml:brush xml:id="br0">
      <inkml:brushProperty name="width" value="0.035" units="cm"/>
      <inkml:brushProperty name="height" value="0.035" units="cm"/>
      <inkml:brushProperty name="color" value="#E71224"/>
    </inkml:brush>
  </inkml:definitions>
  <inkml:trace contextRef="#ctx0" brushRef="#br0">34 0 14731,'-18'118'4753,"6"59"-2164,11-150-2291,-1-6-43,1 1 0,1-1 1,1 0-1,1 1 0,7 31 0,-9-51-245,1-1-1,-1 1 0,1 0 0,0 0 0,-1-1 0,1 1 0,0-1 0,0 1 0,0 0 0,0-1 1,0 0-1,0 1 0,1-1 0,-1 0 0,0 1 0,1-1 0,-1 0 0,1 0 0,-1 0 0,1 0 0,-1-1 1,1 1-1,0 0 0,-1-1 0,1 1 0,0-1 0,0 1 0,-1-1 0,1 0 0,0 0 0,0 0 1,0 0-1,0 0 0,-1 0 0,1 0 0,0 0 0,0-1 0,-1 1 0,1-1 0,3-1 0,5-2-22,1-2-1,-1 1 0,0-1 0,18-14 0,-23 16 0,49-37-163,-24 16-96,1 2 1,64-36-1,-93 58 252,0 0 0,0 0 1,0 0-1,0 0 0,0 1 0,0-1 1,0 1-1,1-1 0,-1 1 0,0-1 1,0 1-1,0 0 0,0 0 0,1 0 0,-1 1 1,0-1-1,4 1 0,-5 0 13,0 0 0,0 0-1,1 0 1,-1 1 0,0-1-1,0 0 1,-1 0 0,1 1-1,0-1 1,0 0 0,-1 1-1,1-1 1,-1 1 0,1-1 0,-1 1-1,1-1 1,-1 1 0,0-1-1,0 1 1,0-1 0,0 1-1,0 0 1,0-1 0,-1 3 0,-1 18 10,-1-1 0,-9 31 1,5-27-123,-3 31 0,11-36-308,-1-19 421,0-1 0,1 0 0,-1 0 0,0 1 0,0-1 1,0 0-1,0 0 0,0 0 0,1 0 0,-1 1 0,0-1 0,0 0 1,0 0-1,1 0 0,-1 0 0,0 0 0,0 0 0,1 1 0,-1-1 0,0 0 1,0 0-1,1 0 0,-1 0 0,0 0 0,0 0 0,1 0 0,-1 0 1,0 0-1,0 0 0,1 0 0,-1 0 0,0-1 0,0 1 0,1 0 0,-1 0 1,0 0-1,1 0 0,1-2 4,1 0 0,-1 0 0,1 0 0,-1 0 0,0-1 0,0 1-1,0-1 1,0 1 0,2-4 0,16-28-173,6-5-34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6.168"/>
    </inkml:context>
    <inkml:brush xml:id="br0">
      <inkml:brushProperty name="width" value="0.035" units="cm"/>
      <inkml:brushProperty name="height" value="0.035" units="cm"/>
      <inkml:brushProperty name="color" value="#E71224"/>
    </inkml:brush>
  </inkml:definitions>
  <inkml:trace contextRef="#ctx0" brushRef="#br0">76 465 14027,'-18'39'1366,"-25"60"522,40-89-1654,0-1-1,0 1 0,1 0 1,1-1-1,-1 1 0,2 0 1,-1 0-1,2 13 0,-1-22-208,0 1-1,0-1 1,0 0-1,1 1 1,-1-1-1,0 1 1,0-1-1,1 0 1,-1 1-1,1-1 1,-1 0-1,1 0 0,0 0 1,-1 1-1,1-1 1,0 0-1,0 0 1,0 0-1,0 0 1,0 0-1,0 0 1,0 0-1,0-1 1,0 1-1,0 0 0,1 0 1,-1-1-1,0 1 1,0-1-1,1 1 1,-1-1-1,0 0 1,1 0-1,-1 1 1,1-1-1,-1 0 1,0 0-1,1 0 1,-1 0-1,0 0 0,1-1 1,-1 1-1,0 0 1,1-1-1,1 0 1,5-2-19,-1 0 1,0 0-1,-1-1 1,1 0-1,0 0 1,9-9-1,2-5-102,-1 0 0,0-1 0,-2-1 0,0 0 0,-1-1 0,-1-1 0,19-45 0,-32 69 101,-6 17 560,6-19-557,0 0 0,0 0-1,0 0 1,0 0 0,0 1-1,0-1 1,0 0 0,0 0 0,0 0-1,0 0 1,0 0 0,1 0-1,-1 1 1,0-1 0,0 0-1,0 0 1,0 0 0,0 0 0,0 0-1,0 0 1,0 0 0,0 0-1,1 0 1,-1 0 0,0 1-1,0-1 1,0 0 0,0 0 0,0 0-1,0 0 1,1 0 0,-1 0-1,0 0 1,0 0 0,0 0-1,0 0 1,0 0 0,0 0 0,1 0-1,-1 0 1,0 0 0,0 0-1,0 0 1,0 0 0,0-1-1,1 1 1,14-9 176,5-7-124,-1-2-1,-1 0 0,0-2 1,-1 0-1,-1 0 0,-1-2 1,19-35-1,-20 29-59,-1-1 0,-1 0 1,-2-1-1,0 1 0,9-63 1,-19 88 0,2-2 4,-1 0 0,-1-1 1,1 1-1,-1 0 0,0-1 0,-1 1 0,1 0 0,-3-10 1,3 15-6,0 1 0,0-1 1,-1 1-1,1-1 1,0 1-1,0-1 1,0 1-1,0-1 1,0 1-1,-1-1 0,1 1 1,0-1-1,0 1 1,-1 0-1,1-1 1,0 1-1,-1 0 0,1-1 1,0 1-1,-1 0 1,1-1-1,-1 1 1,1 0-1,0 0 1,-1-1-1,1 1 0,-1 0 1,1 0-1,-1 0 1,1 0-1,-1-1 1,1 1-1,-1 0 0,1 0 1,-1 0-1,1 0 1,-1 0-1,0 1 1,-1-1 1,1 1 1,-1 0-1,1 1 1,-1-1 0,1 0-1,0 0 1,-1 1-1,1-1 1,0 1-1,-2 2 1,-3 6 25,0 0-1,-6 18 1,2 1 65,2 1 0,1 1 0,1-1 0,2 1 0,1 0 0,2 0 1,0 0-1,3 0 0,0 0 0,2 0 0,8 32 0,-5-37-24,1-1 0,1 0 0,1-1 0,1 0 0,22 33 0,-32-55-64,0 0 1,1-1-1,-1 1 1,1 0 0,0-1-1,-1 1 1,1-1-1,0 1 1,3 0-1,3-2 44,-7-13-16,-6-4-13,-1 0 0,-1 1-1,0-1 1,-2 1 0,1 1 0,-2 0 0,-15-21 0,12 20-21,1-1 0,-2 2 0,0 0 0,-1 0 0,0 2 0,-30-21 0,32 28-19,13 6 20,0 0-1,-1 0 1,1 0-1,0 0 1,0 0-1,0 0 1,0 0-1,0 0 1,0 0-1,0-1 1,0 1-1,0 0 1,0 0-1,0 0 1,-1 0-1,1 0 1,0 0-1,0 0 1,0 0-1,0 0 1,0 0-1,0 1 1,0-1 0,0 0-1,0 0 1,0 0-1,0 0 1,0 0-1,-1 0 1,1 0-1,0 0 1,0 0-1,0 0 1,0 0-1,0 0 1,0 0-1,0 0 1,0 0-1,0 0 1,0 0-1,0 0 1,0 1-1,0-1 1,0 0-1,0 0 1,0 0 0,0 0-1,0 0 1,0 0-1,0 0 1,0 0-1,0 0 1,0 0-1,0 0 1,0 1-1,0-1 1,0 0-1,0 0 1,0 0-1,0 0 1,1 2-3,0-1-1,0 1 1,1-1 0,-1 0 0,0 1 0,1-1 0,-1 0-1,1 0 1,0 0 0,2 1 0,8 4-167,0-1 0,0-1-1,0 0 1,0-1 0,1 0 0,0-1-1,-1-1 1,1 1 0,0-2 0,25-2 0,-37 2 135,0 0 1,0 0 0,0 0-1,0 0 1,0-1 0,0 1 0,1 0-1,-1-1 1,0 1 0,0-1-1,0 1 1,0-1 0,0 0 0,-1 1-1,1-1 1,0 0 0,0 0-1,0 1 1,0-1 0,-1 0 0,1 0-1,0 0 1,-1 0 0,1 0-1,-1 0 1,1 0 0,-1 0 0,0 0-1,1 0 1,-1-1 0,0 1-1,0 0 1,0 0 0,0 0-1,1 0 1,-2 0 0,1-1 0,0 1-1,0 0 1,0 0 0,0 0-1,-1 0 1,1 0 0,-1-2 0,-12-19-612</inkml:trace>
  <inkml:trace contextRef="#ctx0" brushRef="#br0" timeOffset="1">170 21 12203,'-13'4'1656,"5"3"-704,3 0-352,3 1 1369,3 0-809,6-2-232,3 0-152,5-3-424,2-2-400,1-5 112,2-2-40,-2-4-80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7.466"/>
    </inkml:context>
    <inkml:brush xml:id="br0">
      <inkml:brushProperty name="width" value="0.035" units="cm"/>
      <inkml:brushProperty name="height" value="0.035" units="cm"/>
      <inkml:brushProperty name="color" value="#E71224"/>
    </inkml:brush>
  </inkml:definitions>
  <inkml:trace contextRef="#ctx0" brushRef="#br0">55 54 13403,'2'-3'611,"9"-11"564,-11 14-1147,0-1 1,0 1 0,1 0 0,-1 0 0,0 0-1,0 0 1,1 0 0,-1 0 0,0-1-1,0 1 1,1 0 0,-1 0 0,0 0 0,0 0-1,1 0 1,-1 0 0,0 0 0,0 0-1,1 0 1,-1 0 0,0 0 0,0 0-1,1 0 1,-1 0 0,0 0 0,0 0 0,1 0-1,-1 1 1,0-1 0,0 0 0,0 0-1,1 0 1,-1 0 0,0 0 0,0 1-1,0-1 1,1 0 0,-1 0 0,0 0 0,0 1-1,0-1 1,0 0 0,1 0 0,-1 1-1,0-1 1,0 0 0,0 0 0,0 1 0,0-1-1,0 0 1,0 0 0,0 1 0,0-1-1,0 0 1,0 0 0,0 1 0,0-1-1,0 0 1,4 19 544,-2-1-1,0 1 0,0 0 1,-3 28-1,-11 79 616,9-108-945,-40 192 1457,18-108-915,24-98-736,0 1 0,1 0 0,-1 0 0,1 0 1,0 6-1,0-11-43,0 1 0,0-1 1,0 1-1,0-1 1,0 1-1,1-1 0,-1 1 1,0-1-1,0 1 0,0-1 1,1 0-1,-1 1 0,0-1 1,0 1-1,1-1 1,-1 0-1,0 1 0,1-1 1,-1 0-1,1 1 0,-1-1 1,0 0-1,1 1 0,0-1 1,0 0-1,0 0 0,0 0 0,0 0 1,0 0-1,0 0 0,0-1 0,-1 1 1,1 0-1,0 0 0,0-1 0,0 1 1,0-1-1,-1 1 0,1-1 0,0 1 1,1-2-1,7-5 11,-1 0 1,0-1-1,0 0 1,-1 0-1,9-12 0,30-51-48,-41 64 25,32-56-204,-43 104-106,4-29 302,0-6 6,1 1 1,0 0-1,0-1 1,0 1 0,1 0-1,0 0 1,0-1-1,0 1 1,1 0-1,3 11 1,-3-17 8,-1 0 0,1 0-1,-1 0 1,1 0 0,0-1-1,0 1 1,0 0 0,-1 0 0,1-1-1,0 1 1,0 0 0,0-1 0,0 1-1,0-1 1,0 1 0,0-1-1,0 0 1,0 1 0,1-1 0,-1 0-1,0 0 1,0 0 0,0 0 0,0 0-1,0 0 1,0 0 0,0 0 0,1 0-1,-1 0 1,0-1 0,0 1-1,0 0 1,0-1 0,0 1 0,0-1-1,1 0 1,4-2 7,1 0 0,-1-1 1,-1 1-1,11-9 0,0-3 3,0-1 1,-2 0-1,1-1 0,-2-1 1,0 0-1,-1-1 0,-1 0 1,-1 0-1,-1-1 0,12-37 1,-12 24-81,0 0 0,-3-1 1,-1 0-1,-1 0 0,-2 0 1,-2-42-1,0 67 15,-1-1-1,0 1 1,0 0-1,-6-18 1,7 27 51,0 0 1,0 0-1,0-1 1,0 1-1,0 0 1,0 0-1,0-1 0,0 1 1,0 0-1,0 0 1,0 0-1,-1-1 1,1 1-1,0 0 0,0 0 1,0 0-1,0-1 1,0 1-1,-1 0 1,1 0-1,0 0 0,0 0 1,0 0-1,-1 0 1,1-1-1,0 1 1,0 0-1,-1 0 0,1 0 1,0 0-1,0 0 1,-1 0-1,1 0 1,0 0-1,0 0 0,-1 0 1,1 0-1,0 0 1,0 0-1,-1 0 1,1 0-1,0 0 0,0 0 1,0 0-1,-1 1 1,1-1-1,0 0 1,-1 0-1,-6 11-60,0 11 58,0 1 0,2 0 1,1 0-1,1 0 0,0 29 1,2-40 10,-1 25 47,1 0-1,8 70 1,-3-83-16,0 0 1,2-1-1,1 0 0,1 0 0,15 33 1,-16-44-28,-5-9-5,0 0 1,0 0-1,-1 0 1,1 1-1,-1-1 0,0 1 1,1 5-1,-2-9-4,0 1-1,0-1 1,0 0-1,0 0 1,0 1-1,0-1 1,0 0-1,0 0 1,0 0 0,0 1-1,0-1 1,0 0-1,0 0 1,0 0-1,0 1 1,0-1 0,0 0-1,0 0 1,-1 0-1,1 1 1,0-1-1,0 0 1,0 0-1,0 0 1,0 0 0,-1 1-1,1-1 1,0 0-1,0 0 1,0 0-1,-1 0 1,1 0 0,0 0-1,0 0 1,0 1-1,-1-1 1,1 0-1,0 0 1,0 0-1,0 0 1,-1 0 0,1 0-1,0 0 1,0 0-1,-1 0 1,1 0-1,0 0 1,0 0 0,0-1-1,-1 1 1,1 0-1,0 0 1,0 0-1,0 0 1,-1 0-1,1 0 1,-13-8 14,-4-8-12,1 0 0,1-1 0,1 0 0,-19-29 1,-38-82 77,68 121-62,-9-18 14,12 25-29,-1-1 1,1 0 0,-1 0 0,1 0-1,0 0 1,-1 0 0,1 0-1,0 0 1,0 0 0,0 0 0,0 0-1,0 0 1,0 0 0,0 0-1,0 0 1,0 0 0,1 0 0,0-1-1,-1 1 0,1 1-1,-1 0 1,1 0-1,0-1 0,-1 1 1,1 0-1,0 0 0,-1 0 1,1 0-1,-1 0 1,1 0-1,0 0 0,-1 0 1,1 0-1,0 0 0,-1 1 1,1-1-1,0 0 1,-1 0-1,1 0 0,-1 1 1,1-1-1,-1 0 0,2 1 1,19 11 21,-14-7-25,16 6-193,1-1 0,0 0 1,1-2-1,0-1 0,47 7 0,-28-9-29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0.863"/>
    </inkml:context>
    <inkml:brush xml:id="br0">
      <inkml:brushProperty name="width" value="0.025" units="cm"/>
      <inkml:brushProperty name="height" value="0.025" units="cm"/>
    </inkml:brush>
  </inkml:definitions>
  <inkml:trace contextRef="#ctx0" brushRef="#br0">85 0 4356,'0'0'8782,"-9"10"-6823,3-4-1800,-42 50 2459,46-53-2478,-1 0 0,1 1-1,0 0 1,0 0 0,0 0 0,0 0 0,1 0 0,0 0 0,0 0 0,0 0 0,0 0 0,0 1 0,1-1 0,0 0 0,0 1 0,0-1 0,1 5 0,0-8-103,0 0 1,0 1 0,1-1 0,-1 0 0,0 0-1,1 0 1,-1 0 0,1 0 0,-1 0-1,1 0 1,-1-1 0,1 1 0,-1 0 0,1-1-1,0 1 1,-1-1 0,1 0 0,0 1-1,-1-1 1,1 0 0,0 0 0,0 0 0,-1 0-1,1-1 1,3 1 0,0-1 106,1 1 0,-1-1 0,1 0 0,-1 0 1,0 0-1,0-1 0,6-2 0,-8 2-26,1-1 0,-1 1 0,0-1-1,0 0 1,0 1 0,-1-1 0,1-1 0,-1 1 0,0 0 0,0-1-1,0 1 1,0-1 0,0 1 0,-1-1 0,1 0 0,-1 0 0,0 0-1,0 0 1,-1 0 0,1 0 0,-1 0 0,0 0 0,0 0 0,0 0-1,-1-5 1,0 9-134,0-1 0,1 0 0,-1 1 0,0-1 0,0 1 0,0-1 0,1 1-1,-1-1 1,0 1 0,0 0 0,0-1 0,0 1 0,0 0 0,0 0 0,1-1 0,-1 1 0,0 0 0,0 0-1,0 0 1,0 0 0,0 0 0,0 1 0,0-1 0,0 0 0,0 0 0,0 1 0,0-1 0,1 0 0,-1 1-1,0-1 1,0 1 0,-1 0 0,-6 7-4006,24-3-6959,-5-5 1339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8.630"/>
    </inkml:context>
    <inkml:brush xml:id="br0">
      <inkml:brushProperty name="width" value="0.035" units="cm"/>
      <inkml:brushProperty name="height" value="0.035" units="cm"/>
      <inkml:brushProperty name="color" value="#E71224"/>
    </inkml:brush>
  </inkml:definitions>
  <inkml:trace contextRef="#ctx0" brushRef="#br0">104 20 16051,'0'-1'97,"1"0"0,-1 0 1,0 0-1,1 0 0,-1 0 0,0 0 0,0 0 0,0 0 0,0 0 0,0 0 0,0 0 0,0 0 0,0 0 0,-1 0 0,1-2 0,0 3-61,-1 0 0,1 0 0,0 0-1,0 0 1,-1 0 0,1-1 0,0 1 0,-1 0 0,1 0 0,0 0 0,0 0 0,-1 0-1,1 0 1,0 0 0,-1 0 0,1 0 0,0 0 0,0 0 0,-1 0 0,1 0 0,0 0-1,-1 0 1,1 0 0,0 0 0,0 1 0,-1-1 0,1 0 0,0 0 0,0 0 0,-1 0-1,1 1 1,0-1 0,-4 2 203,1 1 0,0-1-1,0 1 1,0 0 0,0 0-1,-4 6 1,-37 67 1036,40-67-1194,-1 0 0,2 1 0,-1 0 0,1 0 0,1 0 0,-3 15 0,5-23-76,0 0 1,0 1-1,0-1 1,1 0-1,-1 1 1,0-1-1,1 0 1,0 1-1,0-1 1,-1 0-1,1 0 1,0 0-1,1 0 1,-1 0-1,0 0 1,3 3-1,2 1-24,0 0-1,0-1 0,12 7 1,9 10-28,-13-8 36,-2 1 0,1 0 1,-2 1-1,0 1 0,-1-1 0,-1 2 1,0-1-1,-2 1 0,0 1 0,0-1 1,-2 1-1,-1 0 0,0 1 1,-1-1-1,-1 1 0,-1-1 0,-1 1 1,0-1-1,-2 1 0,-3 19 0,2-28 20,0 0-1,-1-1 1,0 1-1,0-1 1,-1 0 0,-9 13-1,11-19 9,0 0 0,0 0-1,0-1 1,-1 1 0,1-1 0,-1 0 0,-7 5 0,9-7-4,0 0 1,0 0 0,0 0 0,-1 0 0,1 0 0,0 0 0,-1-1 0,1 1 0,0-1 0,-1 0 0,1 0 0,-1 0-1,1 0 1,0 0 0,-1 0 0,-2-1 0,2 0-4,1-1-1,0 1 1,-1 0-1,1-1 1,0 1-1,0-1 1,0 0-1,0 1 1,0-1-1,0 0 1,1 0-1,-1-1 1,1 1-1,-1 0 1,1 0-1,0-1 1,0 1-1,0-1 0,0 1 1,0-1-1,0 1 1,1-1-1,-1 0 1,1-2-1,-2-9 3,1 0-1,0-1 0,2-15 1,1 4-47,2 1 1,0 0-1,2 0 1,1 0-1,15-36 1,2 6-115,38-64-1,-32 72 55,2 1-1,57-63 1,-60 72 253,-26 32-36,-13 21-37,7-10-77,-7 11 33,1 0 1,0 1-1,-9 29 0,16-42-39,0 0-1,1 0 0,-1 0 0,1 1 1,1-1-1,-1 0 0,1 1 1,0-1-1,0 0 0,0 0 0,1 1 1,0-1-1,0 0 0,0 0 0,1 0 1,-1 0-1,1 0 0,4 6 0,-4-8 2,0-1-1,0 0 0,1 0 0,-1 0 0,1 0 0,-1 0 0,1 0 0,0-1 0,0 1 0,0-1 0,0 0 1,0 0-1,0 0 0,0 0 0,0 0 0,0-1 0,0 1 0,1-1 0,-1 0 0,0 0 0,0 0 1,0-1-1,6 0 0,4-1 0,1-1 0,0-1 0,-1 0 1,14-7-1,-2-1-2,-1-1 0,26-17 0,21-13-39,-69 42 37,-1 0-1,1 0 0,-1 0 1,1 1-1,-1-1 1,1 0-1,0 1 1,0-1-1,-1 1 1,1-1-1,0 1 0,0 0 1,-1 0-1,1 0 1,0 0-1,0 0 1,2 1-1,-3 0 2,0 0 0,0 0 0,0 0-1,0 0 1,0 0 0,0 0 0,0 1 0,0-1-1,0 0 1,-1 0 0,1 1 0,-1-1 0,1 0 0,-1 1-1,1-1 1,-1 1 0,0-1 0,0 1 0,1-1 0,-2 3-1,2 1 4,-1 0 0,1 0 0,0 0 0,0-1 0,0 1 0,1 0-1,-1-1 1,1 1 0,1-1 0,-1 0 0,0 0 0,4 5 0,-3-6 3,-1-1 0,1 0 0,0 0 0,0-1 0,0 1 0,0 0 0,0-1 1,0 0-1,0 0 0,0 0 0,0 0 0,1 0 0,-1-1 0,0 1 0,1-1 0,-1 0 1,0 0-1,6 0 0,3-1 4,0-1-1,0 0 1,0 0 0,0-1-1,-1-1 1,12-4 0,63-35-46,2-1-122,-88 43 155,1 1 1,0 0-1,0-1 0,-1 1 1,1 0-1,0 0 0,0-1 0,-1 1 1,1 0-1,0 0 0,0 0 1,0 0-1,-1 0 0,1 0 1,0 0-1,0 0 0,-1 1 0,1-1 1,0 0-1,0 0 0,-1 1 1,1-1-1,0 0 0,0 1 0,-1-1 1,1 1-1,0-1 0,-1 1 1,1-1-1,-1 1 0,1-1 1,-1 1-1,1-1 0,0 2 0,1 2 1,0 0 0,-1 1 0,0-1 0,1 0 0,0 7 0,6 18 34,-6-27-28,0 1 1,0-1-1,0 0 1,1 0-1,-1 0 1,1 0 0,-1 0-1,1-1 1,0 1-1,0-1 1,0 1-1,0-1 1,-1 0-1,2 0 1,-1 0-1,0-1 1,0 1-1,0-1 1,0 0-1,0 0 1,0 0 0,1 0-1,-1 0 1,3-1-1,10-2-10,1 0 0,-2-1 0,20-7 0,-35 11 7,100-43-233,-31 12-222,-53 28 165,-16 3 285,0 0-1,0 0 1,0 0-1,0 0 1,0 0 0,1 0-1,-1 0 1,0 0 0,0 0-1,0 0 1,0 1 0,0-1-1,0 0 1,0 0 0,0 0-1,0 0 1,1 0 0,-1 1-1,0-1 1,0 0-1,0 0 1,0 0 0,0 0-1,0 0 1,0 1 0,0-1-1,0 0 1,0 0 0,0 0-1,0 0 1,0 0 0,0 1-1,0-1 1,0 0 0,0 0-1,-1 0 1,1 0-1,0 0 1,0 1 0,0-1-1,0 0 1,0 0 0,0 0-1,0 0 1,-19 24-393,10-13 173,8-10 181,0 1-1,1-1 1,-1 0-1,0 0 1,1 0-1,-1 0 1,1 1-1,-1-1 1,1 0-1,0 1 1,-1-1-1,1 0 1,0 3-1,0-4 44,0 1-1,0-1 1,0 1-1,1-1 1,-1 0-1,0 1 1,0-1-1,0 0 1,1 1-1,-1-1 1,0 0-1,0 1 1,1-1-1,-1 0 1,0 1-1,1-1 1,-1 0-1,0 0 1,1 0-1,-1 1 1,1-1-1,-1 0 0,0 0 1,1 0-1,-1 0 1,1 0-1,0 1 1,2-1-7,1 0 0,0 0 1,-1-1-1,1 1 0,0-1 0,-1 0 1,1 0-1,4-1 0,20-9-180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9.254"/>
    </inkml:context>
    <inkml:brush xml:id="br0">
      <inkml:brushProperty name="width" value="0.035" units="cm"/>
      <inkml:brushProperty name="height" value="0.035" units="cm"/>
      <inkml:brushProperty name="color" value="#E71224"/>
    </inkml:brush>
  </inkml:definitions>
  <inkml:trace contextRef="#ctx0" brushRef="#br0">139 311 14107,'-47'76'1935,"28"-48"-781,-27 54 0,41-71-1019,1 0-1,0 1 1,0 0-1,1-1 0,1 1 1,0 0-1,1 0 1,0 22-1,12 105 51,0 36-107,-10-159 89,-1-16-161,0 0-1,0 0 0,0 0 1,0-1-1,0 1 1,0 0-1,0 0 1,0 0-1,0 0 1,0 0-1,0 0 1,0 0-1,0 0 0,0 0 1,0 0-1,0 0 1,0 0-1,1 0 1,-1 0-1,0 0 1,0 0-1,0 0 1,0 0-1,0 0 0,0 0 1,0 0-1,0 0 1,0 0-1,0 0 1,0 0-1,0 0 1,0 0-1,0 0 1,0 0-1,0 0 0,0 0 1,0 0-1,1 0 1,-1 0-1,0 0 1,0 0-1,0 0 1,0 0-1,0 0 1,0 0-1,0 0 0,0 0 1,0 0-1,0 1 1,6-28 547,-1 4-435,191-724 805,-190 724-936,-2 5 6,0 0 0,2 1 0,0 0 0,1 0 0,10-18 0,-17 34 7,1 0 1,-1 1-1,0-1 0,1 0 1,-1 1-1,1-1 0,-1 0 1,1 1-1,0-1 0,-1 1 0,1-1 1,-1 1-1,1-1 0,0 1 1,-1 0-1,1-1 0,0 1 1,0 0-1,-1-1 0,3 1 1,-3 0-2,1 0 1,-1 0 0,1 0-1,0 1 1,-1-1 0,1 0-1,-1 1 1,1-1 0,-1 0-1,1 1 1,-1-1 0,1 0-1,-1 1 1,1-1 0,-1 1-1,0-1 1,1 1 0,-1-1-1,1 1 1,-1 0 0,11 30-39,-7-10 51,-2 0 0,-1-1 0,-1 31 0,-2-35 4,2 0 0,0 0 0,1 0-1,1-1 1,0 1 0,1-1 0,7 21 0,-9-32-39,1 0 0,0 0 1,1 0-1,-1 0 0,1 0 0,0 0 0,0-1 1,0 1-1,0-1 0,0 0 0,1 0 0,7 4 0,-1-1-70,1-1-1,0 0 0,16 5 0,-17-7 24,0 0-1,0 1 0,0 0 0,-1 1 1,16 10-1,-24-14 73,0 0 1,0 0 0,1-1-1,-1 1 1,0 0-1,-1 0 1,1 0 0,0 0-1,0 0 1,0 1-1,-1-1 1,1 0-1,0 0 1,-1 1 0,1-1-1,-1 0 1,1 0-1,-1 1 1,0-1 0,0 0-1,0 1 1,0 2-1,0-2 8,-1 0-1,1-1 0,-1 1 0,0 0 0,0 0 0,0 0 1,0 0-1,0-1 0,0 1 0,0-1 0,-1 1 1,1-1-1,-3 3 0,-6 4 73,0-1 0,-1-1-1,1 1 1,-13 4 0,19-9-35,-18 8 88,1-1 0,-2 0 0,1-2-1,-1-1 1,0-1 0,-38 4 0,57-8-364,-1-1 1,0 0-1,1-1 0,-1 1 1,1-1-1,-8-2 0,11 3 171,0 0-1,0 0 1,1-1-1,-1 1 1,0 0-1,0-1 1,0 1-1,1-1 0,-1 1 1,0-1-1,0 1 1,1-1-1,-1 1 1,0-1-1,1 0 1,-1 1-1,1-1 1,-1 0-1,1 0 1,-1 0-1,1 1 1,0-1-1,-1 0 0,1 0 1,0 0-1,-1 0 1,1 1-1,0-1 1,0 0-1,0 0 1,0 0-1,0 0 1,0 0-1,0 0 1,0 0-1,0 0 1,1 1-1,-1-1 0,1-1 1,5-14-786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9.958"/>
    </inkml:context>
    <inkml:brush xml:id="br0">
      <inkml:brushProperty name="width" value="0.035" units="cm"/>
      <inkml:brushProperty name="height" value="0.035" units="cm"/>
      <inkml:brushProperty name="color" value="#E71224"/>
    </inkml:brush>
  </inkml:definitions>
  <inkml:trace contextRef="#ctx0" brushRef="#br0">74 1 16412,'-11'11'1258,"1"2"0,-13 19 1,21-30-1178,-4 7 150,1 0-1,0 0 1,-3 11 0,7-19-196,0 1 0,1 0 0,-1 0 0,1 0 0,0 0 0,-1-1 0,1 1 0,0 0 0,0 0 0,1 3 0,-1-4-25,0-1 0,1 1 0,-1 0 0,0-1 0,1 1 0,-1 0-1,0-1 1,1 1 0,-1-1 0,1 1 0,-1 0 0,1-1 0,-1 1 0,1-1 0,-1 1-1,1-1 1,0 0 0,-1 1 0,1-1 0,0 0 0,-1 1 0,1-1 0,0 0 0,0 0 0,-1 0-1,2 1 1,5 0 8,-1-1 0,1 0-1,0 1 1,0-2 0,-1 1-1,1-1 1,0 0 0,-1-1-1,14-4 1,3-3-2,31-17 1,1-1-9,-54 27-8,0-1 0,0 1 1,0-1-1,0 1 1,0 0-1,0-1 0,0 1 1,0 0-1,0 0 0,0 0 1,0 0-1,0 0 1,0 0-1,0 0 0,2 1 1,-3-1-1,0 0 1,0 0 0,1 1 0,-1-1-1,0 0 1,1 0 0,-1 1 0,0-1 0,0 0-1,1 1 1,-1-1 0,0 0 0,0 1-1,0-1 1,0 0 0,0 1 0,1-1-1,-1 0 1,0 1 0,0-1 0,0 1-1,0-1 1,0 0 0,0 1 0,0-1-1,0 1 1,0-1 0,-1 5-21,-1 0-1,1 0 1,-1 0-1,-4 9 1,1-2-171,-19 46-602,22-55 603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23.921"/>
    </inkml:context>
    <inkml:brush xml:id="br0">
      <inkml:brushProperty name="width" value="0.035" units="cm"/>
      <inkml:brushProperty name="height" value="0.035" units="cm"/>
      <inkml:brushProperty name="color" value="#E71224"/>
    </inkml:brush>
  </inkml:definitions>
  <inkml:trace contextRef="#ctx0" brushRef="#br0">18 12 13763,'0'-1'141,"-1"1"1,1-1-1,-1 1 0,0 0 0,1-1 1,-1 1-1,1 0 0,-1 0 1,0 0-1,1-1 0,-1 1 1,0 0-1,1 0 0,-1 0 0,0 0 1,1 0-1,-1 0 0,0 0 1,1 0-1,-1 0 0,0 1 1,1-1-1,-1 0 0,1 0 0,-1 1 1,0-1-1,0 1 0,1-1-65,0 1-1,0-1 1,0 1-1,0-1 1,1 1 0,-1-1-1,0 1 1,0-1-1,0 1 1,1-1-1,-1 1 1,0-1-1,0 1 1,1-1-1,-1 1 1,0-1-1,1 0 1,-1 1-1,1-1 1,-1 0 0,0 1-1,1-1 1,-1 0-1,1 1 1,-1-1-1,1 0 1,-1 0-1,1 0 1,-1 1-1,1-1 1,-1 0-1,1 0 1,-1 0 0,2 0-1,8 3 215,0 0 0,0-1 0,1 0 0,-1 0 0,19-1 0,54-4 201,-78 2-449,115-16 207,-25 3-1499,-65 14-1050,-29 0 2240,-1 0 0,1 1 0,-1-1 0,1 0 0,-1 0 0,1 1 0,-1-1 0,0 0-1,1 0 1,-1 1 0,1-1 0,-1 1 0,1-1 0,-1 0 0,0 1 0,1-1 0,-1 1-1,0-1 1,0 1 0,1-1 0,-1 1 0,0-1 0,0 1 0,0-1 0,1 1 0,-1-1-1,0 1 1,0-1 0,0 1 0,0-1 0,0 1 0,0 0 0,0-1 0,0 1 0,-1-1-1,1 1 1,0-1 0,0 1 0,0-1 0,0 1 0,-1-1 0,1 1 0,0-1 0,-1 1-1,1-1 1,-1 1 0,-9 14-1103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24.452"/>
    </inkml:context>
    <inkml:brush xml:id="br0">
      <inkml:brushProperty name="width" value="0.035" units="cm"/>
      <inkml:brushProperty name="height" value="0.035" units="cm"/>
      <inkml:brushProperty name="color" value="#E71224"/>
    </inkml:brush>
  </inkml:definitions>
  <inkml:trace contextRef="#ctx0" brushRef="#br0">2 364 15531,'-1'20'1529,"5"-7"-897,3-6-168,16-4 744,6-2-192,11-2-287,3-5-89,6-2-256,0-2-232,-2 1-520,-4 5-384,-9-1 623,-5 3-183,-9-1-104</inkml:trace>
  <inkml:trace contextRef="#ctx0" brushRef="#br0" timeOffset="1.02">488 24 14603,'1'-1'100,"-1"0"-1,1-1 1,-1 1-1,1 0 1,0-1 0,-1 1-1,1 0 1,0 0-1,0 0 1,0-1 0,0 1-1,0 0 1,0 0-1,0 1 1,0-1 0,1 0-1,-1 0 1,0 0-1,1 1 1,-1-1 0,0 1-1,1-1 1,1 1-1,0-1 72,0 1 0,0 0 1,0 0-1,0 0 0,0 1 0,0-1 0,0 1 0,0 0 0,0-1 0,4 3 0,5 3 213,0 1 0,0-1-1,-1 2 1,11 8 0,-16-12-277,-1 1 0,0-1 1,0 1-1,0 0 0,-1 1 1,0-1-1,0 1 1,0 0-1,0 0 0,-1 0 1,0 0-1,0 0 0,-1 1 1,0 0-1,0-1 0,1 9 1,-2-5 10,-1 0 0,0 0 0,-1 0 1,0 0-1,0 0 0,-1-1 1,0 1-1,-1 0 0,0-1 0,-8 17 1,-29 53 173,36-72-406,0 0 0,0-1 0,-1 0 1,0 0-1,0 0 0,0 0 0,-1-1 0,-12 9 1,18-14 103,-1 1 0,1-1 0,-1 0 1,1 0-1,-1 1 0,1-1 1,-1 0-1,1 0 0,-1 0 0,0 0 1,1 0-1,-1 0 0,1 0 0,-1 0 1,1 0-1,-1 0 0,0 0 1,1 0-1,-1-1 0,1 1 0,-1 0 1,1 0-1,-1-1 0,-11-8-323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25.649"/>
    </inkml:context>
    <inkml:brush xml:id="br0">
      <inkml:brushProperty name="width" value="0.035" units="cm"/>
      <inkml:brushProperty name="height" value="0.035" units="cm"/>
      <inkml:brushProperty name="color" value="#E71224"/>
    </inkml:brush>
  </inkml:definitions>
  <inkml:trace contextRef="#ctx0" brushRef="#br0">62 21 12555,'0'-1'150,"0"0"0,0 0 0,0 0 0,0 0 0,0 0 0,0 0 0,-1 0 0,1 0 0,0 1 0,0-1 0,-1 0 0,1 0 0,0 0 0,-1 0 0,0-1 0,1 2-93,-1 0 0,1 0-1,0 0 1,-1-1 0,1 1 0,0 0 0,-1 0 0,1 0 0,0 0 0,0 0-1,-1 0 1,1 0 0,0 0 0,-1 0 0,1 0 0,0 0 0,0 1 0,-1-1-1,1 0 1,0 0 0,-1 0 0,1 0 0,0 0 0,0 0 0,-1 1 0,1-1-1,0 0 1,0 0 0,-1 0 0,1 1 0,-2 2 122,-1-1 0,1 1 0,0-1 0,0 1-1,1 0 1,-1 0 0,-2 5 0,-3 13 50,1 0-1,1 0 0,1 1 1,-3 35-1,5-16 120,5 64 0,-2-99-309,-1-1-1,1 0 1,0 0 0,0 0-1,0 1 1,1-1-1,0 0 1,0-1 0,0 1-1,0 0 1,1-1 0,5 8-1,-6-10-23,0-1-1,0 1 0,0-1 0,0 1 0,0-1 0,1 0 1,-1 0-1,0 0 0,1 0 0,-1 0 0,0-1 1,1 1-1,-1-1 0,1 1 0,-1-1 0,1 0 1,-1 0-1,1 0 0,-1 0 0,1-1 0,-1 1 1,1-1-1,-1 1 0,1-1 0,-1 0 0,0 0 1,1 0-1,-1 0 0,2-2 0,10-4 8,-1-1 0,-1-1 0,0 0-1,0 0 1,-1-1 0,0-1 0,0 0-1,10-14 1,7-12 58,30-55-1,-56 88-74,43-76 65,-40 69-64,-1 0-1,0 0 1,0 0 0,-1 0 0,3-19-1,-6 30-4,0 0 0,0 0-1,0 0 1,0 0 0,0 0 0,0 0-1,0 0 1,0 0 0,0 0 0,0 0-1,-1 0 1,1 0 0,0 0 0,0-1-1,0 1 1,0 0 0,0 0 0,0 0-1,0 0 1,0 0 0,0 0 0,0 0-1,0 0 1,0 0 0,0 0 0,0 0-1,0 0 1,-1 0 0,1 0 0,0 0-1,0 0 1,0-1 0,0 1 0,0 0-1,0 0 1,0 0 0,0 0 0,0 0-1,0 0 1,0 0 0,0 0 0,0 0-1,0 0 1,0 0 0,0 0 0,0-1-1,0 1 1,0 0 0,0 0 0,-6 11 6,-6 20 14,9-21-7,-45 145 337,42-128-221,0 0-1,2 0 1,-1 53 0,5-77-108,0 1 0,0-1 0,0 1 1,1-1-1,-1 0 0,1 1 0,0-1 1,0 0-1,0 0 0,0 0 0,1 1 0,-1-1 1,5 5-1,-5-7-14,0 0 1,1 0 0,-1 0-1,1 0 1,-1 0 0,1 0-1,-1-1 1,1 1-1,0 0 1,-1-1 0,1 1-1,0-1 1,-1 0-1,1 0 1,0 1 0,0-1-1,-1 0 1,1-1-1,0 1 1,0 0 0,-1 0-1,1-1 1,0 1-1,-1-1 1,1 1 0,0-1-1,1-1 1,9-4 2,0-1 0,-1 0 0,0 0 0,-1-1 0,0 0 0,0-1-1,-1-1 1,9-9 0,-5 5 8,0 0 0,25-18 0,-37 31-19,0 0 0,0 0 0,0 1 1,0-1-1,0 1 0,0-1 0,0 1 0,0-1 1,1 1-1,-1-1 0,0 1 0,0 0 1,0 0-1,0 0 0,1-1 0,-1 1 1,0 0-1,0 1 0,2-1 0,-2 0 3,-1 1-1,1-1 1,0 1-1,0-1 0,-1 1 1,1-1-1,0 1 1,-1 0-1,1-1 1,0 1-1,-1 0 0,1 0 1,-1-1-1,1 1 1,-1 0-1,0 0 1,1 0-1,-1 0 0,1 1 1,0 5 27,1 1 0,-1-1 0,-1 1 0,0 13 0,0-11 5,0 4 29,0-10-25,0 1-1,0-1 1,0 1 0,1-1 0,-1 1-1,1-1 1,2 7 0,-3-10-32,1-1 1,-1 0 0,0 1-1,0-1 1,0 0 0,0 0 0,1 1-1,-1-1 1,0 0 0,0 1-1,1-1 1,-1 0 0,0 0-1,0 1 1,1-1 0,-1 0-1,0 0 1,1 0 0,-1 0-1,0 1 1,1-1 0,-1 0-1,0 0 1,1 0 0,-1 0 0,1 0-1,-1 0 1,0 0 0,1 0-1,0 0 1,12-6 126,12-18-13,-22 21-101,13-14 38,-2 2-12,1 0 0,22-17-1,-33 29-42,0 0 0,1 0 0,0 0 0,0 0 0,-1 1 0,2 0 0,-1 0 1,0 0-1,0 1 0,1 0 0,-1 0 0,0 0 0,11 0 0,-13 1-3,0 1 1,0-1-1,0 1 1,0-1 0,0 1-1,-1 0 1,1 0 0,0 1-1,0-1 1,-1 0-1,1 1 1,-1 0 0,0-1-1,1 1 1,-1 0 0,0 0-1,0 0 1,0 1 0,0-1-1,-1 0 1,3 5-1,2 5 7,0 0 0,-1 0 0,6 23 0,-9-24 17,1-1 0,1 0-1,0 0 1,7 14 0,-10-24-21,-1 1 0,0-1 0,1 1 0,-1-1 0,1 0 0,-1 1 0,0-1 0,1 1 0,-1-1 0,1 0-1,-1 1 1,1-1 0,-1 0 0,1 0 0,-1 1 0,1-1 0,0 0 0,-1 0 0,1 0 0,-1 0 0,1 1 0,0-1 0,-1 0 0,1 0 0,-1 0 0,1 0 0,0-1 0,-1 1 0,1 0 0,-1 0 0,2-1 0,0 1 0,0-2-1,0 1 1,0 0 0,-1 0-1,1 0 1,0-1-1,-1 1 1,1-1-1,2-2 1,-3 2-113,1-1 0,0 1 0,0 0 0,-1-1-1,1 1 1,-1-1 0,0 1 0,0-1 0,0 0 0,0 1 0,0-1 0,0 0 0,-1 0-1,0 0 1,1-3 0,-2 5 83,1 0 0,-1 1 0,1-1-1,-1 1 1,0-1 0,1 1 0,-1 0 0,0-1-1,0 1 1,1 0 0,-1-1 0,0 1-1,0 0 1,1 0 0,-1-1 0,0 1 0,0 0-1,0 0 1,1 0 0,-1 0 0,0 0-1,0 0 1,0 1 0,1-1 0,-1 0 0,-1 1-1,-19 4-462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26.637"/>
    </inkml:context>
    <inkml:brush xml:id="br0">
      <inkml:brushProperty name="width" value="0.035" units="cm"/>
      <inkml:brushProperty name="height" value="0.035" units="cm"/>
      <inkml:brushProperty name="color" value="#E71224"/>
    </inkml:brush>
  </inkml:definitions>
  <inkml:trace contextRef="#ctx0" brushRef="#br0">8 0 16243,'1'1'124,"-1"0"-1,1 0 1,0 0-1,-1 1 1,1-1-1,-1 0 1,0 0-1,1 0 1,-1 0-1,0 1 1,0-1-1,0 0 1,0 0-1,0 1 1,0-1-1,0 0 1,0 0-1,-1 3 1,1 0 182,-7 428 4185,4-315-3792,3-107-630,-1-8-51,1 0 0,0 0 0,0 0 0,0 0 0,0 0 0,0 0 0,0 0 0,1 0 0,-1 0 0,0 0 0,2 3 0,-2-5-16,0 0 1,1 0-1,-1 0 1,0 0-1,0 0 1,0 0 0,0 0-1,1 0 1,-1 0-1,0 0 1,0 0 0,0 0-1,0 0 1,0 0-1,1 0 1,-1 0-1,0 0 1,0 0 0,0 0-1,0 0 1,1 0-1,-1 0 1,0 0-1,0 0 1,0-1 0,0 1-1,0 0 1,0 0-1,1 0 1,-1 0 0,0 0-1,0 0 1,0-1-1,0 1 1,0 0-1,0 0 1,0 0 0,0 0-1,0 0 1,0-1-1,0 1 1,0 0-1,0 0 1,0 0 0,0 0-1,1 0 1,-2-1-1,1 1 1,4-10 32,3-22 43,-1-1 0,2-55 0,-4 32-72,-1 50-48,3 11 17,9 25 2,-3-7 12,-12-22 10,1 0 1,-1 0 0,1 0-1,-1 0 1,1 0 0,-1 0 0,1 0-1,0 0 1,0-1 0,-1 1-1,1 0 1,0 0 0,0-1 0,0 1-1,0 0 1,0-1 0,0 1-1,0-1 1,0 0 0,0 1-1,0-1 1,0 0 0,0 0 0,0 1-1,1-1 1,-1 0 0,0 0-1,0 0 1,0 0 0,0 0 0,0-1-1,0 1 1,0 0 0,0 0-1,1-1 1,-1 1 0,0-1 0,0 1-1,0-1 1,0 1 0,-1-1-1,1 0 1,0 1 0,0-1 0,0 0-1,0 0 1,-1 1 0,2-3-1,1-1-4,1-1 0,-1 1-1,0-1 1,-1 0-1,1 0 1,-1 0 0,0 0-1,2-10 1,-3 5 3,-2 10 1,-4 8 0,5-7 1,-3 8 0,0 0 0,1 0 0,0 1 0,1-1 1,0 1-1,0-1 0,1 1 0,0-1 0,3 16 0,-3-22 1,1 0-1,-1-1 0,1 1 1,0 0-1,0 0 0,0 0 1,0 0-1,1-1 1,-1 1-1,1-1 0,0 1 1,0-1-1,-1 1 1,1-1-1,1 0 0,-1 0 1,0 0-1,1 0 1,-1 0-1,1-1 0,-1 1 1,1-1-1,0 0 1,-1 1-1,1-1 0,0-1 1,0 1-1,0 0 1,0-1-1,0 1 0,0-1 1,0 0-1,4 0 1,10-2-3,1-1 1,-1-1 0,0 0-1,-1-1 1,1-1 0,-1-1-1,18-9 1,-8 4 0,35-12-1,-59 22 94,-11 1 118,-19-6 175,17 2-288,1 0-1,-1-1 1,1 0 0,1-1 0,-1 0-1,1 0 1,1-1 0,-1-1-1,-7-9 1,16 18-109,-1-1 1,1 1-1,0-1 1,-1 1 0,1-1-1,-1 1 1,1-1-1,0 1 1,-1-1-1,1 0 1,0 1-1,0-1 1,0 1-1,-1-1 1,1 0-1,0 1 1,0-1-1,0 0 1,0 1-1,0-1 1,0 0-1,0 1 1,0-1-1,1 0 1,-1 1-1,0-1 1,0 0-1,0 1 1,1-2-1,0 2-45,0-1-1,0 0 0,0 0 1,0 1-1,0-1 0,1 1 1,-1-1-1,0 1 1,0-1-1,0 1 0,1-1 1,-1 1-1,0 0 0,2 0 1,9-1-533,1 1 0,18 2 0,-21-1 410,70 5-903,-36-2 359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27.124"/>
    </inkml:context>
    <inkml:brush xml:id="br0">
      <inkml:brushProperty name="width" value="0.035" units="cm"/>
      <inkml:brushProperty name="height" value="0.035" units="cm"/>
      <inkml:brushProperty name="color" value="#E71224"/>
    </inkml:brush>
  </inkml:definitions>
  <inkml:trace contextRef="#ctx0" brushRef="#br0">124 0 16283,'-4'0'264,"-1"0"-1,1 1 1,0-1-1,0 1 1,0 0-1,0 0 1,-1 0-1,1 1 1,1-1-1,-1 1 1,0 0-1,0 0 1,1 1-1,-1-1 1,1 1-1,0-1 1,-1 1-1,-3 5 1,1-2-114,1-1-1,1 1 1,-1 0 0,1 0 0,0 1-1,0-1 1,1 1 0,0 0 0,-4 12 0,7-18-167,-1-1 1,1 1 0,0 0 0,0 0-1,0 0 1,0 0 0,0 0 0,0 0 0,0 0-1,0 0 1,0 0 0,0-1 0,1 1-1,-1 0 1,0 0 0,1 0 0,-1 0-1,0-1 1,1 1 0,-1 0 0,1 0 0,-1-1-1,1 1 1,0 0 0,-1 0 0,1-1-1,0 1 1,-1-1 0,1 1 0,0-1 0,0 1-1,0-1 1,-1 1 0,1-1 0,0 0-1,0 0 1,0 1 0,0-1 0,0 0-1,0 0 1,-1 0 0,2 0 0,7 1-241,-1-1 1,0 0-1,17-2 1,-10 0 0,4 1-59,0 1 0,31 3 0,-44-2 308,0 0 1,0 0-1,-1 1 0,1-1 1,0 1-1,-1 1 0,1-1 1,-1 1-1,0 0 0,0 0 1,0 0-1,7 7 0,-10-9 52,-1 1-1,0-1 0,0 1 1,1-1-1,-1 1 1,0 0-1,0-1 0,0 1 1,0 0-1,-1 0 1,1 0-1,-1-1 0,1 1 1,-1 0-1,1 0 1,-1 0-1,0 0 0,0 0 1,0 0-1,0 4 1,-1-3 71,0 1 0,0-1 1,-1 1-1,1-1 1,-1 0-1,0 0 0,1 1 1,-2-1-1,1 0 0,-4 4 1,-1 0 206,-1 0 0,0 0 0,0 0 0,-1-1 0,0 0 0,-18 9 1,22-14-370,1 1 0,0 0-1,-1-1 1,1 0 0,-1 0 0,-8 0 0,11-1-3,1 0 0,-1 0-1,1 0 1,-1 0 0,1 0 0,-1-1-1,0 1 1,1-1 0,-1 1-1,1-1 1,0 1 0,-1-1-1,1 0 1,0 0 0,-1 0-1,1 1 1,0-1 0,0-1-1,-1 1 1,1 0 0,0 0 0,0 0-1,-1-3 1,-2-6-419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28.654"/>
    </inkml:context>
    <inkml:brush xml:id="br0">
      <inkml:brushProperty name="width" value="0.035" units="cm"/>
      <inkml:brushProperty name="height" value="0.035" units="cm"/>
      <inkml:brushProperty name="color" value="#E71224"/>
    </inkml:brush>
  </inkml:definitions>
  <inkml:trace contextRef="#ctx0" brushRef="#br0">6 17 14547,'0'-17'3026,"-1"27"-915,-1 29-694,1-9-1003,0-12-174,0 1 0,1 0 0,1 0 0,1-1 0,4 20 1,-6-37-230,1 1 0,-1-1 0,0 0 0,0 0 0,1 0 0,-1 0 0,1 0 0,-1 0 0,1 0 0,-1 0 1,1 0-1,0 0 0,-1 0 0,1 0 0,0-1 0,0 1 0,0 0 0,0 0 0,0-1 0,0 1 0,0 0 0,0-1 1,0 1-1,0-1 0,0 0 0,0 1 0,0-1 0,0 0 0,0 0 0,0 1 0,1-1 0,-1 0 0,0 0 0,0 0 1,0 0-1,0 0 0,0-1 0,0 1 0,1 0 0,-1-1 0,0 1 0,0 0 0,0-1 0,0 1 0,0-1 0,1 0 1,7-4 15,-1-1 1,0 1 0,1-1 0,8-10-1,-10 10-2,51-48 50,-32 29-79,54-41 1,-78 64-2,1 0 0,-1 1 1,1-1-1,-1 1 1,1 0-1,0 0 0,0 0 1,-1 0-1,1 0 0,0 1 1,4-1-1,-6 1 4,0 0 0,-1 0 0,1 0 0,0 1 0,0-1 0,0 0 0,0 1 0,0-1 0,0 1 0,-1-1-1,1 1 1,0-1 0,0 1 0,-1-1 0,1 1 0,0 0 0,-1-1 0,1 1 0,-1 0 0,1 0 0,-1-1 0,1 1 0,-1 0 0,1 0 0,-1 0 0,0 0 0,1 0 0,-1-1-1,0 1 1,0 0 0,0 0 0,0 0 0,0 0 0,0 0 0,0 0 0,0 1 0,0 20 43,-1 1 0,-5 34 0,2-34 89,2 0 0,0 27 0,2-49-123,0 0 0,0 0 0,0-1 0,0 1-1,0 0 1,0 0 0,0 0 0,1-1 0,-1 1 0,0 0 0,0 0 0,1-1 0,-1 1 0,0 0 0,1-1 0,-1 1 0,1 0 0,0 0 0,-1-1-12,1 1 0,-1-1 0,1 0 0,-1 0 0,0 0 0,1 0 0,-1 0 0,0 0 0,1 0 0,-1 0 0,1 0 0,-1 0 1,0 0-1,1-1 0,-1 1 0,0 0 0,1 0 0,-1 0 0,1 0 0,-1 0 0,0-1 0,0 1 0,1 0 0,-1 0 0,1-1 1,1-1-106,0 0 0,0-1 0,0 1 1,0 0-1,-1-1 0,1 0 1,0 1-1,0-4 0,3-7-227,-2 0 0,0-1 0,0 1 0,0-17 0,-1-2-206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29.761"/>
    </inkml:context>
    <inkml:brush xml:id="br0">
      <inkml:brushProperty name="width" value="0.035" units="cm"/>
      <inkml:brushProperty name="height" value="0.035" units="cm"/>
      <inkml:brushProperty name="color" value="#E71224"/>
    </inkml:brush>
  </inkml:definitions>
  <inkml:trace contextRef="#ctx0" brushRef="#br0">0 411 12883,'5'2'275,"0"-1"1,0-1 0,0 1-1,0-1 1,-1 0-1,1 0 1,0 0 0,0 0-1,0-1 1,0 0-1,0 0 1,-1-1 0,1 1-1,-1-1 1,1 0 0,-1 0-1,6-4 1,-6 4-104,0 0 0,0-1 0,-1 0 0,1 0 0,-1 0 0,1 0 0,-1 0 0,0-1 0,-1 1 0,1-1 0,-1 0 0,1 0 0,-1 0 0,0 0 0,0 0 0,-1-1 0,1 1 0,0-8 1,-2 12-155,1-1 1,-1 1-1,0-1 1,0 1 0,0-1-1,1 0 1,-1 1 0,0-1-1,0 1 1,0-1-1,0 0 1,0 1 0,0-1-1,0 1 1,-1-1 0,1 0-1,0 1 1,0-1-1,0 1 1,0-1 0,-1 1-1,1-1 1,0 1 0,-1-1-1,1 1 1,0-1 0,-1 1-1,1-1 1,-1 1-1,1 0 1,-1-1 0,1 1-1,-1-1 1,1 1 0,-1 0-1,1 0 1,-1-1-1,1 1 1,-1 0 0,1 0-1,-1 0 1,0 0 0,1-1-1,-1 1 1,1 0 0,-2 0-1,0 1 11,1-1-1,-1 1 0,0-1 1,0 1-1,1 0 1,-1 0-1,1-1 0,-1 1 1,0 0-1,1 1 1,0-1-1,-1 0 0,1 0 1,-2 2-1,-4 7 32,0 0 1,1 0-1,0 0 0,1 1 0,0 0 1,1 0-1,0 1 0,0-1 0,1 1 1,1-1-1,0 1 0,1 0 0,0 0 1,0 0-1,2 0 0,2 21 0,-3-31-50,0 1 0,1-1 0,0 0 0,-1 0 0,1 0 0,0 0-1,0 0 1,0 0 0,0 0 0,0 0 0,1 0 0,-1 0 0,0-1 0,1 1-1,-1-1 1,1 1 0,0-1 0,0 1 0,-1-1 0,1 0 0,0 0 0,0 0 0,0 0-1,0 0 1,0 0 0,1-1 0,-1 1 0,0 0 0,0-1 0,0 0 0,1 0-1,-1 0 1,0 0 0,0 0 0,0 0 0,1 0 0,-1-1 0,0 1 0,0-1-1,3 0 1,6-3-6,0 0-1,0-1 1,-1 0-1,0 0 1,1-1-1,12-10 1,1-3-11,-1 0 0,-1-2-1,0 0 1,-2-1 0,-1-1 0,28-44 0,-37 52 0,-1-1 0,-1 0 0,-1 0 0,0-1 0,-1 1 0,-1-2 0,0 1 0,-2-1 0,0 1 1,-1-1-1,0 0 0,-2-28 0,-1 40 3,0 0 1,0 0 0,0 0-1,-1 1 1,0-1 0,0 1-1,0-1 1,-1 1 0,-5-10-1,7 14 3,-1-1 0,1 1 0,0-1 0,0 1 0,-1 0-1,1-1 1,0 1 0,-1 0 0,1 0 0,-1 0 0,0 0 0,1 0-1,-1 0 1,0 1 0,1-1 0,-1 0 0,0 1 0,0 0 0,0-1-1,0 1 1,1 0 0,-1 0 0,0 0 0,0 0 0,0 0 0,0 0-1,0 1 1,0-1 0,1 0 0,-1 1 0,0 0 0,0-1 0,1 1 0,-3 1-1,-2 2 3,0 1 0,0 0 0,0 0 0,0 0 0,1 0-1,0 1 1,0 0 0,1 0 0,-1 1 0,-4 9 0,-3 7 42,-16 44 0,20-46-5,1 1 0,-3 23 0,9-39-24,-1 0-1,2 0 1,-1 0-1,1 0 1,0 0 0,0 0-1,1 0 1,-1 0 0,1-1-1,1 1 1,-1 0 0,5 10-1,-5-14-11,1 0 0,-1 0 0,1 0 0,-1-1 0,1 1 0,0-1 0,0 1 0,0-1 0,0 1 0,0-1 0,0 0 0,0 0 0,0 0 0,0 0 0,0-1 0,1 1-1,-1 0 1,0-1 0,0 0 0,1 1 0,-1-1 0,0 0 0,1 0 0,3-1 0,5 0-32,-1-1 0,1 0-1,19-7 1,20-11-137,21-6-106,-64 24 230,0 0 0,0 1 0,0-1 0,0 2 0,1-1 0,-1 1 0,14 1 0,-18 0 30,0-1 0,0 1 1,0 0-1,-1 0 0,1 0 0,0 0 0,-1 1 1,1-1-1,-1 1 0,1-1 0,-1 1 0,0 0 1,0 0-1,1 0 0,-1 0 0,-1 0 0,1 1 1,0-1-1,-1 0 0,3 5 0,0 3-1,0 0 1,0 1-1,-1 0 0,2 12 1,-3-12 17,1-1 0,0 1 0,6 12 0,-9-21-3,1-1 1,0 1 0,0-1 0,0 1 0,-1-1 0,1 0 0,1 0-1,-1 1 1,0-1 0,0 0 0,0 0 0,1 0 0,-1 0 0,0 0-1,1 0 1,-1-1 0,1 1 0,-1 0 0,1-1 0,-1 1 0,1-1-1,-1 0 1,1 1 0,0-1 0,-1 0 0,1 0 0,0 0 0,-1 0-1,1 0 1,0 0 0,-1-1 0,1 1 0,-1 0 0,1-1 0,-1 1-1,1-1 1,-1 0 0,1 0 0,1-1 0,8-4 17,-1-1 1,0 0 0,-1 0-1,13-13 1,-8 8-11,-13 10-9,5-3-13,1 0 0,-1 0 0,1 0 0,13-6 0,-19 10 12,0 1 0,1-1-1,-1 1 1,0-1-1,0 1 1,0 0-1,0-1 1,1 1-1,-1 0 1,0 0-1,0 0 1,0 0-1,1 0 1,-1 0-1,0 0 1,0 1-1,0-1 1,1 0-1,-1 0 1,0 1-1,0-1 1,0 1-1,0-1 1,0 1-1,0 0 1,0-1-1,0 1 1,0 0 0,0 0-1,0 0 1,0 0-1,0 0 1,-1 0-1,1 0 1,0 0-1,-1 0 1,1 0-1,-1 0 1,1 0-1,-1 0 1,1 2-1,6 22-2,-7-20 22,2 0-1,-1 0 1,1 0 0,-1 0 0,1 0 0,5 8 0,-6-12-11,0 0 0,0 0 0,0 0 0,0 0 0,0 0 0,0 0 0,0 0 0,0 0 0,0-1 0,1 1 0,-1 0 1,0-1-1,1 1 0,-1-1 0,0 0 0,1 1 0,-1-1 0,0 0 0,1 0 0,-1 0 0,1 0 0,-1 0 0,0 0 0,1 0 0,-1 0 0,1-1 0,-1 1 0,0-1 0,1 1 0,1-2 0,8-3 4,0 0 0,0-1-1,-1-1 1,0 0 0,0 0 0,0-1 0,9-10 0,-10 9-59,1 1 0,0 0 1,0 0-1,1 1 0,0 0 1,13-6-1,-22 12 35,-1 1 0,0-1 1,1 1-1,-1-1 0,0 1 0,1 0 0,-1 0 0,1-1 0,-1 1 0,0 0 0,1 0 0,-1 0 0,1 1 1,-1-1-1,0 0 0,1 0 0,-1 1 0,1-1 0,-1 1 0,0-1 0,0 1 0,1 0 0,-1-1 0,0 1 1,0 0-1,0 0 0,0 0 0,0 0 0,0 0 0,0 0 0,0 0 0,1 1 0,2 5 1,-1-1-1,0 1 0,0 0 1,-1 0-1,3 9 1,4 10 127,-9-24-96,1 0 0,0 0 0,0 0 1,0 0-1,0 0 0,1 0 1,-1 0-1,0 0 0,1 0 1,-1-1-1,1 1 0,0-1 0,-1 1 1,1-1-1,0 0 0,0 1 1,0-1-1,0 0 0,0 0 1,0-1-1,0 1 0,1 0 0,3 0 1,-2-1 9,0 0 1,0-1 0,0 1-1,0-1 1,0 0-1,-1 0 1,1 0-1,0 0 1,0-1 0,-1 0-1,1 1 1,-1-1-1,5-3 1,17-14-59,0 0 0,-1-1 1,-1-2-1,-1 0 0,-1-2 0,25-36 1,-35 40-104,-13 15 93,-8 8 66,-4 4 62,1 1 0,1 1 0,-1 0 1,1 0-1,-10 12 0,19-18-115,0 0 0,0 1 0,0-1 0,1 1 0,0-1 0,0 1 0,0 0 1,0 0-1,0 0 0,1 0 0,0 0 0,-1 0 0,2 0 0,-1 0 0,0 1 0,1-1 0,0 0 0,0 1 0,0-1 0,0 0 0,1 0 0,2 9 0,-3-12 7,0-1-1,0 1 0,1 0 0,-1 0 1,0 0-1,1 0 0,-1-1 0,1 1 1,-1 0-1,1 0 0,-1-1 1,1 1-1,-1 0 0,1-1 0,0 1 1,-1-1-1,1 1 0,0 0 0,0-1 1,-1 0-1,1 1 0,0-1 0,0 1 1,0-1-1,1 0 0,0 1 9,0-1 0,0-1 0,0 1-1,-1 0 1,1 0 0,0-1 0,0 1 0,0-1-1,0 1 1,-1-1 0,1 0 0,1-1-1,17-10-306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1.206"/>
    </inkml:context>
    <inkml:brush xml:id="br0">
      <inkml:brushProperty name="width" value="0.025" units="cm"/>
      <inkml:brushProperty name="height" value="0.025" units="cm"/>
    </inkml:brush>
  </inkml:definitions>
  <inkml:trace contextRef="#ctx0" brushRef="#br0">65 1 14061,'0'0'7688,"-8"11"-6829,1-2-786,1 1 1,0 0-1,0 0 0,1 1 0,0 0 1,1-1-1,0 2 0,1-1 1,0 0-1,-2 18 0,5-19-276,-2 47 695,1-54-656,1-1 0,1 1 0,-1-1 0,0 1 0,0-1 0,1 1 0,0-1 0,-1 1 0,1-1 0,0 0 0,0 1 0,0-1-1,0 0 1,1 0 0,-1 0 0,1 0 0,1 3 0,-2-19-17831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0.831"/>
    </inkml:context>
    <inkml:brush xml:id="br0">
      <inkml:brushProperty name="width" value="0.035" units="cm"/>
      <inkml:brushProperty name="height" value="0.035" units="cm"/>
      <inkml:brushProperty name="color" value="#E71224"/>
    </inkml:brush>
  </inkml:definitions>
  <inkml:trace contextRef="#ctx0" brushRef="#br0">216 14 15459,'0'-1'71,"1"1"-1,-1-1 0,0 1 0,0 0 1,0-1-1,0 1 0,0-1 0,0 1 1,0-1-1,0 1 0,0-1 0,0 1 1,-1 0-1,1-1 0,0 1 0,0-1 1,0 1-1,0 0 0,-1-1 0,1 1 1,0-1-1,0 1 0,-1 0 0,1-1 1,0 1-1,-1 0 0,1-1 0,0 1 1,-1 0-1,0-1 0,-15 0 987,-20 12 106,35-11-1098,-14 7 96,0 0 0,0 1-1,1 0 1,0 1 0,1 1 0,-1 0 0,2 1 0,0 0 0,-17 20 0,30-29-160,7-4-7,5-2 27,-12 4-9,-1-1-1,0 1 1,1 0 0,-1 0-1,0-1 1,1 1-1,-1 0 1,0 0-1,1 0 1,-1 0 0,0-1-1,1 1 1,-1 0-1,1 0 1,-1 0-1,0 0 1,1 0 0,-1 0-1,1 0 1,-1 0-1,0 0 1,1 0-1,-1 0 1,1 0 0,-1 1-1,0-1 1,1 0-1,-1 0 1,0 0-1,1 0 1,-1 1 0,1-1-1,-1-1 372,0-9-130,1 9-255,0-1 0,0 0 0,1 1 0,-1 0-1,0-1 1,1 1 0,-1 0 0,1 0 0,0 0 0,-1 0 0,1 0 0,0 0 0,-1 0 0,1 0 0,0 1 0,3-2 0,0 0 19,-2 1-57,-1 0-1,1 0 0,-1 1 1,1-1-1,-1 1 0,1-1 0,0 1 1,-1 0-1,1 0 0,0 0 0,-1 0 1,5 1-1,-6-1-39,-41 9 810,34-5-701,-1-1 1,1 1 0,-1 1 0,-10 9 0,14-11-21,0-1-1,0 1 0,0 1 0,0-1 0,0 0 1,1 1-1,0-1 0,0 1 0,0 0 0,-2 4 1,4-8-10,0 1 1,0-1 0,0 0 0,0 1 0,0-1 0,0 0 0,0 1 0,1-1 0,-1 0 0,0 1-1,0-1 1,0 0 0,0 1 0,1-1 0,-1 0 0,0 1 0,0-1 0,0 0 0,1 0 0,-1 1 0,0-1-1,1 0 1,-1 0 0,0 0 0,0 1 0,1-1 0,-1 0 0,0 0 0,1 0 0,-1 0 0,0 0-1,1 0 1,-1 0 0,0 0 0,1 0 0,-1 0 0,1 0 0,-1 0 0,0 0 0,1 0 0,-1 0-1,0 0 1,1 0 0,-1 0 0,0 0 0,1 0 0,-1 0 0,0-1 0,1 1 0,-1 0 0,24-7-10,-22 6 10,0 1 1,-1-1 0,0 1 1,0-1-1,0 1 0,0 0 0,1-1 0,-1 1 1,0 0-1,0 0 0,0 0 0,1 0 1,-1 0-1,0 0 0,0 0 0,0 0 0,1 1 1,-1-1-1,0 0 0,0 1 0,0-1 0,0 1 1,2 0-1,-3 1 1,1-1-1,0 1 1,0-1 0,-1 1 0,1-1-1,-1 1 1,1 0 0,-1-1 0,0 1-1,0 0 1,1-1 0,-1 1 0,0 0-1,-1-1 1,1 4 0,-7 21 42,6-23-10,0 1 0,0-1 0,0 0 0,1 1-1,-1-1 1,1 7 0,0-9-28,0-1 0,0 0 0,1 0-1,-1 1 1,0-1 0,1 0 0,-1 0-1,0 0 1,1 1 0,-1-1 0,0 0-1,1 0 1,-1 0 0,0 0 0,1 0 0,-1 0-1,0 0 1,1 1 0,-1-1 0,0 0-1,1 0 1,-1 0 0,1 0 0,-1-1-1,0 1 1,1 0 0,-1 0 0,0 0-1,1 0 1,-1 0 0,0 0 0,1-1 0,-1 1-1,1 0 1,13-6 70,14-11-99,-1-2 0,31-27 0,4-3-295,-61 48 305,0 1 1,0-1-1,0 0 0,-1 0 1,1 1-1,0-1 1,0 0-1,0 1 0,0-1 1,0 1-1,0 0 0,0-1 1,0 1-1,0 0 1,1-1-1,-1 1 0,0 0 1,0 0-1,0 0 0,0 0 1,0 0-1,0 0 0,1 0 1,0 1-1,-1 0 6,0 0 0,-1 0-1,1 0 1,0 0 0,-1 0-1,1 0 1,-1 0 0,0 0-1,1 0 1,-1 0 0,0 0-1,0 0 1,0 0 0,0 0 0,0 0-1,0 1 1,0-1 0,0 0-1,0 1 1,-2 9 19,0 0 0,0-1-1,-8 19 1,10-29-17,0 0 0,0 0 0,-1 1 0,1-1-1,0 0 1,0 1 0,-1-1 0,1 0 0,0 1-1,0-1 1,0 0 0,0 1 0,0-1 0,-1 0 0,1 1-1,0-1 1,0 1 0,0-1 0,0 0 0,0 1 0,0-1-1,0 1 1,0-1 0,1 0 0,-1 1 0,0-1 0,0 0-1,0 1 1,0-1 0,1 1 0,8-9-720,14-20-148,-7 6 577,2-6-120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1.282"/>
    </inkml:context>
    <inkml:brush xml:id="br0">
      <inkml:brushProperty name="width" value="0.035" units="cm"/>
      <inkml:brushProperty name="height" value="0.035" units="cm"/>
      <inkml:brushProperty name="color" value="#E71224"/>
    </inkml:brush>
  </inkml:definitions>
  <inkml:trace contextRef="#ctx0" brushRef="#br0">47 1 16355,'-9'8'1930,"7"-7"-1768,0 1 0,0 0-1,0 0 1,1 0-1,-1 0 1,1 0 0,-1 0-1,1 0 1,-3 4 0,3-3-179,0 0 0,0 1 1,0-1-1,0 0 1,0 0-1,0 1 1,1-1-1,-1 0 0,1 1 1,0-1-1,0 1 1,1-1-1,-1 0 1,1 1-1,-1-1 0,1 0 1,3 7-1,-2-7-119,0 1 0,0-1 0,1 1 0,-1-1-1,1 0 1,0 0 0,0 0 0,1 0 0,-1-1 0,0 1 0,1-1-1,-1 0 1,9 4 0,4 1-288,29 14-504,-41-19 976,-1 0 0,0 0 0,0 1-1,1-1 1,-1 1 0,-1-1 0,1 1 0,0 0 0,3 5 0,-6-7 42,1 1 0,-1-1 1,0 1-1,0-1 0,1 1 1,-1-1-1,0 0 0,0 1 0,-1-1 1,1 1-1,0-1 0,0 1 1,-1-1-1,1 1 0,-1-1 1,1 0-1,-1 1 0,1-1 1,-1 0-1,0 0 0,0 1 1,0-1-1,0 0 0,0 0 1,0 0-1,0 0 0,-2 1 1,-32 26 1862,25-22-1423,0-1 0,-18 8 0,24-11-385,0-1 0,1 0 0,-1 0 0,0 0 0,0-1 0,0 1 0,0-1 0,1 0 0,-1 0 0,0 0 0,-7-2 0,11 2-135,-1 0 0,1 0-1,-1-1 1,1 1 0,-1 0 0,1 0 0,-1-1 0,1 1 0,0 0-1,-1 0 1,1-1 0,-1 1 0,1-1 0,0 1 0,-1 0-1,1-1 1,0 1 0,0-1 0,-1 1 0,1-1 0,-4-18 160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1.830"/>
    </inkml:context>
    <inkml:brush xml:id="br0">
      <inkml:brushProperty name="width" value="0.035" units="cm"/>
      <inkml:brushProperty name="height" value="0.035" units="cm"/>
      <inkml:brushProperty name="color" value="#E71224"/>
    </inkml:brush>
  </inkml:definitions>
  <inkml:trace contextRef="#ctx0" brushRef="#br0">115 5 18324,'-1'-1'112,"0"0"1,0 1 0,0 0-1,0-1 1,0 1-1,0-1 1,0 1-1,0 0 1,0 0-1,0 0 1,0 0-1,0 0 1,0 0-1,0 0 1,0 0-1,0 0 1,0 0 0,-1 0-1,1 1 1,0-1-1,0 0 1,1 1-1,-1-1 1,0 1-1,0-1 1,-1 1-1,-24 17 1238,25-18-1237,-7 7 4,1-1 1,0 1 0,1 1-1,0-1 1,-9 14-1,15-21-141,0 0-1,0 1 0,0-1 0,0 0 1,0 1-1,0-1 0,0 0 1,0 0-1,0 1 0,1-1 0,-1 0 1,0 1-1,0-1 0,0 0 1,0 0-1,0 1 0,1-1 0,-1 0 1,0 0-1,0 0 0,0 1 0,1-1 1,-1 0-1,0 0 0,0 0 1,1 0-1,-1 1 0,0-1 0,1 0 1,-1 0-1,0 0 0,0 0 0,1 0 1,-1 0-1,0 0 0,1 0 1,-1 0-1,1 0 0,12 3-672,-5-1 584,0 0 1,-1 0-1,1 1 1,-1 0 0,1 0-1,-1 1 1,0 0-1,-1 0 1,1 1 0,-1-1-1,0 1 1,0 1-1,0-1 1,0 1-1,-1 0 1,7 12 0,-9-14 163,-1-1 1,1 1 0,-1 0 0,0 0 0,0 0 0,-1 0 0,1 0-1,-1 0 1,0 0 0,0 0 0,-1 1 0,1-1 0,-1 0-1,0 1 1,0-1 0,0 0 0,0 1 0,-1-1 0,0 0 0,0 1-1,0-1 1,-1 0 0,1 0 0,-1 0 0,0 0 0,0 0-1,0-1 1,-1 1 0,1-1 0,-1 1 0,-5 5 0,6-7 12,0 0-1,0 0 1,-1 0 0,1 0 0,0-1 0,-1 1 0,1-1 0,-1 1 0,0-1 0,1 0 0,-1 0 0,0 0 0,0 0 0,0-1 0,0 1 0,0-1-1,1 0 1,-1 0 0,0 0 0,0 0 0,0 0 0,0 0 0,0-1 0,0 0 0,0 1 0,1-1 0,-1 0 0,-3-2 0,1 0-220,1 1 0,0-1 0,1 0-1,-1-1 1,0 1 0,1 0 0,0-1 0,0 0 0,0 0 0,0 0 0,0 0 0,1 0 0,0-1 0,0 1 0,0-1 0,-1-5 0,1 2-67,0 0-1,1 0 1,0 0 0,0 0 0,1-10 0,3-10-684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2.806"/>
    </inkml:context>
    <inkml:brush xml:id="br0">
      <inkml:brushProperty name="width" value="0.035" units="cm"/>
      <inkml:brushProperty name="height" value="0.035" units="cm"/>
      <inkml:brushProperty name="color" value="#E71224"/>
    </inkml:brush>
  </inkml:definitions>
  <inkml:trace contextRef="#ctx0" brushRef="#br0">92 499 14467,'1'0'116,"0"0"0,0 0 0,0 0 0,0 0 0,0 0 0,-1 0 0,1 0 0,0 0 0,0-1 0,0 1 1,-1 0-1,1-1 0,0 1 0,0-1 0,-1 1 0,1-1 0,0 1 0,-1-1 0,1 1 0,0-1 0,-1 0 0,1 1 0,-1-1 0,1 0 0,-1 1 0,1-1 0,-1 0 0,0 0 0,1-1 0,0-1 34,0 1 1,0-1-1,-1 0 0,1 0 0,-1 1 0,0-1 0,0 0 1,0 0-1,0 0 0,0-3 0,-1 4-115,1 0-1,0 1 1,-1-1 0,1 0 0,-1 0-1,1 0 1,-1 1 0,0-1-1,0 0 1,0 1 0,0-1-1,0 1 1,0-1 0,0 1-1,-3-2 1,3 2-28,0 0 0,0 1 0,0-1 0,0 1 0,0 0 0,-1-1 1,1 1-1,0 0 0,0-1 0,0 1 0,-1 0 0,1 0 0,0 0 0,0 0 0,-1 1 0,1-1 0,0 0 0,0 0 0,0 1 0,0-1 0,-1 0 0,1 1 0,0 0 1,0-1-1,0 1 0,-2 1 0,-2 1 30,1 1 0,-1 0 1,1 0-1,0 1 0,0-1 1,0 1-1,1 0 0,-1 0 1,1 0-1,0 0 1,1 1-1,-4 7 0,3-3 28,-1-1-1,2 2 0,-1-1 1,1 0-1,1 1 1,-1 13-1,2-22-52,0 0 1,0 0-1,0 0 0,0 0 1,1 0-1,-1 0 1,0 0-1,1 0 0,0 0 1,-1 0-1,1-1 0,0 1 1,0 0-1,0 0 1,0-1-1,0 1 0,1 0 1,1 2-1,-1-3-8,-1-1-1,1 1 0,0 0 1,-1 0-1,1-1 1,0 1-1,-1-1 1,1 0-1,0 1 1,0-1-1,-1 0 1,1 0-1,0 0 0,0 0 1,-1 0-1,1-1 1,0 1-1,-1 0 1,1-1-1,0 0 1,-1 1-1,3-2 1,12-5-38,-1-1 0,0-1 1,-1 0-1,0-1 1,0 0-1,15-16 0,67-78-452,-81 85 382,-8 10-21,1 0 1,0 0 0,10-9 0,-17 19 112,-1-1 1,0 1 0,0-1 0,0 1-1,0-1 1,1 1 0,-1-1 0,0 1 0,0 0-1,0-1 1,0 1 0,0-1 0,0 1-1,-1-1 1,1 1 0,0-1 0,0 1-1,0 0 1,0-1 0,-1 2 0,-15 43-35,-7 23 186,21-61-83,0 0 1,1 1 0,0 0-1,0-1 1,1 1-1,0 13 1,0-20-45,0 0 0,0 0 0,1 0 0,-1 0 0,0 0 0,0 0 0,1 0 0,-1 0 0,0 0 0,1 0 0,-1 0 0,1 0 0,-1 0 0,1 0 0,0 0 0,-1 0 0,1 0 0,0-1 0,0 1 0,0 0-1,0-1 1,-1 1 0,1 0 0,0-1 0,0 1 0,0-1 0,0 1 0,0-1 0,0 0 0,0 1 0,0-1 0,1 0 0,-1 0 0,0 0 0,0 0 0,0 0 0,0 0 0,0 0 0,1 0 0,3-1 21,0 0-1,-1 0 1,1-1-1,-1 0 1,0 0 0,1 0-1,-1 0 1,5-3 0,12-12 8,0 0 0,-1-1 0,0-1 1,-2 0-1,0-2 0,-2 0 0,19-31 1,-1-4 5,48-113 0,-27 16 3,-54 146-38,-6 15-1,-8 18 43,-2 20 161,2 1 1,2 0-1,-5 59 1,12-71-104,3 1 1,0-1-1,3 0 1,0 0-1,10 41 1,-11-70-104,-1-2-5,1 0 1,0 0 0,0-1-1,0 1 1,0 0 0,1-1-1,-1 0 1,1 1 0,0-1-1,3 5 1,-5-8-5,0 0 0,0 0 0,0 0 1,0 0-1,0 0 0,0 0 0,0 0 0,0 0 0,0 0 1,0 1-1,0-1 0,0 0 0,0 0 0,0 0 0,0 0 0,0 0 1,1 0-1,-1 0 0,0 0 0,0 0 0,0 0 0,0 0 1,0 0-1,0 0 0,0 0 0,0 0 0,0 0 0,0 0 0,0 0 1,1 0-1,-1 0 0,0 0 0,0 0 0,0 0 0,0 0 1,0 0-1,0 0 0,0 0 0,0 0 0,0 0 0,0 0 1,1 0-1,-1 0 0,0 0 0,0 0 0,0 0 0,0 0 0,0 0 1,0 0-1,0 0 0,0 0 0,0-1 0,0 1 0,0 0 1,0 0-1,0 0 0,0 0 0,0 0 0,0 0 0,0 0 0,0-9 47,-3-10 3,-49-166 121,50 174-169,4 9-4,9 13-4,2 2 3,-5-8-1,-1-1-1,1 0 1,0 0-1,0-1 0,0 0 1,1 0-1,-1-1 1,1 0-1,-1-1 1,1 1-1,0-2 1,-1 1-1,1-1 1,0-1-1,10-1 1,3-1-11,-1-2 1,1 0 0,-1-1 0,39-17-1,-44 16 1,0 0-1,-1-1 1,0-1-1,0-1 1,-1 0 0,0-1-1,-1-1 1,24-25-1,-36 35 14,1 1 0,-1-1 0,0 0-1,0 1 1,0-1 0,0 0 0,0 0 0,-1 0 0,1 0 0,-1 0 0,1 0-1,-1 0 1,1 0 0,-1 0 0,0 0 0,0 0 0,0 0 0,0 0-1,-1 0 1,1 0 0,0 0 0,-1 0 0,-1-3 0,1 3 2,1 1 0,-1 0 0,-1 0 0,1-1 1,0 1-1,0 0 0,0 0 0,-1 0 0,1 0 1,0 0-1,-1 0 0,1 1 0,-1-1 0,1 0 0,-1 1 1,1-1-1,-1 1 0,0-1 0,1 1 0,-1 0 1,1 0-1,-1 0 0,0 0 0,1 0 0,-1 0 1,0 0-1,1 0 0,-3 1 0,-6 2 33,1 0 0,-1 0 0,1 1 0,0 0 0,0 1 0,0 0 0,1 0 0,0 1 0,0 0 0,0 1 0,1-1 0,0 2 0,-10 11 0,12-13 7,0 1 0,0-1 0,1 1 0,0 0 0,0 0 0,0 1 0,1-1 0,0 1 0,1 0 0,0-1 0,0 1 1,1 0-1,-1 0 0,2 1 0,-1-1 0,1 0 0,1 9 0,1-13-29,-1 1 1,1-1-1,-1 0 1,1 0-1,0 0 1,1 0-1,-1 0 0,1 0 1,0-1-1,0 1 1,0-1-1,0 0 1,0 0-1,1 0 0,-1 0 1,1-1-1,0 1 1,0-1-1,0 0 1,0 0-1,0-1 0,1 1 1,-1-1-1,8 2 1,-4-1-164,0-1 1,0 1 0,1-1 0,-1-1 0,1 0-1,-1 0 1,0 0 0,1-1 0,-1 0-1,0-1 1,0 0 0,14-5 0,-19 5 108,0 1 0,0-1 0,-1 1 0,1-1 1,-1 0-1,1 0 0,-1 0 0,0 0 0,0-1 1,0 1-1,0 0 0,0-1 0,0 0 0,-1 1 1,1-1-1,-1 0 0,0 0 0,0 0 0,1-5 0,-3-29-489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33.333"/>
    </inkml:context>
    <inkml:brush xml:id="br0">
      <inkml:brushProperty name="width" value="0.035" units="cm"/>
      <inkml:brushProperty name="height" value="0.035" units="cm"/>
      <inkml:brushProperty name="color" value="#E71224"/>
    </inkml:brush>
  </inkml:definitions>
  <inkml:trace contextRef="#ctx0" brushRef="#br0">1 27 17444,'1'-4'1256,"6"0"-1496,-1-1-1448,7 1 2064,-2 1-456,-1-4-400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1.610"/>
    </inkml:context>
    <inkml:brush xml:id="br0">
      <inkml:brushProperty name="width" value="0.035" units="cm"/>
      <inkml:brushProperty name="height" value="0.035" units="cm"/>
      <inkml:brushProperty name="color" value="#E71224"/>
    </inkml:brush>
  </inkml:definitions>
  <inkml:trace contextRef="#ctx0" brushRef="#br0">122 174 10562,'5'-8'715,"-1"0"-1,0 0 0,5-14 0,-8 20-518,-1 0 0,1 0-1,0 0 1,-1 0 0,1 1-1,-1-1 1,0 0-1,0 0 1,0 0 0,0 0-1,0 0 1,0 0 0,0 0-1,-1 0 1,1 0-1,-1 0 1,1 0 0,-1 0-1,0 1 1,0-1 0,1 0-1,-1 0 1,-2-1 0,2 2-121,0 0 1,0 1-1,1 0 1,-1-1-1,0 1 1,0-1-1,0 1 1,0 0-1,0 0 1,0-1-1,0 1 1,0 0-1,0 0 1,0 0-1,0 0 1,0 0-1,0 0 1,0 1-1,0-1 1,0 0-1,0 0 1,0 1-1,1-1 1,-1 1-1,0-1 1,0 0-1,0 1 1,0 0-1,-1 0 1,-22 22 725,13-7-708,1 0 0,0 0 1,2 1-1,-1 1 0,2-1 1,1 1-1,0 0 0,1 1 1,1-1-1,0 1 0,-1 36 1,5-54-88,0 0 1,0 0 0,0 0 0,0-1-1,0 1 1,0 0 0,0 0 0,0 0-1,0-1 1,0 1 0,0 0 0,1 0-1,-1-1 1,0 1 0,0 0-1,1 0 1,-1-1 0,1 1 0,-1 0-1,1-1 1,-1 1 0,1 0 0,0 0-1,0-1-1,0 0-1,-1 0 0,1 0 0,0 0 0,0 0 0,-1 0 1,1-1-1,0 1 0,-1 0 0,1-1 0,0 1 1,-1 0-1,1-1 0,-1 1 0,1 0 0,0-1 1,-1 1-1,1-1 0,-1 1 0,1-2 0,26-34 75,25-58 55,56-139 0,-119 350-61,9-89-41,-1 1 44,1 43 0,3-65-55,-1 0 1,1 0-1,0 0 1,0-1-1,1 1 1,0 0-1,0-1 1,1 1-1,0-1 1,0 0-1,7 11 1,-9-16-14,0 1 1,0-1-1,1 1 1,-1-1 0,1 0-1,-1 0 1,1 1-1,-1-1 1,1 0 0,0 0-1,0-1 1,-1 1-1,1 0 1,0 0 0,0-1-1,0 0 1,0 1-1,0-1 1,3 1 0,-2-2 2,1 1 1,-1-1 0,1 1 0,-1-1-1,1 0 1,-1 0 0,0-1 0,1 1-1,-1-1 1,3-2 0,8-5 24,-2 0 0,1-2 0,19-20 0,-28 27-31,16-17-2,0 0 1,-1-2-1,-2 0 0,0-1 0,-2-1 0,14-28 0,-35 67-60,-4 8 49,1 0 0,1 0 0,1 0 0,2 1 1,-5 28-1,10-51 9,0 1 1,0-1 0,-1 1-1,1 0 1,0-1 0,0 1-1,0 0 1,0-1 0,0 1-1,0 0 1,0-1 0,0 1-1,0-1 1,1 1 0,-1 0-1,0-1 1,0 1 0,0 0-1,1-1 1,-1 1 0,0-1-1,1 1 1,-1-1 0,1 1-1,-1-1 1,0 1 0,1-1-1,-1 1 1,1-1-1,-1 1 1,1-1 0,-1 0-1,1 1 1,0-1 0,-1 0-1,1 0 1,-1 1 0,1-1-1,0 0 1,-1 0 0,1 0-1,0 0 1,-1 0 0,1 0-1,0 0 1,-1 0 0,1 0-1,0 0 1,-1 0 0,1 0-1,-1 0 1,1-1 0,0 1-1,-1 0 1,1 0 0,0-1-1,7-3 10,0 1-1,-1-1 1,12-9-1,-9 7-12,8-5-78,0 2-1,0 0 0,1 1 0,32-9 0,-44 15 24,-1 0-1,1 1 1,0 0-1,0 0 0,0 0 1,0 1-1,0 0 1,0 1-1,0-1 1,0 1-1,-1 1 1,1-1-1,0 1 0,0 0 1,-1 1-1,0 0 1,8 4-1,2 8-118,-16-15 181,0 1 0,1-1 0,-1 0 1,0 1-1,0-1 0,0 0 0,0 1 0,1-1 0,-1 0 0,0 1 0,0-1 0,0 0 1,0 1-1,0-1 0,0 0 0,0 1 0,0-1 0,0 0 0,0 1 0,0-1 0,0 1 1,0-1-1,0 0 0,0 1 0,-1-1 0,1 0 0,0 1 0,0-1 0,0 0 0,0 1 1,-1-1-1,1 0 0,0 0 0,0 1 0,-1-1 0,1 0 0,0 0 0,-1 1 0,1-1 1,0 0-1,0 0 0,-1 0 0,1 0 0,0 1 0,-1-1 0,1 0 0,-1 0 0,1 0 1,0 0-1,-1 0 0,1 0 0,0 0 0,-1 0 0,-1 0 36,0 0 0,0 0-1,1 0 1,-1 0 0,0-1-1,0 1 1,0 0 0,1-1 0,-1 0-1,0 1 1,1-1 0,-1 0-1,0 0 1,1 0 0,-1 0 0,1 0-1,-3-2 1,-23-24 441,26 26-467,-12-14 216,1 0 0,-12-19 0,20 29-248,1 0 0,1 0 0,-1-1 0,1 1 0,-1-1 0,2 1 0,-1-1 0,1 0 0,0 0 0,0 0 0,0-8 0,1 13-24,0 0-1,0 0 1,0-1-1,1 1 1,-1 0-1,1 0 0,-1 0 1,1-1-1,-1 1 1,1 0-1,0 0 1,-1 0-1,1 0 1,0 0-1,0 0 1,0 0-1,0 0 1,-1 1-1,1-1 1,1 0-1,-1 0 0,0 1 1,0-1-1,0 1 1,0-1-1,0 1 1,2-1-1,4-1-51,-1 1 1,0 0-1,1 0 0,7 0 0,20 1-280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2.609"/>
    </inkml:context>
    <inkml:brush xml:id="br0">
      <inkml:brushProperty name="width" value="0.035" units="cm"/>
      <inkml:brushProperty name="height" value="0.035" units="cm"/>
      <inkml:brushProperty name="color" value="#E71224"/>
    </inkml:brush>
  </inkml:definitions>
  <inkml:trace contextRef="#ctx0" brushRef="#br0">215 37 12819,'15'-4'2213,"-15"4"-2166,0 0 0,0 0 0,0 0-1,0 0 1,1 0 0,-1 0 0,0 0-1,0 0 1,0 0 0,0 0 0,0 0-1,0 0 1,1 0 0,-1 0 0,0 0-1,0 0 1,0 0 0,0 0 0,0 0-1,0 1 1,0-1 0,0 0 0,0 0-1,1 0 1,-1 0 0,0 0 0,0 0-1,0 0 1,0 1 0,0-1 0,0 0-1,0 0 1,0 0 0,0 0 0,0 0-1,0 0 1,0 1 0,0-1-1,0 0 1,0 0 0,0 0 0,0 0-1,0 0 1,0 0 0,0 1 0,0-1-1,0 0 1,-1 0 0,-14 24 3315,5-9-3069,-68 111 1942,-39 61-1299,106-175-1052,11-19-435,12-27-494,16-22-2088,47-69 1,-54 95 1783,1 1 0,1 1 0,46-43 0,-66 68 1358,0 0 0,0 1 0,1-1 0,-1 1-1,1 0 1,6-3 0,-10 5 37,1 0 0,0 0-1,-1 0 1,1-1-1,-1 1 1,1 0 0,-1 0-1,1 0 1,-1 0-1,1 0 1,0 0 0,-1 0-1,1 1 1,-1-1 0,1 0-1,-1 0 1,1 0-1,-1 0 1,1 1 0,-1-1-1,1 1 1,0-1 59,0 1 0,-1 0 0,1 0 0,-1-1 0,1 1 0,-1 0 0,0 0 0,1 0 0,-1 0 0,0 0 0,1 0 0,-1 0 0,0 0 0,0 0 0,0 0 0,0 1 0,-1 16 834,0-1 0,-1 0 0,-6 24 0,-1 11 73,7-35-731,-12 125 1419,14-126-1596,0 1-1,1-1 1,0 0-1,2 1 1,0-1-1,8 24 0,-1-25-986,-8-15-200,-6-9 440,-8-6 156,-3-4-161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3.138"/>
    </inkml:context>
    <inkml:brush xml:id="br0">
      <inkml:brushProperty name="width" value="0.035" units="cm"/>
      <inkml:brushProperty name="height" value="0.035" units="cm"/>
      <inkml:brushProperty name="color" value="#E71224"/>
    </inkml:brush>
  </inkml:definitions>
  <inkml:trace contextRef="#ctx0" brushRef="#br0">6 222 15035,'-4'-9'1497,"3"3"-1105,9 3-160,7 1 696,9-1-392,2-2-208,11-3-640,5-4 480,2-5-168,3 1-32,2-2-72</inkml:trace>
  <inkml:trace contextRef="#ctx0" brushRef="#br0" timeOffset="1">585 1 15603,'-53'54'2610,"35"-37"-1893,1 0 1,1 2-1,0-1 0,1 2 1,-15 26-1,29-44-666,-1 1-1,1-1 1,0 0 0,0 1-1,1-1 1,-1 1 0,0-1 0,1 1-1,0-1 1,-1 1 0,1 0-1,0 3 1,1-5-61,-1-1 0,1 1 0,-1 0 0,0 0 0,1 0 0,-1-1 0,1 1 0,0 0 0,-1 0 0,1-1 0,-1 1 0,1-1 0,0 1 0,0 0 0,-1-1 0,1 1 0,0-1 0,0 0 0,0 1 0,-1-1 0,1 0 0,0 1 0,0-1 0,0 0 0,0 0 0,0 0 0,0 0 0,0 0 0,0 0 0,0 0 0,-1 0 0,1 0 0,0 0 0,2-1 0,58-12-1093,-45 8 774,1 1 1,0 0-1,22-1 1,-35 5 295,0 0 0,0 0-1,0 0 1,0 1 0,0-1 0,-1 1 0,1 0 0,0 0-1,0 0 1,-1 1 0,1-1 0,-1 1 0,1 0 0,-1 0-1,0 0 1,0 0 0,0 0 0,0 1 0,4 4 0,-4-4 62,-1 0 0,0 1-1,0-1 1,0 1 0,-1-1 0,1 1 0,-1 0 0,0 0 0,0 0 0,0-1 0,0 1 0,-1 0 0,1 0 0,-1 0 0,0 0 0,-1 0 0,1 0 0,-1 0 0,1 0 0,-1 0 0,0 0 0,-1 0 0,1 0 0,-1-1 0,1 1 0,-4 4 0,-1 3 83,-1-1 1,0 1-1,-1-2 1,1 1-1,-2-1 0,0 0 1,-12 9-1,17-14-122,-1 0 0,0-1 0,0 0 0,0 0-1,0 0 1,-1-1 0,1 0 0,-1 0 0,-9 2 0,12-3 0,0-1 1,0 0-1,0 0 1,0 0 0,0 0-1,0-1 1,0 1 0,0-1-1,0 0 1,0 0-1,0 0 1,0 0 0,0 0-1,1-1 1,-1 1-1,0-1 1,1 0 0,-1 1-1,-3-5 1,-19-22-101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3.703"/>
    </inkml:context>
    <inkml:brush xml:id="br0">
      <inkml:brushProperty name="width" value="0.035" units="cm"/>
      <inkml:brushProperty name="height" value="0.035" units="cm"/>
      <inkml:brushProperty name="color" value="#E71224"/>
    </inkml:brush>
  </inkml:definitions>
  <inkml:trace contextRef="#ctx0" brushRef="#br0">0 58 12187,'0'-3'1584,"9"1"-640,2 2-304,4 0 1729,3 2-1241,8 1-232,6-1-40,9-2-247,2-2-113,7-4-600,0-4-352,-4-3 416,-1-1-129,-4-1-55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4.201"/>
    </inkml:context>
    <inkml:brush xml:id="br0">
      <inkml:brushProperty name="width" value="0.035" units="cm"/>
      <inkml:brushProperty name="height" value="0.035" units="cm"/>
      <inkml:brushProperty name="color" value="#E71224"/>
    </inkml:brush>
  </inkml:definitions>
  <inkml:trace contextRef="#ctx0" brushRef="#br0">33 0 17076,'-12'65'1364,"3"0"0,3 1 1,3 75-1,2-114-1151,0-4-99,1-14-60,-1 1 0,1-1-1,1 1 1,0-1 0,2 13-1,-3-22-45,1 1 0,-1-1 0,0 1 0,0-1 0,0 1 0,0-1 1,0 1-1,1-1 0,-1 1 0,0-1 0,0 1 0,1-1 0,-1 1 0,0-1 0,1 0 0,-1 1 0,0-1 0,1 1 0,-1-1 0,1 0 0,-1 0 0,1 1 0,-1-1 0,1 0 0,-1 0 0,1 1 0,-1-1 0,1 0 0,-1 0 0,1 0 0,-1 0 0,2 0 0,-1 0 7,0 0-1,1-1 0,-1 1 1,1-1-1,-1 0 0,1 1 1,-1-1-1,0 0 0,0 0 1,1 0-1,1-2 0,30-35 188,-30 34-175,304-367 302,-291 354-441,-17 17 106,1 0 1,0 0-1,0 0 0,0 0 0,0 0 0,0 0 0,0 0 1,0 0-1,0 0 0,-1 0 0,1 0 0,0 0 1,0 0-1,0 0 0,0-1 0,0 1 0,0 0 0,0 0 1,0 0-1,0 0 0,0 0 0,0 0 0,0 0 1,0 0-1,0 0 0,0-1 0,0 1 0,-1 0 0,1 0 1,0 0-1,0 0 0,0 0 0,0 0 0,0 0 1,0 0-1,0-1 0,0 1 0,1 0 0,-1 0 0,0 0 1,0 0-1,0 0 0,0 0 0,0 0 0,0 0 1,0-1-1,0 1 0,0 0 0,0 0 0,0 0 0,0 0 1,0 0-1,0 0 0,0 0 0,1 0 0,-1 0 1,0 0-1,0 0 0,0 0 0,0 0 0,0 0 0,0 0 1,0-1-1,1 1 0,-9 3-275,-107 70-3785,86-53 3606,-4 3-408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1.578"/>
    </inkml:context>
    <inkml:brush xml:id="br0">
      <inkml:brushProperty name="width" value="0.025" units="cm"/>
      <inkml:brushProperty name="height" value="0.025" units="cm"/>
    </inkml:brush>
  </inkml:definitions>
  <inkml:trace contextRef="#ctx0" brushRef="#br0">0 49 7751,'0'0'16080,"42"-38"-15568,-16 36-416,-1-1-64,-1 1-64,1 0-1377,-6 2-2083,1-1-3650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5.156"/>
    </inkml:context>
    <inkml:brush xml:id="br0">
      <inkml:brushProperty name="width" value="0.035" units="cm"/>
      <inkml:brushProperty name="height" value="0.035" units="cm"/>
      <inkml:brushProperty name="color" value="#E71224"/>
    </inkml:brush>
  </inkml:definitions>
  <inkml:trace contextRef="#ctx0" brushRef="#br0">0 314 13859,'6'15'648,"-3"-5"-208,1 0 0,0 0 1,1-1-1,9 16 0,-13-23-362,1 0 0,0 1 0,-1-2 0,1 1 1,0 0-1,0 0 0,0 0 0,1-1 0,-1 1 0,0-1 0,0 0 1,1 0-1,-1 0 0,1 0 0,-1 0 0,1 0 0,-1-1 0,1 1 1,0-1-1,-1 0 0,1 1 0,0-1 0,-1 0 0,4-1 0,4-1-2,0-1 0,0 0-1,-1 0 1,1-1-1,-1 0 1,0 0 0,0-1-1,8-7 1,65-51 14,-81 61-89,21-16-16,-1-1 0,-1-1 0,27-33 0,-40 40 20,-9 9 79,0 4-68,1 0 1,0 1-1,-1-1 0,1 1 1,0-1-1,0 1 1,-1 0-1,1 0 1,0-1-1,0 1 1,0 0-1,0 0 1,-2 2-1,-10 10 169,1 1 0,0 0 1,1 1-1,-10 16 0,16-24-87,1 1 1,0 0 0,0 0-1,1 0 1,0 0-1,0 0 1,1 1-1,0-1 1,1 1-1,-1 14 1,2-22-85,0 0 0,0 0 0,0 0-1,0 0 1,0 0 0,0 0 0,0 0 0,0 0 0,0-1-1,1 1 1,-1 0 0,0 0 0,1 0 0,-1 0 0,1 0 0,-1 0-1,1-1 1,-1 1 0,1 0 0,0 0 0,-1-1 0,1 1-1,0-1 1,0 1 0,-1 0 0,1-1 0,2 1 0,-2 0-3,1-1-1,0 0 1,0 0 0,0 0 0,-1 0 0,1 0 0,0 0 0,0-1-1,0 1 1,-1-1 0,1 1 0,0-1 0,2-1 0,6-3-22,1-1 1,-1 0 0,11-11-1,-20 17 9,21-17-163,-2-2-1,0 0 1,-1-1 0,-1-1-1,0 0 1,21-38-1,-36 54 120,-2 4 33,0 0 1,-1 0-1,1 0 0,0 0 1,-1 0-1,1 0 0,-1 0 1,1-1-1,-1 1 1,0 0-1,0 0 0,1-1 1,-1 1-1,0-2 0,-3 5 48,0 0-1,0 0 0,1 0 0,-1 1 0,1-1 0,-4 5 0,-6 12 253,1 1 0,-12 27 0,18-37-102,1 0-1,1 1 0,0-1 0,0 1 1,1 0-1,-2 20 0,4-31-172,0 1 0,0-1 0,0 1 0,0-1 0,0 0-1,0 1 1,0-1 0,0 1 0,0-1 0,0 0 0,0 1 0,0-1-1,0 0 1,0 1 0,1-1 0,-1 1 0,0-1 0,0 0 0,0 1-1,1-1 1,-1 0 0,0 1 0,0-1 0,1 0 0,-1 0 0,0 1-1,0-1 1,1 0 0,-1 0 0,0 1 0,1-1 0,-1 0 0,1 0-1,-1 0 1,0 0 0,1 1 0,-1-1 0,0 0 0,1 0 0,0 0 0,0 0 3,1-1 1,0 1 0,0-1-1,-1 0 1,1 1 0,0-1-1,-1 0 1,1 0 0,2-2 0,35-30-156,-38 31 128,30-28-295,79-71-921,-99 92 1077,0 1 1,1 1 0,0 0 0,0 0 0,0 1 0,1 1-1,0 0 1,19-5 0,-30 9 147,1 1 1,-1-1-1,0 1 0,0-1 0,0 1 1,0 0-1,0 0 0,1 0 1,-1 0-1,0 0 0,0 1 0,0-1 1,0 1-1,0-1 0,0 1 0,1 0 1,-2 0-1,1 0 0,0 0 1,0 0-1,0 0 0,0 0 0,-1 1 1,1-1-1,0 1 0,-1-1 0,1 1 1,-1 0-1,0-1 0,0 1 1,1 0-1,-1 0 0,0 0 0,-1 0 1,1 0-1,1 2 0,0 8 103,0-1 1,0 0-1,-1 1 0,-1 0 1,-1 18-1,1-9 134,0-20-226,0-1 0,-1 1 0,1 0-1,0-1 1,0 1 0,0-1 0,0 1 0,0 0 0,0-1 0,1 1 0,-1 0-1,0-1 1,0 1 0,0-1 0,0 1 0,1-1 0,-1 1 0,0 0 0,1-1 0,-1 1-1,0-1 1,1 1 0,-1-1 0,1 0 0,-1 1 0,1-1 0,-1 1 0,1-1-1,-1 0 1,1 1 0,-1-1 0,1 0 0,-1 0 0,1 1 0,0-1 0,-1 0-1,1 0 1,-1 0 0,2 0 0,-1 0 11,0 0 1,1 0-1,-1-1 0,0 1 1,1-1-1,-1 0 0,0 1 1,0-1-1,1 0 0,-1 1 1,0-1-1,0 0 0,0 0 0,0 0 1,0 0-1,0 0 0,1-2 1,14-20 119,0-2 0,-1 1 0,-2-2 1,16-40-1,-29 64-130,1 1 0,0-1 0,-1 0 0,0 0 1,1 0-1,-1 0 0,0 0 0,0 0 0,0 1 0,0-1 1,-1 0-1,1 0 0,-1-3 0,1 4-5,0 1 0,-1 0 0,1 0-1,0-1 1,0 1 0,0 0 0,0 0 0,-1-1 0,1 1 0,0 0 0,0 0 0,0 0-1,-1 0 1,1-1 0,0 1 0,0 0 0,-1 0 0,1 0 0,0 0 0,0 0-1,-1 0 1,1-1 0,0 1 0,-1 0 0,1 0 0,0 0 0,0 0 0,-1 0-1,1 0 1,0 0 0,-1 0 0,-12 11 84,8-6-7,2-2-28,1 0 1,-1-1-1,1 1 1,0 0 0,0 0-1,0 0 1,0 1-1,0-1 1,1 0 0,-1 1-1,1-1 1,-1 6-1,5-13 71,0 0 0,1 0 0,-1 0 0,1 0-1,4-3 1,-5 31-51,-3-22-72,1-1 1,-1 1-1,1 0 0,-1-1 0,1 1 0,-1 0 0,1-1 0,0 1 0,0-1 0,0 0 0,0 1 0,0-1 1,0 1-1,0-1 0,0 0 0,1 0 0,-1 0 0,0 0 0,1 0 0,1 1 0,5 1-1,0-1 0,1 0 0,-1 0 1,0-1-1,1 0 0,-1 0 0,1-1 0,-1 0 0,1-1 0,-1 1 0,1-2 0,-1 1 0,0-1 0,1-1 0,-1 0 0,0 0 0,-1 0 0,1-1 0,0 0 0,-1 0 0,0-1 1,0 0-1,10-10 0,-15 13-1,15-13-39,-1-2 0,-1 1-1,-1-2 1,-1 0 0,16-27 0,-29 45 39,1 0 1,-1 0-1,0-1 0,0 1 0,0 0 1,0 0-1,1-1 0,-1 1 0,0 0 0,0-1 1,0 1-1,0 0 0,0 0 0,0-1 1,0 1-1,0 0 0,0-1 0,0 1 0,0 0 1,0-1-1,0 1 0,0 0 0,0-1 0,0 1 1,0 0-1,-1 0 0,1-1 0,0 1 1,0 0-1,0 0 0,0-1 0,0 1 0,-1 0 1,1 0-1,0-1 0,0 1 0,-1 0 0,1 0 1,0 0-1,0-1 0,-1 1 0,1 0 1,0 0-1,0 0 0,-1 0 0,1 0 0,0 0 1,-1 0-1,1 0 0,0 0 0,-1 0 1,1-1-1,0 2 0,0-1 0,-1 0 0,1 0 1,0 0-1,-1 0 0,-18 4-2,11 1 11,0 0 0,1 0 1,-1 1-1,1-1 0,0 2 0,1-1 0,0 1 1,0 0-1,-7 10 0,10-12-1,-1 1 1,1-1-1,0 1 0,0 0 1,0 0-1,1 0 0,0 0 0,0 1 1,1-1-1,0 1 0,0-1 0,0 1 1,1 11-1,1-15-5,-1-1 0,1 1 1,0-1-1,0 1 0,0-1 0,0 1 1,0-1-1,0 0 0,1 0 0,-1 1 1,1-1-1,0 0 0,-1 0 0,1 0 1,0-1-1,0 1 0,0 0 0,0-1 1,1 1-1,-1-1 0,0 0 0,1 0 1,-1 0-1,1 0 0,-1 0 0,1 0 1,-1-1-1,1 1 0,0-1 0,-1 0 1,5 0-1,11 1-5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6.147"/>
    </inkml:context>
    <inkml:brush xml:id="br0">
      <inkml:brushProperty name="width" value="0.035" units="cm"/>
      <inkml:brushProperty name="height" value="0.035" units="cm"/>
      <inkml:brushProperty name="color" value="#E71224"/>
    </inkml:brush>
  </inkml:definitions>
  <inkml:trace contextRef="#ctx0" brushRef="#br0">182 79 14491,'0'-2'106,"0"1"-1,0 0 1,0-1-1,0 1 1,0 0 0,0-1-1,-1 1 1,1 0-1,-1-1 1,1 1-1,-1 0 1,1 0 0,-1-1-1,0 1 1,0 0-1,1 0 1,-1 0-1,0 0 1,0 0 0,0 0-1,0 0 1,0 0-1,-1 1 1,1-1-1,0 0 1,0 1 0,0-1-1,-1 0 1,1 1-1,0 0 1,-1-1 0,1 1-1,0 0 1,-1 0-1,1-1 1,0 1-1,-1 0 1,1 0 0,0 1-1,-3-1 1,-1 1 120,-1-1-1,1 1 1,0 1 0,-1-1 0,1 1 0,0 0-1,0 0 1,0 0 0,-6 4 0,4 0-121,0 0 1,0 0 0,1 1-1,-1 0 1,1 0 0,1 1-1,0-1 1,0 1 0,0 0-1,1 0 1,0 1-1,0 0 1,1-1 0,1 1-1,-1 0 1,1 0 0,1 0-1,-1 17 1,1-24-99,1-1-1,0 1 1,0 0 0,1 0 0,-1-1-1,0 1 1,0 0 0,1 0 0,-1-1-1,1 1 1,0 0 0,-1-1 0,1 1 0,0-1-1,0 1 1,0-1 0,0 1 0,0-1-1,0 0 1,0 1 0,1-1 0,-1 0-1,0 0 1,1 0 0,-1 0 0,1 0-1,-1 0 1,1 0 0,0-1 0,-1 1-1,1-1 1,0 1 0,-1-1 0,1 1-1,0-1 1,0 0 0,-1 0 0,1 0-1,2 0 1,4-1 0,0 0-1,0 0 1,0-1-1,-1 0 1,1 0 0,0-1-1,8-4 1,10-6-22,-2 0 1,1-2 0,-2-1 0,0 0 0,-1-2 0,-1-1-1,0 0 1,-2-2 0,0 0 0,29-44 0,-40 48-27,-8 17 40,0 0 1,0 0-1,0 0 0,0 0 1,0-1-1,0 1 1,0 0-1,0 0 1,0 0-1,0 0 0,0 0 1,0 0-1,0 0 1,0 0-1,0-1 1,0 1-1,0 0 0,0 0 1,0 0-1,0 0 1,0 0-1,0 0 0,0 0 1,0 0-1,0-1 1,0 1-1,0 0 1,0 0-1,0 0 0,0 0 1,0 0-1,0 0 1,0 0-1,-1 0 1,1 0-1,0 0 0,0 0 1,0-1-1,0 1 1,0 0-1,0 0 1,0 0-1,0 0 0,0 0 1,0 0-1,-1 0 1,1 0-1,0 0 0,0 0 1,0 0-1,0 0 1,0 0-1,0 0 1,0 0-1,0 0 0,-1 0 1,1 0-1,0 0 1,0 0-1,-2 2-1,0-1 1,0 0-1,1 1 0,-1-1 0,0 1 1,1 0-1,-1 0 0,1 0 0,0-1 1,-2 5-1,0 0 2,-53 101 73,50-93-43,1 0 0,0 0 0,1 0 0,0 0 0,1 1 0,-1 15 0,4-27-21,0-1 0,0 0 1,0 0-1,0 0 0,0 0 1,0 0-1,0 0 0,1 1 0,-1-1 1,1 0-1,0 0 0,-1 0 1,1 0-1,0 0 0,0-1 1,0 1-1,1 0 0,-1 0 1,3 2-1,-3-3-1,1 0 0,0 0-1,0 0 1,0 0 0,0 0 0,0-1 0,0 1 0,0 0 0,0-1 0,0 0-1,0 0 1,0 1 0,0-1 0,0 0 0,0-1 0,3 1 0,8-3 5,-1 0 0,0-1-1,0 0 1,0-1 0,12-7 0,9-6-114,54-40 0,-12 7-250,-75 52 347,0-1 0,0 0 0,0 0 1,0 1-1,-1-1 0,1 0 0,0 0 1,0 1-1,0-1 0,0 0 0,0 1 1,0-1-1,0 0 0,0 0 0,0 1 1,0-1-1,0 0 0,0 1 0,0-1 1,0 0-1,0 0 0,0 1 0,0-1 1,1 0-1,-1 0 0,0 1 0,0-1 0,0 0 1,0 0-1,0 1 0,1-1 0,-1 0 1,0 0-1,0 0 0,0 1 0,1-1 1,-1 0-1,0 0 0,0 0 0,1 0 1,-1 0-1,0 1 0,0-1 0,1 0 1,-1 0-1,0 0 0,1 0 0,-1 0 1,0 0-1,0 0 0,1 0 0,-1 0 1,0 0-1,0 0 0,1 0 0,-1 0 1,0 0-1,1 0 0,-1 0 0,0-1 1,0 1-1,1 0 0,-1 0 0,0 0 1,0 0-1,1 0 0,-1-1 0,0 1 0,1 0 1,-9 26-33,7-23 31,-3 11 12,-12 44 44,15-54-42,0 0 0,0-1 1,1 1-1,0 0 0,0-1 0,0 1 1,0 0-1,1 0 0,-1-1 1,1 1-1,0 0 0,2 5 0,-2-8-2,0 0-1,0 0 0,0 1 1,0-1-1,0 0 1,0 0-1,0 0 0,0-1 1,1 1-1,-1 0 0,0 0 1,1-1-1,-1 1 1,1-1-1,-1 1 0,0-1 1,1 1-1,-1-1 0,1 0 1,-1 0-1,1 0 1,-1 0-1,1 0 0,-1 0 1,1 0-1,-1-1 1,1 1-1,2-1 0,4-1 17,0-1-1,0 1 1,13-8-1,6-3 8,0-2-1,-1 0 1,-1-2 0,-1-1 0,0-1-1,30-31 1,-49 44-3,-10 13-18,-21 30-6,23-32 2,1 1 1,0-1-1,0 1 0,0-1 1,1 1-1,-1 0 1,1-1-1,1 1 1,-1 0-1,1 11 0,0-15-4,1-1 0,-1 1 0,1-1 0,-1 1 0,1-1 0,-1 1 0,1-1 0,0 1 0,0-1 1,-1 1-1,1-1 0,0 0 0,0 0 0,0 1 0,1-1 0,-1 0 0,2 1 0,-1-1-9,1 1 1,-1-1 0,0 0 0,1-1-1,0 1 1,-1 0 0,1-1-1,-1 0 1,1 1 0,0-1 0,-1 0-1,1 0 1,5-1 0,0 0-1,1 0-1,-1-1 1,1 0 0,-1-1 0,0 1 0,0-2 0,0 1-1,0-1 1,-1 0 0,1-1 0,-1 1 0,0-1 0,0-1-1,-1 0 1,11-12 0,-1-11-72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6.661"/>
    </inkml:context>
    <inkml:brush xml:id="br0">
      <inkml:brushProperty name="width" value="0.035" units="cm"/>
      <inkml:brushProperty name="height" value="0.035" units="cm"/>
      <inkml:brushProperty name="color" value="#E71224"/>
    </inkml:brush>
  </inkml:definitions>
  <inkml:trace contextRef="#ctx0" brushRef="#br0">55 5 16804,'-12'-3'1896,"4"2"-1336,0 1-320,1 1 1601,4 1-1481,-2-2-72,-7 0-256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7.192"/>
    </inkml:context>
    <inkml:brush xml:id="br0">
      <inkml:brushProperty name="width" value="0.035" units="cm"/>
      <inkml:brushProperty name="height" value="0.035" units="cm"/>
      <inkml:brushProperty name="color" value="#E71224"/>
    </inkml:brush>
  </inkml:definitions>
  <inkml:trace contextRef="#ctx0" brushRef="#br0">279 158 14091,'10'20'1608,"-6"7"-879,1 2-265,-5 5 1240,0 5-712,0 1-288,-5-1-72,1-4-263,-2 1-73,1-7-248,-3-3-232,4-6-561,-3-6 1338,-3-8-657,-1-3-64,-2-5-65</inkml:trace>
  <inkml:trace contextRef="#ctx0" brushRef="#br0" timeOffset="1">1 196 12259,'0'-6'290,"0"-1"-1,0 0 1,1 0 0,0 0 0,0 1 0,1-1 0,0 0 0,0 1 0,0-1 0,1 1 0,0 0 0,0 0 0,0 0 0,1 0 0,0 1-1,0-1 1,1 1 0,8-8 0,-4 6-49,0 0 1,1 0-1,-1 1 0,1 1 0,1 0 0,-1 0 1,1 1-1,0 0 0,0 1 0,18-3 0,-4 1-77,1 2-1,0 2 0,0 0 0,37 4 0,-49-2-145,-1 1 1,1 1-1,-1 0 1,0 1-1,0 0 0,-1 1 1,1 0-1,-1 1 0,0 0 1,14 11-1,-23-15-14,1 1 1,-1 0-1,0 0 0,0 0 1,0 0-1,-1 0 0,1 1 1,-1-1-1,0 1 0,0-1 1,0 1-1,0 0 0,-1 0 1,0 0-1,2 7 0,-2-5 12,-1 0-1,0 0 0,0 0 0,0 0 0,-1 0 1,0 0-1,0 0 0,0 0 0,-5 11 0,0-2 41,-1-1 0,-1 1-1,0-1 1,-1 0 0,-1-1-1,0 0 1,-14 13 0,1-5-63,0-1 0,-2-1 0,0-1 0,-48 26 0,54-36-482,10-7 213,9-1 269,0 0 1,0 0-1,0 0 0,0-1 0,0 1 1,0 0-1,-1 0 0,1 0 0,0 0 1,0 0-1,0 0 0,0-1 0,0 1 1,0 0-1,0 0 0,0 0 1,0 0-1,0-1 0,0 1 0,0 0 1,0 0-1,0 0 0,0 0 0,0 0 1,0-1-1,0 1 0,0 0 0,0 0 1,0 0-1,0 0 0,0-1 0,0 1 1,0 0-1,0 0 0,0 0 0,1 0 1,-1 0-1,0-1 0,0 1 0,0 0 1,0 0-1,0 0 0,0 0 1,1 0-1,8-11-319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7.790"/>
    </inkml:context>
    <inkml:brush xml:id="br0">
      <inkml:brushProperty name="width" value="0.035" units="cm"/>
      <inkml:brushProperty name="height" value="0.035" units="cm"/>
      <inkml:brushProperty name="color" value="#E71224"/>
    </inkml:brush>
  </inkml:definitions>
  <inkml:trace contextRef="#ctx0" brushRef="#br0">111 47 12691,'-6'28'1290,"-2"-1"0,-1 1 0,-1-1 0,-22 41 0,-10 26 1260,41-93-2519,1-1 0,0 1 0,-1-1 0,1 1 0,0-1 0,0 1 0,-1-1 0,1 1 0,0-1 0,0 1 0,0-1 0,0 1 0,0 0 0,0-1 0,0 1 0,0-1 0,0 1 0,0-1 0,0 1 0,0-1 0,0 1 0,0 0 1,0-1-1,1 1 0,9-7 261,14-22-151,-17 17-123,0-1 1,0 0-1,-1-1 1,-1 1 0,4-15-1,-7 20-11,1-1 0,-2 0-1,1 0 1,-1 0 0,0 0-1,-1 0 1,0 1 0,0-1 0,-1 0-1,-2-9 1,-3 5-8,2 17 1,0 22 13,4-24-6,0-1-1,1 1 1,-1 0-1,1 0 1,-1-1 0,1 1-1,0-1 1,0 1 0,0 0-1,0-1 1,1 0-1,-1 1 1,0-1 0,1 0-1,0 0 1,0 1-1,0-1 1,-1-1 0,2 1-1,-1 0 1,0 0 0,0-1-1,1 1 1,-1-1-1,0 0 1,1 0 0,0 0-1,-1 0 1,1 0 0,-1 0-1,1-1 1,0 1-1,0-1 1,3 0 0,5 0 8,-1-1 1,0-1-1,0 0 0,0 0 1,0-1-1,-1 0 1,1 0-1,9-6 1,-1 2-20,-1-2 0,0 0 1,-1 0-1,1-2 1,-2 0-1,0-1 0,0 0 1,-1-1-1,23-29 1,-32 32-36,-10 10-23,3 1 54,0 0 0,0 0 0,1 0 0,-1 0 0,0 1 0,1-1 0,-1 1 1,-2 2-1,-3 9-5,-1 0 1,-6 15-1,12-23 21,0-1 0,1 1 0,-1 0 0,1 0 0,0 1 0,0-1 0,1 0 0,-1 0 0,1 8 0,0-12-3,0 0-1,1 0 0,-1 0 0,0 0 0,0 0 1,1 0-1,-1 0 0,1 0 0,-1 0 1,1 0-1,-1 0 0,1 0 0,-1 0 1,1 0-1,0 0 0,-1-1 0,1 1 0,0 0 1,0 0-1,0-1 0,0 1 0,0-1 1,1 1-1,0 0 3,0 0 0,0-1 0,0 1-1,0-1 1,0 0 0,0 0 0,1 0 0,-1 0 0,0 0 0,4-1 0,3-1 8,-1 0 1,1 0 0,-1-2 0,12-4-1,6-8-96,-2 0 0,0-1-1,0-2 1,-2 0 0,31-34-1,-33 32-74,-20 22 153,0-1 1,0 0-1,0 0 0,0 0 0,0 0 0,0 0 0,0 0 1,0 1-1,0-1 0,0 0 0,0 0 0,0 0 1,0 0-1,0 0 0,0 0 0,0 1 0,0-1 0,0 0 1,0 0-1,0 0 0,0 0 0,1 0 0,-1 0 0,0 0 1,0 1-1,0-1 0,0 0 0,0 0 0,0 0 1,0 0-1,0 0 0,1 0 0,-1 0 0,0 0 0,0 0 1,0 0-1,0 0 0,0 0 0,0 0 0,1 0 1,-1 0-1,0 0 0,0 0 0,0 0 0,0 0 0,0 0 1,1 0-1,-1 0 0,0 0 0,0 0 0,0 0 0,0 0 1,0 0-1,0 0 0,1 0 0,-4 12-87,-12 27 168,8-21 27,0 0 1,1 1-1,1 0 1,0 0-1,2 0 1,-3 35-1,6-53-105,0-1-1,0 1 0,0 0 0,0 0 0,0-1 1,0 1-1,0 0 0,0 0 0,1-1 1,-1 1-1,0 0 0,0 0 0,1-1 0,-1 1 1,0 0-1,1-1 0,-1 1 0,1 0 1,-1-1-1,0 1 0,1-1 0,0 1 1,-1-1-1,1 1 0,0-1-37,0 0 0,-1 0 0,1 0-1,0 0 1,0 0 0,-1 0 0,1 0 0,0 0 0,-1 0 0,1 0 0,0-1 0,-1 1-1,1 0 1,0-1 0,-1 1 0,1 0 0,0-1 0,-1 1 0,2-1 0,1-2-106,1-1 0,-1 1 1,0-1-1,0 1 1,0-1-1,3-4 0,5-20-200,1-12-115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8.285"/>
    </inkml:context>
    <inkml:brush xml:id="br0">
      <inkml:brushProperty name="width" value="0.035" units="cm"/>
      <inkml:brushProperty name="height" value="0.035" units="cm"/>
      <inkml:brushProperty name="color" value="#E71224"/>
    </inkml:brush>
  </inkml:definitions>
  <inkml:trace contextRef="#ctx0" brushRef="#br0">8 0 14683,'-6'14'1865,"6"2"-1225,-1-4-328,2 1 2216,7-3-2464,2-3-416,7-7 352,4-2-136,9-8-120</inkml:trace>
  <inkml:trace contextRef="#ctx0" brushRef="#br0" timeOffset="1">385 73 17364,'-10'16'666,"0"-1"1,-1-1-1,-1 0 0,-14 14 1,-56 45 2003,67-60-2015,15-13-655,0 0-1,0 0 1,0 0-1,0 0 1,0 0-1,0 0 1,0 0-1,0 0 1,0 0-1,0 0 1,0 0-1,0 0 1,1 0-1,-1 0 1,0 0-1,0 0 1,0 0-1,0 0 1,0 0-1,0 0 1,0 0-1,0 0 1,0 0-1,0 0 1,0 0-1,0 1 1,0-1-1,0 0 1,0 0-1,0 0 1,0 0-1,0 0 1,0 0-1,0 0 1,0 0-1,0 0 1,0 0-1,0 0 1,0 0-1,0 0 1,0 0-1,0 1 1,0-1-1,0 0 1,0 0-1,0 0 1,0 0-1,0 0 1,0 0-1,0 0 1,0 0-1,0 0 1,0 0-1,0 0 1,0 0-1,0 0 1,0 0-1,0 1 1,0-1-1,0 0 1,0 0-1,0 0 1,0 0-1,0 0 1,-1 0-1,12 0-220,11-4-326,-7 1 157,-1 1 0,1 0 1,-1 1-1,1 1 0,0 0 0,-1 1 1,20 4-1,-28-4 323,1 0-1,-1 1 0,1 0 1,-1 1-1,0-1 1,0 1-1,0 0 1,0 1-1,0-1 1,-1 1-1,1 1 1,-1-1-1,0 0 0,-1 1 1,1 0-1,-1 0 1,0 1-1,4 6 1,-6-9 97,-1 0 1,0-1-1,1 1 1,-1 0 0,0 0-1,-1 0 1,1 0-1,0 0 1,-1 0 0,0 0-1,0 0 1,0 0-1,0 0 1,0 1 0,-1-1-1,0 5 1,-1-4 48,0 0 0,0 1 1,0-1-1,0 0 0,0 0 0,-1-1 1,0 1-1,0-1 0,0 1 0,-4 3 1,-5 2 205,-1 0 1,1 0 0,-1-1 0,-1-1 0,-24 10 0,23-11-63,0-1 0,-23 6 0,34-10-144,0-1 0,0 1 0,0-1 0,-1 1 0,1-1-1,0 0 1,0-1 0,-1 1 0,1-1 0,0 0 0,0 0 0,0 0 0,0 0 0,-4-3-1,6 3-57,1 0 0,0 0 1,-1 0-1,1 0 0,0-1 0,0 1 0,-1 0 0,1-1 0,0 1 0,0-1 0,1 1 0,-1-1 0,0 0 0,0 1 0,1-1 0,-1 0 0,1 1 0,-1-1 0,1 0 0,0 0 0,0-2 0,2-28 79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49.757"/>
    </inkml:context>
    <inkml:brush xml:id="br0">
      <inkml:brushProperty name="width" value="0.035" units="cm"/>
      <inkml:brushProperty name="height" value="0.035" units="cm"/>
      <inkml:brushProperty name="color" value="#E71224"/>
    </inkml:brush>
  </inkml:definitions>
  <inkml:trace contextRef="#ctx0" brushRef="#br0">38 73 13059,'14'-25'1638,"-12"20"-1255,1-1 0,0 0 0,0 1 0,1 0 0,0 0 0,6-8 0,-9 13-345,-1 0 0,0 0 0,0 0 0,1-1 0,-1 1 0,0 0 0,1 0 0,-1 0 0,0-1 0,1 1 0,-1 0 0,0 0 0,1 0 0,-1 0 0,0 0-1,1 0 1,-1 0 0,0 0 0,1 0 0,-1 0 0,0 0 0,1 0 0,-1 0 0,0 0 0,1 0 0,-1 0 0,1 0 0,-1 0 0,0 1 0,0-1 0,1 0 0,-1 0 0,0 0-1,1 1 1,-1-1 0,0 0 0,0 0 0,1 1 0,-1-1 0,0 0 0,0 0 0,1 1 0,-1-1 0,0 0 0,0 1 0,0-1 0,0 0 0,0 1 0,0-1 0,1 0 0,-1 1-1,4 23 764,-1 27-193,-3 0 0,-8 70 0,-26 105 189,24-165-554,-9 45 87,-13 91 381,32-182-565,3-12 40,7-21 26,147-338 231,-112 266-682,104-153-1,-137 226 194,1-2-37,20-22 0,-29 37 59,1-1 0,-1 1 0,1 0 0,0 0 0,0 1 0,0-1 0,1 1 0,-1 0 0,9-3 0,-12 5 16,-1 1-1,1-1 1,0 1-1,-1-1 1,1 1-1,0 0 1,0 0-1,-1 0 1,1 0-1,0 0 1,-1 0-1,1 0 1,0 0-1,0 1 1,-1-1-1,1 1 1,0-1-1,-1 1 1,1-1 0,-1 1-1,4 2 1,-3-1 1,-1 0 0,1 0 1,0 0-1,-1 0 1,1 0-1,-1 0 1,0 0-1,0 1 1,0-1-1,0 1 1,0-1-1,0 1 1,0 2-1,0 4 4,0 0 0,0 1 0,-1-1 0,0 0 0,0 0 0,-1 0 0,-3 12-1,0-9 38,0 0-1,-1 0 1,-1 0 0,0-1-1,0 0 1,-1 0-1,-1 0 1,1-1-1,-2 0 1,0 0-1,-14 12 1,0-3 118,0-1 0,-1-2 0,-51 28 0,55-35-173,1 0 1,-1-1-1,0 0 0,-37 7 0,56-15-26,1 0-1,0 0 0,-1 1 1,1-1-1,-1 0 0,1 0 0,-1 0 1,1 0-1,-1 0 0,1 0 1,-1 0-1,1 0 0,-1 0 1,1 0-1,-1 0 0,1 0 0,-1 0 1,1 0-1,-1 0 0,1 0 1,-1-1-1,1 1 0,-1 0 1,1 0-1,-1-1 0,1 1 1,0 0-1,-1-1 0,1 1 0,-1 0 1,1-1-1,0 1 0,-1 0 1,1-1-1,0 1 0,0-1 1,-1 0-1,1 0 1,1 1-1,-1-1 1,0 0-1,0 0 1,1 0-1,-1 1 1,1-1 0,-1 0-1,1 0 1,-1 1-1,1-1 1,-1 0 0,1 1-1,-1-1 1,1 0-1,0 1 1,0-1 0,-1 1-1,2-1 1,13-6-585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1:50.225"/>
    </inkml:context>
    <inkml:brush xml:id="br0">
      <inkml:brushProperty name="width" value="0.035" units="cm"/>
      <inkml:brushProperty name="height" value="0.035" units="cm"/>
      <inkml:brushProperty name="color" value="#E71224"/>
    </inkml:brush>
  </inkml:definitions>
  <inkml:trace contextRef="#ctx0" brushRef="#br0">3 252 15923,'-2'66'3453,"2"-66"-3398,0 1 0,0-1 0,0 0 1,0 0-1,0 0 0,0 1 0,0-1 0,0 0 0,0 0 0,0 0 0,0 1 0,0-1 0,0 0 1,0 0-1,0 0 0,0 1 0,0-1 0,0 0 0,0 0 0,0 0 0,0 1 0,0-1 0,0 0 0,0 0 1,0 0-1,1 1 0,-1-1 0,0 0 0,0 0 0,0 0 0,0 0 0,0 0 0,1 1 0,-1-1 1,0 0-1,0 0 0,0 0 0,1 0 0,-1 0 0,0 0 0,0 0 0,0 0 0,1 0 0,-1 0 1,0 0-1,11-7 1044,10-16-148,12-27-461,-1-1 0,29-66-1,-23 42-595,-36 74-77,-1 6 124,-3 11-7,-1 1 84,-13 58-1389,4 1 0,-2 84 1,14-112 676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2.984"/>
    </inkml:context>
    <inkml:brush xml:id="br0">
      <inkml:brushProperty name="width" value="0.035" units="cm"/>
      <inkml:brushProperty name="height" value="0.035" units="cm"/>
      <inkml:brushProperty name="color" value="#E71224"/>
    </inkml:brush>
  </inkml:definitions>
  <inkml:trace contextRef="#ctx0" brushRef="#br0">41 52 14059,'-5'-3'904,"2"1"-543,-1-1 0,1 1 1,0 0-1,0-1 1,0 0-1,0 1 1,0-1-1,1-1 1,-1 1-1,1 0 1,-2-4-1,4 7-300,0-1 0,0 0-1,1 1 1,-1-1 0,0 1 0,0-1 0,0 1-1,1-1 1,-1 1 0,0-1 0,1 1 0,-1-1-1,0 1 1,1 0 0,-1-1 0,1 1 0,-1 0-1,0-1 1,1 1 0,-1 0 0,1-1-1,-1 1 1,1 0 0,-1 0 0,1-1 0,-1 1-1,1 0 1,0 0 0,-1 0 0,1 0 0,-1 0-1,1 0 1,-1 0 0,1 0 0,0 0-1,24 0 506,-24 0-527,15 2 47,0 0 1,0 1 0,0 1 0,0 1-1,19 8 1,-24-9-84,-1 1-1,1 1 1,-1 0 0,0 0-1,0 1 1,0 0 0,15 17-1,-22-20 5,0-1 1,0 1-1,-1-1 0,1 1 0,-1 0 1,0 0-1,0 0 0,-1 0 0,1 0 0,-1 0 1,0 1-1,0-1 0,0 0 0,-1 1 1,1 7-1,-2-5 10,0 1 1,0-1-1,-1 0 1,0 0-1,0 0 0,0 0 1,-1-1-1,-7 13 1,-4 3 42,-1 0 0,-2-1 0,0-1 0,-23 20 1,30-30-34,2-1-131,0 0 0,-1-1 0,0 0-1,-1-1 1,-17 11 0,14-15-55,13-3 156,-1 0-1,1 0 0,0 0 1,-1 0-1,1 0 0,0 0 0,0 0 1,-1 0-1,1-1 0,0 1 1,0 0-1,-1 0 0,1 0 0,0 0 1,0 0-1,-1-1 0,1 1 1,0 0-1,0 0 0,0 0 0,-1-1 1,1 1-1,0 0 0,0 0 0,0-1 1,0 1-1,0 0 0,0 0 1,-1-1-1,1 1 0,0 0 0,0-1 1,0 1-1,0 0 0,0 0 1,0-1-1,0 1 0,5-17-197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3.547"/>
    </inkml:context>
    <inkml:brush xml:id="br0">
      <inkml:brushProperty name="width" value="0.035" units="cm"/>
      <inkml:brushProperty name="height" value="0.035" units="cm"/>
      <inkml:brushProperty name="color" value="#E71224"/>
    </inkml:brush>
  </inkml:definitions>
  <inkml:trace contextRef="#ctx0" brushRef="#br0">131 90 12579,'12'-25'1953,"-9"16"-739,-7 14 1893,-9 21-2529,2 1 0,0 0 0,-10 49 0,9-35-324,-10 36 128,4 1 0,-14 130 0,31-205-366,1 25 92,0-28-102,0 0 0,0-1-1,0 1 1,1 0 0,-1-1-1,0 1 1,0 0 0,0 0 0,0 0-1,1-1 1,-1 1 0,0 0-1,0 0 1,1 0 0,-1-1-1,0 1 1,0 0 0,1 0 0,-1 0-1,0 0 1,0 0 0,1 0-1,-1-1 1,0 1 0,1 0 0,-1 0-1,0 0 1,0 0 0,1 0-1,-1 0 1,0 0 0,1 0 0,-1 0-1,0 1 1,1-1 0,-1 0-1,0 0 1,0 0 0,1 0-1,-1 0 1,0 0 0,0 1 0,1-1-1,-1 0 1,0 0 0,0 0-1,1 1 1,-1-1 0,0 0 0,0 0-1,0 0 1,0 1 0,1-1-1,-1 0 1,0 1 0,0-1-1,0 0 1,0 0 0,0 1 0,0-1-1,0 0 1,0 1 0,0-1-1,0 0 1,0 0 0,0 1 0,9-13 70,-1-1 0,0-1 0,-2 1 1,1-1-1,-2 0 0,6-17 1,-1 3-3,26-73 59,-7 14-157,68-136 0,-89 208-2,1 0 0,17-20 0,-24 31 16,1 1 0,0 0 1,0 0-1,0 0 0,0 0 0,1 1 1,-1-1-1,1 1 0,-1 0 1,1 0-1,0 0 0,0 0 1,0 1-1,0 0 0,6-2 1,-9 3 6,0 0 0,0 0 0,0-1 1,0 1-1,0 0 0,0 0 0,0 0 0,0 0 1,0 0-1,0 0 0,0 1 0,0-1 0,0 0 1,0 0-1,0 1 0,-1-1 0,1 0 0,0 1 1,0-1-1,0 1 0,0 0 0,0-1 1,-1 1-1,1 0 0,0-1 0,0 1 0,-1 0 1,1 0-1,-1-1 0,1 1 0,-1 0 0,1 0 1,-1 0-1,1 0 0,-1 0 0,0 0 0,1 0 1,-1 0-1,0 0 0,0 0 0,0 0 1,0 0-1,0 0 0,0 0 0,0 0 0,0 0 1,-1 2-1,0 2-2,0 0 0,0 0 0,-1 1 1,0-1-1,0 0 0,0-1 0,-5 9 1,-21 25 48,-3 0 1,-57 55 0,3-4-2318,91-93 1462,8-10 253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1.923"/>
    </inkml:context>
    <inkml:brush xml:id="br0">
      <inkml:brushProperty name="width" value="0.025" units="cm"/>
      <inkml:brushProperty name="height" value="0.025" units="cm"/>
    </inkml:brush>
  </inkml:definitions>
  <inkml:trace contextRef="#ctx0" brushRef="#br0">132 48 9097,'0'0'3630,"9"-5"-1303,-5 1-1641,36-24 1903,-11 18 2363,-64 44-3426,14-17-1375,1 0-1,0 2 0,1 0 0,2 1 0,0 1 0,1 0 0,-25 45 1,40-65-243,0 0 1,0 0 0,1 0-1,-1 0 1,0 1 0,1-1-1,-1 0 1,1 1 0,0-1 0,-1 0-1,1 1 1,0-1 0,0 1-1,-1-1 1,1 0 0,1 1-1,-1-1 1,0 1 0,0-1 0,0 0-1,1 1 1,-1-1 0,0 0-1,1 1 1,0-1 0,-1 0-1,1 0 1,0 1 0,-1-1 0,1 0-1,0 0 1,0 0 0,2 2-1,0-2-318,0 1-1,0-1 1,0 0-1,1-1 1,-1 1-1,0 0 1,0-1-1,0 0 1,1 1 0,-1-2-1,0 1 1,0 0-1,6-1 1,9-5-5922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3.972"/>
    </inkml:context>
    <inkml:brush xml:id="br0">
      <inkml:brushProperty name="width" value="0.035" units="cm"/>
      <inkml:brushProperty name="height" value="0.035" units="cm"/>
      <inkml:brushProperty name="color" value="#E71224"/>
    </inkml:brush>
  </inkml:definitions>
  <inkml:trace contextRef="#ctx0" brushRef="#br0">91 1 14907,'-5'15'671,"-1"0"0,-1-1 0,0 0 0,-10 15 0,10-20-439,1 1-1,0 0 1,1 0 0,0 1 0,1-1-1,0 1 1,0 0 0,2 1-1,-3 12 1,5-21-202,0-1 0,0 0 0,0 1-1,0-1 1,1 0 0,-1 0 0,1 1 0,-1-1 0,1 0-1,0 0 1,0 0 0,0 1 0,0-1 0,0 0 0,1 0-1,-1-1 1,0 1 0,1 0 0,0 0 0,-1-1 0,1 1-1,0-1 1,0 1 0,0-1 0,0 0 0,0 0 0,0 0-1,0 0 1,0 0 0,0 0 0,1-1 0,-1 1-1,0-1 1,3 1 0,0 0 37,-1-1 0,1 1 0,-1-1 0,1 0-1,-1 0 1,1-1 0,-1 0 0,1 1 0,-1-1 0,1-1-1,-1 1 1,0-1 0,0 1 0,1-1 0,-1-1 0,-1 1-1,5-3 1,-5 3-1,-1 0-1,0-1 1,1 1 0,-1 0-1,0-1 1,0 0-1,0 1 1,0-1-1,-1 0 1,1 0 0,-1 0-1,0 0 1,0 0-1,0 0 1,0 0-1,0-1 1,-1 1 0,1 0-1,-1 0 1,0-1-1,0 1 1,0 0-1,-1-1 1,0-4 0,0 5-26,-1-1 1,1 0-1,-1 1 1,0 0-1,0-1 1,0 1-1,0 0 1,-1 0-1,1 0 1,-1 0-1,0 1 1,0-1-1,0 1 1,0 0-1,0 0 1,0 0-1,-1 0 1,1 0-1,0 0 1,-8-1-1,3 1-170,-1 0 0,1 1 0,-1 0-1,-13 0 1,-11-2-2473,33 3 2589,0 0 1,1 0-1,-1 0 0,0 0 1,0 0-1,0 0 0,0 0 1,0 0-1,0 0 0,0 0 1,0 0-1,0 0 0,0 0 1,0 0-1,0 0 0,0 0 1,0 0-1,0 0 0,0 0 1,0 0-1,0-1 0,0 1 1,0 0-1,0 0 0,0 0 1,0 0-1,0 0 0,0 0 1,0 0-1,0 0 0,0 0 1,0 0-1,-1 0 0,1 0 1,0 0-1,0 0 0,0 0 1,0 0-1,0 0 0,15-4-705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6.634"/>
    </inkml:context>
    <inkml:brush xml:id="br0">
      <inkml:brushProperty name="width" value="0.035" units="cm"/>
      <inkml:brushProperty name="height" value="0.035" units="cm"/>
      <inkml:brushProperty name="color" value="#E71224"/>
    </inkml:brush>
  </inkml:definitions>
  <inkml:trace contextRef="#ctx0" brushRef="#br0">195 20 16940,'-2'-2'149,"1"0"1,0 1-1,-1 0 1,1-1 0,-1 1-1,0 0 1,1-1 0,-1 1-1,0 0 1,0 0-1,0 1 1,0-1 0,1 0-1,-1 1 1,0-1 0,0 1-1,0-1 1,-1 1-1,1 0 1,0 0 0,-2 0-1,0 1-4,1 0 0,-1 0 0,1 0 0,0 0 0,-1 0 0,1 1 0,0 0 0,0 0 0,0 0 0,0 0 0,-3 3 0,-6 6 80,1 1 0,0 0 0,1 0 0,-11 18 0,15-21-191,0 1 1,0 0 0,1 0 0,0 1 0,0 0 0,2 0-1,-6 21 1,9-32-38,0 1 0,0-1-1,0 0 1,0 1 0,0-1 0,0 0-1,0 1 1,0-1 0,0 0-1,0 1 1,0-1 0,0 0 0,0 1-1,0-1 1,0 0 0,1 1-1,-1-1 1,0 0 0,0 1 0,0-1-1,0 0 1,1 0 0,-1 1-1,0-1 1,0 0 0,1 0 0,-1 1-1,0-1 1,0 0 0,1 0-1,-1 0 1,0 1 0,1-1 0,-1 0-1,0 0 1,1 0 0,-1 0-1,0 0 1,1 0 0,-1 0-1,0 0 1,1 0 0,-1 0 0,1 0-1,-1 0 1,0 0 0,1 0-1,-1 0 1,0 0 0,1 0 0,-1 0-1,0 0 1,1-1 0,-1 1-1,1 0 1,22-12-224,-18 9 170,1 0-1,0 0 0,0 0 0,1 1-1,-1 0 1,0 0 0,1 0 0,-1 1-1,1 0 1,0 0 0,-1 1 0,9 0 0,-12 1 45,1-1 0,-1 1 0,1 0 0,-1 0 0,0 0 0,0 1 0,0-1 0,0 1 1,0 0-1,0-1 0,0 1 0,0 1 0,0-1 0,-1 0 0,0 1 0,1-1 0,-1 1 0,0 0 1,0 0-1,0-1 0,0 1 0,-1 1 0,2 4 0,0-2 70,-1 1 1,0 0-1,0 1 1,-1-1-1,0 0 0,0 0 1,-1 1-1,1-1 1,-2 0-1,1 0 0,-1 1 1,0-1-1,-1 0 1,0 0-1,0 0 0,-3 7 1,1-5 87,0-1 0,0 1 1,-1-1-1,0 0 0,0-1 1,-1 1-1,0-1 0,0 0 0,-1 0 1,0-1-1,0 0 0,-9 6 1,14-11-141,0 1 1,0-1-1,0 0 1,0 0-1,0 0 1,0 0-1,-1-1 1,1 1-1,0 0 1,0-1-1,-1 1 1,1-1-1,0 0 1,0 0-1,-1 0 1,1 0-1,0 0 1,-1-1-1,-1 0 1,2 1-52,1-1 0,-1 0 0,1 0 1,-1-1-1,1 1 0,0 0 0,-1 0 0,1-1 0,0 1 1,0 0-1,0-1 0,0 1 0,0-1 0,0 1 0,1-1 1,-1 0-1,1 1 0,-1-1 0,1 0 0,-1 0 0,1 1 0,0-1 1,0 0-1,0 0 0,0-1 0,2-25-234,6-2-140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7.504"/>
    </inkml:context>
    <inkml:brush xml:id="br0">
      <inkml:brushProperty name="width" value="0.035" units="cm"/>
      <inkml:brushProperty name="height" value="0.035" units="cm"/>
      <inkml:brushProperty name="color" value="#E71224"/>
    </inkml:brush>
  </inkml:definitions>
  <inkml:trace contextRef="#ctx0" brushRef="#br0">0 413 14635,'4'1'197,"0"1"0,-1-1 0,1 0 0,0 0 0,0 0 0,0 0 0,0-1 0,0 1 0,0-1 0,0 0 0,0 0 0,0-1 1,0 1-1,0-1 0,0 0 0,0 0 0,0 0 0,0-1 0,0 1 0,-1-1 0,1 0 0,-1 0 0,1 0 0,-1-1 0,0 1 0,0-1 0,0 0 0,0 0 0,0 0 0,3-5 0,0 0-3,0-1 0,-1 1 1,8-19-1,-12 23-163,1 1 0,-1 0 0,0-1 0,0 1 0,-1-1 0,1 1 0,-1-1 0,1 0 0,-1 1 0,0-1 0,-1 1 0,1-1 0,-1 1 0,-1-7 0,2 9-24,-1 0 0,1 0 0,-1 1 0,1-1 0,0 0 0,-1 0 0,0 1 1,1-1-1,-1 0 0,1 1 0,-1-1 0,0 1 0,0-1 0,1 1 0,-1-1 0,0 1 1,0-1-1,0 1 0,1 0 0,-1 0 0,0-1 0,0 1 0,0 0 0,0 0 0,0 0 1,1 0-1,-1 0 0,0 0 0,0 0 0,0 0 0,0 0 0,0 0 0,0 1 0,1-1 1,-1 0-1,0 0 0,0 1 0,0-1 0,1 1 0,-1-1 0,0 1 0,0 0 0,-5 2 32,1 1 0,0-1-1,0 1 1,-8 8-1,4-2 7,0 0 0,0 1-1,2 0 1,-9 13 0,14-19-27,-1 0-1,1 0 1,0 0 0,0 1 0,0-1 0,0 0-1,1 1 1,0-1 0,1 1 0,-1 0 0,1-1-1,0 8 1,0-12-14,0 0-1,0 0 0,1 0 1,-1 0-1,0 0 1,0 0-1,1 0 0,-1 0 1,0 0-1,1 0 1,-1 0-1,1-1 0,-1 1 1,1 0-1,-1 0 1,1 0-1,0 0 0,0-1 1,-1 1-1,1 0 1,0-1-1,0 1 0,0-1 1,0 1-1,-1-1 1,1 1-1,0-1 0,0 1 1,0-1-1,0 0 1,0 0-1,0 1 0,0-1 1,0 0-1,0 0 1,0 0-1,0 0 0,0 0 1,0 0-1,0-1 1,0 1-1,2-1 0,4-1 9,-1 0 1,1-1-1,-1 1 0,0-1 0,8-6 0,21-15 24,35-32 1,17-13-21,-85 68-16,2-2-1,1 0 0,-1 1-1,1-1 1,8-3 0,-12 6 0,0 0 1,0-1 0,0 1 0,0 0-1,0 0 1,0-1 0,0 1 0,0 0 0,0 0-1,0 0 1,0 0 0,0 0 0,0 1-1,0-1 1,-1 0 0,1 0 0,0 1-1,0-1 1,0 0 0,0 1 0,0-1-1,0 1 1,0-1 0,-1 1 0,1 0 0,0-1-1,0 1 1,-1 0 0,1-1 0,0 1-1,-1 0 1,1 0 0,0 1 0,1 3 0,0 0 0,-1 0 0,1 0 0,-1 0 0,0 0 0,-1 0 0,1 0 1,-1 7-1,-4 47 4,2-37 0,0 0 8,0-15-6,1 0-1,1 0 1,-1-1 0,1 1 0,1 0 0,1 11 0,-2-18-6,0 1-1,0-1 0,0 0 1,0 0-1,0 1 0,0-1 1,0 0-1,0 0 1,0 0-1,0 1 0,1-1 1,-1 0-1,0 0 0,0 0 1,0 0-1,0 1 0,0-1 1,1 0-1,-1 0 0,0 0 1,0 0-1,0 0 0,0 1 1,1-1-1,-1 0 1,0 0-1,0 0 0,0 0 1,1 0-1,-1 0 0,0 0 1,0 0-1,1 0 0,-1 0 1,0 0-1,0 0 0,0 0 1,1 0-1,-1 0 0,0 0 1,11-8-112,8-14-223,172-311-6068,-122 203 3116,-68 128 4543,-1 4-465,-2 7-164,-6 13-103,-7 10 814,-32 86 1754,42-105-2893,2 1 0,0-1 0,1 1 0,0-1 0,1 1 0,0 0 0,2 16 0,-1-26-177,1 0 0,0-1 0,0 1 0,0 0 0,0 0 0,0 0 0,1-1 0,0 1 0,-1-1 0,1 1 0,3 3 0,-4-6-17,0 0 1,0 0 0,0 0-1,1 0 1,-1 0-1,0 0 1,0 0 0,1-1-1,-1 1 1,0 0-1,1-1 1,-1 1-1,0-1 1,1 1 0,-1-1-1,1 0 1,-1 0-1,1 1 1,-1-1 0,1 0-1,-1 0 1,1-1-1,-1 1 1,1 0 0,-1 0-1,1-1 1,-1 1-1,0-1 1,1 1 0,-1-1-1,0 0 1,1 1-1,1-3 1,15-10 41,0-1 0,-1-1 1,-1 0-1,0-2 0,25-32 1,-8 9 21,109-131-1285,-157 187 54,-6 7-1727,-25 34 1,40-47 2583,0 0 0,0 0 1,1 0-1,1 1 0,-1-1 1,2 1-1,-4 15 0,1 4 978,-3 60-1,9-78-353,0-1-1,0 1 0,1-1 1,1 0-1,0 1 0,0-1 1,1 0-1,7 16 1,-10-26-270,1 0 1,-1 0-1,1 1 0,0-1 1,0 0-1,0 0 1,0 0-1,0 0 1,0 0-1,0 0 1,0 0-1,0-1 1,0 1-1,0 0 0,1 0 1,-1-1-1,0 1 1,0-1-1,1 1 1,-1-1-1,0 0 1,1 0-1,-1 1 1,1-1-1,-1 0 1,0 0-1,1 0 0,-1 0 1,0 0-1,1-1 1,-1 1-1,1 0 1,-1-1-1,0 1 1,0-1-1,1 1 1,-1-1-1,0 0 1,0 1-1,1-1 0,-1 0 1,0 0-1,0 0 1,0 0-1,1-1 1,16-17 247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8.139"/>
    </inkml:context>
    <inkml:brush xml:id="br0">
      <inkml:brushProperty name="width" value="0.035" units="cm"/>
      <inkml:brushProperty name="height" value="0.035" units="cm"/>
      <inkml:brushProperty name="color" value="#E71224"/>
    </inkml:brush>
  </inkml:definitions>
  <inkml:trace contextRef="#ctx0" brushRef="#br0">2 65 15059,'-1'11'463,"1"0"0,0 0 0,0 0 0,1 0 0,5 19 0,-6-28-401,1 0 1,-1 0-1,1 0 0,0-1 1,0 1-1,0 0 1,0 0-1,0-1 1,0 1-1,0 0 0,1-1 1,-1 1-1,1-1 1,-1 0-1,1 1 1,-1-1-1,1 0 0,0 0 1,-1 0-1,1 0 1,0 0-1,0-1 0,0 1 1,0 0-1,0-1 1,0 0-1,0 1 1,0-1-1,0 0 0,0 0 1,0 0-1,0 0 1,0 0-1,0-1 1,0 1-1,0 0 0,0-1 1,-1 0-1,4 0 1,6-4 25,-1 1 1,1-1 0,-1-1 0,0 0 0,0 0 0,-1-1-1,0 0 1,0-1 0,-1 0 0,1 0 0,-2-1-1,1 0 1,-1 0 0,-1 0 0,0-1 0,8-16-1,-14 24-84,1 0 0,0 1 0,-1-1 0,0 0 0,1 0 0,-1 0 0,0 1 0,0-1 0,0 0 0,0 0 0,0 0 0,0 0 0,-1-2 0,1 4-1,-1-1-1,1 0 1,0 0-1,-1 1 1,1-1-1,-1 0 1,1 1-1,-1-1 1,1 1-1,-1-1 1,1 1-1,-1-1 1,1 1-1,-1-1 1,0 1-1,1-1 1,-1 1-1,0 0 1,0-1-1,1 1 1,-2 0-1,-1-1 1,0 1-1,0 0 1,0 0-1,1 1 1,-1-1-1,0 0 1,0 1-1,1 0 1,-1 0-1,0-1 1,1 2-1,-1-1 1,1 0-1,-1 0 1,-2 3-1,-4 3-2,1 0 1,1 0-1,-1 1 1,1-1-1,1 2 0,-1-1 1,1 1-1,1 0 0,0 1 1,0-1-1,0 1 0,2 0 1,-1 0-1,1 0 1,0 0-1,1 1 0,-1 13 1,3-22 1,0 0 0,-1-1 0,1 1 0,0-1 0,0 1 0,1 0 0,-1-1 0,0 1 0,0-1 0,1 1 0,-1-1 0,1 1 0,-1-1 0,1 1 0,0-1 0,-1 1 0,1-1 0,0 0 0,0 0 0,1 2 0,0-2 1,-1-1-1,1 1 1,-1-1-1,0 1 0,1-1 1,-1 0-1,1 0 1,-1 0-1,1 0 1,-1 0-1,1 0 0,-1 0 1,1 0-1,-1-1 1,1 1-1,-1 0 1,0-1-1,1 1 0,-1-1 1,0 0-1,3-1 1,72-42 30,-62 34-32,1 0-1,0 2 0,1-1 1,0 2-1,0 0 0,26-7 1,-39 14-1,0-1 0,0 1 1,-1-1-1,1 1 0,0 0 0,0 0 1,0 1-1,0-1 0,0 0 0,0 1 1,0 0-1,-1-1 0,1 1 1,0 1-1,-1-1 0,1 0 0,0 0 1,-1 1-1,0 0 0,4 2 0,-2 0 14,-1-1-1,0 1 1,-1 0-1,1 0 1,-1 0-1,1 0 0,-1 1 1,-1-1-1,1 1 1,0-1-1,1 9 0,-2-7 8,0 2 42,1 0 1,0 0-1,1-1 0,6 15 1,-9-21-47,1 1 0,0-1 0,0 0 0,0 1 0,0-1 0,0 0 0,0 1 1,1-1-1,-1 0 0,0 0 0,1 0 0,-1 0 0,0 0 0,1-1 0,-1 1 1,1 0-1,-1-1 0,1 1 0,0-1 0,-1 1 0,1-1 0,0 0 0,-1 0 1,1 1-1,-1-1 0,1 0 0,0-1 0,-1 1 0,4-1 0,2-1 37,0 0-1,0 0 0,-1-1 0,1 0 1,-1-1-1,12-8 0,37-31 129,-26 18-119,-20 17-62,-6 5-11,1 0 1,-1 0-1,0 1 0,1-1 0,0 1 1,0 0-1,0 0 0,0 0 0,0 0 0,0 1 1,8-2-1,-11 3-5,0 0 0,0 0 0,0 0 0,0 1 0,0-1 1,0 1-1,-1-1 0,1 0 0,0 1 0,0 0 0,0-1 0,0 1 1,-1 0-1,1-1 0,0 1 0,0 0 0,-1 0 0,1-1 1,-1 1-1,1 0 0,-1 0 0,1 0 0,-1 0 0,1 0 0,-1 0 1,0 0-1,0 0 0,1 0 0,-1 0 0,0 0 0,0 0 0,0 0 1,0 1-1,1 42-129,-2-34 654,2-7-503,3-10 14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8.981"/>
    </inkml:context>
    <inkml:brush xml:id="br0">
      <inkml:brushProperty name="width" value="0.035" units="cm"/>
      <inkml:brushProperty name="height" value="0.035" units="cm"/>
      <inkml:brushProperty name="color" value="#E71224"/>
    </inkml:brush>
  </inkml:definitions>
  <inkml:trace contextRef="#ctx0" brushRef="#br0">154 174 16283,'1'-1'60,"-1"1"-1,0-1 0,0 1 1,0-1-1,1 1 0,-1-1 0,0 1 1,0-1-1,0 1 0,0-1 0,0 1 1,0-1-1,0 1 0,0-1 0,0 1 1,0-1-1,0 1 0,0-1 1,-1 1-1,1-1 0,0 1 0,0-1 1,0 1-1,-1-1 0,1 1 0,0-1 1,-1 1-1,1 0 0,0-1 1,-1 1-1,1-1 0,-1 1 0,1 0 1,0 0-1,-1-1 0,1 1 0,-1 0 1,1 0-1,-1-1 0,1 1 0,-1 0 1,1 0-1,-1 0 0,1 0 1,-1 0-1,1 0 0,-1 0 0,1 0 1,-1 0-1,1 0 0,-1 0 0,1 0 1,-2 0-1,-1 1 148,-1-1 0,1 1 0,0 0 0,-1 0 0,1 0 0,0 1 0,-4 1 1,-4 4 130,0 1 0,0 0 0,1 0 0,-15 17 0,21-20-291,-1 0 0,1 0-1,0 0 1,1 0 0,-1 1 0,1 0 0,0 0 0,1 0 0,-1 0 0,1 0 0,-2 9 0,4-15-45,0 0 0,0 0 0,0 1 0,0-1-1,0 0 1,0 0 0,0 0 0,0 1 0,0-1-1,0 0 1,0 0 0,0 0 0,0 1 0,0-1-1,0 0 1,0 0 0,0 0 0,0 1 0,0-1 0,0 0-1,0 0 1,0 0 0,1 1 0,-1-1 0,0 0-1,0 0 1,0 0 0,0 0 0,0 1 0,0-1-1,1 0 1,-1 0 0,0 0 0,0 0 0,0 0 0,0 0-1,1 0 1,-1 1 0,0-1 0,0 0 0,0 0-1,1 0 1,-1 0 0,0 0 0,0 0 0,0 0-1,1 0 1,-1 0 0,0 0 0,15-7 36,12-15-20,-6 2 6,20-30 0,-23 28 4,26-26 0,-43 48-28,-1 0 0,0 0 0,0 0 0,0-1 0,0 1 0,0 0 0,0 0 0,1 0 0,-1 0 0,0-1 0,0 1 0,0 0 0,0 0 0,1 0 0,-1 0 0,0 0 0,0 0 0,0 0 0,0 0 0,1-1 0,-1 1 0,0 0 0,0 0 0,0 0 0,1 0 0,-1 0 0,0 0 0,0 0 0,1 0 0,-1 0 0,0 0 0,0 0 0,0 1 0,1-1 0,-1 0 0,0 0 0,0 0 0,0 0 0,1 0-1,0 10-9,-7 20-20,5-25 24,0 0 2,-16 86-44,16-79 43,0 0 0,0 0 0,1 0 0,1 0 0,2 16 0,-3-26-3,1 0 1,-1-1-1,0 1 1,1 0-1,-1-1 1,1 1-1,-1-1 1,1 1 0,0-1-1,0 1 1,0-1-1,0 1 1,0-1-1,0 0 1,0 0-1,0 1 1,0-1-1,1 0 1,1 1 0,-2-2-21,0 1 0,0-1 1,1 0-1,-1 0 0,0 1 1,1-1-1,-1 0 1,0 0-1,1 0 0,-1-1 1,0 1-1,1 0 1,-1 0-1,0-1 0,0 1 1,1-1-1,-1 1 1,2-2-1,3-2-176,1 0 1,-1 0-1,0-1 0,0 0 1,-1-1-1,8-8 1,21-30-1197,-2-2 1,34-67 0,7-10-1854,-61 108 2792,-6 9 429,-6 6 44,0 0 0,0 0 0,0 0 0,0 0 1,0 0-1,0 0 0,0 0 0,0 0 0,0 0 0,0 1 0,0-1 0,0 0 1,0 0-1,0 0 0,0 0 0,0 0 0,0 0 0,0 0 0,0 0 1,0 0-1,0 0 0,0 0 0,0 0 0,0 0 0,0 0 0,0 0 0,0 0 1,0 0-1,0 0 0,1 0 0,-1 1 0,0-1 0,0 0 0,0 0 1,0 0-1,0 0 0,0 0 0,0 0 0,0 0 0,0 0 0,0 0 0,0 0 1,0 0-1,0 0 0,0 0 0,0 0 0,0 0 0,0 0 0,1 0 0,-1 0 1,0 0-1,0 0 0,0 0 0,0 0 0,0 0 0,0 0 0,0-1 1,0 1-1,0 0 0,0 0 0,0 0 0,0 0 0,0 0 0,0 0 0,0 0 1,0 0-1,-3 15 479,-1 0 1,-1 0-1,0 0 1,-1-1-1,-12 21 0,-9 23 1207,25-54-1587,-5 14 397,1 0 0,0 0 0,-4 23 0,10-41-492,0 1 0,0 0 0,-1 0-1,1-1 1,0 1 0,0 0 0,0-1-1,0 1 1,0 0 0,0 0 0,0-1 0,0 1-1,0 0 1,0 0 0,0-1 0,0 1 0,1 0-1,-1 0 1,0-1 0,1 1 0,-1 0-1,0-1 1,1 1 0,-1 0 0,1-1 0,-1 1-1,1-1 1,-1 1 0,1-1 0,-1 1-1,1-1 1,-1 1 0,1-1 0,0 0 0,-1 1-1,1-1 1,0 0 0,0 1 0,-1-1 0,1 0-1,0 0 1,-1 0 0,1 0 0,0 1-1,0-1 1,0 0 0,-1 0 0,1-1 0,0 1-1,-1 0 1,1 0 0,0 0 0,0 0 0,-1-1-1,1 1 1,0 0 0,-1-1 0,1 1-1,0-1 1,6-2-18,0 0 0,-1 0 0,0-1 0,10-7-1,4-5-99,-7 5-67,28-19-1,-38 28 131,0 0 0,0 0-1,0 1 1,0-1-1,0 1 1,1 0 0,-1 0-1,0 0 1,1 1 0,-1-1-1,0 1 1,1 0 0,-1 0-1,1 0 1,5 1-1,-7-1 32,-1 1 0,1 0-1,-1-1 1,0 1 0,1 0-1,-1 0 1,0 0-1,0 0 1,1 0 0,-1 1-1,0-1 1,0 0-1,0 1 1,0-1 0,-1 0-1,1 1 1,0-1-1,-1 1 1,1-1 0,0 1-1,-1-1 1,0 1 0,1 0-1,-1-1 1,0 1-1,0-1 1,0 1 0,0 0-1,0 2 1,-1 3 85,1 0 0,-1 0 0,0 1 0,-1-1 0,-2 9 0,-1-5 146,0 1-1,-1 0 1,0-1-1,0 0 0,-1-1 1,-10 12-1,14-18-145,0-1-1,0 1 1,0-1-1,-1 1 1,1-1-1,-1 0 1,0 0-1,0-1 1,0 1-1,-1-1 1,1 0-1,0 0 1,-1 0-1,1-1 1,-1 0-1,0 0 1,1 0 0,-1 0-1,-5 0 1,8-1-91,-1-1 1,1 1-1,0 0 1,0-1-1,0 0 1,0 1 0,0-1-1,0 0 1,0 0-1,0 0 1,0 0 0,0 0-1,1 0 1,-1-1-1,0 1 1,1-1-1,-1 1 1,1-1 0,0 0-1,-1 1 1,1-1-1,0 0 1,0 0-1,0 0 1,0 0 0,0 0-1,1 0 1,-2-4-1,1 2 24,1 0-1,-1 0 0,1 0 0,0 0 0,0 0 0,0 0 0,1 0 1,-1 1-1,1-1 0,0 0 0,0 0 0,0 0 0,1 1 0,-1-1 1,3-4-1,14-17-176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09.513"/>
    </inkml:context>
    <inkml:brush xml:id="br0">
      <inkml:brushProperty name="width" value="0.035" units="cm"/>
      <inkml:brushProperty name="height" value="0.035" units="cm"/>
      <inkml:brushProperty name="color" value="#E71224"/>
    </inkml:brush>
  </inkml:definitions>
  <inkml:trace contextRef="#ctx0" brushRef="#br0">110 112 14683,'0'0'78,"0"0"-1,0 0 0,0 1 1,0-1-1,-1 0 1,1 0-1,0 1 1,0-1-1,0 0 0,0 0 1,0 1-1,0-1 1,0 0-1,1 1 1,-1-1-1,0 0 1,0 0-1,0 1 0,0-1 1,0 0-1,0 0 1,0 0-1,1 1 1,-1-1-1,0 0 0,0 0 1,0 0-1,0 1 1,1-1-1,-1 0 1,0 0-1,0 0 0,0 0 1,1 1-1,-1-1 1,0 0-1,0 0 1,1 0-1,-1 0 0,0 0 1,0 0-1,1 0 1,-1 0-1,0 0 1,1 0-1,13-9 1796,16-25-289,-27 30-1235,-1 2-244,15-23 720,-16 24-797,-1 0 0,1 0 0,-1 0 0,1 0 0,-1 0 1,1 0-1,-1 0 0,0 0 0,0 0 0,1 0 0,-1-1 0,0 1 0,0 0 0,0 0 0,0 0 0,0 0 0,-1 0 0,1 0 0,0-1 0,0 1 0,-1 0 0,1 0 0,-1-1 0,0 1-15,0 1 0,0-1 0,0 0 0,0 1-1,1-1 1,-1 1 0,0-1 0,0 1 0,0 0 0,0-1-1,0 1 1,-1 0 0,1 0 0,0 0 0,0-1 0,0 1-1,0 0 1,0 1 0,0-1 0,0 0 0,0 0-1,0 0 1,0 1 0,0-1 0,0 0 0,0 1 0,0-1-1,-2 2 1,-29 16 85,29-17-89,-8 7 6,0 0 0,0 1 0,0 0 0,-16 20 0,21-22-14,1 0-1,0 0 1,1 0 0,-1 0-1,1 1 1,1 0 0,-1 0-1,1 0 1,-2 9 0,5-17-2,0 1 1,-1 0-1,1-1 1,0 1-1,0 0 1,-1-1 0,1 1-1,0 0 1,0 0-1,0-1 1,0 1-1,0 0 1,0 0 0,0-1-1,0 1 1,0 0-1,1 0 1,-1-1-1,0 1 1,0 0 0,1-1-1,-1 1 1,0 0-1,1-1 1,-1 1-1,0 0 1,1-1 0,-1 1-1,1-1 1,-1 1-1,1-1 1,0 1-1,-1-1 1,1 1 0,-1-1-1,1 1 1,0-1-1,-1 0 1,1 0-1,0 1 1,0-1 0,-1 0-1,1 0 1,0 0-1,0 0 1,-1 1-1,1-1 1,0 0 0,0 0-1,0-1 1,6 0-5,0 0 1,-1-1 0,1 0-1,10-4 1,-9 3-2,30-11-21,0 1 0,54-9 1,-72 19 41,0 0 1,1 2 0,-1 0-1,1 1 1,-1 1 0,32 6 0,-54-33 862,-7 1-432,7 19-387,-1-1 0,1 1 0,0-1 0,0 0 1,1 0-1,-1 0 0,1-14 0,1 20-64,1 0-1,-1-1 1,0 1-1,1 0 1,-1 0 0,1 0-1,0 0 1,-1 0-1,1 0 1,0 0-1,-1 0 1,1 0 0,0 0-1,0 0 1,0 1-1,0-1 1,0 0-1,0 1 1,0-1-1,0 0 1,0 1 0,0-1-1,1 1 1,-1 0-1,0-1 1,0 1-1,0 0 1,2 0 0,39-2-822,-32 2 456,55 5-178,-30 0 194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0.762"/>
    </inkml:context>
    <inkml:brush xml:id="br0">
      <inkml:brushProperty name="width" value="0.035" units="cm"/>
      <inkml:brushProperty name="height" value="0.035" units="cm"/>
      <inkml:brushProperty name="color" value="#E71224"/>
    </inkml:brush>
  </inkml:definitions>
  <inkml:trace contextRef="#ctx0" brushRef="#br0">166 126 14955,'2'-2'140,"-1"0"0,0 0 0,-1 0 0,1 0 0,0 0 0,0 0 0,-1 0 0,1 0 0,-1 0 0,0 0 0,0 0 0,0 0 0,0-1 0,0 1 0,-1-3 0,1 4-93,0 0 1,0 1-1,-1-1 1,1 1-1,0-1 0,-1 1 1,1-1-1,-1 1 0,1-1 1,0 1-1,-1-1 1,1 1-1,-1 0 0,1-1 1,-1 1-1,0-1 0,1 1 1,-1 0-1,1 0 1,-2-1-1,0 1 49,0 0 0,0-1 1,0 1-1,0 0 0,1 0 0,-1 1 0,0-1 1,0 0-1,0 1 0,-2 0 0,-4 2 24,1 0-1,-1 1 1,1 0-1,1 0 1,-1 1 0,0-1-1,1 1 1,0 1-1,0-1 1,1 1 0,-1 0-1,1 1 1,0-1-1,-5 10 1,4-5-78,1-1 1,0 1-1,0 0 1,1 0 0,0 0-1,1 0 1,0 1-1,1-1 1,-1 15-1,2-23-40,1 1 0,0-1 0,1 0 0,-1 1-1,0-1 1,1 0 0,0 1 0,0-1 0,2 6 0,-2-8-1,0 0 0,-1 0 0,1 1 0,0-1 0,0 0 0,0 0 0,0 0 0,0 0 0,0-1 0,1 1 0,-1 0 0,0 0-1,0-1 1,1 1 0,-1 0 0,0-1 0,1 0 0,-1 1 0,0-1 0,1 0 0,-1 1 0,1-1 0,-1 0 0,0 0 0,4-1 0,2 0 1,1 0 0,0-1 0,0 0 0,-1-1 0,1 0 1,-1 0-1,0 0 0,0-1 0,0 0 0,9-7 0,10-9 11,26-26 1,-22 18 54,-1-2 0,-2 0 0,42-62 0,-51 52 32,-18 39-96,1-1 1,-1 1-1,0 0 1,1 0 0,-1 0-1,0 0 1,0-1-1,0 1 1,0 0 0,0 0-1,0-1 1,-1 1-1,1-1 1,-1 1-3,1 1 1,0 0-1,-1-1 0,1 1 1,0 0-1,-1-1 0,1 1 1,-1 0-1,1 0 0,0 0 1,-1-1-1,1 1 0,-1 0 0,1 0 1,-1 0-1,1 0 0,-1 0 1,1 0-1,-1 0 0,1 0 1,-1 0-1,1 0 0,-1 0 1,1 0-1,-1 0 0,1 0 1,-1 0-1,1 1 0,0-1 1,-1 0-1,1 0 0,-1 1 0,1-1 1,-1 0-1,-5 4 2,1-1-1,-1 0 1,1 1-1,0 0 1,0 0 0,1 1-1,-1-1 1,1 1-1,0 0 1,0 0 0,-6 12-1,3-6 1,1 1 1,1 0-1,0 0 0,-7 25 0,10-31 7,1 0 0,0 1 0,0-1 0,1 1 0,-1-1 0,1 1 0,1-1 0,-1 1 0,1-1 0,0 0 0,0 1 0,4 7 0,-4-11-4,1 1 0,0-1 0,0 0 1,0 0-1,1 0 0,-1 0 0,1 0 1,0-1-1,0 1 0,-1-1 0,2 1 1,-1-1-1,0 0 0,0 0 0,1-1 1,-1 1-1,1-1 0,-1 0 0,1 0 1,0 0-1,-1 0 0,6 0 0,5 0 17,-1 0 0,0-1-1,0 0 1,0-1-1,0-1 1,0 0 0,0-1-1,0-1 1,-1 1-1,14-7 1,-9 2 7,0 0-1,0-1 1,-1 0 0,0-2 0,-1 0-1,21-19 1,-20 9 43,-15 20-37,-8 12-30,4-5-11,1 0 1,0-1-1,0 1 1,0 0-1,1 0 1,0 0-1,0 0 1,0 0-1,1 0 1,1 9-1,-1-13 3,0 0 0,0 0 0,0 0 0,1 0 0,-1 0 0,1 1-1,-1-1 1,1 0 0,0 0 0,0-1 0,0 1 0,0 0 0,0 0 0,0 0 0,0-1 0,1 1-1,-1 0 1,1-1 0,-1 0 0,1 1 0,0-1 0,-1 0 0,1 0 0,0 0 0,0 0 0,0 0 0,0 0-1,0 0 1,0-1 0,0 1 0,0-1 0,4 1 0,0-1 5,1 0 0,0-1 1,-1 0-1,1 0 0,-1 0 1,1-1-1,-1 0 0,1 0 0,-1-1 1,0 0-1,0 0 0,0 0 1,7-6-1,-6 3 8,1 0 0,-1 0-1,0 0 1,0-1 0,-1 0 0,0 0 0,0-1 0,9-15 0,-14 22-10,-1 0 0,1-1 1,-1 1-1,1 0 1,-1 0-1,1-1 1,-1 1-1,0 0 0,0 0 1,1-1-1,-1 1 1,0 0-1,0-1 0,-1-1 1,1 2-3,0 1 1,0-1 0,0 1-1,-1-1 1,1 1 0,0 0-1,-1-1 1,1 1-1,0-1 1,-1 1 0,1 0-1,0-1 1,-1 1 0,1 0-1,-1-1 1,1 1-1,-1 0 1,1-1 0,0 1-1,-1 0 1,1 0-1,-1 0 1,1 0 0,-2-1-1,0 1 0,1 0 0,-1 0 0,0 0 0,0 1 0,1-1 0,-1 0 0,0 1-1,0-1 1,1 1 0,-1-1 0,1 1 0,-1 0 0,0 0 0,1 0 0,-1 0-1,1 0 1,0 0 0,-1 0 0,-1 2 0,1 0-2,0-1-1,0 1 1,0-1 0,0 1 0,1 0-1,-1 0 1,1-1 0,-1 1 0,1 0-1,0 0 1,0 0 0,1 1-1,-1-1 1,1 0 0,-1 0 0,1 0-1,0 0 1,0 1 0,0-1 0,1 0-1,-1 0 1,1 0 0,1 4-1,-1-5 3,0 1-1,1 0 0,-1-1 1,1 1-1,-1-1 0,1 0 1,0 1-1,0-1 0,0 0 1,1 0-1,-1 0 0,0-1 1,1 1-1,-1 0 0,1-1 1,-1 1-1,1-1 0,0 0 1,0 0-1,0 0 0,-1-1 1,1 1-1,0 0 0,0-1 1,4 0-1,-4 0-51,0 1 1,0-1-1,1-1 0,-1 1 0,0 0 1,0-1-1,0 1 0,1-1 1,-1 0-1,0 0 0,0-1 1,0 1-1,-1 0 0,1-1 1,0 0-1,0 0 0,-1 0 1,1 0-1,-1 0 0,0 0 0,0 0 1,1-1-1,-2 1 0,1-1 1,0 0-1,0 0 0,-1 1 1,1-1-1,-1 0 0,0 0 1,0 0-1,1-5 0,0-15-254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1.310"/>
    </inkml:context>
    <inkml:brush xml:id="br0">
      <inkml:brushProperty name="width" value="0.035" units="cm"/>
      <inkml:brushProperty name="height" value="0.035" units="cm"/>
      <inkml:brushProperty name="color" value="#E71224"/>
    </inkml:brush>
  </inkml:definitions>
  <inkml:trace contextRef="#ctx0" brushRef="#br0">34 1 16331,'-9'11'1441,"2"6"-1001,0 2-272,1-2 440,2 0-32,4-15-208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1.967"/>
    </inkml:context>
    <inkml:brush xml:id="br0">
      <inkml:brushProperty name="width" value="0.035" units="cm"/>
      <inkml:brushProperty name="height" value="0.035" units="cm"/>
      <inkml:brushProperty name="color" value="#E71224"/>
    </inkml:brush>
  </inkml:definitions>
  <inkml:trace contextRef="#ctx0" brushRef="#br0">1 1 13963,'1'0'115,"-1"1"0,1-1 1,0 1-1,0 0 0,-1-1 0,1 1 0,0 0 0,-1 0 1,1 0-1,-1-1 0,1 1 0,-1 0 0,0 0 0,1 0 1,-1 0-1,0 0 0,0 0 0,1 0 0,-1 0 0,0 0 1,0 0-1,0 0 0,0 1 0,-2 33 730,1-22-1,-6 272 2390,9-273-3121,3-12 49,-4-2-141,0 1-1,1-1 1,-1 0 0,0 0 0,0 1 0,-1-1-1,1 0 1,0 0 0,0-2 0,2-13 26,0-1 1,-2 1 0,0 0 0,0 0-1,-2-1 1,0 1 0,-1 0 0,-1 0-1,-8-31 1,15 56-42,0 0-1,1 0 1,1-1-1,-1 0 1,1 0-1,0 0 1,1-1-1,0 0 1,11 8-1,-9-6-9,1-1 0,0-1 1,1 0-1,-1 0 0,1-1 0,1-1 0,20 7 0,-26-10 6,1-1 0,-1 1-1,1-1 1,0 0 0,-1-1 0,1 0-1,-1 0 1,1 0 0,-1-1-1,1 0 1,-1 0 0,0 0 0,0-1-1,0 0 1,0 0 0,0-1 0,-1 1-1,0-1 1,0-1 0,7-6-1,-5 4 10,-1 0-1,0 0 1,0 0-1,-1-1 0,0 0 1,0-1-1,-1 1 0,0-1 1,0 1-1,-1-1 0,0 0 1,-1-1-1,2-17 1,-3 24-5,-1 1 0,0-1-1,0 1 1,-1-1 0,1 1 0,-1-1 0,1 1 0,-1-1 0,0 1 0,-1-3 0,2 5-4,0-1 0,0 1 0,-1-1 0,1 1 0,0-1 0,-1 1 0,1 0-1,-1-1 1,1 1 0,-1-1 0,1 1 0,-1 0 0,1 0 0,-1-1 0,1 1-1,-1 0 1,1 0 0,-1-1 0,1 1 0,-1 0 0,1 0 0,-1 0 0,1 0 0,-1 0-1,0 0 1,1 0 0,-1 0 0,1 0 0,-1 0 0,1 0 0,-1 1 0,0-1 0,1 0-1,-1 0 1,1 0 0,-1 1 0,1-1 0,-1 0 0,1 1 0,0-1 0,-1 0-1,1 1 1,-1-1 0,1 1 0,0-1 0,-1 0 0,1 1 0,0-1 0,-1 1 0,-6 8 15,0 0 1,0 0 0,1 1 0,1 0 0,0 0 0,0 0-1,0 1 1,2 0 0,-1-1 0,1 1 0,1 1 0,0-1-1,1 0 1,0 0 0,1 21 0,0-30-37,0 0 1,0 0-1,0 0 0,0-1 1,0 1-1,1 0 1,-1 0-1,1-1 0,-1 1 1,1 0-1,0-1 1,-1 1-1,1 0 0,0-1 1,0 1-1,0-1 0,1 1 1,-1-1-1,0 0 1,0 0-1,1 1 0,-1-1 1,1 0-1,-1 0 0,1 0 1,-1-1-1,1 1 1,0 0-1,-1 0 0,1-1 1,0 1-1,-1-1 0,3 1 1,1-1-46,0-1 0,-1 1 1,1-1-1,0 0 0,-1 0 0,1 0 1,-1 0-1,1-1 0,-1 0 1,0 0-1,1 0 0,3-3 0,21-15-226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2.534"/>
    </inkml:context>
    <inkml:brush xml:id="br0">
      <inkml:brushProperty name="width" value="0.035" units="cm"/>
      <inkml:brushProperty name="height" value="0.035" units="cm"/>
      <inkml:brushProperty name="color" value="#E71224"/>
    </inkml:brush>
  </inkml:definitions>
  <inkml:trace contextRef="#ctx0" brushRef="#br0">117 234 16604,'-16'18'699,"1"1"1,1 0 0,1 1 0,-15 30 0,22-39-520,2 1-1,-1 0 1,1 1-1,1-1 1,0 1-1,1-1 1,0 1-1,1 0 1,0 21-1,1-31-149,1 0 0,-1 0 0,0 0 0,1 0 0,0 0 0,0 0 0,-1-1 0,2 1 0,-1 0 0,0 0 0,0-1 0,1 1 0,0-1 0,-1 1 0,5 3 0,-5-5-19,1 1 1,0-1-1,0 0 0,0 0 1,0 0-1,0 0 0,0-1 1,0 1-1,0 0 1,0-1-1,0 0 0,0 1 1,0-1-1,0 0 0,0 0 1,1 0-1,-1 0 1,0 0-1,0-1 0,0 1 1,0-1-1,3 0 1,3-2-4,-1-1 1,1 1 0,-1-1 0,1-1 0,-1 1-1,-1-1 1,1-1 0,-1 1 0,0-1 0,0 0-1,0 0 1,-1-1 0,5-7 0,-1 1 5,-1 0-1,-1-1 1,0 0 0,-1 0 0,0 0 0,4-20 0,-6 7 12,-5 19-8,-5 18 8,1 5-22,0 0-1,2 1 1,0-1 0,0 1-1,2 0 1,0 0-1,0-1 1,2 1 0,3 24-1,-4-39-1,0 1 0,0 0 0,1-1 0,-1 1 0,1-1 0,-1 1 0,1 0 0,0-1 0,-1 1 0,1-1 0,0 0 0,0 1 0,0-1 0,0 0 0,0 1 0,1-1 0,-1 0 0,0 0 0,2 1 0,-1-1-25,-1-1-1,0 0 0,0 1 1,1-1-1,-1 0 1,0 0-1,1 0 1,-1 0-1,1 0 0,-1 0 1,0 0-1,1-1 1,-1 1-1,0 0 0,0-1 1,1 1-1,-1-1 1,2 0-1,3-3-175,-1 1 1,1-1-1,-1 0 0,0-1 1,-1 1-1,1-1 0,-1 0 1,5-7-1,5-10-734,-1-1 1,-1-1-1,-1 0 1,-1-1-1,-1 1 1,7-34 0,22-161-2356,-27 135 6205,-21 167 5429,-8 177-6646,18-239-1670,0 12-294,0 0 1,10 59-1,-9-90 178,-1 0 1,1 0-1,-1 0 0,1-1 1,-1 1-1,1 0 1,0-1-1,0 1 0,0 0 1,0-1-1,2 3 0,-3-4 71,0 0-1,0 0 1,0 0 0,1 1-1,-1-1 1,0 0-1,0 0 1,0 0-1,1 0 1,-1 0-1,0 0 1,0 0-1,0 0 1,1 0-1,-1 0 1,0 0 0,0 0-1,1 0 1,-1 0-1,0 0 1,0 0-1,1 0 1,-1 0-1,0 0 1,0 0-1,0 0 1,1 0 0,-1 0-1,0-1 1,0 1-1,1 0 1,6-13-382,0-8-213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2.265"/>
    </inkml:context>
    <inkml:brush xml:id="br0">
      <inkml:brushProperty name="width" value="0.025" units="cm"/>
      <inkml:brushProperty name="height" value="0.025" units="cm"/>
    </inkml:brush>
  </inkml:definitions>
  <inkml:trace contextRef="#ctx0" brushRef="#br0">32 0 9993,'0'0'10757,"-5"9"-10052,-18 28-540,23-37-160,-1 0-1,1 1 0,0-1 1,-1 1-1,1-1 1,0 1-1,0-1 0,-1 1 1,1-1-1,0 1 0,0-1 1,0 1-1,0-1 0,0 1 1,0-1-1,0 1 0,0 0 1,0-1-1,0 1 0,0-1 1,0 1-1,0-1 0,0 1 1,0-1-1,1 1 0,-1-1 1,0 1-1,0-1 0,0 1 1,1-1-1,-1 1 1,0-1-1,1 1 0,-1-1 1,1 0-1,-1 1 0,0-1 1,1 1-1,-1-1 0,1 0 1,-1 0-1,1 1 0,-1-1 1,1 0-1,-1 0 0,1 0 1,-1 1-1,1-1 0,-1 0 1,1 0-1,-1 0 0,1 0 1,0 0-1,32 0 69,-30 0-55,-1 0-51,0 0 0,0 0 1,0-1-1,0 1 0,0-1 0,0 1 0,0-1 0,0 0 1,0 0-1,0 0 0,0 0 0,-1 0 0,1 0 0,0 0 1,-1-1-1,1 1 0,-1 0 0,1-1 0,-1 1 0,2-4 1,18-13-443,-20 17 523,-4 3 9,1-1 0,-1 1-1,1 0 1,-1 0-1,1 0 1,0 0-1,0 1 1,0-1 0,-2 3-1,3-3-8,-51 68 1372,48-64-1326,1 0-1,-1 1 1,1-1 0,0 1-1,1-1 1,0 1 0,0 0-1,0 0 1,1 0 0,0 9 0,1-16-187,-1 1 1,1 0-1,0-1 1,0 1 0,1 0-1,-1-1 1,0 1-1,0-1 1,0 1 0,0 0-1,0-1 1,1 1-1,-1-1 1,0 1 0,1-1-1,-1 1 1,0 0-1,1-1 1,-1 1 0,0-1-1,1 0 1,-1 1-1,1-1 1,-1 1 0,1-1-1,-1 0 1,1 1-1,0-1 1,-1 0 0,2 1-1,12 0-8146,-4-1-3207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2.924"/>
    </inkml:context>
    <inkml:brush xml:id="br0">
      <inkml:brushProperty name="width" value="0.035" units="cm"/>
      <inkml:brushProperty name="height" value="0.035" units="cm"/>
      <inkml:brushProperty name="color" value="#E71224"/>
    </inkml:brush>
  </inkml:definitions>
  <inkml:trace contextRef="#ctx0" brushRef="#br0">1 60 12923,'2'9'283,"0"0"0,1 0 0,0 0 0,1-1 0,0 1-1,0-1 1,1 0 0,0 0 0,10 12 0,-12-18-200,-1 0 0,1 1 1,-1-1-1,1 0 0,-1 0 0,1-1 0,0 1 0,0 0 0,0-1 0,0 0 0,0 0 0,0 0 0,1 0 0,-1 0 1,0-1-1,0 1 0,1-1 0,-1 0 0,0 0 0,1 0 0,-1 0 0,0-1 0,0 1 0,1-1 0,-1 0 0,0 0 1,0 0-1,0 0 0,0-1 0,4-2 0,0 0 76,-1 0-1,0 0 1,0-1-1,-1 0 1,0 0 0,1 0-1,-2-1 1,1 0 0,5-9-1,-7 11-75,-1 1-1,1-2 0,-1 1 1,0 0-1,-1 0 1,1-1-1,-1 1 0,0-1 1,0 1-1,0-1 1,-1 1-1,1-1 1,-1 0-1,0 1 0,0-1 1,-2-4-1,2 7-64,0 1-1,0-1 1,0 1 0,-1-1-1,1 1 1,-1 0 0,1-1-1,-1 1 1,1 0 0,-1-1-1,0 1 1,0 0-1,0 0 1,0 0 0,0 0-1,0 0 1,0 0 0,0 0-1,0 0 1,0 0 0,0 0-1,-1 0 1,1 1-1,0-1 1,-1 0 0,1 1-1,0-1 1,-1 1 0,1 0-1,-1 0 1,1-1 0,0 1-1,-1 0 1,1 0-1,-1 0 1,1 0 0,-1 0-1,1 1 1,-1-1 0,1 0-1,0 1 1,-1-1-1,1 1 1,-2 0 0,-2 2 20,0-1 1,0 1-1,1 0 0,-1 0 1,1 1-1,0-1 1,0 1-1,0 0 1,0 0-1,-5 8 0,4-2 24,-1 0 0,1 0 0,1 0 0,-1 1 0,2 0 0,0 0-1,-3 15 1,5-21-58,1 0-1,-1 0 0,1 0 0,0 0 1,0 1-1,0-1 0,1 0 1,0 0-1,0 0 0,0 0 1,1 0-1,-1 0 0,1 0 0,0-1 1,1 1-1,-1 0 0,1-1 1,4 5-1,-4-6-28,-1-1 0,1 1 0,0-1 0,1 0 0,-1 0 0,0 0 0,1-1 0,-1 1 0,1-1 0,-1 0 0,1 0 0,0 0 0,-1 0 0,1-1 0,0 1 0,-1-1 1,1 0-1,0 0 0,0 0 0,0-1 0,-1 0 0,1 1 0,0-1 0,4-2 0,37-19-155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3.552"/>
    </inkml:context>
    <inkml:brush xml:id="br0">
      <inkml:brushProperty name="width" value="0.035" units="cm"/>
      <inkml:brushProperty name="height" value="0.035" units="cm"/>
      <inkml:brushProperty name="color" value="#E71224"/>
    </inkml:brush>
  </inkml:definitions>
  <inkml:trace contextRef="#ctx0" brushRef="#br0">252 74 13675,'-2'-7'430,"1"0"0,-1 0 1,0 0-1,0 0 0,-1 0 1,-4-7-1,6 13-346,0 0 1,0-1 0,0 1-1,0 0 1,0 0-1,0 0 1,0 0 0,0 0-1,0 0 1,-1 0 0,1 0-1,0 1 1,-1-1-1,1 0 1,0 1 0,-1-1-1,1 1 1,-1 0 0,1-1-1,-1 1 1,1 0-1,-1 0 1,1 0 0,-1 0-1,1 0 1,-1 0-1,1 0 1,-1 0 0,1 1-1,-1-1 1,1 1 0,-1-1-1,1 1 1,-1 0-1,1-1 1,-1 2 0,-4 1 89,0 1 1,0 0 0,1 0-1,0 1 1,0-1 0,0 1-1,1 0 1,-1 1 0,1-1-1,-5 9 1,-4 10 122,-14 31 1,24-47-238,-15 33 137,1 2-1,-11 48 0,23-73-144,1 1-1,1 0 0,1 0 1,0 0-1,2 0 1,0 1-1,5 31 0,-5-48-49,0 0 1,1 0-1,0 0 0,-1 0 0,1 0 0,0 0 0,0 0 0,1 0 0,-1 0 1,1 0-1,-1-1 0,1 1 0,0 0 0,0-1 0,0 0 0,1 1 0,-1-1 0,0 0 1,1 0-1,-1 0 0,1-1 0,0 1 0,-1 0 0,1-1 0,0 0 0,0 0 1,0 0-1,0 0 0,0 0 0,0-1 0,1 1 0,-1-1 0,0 0 0,0 0 1,0 0-1,0 0 0,1 0 0,4-2 0,0 0-14,-1 0 0,1-1 0,0 1 1,-1-2-1,0 1 0,0-1 0,0 0 0,0 0 0,-1-1 0,0 0 0,0 0 0,0-1 1,0 1-1,-1-1 0,0-1 0,0 1 0,-1-1 0,1 1 0,-1-1 0,4-12 1,-7 18 9,-1 1 1,0-1 0,1 0-1,-1 1 1,0-1 0,0 0-1,1 0 1,-1 0 0,0 1 0,0-1-1,0 0 1,0 0 0,0 0-1,0 1 1,0-1 0,0 0-1,0 0 1,-1 1 0,1-1-1,0 0 1,0 0 0,-1 1 0,1-1-1,-1 0 1,1 0 0,0 1-1,-1-1 1,1 1 0,-1-1-1,1 0 1,-2 0 0,0 0-3,1 1 1,-1-1-1,0 1 0,0 0 1,0-1-1,0 1 1,1 0-1,-1 0 0,0 0 1,0 0-1,0 0 0,-3 2 1,-7 0-19,1 2 0,-1 0-1,-10 5 1,-37 22-71,55-29 88,-1 1 0,1 0 0,0 0 0,1 0 0,-1 1-1,1-1 1,-1 1 0,1-1 0,0 1 0,0 0 0,-2 6 0,5-10 4,-1 0 1,1 0 0,0 1 0,0-1-1,0 0 1,-1 1 0,1-1 0,0 0 0,0 1-1,0-1 1,0 1 0,0-1 0,0 0 0,0 1-1,0-1 1,0 0 0,0 1 0,0-1 0,0 1-1,0-1 1,0 0 0,0 1 0,0-1-1,0 0 1,0 1 0,1-1 0,-1 0 0,0 1-1,0-1 1,0 0 0,1 1 0,-1-1 0,0 0-1,0 0 1,1 1 0,-1-1 0,0 0-1,0 0 1,1 1 0,-1-1 0,0 0 0,1 0-1,-1 0 1,0 0 0,1 0 0,-1 1 0,1-1-1,-1 0 1,0 0 0,1 0 0,-1 0-1,1 0 1,20-3 5,-3-3-76,-1 0-1,-1-1 1,1-1 0,-1 0-1,0-2 1,19-14 0,85-76-1158,-94 76 831,-25 23 379,0 0 0,-1 0 0,1 0 0,0 1 0,-1-1 0,1 0 0,0 1 0,0-1 0,0 0 0,-1 1 0,1-1 0,0 1 0,0 0 0,0-1 0,0 1 0,0-1 0,0 1 0,0 0 0,0 0 0,0 0 0,0 0 0,0 0 0,0 0 0,0 0-1,0 0 1,0 0 0,1 0 0,-1 2 22,0-1 0,0 1 0,0-1 0,0 1 0,0-1 0,-1 1-1,1-1 1,-1 1 0,1 0 0,-1-1 0,0 1 0,1 0 0,-1-1-1,0 1 1,0 0 0,-1 2 0,-3 129 1271,-1 2 321,9-109-1124,-4-26-459,0 0 0,0 0 0,0 0 0,0 0 0,0 0 0,0 1 1,0-1-1,0 0 0,0 0 0,1 0 0,-1 0 0,0 0 0,0 1 1,0-1-1,0 0 0,0 0 0,0 0 0,0 0 0,0 0 0,0 0 1,0 0-1,1 0 0,-1 1 0,0-1 0,0 0 0,0 0 0,0 0 1,0 0-1,0 0 0,1 0 0,-1 0 0,0 0 0,0 0 1,0 0-1,0 0 0,0 0 0,1 0 0,-1 0 0,0 0 0,0 0 1,0 0-1,0 0 0,0 0 0,1 0 0,4-14 407,1-18-291,-1-8 13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4.320"/>
    </inkml:context>
    <inkml:brush xml:id="br0">
      <inkml:brushProperty name="width" value="0.035" units="cm"/>
      <inkml:brushProperty name="height" value="0.035" units="cm"/>
      <inkml:brushProperty name="color" value="#E71224"/>
    </inkml:brush>
  </inkml:definitions>
  <inkml:trace contextRef="#ctx0" brushRef="#br0">40 434 16452,'0'2'103,"0"-1"0,1 0 0,-1 0 0,0 1 0,1-1 1,-1 0-1,1 0 0,-1 0 0,1 0 0,0 1 0,0-1 1,-1 0-1,1 0 0,0 0 0,0 0 0,0-1 0,0 1 1,0 0-1,0 0 0,0 0 0,0-1 0,1 1 0,-1-1 1,0 1-1,0-1 0,1 1 0,-1-1 0,0 0 1,0 0-1,1 1 0,-1-1 0,2 0 0,1 0-38,1 1 0,-1-1 0,0 0 0,1 0 0,-1-1 1,1 1-1,-1-1 0,6-1 0,-6 0-19,1-1 0,-1 1 0,0 0 0,-1-1-1,1 0 1,0 0 0,-1 0 0,0-1 0,1 1 0,4-8 0,-6 9-11,-1 0 0,1-1 0,-1 1-1,0 0 1,1-1 0,-1 1 0,0-1 0,-1 1-1,1-1 1,0 1 0,-1-1 0,1 0 0,-1 1-1,0-1 1,0 0 0,0 1 0,0-1 0,0 0-1,-1 1 1,0-5 0,0 6-18,1 0 0,-1 0 0,1 0 0,0 0 0,-1 0 0,0 0-1,1 1 1,-1-1 0,0 0 0,1 0 0,-1 1 0,0-1 0,0 0 0,1 1 0,-1-1 0,0 1 0,0-1 0,0 1 0,0-1 0,0 1-1,0 0 1,0-1 0,-1 1 0,0 0 6,0 0 1,0 0-1,0 0 0,0 0 0,0 1 0,0-1 1,0 1-1,0-1 0,0 1 0,0 0 0,-2 1 0,-2 1 16,0 0-1,1 1 0,-1 0 0,1 0 1,0 0-1,-7 8 0,2 1-18,0 1 0,1 0 0,1 0 0,1 1 0,0 0 0,0 0 0,2 0 0,0 1 0,0 0 0,2 0 0,0 0 0,1 0 0,0 1 0,2-1 0,0 20 0,1-32-14,-1-1 0,1 1 0,0-1 0,0 1 0,0-1 0,0 1 0,1-1 0,-1 1 0,1-1 0,0 0 0,0 0 0,0 0 0,0 0 0,4 3 0,-5-5-3,1 1 1,0-1-1,0 0 1,-1 0-1,1 0 1,0 0-1,0-1 1,0 1-1,0 0 1,0-1-1,0 0 1,1 1-1,-1-1 1,0 0-1,0 0 1,0 0-1,0 0 0,0 0 1,0-1-1,0 1 1,0-1-1,0 1 1,0-1-1,0 0 1,4-2-1,4-2 5,0-1 0,-1 0 0,0-1 0,0 0 0,0 0 0,-1-1 0,10-11-1,48-67-7,-35 41-57,-1-2 1,-3-2 0,-1 0-1,-3-1 1,27-88-1,-44 115 13,5-36-1,-10 52 42,0-1 0,-1 1 0,0 0 0,0 0 0,0 0 0,-1-1 0,0 1 0,-1 0 0,-2-9 1,3 15 3,1 0 1,0 1 0,0-1 0,-1 0 0,1 0 0,-1 1 0,1-1-1,-1 0 1,1 1 0,-1-1 0,1 0 0,-1 1 0,1-1 0,-1 1-1,0-1 1,1 1 0,-1-1 0,0 1 0,1 0 0,-1-1 0,0 1-1,0 0 1,1-1 0,-1 1 0,0 0 0,-1 0 0,0 0 3,0 0 0,1 1 0,-1-1 0,1 1 0,-1-1 1,1 1-1,-1-1 0,1 1 0,0 0 0,-1 0 0,1 0 0,-2 2 0,-3 2 23,0 1 0,1 0-1,0 0 1,-5 8-1,-5 12 78,0 1 0,2 1-1,2-1 1,0 2-1,2 0 1,-9 43 0,11-28 19,1 0 0,2 0 0,3 77 0,2-114-129,5 51 66,-6-54-90,1 0 0,0 0-1,1 0 1,-1 0 0,1-1 0,0 1-1,-1 0 1,2-1 0,-1 1-1,0-1 1,5 5 0,-6-7-20,0 0 0,0 0 1,0 0-1,0-1 0,0 1 0,0 0 1,0-1-1,1 1 0,-1-1 0,0 1 1,0-1-1,0 1 0,1-1 0,-1 0 1,0 0-1,0 0 0,1 0 0,-1 1 1,0-2-1,1 1 0,-1 0 0,0 0 1,0 0-1,1-1 0,-1 1 0,0 0 1,0-1-1,0 1 0,0-1 0,1 0 1,-1 1-1,0-1 0,0 0 0,0 0 1,0 1-1,0-1 0,-1 0 0,1 0 1,1-2-1,4-4-107,0-1-1,-1 0 1,0 0-1,5-10 1,-9 16 147,20-40-578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5.182"/>
    </inkml:context>
    <inkml:brush xml:id="br0">
      <inkml:brushProperty name="width" value="0.035" units="cm"/>
      <inkml:brushProperty name="height" value="0.035" units="cm"/>
      <inkml:brushProperty name="color" value="#E71224"/>
    </inkml:brush>
  </inkml:definitions>
  <inkml:trace contextRef="#ctx0" brushRef="#br0">171 129 11602,'3'-3'517,"-1"-1"-1,1 1 1,-1-1-1,0 0 1,-1 0-1,1 0 1,2-8-1,-4 12-394,0-1 0,0 0-1,0 0 1,0 0-1,0 0 1,0 1-1,0-1 1,0 0-1,0 0 1,0 0-1,0 1 1,0-1-1,-1 0 1,1 0 0,0 0-1,-1 1 1,1-1-1,0 0 1,-2 0-1,2 0-5,-1 0 0,0 1 0,0-1 0,0 1 0,0-1 0,0 1 0,0 0 0,0-1 0,0 1 0,0 0 0,0 0 0,0 0 0,-1-1 0,1 1 0,0 0 0,0 1 0,0-1-1,0 0 1,-2 1 0,-3 0 43,0 1-1,0 0 0,0 1 0,0-1 0,0 1 1,0 0-1,1 1 0,0-1 0,0 1 1,0 0-1,0 1 0,0-1 0,1 1 1,0 0-1,-6 8 0,-1 3-109,1 0 0,0 1 1,-14 35-1,21-44-48,0 1 1,0-1-1,0 1 0,1-1 1,0 1-1,1 0 0,0-1 1,0 1-1,1 0 0,0 0 1,2 10-1,-2-18-1,0 0 1,0 0-1,0 0 0,1 0 1,-1 0-1,0 0 0,1 0 1,-1 0-1,1 0 0,-1 0 1,1 0-1,-1 0 0,1 0 1,0 0-1,-1 0 1,1-1-1,0 1 0,0 0 1,0 0-1,-1-1 0,1 1 1,0-1-1,0 1 0,0-1 1,0 1-1,0-1 0,0 1 1,0-1-1,0 0 0,0 0 1,1 1-1,-1-1 0,0 0 1,0 0-1,0 0 0,0 0 1,0 0-1,0 0 1,0-1-1,0 1 0,0 0 1,0-1-1,0 1 0,1 0 1,-2-1-1,1 1 0,0-1 1,1 0-1,6-3 4,-1-1 1,0 1-1,-1-1 1,1 0-1,7-8 1,10-11 20,-2 0-1,0-1 1,-2-1 0,0-2 0,-2 1-1,-2-2 1,0 0 0,18-50 0,-27 49-27,-8 20-9,0 10 11,1 0 0,-1 0-1,1 0 1,-1 0 0,1 0-1,-1 0 1,1 0 0,0 0-1,-1 1 1,1-1 0,-1 0-1,1 0 1,-1 0 0,1 1-1,0-1 1,-1 0 0,1 0-1,0 1 1,-1-1 0,1 0-1,0 1 1,-1-1 0,1 0-1,0 1 1,0-1 0,-1 1-1,-5 7-5,0 0-1,0 0 0,1 1 1,0 0-1,0 0 0,-5 17 1,-16 62 2,23-77 12,1-3-16,-15 66 97,16-68-118,1 0-1,-1 0 1,1 1-1,0-1 1,1 0-1,-1 0 1,1 1-1,0-1 1,3 9-1,-3-14-8,-1 0-1,0-1 1,1 1-1,-1 0 1,0 0 0,1 0-1,-1 0 1,1-1-1,-1 1 1,1 0-1,0 0 1,-1-1-1,1 1 1,0 0-1,-1-1 1,1 1 0,0-1-1,0 1 1,0-1-1,0 1 1,-1-1-1,1 0 1,0 1-1,0-1 1,0 0-1,0 0 1,2 1 0,-1-2-90,0 1 0,0 0 0,0-1 0,0 0 0,0 0 0,0 1 0,0-1 0,0 0 0,-1 0 0,1-1 0,0 1 0,1-2 0,6-5-453,0-1 1,-1 0-1,10-13 1,46-79-5373,-64 101 5984,1-1 1,-1 1 0,0 0-1,0-1 1,0 1 0,1-1-1,-1 1 1,0 0-1,1-1 1,-1 1 0,0-1-1,1 1 1,-1 0 0,0 0-1,1-1 1,-1 1 0,1 0-1,-1 0 1,1-1 0,-1 1-1,0 0 1,1 0 0,-1 0-1,1 0 1,-1 0 0,1-1-1,-1 1 1,1 0 0,-1 0-1,1 0 1,-1 0-1,1 1 1,-1-1 0,1 0-1,-1 0 1,1 0 0,-1 0-1,1 0 1,-1 1 0,1-1-1,-1 0 1,0 0 0,1 1-1,-1-1 1,1 0 0,-1 1-1,0-1 1,1 0 0,-1 1-1,0-1 1,0 1 0,1-1-1,-1 0 1,0 1-1,0-1 1,1 1 0,-1 0-1,11 34 2401,-9-25-1664,-1-8-595,-1 1 0,1 0 0,0-1 0,0 1-1,0-1 1,0 1 0,1-1 0,-1 0 0,1 1-1,-1-1 1,1 0 0,0 0 0,0 0 0,0 0-1,0 0 1,4 2 0,-4-4-117,0 1-1,0 0 1,1-1 0,-1 0-1,0 1 1,0-1 0,1 0-1,-1 0 1,0-1-1,1 1 1,-1 0 0,0-1-1,0 1 1,1-1 0,-1 0-1,0 0 1,0 1 0,0-2-1,0 1 1,2-2 0,23-12 146,-16 8-139,1 0 0,0 0 0,25-8 1,-34 14-61,1 0 0,-1 0 0,1 0 0,-1 1 0,0-1 0,1 1 0,-1 0 0,1 0 0,-1 1 1,0-1-1,1 1 0,-1-1 0,0 1 0,1 0 0,-1 0 0,0 1 0,0-1 0,0 1 0,0-1 1,5 4-1,-1 2 26,0 0 0,0 0 1,-1 1-1,0 0 0,0 0 1,4 9-1,-6-10 31,0 0-1,0 0 1,1-1-1,0 0 1,0 0 0,1 0-1,-1 0 1,1-1 0,9 6-1,-13-10-31,0 0 1,1 0-1,-1 0 0,1-1 0,-1 1 1,0-1-1,1 0 0,-1 1 0,1-1 0,-1 0 1,1-1-1,-1 1 0,1 0 0,-1-1 1,1 1-1,-1-1 0,1 0 0,-1 0 0,0 0 1,0 0-1,1 0 0,-1 0 0,0-1 1,3-1-1,5-6 62,1 1-1,-1-2 1,11-12 0,-10 10-29,-9 10-51,2-2-1,0-1-1,0 2 0,0-1 1,0 0-1,1 1 0,-1 0 1,6-3-1,-9 6-9,0-1 0,0 1 0,0 0 0,-1 0 0,1 0 0,0-1 0,0 1 0,0 0 0,0 0 0,0 0 0,0 0 0,0 1 0,0-1 1,0 0-1,0 0 0,0 1 0,-1-1 0,3 1 0,-2 0-2,1 0 0,-1 1 1,1-1-1,-1 0 0,1 1 1,-1-1-1,0 1 0,0-1 0,0 1 1,0 0-1,0 0 0,1 2 1,8 24-28,-9-22 27,1 0 0,0 0 1,0 0-1,1-1 0,0 1 0,0-1 1,0 0-1,5 7 0,-7-11-16,-1-1-1,0 1 1,1-1-1,-1 0 1,1 1-1,-1-1 1,0 0-1,1 1 1,-1-1-1,1 0 1,-1 0-1,1 1 1,-1-1-1,1 0 1,-1 0-1,1 0 1,-1 0-1,1 0 1,-1 1-1,1-1 1,0 0-1,-1 0 0,1 0 1,-1-1-1,1 1 1,-1 0-1,1 0 1,-1 0-1,1 0 1,-1 0-1,1-1 1,-1 1-1,1 0 1,-1 0-1,1-1 1,-1 1-1,1 0 1,-1-1-1,0 1 1,1-1-1,-1 1 1,0 0-1,1-1 1,-1 1-1,1-2 1,12-26-430,-10 19 408,8-13-216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5.858"/>
    </inkml:context>
    <inkml:brush xml:id="br0">
      <inkml:brushProperty name="width" value="0.035" units="cm"/>
      <inkml:brushProperty name="height" value="0.035" units="cm"/>
      <inkml:brushProperty name="color" value="#E71224"/>
    </inkml:brush>
  </inkml:definitions>
  <inkml:trace contextRef="#ctx0" brushRef="#br0">52 50 15251,'-39'38'6354,"38"-38"-6336,1 0 1,0 0 0,0 1 0,0-1-1,0 0 1,0 0 0,0 0 0,0 0-1,-1 0 1,1 1 0,0-1 0,0 0-1,0 0 1,0 0 0,0 0 0,-1 0-1,1 0 1,0 0 0,0 0 0,0 0 0,-1 0-1,1 0 1,0 0 0,0 0 0,0 0-1,0 0 1,-1 0 0,1 0 0,0 0-1,0 0 1,0 0 0,0 0 0,-1 0-1,1 0 1,0 0 0,0 0 0,0 0-1,0 0 1,-1 0 0,1-1 0,0 1-1,0 0 1,0 0 0,0 0 0,0 0-1,0 0 1,-1 0 0,1-1 0,0 1-1,0 0 1,0 0 0,0 0 0,0 0 0,0-1-1,0 1 1,0 0 0,0 0 0,0 0-1,0-1 1,-4-12 182,3 12-231,2 8 37,-1-4 9,0 0-22,0 0 0,1 1 0,-1-1 0,1 0 0,0 0 0,0 0 0,0 0 0,0 0 0,0 0 0,1 0 0,-1 0 0,1 0 0,0-1 0,0 1 0,0 0 0,3 2 0,-3-4 4,0 1-1,0-1 1,0 0 0,0 0 0,1 0-1,-1 0 1,0 0 0,1-1 0,-1 1-1,0-1 1,1 1 0,-1-1 0,1 0-1,-1 0 1,1 0 0,-1 0 0,0 0-1,1-1 1,-1 1 0,1-1 0,-1 0-1,4-1 1,11-5-3,0-2-1,0 0 1,0 0-1,-1-2 1,26-22-1,-20 16 15,38-24-1,-59 40-9,0 1 1,-1-1-1,1 1 0,0 0 0,0-1 1,0 1-1,0 0 0,0-1 0,-1 1 0,1 0 1,0 0-1,0 0 0,0 0 0,0 0 0,0 0 1,0 0-1,2 0 0,-3 0 1,1 1 1,-1-1-1,1 1 0,-1-1 0,1 0 0,-1 1 1,0-1-1,1 1 0,-1-1 0,1 1 1,-1-1-1,0 1 0,1-1 0,-1 1 0,0-1 1,0 1-1,1-1 0,-1 1 0,0 0 1,0 0-1,1 5 9,-1 0 0,0 0-1,0 0 1,-2 10 0,1-1 16,1-12-11,0 0-1,0 0 0,0-1 1,0 1-1,0 0 0,1 0 0,-1-1 1,1 1-1,0 0 0,0-1 1,0 1-1,1 2 0,-1-4-5,0 0-1,0 0 0,0-1 1,0 1-1,0 0 0,0-1 1,0 1-1,0-1 0,0 1 1,0-1-1,0 0 0,0 1 1,0-1-1,0 0 1,0 0-1,0 0 0,1 0 1,-1 0-1,0 0 0,0 0 1,0 0-1,0 0 0,0 0 1,0-1-1,1 1 0,-1 0 1,0-1-1,0 1 0,0-1 1,0 1-1,0-1 0,0 1 1,0-2-1,11-5 48,0-1 0,-1 0 0,18-16 0,-20 15-63,1 1-1,0 1 1,0-1-1,0 2 1,14-8-1,-23 14 1,1-1 0,-1 0 0,1 1-1,-1-1 1,1 1 0,0-1 0,-1 1-1,1 0 1,-1 0 0,1-1 0,0 1 0,-1 0-1,1 1 1,0-1 0,-1 0 0,1 0-1,-1 1 1,1-1 0,0 1 0,-1-1-1,1 1 1,-1 0 0,1-1 0,1 2-1,0 2-4,0-1 0,0 0 0,-1 1 0,1-1 0,-1 1 0,1 0 0,1 4-1,-2-4 17,0 0 0,0 0 0,1 0 0,0 0-1,0 0 1,5 5 0,-7-8 4,1 0 0,-1 0-1,0-1 1,1 1 0,-1 0 0,1-1 0,0 1 0,-1-1 0,1 1-1,-1-1 1,1 1 0,0-1 0,-1 0 0,1 0 0,0 0 0,-1 0 0,1 0-1,0-1 1,-1 1 0,1 0 0,0-1 0,-1 1 0,3-2 0,7-3-194,1 0 1,-1-1 0,10-7-1,5-3-570,-22 14 489,-5 2-92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6.721"/>
    </inkml:context>
    <inkml:brush xml:id="br0">
      <inkml:brushProperty name="width" value="0.035" units="cm"/>
      <inkml:brushProperty name="height" value="0.035" units="cm"/>
      <inkml:brushProperty name="color" value="#E71224"/>
    </inkml:brush>
  </inkml:definitions>
  <inkml:trace contextRef="#ctx0" brushRef="#br0">69 13 15955,'0'-1'107,"1"1"-1,-1-1 1,0 1-1,0-1 1,0 0-1,0 1 1,0-1-1,0 1 1,0-1-1,0 1 1,-1-1 0,1 0-1,0 1 1,0-1-1,0 1 1,-1-1-1,1 1 1,0-1-1,0 1 1,-1-1-1,0 0 1,-5 8 1321,-7 23 154,-20 82 335,29-93-1787,0 0 1,2 0-1,0 0 1,1 21-1,1-40-119,0 1-1,-1 0 0,1-1 0,0 1 0,0-1 0,0 1 0,0-1 1,0 1-1,1-1 0,-1 1 0,0-1 0,0 1 0,0 0 0,0-1 1,1 1-1,-1-1 0,0 1 0,0-1 0,1 1 0,-1-1 1,0 0-1,1 1 0,-1-1 0,1 1 0,-1-1 0,0 0 0,1 1 1,-1-1-1,1 0 0,-1 0 0,1 1 0,0-1 4,0 0 0,0-1 0,1 1 0,-1 0 0,0 0 0,0-1 0,-1 1 0,1-1 0,0 1 0,0-1 0,0 1 0,0-1 0,0 0 0,1-1 0,3-3 46,1 0 0,-1 0 0,7-13 0,-3 3-13,-1-2 0,-1 1 0,0-1 0,-1 0-1,-1 0 1,-1-1 0,-1 0 0,0 1 0,0-22-1,-4 23-35,-4 12-16,4 4 4,0 1-1,1 0 1,-1 0-1,0-1 1,0 1 0,0 0-1,1 0 1,-1 0-1,0 0 1,1 0-1,-1 0 1,1 0 0,-1 0-1,1 0 1,0 0-1,-1 1 1,1-1-1,0 2 1,-3 11-11,0 0 0,-1 28 0,4-35 11,0 0 0,0 0 0,1 0 0,-1 0 0,2-1 0,-1 1 0,1 0 0,3 8 0,-4-13 3,-1-1 1,1 0-1,0 0 1,-1 0-1,1 1 1,0-1-1,0 0 1,-1 0 0,1 0-1,0 0 1,0 0-1,0-1 1,0 1-1,1 0 1,-1 0-1,0-1 1,0 1-1,0-1 1,1 1 0,-1-1-1,0 1 1,0-1-1,1 0 1,-1 1-1,3-1 1,-1-1 4,0 1 0,0-1 0,0 1 0,0-1 0,0 0 0,0 0 0,-1-1 0,1 1 1,0 0-1,4-4 0,6-5 21,0-1 0,-2 1 0,15-17 0,-25 26-27,25-31 88,25-40 0,-32 45-60,-19 27-29,0 0 0,0 0 1,0 0-1,0 0 0,0 0 0,0 0 1,0 0-1,0 1 0,0-1 0,0 0 1,0 0-1,0 0 0,1 0 0,-1 0 1,0 0-1,0 0 0,0 0 0,0 0 1,0 1-1,0-1 0,0 0 0,1 0 1,-1 0-1,0 0 0,0 0 0,0 0 1,0 0-1,0 0 0,0 0 0,1 0 1,-1 0-1,0 0 0,0 0 0,0 0 1,0 0-1,0 0 0,0 0 1,1 0-1,-1 0 0,0 0 0,0 0 1,0 0-1,0-1 0,0 1 0,0 0 1,0 0-1,1 0 0,-1 0 0,0 0 1,0 0-1,0 0 0,0 0 0,0 0 1,0-1-1,0 1 0,0 0 0,0 0 1,0 11-3,-11 45-39,4-26-654,2 0-1,-3 50 1,8-75 371,-1 3-136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7.232"/>
    </inkml:context>
    <inkml:brush xml:id="br0">
      <inkml:brushProperty name="width" value="0.035" units="cm"/>
      <inkml:brushProperty name="height" value="0.035" units="cm"/>
      <inkml:brushProperty name="color" value="#E71224"/>
    </inkml:brush>
  </inkml:definitions>
  <inkml:trace contextRef="#ctx0" brushRef="#br0">0 195 13003,'0'0'1371,"20"6"2544,-1-5-3260,-1 0 1,0 0-1,0-2 0,32-5 0,72-21 360,-91 20-710,127-34 396,126-28-295,-213 56-364,145-9 0,-210 21-36,-4 1 0,0 0 0,0-1 0,0 1 0,-1 0 0,1 0 0,0 0 0,0 0 0,0 0 0,0 1-1,-1-1 1,1 0 0,0 1 0,0 0 0,0-1 0,-1 1 0,1 0 0,1 1 0,-3-2-7,-1 1-1,1-1 1,-1 0-1,1 1 0,-1-1 1,1 0-1,-1 0 1,1 0-1,-1 1 1,0-1-1,1 0 1,-1 0-1,1 0 0,-1 0 1,0 0-1,1 0 1,-1 0-1,1 0 1,-1 0-1,0 0 1,1 0-1,-2-1 1,-15-1-624,-18-15-743,25 11 956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18.153"/>
    </inkml:context>
    <inkml:brush xml:id="br0">
      <inkml:brushProperty name="width" value="0.035" units="cm"/>
      <inkml:brushProperty name="height" value="0.035" units="cm"/>
      <inkml:brushProperty name="color" value="#E71224"/>
    </inkml:brush>
  </inkml:definitions>
  <inkml:trace contextRef="#ctx0" brushRef="#br0">72 21 16315,'0'0'69,"0"0"-1,0 0 0,1 0 0,-1 0 0,0 0 1,0 0-1,0 0 0,0 0 0,1 0 0,-1 0 1,0 0-1,0 0 0,0 0 0,0 0 1,1 1-1,-1-1 0,0 0 0,0 0 0,0 0 1,0 0-1,0 0 0,0 0 0,0 1 0,1-1 1,-1 0-1,0 0 0,0 0 0,0 0 0,0 1 1,0-1-1,0 0 0,0 0 0,0 0 0,0 0 1,0 1-1,0-1 0,0 0 0,0 0 0,0 0 1,0 0-1,0 1 0,0-1 0,1 17 1177,-1 18-143,-6 97 584,-41 228 0,47-360-1685,0 0 1,0 0-1,0 0 1,-1 0-1,1-1 1,0 1-1,0 0 1,0 0-1,0 0 1,0 0 0,0 0-1,-1 0 1,1 0-1,0 0 1,0 0-1,0 0 1,0 0-1,-1 0 1,1 0-1,0 0 1,0 0-1,0 0 1,0 0 0,0 0-1,-1 0 1,1 0-1,0 0 1,0 0-1,0 0 1,0 0-1,-1 0 1,1 0-1,0 0 1,0 0-1,0 0 1,0 0-1,0 1 1,0-1 0,-1 0-1,1 0 1,0 0-1,0 0 1,0 0-1,0 0 1,0 0-1,0 1 1,0-1-1,0 0 1,0 0-1,0 0 1,0 0-1,-1 1 1,1-1 0,0 0-1,0 0 1,0 0-1,0 0 1,0 0-1,0 1 1,0-1-1,0 0 1,0 0-1,1 0 1,-1 0-1,0 1 1,0-1 0,0 0-1,0 0 1,0 0-1,-5-11 46,-2-41-34,3-1-1,3-98 1,11 17-140,-8 117 96,1 0-1,1 1 0,1-1 0,0 1 0,15-29 0,-19 42 27,0 0 0,1 1 0,0-1 0,-1 0 0,1 1-1,0-1 1,0 1 0,1 0 0,-1-1 0,0 1 0,1 0 0,-1 0-1,1 1 1,0-1 0,0 1 0,0-1 0,-1 1 0,1 0 0,0 0-1,1 0 1,-1 0 0,0 1 0,0-1 0,0 1 0,0 0 0,0 0-1,1 0 1,-1 0 0,0 0 0,0 1 0,0 0 0,0-1 0,0 1-1,6 3 1,3 3 3,1 0-1,-1 2 0,0 0 0,-1 0 0,0 1 1,0 0-1,-1 0 0,-1 2 0,0-1 1,0 1-1,-1 0 0,11 24 0,-17-32 14,-1-1-1,1 0 0,-1 1 1,0-1-1,-1 1 0,1 0 1,-1-1-1,1 1 0,-1-1 1,0 1-1,0 0 0,-1-1 1,1 1-1,-1-1 0,0 1 1,1-1-1,-2 1 0,1-1 1,0 1-1,-1-1 0,1 0 1,-1 0-1,0 0 0,0 0 1,-1 0-1,1 0 0,0 0 0,-1-1 1,0 1-1,1-1 0,-1 0 1,0 0-1,-5 3 0,0-1-15,1 1 0,-1-2-1,0 1 1,0-1 0,0 0-1,0-1 1,0 0 0,-1 0-1,1-1 1,-1 0-1,1 0 1,-1-1 0,-11-1-1,17 1-15,1 0 1,0-1-1,-1 1 0,1-1 0,0 1 0,-1-1 0,1 0 0,0 0 1,-1 0-1,1 0 0,0-1 0,0 1 0,0-1 0,0 1 0,0-1 0,1 1 1,-1-1-1,0 0 0,1 0 0,-1 0 0,1 0 0,0 0 0,0 0 1,0 0-1,0-1 0,0 1 0,0 0 0,0-1 0,1 1 0,-1-4 1,-2-28-190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0.338"/>
    </inkml:context>
    <inkml:brush xml:id="br0">
      <inkml:brushProperty name="width" value="0.035" units="cm"/>
      <inkml:brushProperty name="height" value="0.035" units="cm"/>
      <inkml:brushProperty name="color" value="#E71224"/>
    </inkml:brush>
  </inkml:definitions>
  <inkml:trace contextRef="#ctx0" brushRef="#br0">2 102 11987,'0'-3'236,"-1"-1"1,1 1 0,0 0-1,0 0 1,0-1 0,1 1-1,-1 0 1,1 0 0,-1-1-1,1 1 1,0 0 0,1 0-1,-1 0 1,0 0 0,1 0-1,0 1 1,-1-1 0,1 0-1,0 1 1,1-1 0,-1 1-1,5-4 1,-5 3-101,1 0 0,0 1-1,0-1 1,0 1 0,0 0 0,0 0-1,0 0 1,1 0 0,-1 1 0,1-1 0,-1 1-1,1 0 1,0 0 0,-1 0 0,1 1 0,0-1-1,0 1 1,-1 0 0,7 0 0,-8 1-115,-1-1 0,1 1 1,-1 0-1,1-1 0,-1 1 1,0 0-1,0 0 1,1 0-1,-1 0 0,0 0 1,0 0-1,0 0 0,0 1 1,0-1-1,0 0 0,0 0 1,0 1-1,-1-1 1,1 1-1,0-1 0,-1 1 1,1-1-1,-1 1 0,0-1 1,0 1-1,1 1 0,0 6 26,-1-1-1,0 1 0,-1 13 1,1-16-17,-8 65 165,4-40-11,1 1 1,3 60 0,0-89-166,0 0 0,1 0 0,-1 0-1,1 0 1,0 0 0,0-1 0,0 1 0,0 0-1,0 0 1,1-1 0,-1 1 0,1-1 0,0 0-1,-1 1 1,4 2 0,-4-4-7,1 0 0,-1-1 1,0 1-1,1 0 0,-1-1 0,1 1 1,-1 0-1,1-1 0,-1 0 0,1 1 1,-1-1-1,1 0 0,-1 0 0,1 0 1,-1 0-1,1 0 0,0 0 0,-1 0 1,1-1-1,-1 1 0,1 0 0,-1-1 1,1 1-1,-1-1 0,0 0 0,1 1 1,-1-1-1,0 0 0,3-2 0,5-4 45,0 0-1,-1-1 0,1 0 0,-1-1 0,-1 0 0,0 0 0,11-18 0,-7 6 56,0 0 1,15-41-1,-25 57-92,1 1-11,0 0 1,-1 0 0,1 0 0,-1 0-1,0 0 1,-1-1 0,1 1 0,-1 0-1,1 0 1,-1-1 0,0 1 0,-1 0-1,-1-8 1,2 12-38,0 0 0,-1-1-1,1 1 1,0-1 0,-1 1 0,1-1 0,-1 1 0,1 0 0,0-1-1,-1 1 1,1 0 0,-1 0 0,1-1 0,-1 1 0,1 0-1,-1 0 1,0 0 0,1-1 0,-1 1 0,1 0 0,-1 0-1,1 0 1,-1 0 0,1 0 0,-1 0 0,0 0 0,1 0-1,-1 1 1,1-1 0,-1 0 0,1 0 0,-1 0 0,1 0 0,-1 1-1,1-1 1,-1 0 0,1 1 0,-1-1 0,1 0 0,-1 2-1,0-2-53,0 0 0,1 1 0,-1-1 0,0 1 0,1-1 0,-1 1 0,1-1 0,-1 1 0,1 0 0,-1-1 0,1 1 0,-1 0 0,1-1 0,-1 1 0,1 0 0,0 0-1,0-1 1,-1 1 0,1 0 0,0 0 0,0 0 0,0-1 0,0 1 0,0 0 0,0 0 0,0 1 0,2 0-521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0.819"/>
    </inkml:context>
    <inkml:brush xml:id="br0">
      <inkml:brushProperty name="width" value="0.035" units="cm"/>
      <inkml:brushProperty name="height" value="0.035" units="cm"/>
      <inkml:brushProperty name="color" value="#E71224"/>
    </inkml:brush>
  </inkml:definitions>
  <inkml:trace contextRef="#ctx0" brushRef="#br0">11 0 12195,'0'10'658,"1"-1"0,-1 1 0,-1 0 0,0 0 0,-3 11 0,-1 32 1116,5-49-1655,0 0 0,0 0 0,1-1 0,0 1 0,-1 0-1,1-1 1,1 1 0,-1-1 0,0 1 0,1-1 0,3 6 0,-4-7-57,1 0 0,0-1 0,0 1 0,0 0 0,0-1 0,0 0-1,0 1 1,0-1 0,0 0 0,0 0 0,1 0 0,-1 0 0,0 0 0,1-1 0,-1 1 0,1-1 0,-1 1-1,1-1 1,-1 0 0,1 0 0,-1 0 0,1-1 0,-1 1 0,1 0 0,3-2 0,8-1 82,-1-2 0,1 1 0,15-9 1,-21 10-66,30-15 152,-26 11-172,0 1 1,1 1-1,-1 0 1,1 1 0,27-6-1,-38 10-52,-1 0 0,1 0 1,0-1-1,-1 2 0,1-1 0,0 0 1,0 0-1,-1 0 0,1 1 0,0-1 0,-1 1 1,1 0-1,0-1 0,-1 1 0,1 0 0,-1 0 1,1 0-1,-1 0 0,0 0 0,1 0 0,-1 0 1,0 1-1,0-1 0,0 0 0,0 1 0,0-1 1,0 1-1,0-1 0,0 1 0,-1-1 1,1 1-1,-1 0 0,1-1 0,0 3 0,1 7 126,0 1 0,-1-1 0,-1 0 0,0 17 0,0 7 501,0-34-619,0-1 0,0 0 1,0 0-1,0 1 0,0-1 0,0 0 0,1 1 1,-1-1-1,0 0 0,0 0 0,0 1 0,0-1 0,0 0 1,0 0-1,0 1 0,1-1 0,-1 0 0,0 0 1,0 1-1,0-1 0,1 0 0,-1 0 0,0 0 1,0 1-1,0-1 0,1 0 0,-1 0 0,0 0 0,1 0 1,-1 0-1,0 1 0,0-1 0,1 0 0,-1 0 1,0 0-1,1 0 0,11-6 331,10-14-35,-22 19-302,17-18 171,-12 12-173,0 1 0,0 0 0,0 1 0,1-1 0,-1 1 0,2 0 0,-1 1 0,0-1 0,10-4 0,-15 9-44,0-1 0,0 1 1,-1 0-1,1 0 0,0 0 0,0 0 1,0-1-1,-1 1 0,1 0 1,0 1-1,0-1 0,0 0 0,-1 0 1,1 0-1,0 0 0,0 0 1,-1 1-1,1-1 0,0 0 0,0 1 1,-1-1-1,1 1 0,0-1 0,-1 1 1,1-1-1,0 2 0,12 19-1498,-12-19 1387,0 1 0,0-1 1,0 0-1,0 0 1,1 0-1,-1 0 0,1 0 1,2 2-1,3-1-499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3.063"/>
    </inkml:context>
    <inkml:brush xml:id="br0">
      <inkml:brushProperty name="width" value="0.025" units="cm"/>
      <inkml:brushProperty name="height" value="0.025" units="cm"/>
    </inkml:brush>
  </inkml:definitions>
  <inkml:trace contextRef="#ctx0" brushRef="#br0">1 0 12620,'0'0'16576,"5"0"-18410,16 0-10484,-17 0 6210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1.380"/>
    </inkml:context>
    <inkml:brush xml:id="br0">
      <inkml:brushProperty name="width" value="0.035" units="cm"/>
      <inkml:brushProperty name="height" value="0.035" units="cm"/>
      <inkml:brushProperty name="color" value="#E71224"/>
    </inkml:brush>
  </inkml:definitions>
  <inkml:trace contextRef="#ctx0" brushRef="#br0">67 95 13195,'-4'-4'2470,"-1"10"-1503,-2 15 498,-9 36-304,4 2 0,-10 93-1,22-149-1125,0-1 0,0 0 0,0 1 0,0-1 0,0 0 0,0 1 0,1-1 0,-1 0 0,1 0 0,1 4 0,-2-6-27,0 0 0,0 0 0,0 0-1,0 1 1,1-1 0,-1 0 0,0 0 0,0 0 0,0 0-1,0 0 1,1 0 0,-1 1 0,0-1 0,0 0 0,0 0-1,0 0 1,1 0 0,-1 0 0,0 0 0,0 0 0,0 0-1,1 0 1,-1 0 0,0 0 0,0 0 0,1 0 0,-1 0-1,0 0 1,0 0 0,0 0 0,1 0 0,-1 0 0,0 0-1,0 0 1,0 0 0,1-1 0,9-11 157,-1-5-72,0 0 0,-2 0 0,0-1-1,-1 1 1,5-31 0,-4 10 1,3-66 1,-10 95-81,0-25 20,0 33-30,0-1-1,0 0 1,0 1-1,0-1 1,-1 1 0,1-1-1,-1 1 1,1-1-1,-1 1 1,0-1-1,1 1 1,-1-1 0,0 1-1,0 0 1,-2-3-1,3 4-2,-1 0 1,1 0-1,-1 0 0,1 0 0,0 0 0,-1 0 1,1 0-1,-1 0 0,1 0 0,0 0 0,-1 0 0,1 0 1,-1 0-1,1 0 0,0 0 0,-1 0 0,1 1 1,-1-1-1,1 0 0,0 0 0,-1 1 0,1-1 0,0 0 1,-1 0-1,1 1 0,0-1 0,0 0 0,-1 1 1,1-1-1,0 0 0,0 1 0,-1-1 0,1 0 0,0 1 1,0-1-1,0 1 0,0-1 0,0 0 0,-1 1 1,1-1-1,0 1 0,0-1 0,0 0 0,0 1 1,-5 22 3,3-13 3,1 0-1,0 1 1,1-1 0,2 20 0,-2-28-5,1 0 1,-1 1-1,1-1 1,-1 0-1,1 0 1,0 1-1,0-1 1,0 0-1,0 0 0,1 0 1,-1 0-1,2 2 1,-2-3-1,0 0 0,0-1 1,0 1-1,0 0 0,0-1 0,1 1 1,-1-1-1,0 1 0,0-1 0,0 0 1,1 1-1,-1-1 0,0 0 0,0 0 1,1 0-1,-1 0 0,0 0 1,0 0-1,1 0 0,-1 0 0,0-1 1,0 1-1,0 0 0,3-2 0,1 0 8,-1 0-1,1-1 1,-1 0-1,1 1 1,-1-2-1,0 1 1,0 0-1,0-1 1,3-4-1,32-41 67,-29 34-53,15-23 28,-17 26-30,0-1 0,18-20 0,-26 33-21,0 0-1,0 0 0,0 0 0,0-1 0,1 1 0,-1 0 0,0 0 0,0 0 0,0 0 0,0 0 0,0 0 0,0 0 1,0 0-1,1-1 0,-1 1 0,0 0 0,0 0 0,0 0 0,0 0 0,0 0 0,0 0 0,1 0 0,-1 0 0,0 0 1,0 0-1,0 0 0,0 0 0,0 0 0,1 0 0,-1 0 0,0 0 0,0 0 0,0 0 0,0 0 0,0 0 0,1 0 1,-1 0-1,0 0 0,0 1 0,0-1 0,0 0 0,0 0 0,0 0 0,1 0 0,-1 0 0,0 0 0,2 10 4,-2 10-1,-12 69-109,5-52-87,3-1 0,1 2 0,3 58 1,5-72-449,0-17 404,-4-7 229,-1 0 0,0 0 0,0 0 1,0 0-1,1 0 0,-1 0 0,0 0 0,0 0 0,0 0 1,0 0-1,1 0 0,-1 0 0,0 0 0,0 0 1,0 0-1,1 0 0,-1 0 0,0 0 0,0 0 0,0 0 1,0-1-1,0 1 0,1 0 0,-1 0 0,0 0 0,0 0 1,0 0-1,0-1 0,0 1 0,0 0 0,1 0 1,-1 0-1,0 0 0,0-1 0,0 1 0,0 0 0,0 0 1,6-14-373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1.895"/>
    </inkml:context>
    <inkml:brush xml:id="br0">
      <inkml:brushProperty name="width" value="0.035" units="cm"/>
      <inkml:brushProperty name="height" value="0.035" units="cm"/>
      <inkml:brushProperty name="color" value="#E71224"/>
    </inkml:brush>
  </inkml:definitions>
  <inkml:trace contextRef="#ctx0" brushRef="#br0">6 145 14363,'0'0'54,"-1"-1"1,1 1-1,0 0 0,0 0 0,0 0 1,-1 0-1,1 0 0,0 0 0,0 0 0,0 1 1,-1-1-1,1 0 0,0 0 0,0 0 1,0 0-1,0 0 0,-1 0 0,1 0 1,0 0-1,0 0 0,0 0 0,0 1 1,-1-1-1,1 0 0,0 0 0,0 0 1,0 0-1,0 0 0,0 1 0,0-1 1,0 0-1,-1 0 0,1 0 0,0 1 1,0-1-1,0 0 0,0 0 0,0 0 1,0 0-1,0 1 0,0-1 0,0 0 0,0 0 1,0 1-1,11 1 1335,20-2 98,0-3-620,0-2 0,57-16-1,58-30 261,-90 29-1295,0 3-1,60-11 1,-111 30 242,-6 3-200,-10 6-39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2.335"/>
    </inkml:context>
    <inkml:brush xml:id="br0">
      <inkml:brushProperty name="width" value="0.035" units="cm"/>
      <inkml:brushProperty name="height" value="0.035" units="cm"/>
      <inkml:brushProperty name="color" value="#E71224"/>
    </inkml:brush>
  </inkml:definitions>
  <inkml:trace contextRef="#ctx0" brushRef="#br0">34 184 13979,'0'49'1187,"1"31"688,-3 1 1,-17 106-1,18-185-1820,1-1-1,0 1 1,-1-1-1,1 0 1,-1 1-1,1-1 0,-1 1 1,0-1-1,0 0 1,0 1-1,-1 0 1,-2-3 425,4-11-137,7-42-142,2 2-1,3-1 1,20-52 0,-31 102-196,11-38 21,32-93-5,-36 112-31,2 0 0,0 0 0,22-32 0,-31 52 10,0 0-1,1 1 1,-1-1 0,1 0 0,-1 0 0,1 1 0,0-1 0,0 1 0,0-1 0,0 1 0,0 0 0,0-1 0,3 0-1,-4 2 1,0 0-1,0-1 1,0 1-1,0 0 0,0 0 1,0 0-1,0 0 0,-1 0 1,1 1-1,0-1 0,0 0 1,0 0-1,0 0 0,0 1 1,0-1-1,0 1 0,-1-1 1,1 1-1,0-1 0,0 1 1,-1-1-1,1 1 0,1 0 1,-1 2-2,1-1 0,0 1 0,-1-1 0,1 1 0,-1 0 0,0 0 0,0-1 0,0 1 0,0 0 0,0 0 0,-1 0 0,1 0 0,-1 0 0,0 0 0,0 0 0,0 0 1,-1 6-1,-2 3 6,0 1 0,-1-1 0,0 0 0,-1 0 1,0-1-1,-1 1 0,0-1 0,-11 13 0,-2 2 29,-2-1 0,-24 23 0,35-38-55,4-3-84,0-1 1,0 0 0,-1-1 0,0 1-1,-13 7 1,19-13 78,1 1-1,0-1 0,-1 0 1,1 0-1,0 1 0,-1-1 1,1 0-1,0 0 1,-1 0-1,1 0 0,-1 1 1,1-1-1,0 0 1,-1 0-1,1 0 0,-1 0 1,1 0-1,0 0 1,-1 0-1,1 0 0,-1 0 1,1 0-1,0-1 0,-1 1 1,1 0-1,0 0 1,-1 0-1,1 0 0,-1-1 1,1 1-1,-1-1 8,1 1-1,0-1 0,0 0 1,0 0-1,0 1 1,0-1-1,0 0 1,0 1-1,0-1 0,0 0 1,1 1-1,-1-1 1,0 0-1,0 0 1,1 1-1,-1-1 0,0 1 1,1-2-1,9-14-338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2.881"/>
    </inkml:context>
    <inkml:brush xml:id="br0">
      <inkml:brushProperty name="width" value="0.035" units="cm"/>
      <inkml:brushProperty name="height" value="0.035" units="cm"/>
      <inkml:brushProperty name="color" value="#E71224"/>
    </inkml:brush>
  </inkml:definitions>
  <inkml:trace contextRef="#ctx0" brushRef="#br0">69 28 13515,'-12'23'1039,"-29"67"1730,38-81-2497,0 0 1,0 0 0,1 0 0,0 0 0,1 1-1,0-1 1,1 1 0,0 10 0,0-19-240,0 0 0,0 0 0,0 1 0,0-1 0,0 0 0,1 0 0,-1 0 1,0 0-1,1 0 0,-1 0 0,0 0 0,1 0 0,-1 0 0,1 0 0,0-1 1,-1 1-1,1 0 0,0 0 0,0 0 0,-1-1 0,1 1 0,0 0 0,0-1 1,0 1-1,0 0 0,0-1 0,0 0 0,0 1 0,0-1 0,0 1 0,0-1 1,0 0-1,0 0 0,0 0 0,0 1 0,0-1 0,0 0 0,0 0 0,0-1 1,0 1-1,0 0 0,0 0 0,0 0 0,0-1 0,0 1 0,2-1 0,4-2 55,-1 1 0,1-1 0,-1-1 0,0 1 0,0-1 0,6-5 0,1-2 4,1 0-1,-1-2 1,-1 0 0,0 0-1,-1-1 1,-1 0-1,0-1 1,0 0 0,6-17-1,-15 29-78,0 1-1,0 0 1,0-1 0,0 1-1,-1-1 1,1 1 0,-1-1-1,0 1 1,0-1-1,0 1 1,0-1 0,0 1-1,0-1 1,-1 1 0,1-1-1,-1 1 1,1-1-1,-3-2 1,2 3 4,0 0 1,-1 0-1,0 0 0,1 0 1,-1 1-1,0-1 0,0 0 1,1 1-1,-1 0 0,0-1 0,-1 1 1,1 0-1,0 0 0,0 0 1,0 1-1,-3-2 0,-2 1-27,0 0-1,0 0 0,-1 0 0,1 1 1,0 0-1,0 0 0,0 1 1,0 0-1,0 0 0,0 1 0,-13 4 1,15-3-89,0 0 1,0 0 0,0 0 0,1 0 0,-7 6 0,7-5 48,2-4-117,1-3-54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4.135"/>
    </inkml:context>
    <inkml:brush xml:id="br0">
      <inkml:brushProperty name="width" value="0.035" units="cm"/>
      <inkml:brushProperty name="height" value="0.035" units="cm"/>
      <inkml:brushProperty name="color" value="#E71224"/>
    </inkml:brush>
  </inkml:definitions>
  <inkml:trace contextRef="#ctx0" brushRef="#br0">180 280 14347,'0'-2'110,"-1"1"0,1-1 0,-1 0 0,1 1 0,-1-1 0,0 0 1,0 1-1,0-1 0,0 1 0,0 0 0,0-1 0,-1 1 0,1 0 0,0-1 0,-1 1 0,1 0 0,-1 0 0,1 0 0,-1 0 0,1 1 1,-4-2-1,3 1 2,-1 1 1,1 0 0,-1 0 0,1 0 0,-1 0-1,1 0 1,-1 1 0,1-1 0,-1 1 0,1-1 0,0 1-1,-1 0 1,-3 2 0,-2 2 46,0 0 1,0 0 0,0 1-1,1 0 1,0 0-1,0 1 1,-7 9-1,8-9-92,1 0-1,0 0 0,0 0 1,1 1-1,0 0 1,1-1-1,0 2 0,0-1 1,0 0-1,1 0 1,0 1-1,1 0 0,-1 14 1,2-21-56,0-1 1,1 1-1,-1-1 1,0 1 0,1 0-1,-1-1 1,1 1-1,-1-1 1,1 1 0,0-1-1,0 0 1,-1 1-1,1-1 1,0 0-1,0 1 1,0-1 0,1 0-1,-1 0 1,0 0-1,0 0 1,1 0-1,-1 0 1,0 0 0,1-1-1,-1 1 1,1 0-1,-1-1 1,1 1-1,-1-1 1,1 0 0,-1 1-1,1-1 1,0 0-1,-1 0 1,1 0 0,-1 0-1,1 0 1,0 0-1,2-1 1,3 0 7,1-1 0,-1 1 0,1-2 0,-1 1 0,0-1 0,0 0 0,8-4 0,-3-1-2,-1 0 0,0 0 1,0-1-1,15-16 0,-21 19-7,0 1 0,0-1 0,-1-1 0,0 1 0,0 0 0,0-1 0,-1 0 0,0 0 0,5-14 0,-8 9 16,-6 12-16,-8 16 1,9-6-11,0 0 1,0 1-1,1 0 0,-3 13 1,6-21 1,0 0 1,1 0-1,-1 0 1,1 0-1,-1 0 0,1 0 1,0 0-1,0 1 1,0-1-1,1 0 1,-1 0-1,1 0 1,0 0-1,0 0 1,0 0-1,0 0 0,0 0 1,1 0-1,-1-1 1,3 4-1,-3-5 6,1 0 0,0 1 0,0-1 0,0 0 0,0 0 0,0 0 0,0-1 0,0 1 0,0 0 0,0-1 0,0 1 0,1-1 0,-1 0 0,0 0 0,0 0 0,0 0 0,1 0 0,-1 0 0,0 0 0,0-1 0,0 1 0,0-1 0,1 0 0,-1 0 0,0 1 0,0-1 0,0 0 0,1-2 0,7-2 32,0-1-1,0-1 1,-1 1-1,9-9 1,-7 4 42,0 0-1,18-23 1,-26 30-65,-1 1-1,1-1 1,-1 0-1,0 0 1,0 0-1,0 0 1,0 0-1,-1 0 1,1 0 0,-1-1-1,0 1 1,-1 0-1,1-1 1,0-6-1,-12 35 12,8-12-26,1-1 0,-2 22 1,4-28 1,0 0 0,0 0 0,0 0 0,1 0 0,0 0 0,0 0 0,0-1 0,0 1 0,3 7 0,-3-11 0,-1 0 0,1 0 0,0 0 1,-1 0-1,1 0 0,0 0 0,-1-1 0,1 1 0,0 0 1,0 0-1,0 0 0,0-1 0,0 1 0,0-1 0,0 1 1,0 0-1,0-1 0,0 0 0,0 1 0,0-1 1,0 0-1,0 1 0,2-1 0,-1 0 4,0 0 1,0-1-1,0 1 0,-1-1 1,1 1-1,0-1 0,0 0 1,0 1-1,-1-1 0,1 0 0,0 0 1,2-2-1,2-3 24,0 1 0,0-1-1,0 0 1,-1 0 0,6-9 0,3-9 116,22-49 1,-31 106-117,-5-23-33,1-1 1,0 0-1,0 1 1,1-1-1,3 10 1,-5-18 0,1 1 1,-1-1 0,0 0 0,1 0-1,0 1 1,-1-1 0,1 0 0,0 0-1,-1 0 1,1 0 0,0 0 0,0 0-1,0 0 1,0 0 0,0 0-1,0 0 1,0-1 0,0 1 0,0 0-1,0-1 1,1 1 0,-1-1 0,0 1-1,0-1 1,1 1 0,-1-1 0,0 0-1,1 0 1,-1 0 0,0 0-1,0 0 1,1 0 0,-1 0 0,0 0-1,1 0 1,-1-1 0,0 1 0,1 0-1,-1-1 1,0 1 0,0-1 0,0 1-1,1-1 1,-1 0 0,0 0-1,0 1 1,1-2 0,6-5 4,1 1-1,-1-1 1,0-1-1,-1 1 1,0-1-1,0 0 1,-1-1 0,0 0-1,0 0 1,5-12-1,-4 6-24,-1 0 0,0 0 0,-1 0 1,-1-1-1,0 0 0,2-17 0,-7 27-188,0 18 93,0-10 110,1 0 1,0-1-1,0 1 0,0 0 1,0 0-1,0 0 0,0 0 1,0-1-1,1 1 0,-1 0 1,1 0-1,-1 0 0,1-1 1,0 1-1,1 3 0,-1-5 5,-1 0 0,1 0-1,0 0 1,-1 0 0,1-1-1,-1 1 1,1 0 0,-1 0 0,1 0-1,0 0 1,-1-1 0,1 1-1,-1 0 1,1-1 0,-1 1-1,1 0 1,-1-1 0,0 1 0,1 0-1,-1-1 1,1 1 0,-1-1-1,0 1 1,1-1 0,-1 1 0,0-1-1,1 0 1,10-18-12,-10 18 12,7-15 9,-1 1-1,0-2 0,-1 1 1,-1-1-1,0 0 0,-1 0 1,2-29-1,-9 23-28,-3 17 2,-2 15 1,-3 16-8,1 0-1,1 0 1,-9 48-1,6-26 36,-42 175 190,43-165-97,-6 113 1,17-91-69,1-38 100,-2 1-1,-9 59 1,4-83 139,6-17-262,0-1 0,-1 0 0,1 0 0,0 0 0,0 0 0,0 0-1,0 1 1,-1-1 0,1 0 0,0 0 0,0 0 0,0 0 0,0 0-1,-1 0 1,1 0 0,0 0 0,0 0 0,0 0 0,-1 0 0,1 0-1,0 0 1,0 0 0,0 0 0,-1 0 0,1 0 0,0 0 0,0 0-1,0 0 1,0 0 0,-1 0 0,1 0 0,0 0 0,0 0 0,0 0-1,-1-1 1,1 1 0,0 0 0,0 0 0,0 0 0,0 0 0,0 0-1,-1-1 1,0-2 51,-1 1-1,1-1 1,-1 0-1,1 0 1,0 0-1,0 0 1,0 0-1,1-1 1,-1-3-1,-3-22 14,1 1-1,1-1 0,2 0 1,1 0-1,1 0 0,2 0 1,12-46-1,-12 59-226,1 0 0,1 1 0,1-1 0,0 2 0,1-1 0,1 1 0,0 0 0,1 1 0,0 0 0,1 0 0,0 1-1,1 1 1,1 0 0,26-18 0,2 5-198,2 2-91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4.864"/>
    </inkml:context>
    <inkml:brush xml:id="br0">
      <inkml:brushProperty name="width" value="0.035" units="cm"/>
      <inkml:brushProperty name="height" value="0.035" units="cm"/>
      <inkml:brushProperty name="color" value="#E71224"/>
    </inkml:brush>
  </inkml:definitions>
  <inkml:trace contextRef="#ctx0" brushRef="#br0">93 97 14411,'12'-15'3911,"-30"45"-1208,-38 95-962,49-108-1605,1 0 1,2 0-1,-1 1 1,2 0-1,-2 26 1,5-43-126,0 0 1,0 0-1,0 1 1,0-1-1,0 0 1,0 0-1,0 0 1,0 0-1,1 0 1,-1 0-1,0 0 1,1 0-1,-1 0 0,1 0 1,-1 0-1,2 1 1,-2-1-6,0-1 1,1 0-1,-1 0 1,1 1-1,-1-1 1,0 0-1,1 0 1,-1 0-1,1 0 1,-1 0-1,1 0 1,-1 0-1,1 0 1,-1 0-1,1 0 1,-1 0-1,1 0 1,-1 0-1,0 0 1,1 0-1,-1 0 1,1 0-1,-1 0 1,1-1-1,0 1 1,2-2 15,1-1 1,-1 1 0,0-1 0,1 1-1,-1-1 1,-1 0 0,4-4-1,8-11 32,-1-1 0,-2 0 0,0 0 0,0-1 0,12-36 0,-18 40-65,0 0 0,-1 0 0,-1-1 0,0 1 0,-1-1 1,-1 0-1,0 1 0,-3-22 0,2 35-3,-1 0 1,0 1-1,1-1 1,-1 1 0,0-1-1,0 1 1,0-1-1,-1 1 1,1 0-1,0-1 1,-1 1-1,0 0 1,1 0-1,-5-3 1,6 4 6,-1 1 0,1-1 1,-1 1-1,1 0 0,-1 0 1,1-1-1,-1 1 0,1 0 0,-1 0 1,0-1-1,1 1 0,-1 0 1,1 0-1,-1 0 0,0 0 0,1 0 1,-1 0-1,1 0 0,-1 0 1,0 0-1,1 0 0,-1 1 0,1-1 1,-2 0-1,1 1-1,0 0-1,0 0 0,0 0 1,1 0-1,-1 0 1,0 0-1,0 0 1,1 0-1,-1 0 1,0 0-1,1 0 1,-1 0-1,1 1 1,0-1-1,-1 0 1,1 2-1,-1 1-1,0-1-1,0 1 1,0-1 0,1 1 0,-1-1-1,1 1 1,0 0 0,0-1-1,1 1 1,-1 0 0,1-1 0,-1 1-1,1-1 1,0 1 0,1-1-1,-1 0 1,1 1 0,-1-1-1,1 0 1,0 0 0,0 0 0,0 0-1,1 0 1,-1 0 0,1-1-1,-1 1 1,1-1 0,0 0-1,0 0 1,4 3 0,-1-2 9,1 0 1,-1-1-1,1 0 1,0 0-1,0 0 1,0-1-1,0 0 1,0 0-1,0-1 1,0 0-1,0 0 1,0-1-1,0 1 1,13-5-1,-8 2 19,0-1-1,-1-1 0,1 1 1,13-10-1,-19 11 2,0-1-1,-1 0 1,0 0-1,1-1 1,-1 1-1,-1-1 1,1 0-1,-1 0 1,5-8-1,-17 30 8,0 0-1,1 1 0,1 0 1,1 0-1,-4 25 0,-9 101-1009,16-132 427,2 0 0,0 0 0,2 23 0,-1-32 31,1-4-182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5.347"/>
    </inkml:context>
    <inkml:brush xml:id="br0">
      <inkml:brushProperty name="width" value="0.035" units="cm"/>
      <inkml:brushProperty name="height" value="0.035" units="cm"/>
      <inkml:brushProperty name="color" value="#E71224"/>
    </inkml:brush>
  </inkml:definitions>
  <inkml:trace contextRef="#ctx0" brushRef="#br0">5 214 13275,'-4'8'1560,"10"1"-608,8-6-271,15-6 1479,11-3-920,17-5-280,6-4-103,9-3-153,-1-2-112,0-1-264,-5 0-176,-11 4-304,-7 4-264,-15 0-560,-8 2-1633,-7-8 2177,-4-3-352,-4-2-312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6.052"/>
    </inkml:context>
    <inkml:brush xml:id="br0">
      <inkml:brushProperty name="width" value="0.035" units="cm"/>
      <inkml:brushProperty name="height" value="0.035" units="cm"/>
      <inkml:brushProperty name="color" value="#E71224"/>
    </inkml:brush>
  </inkml:definitions>
  <inkml:trace contextRef="#ctx0" brushRef="#br0">70 78 14555,'0'0'56,"0"0"0,1 0 0,-1-1 0,0 1 0,0 0 0,1 0 0,-1 0-1,0 0 1,0 0 0,1 0 0,-1 0 0,0 0 0,0 0 0,1 0 0,-1 0 0,0 0 0,1 0 0,-1 0 0,0 0-1,0 0 1,1 0 0,-1 0 0,0 0 0,0 0 0,1 0 0,-1 1 0,0-1 0,0 0 0,1 0 0,-1 0 0,0 0-1,0 1 1,0-1 0,1 0 0,-1 1 0,3 12 1026,-6 24-70,2-29-673,-77 476 3173,150-733-2539,36-36-886,-104 276-88,1-1 1,0 1-1,1 0 0,0 0 0,14-16 1,-19 24-2,0 0 0,1-1 0,-1 1 0,0 0 0,1 0 0,-1-1 0,1 1 0,0 0 0,-1 1 0,1-1 0,0 0 0,0 0 0,-1 1 0,1-1 0,0 1 0,0-1 0,0 1 0,0 0-1,0 0 1,0 0 0,0 0 0,-1 0 0,1 0 0,0 1 0,0-1 0,0 1 0,0-1 0,0 1 0,-1 0 0,1-1 0,0 1 0,-1 0 0,1 0 0,0 0 0,-1 0 0,1 1 0,-1-1 0,0 0 0,1 1 0,1 2 0,0-1 2,0 1-1,0-1 0,-1 1 0,0 0 1,1-1-1,-1 1 0,-1 0 0,1 0 1,-1 1-1,1-1 0,-1 0 0,0 0 1,-1 1-1,2 8 0,-3-6 25,1 0-1,-1 0 1,0 0-1,-1 0 1,0 0-1,0 0 1,0-1-1,-6 11 1,-2 1 70,-1 0 1,-1 0 0,0-2-1,-1 1 1,-21 18 0,18-19 92,-36 27 1,47-39-246,-1 0 1,1-1-1,-1 0 0,0 0 1,0 0-1,0 0 1,0-1-1,0 0 0,0-1 1,-1 1-1,-9 0 0,15-2 31,0 0-1,0 0 1,0 0-1,0 0 0,1 0 1,-1 0-1,0 0 1,0-1-1,0 1 0,0 0 1,1 0-1,-1-1 1,0 1-1,0-1 0,1 1 1,-1 0-1,0-1 1,1 1-1,-1-1 0,0 0 1,1 1-1,-1-1 0,1 0 1,-1 1-1,1-1 1,-1 0-1,1 1 0,-1-1 1,1 0-1,0 0 1,-1 0-1,1 1 0,0-1 1,0 0-1,0 0 1,0 0-1,-1 0 0,1 1 1,0-1-1,0 0 1,1 0-1,-1 0 0,0 0 1,0 1-1,0-1 1,1 0-1,-1 0 0,0 0 1,1 0-1,6-20-397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6.581"/>
    </inkml:context>
    <inkml:brush xml:id="br0">
      <inkml:brushProperty name="width" value="0.035" units="cm"/>
      <inkml:brushProperty name="height" value="0.035" units="cm"/>
      <inkml:brushProperty name="color" value="#E71224"/>
    </inkml:brush>
  </inkml:definitions>
  <inkml:trace contextRef="#ctx0" brushRef="#br0">6 263 16588,'0'5'172,"-5"33"1907,4-38-2059,1 0 0,0 0 0,0 1 0,0-1 0,0 0 0,0 0 0,0 0 0,0 0-1,0 1 1,0-1 0,0 0 0,0 0 0,0 0 0,1 0 0,-1 0 0,0 1 0,0-1 0,0 0 0,0 0 0,0 0 0,0 0-1,0 0 1,0 1 0,0-1 0,1 0 0,-1 0 0,0 0 0,0 0 0,0 0 0,0 0 0,0 0 0,0 0 0,1 0 0,-1 1 0,0-1-1,0 0 1,0 0 0,0 0 0,1 0 0,-1 0 0,0 0 0,0 0 0,0 0 0,0 0 0,0 0 0,1 0 0,-1 0 0,0 0-1,0 0 1,0 0 0,0 0 0,1-1 0,-1 1 0,16-17 833,10-22-492,-2-1 0,-2-1 0,-1-1 0,25-73 0,-42 99-329,-7 18 12,-9 26-5,0 15-711,3 0 0,1 0 0,3 1 0,1 0 0,4 72 0,2-88-60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8.704"/>
    </inkml:context>
    <inkml:brush xml:id="br0">
      <inkml:brushProperty name="width" value="0.035" units="cm"/>
      <inkml:brushProperty name="height" value="0.035" units="cm"/>
      <inkml:brushProperty name="color" value="#E71224"/>
    </inkml:brush>
  </inkml:definitions>
  <inkml:trace contextRef="#ctx0" brushRef="#br0">291 22 14171,'3'-2'442,"0"0"0,-1 0 1,1-1-1,-1 1 0,0-1 0,4-5 0,-89 136 4891,-136 157-5026,219-284-306,-1-1 0,0 1 1,1-1-1,-1 1 0,0 0 0,1 0 0,-1-1 0,0 1 0,1 0 0,0 0 0,-1 0 0,1 0 1,-1 0-1,1-1 0,0 1 0,0 0 0,-1 0 0,1 0 0,0 0 0,0 0 0,0 0 0,0 0 1,0 0-1,0 0 0,1 2 0,0-2 1,0-1 0,0 1 1,1 0-1,-1 0 0,0-1 0,1 1 1,-1-1-1,1 1 0,-1-1 0,0 0 0,1 1 1,-1-1-1,1 0 0,-1 0 0,1 0 1,1 0-1,1 0-7,172 9 78,-140-5-526,0 2 0,64 18 0,-86-20 208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3.422"/>
    </inkml:context>
    <inkml:brush xml:id="br0">
      <inkml:brushProperty name="width" value="0.025" units="cm"/>
      <inkml:brushProperty name="height" value="0.025" units="cm"/>
    </inkml:brush>
  </inkml:definitions>
  <inkml:trace contextRef="#ctx0" brushRef="#br0">0 0 641,'0'0'19640,"1"8"-19470,-1-3-158,4 28 31,-3-32-41,-1 0 0,0 0 0,1 0-1,-1 0 1,0 0 0,1 0 0,0 0 0,-1 0 0,1 0 0,-1 0 0,1 0 0,0 0 0,0 0 0,0 0 0,-1-1 0,1 1-1,0 0 1,0 0 0,0-1 0,0 1 0,0-1 0,0 1 0,0-1 0,0 1 0,1-1 0,-1 0 0,0 0 0,0 1 0,1-1-1,4-1-125,-1 1 0,0-1 0,0 0 0,0 0 0,0-1 0,-1 0 0,1 0 0,0 0 0,-1 0 0,1-1 1,-1 1-1,0-1 0,0 0 0,0-1 0,0 1 0,0-1 0,-1 1 0,1-1 0,-1 0 0,0 0 0,3-6 0,-6 10 380,-2 4 77,0 1 0,0 0 0,0-1 0,-1 1 1,0-1-1,-5 7 0,-1 2 303,2-2-203,0 2-1,1-1 1,0 1-1,1 0 1,1 0 0,-6 23-1,5 16-5766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9.407"/>
    </inkml:context>
    <inkml:brush xml:id="br0">
      <inkml:brushProperty name="width" value="0.035" units="cm"/>
      <inkml:brushProperty name="height" value="0.035" units="cm"/>
      <inkml:brushProperty name="color" value="#E71224"/>
    </inkml:brush>
  </inkml:definitions>
  <inkml:trace contextRef="#ctx0" brushRef="#br0">59 128 14419,'-2'2'182,"1"0"1,0 0-1,0 1 1,0-1-1,0 0 0,1 0 1,-1 1-1,1-1 1,-1 1-1,1-1 1,0 1-1,0 2 0,-2 7 450,-43 219 2678,45-229-3237,-1 0-1,1 0 1,-1-1-1,1 1 1,0 0-1,-1 0 1,1 0 0,0-1-1,0 1 1,1 0-1,-1 2 1,1-4-36,-1 0 0,1 0 0,-1 0 1,1 0-1,-1-1 0,1 1 0,-1 0 1,1-1-1,-1 1 0,0 0 0,1-1 0,-1 1 1,1 0-1,-1-1 0,0 1 0,1 0 1,-1-1-1,0 1 0,0-1 0,1 1 1,-1-1-1,0 1 0,0-1 0,23-44 676,-17 26-648,0 1 0,-2-1 1,0 0-1,-1 0 0,1-31 0,-4 10-38,-8-65-1,8 96-44,2 17 0,6 10-17,-5-14 32,0 0 0,0 0 0,0 0 0,0-1 0,0 0 0,1 0 0,0 0 0,0 0 0,0 0 0,0-1 0,0 1 0,0-1 0,1 0 0,-1-1-1,6 2 1,-3-1 2,0-1-1,0 0 1,0-1 0,0 0-1,0 0 1,0 0-1,0-1 1,0 0-1,11-3 1,-6 1 4,-1-1 1,0 0-1,0-1 1,-1-1 0,1 1-1,-1-1 1,0-1-1,-1 0 1,0-1-1,0 1 1,0-2-1,7-9 1,-13 15-1,0-1-1,-1 0 1,1 0-1,-1 0 1,0 0-1,0 0 1,0 0-1,-1-1 1,1 1 0,-1 0-1,1-8 1,-5 10 5,-3 6-6,-7 11-4,5 0-74,1 0-1,0 0 1,1 1 0,1 0 0,0 0-1,1 0 1,1 1 0,1-1 0,0 1 0,1 0-1,1 0 1,0-1 0,5 29 0,7-12-1300,-11-30 939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29.876"/>
    </inkml:context>
    <inkml:brush xml:id="br0">
      <inkml:brushProperty name="width" value="0.035" units="cm"/>
      <inkml:brushProperty name="height" value="0.035" units="cm"/>
      <inkml:brushProperty name="color" value="#E71224"/>
    </inkml:brush>
  </inkml:definitions>
  <inkml:trace contextRef="#ctx0" brushRef="#br0">3 201 13475,'-3'22'1238,"3"-21"-1206,1 0 0,-1-1-1,0 1 1,0 0-1,1 0 1,-1 0-1,1-1 1,-1 1 0,1 0-1,-1-1 1,1 1-1,0 0 1,-1-1 0,1 1-1,0 0 1,-1-1-1,1 1 1,0-1-1,0 0 1,-1 1 0,1-1-1,0 0 1,0 1-1,0-1 1,0 0-1,1 0 1,10 3 288,0-1-1,0-1 1,1-1 0,-1 1 0,1-2-1,-1 0 1,19-4 0,85-23 889,-115 28-1205,152-49 293,190-87-1,-335 132-510,-6 4 147,1-1-1,-1 0 0,0 0 0,0 0 0,0-1 1,1 1-1,-1-1 0,0 1 0,0-1 1,2-2-1,-3 0-306,-7 3-147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30.345"/>
    </inkml:context>
    <inkml:brush xml:id="br0">
      <inkml:brushProperty name="width" value="0.035" units="cm"/>
      <inkml:brushProperty name="height" value="0.035" units="cm"/>
      <inkml:brushProperty name="color" value="#E71224"/>
    </inkml:brush>
  </inkml:definitions>
  <inkml:trace contextRef="#ctx0" brushRef="#br0">50 163 14619,'-3'79'2994,"-18"97"1,2-24-2113,12-49-634,16-344 269,22 51-617,-22 155 37,1 1-1,1 1 1,23-46 0,-31 74 48,0-1-1,0 1 1,1-1 0,-1 1 0,1 0-1,0 1 1,1-1 0,5-4-1,-8 8 14,-1-1 0,1 1 0,0 0-1,-1 0 1,1 1 0,0-1-1,0 0 1,0 0 0,-1 1-1,1-1 1,0 1 0,0 0-1,0-1 1,0 1 0,0 0 0,0 0-1,0 0 1,0 1 0,0-1-1,0 0 1,0 1 0,0-1-1,0 1 1,-1 0 0,1-1 0,0 1-1,0 0 1,-1 0 0,3 2-1,2 2-1,0 0 0,-1 1 0,0 0 0,0 0 0,-1 0 0,0 0 0,0 1 0,0-1-1,-1 1 1,4 10 0,-2-4 13,0 1-1,-1 0 1,-1 1-1,3 22 1,-6-32 7,0 0 0,0 0 0,0 1 0,-1-1 0,0 0 0,0 0 0,0 0 1,-1 0-1,0 0 0,1 0 0,-2-1 0,1 1 0,-1 0 0,1-1 0,-1 0 0,0 0 1,-1 0-1,1 0 0,-1 0 0,0 0 0,0-1 0,-5 4 0,0-1-45,1-1-1,-1 0 1,0-1-1,0 0 0,-1 0 1,1-1-1,-1 0 1,0-1-1,1 0 1,-19 1-1,25-3-15,1 1 0,0-1 1,0 0-1,-1 0 0,1 0 0,0 0 1,-1-1-1,1 1 0,0 0 0,0-1 1,0 0-1,-1 1 0,1-1 0,0 0 1,0 0-1,0 0 0,0-1 0,0 1 1,0 0-1,1-1 0,-1 1 0,0-1 1,1 0-1,-3-2 0,1-10-298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30.870"/>
    </inkml:context>
    <inkml:brush xml:id="br0">
      <inkml:brushProperty name="width" value="0.035" units="cm"/>
      <inkml:brushProperty name="height" value="0.035" units="cm"/>
      <inkml:brushProperty name="color" value="#E71224"/>
    </inkml:brush>
  </inkml:definitions>
  <inkml:trace contextRef="#ctx0" brushRef="#br0">115 25 15171,'7'0'959,"1"-1"0,-1 0-1,0-1 1,1 0 0,10-4-1,-14 3-789,1 1-1,-1 1 1,1-1 0,0 1-1,-1 0 1,1 0 0,0 0-1,0 1 1,0-1-1,0 1 1,0 0 0,0 1-1,0-1 1,-1 1-1,7 1 1,-10-1-160,-1-1 0,1 1 0,0-1 0,0 1 0,-1-1-1,1 1 1,0-1 0,0 1 0,-1 0 0,1-1 0,-1 1 0,1 0 0,-1 0 0,1-1 0,-1 1-1,1 0 1,-1 0 0,0 0 0,1 0 0,-1-1 0,0 1 0,0 0 0,1 0 0,-1 0-1,0 0 1,0 0 0,0 0 0,0 0 0,0 0 0,-1 0 0,1-1 0,0 1 0,0 0 0,-1 0-1,1 0 1,-1 1 0,-17 32 143,16-31-134,-19 27 162,-2-1-1,-1-1 1,-2 0 0,0-2 0,-60 44 0,51-48 28,35-23-203,0 1 0,0-1 1,0 1-1,0 0 0,0-1 0,0 1 1,0 0-1,0-1 0,0 1 1,0-1-1,0 1 0,0 0 1,0-1-1,0 1 0,1 0 0,-1-1 1,0 1-1,0 0 0,0-1 1,0 1-1,1 0 0,-1-1 0,0 1 1,0 0-1,1 0 0,-1-1 1,0 1-1,1 0 0,7-9 9,0 0 0,1 1 0,0 0 0,1 1 0,19-12 0,-24 15-17,1 1 1,0 0-1,0 0 0,0 1 1,1 0-1,-1 0 0,0 0 1,1 1-1,-1 0 0,1 0 1,0 1-1,9 0 0,-12 1 2,-1 0 0,1 0 0,0 1 0,-1-1 0,1 1 0,-1 0 0,1 0 0,-1 0-1,0 1 1,0-1 0,0 1 0,0 0 0,3 3 0,-4-3 2,1 0 0,-1-1 0,1 1 1,0-1-1,0 0 0,0 0 0,0 0 0,1 0 1,-1 0-1,1 0 0,-1-1 0,6 2 0,-6-3-15,-1 0-1,1-1 0,0 1 0,0-1 0,-1 1 0,1-1 1,0 0-1,-1 0 0,1 0 0,-1 0 0,1-1 0,-1 1 1,0-1-1,0 1 0,1-1 0,-1 0 0,0 0 1,0 0-1,-1 0 0,4-5 0,3-2-246,-1-2 0,0 1-1,6-15 1,14-43-264,-17 40 154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32.301"/>
    </inkml:context>
    <inkml:brush xml:id="br0">
      <inkml:brushProperty name="width" value="0.035" units="cm"/>
      <inkml:brushProperty name="height" value="0.035" units="cm"/>
      <inkml:brushProperty name="color" value="#E71224"/>
    </inkml:brush>
  </inkml:definitions>
  <inkml:trace contextRef="#ctx0" brushRef="#br0">228 126 8322,'6'-4'929,"0"0"1,-1 0 0,1 0 0,5-7-1,9-6 169,-16 14-899,26-22 1267,-28 24-1231,0-1 0,-1 1 0,1-1-1,-1 1 1,0-1 0,1 0 0,-1 0-1,0 1 1,0-1 0,0 0 0,0 0 0,-1 0-1,1 0 1,0-5 0,-1 7-172,0 0 1,0-1 0,0 1 0,-1 0-1,1-1 1,0 1 0,0 0-1,-1-1 1,1 1 0,0 0-1,0-1 1,-1 1 0,1 0-1,0 0 1,-1-1 0,1 1 0,-1 0-1,1 0 1,0 0 0,-1 0-1,1-1 1,0 1 0,-1 0-1,1 0 1,-1 0 0,1 0-1,0 0 1,-1 0 0,1 0 0,-1 0-1,-14 0 552,15 1-576,-14 0 119,1 2-1,-1 0 1,1 0 0,-1 1-1,1 1 1,1 0-1,-1 1 1,1 0-1,-13 9 1,10-5-105,1 0-1,1 1 1,0 1 0,1 0-1,0 0 1,-19 27 0,23-26-2,0 0 0,1 0 0,1 1 0,0-1 1,1 1-1,1 0 0,-5 30 0,8-39-35,0 1-1,1 0 1,0 0-1,0 0 1,0-1-1,1 1 1,0 0 0,0 0-1,1-1 1,2 8-1,-2-10-7,-1 0 0,1 0 0,0 0 0,0 0 0,0 0-1,0 0 1,1-1 0,-1 1 0,1-1 0,0 0 0,-1 0-1,1 0 1,0 0 0,0 0 0,1-1 0,-1 1 0,0-1-1,5 2 1,-3-2 18,0 0-1,0 0 1,0 0 0,1 0-1,-1-1 1,0 0-1,1 0 1,-1 0 0,0-1-1,1 1 1,-1-1-1,0-1 1,7-2 0,-4 1 10,0-1 0,0 0 0,-1 0 1,0-1-1,1 0 0,-2-1 0,11-8 1,-1-5 33,0 1 1,-1-2 0,-1 0-1,21-41 1,-32 54-52,41-84 220,-40 81-191,-1-1 1,0 1-1,0-1 1,-1 1-1,0-1 0,-1 0 1,0-13-1,-1 23-35,0-1 0,0 0 0,-1 0 0,1 0 0,0 0 0,-1 0 0,1 1 0,-1-1 0,1 0 0,-1 0 0,0 1 0,0-1 0,0 1 0,0-1 0,0 0 0,0 1 0,0 0 0,0-1 0,-1 1 0,1 0 0,-3-2 0,1 1-4,1 1 1,-1 0-1,0 0 1,0 0-1,0 1 1,1-1 0,-1 1-1,0-1 1,0 1-1,0 0 1,0 0-1,-4 1 1,-4 0-4,1 1-1,0 1 1,1 0 0,-1 0-1,0 1 1,-16 8 0,7 0-6,0 1 0,1 1 0,0 0 0,1 2 0,1 0 0,0 0 0,1 2 0,-20 30 0,31-40-2,0 0 0,1 0 1,0 1-1,0-1 0,1 1 1,0-1-1,0 1 1,1 0-1,0 0 0,1 13 1,0-17-3,0 1 1,0 0 0,1-1 0,0 1 0,0-1-1,1 1 1,-1-1 0,1 0 0,0 1-1,0-1 1,1 0 0,0 0 0,0 0 0,0-1-1,0 1 1,1-1 0,5 6 0,-7-9 1,0 1 1,0-1 0,0 0-1,0 0 1,0 0 0,0-1-1,0 1 1,0 0 0,0-1-1,0 1 1,0-1 0,0 0 0,0 0-1,0 0 1,1 0 0,-1 0-1,0 0 1,0 0 0,0-1-1,0 1 1,0-1 0,0 0-1,0 1 1,4-3 0,4-3 0,0 0 1,0 0 0,15-13-1,3-3-75,-6 9-117,-1-1 0,0-1 0,34-33 0,-50 42 175,1 1 1,-1-1 0,-1-1 0,1 1 0,-1-1 0,0 0-1,0 0 1,-1 0 0,0 0 0,0-1 0,-1 1 0,0-1-1,0 1 1,-1-1 0,0 0 0,0-15 0,0 21 19,-1 0 1,0-1-1,0 1 0,-1 0 1,1-1-1,0 1 0,-1 0 1,1 0-1,-1 0 1,0-1-1,0 1 0,0 0 1,0 0-1,0 0 0,0 0 1,-1 0-1,1 0 1,-1 1-1,1-1 0,-1 0 1,1 1-1,-1-1 0,0 1 1,0-1-1,0 1 1,0 0-1,0 0 0,0 0 1,0 0-1,0 0 1,-1 1-1,1-1 0,0 1 1,0-1-1,-1 1 0,1 0 1,-3 0-1,-7 0-286,0 1-1,0 1 0,0 0 0,0 1 1,-19 7-1,16-5 384,-32 5-1,25-8-339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37.305"/>
    </inkml:context>
    <inkml:brush xml:id="br0">
      <inkml:brushProperty name="width" value="0.035" units="cm"/>
      <inkml:brushProperty name="height" value="0.035" units="cm"/>
      <inkml:brushProperty name="color" value="#E71224"/>
    </inkml:brush>
  </inkml:definitions>
  <inkml:trace contextRef="#ctx0" brushRef="#br0">38 2 13291,'-33'-1'4107,"28"1"-1333,21 2-1200,9 2-1180,45 8-483,118 4 1,-184-16 87,1 0 0,-1-1-1,0 1 1,0-1 0,0 0-1,0 0 1,0 0 0,0-1-1,7-2 1,-5 0-200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37.745"/>
    </inkml:context>
    <inkml:brush xml:id="br0">
      <inkml:brushProperty name="width" value="0.035" units="cm"/>
      <inkml:brushProperty name="height" value="0.035" units="cm"/>
      <inkml:brushProperty name="color" value="#E71224"/>
    </inkml:brush>
  </inkml:definitions>
  <inkml:trace contextRef="#ctx0" brushRef="#br0">1 15 13819,'10'7'1256,"4"-7"-656,3-1-168,9-5 713,6 2-345,6 0-168,1 1-48,3 0-96,-4 4-80,-2 6-384,-1 2-272,-10 1 744,-2 0-488,-8-1-8,-1-8-40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38.293"/>
    </inkml:context>
    <inkml:brush xml:id="br0">
      <inkml:brushProperty name="width" value="0.035" units="cm"/>
      <inkml:brushProperty name="height" value="0.035" units="cm"/>
      <inkml:brushProperty name="color" value="#E71224"/>
    </inkml:brush>
  </inkml:definitions>
  <inkml:trace contextRef="#ctx0" brushRef="#br0">1 16 15051,'0'-1'130,"0"1"1,0-1-1,0 1 0,0-1 0,0 0 1,0 1-1,0-1 0,0 1 0,0-1 1,1 0-1,-1 1 0,0-1 0,0 1 0,1-1 1,-1 1-1,0-1 0,1 1 0,-1-1 1,1 1-1,-1-1 0,0 1 0,1 0 1,-1-1-1,1 1 0,-1 0 0,1-1 0,0 1 1,-1 0-1,1 0 0,-1-1 0,1 1 1,-1 0-1,1 0 0,0 0 0,-1 0 1,1 0-1,-1 0 0,1 0 0,0 0 0,-1 0 1,2 0-1,33 2 1259,-28-1-1390,37 2 312,-10-1-189,41 9-1,-66-10-107,0 1-1,-1 1 0,1 0 1,-1 0-1,1 1 0,-1 0 1,0 0-1,0 1 0,11 9 1,-15-11-9,-1 1 0,0 0 0,0 0 0,0 0 0,-1 0 1,1 1-1,-1-1 0,0 1 0,0-1 0,-1 1 0,1 0 0,-1 0 1,0 0-1,0-1 0,-1 1 0,0 0 0,0 0 0,0 0 0,0 0 0,-1 0 1,1 0-1,-3 7 0,-3 10 10,0 1 0,-2 0 0,-13 27 0,20-46-14,-4 6-125,-47 99 325,45-97-98,0 0-1,0-1 1,-1 0-1,-1-1 0,0 0 1,-17 15-1,1-10 29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0.256"/>
    </inkml:context>
    <inkml:brush xml:id="br0">
      <inkml:brushProperty name="width" value="0.035" units="cm"/>
      <inkml:brushProperty name="height" value="0.035" units="cm"/>
      <inkml:brushProperty name="color" value="#E71224"/>
    </inkml:brush>
  </inkml:definitions>
  <inkml:trace contextRef="#ctx0" brushRef="#br0">37 15 15555,'0'-14'1891,"-4"21"-822,-5 25 128,0 9-653,2 1-1,2 0 1,2 0 0,4 78-1,0-110-460,0 1-1,1-1 1,0 0 0,4 13 0,-6-22-67,1 1 1,-1-1-1,1 1 1,-1-1 0,1 1-1,-1-1 1,1 0-1,0 1 1,0-1 0,0 0-1,0 0 1,0 1-1,0-1 1,0 0 0,0 0-1,0 0 1,0 0-1,1 0 1,-1-1 0,0 1-1,1 0 1,-1-1-1,1 1 1,-1 0 0,0-1-1,1 0 1,-1 1-1,1-1 1,0 0 0,-1 0-1,1 0 1,-1 0-1,1 0 1,-1 0 0,1 0-1,-1 0 1,4-2-1,1-1 30,-1 0 0,1 0 0,-1-1-1,1 0 1,-1 0 0,0 0-1,0 0 1,-1-1 0,1 0 0,6-10-1,36-60 305,-44 69-321,52-101 391,-49 94-371,0-1-1,-2 0 0,0-1 1,0 1-1,-1-1 0,1-15 1,-6 17 30,-3 14-39,4 0-39,0 1 1,0-1-1,0 1 0,0 0 0,1-1 1,-1 1-1,0 0 0,1-1 1,-1 1-1,1 3 0,-1-1 0,1 0 1,0 0-1,0 0 1,0 0-1,0 0 0,1 1 1,0-1-1,0 0 1,0 0-1,0 0 0,3 6 1,-2-8-2,-1 0 1,0-1-1,0 1 1,1 0-1,-1-1 1,1 0-1,-1 1 1,1-1-1,0 0 1,0 0-1,-1 0 1,1 0-1,0 0 1,0 0-1,0 0 1,0-1-1,0 1 0,0-1 1,0 1-1,0-1 1,0 0-1,1 0 1,-1 0-1,0 0 1,3-1-1,7-1 5,0 0 0,0-1 0,0 0-1,0-1 1,-1-1 0,1 0 0,-1 0-1,16-11 1,8-8 20,35-30 1,-53 35-12,-17 14-11,-11 12-11,-6 6 5,2 0 0,0 2 1,0 0-1,2 0 0,0 1 0,0 1 0,-12 23 0,25-39 3,-13 29 5,13-30-4,0 1 0,-1 0-1,1-1 1,0 1 0,0-1-1,0 1 1,0 0 0,0-1-1,0 1 1,0-1 0,0 1-1,0 0 1,1-1-1,-1 1 1,0-1 0,0 1-1,0-1 1,1 1 0,-1-1-1,0 1 1,1-1 0,-1 1-1,0-1 1,1 1 0,-1-1-1,1 1 1,-1-1 0,0 1-1,1-1 1,-1 0-1,1 1 1,-1-1 0,1 0-1,0 0 1,-1 1 0,1-1-1,-1 0 1,1 0 0,-1 0-1,1 0 1,0 0 0,-1 0-1,1 0 1,-1 0 0,1 0-1,0 0 1,-1 0 0,1 0-1,0 0 1,12-2-2,1 0 1,-1-1 0,22-7-1,22-5-5,-40 12-8,1 1 1,-1 1 0,1 0 0,-1 1-1,19 2 1,-32-1 6,1-1 0,-1 1 0,1 0 0,-1 0 0,1 0 0,-1 1 0,0-1 0,0 1 0,0 0 0,0 1 0,0-1 0,0 0 0,-1 1 0,1 0 0,-1 0 0,0 0 0,1 1 0,-2-1 0,1 1 0,0-1 0,-1 1 0,1 0 0,-1 0 0,3 8 0,-3 7 96,-5-17 136,-2-12-2,-37-147 967,42 156-1304,-1 0 0,1 0 0,0 0 0,-1 1 0,1-1 0,0 0 0,0 0 0,0 0 0,0 0-1,0 0 1,0 1 0,0-1 0,0 0 0,0 0 0,0 0 0,1-1 0,12 0-2679,-6 2 3005,10-1-957,4-1-189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0.694"/>
    </inkml:context>
    <inkml:brush xml:id="br0">
      <inkml:brushProperty name="width" value="0.035" units="cm"/>
      <inkml:brushProperty name="height" value="0.035" units="cm"/>
      <inkml:brushProperty name="color" value="#E71224"/>
    </inkml:brush>
  </inkml:definitions>
  <inkml:trace contextRef="#ctx0" brushRef="#br0">137 1 14099,'-34'27'6712,"-38"42"-5298,69-66-1365,0 0-1,0 1 1,1 0 0,-1 0 0,-3 7-1,6-11-59,0 1 0,-1 0 0,1-1-1,0 1 1,-1 0 0,1-1 0,0 1 0,0 0-1,0-1 1,0 1 0,0 0 0,0-1-1,0 1 1,0 0 0,0 0 0,0-1-1,0 1 1,0 0 0,0-1 0,0 1-1,1 0 1,-1-1 0,0 1 0,0 0 0,1-1-1,-1 1 1,1-1 0,-1 1 0,0 0-1,1-1 1,-1 1 0,1-1 0,0 1-1,-1-1 1,1 0 0,-1 1 0,1-1 0,0 0-1,-1 1 1,1-1 0,-1 0 0,1 0-1,0 1 1,0-1 0,0 0 0,12 2-444,-1-1 1,1 0 0,25-2 0,-29 0 323,0 1 1,0 0-1,0 0 1,0 0-1,0 1 1,0 1-1,0-1 1,0 2-1,9 2 1,-17-4 154,-1-1 0,1 0 1,-1 1-1,1-1 0,0 0 1,-1 1-1,1-1 0,-1 0 1,1 1-1,-1-1 0,1 1 0,-1-1 1,1 1-1,-1 0 0,0-1 1,1 1-1,-1-1 0,0 1 1,1 0-1,-1-1 0,0 1 1,0 0-1,0-1 0,1 1 1,-1 0-1,0-1 0,0 1 0,0 1 1,-1-1 35,1 1 0,-1 0 0,1-1 0,-1 1 0,0-1 0,0 1 0,1-1 1,-1 1-1,0-1 0,-1 0 0,0 2 0,-6 5 376,0-1 0,-16 11 1,21-16-318,-2 2 70,-53 33 1354,51-33-1384,0-1-1,1 0 1,-2 0 0,1 0 0,0-1-1,-14 2 1,20-3-175,0-1 0,0 0 0,0 0 0,0 0 1,0 0-1,0 0 0,0 0 0,0 0 0,0 0 0,0 0 1,0 0-1,0 0 0,0-1 0,0 1 0,0 0 0,0-1 0,0 1 1,0-1-1,0 1 0,0-1 0,1 1 0,-1-1 0,0 0 0,0 1 1,1-1-1,-2-1 0,1 0 2,1 1 1,0-1-1,-1 0 1,1 1-1,0-1 0,0 1 1,0-1-1,0 0 1,0 1-1,0-1 1,0 0-1,0 1 0,1-1 1,0-2-1,2-5-36,1 1-1,-1 0 1,2 0-1,-1 1 1,6-8-1,12-11-265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8.874"/>
    </inkml:context>
    <inkml:brush xml:id="br0">
      <inkml:brushProperty name="width" value="0.025" units="cm"/>
      <inkml:brushProperty name="height" value="0.025" units="cm"/>
    </inkml:brush>
  </inkml:definitions>
  <inkml:trace contextRef="#ctx0" brushRef="#br0">29 0 10666,'0'0'10666,"-3"13"-10367,-6 33-71,1 0 0,-1 82-1,9-112-283,0 6-71,0-8-4046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1.175"/>
    </inkml:context>
    <inkml:brush xml:id="br0">
      <inkml:brushProperty name="width" value="0.035" units="cm"/>
      <inkml:brushProperty name="height" value="0.035" units="cm"/>
      <inkml:brushProperty name="color" value="#E71224"/>
    </inkml:brush>
  </inkml:definitions>
  <inkml:trace contextRef="#ctx0" brushRef="#br0">110 309 14619,'-30'39'1965,"13"-18"-834,-16 26 0,29-40-881,0 0 0,0 1 0,1-1 1,0 1-1,0 0 0,1 0 0,0-1 1,-1 10-1,3-16-225,-1 0 0,1 0 0,0-1 0,0 1 0,0 0 0,0 0 0,0 0 0,0-1 0,0 1 0,0 0 0,0 0 0,0 0 0,1-1 0,-1 1 0,0 0 0,0 0 0,1 0 0,-1-1 0,0 1 0,1 0 0,-1-1 0,1 1 0,-1 0 0,1-1 0,-1 1 0,1-1 0,0 1 0,-1-1 0,2 1 0,-1 0-1,1-1 0,-1 0-1,1 0 1,-1 0 0,1 0 0,-1 0 0,0 0-1,1 0 1,-1-1 0,1 1 0,-1 0-1,1-1 1,-1 1 0,3-2 0,4-3 12,0 1 0,0-1 1,0 0-1,8-8 0,3-5-6,-1-1 0,-1-1-1,0-1 1,-2 0 0,0-1-1,20-41 1,-28 50-22,-1-1 1,-1 0-1,0 0 1,-1 0-1,0-1 0,-1 1 1,-1-1-1,0 0 1,-1 0-1,-1 0 0,0 0 1,-1 1-1,-4-21 1,4 30-3,0 1 0,0-1 1,-1 1-1,0 0 0,0 0 1,0-1-1,0 1 0,-1 1 1,1-1-1,-1 0 0,0 1 1,0-1-1,0 1 0,-5-4 1,6 6-3,-1 0 0,1-1 1,0 1-1,-1 0 0,1 0 0,0 0 1,-1 1-1,0-1 0,1 1 0,-1-1 1,1 1-1,-1 0 0,0 0 1,1 0-1,-1 0 0,1 1 0,-1-1 1,1 1-1,-1-1 0,1 1 1,-1 0-1,1 0 0,-1 0 0,1 0 1,0 0-1,-4 3 0,-1 1 0,0 0 0,1 1-1,-1-1 1,1 2 0,0-1 0,0 1-1,1-1 1,0 2 0,0-1-1,1 0 1,-7 17 0,9-21-3,0 1 1,1 0-1,0 0 0,0 0 1,0 0-1,0 0 1,1 0-1,-1 0 1,1 0-1,0 0 0,0 0 1,1 0-1,-1 0 1,1 0-1,0 0 0,0 0 1,0 0-1,1-1 1,-1 1-1,1 0 0,0-1 1,0 1-1,0-1 1,0 1-1,1-1 0,0 0 1,4 4-1,10 7-4,29 17-1,-30-22-35,-2 0 1,0 2-1,20 17 0,-30-24 27,0 1 0,-1-1 0,1 1-1,-1-1 1,0 1 0,0 0-1,-1 0 1,1 0 0,-1 1-1,0-1 1,-1 1 0,1-1-1,-1 1 1,0-1 0,0 7-1,-1 1-139,0-1 0,-1 1 0,-1 0 0,0-1 0,-1 0 0,0 1 0,-7 16 0,7-25-140,1-6 139,4-8-149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1.672"/>
    </inkml:context>
    <inkml:brush xml:id="br0">
      <inkml:brushProperty name="width" value="0.035" units="cm"/>
      <inkml:brushProperty name="height" value="0.035" units="cm"/>
      <inkml:brushProperty name="color" value="#E71224"/>
    </inkml:brush>
  </inkml:definitions>
  <inkml:trace contextRef="#ctx0" brushRef="#br0">34 1 14139,'9'4'1504,"-9"10"-751,-3 5-241,-5 7 1184,0 4-616,1 4-280,0 2-87,2 0-97,1-3-88,4-6-200,1-5-48,9-9-192,3-8-224,0-8-592,0-5-264,0-9 783,-2-3-183,0-6-136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2.238"/>
    </inkml:context>
    <inkml:brush xml:id="br0">
      <inkml:brushProperty name="width" value="0.035" units="cm"/>
      <inkml:brushProperty name="height" value="0.035" units="cm"/>
      <inkml:brushProperty name="color" value="#E71224"/>
    </inkml:brush>
  </inkml:definitions>
  <inkml:trace contextRef="#ctx0" brushRef="#br0">0 386 12075,'1'3'175,"0"1"1,0-1-1,0 0 1,0 0 0,0 0-1,1 1 1,-1-2 0,1 1-1,0 0 1,0 0 0,0 0-1,1-1 1,-1 0-1,0 1 1,1-1 0,0 0-1,-1 0 1,1 0 0,0 0-1,0-1 1,0 1 0,0-1-1,1 0 1,-1 0-1,0 0 1,0 0 0,1 0-1,-1-1 1,0 1 0,1-1-1,-1 0 1,4-1-1,3 0 10,1 0 0,-1-2-1,-1 1 1,1-1-1,0 0 1,-1-1-1,1 0 1,-1-1-1,0 0 1,-1 0-1,1-1 1,-1 0-1,0-1 1,0 1 0,8-12-1,-15 17-137,1 0-1,-1-1 1,0 1-1,0-1 1,0 1-1,0-1 1,0 1-1,-1-1 1,1 0-1,0 1 1,-1-1 0,0 0-1,1 0 1,-1 1-1,0-1 1,0 0-1,1-2 1,-2 4-29,1-1 1,0 1 0,0-1-1,0 1 1,0 0-1,0-1 1,-1 1 0,1 0-1,0-1 1,0 1 0,-1 0-1,1-1 1,0 1-1,0 0 1,-1-1 0,1 1-1,0 0 1,-1 0-1,1-1 1,0 1 0,-1 0-1,1 0 1,-1 0 0,1 0-1,0-1 1,-1 1-1,-1 0 7,1 0-1,-1 0 1,1 0-1,-1 0 1,1 1-1,-1-1 1,1 0-1,-1 1 0,1-1 1,0 1-1,-3 0 1,-3 4 38,0-1-1,0 1 1,0 0 0,0 0-1,1 1 1,0-1 0,-10 13 0,6-5-10,0 1-1,1-1 1,-7 17 0,10-19 2,1 1 0,-5 21 0,8-29-31,1 0 1,0 1-1,1-1 0,-1 1 1,1-1-1,0 1 0,0-1 0,0 1 1,1-1-1,1 9 0,-1-13-22,-1 1-1,1 0 0,-1 0 1,1 0-1,-1 0 1,1 0-1,-1-1 0,1 1 1,0 0-1,0 0 0,-1-1 1,1 1-1,0-1 0,0 1 1,0-1-1,0 1 0,0-1 1,0 1-1,0-1 1,-1 0-1,1 1 0,0-1 1,0 0-1,0 0 0,0 0 1,0 0-1,1 0 0,-1 0 1,0 0-1,0 0 1,0 0-1,0 0 0,-1-1 1,1 1-1,0 0 0,2-2 1,1 1-56,1-1 0,-1 0 1,0 0-1,0 0 0,0-1 1,7-5-1,-3 0 180,0-1 1,-1 0-1,0-1 1,0 0-1,-1 0 1,9-19-1,3-7-91</inkml:trace>
  <inkml:trace contextRef="#ctx0" brushRef="#br0" timeOffset="1">152 1 16668,'-12'10'1344,"10"4"-1000,-1 2-168,6 1 536,2-3-704,8-2 64,0-4-24,6-9-96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2.714"/>
    </inkml:context>
    <inkml:brush xml:id="br0">
      <inkml:brushProperty name="width" value="0.035" units="cm"/>
      <inkml:brushProperty name="height" value="0.035" units="cm"/>
      <inkml:brushProperty name="color" value="#E71224"/>
    </inkml:brush>
  </inkml:definitions>
  <inkml:trace contextRef="#ctx0" brushRef="#br0">23 53 16251,'-9'60'1750,"4"-24"-965,0-1 0,3 1 0,1 43 0,1-75-724,0 0 1,1 1 0,0-1 0,0 0 0,0 1 0,0-1 0,0 0 0,1 0 0,0 0-1,0 0 1,4 6 0,-4-9-87,0 1 0,0 0 0,0 0 0,0-1 0,0 1 1,0-1-1,0 0 0,0 1 0,1-1 0,-1 0 0,1-1 0,-1 1 0,1 0 0,-1-1 0,1 1 0,-1-1 0,1 0 0,0 0 0,-1 0 0,5 0 0,28-4-627,-24 2 369,0 0 0,0 1-1,0 1 1,1 0-1,16 2 1,-26-2 276,0 1 0,1-1 0,-1 1 0,1 0 1,-1 0-1,0 0 0,0 0 0,1 0 0,-1 1 1,0-1-1,0 1 0,0-1 0,0 1 0,-1 0 1,1 0-1,0-1 0,-1 1 0,1 0 0,-1 1 1,0-1-1,0 0 0,0 0 0,0 1 0,0-1 1,0 0-1,0 1 0,-1-1 0,1 1 0,-1 4 1,0 0 154,0 0 1,0 0 0,-1 0 0,0 0 0,-1 0 0,0 0-1,0 0 1,0-1 0,-1 1 0,0-1 0,0 1-1,0-1 1,-1 0 0,0 0 0,-5 5 0,1-1 185,0 0 1,-1-1 0,0-1-1,0 1 1,-1-2 0,0 1-1,-20 10 1,28-16-332,0-1 1,0 0-1,0 0 0,0-1 1,0 1-1,-1 0 0,1-1 1,0 1-1,-1-1 0,1 0 1,0 0-1,-1 0 0,1 0 1,0 0-1,-1 0 0,1-1 0,0 1 1,-1-1-1,1 1 0,0-1 1,-4-2-1,4 2-85,0-1 0,0 1 0,0-1 0,1 0 0,-1 0 0,0 0 1,1 0-1,-1 0 0,1 0 0,0-1 0,0 1 0,0 0 0,0-1 0,0 1 0,0-1 0,1 1 0,-1-1 0,1 1 0,-1-5 0,1 1-36,0 0-1,0 0 0,0 0 1,1 0-1,0 0 0,2-11 1,9-11-543</inkml:trace>
  <inkml:trace contextRef="#ctx0" brushRef="#br0" timeOffset="1">499 0 15123,'1'9'370,"0"0"-1,-1 0 1,0 0-1,0-1 1,0 1-1,-2 0 1,1 0-1,-1 0 1,-5 13-1,1 4 640,6-24-984,-21 90 1651,-16 176 1,37-266-1703,0 37 80,0-37-226,0 1-1,0-1 0,1 0 1,-1 1-1,1-1 1,0 0-1,0 1 0,0-1 1,0 0-1,0 0 0,0 0 1,0 0-1,2 2 0,-8-21-2074,-4 5 1410</inkml:trace>
  <inkml:trace contextRef="#ctx0" brushRef="#br0" timeOffset="2">307 434 16115,'-17'-14'1809,"4"1"-1049,3 2-296,10 1 784,11 1-183,9 2-273,2 1-200,6 2-264,2 0-328,3-1 1088,3 1-984,-1 0 72,-8-1 72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3.831"/>
    </inkml:context>
    <inkml:brush xml:id="br0">
      <inkml:brushProperty name="width" value="0.035" units="cm"/>
      <inkml:brushProperty name="height" value="0.035" units="cm"/>
      <inkml:brushProperty name="color" value="#E71224"/>
    </inkml:brush>
  </inkml:definitions>
  <inkml:trace contextRef="#ctx0" brushRef="#br0">176 258 13307,'0'-3'245,"-1"1"1,0 0-1,1-1 1,-1 1-1,0 0 1,0-1-1,0 1 1,0 0-1,-1 0 1,1 0-1,0 0 1,-1 0-1,0 0 1,1 0-1,-1 1 1,0-1-1,0 0 1,0 1-1,0 0 1,0-1-1,0 1 1,-1 0-1,1 0 1,0 0-1,-1 0 1,1 1-1,0-1 1,-5 0-1,4 1-90,-1 0-1,0 1 0,0-1 1,0 1-1,0 0 0,0 0 0,1 0 1,-1 0-1,0 1 0,1 0 1,-1 0-1,1 0 0,0 0 0,0 0 1,0 0-1,0 1 0,-5 4 1,1 1-77,0 0 1,1 1 0,-1 0 0,-7 16-1,11-20-63,1 0 0,0 0 0,0 0 0,0 0 0,1 0 0,0 0-1,0 0 1,0 0 0,1 1 0,-1-1 0,2 8 0,-1-12-11,0 1 0,0-1 0,1 0 0,-1 0 0,0 0-1,1 0 1,-1 0 0,1 0 0,-1 0 0,1 0 0,0 0 0,-1 0 0,1 0 0,0 0 0,0 0 0,-1 0 0,1-1 0,0 1 0,0 0 0,0-1 0,0 1 0,0 0 0,0-1 0,0 1 0,0-1 0,1 0-1,-1 1 1,0-1 0,0 0 0,0 0 0,0 0 0,0 0 0,1 0 0,-1 0 0,0 0 0,0 0 0,0 0 0,0 0 0,1-1 0,-1 1 0,1-1 0,5-1 10,0 0 0,1-1 0,-1 1 0,0-2 0,7-3 0,7-8 3,-1 0 0,0 0 0,-1-2 0,-1-1-1,-1 0 1,0-1 0,-1-1 0,-2 0-1,0-1 1,-1-1 0,0 0 0,-2-1-1,13-38 1,-22 55-14,0 1 1,0 0-1,-1-1 0,0 1 0,0-1 1,0 1-1,-1-1 0,0-6 1,0 12-4,0 0 0,0 0 0,0-1 0,0 1 0,0 0 0,0 0 0,0-1 0,0 1 0,0 0 0,0 0 0,0-1 0,0 1 0,0 0 0,0 0 0,0 0 1,-1-1-1,1 1 0,0 0 0,0 0 0,0 0 0,0-1 0,-1 1 0,1 0 0,0 0 0,0 0 0,0 0 0,0-1 0,-1 1 0,1 0 0,0 0 0,0 0 1,-1 0-1,1 0 0,0 0 0,0 0 0,-1 0 0,1 0 0,0 0 0,0 0 0,0 0 0,-1 0 0,-9 8 1,-4 16-2,2 5 6,1 0 0,2 1 1,1 0-1,2 0 0,-4 37 0,9-62 0,1 1 1,0 0-1,0 0 1,0-1-1,1 1 1,0 0-1,0 0 1,3 10-1,-3-15-2,0 1 0,-1-1 0,1 1 0,0-1-1,0 0 1,0 0 0,0 0 0,0 1 0,0-1-1,0 0 1,0 0 0,0 0 0,0 0 0,1-1-1,-1 1 1,0 0 0,1 0 0,-1-1 0,0 1-1,1-1 1,-1 1 0,1-1 0,-1 0 0,1 1-1,-1-1 1,1 0 0,-1 0 0,1 0 0,0 0 0,-1-1-1,1 1 1,-1 0 0,1 0 0,-1-1 0,0 1-1,1-1 1,2-1 0,7-3 0,0-1 0,0-1 0,0 0 1,-1 0-1,0-1 0,-1 0 0,1-1 0,13-17 0,18-15-167,-39 41 28,-2 7 72,-3 6-6,-1 2 26,0-1 0,1 0-1,-3 28 1,6-39 44,0 1-1,0 0 0,0-1 1,1 1-1,-1 0 1,1-1-1,0 1 1,0-1-1,2 6 1,-2-7 2,0-1 1,0 1 0,0-1-1,0 1 1,1-1 0,-1 0-1,0 1 1,1-1 0,-1 0-1,1 0 1,-1 0 0,1 0-1,-1 0 1,1 0 0,0 0-1,-1-1 1,1 1 0,0 0-1,3 0 1,4-1 13,-1 1 0,1-2 0,-1 1 0,1-1 0,-1 0 0,0 0 0,0-1 0,1-1 0,-1 1 0,-1-1 0,1-1 0,0 1 0,9-7 0,6-4 46,-1 0 0,39-36 1,-55 46-51,-1-1-1,0 0 1,0 0 0,0 0 0,0-1-1,-1 0 1,0 0 0,0 0 0,-1 0-1,4-9 1,-8 10 3,-6 10-10,-5 9 6,8-8-9,1-1 1,-1 1-1,2 0 1,-1 1-1,1-1 0,0 0 1,0 1-1,0-1 1,1 1-1,-1 10 1,2-15-2,0 0 1,0 0 0,0 0 0,0 1 0,0-1 0,0 0 0,1 0 0,-1 0 0,1 0 0,-1 0 0,1 0 0,0 0 0,0 0 0,0 0 0,0-1 0,0 1 0,0 0 0,0 0 0,1-1-1,-1 1 1,0-1 0,1 1 0,0-1 0,-1 0 0,1 1 0,0-1 0,0 0 0,-1 0 0,1 0 0,0-1 0,0 1 0,0 0 0,0-1 0,0 1 0,0-1 0,4 1 0,3-1-108,0 0 1,-1 0-1,1-1 1,0-1-1,0 1 1,0-1-1,-1 0 1,16-7 0,-20 7-13,1 0 0,-1 0 0,1 0 0,-1-1 0,0 1 0,0-1 0,0 0 0,0-1 0,-1 1 0,1 0 0,-1-1 0,0 0 0,0 0 0,0 0 0,-1 0 0,1 0 0,2-8 0,-1-13-460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4.317"/>
    </inkml:context>
    <inkml:brush xml:id="br0">
      <inkml:brushProperty name="width" value="0.035" units="cm"/>
      <inkml:brushProperty name="height" value="0.035" units="cm"/>
      <inkml:brushProperty name="color" value="#E71224"/>
    </inkml:brush>
  </inkml:definitions>
  <inkml:trace contextRef="#ctx0" brushRef="#br0">13 0 20020,'-8'0'1561,"5"2"-1225,1 3-152,5 1 520,3 3-384,4-5-152,3-3-32,1-1-136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4.692"/>
    </inkml:context>
    <inkml:brush xml:id="br0">
      <inkml:brushProperty name="width" value="0.035" units="cm"/>
      <inkml:brushProperty name="height" value="0.035" units="cm"/>
      <inkml:brushProperty name="color" value="#E71224"/>
    </inkml:brush>
  </inkml:definitions>
  <inkml:trace contextRef="#ctx0" brushRef="#br0">133 1 15995,'1'0'163,"0"0"-1,0-1 1,0 1-1,0 0 1,0 0-1,0 1 1,0-1-1,0 0 1,0 0-1,0 0 1,0 1-1,0-1 1,0 0-1,0 1 1,0-1-1,0 1 1,0 0-1,0 0-6,-1 0 1,1 1-1,-1-1 0,0 0 1,0 1-1,1-1 0,-1 1 1,0-1-1,0 1 0,0-1 1,0 0-1,-1 1 0,1 1 1,-8 41 657,-2 0 0,-1 0 0,-24 56 0,7-19-435,9-29-198,9-24-93,1 0-1,0 1 0,-4 34 1,13-62-85,0-1 0,0 1 0,0 0 0,0-1 0,0 1 0,0 0 0,0 0 0,0-1 0,0 1 0,0 0 0,0-1 1,0 1-1,1 0 0,-1-1 0,0 1 0,1 0 0,-1-1 0,0 1 0,1-1 0,-1 1 0,0-1 0,1 1 0,-1-1 0,1 1 0,-1-1 0,1 1 1,0-1-1,-1 1 0,1-1 0,-1 0 0,1 1 0,0-1 0,-1 0 0,1 0 0,0 1 0,-1-1 0,1 0 0,0 0 0,-1 0 0,1 0 0,0 0 1,-1 0-1,1 0 0,0 0 0,1 0 0,4-1 10,1 0 1,0-1-1,13-4 1,-7 2 9,118-21 64,-69 15-335,74-23 0,-126 29 243,1 0-1,-1 0 1,1-1 0,-2 0-1,1 0 1,0-1 0,-1-1-1,0 0 1,10-9 0,-4-2-93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5.145"/>
    </inkml:context>
    <inkml:brush xml:id="br0">
      <inkml:brushProperty name="width" value="0.035" units="cm"/>
      <inkml:brushProperty name="height" value="0.035" units="cm"/>
      <inkml:brushProperty name="color" value="#E71224"/>
    </inkml:brush>
  </inkml:definitions>
  <inkml:trace contextRef="#ctx0" brushRef="#br0">108 16 18932,'-1'10'272,"-1"1"0,0-1 0,-1 0 0,0 1 0,-1-1 1,-6 12-1,-8 22 185,6-8-141,-23 81 535,30-97-715,1 1 0,0 0 0,0 33 0,4-53-132,0-1 1,0 1-1,0-1 1,0 1-1,0-1 1,-1 1-1,1-1 1,0 1-1,0-1 1,1 1-1,-1 0 1,0-1-1,0 1 1,0-1-1,0 1 1,0-1-1,1 1 1,-1-1-1,0 1 1,0-1-1,1 0 1,-1 1-1,0-1 1,1 1-1,-1-1 1,0 0-1,1 1 1,-1-1-1,0 0 1,1 1-1,0-1 1,0 0-2,0 0 1,0-1-1,0 1 1,-1 0-1,1-1 1,0 1-1,0-1 0,0 1 1,-1-1-1,1 0 1,0 1-1,-1-1 1,1 0-1,0 1 0,0-2 1,21-33 52,-11 11-137,-2-2 0,-1 1 0,-1-1 0,-1 0 0,-1-1 0,-2 1 0,0-1 0,-2 0 0,-4-52 0,-1 64-13,2 11 25,0 7-67,2 3 141,0 0 0,0-1 0,0 1 0,1 0-1,0-1 1,0 1 0,1-1 0,-1 0 0,1 1 0,0-1-1,1 0 1,-1 0 0,1 0 0,5 7 0,-5-9 3,-1 0 1,1 0-1,0 0 1,1 0-1,-1 0 1,0-1-1,1 0 1,0 0-1,-1 0 1,1 0-1,0 0 1,0-1-1,0 1 1,0-1-1,0 0 1,0-1-1,0 1 1,0-1-1,1 0 1,5 0-1,4-1 13,-1-2-1,0 0 1,0 0 0,0-1-1,-1 0 1,0-1-1,1-1 1,-1 0 0,11-8-1,14-11 55,45-38 0,-36 24-29,-46 39-46,0-1 1,0 1 0,0 0-1,1 0 1,-1 0 0,0 0 0,0-1-1,0 1 1,1 0 0,-1 0-1,0 0 1,0 0 0,1 0-1,-1 0 1,0-1 0,0 1 0,1 0-1,-1 0 1,0 0 0,1 0-1,-1 0 1,0 0 0,0 0 0,1 0-1,-1 0 1,0 0 0,0 0-1,1 0 1,-1 1 0,0-1 0,0 0-1,1 0 1,0 10 9,-8 18 5,6-26-11,-29 87 14,15-51-174,2 1 0,2 0 0,2 0 0,-6 50 0,15-85 31,0 21-444,0-25 554,0 1 0,1-1 0,-1 1 0,0-1 0,0 1-1,0-1 1,1 1 0,-1 0 0,0-1 0,0 0-1,1 1 1,-1-1 0,0 1 0,1-1 0,-1 1 0,1-1-1,-1 0 1,0 1 0,1-1 0,-1 0 0,1 1-1,-1-1 1,1 0 0,-1 1 0,1-1 0,0 0 0,-1 0-1,1 0 1,-1 0 0,1 0 0,-1 0 0,1 0 0,-1 0-1,1 0 1,0 0 0,-1 0 0,1 0 0,0 0-1,19-6-404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6.080"/>
    </inkml:context>
    <inkml:brush xml:id="br0">
      <inkml:brushProperty name="width" value="0.035" units="cm"/>
      <inkml:brushProperty name="height" value="0.035" units="cm"/>
      <inkml:brushProperty name="color" value="#E71224"/>
    </inkml:brush>
  </inkml:definitions>
  <inkml:trace contextRef="#ctx0" brushRef="#br0">91 115 14203,'0'-5'540,"0"0"1,0 0-1,-1 0 1,1 0-1,-1 0 1,0 1-1,-3-8 1,-5 34 1714,-13 64-882,-24 105 532,45-186-1846,-1 3 61,1 1 0,0 0 0,0 0 0,1 9 0,0-16-100,0-1 0,0 0 0,0 1 0,0-1 0,0 0 0,1 1 0,-1-1 0,0 0 0,1 0 0,-1 1 0,1-1 0,-1 0 0,1 0-1,0 0 1,-1 0 0,1 1 0,0-1 0,0 0 0,0 0 0,0-1 0,0 1 0,0 0 0,0 0 0,0 0 0,0-1 0,1 1 0,-1 0 0,0-1 0,0 1 0,0-1 0,1 0 0,-1 1 0,0-1-1,3 0 1,1 0 11,1-1 0,-1 1 0,0-1 0,1-1 0,-1 1 0,0-1 0,0 0 0,0 0 0,0 0 0,0-1-1,0 0 1,5-4 0,11-8 48,23-22-1,-41 34-67,24-23 19,-1-2 1,-1-1-1,-1-1 1,-2-1-1,-1-1 1,-1 0-1,22-54 1,-41 84-50,2-4-93,0 0 1,-1 0-1,1 0 0,-1 0 1,-1 0-1,1 0 1,-1-1-1,0 1 0,0 0 1,-1-10-1,0 16 75,0-1-1,0 1 1,0 0 0,0 0-1,0 0 1,0-1 0,0 1-1,0 0 1,0 0 0,0 0-1,-1-1 1,1 1 0,0 0-1,0 0 1,0 0 0,0 0 0,0 0-1,0-1 1,-1 1 0,1 0-1,0 0 1,0 0 0,0 0-1,0 0 1,-1 0 0,1 0-1,0-1 1,0 1 0,0 0-1,-1 0 1,1 0 0,0 0-1,0 0 1,0 0 0,-1 0-1,1 0 1,0 0 0,0 0-1,-1 0 1,-9 6-358,-10 14 473,18-18-252,-12 14-312,-1 2 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6.779"/>
    </inkml:context>
    <inkml:brush xml:id="br0">
      <inkml:brushProperty name="width" value="0.035" units="cm"/>
      <inkml:brushProperty name="height" value="0.035" units="cm"/>
      <inkml:brushProperty name="color" value="#E71224"/>
    </inkml:brush>
  </inkml:definitions>
  <inkml:trace contextRef="#ctx0" brushRef="#br0">2 141 13099,'-1'8'328,"1"-2"75,-1 0-1,1 1 1,0-1 0,1 1-1,-1-1 1,3 9 0,-3-14-319,1 0 1,-1 1 0,1-1 0,-1 0 0,1 0-1,0 0 1,0 0 0,-1 0 0,1 0-1,0 0 1,0 0 0,0 0 0,0 0-1,0-1 1,0 1 0,0 0 0,0 0 0,1-1-1,-1 1 1,0-1 0,0 1 0,1-1-1,-1 0 1,0 1 0,0-1 0,1 0-1,-1 0 1,0 0 0,1 0 0,-1 0-1,0 0 1,1 0 0,-1-1 0,0 1 0,0 0-1,1-1 1,1 0 0,7-2 158,0-1 0,0 0 1,0-1-1,-1 0 0,16-10 1,41-37 214,-57 44-428,0 0 1,-1-1-1,0 1 1,0-2-1,-1 1 1,0-1-1,9-19 1,-15 29-31,-1 0 1,0 0 0,0 0 0,0-1 0,0 1-1,1 0 1,-1 0 0,0 0 0,0-1-1,0 1 1,0 0 0,0 0 0,0-1 0,0 1-1,0 0 1,0 0 0,1-1 0,-1 1-1,0 0 1,0 0 0,0 0 0,0-1 0,0 1-1,0 0 1,-1 0 0,1-1 0,0 1-1,0 0 1,0 0 0,0-1 0,0 1-1,0 0 1,0 0 0,0 0 0,-1-1 0,1 1-1,0 0 1,0 0 0,-1-1 0,-9 7 22,-12 14 27,14-10-18,0 0 0,1 0 0,1 0 0,-1 1 0,2 0 0,-1 0 1,2 0-1,0 1 0,-6 23 0,10-34-24,0 0-1,-1 1 1,1-1-1,0 0 1,0 0-1,0 0 1,0 0 0,0 0-1,1 0 1,-1 0-1,0 0 1,0 0-1,1 0 1,-1 0 0,0 0-1,1 0 1,-1 0-1,1 0 1,0 0-1,-1 0 1,1 0 0,0 0-1,-1 0 1,1-1-1,0 1 1,0 0-1,0-1 1,0 1 0,0 0-1,0-1 1,-1 1-1,1-1 1,1 1-1,-1-1 1,0 0 0,0 1-1,0-1 1,0 0-1,0 0 1,0 0-1,0 0 1,0 0 0,0 0-1,0 0 1,0 0-1,3-1 1,3 0 30,1 0 0,-1-1 1,0 0-1,1 0 0,8-4 1,16-11 53,0 0 0,51-39 1,-29 18-89,-52 37-16,0-1 0,1 1 0,-1-1 1,1 1-1,-1 0 0,1 0 0,4-1 0,1 5-75,-7 11 22,-4 0 17,0 1 0,-6 14 0,5-16 39,0 1 0,-2 15 0,6-28 10,0 0 0,0 0 0,0 0 0,-1-1 0,1 1-1,0 0 1,0 0 0,0 0 0,1 0 0,-1 0 0,0 0-1,0 0 1,0 0 0,1 0 0,-1-1 0,0 1 0,1 0 0,-1 0-1,1 0 1,-1-1 0,1 1 0,-1 0 0,1 0 0,0-1-1,-1 1 1,2 0 0,-1 0 0,1-1 1,-1 1-1,1-1 0,0 0 0,-1 1 1,1-1-1,-1 0 0,1 0 1,-1 0-1,1 0 0,-1-1 0,1 1 1,-1 0-1,3-1 0,8-3 3,-1-1-1,0 0 1,14-8-1,-17 9-7,8-4-1,-2 1 13,0 0 1,0-1-1,17-14 1,-31 22-5,1-1 0,-1 1 0,0 0 1,0 0-1,0 0 0,1-1 0,-1 1 1,0 0-1,0 0 0,0-1 0,0 1 1,1 0-1,-1-1 0,0 1 0,0 0 1,0-1-1,0 1 0,0 0 1,0-1-1,0 1 0,0 0 0,0-1 1,0 1-1,0 0 0,0 0 0,0-1 1,0 1-1,0 0 0,0-1 0,0 1 1,-1 0-1,1-1 0,0 1 1,0 0-1,0 0 0,0-1 0,-1 1 1,1 0-1,-1-1 0,-12-9 210,5 3-65,5 4-74,1-1-1,0 0 1,0 0-1,0 0 1,1 0-1,-1-1 1,1 1 0,0 0-1,0 0 1,0-6-1,-2-44 854,3 53-909,0 1-10,1-1 0,-1 1 0,0 0 0,0 0 0,0-1 0,1 1 0,-1 0 0,0 0 0,0-1 0,0 1 0,1 0 0,-1 0 0,0 0 0,1 0 0,-1-1 0,0 1 0,0 0 0,1 0 0,-1 0 0,0 0-1,1 0 1,-1 0 0,0 0 0,1 0 0,-1 0 0,0 0 0,1 0 0,-1 0 0,0 0 0,1 0 0,-1 0 0,0 0 0,0 0 0,1 0 0,-1 1 0,0-1 0,1 0 0,-1 0 0,0 0 0,0 0 0,1 1 0,-1-1 0,0 0 0,1 1 0,17 8 12,-15-7 9,6 2-183,1 0 1,0 0 0,0-1-1,1 0 1,-1-1 0,1 0-1,-1-1 1,1 0 0,0 0-1,-1-1 1,1-1 0,-1 0-1,1 0 1,0-1 0,-1-1-1,14-4 1,13-8-328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12.025"/>
    </inkml:context>
    <inkml:brush xml:id="br0">
      <inkml:brushProperty name="width" value="0.025" units="cm"/>
      <inkml:brushProperty name="height" value="0.025" units="cm"/>
    </inkml:brush>
  </inkml:definitions>
  <inkml:trace contextRef="#ctx0" brushRef="#br0">168 128 5093,'0'0'7159,"-6"13"-6182,-6 13-7,2 1 0,0 0 0,-9 48 1,-3 58 470,-63 432 2461,84-558-3865,0-1-25,0 0 0,1 1-1,-1-1 1,1 0 0,1 0 0,0 8-1,0-12-7,-1-1 0,1 0-1,-1 1 1,1-1-1,0 1 1,0-1-1,-1 0 1,1 0-1,0 1 1,0-1 0,0 0-1,0 0 1,1 0-1,-1 0 1,0 0-1,0-1 1,0 1 0,1 0-1,-1 0 1,1-1-1,-1 1 1,0-1-1,1 1 1,-1-1-1,1 0 1,-1 1 0,1-1-1,-1 0 1,1 0-1,1 0 1,73 0 430,135-18-1,-35 2-254,59 6-68,222-17-24,-346 14-69,-29 1-14,0 4 1,157 5 0,-184 9 118,-40-3-32,-1 0 0,1-2-1,0 0 1,-1 0 0,1-2-1,0 0 1,-1 0 0,1-1-1,-1-1 1,18-5 0,-28 6-65,1 0 0,-1 0 0,0-1 0,0 1 1,0-1-1,0 0 0,-1 0 0,1 0 0,-1-1 0,1 1 1,-1-1-1,-1 0 0,1 1 0,0-1 0,1-5 0,-1 5-28,34-50 92,12-17 220,76-148 0,-92 145 16,28-94 0,-50 131-154,-2-1 0,-2 0-1,-2 0 1,2-66 0,-7 102-164,0 1-1,0-1 1,-1 1 0,1-1-1,0 1 1,-1-1 0,1 1-1,-1 0 1,0-1 0,1 1-1,-1-1 1,0 1 0,0 0-1,0 0 1,0 0 0,0-1-1,0 1 1,0 0 0,0 0-1,0 0 1,-1 0 0,1 1-1,0-1 1,-1 0 0,1 0-1,0 1 1,-1-1 0,-2 0 0,-50-7-29,30 5 38,-120-12-9,-241 4-1,303 12-6,-349 31-14,147-5-1,-593-7 25,884-21-1327,-1 0 0,1 0-1,-1-1 1,1 0 0,-1 0 0,8-5 0,1 1-2865,14-6-5941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5:59.202"/>
    </inkml:context>
    <inkml:brush xml:id="br0">
      <inkml:brushProperty name="width" value="0.025" units="cm"/>
      <inkml:brushProperty name="height" value="0.025" units="cm"/>
    </inkml:brush>
  </inkml:definitions>
  <inkml:trace contextRef="#ctx0" brushRef="#br0">11 1 11627,'0'0'4153,"-2"9"-3000,-2 11-627,2 1 0,0 0-1,2 0 1,0 0-1,1 0 1,2-1 0,0 1-1,0-1 1,2 1 0,1-1-1,1 0 1,9 19-1,-16-37-464,1-1-1,0 1 1,-1-1-1,1 1 1,0-1-1,0 1 1,0-1-1,0 0 1,0 0-1,0 1 1,1-1-1,-1 0 1,0 0-1,1 0 1,-1 0-1,0 0 1,1-1-1,-1 1 1,1 0-1,-1-1 1,1 1-1,0-1 1,-1 1-1,1-1 1,-1 0-1,1 0 1,0 0-1,-1 0 1,1 0-1,0 0 1,-1 0-1,1 0 1,0-1-1,-1 1 1,1-1-1,-1 1 1,1-1-1,-1 1 1,3-3-1,3 0 103,0 0-1,-1-1 1,1-1 0,-1 1-1,0-1 1,0 0 0,6-7-1,-2 1-181,-1 0 1,0-1-1,-1-1 0,0 1 0,0-2 0,-2 1 0,8-19 0,-12 24-1194,0 0 0,0 0-1,-1 0 1,1 0 0,-1-10-1,-1 4-5838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7.315"/>
    </inkml:context>
    <inkml:brush xml:id="br0">
      <inkml:brushProperty name="width" value="0.035" units="cm"/>
      <inkml:brushProperty name="height" value="0.035" units="cm"/>
      <inkml:brushProperty name="color" value="#E71224"/>
    </inkml:brush>
  </inkml:definitions>
  <inkml:trace contextRef="#ctx0" brushRef="#br0">62 143 15075,'0'1'149,"0"0"-1,0 0 0,0 0 1,0 0-1,0 0 1,0-1-1,0 1 0,0 0 1,1 0-1,-1 0 0,0 0 1,0 0-1,1-1 1,-1 1-1,1 0 0,-1 0 1,1-1-1,-1 1 1,1 0-1,-1-1 0,1 1 1,0 0-1,-1-1 0,1 1 1,0-1-1,-1 1 1,2 0-1,0-1 14,-1 1 0,1-1-1,0 0 1,0 0 0,-1 0 0,1 0 0,0 0-1,-1 0 1,1-1 0,0 1 0,-1 0 0,1-1 0,2 0-1,4-3 159,1 0 0,-1 0 1,0-1-1,10-7 0,-4 2-143,-1-1 0,0 0 1,0-1-1,-1-1 0,-1 1 1,17-27-1,-27 39-171,-1-1 0,1 1 0,-1-1-1,1 0 1,-1 0 0,1 1 0,-1-1-1,1 0 1,-1 0 0,0 1 0,0-1-1,1 0 1,-1 0 0,0 0 0,0 0 0,0 1-1,0-1 1,0 0 0,0 0 0,0 0-1,0 0 1,0 0 0,-1 1 0,1-1-1,0 0 1,0 0 0,-1 0 0,1 1 0,-1-2-1,0 2 3,0-1-1,0 1 1,0 0-1,-1 0 1,1 0-1,0 0 1,0 0-1,0 0 1,0 0-1,0 0 1,0 1-1,0-1 1,-1 0-1,1 1 1,0-1-1,0 1 1,0-1-1,0 1 1,0-1-1,0 1 1,1 0-1,-3 1 1,-23 18 51,1 0 1,0 2 0,2 1-1,0 1 1,2 1 0,1 1-1,-25 39 1,42-59-50,0 0 0,0 0 0,0 0 0,1 0 0,0 0 0,0 1 0,-2 9 0,4-15-49,0 1 0,0 0 0,-1-1 1,2 1-1,-1 0 0,0-1 0,0 1 0,0 0 1,1-1-1,-1 1 0,1 0 0,-1-1 1,1 1-1,0-1 0,-1 1 0,1-1 0,0 1 1,0-1-1,0 0 0,0 1 0,0-1 1,0 0-1,1 0 0,-1 0 0,0 0 0,1 0 1,-1 0-1,1 0 0,-1 0 0,1 0 1,-1-1-1,1 1 0,-1-1 0,4 1 0,6 1-77,-1-1 0,1 0 0,0 0 0,12-2 0,18-1-285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7.892"/>
    </inkml:context>
    <inkml:brush xml:id="br0">
      <inkml:brushProperty name="width" value="0.035" units="cm"/>
      <inkml:brushProperty name="height" value="0.035" units="cm"/>
      <inkml:brushProperty name="color" value="#E71224"/>
    </inkml:brush>
  </inkml:definitions>
  <inkml:trace contextRef="#ctx0" brushRef="#br0">39 0 15203,'-21'97'5359,"16"-76"-4974,1 0-1,0 0 1,2 0 0,0 22 0,1-42-374,1 0 0,0 0 0,0 0 0,0 0 0,1-1 0,-1 1 0,0 0 0,0 0 0,0 0 0,1 0 0,-1 0 0,0-1 0,1 1 0,-1 0-1,1 0 1,-1-1 0,1 1 0,-1 0 0,1-1 0,-1 1 0,1 0 0,0-1 0,-1 1 0,1-1 0,0 1 0,0-1 0,-1 1 0,1-1 0,0 0 0,0 1 0,0-1 0,-1 0 0,1 1 0,0-1 0,0 0 0,0 0-1,0 0 1,0 0 0,0 0 0,-1 0 0,1 0 0,0 0 0,0 0 0,0-1 0,1 1 0,3-2 11,1 1 0,-1-1 0,0 0 0,0-1 0,0 1 0,5-5 0,10-8 21,-2 0 0,0-2 0,-1 0 0,0-1 0,-2-1 0,16-23 0,29-34 29,-51 70-51,-5 11 1,-3 14 1,-1-19-24,-8 71 56,4-45-5,1 0 1,1 29-1,2-54-48,0-1 0,0 1 1,0 0-1,0-1 1,0 1-1,0-1 0,0 1 1,0 0-1,0-1 0,0 1 1,0-1-1,0 1 1,1-1-1,-1 1 0,0 0 1,0-1-1,0 1 0,1-1 1,-1 1-1,0-1 0,1 1 1,-1-1-1,1 0 1,-1 1-1,0-1 0,1 1 1,-1-1-1,1 0 0,-1 1 1,1-1-1,0 1 0,0-2-3,0 1-1,0 0 1,0 0-1,0-1 1,0 1-1,1-1 1,-2 1-1,1-1 1,0 1-1,0-1 1,0 0-1,0 0 1,0 1-1,1-3 1,26-33-600,-20 22-352,0 0 1,-1-1 0,10-26 0,-14 31 213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8.436"/>
    </inkml:context>
    <inkml:brush xml:id="br0">
      <inkml:brushProperty name="width" value="0.035" units="cm"/>
      <inkml:brushProperty name="height" value="0.035" units="cm"/>
      <inkml:brushProperty name="color" value="#E71224"/>
    </inkml:brush>
  </inkml:definitions>
  <inkml:trace contextRef="#ctx0" brushRef="#br0">260 80 16163,'-1'-3'154,"1"0"0,0 0-1,-1-1 1,1 1-1,-1 0 1,0 0 0,0 0-1,0 0 1,-1 0-1,1 0 1,-1 1 0,1-1-1,-1 0 1,0 1-1,0-1 1,0 1 0,-1-1-1,1 1 1,0 0-1,-1 0 1,1 0-1,-1 1 1,0-1 0,0 1-1,0-1 1,0 1-1,0 0 1,0 0 0,0 0-1,0 0 1,0 1-1,0-1 1,0 1 0,0 0-1,-1 0 1,1 0-1,0 0 1,0 0 0,0 1-1,-1 0 1,1-1-1,0 1 1,0 0 0,0 1-1,0-1 1,-4 3-1,-4 2-98,0 1 1,1 1-1,-1-1 0,1 2 0,1 0 0,0 0 0,0 0 1,0 1-1,2 1 0,-1-1 0,1 1 0,1 0 0,0 1 0,0 0 1,1 0-1,-5 19 0,9-30-53,1 1 1,-1 0-1,1 0 0,0-1 1,-1 1-1,1 0 1,0 0-1,0 0 0,0-1 1,0 1-1,0 0 1,1 0-1,-1-1 0,1 1 1,-1 0-1,1 0 1,-1-1-1,1 1 0,0 0 1,0-1-1,0 1 1,0-1-1,0 1 0,0-1 1,2 2-1,-1-2 0,0 0 0,1 0 0,-1 0 0,0 0-1,1 0 1,-1-1 0,0 1 0,1-1 0,-1 1 0,1-1 0,-1 0-1,1 0 1,-1 0 0,0-1 0,1 1 0,-1 0 0,1-1-1,2 0 1,6-3 1,1-1 0,0 1-1,-1-2 1,0 0-1,0 0 1,-1-1 0,0 0-1,0 0 1,10-11 0,-3 1 8,0-1 0,-1 0 0,22-35 0,-34 48-7,0-1 0,0 0 1,-1 0-1,0 0 0,0 0 0,-1-1 1,1 1-1,-2-1 0,3-11 1,-4 18-5,0 0-1,0 0 1,0 0 0,0-1 0,0 1 0,0 0 0,0 0 0,0 0 0,0 0 0,1 0 0,-1 0 0,0 0 0,-1 0 0,1-1 0,0 1 0,0 0 0,0 0 0,0 0 0,0 0 0,0 0 0,0 0 0,0 0 0,0 0-1,0 0 1,0 0 0,0-1 0,0 1 0,0 0 0,0 0 0,0 0 0,0 0 0,0 0 0,0 0 0,-1 0 0,1 0 0,0 0 0,0 0 0,0 0 0,0 0 0,0 0 0,0 0 0,0 0 0,0 0 0,0 0 0,-1 0 0,1 0-1,0 0 1,0 0 0,0 0 0,0 0 0,0 0 0,0 0 0,0 0 0,0 0 0,0 0 0,-1 0 0,1 0 0,0 0 0,0 0 0,0 0 0,0 0 0,0 0 0,0 0 0,0 0 0,0 0 0,0 0 0,0 0 0,-7 7-1,-1 7-207,0 1 1,0 0-1,1 0 1,1 0-1,1 1 1,0 0-1,1 0 0,0 1 1,-1 23-1,5-39 101,0 1-1,0-1 0,0 1 1,0-1-1,0 1 0,0-1 1,1 1-1,-1-1 0,0 1 1,1-1-1,-1 1 0,1-1 1,0 0-1,-1 1 0,1-1 1,0 0-1,0 0 0,1 2 1,-1-2 2,0 0 1,0-1 0,0 1-1,1-1 1,-1 0 0,0 1-1,0-1 1,0 0 0,0 0-1,0 0 1,0 1 0,0-1-1,1 0 1,-1 0 0,0-1-1,0 1 1,0 0 0,2-1-1,4-1-207,-1-1 0,0 1 0,0-2 0,0 1-1,0 0 1,7-7 0,17-13-899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8.844"/>
    </inkml:context>
    <inkml:brush xml:id="br0">
      <inkml:brushProperty name="width" value="0.035" units="cm"/>
      <inkml:brushProperty name="height" value="0.035" units="cm"/>
      <inkml:brushProperty name="color" value="#E71224"/>
    </inkml:brush>
  </inkml:definitions>
  <inkml:trace contextRef="#ctx0" brushRef="#br0">64 154 13963,'0'8'395,"-1"0"-1,-1-1 1,1 1 0,-1-1-1,-1 1 1,-5 14 0,-3 5 436,5-6-337,-18 62 838,22-75-1208,0 0 1,1 0-1,1 0 0,-1 0 1,1 1-1,0-1 0,1 0 0,2 9 1,-3-16-106,0 0 0,0 0 1,1-1-1,-1 1 0,0 0 1,1 0-1,-1 0 0,0 0 1,1-1-1,-1 1 0,1 0 0,0-1 1,-1 1-1,1 0 0,-1-1 1,1 1-1,0-1 0,0 1 1,-1-1-1,1 1 0,0-1 1,0 1-1,1 0 0,0-1 4,0 0-1,0 0 0,-1 0 1,1 0-1,0 0 0,0 0 1,0 0-1,0-1 0,-1 1 1,1 0-1,2-2 0,5-1 32,-1-1 0,0-1-1,12-7 1,-19 11-53,22-15 41,0-1 0,-1-1 1,-1-1-1,-1-1 1,0-1-1,-2-1 0,0 0 1,-2-2-1,27-48 1,-39 64-45,-1-1 1,0 1-1,0-1 1,-1 0 0,0 0-1,-1 0 1,1 0-1,-2 0 1,1 0-1,-2-10 1,1 16-2,-1 0 0,1 0 1,-1 0-1,1 0 0,-1 0 0,0 1 0,0-1 0,-1 0 1,1 0-1,-1 1 0,1-1 0,-1 1 0,0-1 0,0 1 1,0-1-1,0 1 0,0 0 0,0 0 0,-1 0 0,1 1 1,-1-1-1,1 0 0,-1 1 0,0 0 0,0-1 0,1 1 1,-1 0-1,0 1 0,0-1 0,0 0 0,0 1 0,0 0 1,-4-1-1,1 2-2,-1-1 1,0 1 0,0 0 0,1 0-1,-1 1 1,1 0 0,-1 0 0,1 0-1,0 1 1,-1 0 0,1 0-1,-9 7 1,10-7 2,0 1-1,0 0 0,0 0 1,1 0-1,0 1 0,0-1 1,0 1-1,0 0 1,0 0-1,1 0 0,0 1 1,0-1-1,1 1 1,-3 6-1,5-11-3,0 1 0,0-1-1,0 0 1,0 0 0,0 0 0,0 0 0,0 0 0,1 0-1,-1 0 1,0 0 0,0 0 0,1 0 0,-1 0-1,1 0 1,-1 0 0,1 0 0,-1 0 0,1-1 0,0 1-1,-1 0 1,1 0 0,0-1 0,0 1 0,0 0-1,-1-1 1,1 1 0,0 0 0,0-1 0,0 1 0,1 0-1,39 13-140,-18-7 81,-12-2 30,0 1 1,0 1-1,-1 0 1,0 0 0,0 1-1,-1 0 1,0 1-1,-1 0 1,1 0 0,6 12-1,-9-14-51,-2 0 0,1 0 0,-1 1 0,0 0 0,-1 0 0,1 0 0,-2 0 0,1 0 0,-1 1 0,-1-1 0,1 1 0,-1-1 0,-1 1 0,1 0 0,-3 11 0,-3 1-196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9.499"/>
    </inkml:context>
    <inkml:brush xml:id="br0">
      <inkml:brushProperty name="width" value="0.035" units="cm"/>
      <inkml:brushProperty name="height" value="0.035" units="cm"/>
      <inkml:brushProperty name="color" value="#E71224"/>
    </inkml:brush>
  </inkml:definitions>
  <inkml:trace contextRef="#ctx0" brushRef="#br0">97 1 14971,'-18'37'913,"2"1"0,2 1 0,2 0 0,1 1 0,-10 70-1,21-109-896,-2 14 199,0 0 0,2 0 0,-1 0 0,5 27 0,-4-39-190,0-1-1,1 1 0,0 0 0,-1-1 0,1 1 0,0-1 0,0 1 0,0-1 0,1 1 0,-1-1 0,1 0 0,-1 1 0,1-1 0,0 0 0,-1 0 0,1 0 0,0-1 0,1 1 0,-1 0 0,0-1 0,0 1 0,1-1 0,-1 0 0,1 0 0,-1 0 0,1 0 1,-1 0-1,1 0 0,0-1 0,-1 1 0,1-1 0,0 0 0,5 0 0,2-1-8,-1-1 0,1 0 0,0-1 0,-1 0 1,1 0-1,-1-1 0,0 0 0,0 0 0,0-1 0,-1-1 1,0 1-1,11-11 0,11-9 27,45-52 0,-64 63-34,-9 11-4,0-1 0,0 1 0,0 0-1,0 1 1,1-1 0,-1 0 0,1 1-1,0-1 1,0 1 0,0 0 0,4-3 0,-7 6-4,1-1 1,-1 1-1,0 0 1,1-1-1,-1 1 1,1 0 0,-1-1-1,0 1 1,0-1-1,1 1 1,-1 0-1,0 0 1,0-1 0,0 1-1,0 0 1,0-1-1,0 1 1,0 0-1,0 0 1,0 1 0,0 21 14,-1-21-15,0 23 2,0-18 2,0 0-1,1 0 1,0 0-1,0 1 0,0-1 1,1 0-1,4 13 1,-5-19-4,0 0 1,1-1-1,-1 1 0,1 0 1,-1 0-1,1-1 1,-1 1-1,1 0 0,-1-1 1,1 1-1,0 0 1,-1-1-1,1 1 0,0-1 1,0 1-1,0-1 1,-1 0-1,1 1 0,0-1 1,0 0-1,0 1 1,0-1-1,-1 0 0,1 0 1,0 0-1,0 0 0,0 0 1,0 0-1,0 0 1,0 0-1,0 0 0,0 0 1,-1-1-1,1 1 1,0 0-1,0-1 0,0 1 1,0 0-1,-1-1 1,2 0-1,5-3 12,0 0 1,0 0-1,10-9 1,-12 9-4,6-5 6,-3 2-12,0 1 0,1 0 0,0 0 0,15-7 0,-23 12-5,1 0 0,-1 1 0,1-1 0,0 1 1,-1-1-1,1 1 0,0-1 0,-1 1 0,1 0 0,0 0 1,-1 0-1,1 0 0,0 0 0,0 0 0,-1 1 1,1-1-1,0 1 0,-1-1 0,1 1 0,-1-1 0,1 1 1,-1 0-1,1 0 0,-1 0 0,1 0 0,-1 0 0,0 0 1,1 0-1,-1 0 0,0 0 0,0 1 0,0-1 1,0 0-1,2 4 0,0 1-80,0 1-1,0-1 1,-1 1-1,0 0 1,0 0 0,1 9-1,-1-11-389,-1-7 205,0-11 46,0-11-73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49.966"/>
    </inkml:context>
    <inkml:brush xml:id="br0">
      <inkml:brushProperty name="width" value="0.035" units="cm"/>
      <inkml:brushProperty name="height" value="0.035" units="cm"/>
      <inkml:brushProperty name="color" value="#E71224"/>
    </inkml:brush>
  </inkml:definitions>
  <inkml:trace contextRef="#ctx0" brushRef="#br0">8 1 14219,'-1'0'1568,"-1"8"-1096,1 1-183,-1 0 1575,2-2-1632,-1 3-56,1-2-104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0.458"/>
    </inkml:context>
    <inkml:brush xml:id="br0">
      <inkml:brushProperty name="width" value="0.035" units="cm"/>
      <inkml:brushProperty name="height" value="0.035" units="cm"/>
      <inkml:brushProperty name="color" value="#E71224"/>
    </inkml:brush>
  </inkml:definitions>
  <inkml:trace contextRef="#ctx0" brushRef="#br0">75 13 14683,'-35'159'4970,"2"80"-2721,31-222-2143,0-5-24,1 0-1,0 1 1,0-1 0,1 0 0,1 1 0,0-1-1,5 19 1,-6-30-74,0 0 1,0 0-1,1-1 0,-1 1 0,0 0 0,1 0 0,-1 0 1,1-1-1,-1 1 0,1 0 0,-1-1 0,1 1 0,-1 0 1,1-1-1,0 1 0,-1-1 0,1 1 0,0-1 0,0 1 1,-1-1-1,1 1 0,0-1 0,0 0 0,0 1 0,-1-1 1,1 0-1,0 0 0,0 0 0,0 0 0,0 0 0,0 0 1,-1 0-1,1 0 0,0 0 0,0 0 0,0 0 1,0 0-1,0-1 0,-1 1 0,1 0 0,0 0 0,0-1 1,0 1-1,1-2 0,2-1 23,1 0 1,0 0 0,-1-1-1,0 0 1,4-5 0,184-234 661,-103 122-550,-63 87-132,-4 4-55,1 2 0,47-46 1,-150 147-4038,55-54 3390</inkml:trace>
  <inkml:trace contextRef="#ctx0" brushRef="#br0" timeOffset="1">258 297 14323,'-2'38'1312,"2"-2"-752,2 0-175,6-3 567,-3-3-104,7-10-240,-2-4-160,6-12-688,-1-4 864,4-13-544,4-7-56,0-11-56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0.956"/>
    </inkml:context>
    <inkml:brush xml:id="br0">
      <inkml:brushProperty name="width" value="0.035" units="cm"/>
      <inkml:brushProperty name="height" value="0.035" units="cm"/>
      <inkml:brushProperty name="color" value="#E71224"/>
    </inkml:brush>
  </inkml:definitions>
  <inkml:trace contextRef="#ctx0" brushRef="#br0">227 0 15523,'-2'1'190,"0"0"0,1 0 1,-1 0-1,1 0 0,-1 0 0,0 0 0,1 0 0,0 0 0,-1 0 0,0 2 0,-4 3 143,-9 6 462,1 0 1,-14 18-1,24-26-710,1 0 1,-1 0-1,1 1 0,0 0 0,1-1 0,-1 1 1,1 0-1,0 0 0,0 0 0,0 1 0,1-1 0,-2 9 1,4-13-86,-1 0 0,0 0 0,0 0 0,0 0 0,1 0 0,-1 0 0,0 0 0,1 0 0,-1 0 0,1-1 1,-1 1-1,1 0 0,-1 0 0,1 0 0,0 0 0,-1-1 0,1 1 0,0 0 0,0-1 0,0 1 0,-1 0 0,1-1 1,0 1-1,0-1 0,0 1 0,0-1 0,0 0 0,0 1 0,2-1 0,40 8-233,-14-3 42,-26-4 179,0 0 1,0 0-1,0 0 0,0 1 1,0-1-1,-1 1 0,1 0 0,-1 0 1,1 0-1,-1 0 0,1 0 1,-1 0-1,0 1 0,0-1 1,0 1-1,-1-1 0,1 1 0,-1 0 1,1 0-1,-1 0 0,0 0 1,0 0-1,0 0 0,1 5 0,-2-3 56,0 0 0,0 0 0,-1 1 0,1-1 0,-1 0 0,0 0 0,-1 0-1,1 0 1,-1-1 0,0 1 0,0 0 0,-1-1 0,1 1 0,-7 7 0,0-1 91,-2 0 1,1-1 0,-1 0 0,-1 0 0,0-2-1,0 1 1,-1-1 0,0-1 0,0 0-1,-22 7 1,32-13-131,0 0-1,0 0 1,0 0-1,0 0 1,0-1-1,-1 0 1,1 1 0,0-1-1,0 0 1,-1 0-1,1-1 1,-6-1-1,7 2 0,0-1 0,1 0 0,-1 0 0,0 0 0,1 0 0,-1 0 0,1 0 0,-1-1 0,1 1-1,-1 0 1,1-1 0,0 1 0,0-1 0,0 1 0,0-1 0,0 0 0,0 1 0,0-1 0,1 0 0,-1 0 0,0 0 0,0-2 0,-4-26-99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1.855"/>
    </inkml:context>
    <inkml:brush xml:id="br0">
      <inkml:brushProperty name="width" value="0.035" units="cm"/>
      <inkml:brushProperty name="height" value="0.035" units="cm"/>
      <inkml:brushProperty name="color" value="#E71224"/>
    </inkml:brush>
  </inkml:definitions>
  <inkml:trace contextRef="#ctx0" brushRef="#br0">90 82 12907,'6'-24'3004,"-6"24"-2872,1-1 0,-1 0 1,0 0-1,0 0 0,0 0 0,0 0 1,0 0-1,0 1 0,0-1 1,-1 0-1,1 0 0,0 0 0,0 0 1,-1 0-1,1 1 0,0-1 0,-1 0 1,1 0-1,-1 1 0,1-1 1,-1 0-1,1 0 0,-2 0 0,1 1-58,1 0-1,-1 0 0,0 0 1,1 0-1,-1 0 1,0 0-1,1 1 0,-1-1 1,0 0-1,1 0 0,-1 1 1,1-1-1,-1 0 0,0 1 1,1-1-1,-1 1 1,1-1-1,-1 1 0,1-1 1,-1 1-1,1-1 0,0 1 1,-1-1-1,1 2 0,-13 16 655,13-18-724,-10 17 150,1 0-1,1 1 0,1 0 1,0 1-1,2 0 0,0 0 1,1 0-1,1 0 1,-1 34-1,3-49-137,1 0 0,1 0 0,-1-1 1,1 1-1,-1 0 0,1 0 0,0 0 0,0 0 0,3 5 0,-3-8-10,-1 0-1,1-1 0,-1 1 1,1 0-1,0 0 0,-1 0 1,1-1-1,0 1 0,0 0 1,0-1-1,0 1 0,-1-1 1,1 1-1,0-1 0,0 0 1,0 1-1,0-1 0,0 0 1,0 1-1,0-1 0,0 0 1,0 0-1,0 0 0,0 0 1,0 0-1,0 0 0,0 0 1,0 0-1,0-1 0,0 1 1,0 0-1,0-1 0,0 1 1,0 0-1,0-1 0,0 1 1,0-1-1,0 0 0,-1 1 1,2-2-1,6-4 17,-1 0 0,0 0 0,0-1 0,0 0 0,-1 0 0,0 0 0,-1-1 0,0 0 0,0 0 0,0-1 0,4-10 0,-2 1 32,0-1 1,-2 1-1,0-1 0,4-31 0,-7 36-4,-1 0 0,-1-17 0,0 28-40,0 1 1,0-1-1,0 1 0,0-1 1,-1 1-1,1 0 0,-1-1 1,0 1-1,0-1 1,0 1-1,0 0 0,0 0 1,0-1-1,0 1 1,-1 0-1,1 0 0,-1 0 1,0 1-1,1-1 0,-4-2 1,5 4-7,-1-1 0,0 1-1,1 0 1,-1 0 0,1 0 0,-1 0 0,0-1 0,1 1-1,-1 0 1,0 0 0,1 0 0,-1 0 0,0 0 0,1 0-1,-1 1 1,1-1 0,-1 0 0,0 0 0,1 0-1,-1 1 1,1-1 0,-1 0 0,0 0 0,0 2 0,-13 14 32,11-10-77,0 1 0,0-1-1,-4 14 1,5-13-102,1 0 0,0 0 0,0 0 1,0 1-1,1-1 0,0 0 1,0 1-1,1-1 0,1 8 1,-2-15 129,0 1 0,0 0 0,1-1 0,-1 1 0,0 0 1,0-1-1,0 1 0,1-1 0,-1 1 0,1 0 0,-1-1 1,0 1-1,1-1 0,-1 1 0,1-1 0,-1 1 1,1-1-1,-1 0 0,1 1 0,0 0 0,15-5-352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2.342"/>
    </inkml:context>
    <inkml:brush xml:id="br0">
      <inkml:brushProperty name="width" value="0.035" units="cm"/>
      <inkml:brushProperty name="height" value="0.035" units="cm"/>
      <inkml:brushProperty name="color" value="#E71224"/>
    </inkml:brush>
  </inkml:definitions>
  <inkml:trace contextRef="#ctx0" brushRef="#br0">49 1 16115,'-17'97'1575,"-4"27"-456,19-101-843,0-1 0,2 0-1,4 37 1,-4-54-230,1-1 0,-1 0 0,1 1 0,1-1-1,-1 0 1,1 0 0,-1 0 0,1 0 0,4 6-1,-5-8-34,1-1-1,-1 1 1,1-1-1,-1 1 1,1-1-1,0 0 1,0 1-1,-1-1 0,1 0 1,0 0-1,0 0 1,0-1-1,0 1 1,0 0-1,0-1 1,0 1-1,0-1 1,1 0-1,-1 0 0,0 0 1,2 0-1,39-5-123,-33 3 42,0 1 0,1-1 0,-1 2 0,1 0 0,19 2 0,-27-2 75,-1 1 1,1 0-1,-1-1 0,0 1 1,1 0-1,-1 1 0,0-1 1,0 0-1,0 1 0,0-1 1,0 1-1,0-1 0,0 1 1,0 0-1,-1 0 0,1 0 1,-1 0-1,1 0 0,-1 0 1,0 1-1,0-1 0,0 0 1,0 1-1,0-1 0,0 0 1,-1 1-1,1-1 0,-1 1 1,0 4-1,1-2 92,-1-1 0,0 1-1,0 0 1,-1 0 0,0-1 0,0 1 0,0 0-1,0 0 1,-1-1 0,1 1 0,-1-1 0,0 0-1,-1 0 1,1 1 0,-1-1 0,-3 3 0,1-1 56,0 0 1,0-1 0,0 0 0,-1 0 0,0-1-1,0 0 1,0 0 0,-1 0 0,1-1-1,-9 4 1,10-5-94,0-1 0,0 1 0,0-1 0,0 0 0,-1 0 0,1 0-1,-1-1 1,1 0 0,0 0 0,-1 0 0,1-1 0,0 1 0,-9-3 0,10 1-104,1 1 0,-1-1 0,1 0 1,0 0-1,0 0 0,-1 0 0,1 0 1,0-1-1,1 1 0,-1-1 0,0 0 1,1 0-1,0 0 0,-1 0 0,1 0 1,1-1-1,-1 1 0,0-1 1,1 1-1,-2-7 0,-3-22-279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0.530"/>
    </inkml:context>
    <inkml:brush xml:id="br0">
      <inkml:brushProperty name="width" value="0.025" units="cm"/>
      <inkml:brushProperty name="height" value="0.025" units="cm"/>
    </inkml:brush>
  </inkml:definitions>
  <inkml:trace contextRef="#ctx0" brushRef="#br0">182 12 10218,'-2'-2'474,"-1"1"-1,1-1 1,-1 1 0,1 0 0,-1 0 0,1 0 0,-1 0 0,0 1 0,0-1 0,1 1 0,-1-1 0,0 1-1,0 0 1,-3 1 0,2-1-259,-1 1 0,1 1 1,0-1-1,-1 1 0,1 0 0,0 0 0,0 0 0,0 0 0,0 1 0,1-1 0,-1 1 0,-5 6 0,0 0-132,0 0-1,2 1 1,-1 0-1,1 1 1,0 0-1,1 0 1,-5 14-1,8-19 32,0 1 1,1-1-1,0 1 0,0 0 0,0 0 0,1 0 0,0 0 1,0 11-1,2-16-97,-1-1 0,0 0 0,0 0 0,1 1 0,-1-1 0,1 0 0,-1 0 0,1 0 0,-1 1 0,1-1 0,0 0 0,0 0 0,0 0 0,-1 0 0,1 0 1,0 0-1,0 0 0,0-1 0,2 2 0,0-1 36,0 1-1,-1-1 1,1-1 0,0 1 0,0 0-1,0-1 1,0 1 0,0-1 0,0 0 0,0 0-1,6-1 1,-1 0 28,1-1-1,-1 0 0,0-1 1,1 1-1,-1-2 0,0 1 0,-1-1 1,1 0-1,-1-1 0,0 0 1,0 0-1,0 0 0,7-8 1,-9 8-66,-1 1 0,1-1 0,-1 0 1,0-1-1,0 1 0,0-1 0,-1 0 1,0 1-1,0-2 0,-1 1 0,1 0 0,-1 0 1,-1-1-1,1 1 0,-1-1 0,0 1 1,0-12-1,-2 17-87,1 0 0,-1 0 0,1 0 0,-1 0 0,1 0 0,-1 0 0,1 0 0,-1 0 0,0 0 0,0 0 0,1 1 0,-1-1 0,0 0 1,0 0-1,0 1 0,0-1 0,0 1 0,0-1 0,0 1 0,0-1 0,0 1 0,0-1 0,0 1 0,0 0 0,0 0 0,-1 0 0,1-1 0,0 1 0,0 0 0,0 0 0,0 1 0,0-1 0,0 0 0,-1 0 0,1 0 1,0 1-1,-2 0 0,0 0-734,-1-1 0,1 1 1,-1 0-1,1 0 1,0 0-1,0 1 1,-1-1-1,1 1 1,0 0-1,0 0 0,-4 4 1,1 3-4058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2.763"/>
    </inkml:context>
    <inkml:brush xml:id="br0">
      <inkml:brushProperty name="width" value="0.035" units="cm"/>
      <inkml:brushProperty name="height" value="0.035" units="cm"/>
      <inkml:brushProperty name="color" value="#E71224"/>
    </inkml:brush>
  </inkml:definitions>
  <inkml:trace contextRef="#ctx0" brushRef="#br0">156 6 12043,'9'4'1155,"14"7"190,-12-9 2651,-12-3-3817,0-1 0,1 1 1,-1 0-1,1 0 0,-1 0 1,0 0-1,0 0 1,0 1-1,1-1 0,-1 0 1,0 0-1,0 0 0,-2 0 1,1-1-100,0 1 1,0 0-1,0 0 0,-1 0 1,1 1-1,0-1 0,0 0 1,-1 1-1,1 0 0,0-1 1,-1 1-1,1 0 0,0 0 1,-1 0-1,1 0 0,-4 2 1,2-1-23,0 0 1,0 1 0,0 0 0,0 0-1,0 0 1,1 0 0,-1 0 0,-5 6-1,0 1-5,0 1 0,0 0-1,1 1 1,-13 21 0,11-16-14,2 0 1,-9 21-1,15-31-29,-1 1 0,1 0 0,1 0 0,-1 0 0,1 1 0,0-1 0,1 0 0,0 11 0,0-17-9,0 0 0,0 1 1,0-1-1,0 1 0,0-1 1,1 0-1,-1 1 0,0-1 1,1 0-1,-1 1 0,1-1 1,-1 0-1,1 0 0,0 1 1,-1-1-1,1 0 0,0 0 1,0 0-1,0 0 0,0 0 1,0 0-1,0 0 0,0 0 1,0-1-1,0 1 0,1 0 1,-1 0-1,0-1 0,0 1 1,1-1-1,-1 1 0,0-1 1,1 0-1,-1 0 0,0 1 1,1-1-1,-1 0 1,1 0-1,-1 0 0,0 0 1,1-1-1,-1 1 0,1 0 1,-1-1-1,0 1 0,0 0 1,3-2-1,6-2 3,0-1 0,0 0 1,-1-1-1,15-10 0,59-55 6,-60 49-22,51-38-1,-73 59 13,1 0 0,-1 0 0,1 0 0,0 0-1,-1 0 1,1 0 0,0 1 0,-1-1 0,1 1-1,0-1 1,0 1 0,0-1 0,-1 1 0,1 0-1,0 0 1,0 0 0,0 0 0,0 0 0,3 1 0,-4 0 7,1 0 0,-1 0 1,0 0-1,0 0 1,1 0-1,-1 0 1,0 1-1,0-1 1,0 0-1,0 1 0,-1-1 1,1 0-1,0 1 1,0-1-1,-1 1 1,1-1-1,-1 1 1,0-1-1,1 1 0,-1 0 1,0 2-1,1 47 290,-2-42-204,1-1-1,-1 0 1,2 1 0,-1-1-1,1 0 1,1 0-1,2 12 1,-3-19-81,-1-1 0,1 1 1,-1 0-1,1 0 0,-1-1 0,1 1 1,0 0-1,-1-1 0,1 1 0,0-1 1,0 1-1,0-1 0,-1 1 0,1-1 0,0 1 1,0-1-1,0 0 0,0 0 0,0 1 1,-1-1-1,1 0 0,0 0 0,0 0 1,0 0-1,0 0 0,0 0 0,0 0 0,0 0 1,0 0-1,0-1 0,0 1 0,-1 0 1,1 0-1,0-1 0,0 1 0,0-1 1,0 1-1,0-1 0,37-23 154,-33 21-144,23-18 47,-14 10-54,-1 1 0,2 1 0,-1 0-1,1 0 1,31-11 0,-45 19-16,0 1 0,0 0 0,0 0 0,0-1 0,0 1 0,0 0 0,1 0 0,-1 0 0,0 0 0,0 0 0,0 0 0,0 1 0,0-1 0,0 0 0,0 0 0,0 1 0,0-1 0,0 1-1,0-1 1,0 1 0,0-1 0,-1 1 0,1-1 0,1 2 0,-1 0 3,1 0-1,-1-1 1,0 1-1,0 0 1,0 0-1,0 0 0,-1 0 1,1 0-1,0 0 1,-1 0-1,1 3 1,0 6-46,-1 0 0,0 0 1,-2 17-1,2-26 16,-4 29-931,5-39 731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9.470"/>
    </inkml:context>
    <inkml:brush xml:id="br0">
      <inkml:brushProperty name="width" value="0.035" units="cm"/>
      <inkml:brushProperty name="height" value="0.035" units="cm"/>
      <inkml:brushProperty name="color" value="#E71224"/>
    </inkml:brush>
  </inkml:definitions>
  <inkml:trace contextRef="#ctx0" brushRef="#br0">162 323 15819,'-2'-1'95,"0"-1"1,-1 1-1,1 0 0,0 0 0,0 1 0,-1-1 0,1 0 0,-1 1 0,1-1 1,0 1-1,-1 0 0,1 0 0,-1 0 0,1 0 0,-1 0 0,1 1 0,-1-1 1,1 1-1,-1-1 0,1 1 0,-4 1 0,-1 1 67,-1 1 0,1-1 1,0 1-1,0 0 0,-9 7 0,10-5 2,-1-1 0,2 1 0,-1 0 0,-6 10 0,10-13-116,0-1-1,0 1 1,0 0 0,0 0-1,1 1 1,0-1 0,0 0-1,0 0 1,0 1 0,0-1-1,0 1 1,1-1 0,0 4-1,0-6-40,0-1 1,0 1-1,0-1 0,0 0 0,0 1 0,0-1 0,0 0 0,0 1 0,0-1 0,0 0 0,0 1 0,0-1 0,0 0 1,1 0-1,-1 1 0,0-1 0,0 0 0,0 1 0,0-1 0,1 0 0,-1 0 0,0 1 0,0-1 0,1 0 1,-1 0-1,0 0 0,1 1 0,-1-1 0,0 0 0,0 0 0,1 0 0,-1 0 0,0 0 0,1 0 0,-1 0 0,1 1 1,14-7 153,11-15-21,-14 8-101,0 0 0,-1-1-1,0 0 1,-1-1 0,-1 0 0,0 0-1,-1-1 1,-1 0 0,6-20-1,-11 24-16,-6 19 16,-7 21-4,6-13-28,1 1 0,1-1 0,0 1 0,1 0 0,1-1 0,0 1 0,1 0 0,1 0 0,3 21 0,-3-35-5,-1 0 0,0 0 1,1 0-1,0-1 1,-1 1-1,1 0 0,0 0 1,0 0-1,0 0 1,0-1-1,0 1 0,1 0 1,-1-1-1,0 1 1,1-1-1,0 1 0,-1-1 1,4 2-1,-4-2 0,1-1 0,0 0-1,-1 1 1,1-1 0,0 0 0,-1 0 0,1 0-1,0 0 1,-1 0 0,1 0 0,0 0 0,-1-1-1,1 1 1,0 0 0,-1-1 0,1 0 0,-1 1-1,2-2 1,4-2 4,-1 0 0,0 0 0,0-1 0,0 1 0,0-2-1,-1 1 1,0-1 0,8-10 0,-4 1 6,0 0 1,-1-1-1,0 1 1,-2-2-1,0 1 1,0-1-1,-2 1 1,0-1-1,2-21 1,-6 38-13,0 0 1,0 0 0,0 0-1,0 1 1,0-1 0,0 0-1,0 0 1,0 0 0,0 0-1,0 0 1,0 0 0,0 0 0,0 1-1,0-1 1,-1 0 0,1 0-1,0 0 1,0 0 0,0 0-1,0 0 1,0 0 0,0 0-1,0 0 1,0 0 0,0 0-1,-1 0 1,1 1 0,0-1 0,0 0-1,0 0 1,0 0 0,0 0-1,0 0 1,0 0 0,-1 0-1,1 0 1,0 0 0,0 0-1,0 0 1,0 0 0,0 0-1,0 0 1,0 0 0,-1-1-1,1 1 1,0 0 0,0 0 0,0 0-1,0 0 1,0 0 0,0 0-1,0 0 1,0 0 0,-1 0-1,1 0 1,0 0 0,0 0-1,0-1 1,0 1 0,0 0-1,0 0 1,0 0 0,0 0 0,0 0-1,0 0 1,0 0 0,0-1-1,-3 7 1,1 0 0,0 0-1,0 0 1,1 0-1,0 1 1,-1 11 0,0 43-8,2-49 8,0-8 7,0 0 1,0 0-1,1 0 1,-1 0-1,1 0 1,0-1-1,0 1 1,2 5-1,-3-9-4,1 0 1,-1 1-1,0-1 0,0 1 0,1-1 0,-1 0 0,0 1 0,1-1 0,-1 0 1,0 1-1,1-1 0,-1 0 0,0 0 0,1 1 0,-1-1 0,0 0 0,1 0 1,-1 0-1,1 0 0,-1 1 0,1-1 0,-1 0 0,0 0 0,1 0 0,-1 0 1,1 0-1,-1 0 0,1 0 0,1-1 2,-1 0 0,1 1 0,-1-1 0,0 0 0,1 0 0,-1 0 0,0 0 0,0 0 0,1 0 0,-1 0 0,0 0 0,0-1 0,1 0 0,13-22 88,-1 0 1,23-51 0,-25 48-59,-9 24-7,-2 12-17,-2 14 2,-3-1 11,-4 37-4,7-54-18,1 0 0,0 0 0,0 0 0,1 0 0,-1 0 0,1 0 0,0 0 0,1 0 0,1 4 0,-3-8-1,0-1 0,1 1-1,-1-1 1,0 1 0,1-1 0,-1 1 0,1-1 0,-1 1 0,1-1 0,-1 0-1,1 1 1,-1-1 0,1 1 0,-1-1 0,1 0 0,-1 0 0,1 1 0,-1-1-1,1 0 1,0 0 0,-1 0 0,1 0 0,-1 0 0,1 0 0,0 0 0,-1 0-1,1 0 1,0 0 0,-1 0 0,1 0 0,-1 0 0,1 0 0,0 0 0,-1-1-1,1 1 1,-1 0 0,1-1 0,-1 1 0,1 0 0,0-1 0,23-18 9,11-22 35,-2-2-1,43-71 0,-36 51-11,10-12-17,-57 94-26,3-9 6,0 1-1,0-1 0,-1 0 1,0 0-1,-12 17 0,20-32 16,-1 0 0,1 0 0,-1 0 0,1 0-1,-1 0 1,2-8 0,1-5 9,2 2 7,-3 7-23,0 0 1,-1-1-1,0 1 0,0-1 1,-1 0-1,1-14 1,-3 24-6,0-1 1,0 1-1,0 0 1,1 0-1,-1-1 1,0 1-1,0 0 1,0 0-1,0-1 1,0 1-1,0 0 1,0 0-1,0-1 1,0 1-1,0 0 1,-1 0-1,1-1 1,0 1-1,0 0 1,0 0-1,0-1 1,0 1-1,0 0 1,0 0-1,-1-1 1,1 1-1,0 0 1,0 0-1,0 0 1,-1-1-1,1 1 1,0 0-1,0 0 1,0 0-1,-1 0 1,1 0-1,0 0 1,0-1-1,-1 1 1,1 0-1,0 0 1,0 0-1,-1 0 1,1 0-1,0 0 1,-1 0-1,-11 7 18,1-1 98,10-5-112,0-1-1,0 0 1,0 1 0,0-1-1,0 1 1,1-1 0,-1 1-1,0 0 1,0-1 0,1 1-1,-1 0 1,0-1 0,1 1 0,-1 0-1,0 0 1,1-1 0,-1 1-1,1 0 1,-1 0 0,1 0-1,-1 2 1,-8 22 19,9-23-18,-17 67 153,-11 122 0,9-52 167,-3 9 14,-13 71-83,35-217-232,0 0 0,-1 0-1,1 0 1,-1 0 0,1-1 0,-1 1-1,0 0 1,0-1 0,0 1 0,0 0-1,0-1 1,0 1 0,-1 1 0,1-3-14,1 0 0,0 0 0,0 0 0,0 0 0,-1 0 1,1 0-1,0 0 0,0 0 0,0 0 0,-1 0 0,1 0 0,0 0 1,0 0-1,0 0 0,-1 0 0,1 0 0,0 0 0,0 0 1,0 0-1,-1 0 0,1 0 0,0 0 0,0 0 0,0 0 0,-1 0 1,1 0-1,0-1 0,0 1 0,0 0 0,0 0 0,-1 0 1,1 0-1,0 0 0,0-1 0,0 1 0,-6-16 185,3 1-128,2 0 0,-1-1 1,2 1-1,0 0 0,1 0 1,1-1-1,0 1 1,1 0-1,0 0 0,1 0 1,1 1-1,9-19 0,-6 16-184,1 0 0,1 0 0,0 1-1,1 0 1,1 1 0,0 1-1,2 0 1,-1 0 0,24-17 0,2 2 303,48-48 0,-47 34-345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3:59.984"/>
    </inkml:context>
    <inkml:brush xml:id="br0">
      <inkml:brushProperty name="width" value="0.035" units="cm"/>
      <inkml:brushProperty name="height" value="0.035" units="cm"/>
      <inkml:brushProperty name="color" value="#E71224"/>
    </inkml:brush>
  </inkml:definitions>
  <inkml:trace contextRef="#ctx0" brushRef="#br0">49 1 14195,'0'0'67,"1"0"-1,-1 0 0,0 0 1,1 0-1,-1 0 1,0 0-1,1 0 1,-1 0-1,0 0 1,1 0-1,-1 0 1,0 0-1,1 1 1,-1-1-1,0 0 1,0 0-1,1 0 1,-1 0-1,0 1 1,1-1-1,-1 0 1,0 0-1,0 1 1,0-1-1,1 0 1,-1 0-1,0 1 1,0-1-1,0 0 1,0 1-1,1-1 1,-1 0-1,0 1 1,0-1-1,0 0 1,0 1-1,0-1 1,0 0-1,0 1 1,0-1-1,0 1 1,1 17 965,-1-15-704,-1 44 1686,-15 90 0,-23 44-990,37-169-942,1 1 15,7-11 9,15-14 41,-12 6-150,7-2-115,-1 0 0,1 2 1,0 0-1,0 0 0,1 2 0,0 0 0,0 1 1,18-1-1,-33 4 90,5-1-43,0 0-1,0 0 0,0 0 0,-1-1 0,9-3 0,4-9-225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00.596"/>
    </inkml:context>
    <inkml:brush xml:id="br0">
      <inkml:brushProperty name="width" value="0.035" units="cm"/>
      <inkml:brushProperty name="height" value="0.035" units="cm"/>
      <inkml:brushProperty name="color" value="#E71224"/>
    </inkml:brush>
  </inkml:definitions>
  <inkml:trace contextRef="#ctx0" brushRef="#br0">137 53 16267,'-2'1'183,"0"0"0,0 1 0,0 0-1,0 0 1,0-1 0,0 1 0,1 0-1,-1 0 1,1 1 0,-1-1 0,-1 4-1,-13 31 490,12-24-101,-18 50 419,-20 104 0,12-43-523,47-221 49,-8 47-475,-2 1 0,-2-1 0,-3-84 0,-4 125-35,0 10 1,2 0-7,0 1 1,0-1-1,1 0 1,-1 0-1,0 1 1,0-1-1,1 0 1,-1 0 0,0 1-1,1-1 1,-1 0-1,1 0 1,0 1-1,1 0 1,-1 0 0,1 0 0,-1-1 0,1 1 0,-1 0 0,1-1 0,0 1 0,0-1-1,0 0 1,0 0 0,0 0 0,0 0 0,0 0 0,0 0 0,0 0 0,5 0 0,-3 0 3,1-1 0,0 1 0,-1-1 1,1-1-1,-1 1 0,1-1 0,-1 0 1,5-1-1,8-3 14,-1-2 0,0 1 0,22-14-1,-38 20-16,66-44 80,-44 29-35,33-19 0,-54 34-44,-1 0 0,0 0 0,0 0 0,0 0 0,0-1 0,0 1 0,0 0 0,1 0 0,-1 0 0,0 0 0,0 0 0,0 0 0,0 0 0,1 0 0,-1 0 0,0 0 0,0 0 0,0 0 0,0-1 0,1 1 0,-1 0 0,0 0 0,0 1 0,0-1 0,0 0 0,1 0 0,-1 0 0,0 0-1,0 0 1,0 0 0,0 0 0,1 0 0,-1 0 0,0 0 0,0 0 0,0 0 0,0 0 0,0 1 0,1-1 0,-1 0 0,0 0 0,0 0 0,0 0 0,0 0 0,0 1 0,0-1 0,0 0 0,0 0 0,0 0 0,1 1 0,-4 12 93,-13 20 64,14-28-127,-17 37 192,1 1 0,3 0 1,1 1-1,-15 90 0,27-122-201,-3 33 110,5-42-147,-1 0 0,2 1 0,-1-1-1,0 0 1,0 1 0,1-1 0,0 0 0,0 0 0,2 6 0,-3-8-10,0-1-1,0 0 1,0 0-1,0 1 1,1-1 0,-1 0-1,0 0 1,0 1-1,0-1 1,1 0 0,-1 0-1,0 0 1,0 1-1,0-1 1,1 0-1,-1 0 1,0 0 0,1 0-1,-1 1 1,0-1-1,0 0 1,1 0 0,-1 0-1,0 0 1,1 0-1,-1 0 1,0 0 0,0 0-1,1 0 1,-1 0-1,0 0 1,1 0 0,-1 0-1,0 0 1,1 0-1,9-9-560,3-15 187,-3-10 50,-2-4-117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01.016"/>
    </inkml:context>
    <inkml:brush xml:id="br0">
      <inkml:brushProperty name="width" value="0.035" units="cm"/>
      <inkml:brushProperty name="height" value="0.035" units="cm"/>
      <inkml:brushProperty name="color" value="#E71224"/>
    </inkml:brush>
  </inkml:definitions>
  <inkml:trace contextRef="#ctx0" brushRef="#br0">87 9 16155,'4'-9'1593,"-2"16"-873,-4 8-240,-2 10 1136,-3 7-655,-3 5-289,-2 3-136,1 1-96,1-3-168,0-11-2248,3-4 1888,-3-11-265,1-5-143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5.988"/>
    </inkml:context>
    <inkml:brush xml:id="br0">
      <inkml:brushProperty name="width" value="0.035" units="cm"/>
      <inkml:brushProperty name="height" value="0.035" units="cm"/>
      <inkml:brushProperty name="color" value="#E71224"/>
    </inkml:brush>
  </inkml:definitions>
  <inkml:trace contextRef="#ctx0" brushRef="#br0">161 307 12355,'1'-5'388,"0"-6"604,0-1 1,-2-21-1,1 30-799,0 1 0,-1-1 0,0 1 0,1-1 0,-1 1-1,0-1 1,0 1 0,-2-3 0,3 4-99,-1 0 1,1 0 0,-1 1-1,1-1 1,-1 0-1,0 1 1,1-1-1,-1 0 1,0 1 0,0-1-1,1 1 1,-1-1-1,0 1 1,0 0-1,0-1 1,0 1-1,0 0 1,0 0 0,0-1-1,1 1 1,-1 0-1,-2 0 1,1 1-2,-1-1-1,1 1 1,-1-1 0,1 1-1,-1 0 1,1 0 0,-1 1-1,1-1 1,0 0 0,0 1 0,-1-1-1,1 1 1,0 0 0,0 0-1,1-1 1,-3 4 0,-26 35 406,21-25-452,0 0 0,1 1-1,1 1 1,0-1 0,1 1 0,1 0 0,1 1-1,0-1 1,1 1 0,-1 23 0,4-37-44,0-1 1,0 0-1,1 0 1,-1 0-1,1 0 1,-1 0-1,1 0 1,0 0-1,0 0 0,0 0 1,1 0-1,-1 0 1,4 4-1,-4-6-1,0 0 0,0 0 0,0-1 0,0 1 0,0 0 0,1-1 0,-1 1 0,0 0 0,1-1 0,-1 1 0,0-1 0,1 0 0,-1 0 0,0 1 0,1-1 0,-1 0 0,1 0 0,-1 0 0,0 0 0,1 0 0,-1-1 0,0 1 0,1 0 0,-1-1 0,0 1 0,1-1 0,-1 1 0,0-1 0,1 0 0,-1 1 0,0-1 0,2-1 0,5-5 3,1 1-1,-1-1 0,0 0 1,-1 0-1,0-1 0,0 0 1,0-1-1,5-9 0,42-80 63,-35 58-44,-1-1 0,-3-1-1,-1 0 1,-1-1 0,11-83 0,-24 106-16,0 20-7,0 1 0,0-1 1,0 0-1,0 0 0,0 0 1,0 0-1,0 0 0,0 0 0,0 0 1,0 0-1,0 0 0,0 0 1,0 0-1,0 0 0,0 0 0,0 1 1,0-1-1,0 0 0,0 0 1,0 0-1,0 0 0,-1 0 0,1 0 1,0 0-1,0 0 0,0 0 1,0 0-1,0 0 0,0 0 0,0 0 1,0 0-1,0 0 0,0 0 1,0 0-1,0 0 0,-1 0 0,1 0 1,0 0-1,0 0 0,0 0 1,0 0-1,0 0 0,0 0 0,0 0 1,0 0-1,0 0 0,0 0 0,0 0 1,0 0-1,-1 0 0,1 0 1,0 0-1,0 0 0,0 0 0,0 0 1,0 0-1,0 0 0,0-1 1,0 1-1,0 0 0,-10 32 18,-3 44-12,-4 109 1,16-180-156,1 1 1,1-1-1,-1 1 1,1 0-1,0-1 1,2 8-1,-3-12 71,0-1-1,0 1 0,1 0 1,-1-1-1,0 1 0,1-1 0,-1 1 1,0 0-1,1-1 0,-1 1 0,1-1 1,-1 1-1,1-1 0,-1 1 0,1-1 1,-1 0-1,1 1 0,0-1 0,-1 0 1,1 1-1,-1-1 0,2 0 1,-1 0-25,0 0 0,1 0 0,-1 0 1,0 0-1,0-1 0,0 1 0,0-1 1,0 1-1,0-1 0,0 1 0,0-1 1,0 1-1,0-1 0,0 0 0,0 0 1,0 1-1,0-1 0,0-1 0,14-17-665,2-9-267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6.488"/>
    </inkml:context>
    <inkml:brush xml:id="br0">
      <inkml:brushProperty name="width" value="0.035" units="cm"/>
      <inkml:brushProperty name="height" value="0.035" units="cm"/>
      <inkml:brushProperty name="color" value="#E71224"/>
    </inkml:brush>
  </inkml:definitions>
  <inkml:trace contextRef="#ctx0" brushRef="#br0">68 14 14747,'-23'58'2029,"15"-39"-1349,0 1 1,1 1-1,1 0 0,0-1 1,-3 34-1,9-54-645,0 1 0,0 0 0,0 0-1,0 0 1,0-1 0,0 1 0,0 0 0,0 0 0,0 0 0,0-1 0,1 1 0,-1 0 0,0 0 0,1 0-1,-1-1 1,0 1 0,1 0 0,-1-1 0,1 1 0,-1 0 0,1-1 0,0 2 0,0-2-15,0 0 0,0 1 0,-1-1 1,1 0-1,0 0 0,0 0 0,-1 0 0,1 0 1,0 0-1,0 0 0,0 0 0,-1 0 0,1-1 1,0 1-1,0 0 0,-1 0 0,1-1 1,1 0-1,3-2 26,0 0 1,0-1-1,0 1 0,7-9 1,10-11-15,-2-2 1,0 0-1,-2-1 1,0-1 0,-2-1-1,15-36 1,-47 129 182,7-26-106,6-27-64,-16 76 240,17-77-222,1 1 0,0 0 0,0 0 0,2 0 0,1 16 0,-2-28-64,0 1-1,0 0 1,0 0-1,0 0 1,0-1-1,1 1 1,-1 0-1,0 0 1,0 0 0,1-1-1,-1 1 1,1 0-1,-1-1 1,0 1-1,1 0 1,-1-1-1,1 1 1,0 0-1,-1-1 1,1 1 0,-1-1-1,1 1 1,0-1-1,0 0 1,-1 1-1,1-1 1,1 1-1,-1-1-54,0 0 0,1 0 1,-1 0-1,0-1 0,0 1 0,1 0 0,-1-1 0,0 1 0,0-1 0,1 1 0,-1-1 0,0 1 0,0-1 0,0 0 0,1-1 0,4-2-421,0-1 0,-1 0 1,0-1-1,0 1 0,4-8 0,36-66-1152,-19 28 562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6.894"/>
    </inkml:context>
    <inkml:brush xml:id="br0">
      <inkml:brushProperty name="width" value="0.035" units="cm"/>
      <inkml:brushProperty name="height" value="0.035" units="cm"/>
      <inkml:brushProperty name="color" value="#E71224"/>
    </inkml:brush>
  </inkml:definitions>
  <inkml:trace contextRef="#ctx0" brushRef="#br0">41 0 13299,'-8'36'1945,"-3"17"896,11-53-2796,0 1-1,0 0 1,0 0-1,0 0 0,0-1 1,0 1-1,1 0 1,-1 0-1,0-1 1,0 1-1,1 0 1,-1 0-1,0-1 0,1 1 1,-1 0-1,1-1 1,-1 1-1,1 0 1,-1-1-1,1 1 1,-1-1-1,1 1 0,0-1 1,-1 1-1,1-1 1,0 1-1,1 0 1,24 5 6,-2 0-52,-20-4 24,0 1-1,0 0 1,0-1-1,0 1 1,-1 1-1,1-1 1,-1 0-1,0 1 1,0 0-1,0 0 1,0 0-1,0 0 1,-1 0 0,0 1-1,0-1 1,0 0-1,-1 1 1,1 0-1,-1-1 1,0 1-1,0 7 1,0-6 139,-1 0 0,0 0 0,0 1 0,-1-1 0,0 0 0,0 0 0,0 0 0,-1 0 0,0 0 0,0 0 0,0 0 0,-1 0 0,0-1 0,0 1 0,0-1 0,-5 6 0,0-3 241,0 1 1,0-2-1,-15 13 0,21-19-434,0 1 1,-1-1-1,1 1 1,0-1-1,0 1 1,-1-1-1,1 0 1,-1 0-1,1-1 1,-1 1-1,1 0 1,-1-1-1,0 1 1,1-1-1,-1 0 1,0 0-1,1 0 1,-1 0-1,0-1 1,1 1-1,-5-2 1,7 2 13,-1 0 0,1-1 0,-1 1 0,1-1 1,0 1-1,-1-1 0,1 1 0,-1-1 0,1 0 0,0 1 1,-1-1-1,1 1 0,0-1 0,0 0 0,0 1 0,-1-1 1,1 0-1,0 1 0,0-1 0,0 0 0,0 1 0,0-1 1,0 0-1,0 1 0,0-1 0,1 0 0,-1 1 0,0-2 1,4-12-359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7.441"/>
    </inkml:context>
    <inkml:brush xml:id="br0">
      <inkml:brushProperty name="width" value="0.035" units="cm"/>
      <inkml:brushProperty name="height" value="0.035" units="cm"/>
      <inkml:brushProperty name="color" value="#E71224"/>
    </inkml:brush>
  </inkml:definitions>
  <inkml:trace contextRef="#ctx0" brushRef="#br0">39 1 16444,'-2'3'162,"0"0"0,0 1 0,0 0 1,1-1-1,-1 1 0,1 0 0,0 0 1,0 0-1,0 0 0,0 0 0,1 6 1,-2 3 95,-9 84 1446,3 155 0,8-230-1585,-1-15-72,1 1-1,0-1 1,0 1-1,0-1 1,1 1-1,0-1 0,1 1 1,0-1-1,5 13 1,-7-20-44,0 1-1,0-1 1,1 1 0,-1-1 0,0 1 0,1-1-1,-1 0 1,1 1 0,-1-1 0,0 0 0,1 0-1,-1 1 1,1-1 0,-1 0 0,1 0 0,-1 1-1,1-1 1,-1 0 0,0 0 0,1 0-1,-1 0 1,1 0 0,0 0 0,-1 0 0,1 0-1,-1 0 1,1 0 0,-1 0 0,1 0 0,-1 0-1,1 0 1,-1 0 0,0-1 0,1 1 0,-1 0-1,1 0 1,-1 0 0,1-1 0,-1 1 0,1 0-1,-1-1 1,0 1 0,1-1 0,17-18-40,-16 18 31,26-37-216,-18 23 77,0 1 0,1 1 0,1 0 0,0 1 1,20-16-1,-31 27 123,0 0-1,1-1 1,-1 1-1,1 1 1,-1-1 0,1 0-1,-1 0 1,1 1 0,-1-1-1,1 0 1,0 1-1,-1 0 1,1-1 0,0 1-1,-1 0 1,1 0-1,0 0 1,0 0 0,-1 0-1,1 0 1,0 1 0,-1-1-1,1 0 1,0 1-1,1 0 1,-1 1 14,-1-1 0,1 1 1,-1-1-1,0 1 0,0-1 0,0 1 0,0 0 1,0-1-1,0 1 0,0 0 0,-1 0 0,1 0 1,0 0-1,-1 0 0,0 0 0,1 0 0,-1 0 1,0 0-1,0 0 0,0 0 0,-1 3 0,0 5 114,-1 0 0,0 0-1,-1 0 1,0 0 0,-1 0-1,0-1 1,0 0 0,-1 1-1,0-2 1,0 1 0,-11 11-1,11-12 85,-2-1 0,1 0-1,-1 0 1,0-1 0,0 1 0,-1-2-1,0 1 1,0-1 0,0 0-1,-1-1 1,1 0 0,-15 5 0,22-9-219,0 0 0,0 1 1,0-1-1,0 0 1,0 1-1,0-1 1,-1 0-1,1 0 1,0 0-1,0 0 1,0 0-1,0 0 0,-1-1 1,1 1-1,0 0 1,0 0-1,0-1 1,0 1-1,0-1 1,0 1-1,0-1 0,0 1 1,0-1-1,0 0 1,0 1-1,0-1 1,1 0-1,-1 0 1,0 0-1,0 0 1,1 0-1,-1 0 0,0 0 1,1 0-1,-1-2 1,0 1-35,0-1 0,1 1 0,0-1 0,0 0 0,-1 1 0,2-1 0,-1 0 0,0 1 0,0-1 0,1 1 0,-1-1 0,1 0 0,0 1 0,2-5 0,8-11-442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7.913"/>
    </inkml:context>
    <inkml:brush xml:id="br0">
      <inkml:brushProperty name="width" value="0.035" units="cm"/>
      <inkml:brushProperty name="height" value="0.035" units="cm"/>
      <inkml:brushProperty name="color" value="#E71224"/>
    </inkml:brush>
  </inkml:definitions>
  <inkml:trace contextRef="#ctx0" brushRef="#br0">1 175 12499,'4'1'246,"1"-1"0,0 1 0,0-1 1,0 0-1,0-1 0,0 1 1,0-1-1,0 0 0,0 0 0,0-1 1,-1 1-1,1-1 0,-1 0 0,1 0 1,-1-1-1,0 1 0,1-1 1,-1 0-1,-1 0 0,1-1 0,0 1 1,4-7-1,0 1-54,0-1-1,-1 0 1,-1-1 0,1 1-1,-2-1 1,1 0 0,-2-1 0,5-13-1,-9 24-171,1 0 1,-1 0-1,1 0 0,-1-1 0,0 1 0,0 0 0,1 0 1,-1 0-1,0-1 0,0 1 0,0 0 0,0 0 1,0-1-1,-1 1 0,1 0 0,0 0 0,-1-2 0,1 3-5,-1 0-1,1 0 0,-1 0 0,1 0 0,-1-1 0,1 1 1,-1 0-1,1 0 0,-1 0 0,1 0 0,-1 0 1,1 0-1,0 1 0,-1-1 0,1 0 0,-1 0 0,1 0 1,-1 0-1,1 0 0,-1 1 0,1-1 0,0 0 1,-1 0-1,1 1 0,-1-1 0,1 0 0,-1 1 0,-4 4 101,-1-1 0,1 1-1,0 1 1,-6 7 0,-2 5 53,1 1 1,1 0 0,0 0-1,1 1 1,2 0-1,0 1 1,1 0-1,1 0 1,-4 26 0,9-43-148,1-1 0,0 0 0,0 1 1,0-1-1,0 1 0,1-1 1,-1 1-1,1-1 0,0 1 0,0-1 1,0 0-1,0 0 0,3 5 1,-3-7-36,0 0 0,0 0 0,0 0-1,0 0 1,0 0 0,0 0 0,1 0 0,-1 0 0,0 0 0,1-1 0,-1 1 0,1 0 0,-1-1 0,1 0 0,-1 1 0,1-1 0,-1 0 0,1 1 0,-1-1 0,1 0 0,-1 0 0,1-1 0,-1 1 0,1 0 0,0 0-1,-1-1 1,0 1 0,1-1 0,-1 1 0,1-1 0,-1 1 0,3-3 0,7-3 77,0-1 1,0 0-1,-1 0 0,0-2 0,0 1 0,-1-1 0,12-15 1,13-19-115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1.251"/>
    </inkml:context>
    <inkml:brush xml:id="br0">
      <inkml:brushProperty name="width" value="0.025" units="cm"/>
      <inkml:brushProperty name="height" value="0.025" units="cm"/>
    </inkml:brush>
  </inkml:definitions>
  <inkml:trace contextRef="#ctx0" brushRef="#br0">189 1 9545,'0'0'12615,"-12"6"-12471,-15 8 493,0 3 1,1 0-1,1 1 0,-43 40 1,68-58-632,0 1 0,-1-1 0,1 0 0,0 0 0,0 1 0,-1-1 0,1 0 0,0 1 0,0-1 0,0 0 0,0 1 0,-1-1 0,1 0 0,0 1 0,0-1 0,0 1 0,0-1 0,0 0 0,0 1 0,0-1 0,0 0 0,0 1 0,0-1 0,0 0 0,0 1 0,0-1 0,0 1 0,0-1 0,1 0 0,-1 1 0,0-1 0,0 0 0,0 1 1,0-1-1,1 0 0,-1 1 0,0-1 0,18 8 175,30-2 44,-41-5-193,41 7 244,-3-1-3052,-16-5-6789,-19-2 2903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8.439"/>
    </inkml:context>
    <inkml:brush xml:id="br0">
      <inkml:brushProperty name="width" value="0.035" units="cm"/>
      <inkml:brushProperty name="height" value="0.035" units="cm"/>
      <inkml:brushProperty name="color" value="#E71224"/>
    </inkml:brush>
  </inkml:definitions>
  <inkml:trace contextRef="#ctx0" brushRef="#br0">71 205 13763,'-24'50'1734,"-11"26"399,33-69-1918,0 0-1,0 0 1,0 0-1,0 0 0,1 0 1,1 1-1,-1-1 1,2 12-1,-1-18-197,0 0 1,0 0-1,0 0 0,0 0 0,0 0 0,0-1 1,0 1-1,1 0 0,-1 0 0,0 0 0,1-1 1,-1 1-1,0 0 0,1 0 0,-1-1 0,1 1 1,-1 0-1,1-1 0,0 1 0,-1 0 0,1-1 1,0 1-1,-1-1 0,1 1 0,0-1 0,0 1 1,-1-1-1,2 1 0,0-1-6,-1 0 0,1 0 0,-1 0 0,1-1 0,-1 1 1,1 0-1,0-1 0,-1 1 0,1-1 0,-1 1 0,0-1 0,1 1 0,-1-1 0,2-1 0,5-4 1,0 0-1,0 0 1,12-13-1,4-9-11,-1-1 0,-2-2 0,0 0 0,-2-1 0,-2-1 0,23-59 0,-36 84 24,-1-1-1,0 0 1,0 0-1,-1-1 1,0 1-1,-1 0 1,0-1-1,0-13 1,-1 22-20,0 1-1,0 0 1,0-1-1,0 1 1,0-1-1,1 1 1,-1 0-1,0-1 1,0 1-1,0 0 1,-1-1-1,1 1 1,0 0-1,0-1 1,0 1-1,0 0 1,0-1-1,0 1 1,0 0-1,-1-1 1,1 1-1,0 0 1,0-1-1,0 1 1,-1 0-1,1 0 1,0-1-1,0 1 1,-1 0-1,1 0 1,0 0-1,-1-1 1,1 1-1,0 0 1,0 0-1,-1 0 1,1 0-1,0 0 1,-1-1-1,1 1 1,-1 0-1,1 0 1,0 0-1,-1 0 1,1 0-1,0 0 1,-1 0-1,1 0 1,0 0-1,-1 1 1,1-1-1,0 0 1,-1 0-1,1 0 1,0 0-1,-1 0 1,1 1-1,0-1 1,-1 0 0,1 0-1,0 0 1,0 1-1,-1-1 1,1 0-1,0 1 0,-16 18 130,5 0 26,1 1 0,1-1 0,1 2 0,1-1 0,-8 35 0,8-20 224,2 1 1,-2 57 0,7-87-292,0 1 0,0-1 0,0 1 0,1-1 0,0 0 0,4 13 0,-4-18-87,-1 1 0,1-1 0,0 0 0,-1 1 0,1-1 0,0 0 0,0 0 0,0 0 0,0 0 0,0 0 0,0 0 0,1 0 1,-1 0-1,0 0 0,0 0 0,1 0 0,-1-1 0,0 1 0,1-1 0,-1 1 0,1-1 0,-1 1 0,1-1 0,-1 0 0,1 0 0,-1 1 0,1-1 0,-1 0 0,1-1 0,-1 1 1,1 0-1,-1 0 0,3-1 0,8-3-126,-1 1 0,-1-1 0,1-1 1,0 0-1,-1-1 0,0 0 0,0 0 1,16-15-1,-10 6-155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8.828"/>
    </inkml:context>
    <inkml:brush xml:id="br0">
      <inkml:brushProperty name="width" value="0.035" units="cm"/>
      <inkml:brushProperty name="height" value="0.035" units="cm"/>
      <inkml:brushProperty name="color" value="#E71224"/>
    </inkml:brush>
  </inkml:definitions>
  <inkml:trace contextRef="#ctx0" brushRef="#br0">1 96 13723,'2'3'619,"0"1"-1,0 0 1,0-1 0,1 0 0,0 1 0,6 4-1,-8-7-550,1 0 0,0 0 0,-1 0 0,1 0 0,0-1 0,-1 1-1,1-1 1,0 1 0,0-1 0,0 0 0,0 0 0,-1 0 0,1 0 0,0 0 0,0 0-1,0 0 1,0 0 0,3-2 0,1 0-17,0 0-1,-1-1 1,1 0 0,-1 0 0,0 0-1,0 0 1,0-1 0,0 0-1,0 0 1,-1 0 0,0-1-1,0 0 1,0 1 0,0-1-1,-1-1 1,0 1 0,0 0-1,0-1 1,-1 0 0,0 1-1,0-1 1,0 0 0,1-6-1,-3 11-27,0 0 0,0 1 1,0-1-1,0 0 0,0 0 0,0 0 0,0 1 0,0-1 0,0 0 0,-1 0 0,1 1 0,0-1 0,0 0 0,-1 1 0,1-1 0,0 0 0,-1 1 0,1-1 0,0 0 0,-1 1 0,1-1 0,-1 1 0,0-2 0,0 2 4,1 0-1,-1 0 0,0 0 0,0 0 0,1 0 1,-1-1-1,0 1 0,0 0 0,1 1 0,-1-1 1,0 0-1,1 0 0,-1 0 0,0 0 0,0 0 1,1 1-1,-1-1 0,0 0 0,0 1 1,-3 2 62,0-1 0,0 1 0,0 0 0,0 0 1,1 0-1,-5 6 0,-4 5 19,1 1-1,1 1 1,1-1-1,-12 26 1,17-29-78,-1-1 0,1 1-1,1 0 1,0 0 0,1 0 0,0 0-1,0 22 1,1-33-32,1 1-1,0-1 0,0 0 0,1 1 1,-1-1-1,0 0 0,0 1 0,1-1 1,-1 0-1,1 1 0,-1-1 1,1 0-1,-1 0 0,1 0 0,0 0 1,-1 0-1,1 1 0,0-1 0,0 0 1,0-1-1,0 1 0,0 0 1,1 1-1,0-2-27,0 1 0,-1-1 0,1 1 1,0-1-1,0 0 0,-1 0 0,1 0 1,0 0-1,0 0 0,-1 0 0,1 0 0,0 0 1,0-1-1,-1 1 0,1-1 0,0 1 1,2-2-1,5-3 138,0 0 1,-1 0 0,1-1 0,-1 0-1,0 0 1,-1-1 0,8-8-1,15-17-105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19.670"/>
    </inkml:context>
    <inkml:brush xml:id="br0">
      <inkml:brushProperty name="width" value="0.035" units="cm"/>
      <inkml:brushProperty name="height" value="0.035" units="cm"/>
      <inkml:brushProperty name="color" value="#E71224"/>
    </inkml:brush>
  </inkml:definitions>
  <inkml:trace contextRef="#ctx0" brushRef="#br0">11 0 14139,'0'0'102,"-1"1"0,1-1 0,-1 1 0,1-1 0,-1 1 0,1-1 0,0 0 0,-1 1 0,1 0 0,0-1 0,-1 1 0,1-1 0,0 1 1,-1-1-1,1 1 0,0 0 0,0-1 0,0 1 0,0 0 0,0-1 0,0 1 0,0-1 0,0 2 0,-2 18 566,2-20-570,0 8 199,-2 20 410,2 1 1,1-1-1,7 47 0,-8-73-690,1-1 0,-1 1 0,0-1 0,1 1 1,-1-1-1,1 1 0,-1-1 0,1 0 0,0 1 0,-1-1 0,1 0 0,0 0 0,0 1 0,0-1 0,0 0 0,0 0 0,2 1 0,-2-1-8,0-1 1,0 0-1,0 0 0,-1 1 1,1-1-1,0 0 0,0 0 1,0 0-1,0 0 1,0 0-1,-1-1 0,1 1 1,0 0-1,0 0 0,0 0 1,-1-1-1,1 1 0,0 0 1,0-1-1,0 1 1,-1-1-1,2 0 0,2-2 17,0-1 0,0 1-1,-1-1 1,1 0-1,-1-1 1,0 1 0,6-10-1,3-10 28,-2-2-1,12-36 1,-19 87-45,-3-4-20,1 1 1,1-1 0,1 1-1,0-1 1,10 29 0,-12-49-30,0 1 1,0 0 0,-1 0 0,2 0 0,-1-1 0,0 1 0,0 0 0,0-1-1,1 1 1,-1-1 0,1 1 0,-1-1 0,1 0 0,0 0 0,0 0-1,-1 0 1,5 2 0,-5-3 24,0 0 0,1 1 0,-1-1 0,0 0 0,1 0 0,-1 0 0,1 0 0,-1 0 0,0 0 0,1-1 0,-1 1 0,1 0 0,-1-1 0,0 1 0,1-1 0,-1 1 0,0-1 0,0 0 0,0 1 0,1-1 0,-1 0 0,0 0 0,0 0 0,0 0 0,0 0 0,1-2 0,16-27-218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0.718"/>
    </inkml:context>
    <inkml:brush xml:id="br0">
      <inkml:brushProperty name="width" value="0.035" units="cm"/>
      <inkml:brushProperty name="height" value="0.035" units="cm"/>
      <inkml:brushProperty name="color" value="#E71224"/>
    </inkml:brush>
  </inkml:definitions>
  <inkml:trace contextRef="#ctx0" brushRef="#br0">149 298 13507,'0'-6'386,"0"0"1,0 0-1,-1 0 1,0 0-1,0 0 1,0 0-1,0 0 1,-4-8-1,4 12-315,1 1 0,-1 0 0,1 0 0,-1-1 0,0 1 0,0 0 1,1 0-1,-1 0 0,0 0 0,0 0 0,0 0 0,0 0 0,0 1 0,0-1 0,0 0 0,-1 0 0,1 1 0,0-1 0,0 1 0,0-1 0,-1 1 0,1 0 0,0-1 0,-1 1 0,1 0 0,0 0 0,-1 0 0,1 0 0,0 0 0,-1 0 0,1 0 0,0 0 0,0 0 0,-1 1 0,1-1 0,0 1 0,-1-1 0,1 1 0,0-1 1,0 1-1,0 0 0,0-1 0,0 1 0,-2 1 0,-2 2 6,-1 1 1,1 0 0,0 0-1,0 0 1,1 0 0,-1 1-1,1 0 1,1 0 0,-1 0 0,1 0-1,-4 8 1,1 2-32,0 0 0,2 0 0,-6 27 0,10-42-42,-5 42 70,5-42-69,0 0-1,-1 1 1,1-1 0,0 0 0,0 0 0,0 1 0,0-1 0,0 0-1,1 1 1,-1-1 0,0 0 0,1 0 0,-1 0 0,0 1 0,1-1-1,0 0 1,-1 0 0,1 0 0,-1 0 0,1 0 0,0 0 0,0 0-1,0 0 1,0 0 0,2 1 0,-2-2 2,1 0 0,0 0 0,0 0 1,0 0-1,0-1 0,0 1 0,0-1 0,-1 0 0,1 1 1,0-1-1,0 0 0,-1 0 0,1 0 0,0 0 0,-1 0 1,0-1-1,1 1 0,-1 0 0,1-1 0,-1 1 0,1-3 1,25-34 42,-12 8-8,-1 0 0,-1-1 0,-2-1 0,-1 0 0,-1 0 0,-2-1 1,-1 0-1,2-40 0,-8 71-33,0 1 1,0-1-1,0 1 1,0-1-1,0 1 1,0 0-1,0-1 1,-1 1-1,1-1 1,0 1-1,-1 0 1,1-1-1,-1 1 1,0-2-1,-4 4 89,2 12-70,2-6-13,1-6-11,0 1-1,1 0 1,-2-1-1,1 1 1,0 0-1,0-1 1,0 1-1,-1 0 1,1-1-1,-1 1 1,0-1-1,1 1 1,-1-1-1,0 1 1,0-1 0,0 1-1,0-1 1,0 0-1,0 1 1,-2 1-1,2-2 4,1 0-2,0-1-8,-1-2-95,1 0 0,0 0 0,0-1 0,0 1-1,1 0 1,-1 0 0,0 0 0,1 0-1,-1 0 1,3-4 0,-3 4-90,3-10-613,0 1 1,-1-1-1,0-15 0,-2 6 37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1.761"/>
    </inkml:context>
    <inkml:brush xml:id="br0">
      <inkml:brushProperty name="width" value="0.035" units="cm"/>
      <inkml:brushProperty name="height" value="0.035" units="cm"/>
      <inkml:brushProperty name="color" value="#E71224"/>
    </inkml:brush>
  </inkml:definitions>
  <inkml:trace contextRef="#ctx0" brushRef="#br0">127 0 12459,'-36'77'6780,"25"-48"-6042,0 0 0,-6 33 1,-3 38 847,-11 131-1,31-182-999,1-47-351,1-5-149,2-6-13,3-21-17,-1 1 1,-1-1-1,-2 0 0,-1 0 0,-3-46 0,-5 56-34,1 16-15,0 12-10,2 4-7,0 1-1,1 0 0,1 0 1,0 0-1,1 26 0,0-38 9,0-1 0,1 1-1,-1 0 1,0 0 0,0-1 0,0 1-1,0 0 1,1 0 0,-1-1 0,0 1-1,1 0 1,-1-1 0,1 1-1,-1-1 1,0 1 0,1 0 0,0-1-1,-1 1 1,1-1 0,-1 1 0,1-1-1,-1 0 1,1 1 0,0-1 0,-1 1-1,1-1 1,0 0 0,0 0 0,-1 1-1,1-1 1,0 0 0,0 0-1,-1 0 1,1 0 0,0 0 0,0 0-1,-1 0 1,1 0 0,0 0 0,0 0-1,-1-1 1,1 1 0,0 0 0,-1 0-1,1-1 1,0 1 0,0-1-1,5-2-40,0 0-1,0 0 1,0 0-1,6-6 1,-9 7 0,23-18-240,-15 11 32,1 0 0,0 1 0,0 1-1,1 0 1,15-6 0,-27 12 205,1 1-1,0-1 1,0 1 0,0 0-1,0-1 1,0 1 0,0 0-1,-1 1 1,1-1 0,0 0-1,0 0 1,2 1 0,-3 0 41,0-1 1,0 0-1,0 1 0,0-1 1,0 0-1,0 0 0,0 0 1,0 0-1,0 0 0,0 0 1,0 0-1,0 0 0,0 0 1,0 0-1,0-1 1,0 1-1,0 0 0,0-1 1,-1 1-1,1-1 0,0 1 1,0-1-1,0 1 0,0-1 1,-1 0-1,1 1 0,0-1 1,0 0-1,-1 0 0,1 1 1,-1-1-1,1 0 1,0-1-1,3-5 12,0 0 1,0 0-1,-1-1 0,0 1 1,0-1-1,-1 0 0,0 1 1,0-1-1,1-14 0,-3 22-6,0 0 0,0 0 0,0 0-1,0 0 1,0-1 0,0 1 0,0 0 0,0 0-1,0 0 1,0-1 0,0 1 0,0 0-1,0 0 1,0 0 0,0-1 0,0 1 0,0 0-1,0 0 1,0 0 0,0 0 0,0-1 0,0 1-1,-1 0 1,1 0 0,0 0 0,0 0 0,0-1-1,0 1 1,0 0 0,0 0 0,-1 0-1,1 0 1,0 0 0,0 0 0,0 0 0,0-1-1,-1 1 1,1 0 0,0 0 0,0 0 0,-1 0-1,-6 6 20,-7 14 26,6-3-10,0 2 1,2-1 0,0 1-1,1 0 1,0 1-1,2-1 1,0 1-1,2-1 1,0 32-1,1-50-30,0 1-1,0-1 0,1 1 1,-1 0-1,0-1 0,1 1 1,-1-1-1,1 1 0,-1 0 0,1-1 1,0 1-1,0-1 0,0 0 1,0 1-1,0-1 0,1 2 1,-1-3-2,0 1 0,-1-1 0,1 1 1,0-1-1,0 0 0,0 1 0,0-1 1,0 0-1,0 0 0,0 1 0,-1-1 1,1 0-1,0 0 0,0 0 0,0 0 1,0 0-1,0-1 0,0 1 0,0 0 1,2-1-1,1-1 5,0 0 0,1 0 1,-1-1-1,0 0 0,0 0 0,0 0 1,-1 0-1,1-1 0,4-5 0,44-54 47,-4-3-1,-2-2 0,53-105 1,-98 169-51,2 1 3,-1-1 0,0 0 0,0 0 0,-1 0 1,1 0-1,-1-1 0,0 1 0,0 0 0,0 0 0,-1-1 0,1 1 0,-1-7 0,0 11-6,-1 0 0,1-1 0,0 1 0,0-1 0,0 1-1,0-1 1,0 1 0,0 0 0,-1-1 0,1 1-1,0 0 1,0-1 0,0 1 0,-1 0 0,1-1-1,0 1 1,-1 0 0,1-1 0,0 1 0,-1 0-1,1 0 1,0-1 0,-1 1 0,1 0 0,0 0-1,-1 0 1,1-1 0,-1 1 0,1 0 0,-1 0 0,-14 5 35,12-2-31,-1-1 0,1 1 0,0 0-1,0 0 1,0 0 0,-2 4 0,-1 3-2,1 0 0,0 1-1,1 0 1,0 0 0,1 0-1,0 1 1,0-1 0,0 14-1,-2 96 13,5-107-14,0 15 9,1-1 0,1 0 0,7 34 0,-6-55 25,-2-15-5,-2-18 19,-5-1-7,0-1 0,-2 1 0,-17-40 0,-4-11-4,29 77-39,0 1-1,-1-1 1,1 1 0,0-1-1,0 1 1,0-1 0,0 1 0,0-1-1,0 1 1,0-1 0,0 1-1,0-1 1,1 1 0,-1-1 0,0 1-1,0-1 1,0 1 0,0-1-1,1 1 1,-1-1 0,0 1 0,0 0-1,1-1 1,-1 1 0,0-1-1,1 1 1,-1 0 0,1 0 0,-1-1-1,0 1 1,1 0 0,-1-1-1,1 1 1,-1 0 0,1 0 0,-1 0-1,1-1 1,-1 1 0,0 0-1,1 0 1,-1 0 0,1 0 0,-1 0-1,1 0 1,-1 0 0,1 0-1,-1 0 1,1 0 0,-1 0-1,2 1 1,36 5-243,-22-3-213,19 0-634,37-3-1,-65 0 1015,39-1-456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2.370"/>
    </inkml:context>
    <inkml:brush xml:id="br0">
      <inkml:brushProperty name="width" value="0.035" units="cm"/>
      <inkml:brushProperty name="height" value="0.035" units="cm"/>
      <inkml:brushProperty name="color" value="#E71224"/>
    </inkml:brush>
  </inkml:definitions>
  <inkml:trace contextRef="#ctx0" brushRef="#br0">81 146 15171,'0'-3'270,"-1"0"0,1 0 1,-1 0-1,1 0 0,-1 0 0,0 0 0,0 1 0,0-1 0,-2-3 0,3 6-210,0-1 1,-1 0-1,1 1 0,0-1 0,-1 1 1,1-1-1,-1 1 0,1-1 0,-1 1 1,1-1-1,-1 1 0,1-1 0,-1 1 1,0 0-1,1-1 0,-1 1 0,0 0 0,1-1 1,-1 1-1,0 0 0,1 0 0,-1 0 1,0 0-1,1 0 0,-1 0 0,0 0 1,0 0-1,1 0 0,-1 0 0,0 0 1,1 0-1,-1 0 0,0 1 0,1-1 0,-1 0 1,0 0-1,1 1 0,-1-1 0,1 0 1,-1 1-1,0-1 0,1 1 0,-1-1 1,1 1-1,-1 0 0,-3 3 118,0 0 0,1 1-1,-1-1 1,1 1 0,0 0 0,0 0 0,1 0-1,-1 0 1,1 0 0,0 1 0,-2 10 0,2-5-105,0 0 1,0 0 0,1 1 0,1-1 0,0 12 0,0-21-69,0 0 1,0 0 0,0 0 0,1 0-1,-1 0 1,1 0 0,-1-1 0,1 1-1,0 0 1,-1 0 0,1 0 0,0-1-1,0 1 1,0-1 0,0 1 0,1-1 0,-1 1-1,0-1 1,3 3 0,-2-3-2,0-1-1,-1 0 1,1 1 0,-1-1 0,1 0-1,0 0 1,-1 1 0,1-1 0,-1-1-1,1 1 1,0 0 0,-1 0 0,1 0 0,-1-1-1,1 1 1,0-1 0,-1 0 0,1 1-1,-1-1 1,0 0 0,1 0 0,-1 0-1,0 0 1,3-1 0,11-11 18,1-1 0,-2 0-1,1 0 1,18-28 0,44-71 97,-63 92-91,20-35 1,-34 56-28,0 0-1,0 0 0,1 0 0,-1 0 1,0 0-1,0 0 0,0 0 0,0 0 1,0 0-1,0 0 0,0 0 0,0 0 1,0 1-1,0-1 0,0 0 0,0 0 0,0 0 1,0 0-1,0 0 0,0 0 0,0 0 1,0 0-1,0 0 0,0 0 0,1 0 1,-1 0-1,0 0 0,0 0 0,0 0 1,0 0-1,0 0 0,0 0 0,0 0 1,0 0-1,0 0 0,0 0 0,0 0 1,0 0-1,1 0 0,-1 0 0,0 0 0,0 0 1,0 0-1,0 0 0,0 0 0,0 0 1,0 0-1,0 0 0,0 0 0,0 0 1,0-1-1,0 1 0,0 0 0,0 0 1,0 13 4,-4 15-14,-3 7-533,-5 60 0,12-94 476,0 0 0,0 0 0,0 0 0,0 0 0,0 1 0,0-1 0,0 0 0,0 0 0,1 0 0,-1 0 0,0 0 0,1 0 1,-1 0-1,1 0 0,0 1 0,-1-1 41,0-1 0,1 0 0,-1 0 1,0 0-1,1 0 0,-1 0 0,0 0 0,1 0 1,-1 0-1,0 0 0,1 0 0,-1 0 0,0 0 1,1 0-1,-1 0 0,0 0 0,1 0 0,-1 0 1,0 0-1,0 0 0,1 0 0,-1 0 0,0 0 1,1-1-1,-1 1 0,0 0 0,0 0 0,1 0 1,-1-1-1,0 1 0,1 0 0,2-4-88,0 1-1,0 0 1,0-1 0,-1 0-1,1 1 1,2-6 0,10-27-521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2.839"/>
    </inkml:context>
    <inkml:brush xml:id="br0">
      <inkml:brushProperty name="width" value="0.035" units="cm"/>
      <inkml:brushProperty name="height" value="0.035" units="cm"/>
      <inkml:brushProperty name="color" value="#E71224"/>
    </inkml:brush>
  </inkml:definitions>
  <inkml:trace contextRef="#ctx0" brushRef="#br0">23 1 13931,'0'4'189,"0"0"1,0 0-1,0 1 0,-1-1 0,1 0 1,-1 0-1,0 0 0,-1 1 1,1-1-1,-2 4 0,-4 12 398,5-12-410,1 0 0,-1 0 1,1 0-1,1 0 1,0 1-1,0-1 0,2 11 1,-2-17-163,1 0 1,-1 0 0,0 0-1,1 0 1,0 0-1,-1-1 1,1 1 0,0 0-1,0 0 1,0-1 0,0 1-1,0 0 1,1-1-1,-1 1 1,0-1 0,1 1-1,-1-1 1,1 0 0,-1 0-1,1 0 1,0 0 0,0 0-1,-1 0 1,1 0-1,0 0 1,0-1 0,0 1-1,0-1 1,0 1 0,0-1-1,0 0 1,0 0-1,0 0 1,0 0 0,2 0-1,31-5-143,-27 3 56,0 1-1,0 0 1,1 0-1,-1 1 0,11 1 1,-17-1 55,1 0 0,-1 1 1,1 0-1,-1 0 0,1 0 0,-1 0 1,1 0-1,-1 0 0,0 1 0,0-1 0,0 1 1,0-1-1,0 1 0,0 0 0,0 0 1,0 0-1,-1 0 0,1 0 0,-1 0 1,1 0-1,0 3 0,2 3 92,-1 1-1,-1-1 1,1 0-1,-1 1 0,-1-1 1,1 1-1,-2 0 1,1-1-1,-1 1 1,0 0-1,-1 0 1,0-1-1,-3 14 1,1-11 200,0-1 0,0 0 0,0 0 0,-2-1 0,1 1 0,-1-1 0,0 0 0,-1 0 0,0 0 0,-14 14 0,18-21-230,1 0 0,-1-1 0,1 1 0,-1 0 1,0-1-1,0 0 0,0 1 0,0-1 0,0 0 0,0 0 1,0 0-1,0 0 0,0-1 0,0 1 0,-1 0 1,1-1-1,0 0 0,-1 1 0,1-1 0,0 0 0,0 0 1,-1 0-1,1-1 0,0 1 0,-1-1 0,1 1 1,0-1-1,0 0 0,0 1 0,0-1 0,0 0 0,-3-2 1,2 0-66,-1 0 1,1 0-1,0 0 1,0-1-1,0 0 1,0 1 0,1-1-1,-1 0 1,1 0-1,0 0 1,0 0 0,1-1-1,-1 1 1,1 0-1,-1-7 1,0-1-64,1 0 1,0-1-1,1-22 0,5-1-294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3.467"/>
    </inkml:context>
    <inkml:brush xml:id="br0">
      <inkml:brushProperty name="width" value="0.035" units="cm"/>
      <inkml:brushProperty name="height" value="0.035" units="cm"/>
      <inkml:brushProperty name="color" value="#E71224"/>
    </inkml:brush>
  </inkml:definitions>
  <inkml:trace contextRef="#ctx0" brushRef="#br0">43 150 12195,'10'-2'600,"0"0"0,1 0 0,-1-1 1,0-1-1,0 1 0,-1-2 1,1 1-1,-1-1 0,0-1 1,15-11-1,33-18 1204,-64 38-1726,0 0 1,0 0 0,0-1-1,0 0 1,0-1 0,0 1 0,0-1-1,-1-1 1,1 1 0,-1-1-1,-11-2 1,22-2-63,0 0 0,0 1 0,0-1 0,0 1 0,6-5 1,-8 7-15,50-50 23,-107 79 554,41-19-461,2 1-1,-1 0 1,1 1 0,-14 14 0,20-17-49,1 0 1,0 1-1,0-1 0,0 1 1,1 1-1,1-1 1,0 0-1,-4 12 0,6-12-22,0-1 0,0 1 0,0-1 0,1 1 1,1 0-1,-1-1 0,2 10 0,-1-16-43,0 0 1,0 0 0,0 0 0,1 0-1,-1 0 1,1-1 0,-1 1 0,1 0-1,-1 0 1,1-1 0,0 1 0,0 0-1,0-1 1,0 1 0,0-1 0,0 1-1,0-1 1,1 0 0,-1 1 0,0-1-1,1 0 1,-1 0 0,1 0 0,-1 0-1,1 0 1,0 0 0,0 0 0,-1-1-1,1 1 1,0-1 0,0 1 0,-1-1-1,1 0 1,0 1 0,0-1 0,0 0-1,0 0 1,3-1 0,5-1-2,0 0 1,0 0 0,-1-1 0,1 0-1,-1-1 1,16-8 0,53-37-35,-41 25-20,-7 4-6,-12 8-27,0 0 1,1 1-1,33-13 1,-51 23 74,0 1-1,0-1 1,0 1 0,0 0-1,0-1 1,0 1-1,0 0 1,-1 0 0,1 0-1,0 0 1,0 0 0,0 0-1,0 0 1,0 0 0,0 0-1,0 0 1,0 0-1,0 1 1,0-1 0,0 0-1,0 1 1,-1-1 0,1 0-1,0 1 1,0-1 0,0 1-1,0 0 1,0 0 2,-1 1 0,1-1 0,-1 0 0,1 1 0,-1-1 0,1 0 0,-1 1 0,0-1 0,0 0 0,0 1 0,0-1 0,0 0 1,0 1-1,0-1 0,0 0 0,-1 3 0,0 1 76,-1 0 0,0 1 0,0-1 1,0 0-1,0 0 0,-1 0 0,1-1 1,-7 8-1,9-12-58,0 0-1,0 0 1,0 0 0,0 0 0,-1 0 0,1 0-1,0 0 1,0 1 0,0-1 0,0-1 0,0 1-1,0 0 1,0 0 0,-1 0 0,1 0 0,0 0-1,0 0 1,0 0 0,0 0 0,0 0 0,0 0-1,0 0 1,0 0 0,-1 0 0,1 0 0,0 0-1,0 0 1,0 0 0,0 0 0,0-1 0,0 1 0,0 0-1,0 0 1,0 0 0,0 0 0,0 0 0,0 0-1,0 0 1,0 0 0,0-1 0,0 1 0,-1 0-1,1 0 1,0 0 0,0 0 0,0 0 0,0 0-1,1 0 1,-1-1 0,0 1 0,0 0 0,0 0-1,-2-14 286,1-13-16,1 12-232,-1 8-12,1-1-1,0 1 1,1-1-1,0 1 1,2-9 0,-2 14-91,-1 0 1,1-1-1,1 1 1,-1 0-1,0-1 0,0 1 1,1 0-1,-1 0 1,1 0-1,0 1 1,0-1-1,-1 0 0,1 0 1,0 1-1,1-1 1,-1 1-1,0 0 1,0 0-1,3-1 0,6-2-224,1 0-1,-1 1 0,21-2 1,-4 0-120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3.964"/>
    </inkml:context>
    <inkml:brush xml:id="br0">
      <inkml:brushProperty name="width" value="0.035" units="cm"/>
      <inkml:brushProperty name="height" value="0.035" units="cm"/>
      <inkml:brushProperty name="color" value="#E71224"/>
    </inkml:brush>
  </inkml:definitions>
  <inkml:trace contextRef="#ctx0" brushRef="#br0">23 1 14755,'3'24'1737,"-3"3"-1129,-4 6-264,0 2 1056,-2 3-744,2-3-192,2-5-432,1-4 136,-2-9-152,1-4-56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4.355"/>
    </inkml:context>
    <inkml:brush xml:id="br0">
      <inkml:brushProperty name="width" value="0.035" units="cm"/>
      <inkml:brushProperty name="height" value="0.035" units="cm"/>
      <inkml:brushProperty name="color" value="#E71224"/>
    </inkml:brush>
  </inkml:definitions>
  <inkml:trace contextRef="#ctx0" brushRef="#br0">154 175 14867,'-3'-2'123,"1"0"-1,-1 0 1,0 0 0,0 1-1,0-1 1,0 1-1,0 0 1,0 0 0,0 0-1,0 0 1,-1 0-1,1 1 1,0-1 0,0 1-1,-1 0 1,1 0-1,0 0 1,-1 0 0,1 1-1,0-1 1,-1 1-1,1 0 1,0 0 0,0 0-1,0 1 1,0-1-1,0 1 1,0-1 0,0 1-1,1 0 1,-1 0-1,1 0 1,-1 1 0,-2 2-1,0 0-59,1 0-1,0 1 1,-1-1-1,2 1 1,-1 0 0,1 0-1,0 0 1,0 0-1,1 1 1,-1-1-1,2 1 1,-1 0-1,1-1 1,0 1-1,-1 12 1,2-19-61,0 1 1,0 0-1,0-1 0,0 1 0,0-1 1,0 1-1,0-1 0,0 1 0,1-1 1,-1 1-1,0-1 0,0 1 1,0-1-1,1 1 0,-1-1 0,0 1 1,0-1-1,1 1 0,-1-1 1,0 1-1,1-1 0,-1 1 0,1-1 1,-1 0-1,0 1 0,1-1 0,-1 0 1,2 1-1,-1-1 1,0 0 0,0 0 0,0 0 0,0 0 0,0 0 0,0-1 0,0 1 0,0 0 0,0 0 0,-1-1 0,1 1-1,0-1 1,0 1 0,1-2 0,28-23 47,22-33-15,44-66 0,-24 29-121,-83 111 75,0 0 1,2 1-1,-14 31 0,17-34 5,0 1-1,1-1 1,1 1-1,0 0 1,2 0-1,-2 18 1,3-32-5,1 1 1,0 0-1,0-1 1,0 1-1,0-1 0,1 1 1,-1 0-1,0-1 1,1 1-1,-1 0 0,1-1 1,-1 1-1,1-1 1,0 1-1,0-1 0,0 0 1,-1 1-1,1-1 1,1 0-1,-1 1 0,0-1 1,0 0-1,0 0 1,1 0-1,-1 0 0,0 0 1,3 1-1,-1-2 36,-1 1-1,1 0 1,0-1-1,0 0 1,0 0-1,-1 0 1,1 0 0,0 0-1,0 0 1,0-1-1,-1 1 1,1-1-1,0 0 1,-1 0-1,6-2 1,27-15-30,5-7-9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1.593"/>
    </inkml:context>
    <inkml:brush xml:id="br0">
      <inkml:brushProperty name="width" value="0.025" units="cm"/>
      <inkml:brushProperty name="height" value="0.025" units="cm"/>
    </inkml:brush>
  </inkml:definitions>
  <inkml:trace contextRef="#ctx0" brushRef="#br0">154 0 12107,'0'0'9204,"-9"3"-9124,-2 2 60,1 0 1,0 1 0,1 0-1,0 1 1,0 0-1,0 0 1,1 1 0,0 0-1,0 0 1,1 1-1,0 0 1,0 0-1,1 0 1,-5 13 0,8-19-82,1 1 0,0 0 0,1 1 0,-1-1 0,1 0 0,0 0 0,0 1 0,0-1 0,0 1 1,1-1-1,-1 0 0,1 1 0,1 5 0,0-9-47,-1 0-1,1 0 1,0-1-1,0 1 1,-1-1 0,1 1-1,0-1 1,0 1-1,0-1 1,0 1-1,0-1 1,-1 0 0,1 0-1,0 1 1,0-1-1,0 0 1,0 0-1,0 0 1,0 0 0,0 0-1,0 0 1,1 0-1,28-1-468,-27 0 168,30-7-3027,-14-5-1654,-6 1-1014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5.058"/>
    </inkml:context>
    <inkml:brush xml:id="br0">
      <inkml:brushProperty name="width" value="0.035" units="cm"/>
      <inkml:brushProperty name="height" value="0.035" units="cm"/>
      <inkml:brushProperty name="color" value="#E71224"/>
    </inkml:brush>
  </inkml:definitions>
  <inkml:trace contextRef="#ctx0" brushRef="#br0">80 212 15419,'-19'31'1418,"9"-16"-954,0 0 1,1 1-1,1 1 1,0-1 0,-6 25-1,13-40-437,1-1 0,0 1 0,0 0-1,0-1 1,-1 1 0,1 0 0,0-1-1,0 1 1,0 0 0,0-1 0,0 1 0,0 0-1,0-1 1,0 1 0,1 0 0,-1-1 0,0 1-1,0 0 1,0-1 0,1 1 0,-1-1-1,0 1 1,1 0 0,0-1-4,-1 1 0,1-1 0,0 0 0,-1 0-1,1 0 1,-1 0 0,1 0 0,-1 0 0,1 0 0,0 0 0,-1 0 0,1-1 0,-1 1-1,1 0 1,-1 0 0,1 0 0,-1-1 0,1 1 0,-1 0 0,2-1 0,26-23 157,61-81-1211,-30 32-647,-65 92 1005,-5 2 816,1-1-1,1 2 1,1-1-1,0 1 1,2 0-1,-5 30 1,11-51-133,0-1-1,-1 1 1,1 0 0,0-1 0,0 1-1,0 0 1,0-1 0,0 1-1,0 0 1,0 0 0,0-1-1,1 1 1,-1 0 0,0-1 0,0 1-1,0 0 1,1-1 0,-1 1-1,0 0 1,1-1 0,-1 1 0,1-1-1,0 2 1,12-2-132,-12-1 91,-1 1 0,1 0 0,0-1 0,0 1 0,-1 0 0,1 0 0,0 0 0,0 0 0,-1 0 0,1 0 0,0 0 0,0 0 0,-1 0 0,1 0 0,0 0 0,0 1 0,-1-1 0,1 0 0,0 1 0,0-1 0,-1 0 0,1 1 0,0-1 0,-1 1 0,2 0 0,-1 1-12,0 0-1,0 0 0,-1 0 1,1 0-1,0 0 0,-1 0 1,1 0-1,-1 1 0,1-1 1,-1 0-1,0 0 1,0 5-1,-5 29-172,4-27 184,-10 49 842,-3 0 0,-2-1 0,-2-1 0,-29 62 1,67-150 698,107-274-2137,-77 174-199,-17 46 232,-18 41 109,2 1 0,2 0 0,37-59 0,-55 100 465,1 1-1,0-1 1,0 1-1,0-1 1,0 1-1,1 0 1,-1 0 0,4-3-1,-5 5 23,-1 0 0,0 0 0,1 0 0,-1-1 0,0 1 0,1 0 0,-1 0 0,0 0 0,1 0 0,-1 0 0,1 0 0,-1 0 0,0 0 0,1 0 0,-1 0-1,0 0 1,1 0 0,-1 0 0,0 0 0,1 0 0,-1 1 0,1-1 0,-1 0 0,0 0 0,1 0 0,-1 1 0,1 0 8,0 0 0,-1 0 0,1 0-1,0 0 1,-1 0 0,0 0 0,1 0 0,-1 0 0,1 0 0,-1 0 0,0 0 0,0 0-1,0 2 1,2 37 244,-2-31-138,0 1-1,1-1 1,3 17-1,-3-23-91,0 0 0,0 0-1,0 1 1,1-1 0,-1 0-1,1-1 1,0 1 0,0 0-1,0 0 1,0-1 0,0 1-1,1-1 1,-1 0 0,5 4-1,21 11 53,-21-13-63,0 0 0,0 0-1,0 1 1,-1 0 0,1 0 0,-1 1-1,-1 0 1,1 0 0,-1 0 0,0 0-1,6 10 1,-11-14 19,1 0-1,0 0 0,-1 0 0,0 0 1,1 0-1,-1 0 0,0 0 1,0 0-1,0 0 0,0 0 0,-1 0 1,1 0-1,-1 0 0,1 0 1,-1 0-1,1 0 0,-1 0 1,0-1-1,0 1 0,0 0 0,0 0 1,0-1-1,-3 3 0,-2 4 149,-1 0 0,-1-1-1,-10 9 1,10-10-51,-8 7 204,0 0 1,-25 13-1,35-22-228,0-1 1,0 0-1,-1 0 0,1-1 0,-1 0 0,1 0 0,-1 0 0,0-1 1,1 0-1,-1 0 0,-7-1 0,12 0-84,0 0 0,0 0 0,0 0 1,1 0-1,-1-1 0,0 1 0,0-1 0,1 0 0,-1 1 0,0-1 0,1 0 0,-1 0 1,0 0-1,1 0 0,0 0 0,-1 0 0,1-1 0,-1 1 0,1 0 0,0-1 1,0 1-1,-2-3 0,-6-16 145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5.951"/>
    </inkml:context>
    <inkml:brush xml:id="br0">
      <inkml:brushProperty name="width" value="0.035" units="cm"/>
      <inkml:brushProperty name="height" value="0.035" units="cm"/>
      <inkml:brushProperty name="color" value="#E71224"/>
    </inkml:brush>
  </inkml:definitions>
  <inkml:trace contextRef="#ctx0" brushRef="#br0">261 0 16363,'-19'7'791,"-1"1"0,1 1 0,-33 20 0,-49 41 679,51-34-774,67-47-836,1 1 0,0 0 0,0 2 0,1 0-1,0 1 1,0 0 0,1 2 0,0 0 0,0 2 0,0 0 0,34 0 0,-50 3 130,0 0 0,1 0 0,-1 1-1,0 0 1,0 0 0,0 0 0,0 0-1,0 1 1,-1-1 0,1 1 0,0 0-1,-1 0 1,1 0 0,-1 1 0,1-1-1,-1 1 1,0 0 0,3 4 0,-3-3 45,-1 0 0,1 1 0,-1-1 0,0 1 1,-1-1-1,1 1 0,-1 0 0,0 0 0,0-1 0,-1 1 1,1 0-1,-1 0 0,0 0 0,0 0 0,-2 6 0,-1 8 263,-1-1 0,-1-1-1,-1 1 1,-1-1 0,0 0-1,-1 0 1,-1-1-1,-1 0 1,0-1 0,-14 17-1,4-10 227,18-21-495,1 0 1,0 0-1,0 0 1,0 0-1,-1 0 1,1-1-1,0 1 1,-1-1-1,1 1 0,-1-1 1,1 1-1,-1-1 1,1 0-1,-1 1 1,1-1-1,-4 0 1,5 0-30,-1-1 1,1 1 0,-1 0-1,1 0 1,-1 0 0,1-1-1,-1 1 1,1 0 0,-1-1-1,1 1 1,-1 0 0,1-1-1,0 1 1,-1-1 0,1 1-1,0 0 1,-1-1 0,1 1-1,0-1 1,0 1 0,-1-1-1,1 1 1,0-1 0,0 0-1,0 1 1,0-1 0,-1 1-1,1-1 1,0 1 0,0-1-1,0 1 1,0-1 0,0 0-1,1 1 1,-1-1 0,0 1-1,0-2 1,8-22-277,-1 9-46,1 0 0,0 1 1,1 0-1,1 0 0,0 1 0,1 0 0,22-19 1,8-3-906,49-31 1,20-17 1033,-110 83 218,0 0-1,0 0 1,0 0 0,1-1 0,-1 1-1,0 0 1,0 0 0,0 0-1,0-1 1,1 1 0,-1 0-1,0 0 1,0 0 0,0 0-1,0 0 1,1 0 0,-1-1 0,0 1-1,0 0 1,1 0 0,-1 0-1,0 0 1,0 0 0,0 0-1,1 0 1,-1 0 0,0 0-1,0 0 1,1 0 0,-1 0 0,0 0-1,0 0 1,1 0 0,-1 0-1,0 0 1,0 1 0,0-1-1,1 0 1,-1 0 0,0 0-1,0 0 1,1 0 0,-1 14 607,-11 29-44,7-28-303,2-5-162,0 0 0,1 0 0,0-1 0,1 18 0,0-26-122,0-1 0,0 1 0,0-1 0,0 1 0,0-1 0,0 1 0,0-1 0,0 1 0,0-1 0,1 1 0,-1-1 0,0 0 0,0 1 0,0-1 0,1 1 0,-1-1 0,0 0 0,0 1 0,1-1 0,-1 1 0,0-1 0,1 0 0,-1 1 0,0-1 0,1 0 0,-1 0 0,1 1 0,-1-1 0,0 0 0,2 0 0,12-5-336,11-21-454,-25 26 787,10-12-173,-2 0-1,15-24 0,-5 0-156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6.452"/>
    </inkml:context>
    <inkml:brush xml:id="br0">
      <inkml:brushProperty name="width" value="0.035" units="cm"/>
      <inkml:brushProperty name="height" value="0.035" units="cm"/>
      <inkml:brushProperty name="color" value="#E71224"/>
    </inkml:brush>
  </inkml:definitions>
  <inkml:trace contextRef="#ctx0" brushRef="#br0">4 0 15179,'-2'16'1217,"1"1"-937,1 2-152,4 0 584,6-1-536,9-2 784,1-4-840,9-7 24,3 0 16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6.842"/>
    </inkml:context>
    <inkml:brush xml:id="br0">
      <inkml:brushProperty name="width" value="0.035" units="cm"/>
      <inkml:brushProperty name="height" value="0.035" units="cm"/>
      <inkml:brushProperty name="color" value="#E71224"/>
    </inkml:brush>
  </inkml:definitions>
  <inkml:trace contextRef="#ctx0" brushRef="#br0">72 397 12419,'-14'17'1273,"2"1"0,0 1 0,-18 40 1,29-59-1247,1 1 0,0-1 0,-1 1 0,1 0 0,0-1 0,-1 1 0,1 0 1,0-1-1,0 1 0,-1 0 0,1-1 0,0 1 0,0 0 0,0-1 0,0 1 0,0 0 0,0 0 0,0-1 1,0 1-1,1 0 0,-1 0 0,0-1 0,0 1 0,0 0 0,1-1 0,-1 1 0,0-1 0,1 1 1,-1 0-1,1 0 0,1-1 29,-1 1 1,0-1-1,0 0 1,0 0-1,1 0 1,-1 0-1,0-1 1,0 1-1,1 0 1,-1 0-1,0-1 1,0 1-1,0-1 1,0 1-1,2-2 1,42-26 961,-25 13-1143,-2-2 1,0 0-1,-1-1 1,-1 0-1,0-2 1,-2 1-1,0-2 1,-1 0-1,-2-1 1,0 0-1,-1-1 1,-1 0 0,-1 0-1,-1-1 1,-2 0-1,0 0 1,3-44-1,-8 62 115,-1 0 0,1-1 0,-1 1 1,0 0-1,0 0 0,-1-1 0,0 1 0,-3-7 0,4 12 12,1 0-1,-1 0 1,0 0-1,1 0 1,-1 0 0,0 0-1,0 0 1,0 0 0,1 0-1,-1 0 1,0 0-1,0 1 1,-1-1 0,1 0-1,0 1 1,0-1 0,0 1-1,-2-2 1,1 2 4,1 0 1,-1 1 0,1-1-1,-1 0 1,1 0-1,-1 1 1,1-1-1,-1 0 1,1 1 0,0 0-1,-1-1 1,1 1-1,-1 0 1,1 0 0,0 0-1,0 0 1,0 0-1,0 0 1,-2 2 0,-6 6 64,1 1 1,0 0-1,1 0 1,0 1-1,0 0 1,1 0 0,1 0-1,0 1 1,0 0-1,1 0 1,-4 24-1,6-25-40,0 1-1,1 0 1,0 0-1,1-1 0,1 1 1,0 0-1,0-1 1,1 1-1,0-1 0,1 1 1,1-1-1,-1 0 0,7 12 1,26 32 47,-28-44-134,0 0 0,-1 1 0,0 0 0,0 0 0,7 21 0,-13-24-25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7.341"/>
    </inkml:context>
    <inkml:brush xml:id="br0">
      <inkml:brushProperty name="width" value="0.035" units="cm"/>
      <inkml:brushProperty name="height" value="0.035" units="cm"/>
      <inkml:brushProperty name="color" value="#E71224"/>
    </inkml:brush>
  </inkml:definitions>
  <inkml:trace contextRef="#ctx0" brushRef="#br0">174 25 16468,'0'0'41,"1"-1"0,-1 1 0,0 0 0,1 0 1,-1 0-1,0-1 0,1 1 0,-1 0 1,1 0-1,-1 0 0,1 0 0,-1 0 1,0-1-1,1 1 0,-1 0 0,1 0 1,-1 0-1,1 0 0,-1 0 0,1 1 0,-1-1 1,1 0-1,-1 0 0,0 0 0,1 0 1,-1 0-1,1 1 0,-1-1 0,0 0 1,1 0-1,-1 1 0,0-1 0,1 0 1,-1 0-1,0 1 0,1-1 0,-1 0 0,0 1 1,1-1-1,-1 1 0,0-1 0,0 0 1,0 1-1,1-1 0,-1 1 0,0-1 1,0 1-1,0-1 0,0 0 0,0 1 1,0-1-1,0 1 0,0-1 0,0 1 0,0-1 1,0 1-1,0-1 0,0 0 0,0 1 1,0-1-1,-1 1 0,1 0 0,-12 40 870,8-29-525,-16 52 244,-2-2 0,-3 0 0,-66 113 0,78-156-979,11-18-180,2-4-88,16-33-524,1-1 687,5-11-174</inkml:trace>
  <inkml:trace contextRef="#ctx0" brushRef="#br0" timeOffset="1">271 1 13627,'16'0'1224,"-12"15"-744,-2 8-152,-5 12 689,-1 2-329,2 7-216,1 5-24,1-1-192,3-3-176,2-4-320,1-6-176,1-6-168,-2-3 632,-5-10-248,0-5-104,-9-7-96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7.845"/>
    </inkml:context>
    <inkml:brush xml:id="br0">
      <inkml:brushProperty name="width" value="0.035" units="cm"/>
      <inkml:brushProperty name="height" value="0.035" units="cm"/>
      <inkml:brushProperty name="color" value="#E71224"/>
    </inkml:brush>
  </inkml:definitions>
  <inkml:trace contextRef="#ctx0" brushRef="#br0">24 104 14275,'-11'-9'1592,"4"2"-831,1 1-297,6 1 768,2 0-168,6 2-296,5 1-128,9-1-263,2 1-209,10-5-617,2-2 1906,6-1-1361,2-1 40,1-13 80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8.424"/>
    </inkml:context>
    <inkml:brush xml:id="br0">
      <inkml:brushProperty name="width" value="0.035" units="cm"/>
      <inkml:brushProperty name="height" value="0.035" units="cm"/>
      <inkml:brushProperty name="color" value="#E71224"/>
    </inkml:brush>
  </inkml:definitions>
  <inkml:trace contextRef="#ctx0" brushRef="#br0">214 0 14667,'8'24'1480,"1"14"-831,0 3-201,-4 7 800,1 5-432,-2 2-104,1-1-80,-5-7-240,0-6-215,0-9-506,-2-6-303,-2-12-848,-2-5 1240,-5-8-232,-2-4-232</inkml:trace>
  <inkml:trace contextRef="#ctx0" brushRef="#br0" timeOffset="1">0 152 15003,'2'-4'118,"-1"0"0,1 0 0,0 0 1,-1 0-1,2 1 0,-1-1 0,0 1 0,1-1 0,0 1 0,0 0 0,0 0 0,0 0 0,0 0 0,0 1 0,1-1 1,0 1-1,-1 0 0,1 0 0,0 0 0,0 0 0,8-1 0,9-4 231,0 2-1,41-6 0,-55 10-278,18-3 57,1 2 0,0 1 0,0 1 0,0 1 1,0 1-1,29 7 0,-44-7-114,0 0 1,0 1 0,-1 1-1,1 0 1,-1 0 0,0 1-1,-1 0 1,1 1-1,-1 0 1,0 1 0,0 0-1,-1 0 1,0 1-1,0 0 1,-1 0 0,0 0-1,6 11 1,-9-13 6,-1 1-1,0-1 1,0 0-1,-1 1 1,1 0 0,-2 0-1,1-1 1,-1 1-1,0 0 1,0 0 0,-1 0-1,0 0 1,0 1 0,-2 7-1,0-5 36,0-1-1,-1 1 0,0-1 1,-1 1-1,0-1 0,-1-1 1,0 1-1,0 0 1,-7 7-1,-7 6 163,-1 0 0,-1-2-1,-1 0 1,-1-2 0,-45 29 0,38-28 57,-42 19 1,61-33-317,-1 0 0,0-1 0,0 0-1,0-1 1,0 0 0,0-1 0,-15 0 0,25-1 33,-1-1 1,1 0-1,0 0 0,-1-1 0,1 1 1,-1 0-1,1-1 0,0 1 1,0-1-1,-1 0 0,1 0 0,0 0 1,0 0-1,0 0 0,0 0 0,0-1 1,0 1-1,0-1 0,0 1 0,0-1 1,-1-2-1,-2-16-180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9.025"/>
    </inkml:context>
    <inkml:brush xml:id="br0">
      <inkml:brushProperty name="width" value="0.035" units="cm"/>
      <inkml:brushProperty name="height" value="0.035" units="cm"/>
      <inkml:brushProperty name="color" value="#E71224"/>
    </inkml:brush>
  </inkml:definitions>
  <inkml:trace contextRef="#ctx0" brushRef="#br0">0 0 13067,'3'2'220,"-1"0"-1,1 0 1,-1 1 0,0-1-1,1 1 1,-1-1 0,-1 1-1,1 0 1,0 0 0,-1-1 0,1 1-1,-1 0 1,0 0 0,0 1-1,0-1 1,0 4 0,3 11 701,0 31 1,-2-30-446,0 44 680,-2-39-550,5 38 0,-5-60-581,1 0 1,-1-1 0,0 1 0,1 0 0,-1 0 0,1-1-1,0 1 1,0 0 0,0-1 0,-1 1 0,1 0 0,1-1-1,-1 1 1,0-1 0,2 2 0,-2-2-13,0 0 0,0-1 0,0 1 0,1-1 0,-1 1 1,0-1-1,0 0 0,0 1 0,1-1 0,-1 0 0,0 0 0,0 0 0,1 0 0,-1 0 1,0 0-1,0 0 0,3-1 0,1 0 6,0-1 0,0 0 0,0-1 0,0 1 1,0-1-1,-1 0 0,1 0 0,7-7 0,15-17 35,0-2 1,-2 0-1,32-50 0,-11 16 0,-31 47-38,-15 15-15,0 1 0,0 0 0,0 0 0,0 0 0,1 0 0,-1 0 0,0 0 0,0 0 0,0-1 0,0 1 0,1 0-1,-1 0 1,0 0 0,0 0 0,0 0 0,0 0 0,0 0 0,1 0 0,-1 0 0,0 0 0,0 0 0,0 0 0,0 0 0,1 0 0,-1 0 0,0 0 0,0 0 0,0 0 0,0 0 0,1 0 0,-1 1 0,0-1 0,0 0 0,0 0 0,0 0 0,0 0 0,1 0 0,-1 0 0,0 0 0,0 1 0,0-1 0,0 0 0,0 0 0,0 0 0,0 0 0,3 12 33,-4 16 13,1-26-42,-13 92 155,8-64-147,-3 59 0,8-88-47,-1 0-1,1-1 1,0 1-1,0 0 1,0 0-1,0-1 0,0 1 1,0 0-1,0-1 1,0 1-1,0 0 1,1 0-1,-1-1 1,0 1-1,0 0 1,1-1-1,-1 1 1,0-1-1,1 1 0,-1 0 1,1-1-1,-1 1 1,1-1-1,-1 1 1,1-1-1,0 1 1,0-1-16,0 0 1,-1 0 0,1 0-1,0 0 1,0-1-1,0 1 1,-1 0 0,1-1-1,0 1 1,0 0-1,-1-1 1,1 1 0,0-1-1,-1 1 1,1-1 0,-1 0-1,1 1 1,0-2-1,5-4-159,-1-1 0,0 0 0,6-11 0,7-17-346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29.556"/>
    </inkml:context>
    <inkml:brush xml:id="br0">
      <inkml:brushProperty name="width" value="0.035" units="cm"/>
      <inkml:brushProperty name="height" value="0.035" units="cm"/>
      <inkml:brushProperty name="color" value="#E71224"/>
    </inkml:brush>
  </inkml:definitions>
  <inkml:trace contextRef="#ctx0" brushRef="#br0">103 0 13963,'-3'14'453,"-1"0"-1,-1-1 1,0 0 0,0 0-1,-1 0 1,-10 16 0,-10 19 899,24-42-1223,-3 3 90,1 1 0,-1-1 1,2 1-1,0 0 0,0 0 1,1 0-1,0 0 0,0 0 1,1 15-1,1-24-204,0 0 0,0 0 0,0-1 0,0 1 1,1 0-1,-1 0 0,0-1 0,0 1 0,1 0 1,-1-1-1,0 1 0,1 0 0,-1-1 0,1 1 0,-1 0 1,1-1-1,-1 1 0,1-1 0,0 1 0,-1-1 0,1 1 1,-1-1-1,1 0 0,0 1 0,0-1 0,-1 0 1,1 1-1,0-1 0,-1 0 0,1 0 0,0 0 0,0 0 1,-1 0-1,1 0 0,0 0 0,0 0 0,0 0 0,-1 0 1,1 0-1,0 0 0,0 0 0,-1-1 0,1 1 1,1-1-1,2 0 11,0-1 1,1 0-1,-1 0 1,0 0-1,0 0 0,4-4 1,3-3-1,-1 0 1,0-1-1,0 0 1,-1-1-1,0 0 1,-1-1-1,-1 1 1,1-1-1,-2-1 0,0 1 1,8-23-1,-13 21-2,-6 15 13,-11 18 4,8-3-160,0-1 0,1 1 0,0 1 0,1-1 0,1 1 0,-6 32 1,11-47 38,0-1 1,0 1 0,0-1 0,0 1-1,0-1 1,0 1 0,0-1 0,1 0-1,-1 1 1,0-1 0,1 1 0,0 1 0,-1-3 29,1 1 0,-1-1 0,0 0 0,1 1 0,-1-1 0,0 0 0,1 1 0,-1-1 0,1 0 0,-1 1 0,1-1 0,-1 0 0,0 0 0,1 0 0,-1 1 0,1-1 0,-1 0 0,1 0 0,-1 0 0,1 0 0,-1 0 0,1 0 0,0 0 0,2 0-60,0-1-1,0 0 1,0 0-1,0 0 1,0-1-1,0 1 1,0-1-1,0 1 1,4-5-1,23-17-699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0.057"/>
    </inkml:context>
    <inkml:brush xml:id="br0">
      <inkml:brushProperty name="width" value="0.035" units="cm"/>
      <inkml:brushProperty name="height" value="0.035" units="cm"/>
      <inkml:brushProperty name="color" value="#E71224"/>
    </inkml:brush>
  </inkml:definitions>
  <inkml:trace contextRef="#ctx0" brushRef="#br0">81 190 13715,'-31'89'1749,"21"-65"-1255,1 0 0,1 1-1,1 0 1,1 0 0,-3 36 0,9-57-413,0-1 1,0 1 0,0-1 0,0 1 0,1-1 0,-1 1 0,1-1-1,0 1 1,0-1 0,0 0 0,4 7 0,-4-9-56,0 0 1,0 0 0,0 0-1,0 0 1,0 0-1,0 0 1,1 0-1,-1 0 1,0 0-1,0-1 1,1 1 0,-1 0-1,1-1 1,-1 1-1,1-1 1,-1 0-1,0 1 1,1-1-1,-1 0 1,1 0 0,0 0-1,-1 0 1,1 0-1,-1 0 1,1-1-1,-1 1 1,0 0-1,3-2 1,3 0 3,0-1 0,0 0-1,-1 0 1,1-1 0,-1 0 0,0 0-1,0 0 1,0-1 0,7-8 0,4-5 8,22-30 1,-17 16-12,-1 0 0,28-58 0,-40 69-17,0-1 1,-1 0-1,-1-1 1,-1 0-1,5-37 1,-11 55-11,1 0 0,-1 0 1,0 0-1,0 0 0,-1 0 1,1 0-1,-1 0 0,-1 0 1,1 0-1,0 1 0,-3-6 1,3 8-1,0 1 1,0-1 0,0 1 0,-1-1 0,1 1-1,0 0 1,-1-1 0,1 1 0,-1 0 0,1 0 0,-1 0-1,1 0 1,-1 0 0,0 1 0,0-1 0,1 0-1,-1 1 1,0-1 0,0 1 0,0 0 0,1 0-1,-1 0 1,0-1 0,0 2 0,0-1 0,0 0 0,1 0-1,-1 0 1,0 1 0,0-1 0,0 1 0,-3 1-1,0 0 0,-1 1-1,0-1 0,1 1 0,-1 0 0,1 0 0,0 1 0,0-1 0,0 1 0,1 1 0,-1-1 1,1 0-1,0 1 0,0 0 0,1 0 0,-1 0 0,1 1 0,0-1 0,1 1 0,-5 10 0,5-9-2,0 0 0,1 1-1,-1-1 1,1 1 0,1-1-1,-1 0 1,1 1 0,1-1-1,-1 1 1,1-1 0,0 1-1,1-1 1,0 0 0,0 0-1,1 0 1,3 8 0,4 2-267,19 25-1,-21-32 51,0 1 0,-1 0-1,0 0 1,-1 1-1,0-1 1,4 16 0,-3-1-171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2.005"/>
    </inkml:context>
    <inkml:brush xml:id="br0">
      <inkml:brushProperty name="width" value="0.025" units="cm"/>
      <inkml:brushProperty name="height" value="0.025" units="cm"/>
    </inkml:brush>
  </inkml:definitions>
  <inkml:trace contextRef="#ctx0" brushRef="#br0">34 0 2018,'0'0'20494,"-5"10"-19474,-1-3-756,3-4-207,1 0 0,0-1 0,0 1 0,0 0 0,0 0 0,1 0 1,-1 0-1,1 0 0,0 0 0,0 1 0,0-1 0,0 0 0,0 1 1,0 5-1,1-8-55,1-1 1,-1 1 0,0 0 0,0-1-1,0 1 1,0 0 0,1 0 0,-1-1-1,0 1 1,0-1 0,1 1 0,-1 0 0,1-1-1,-1 1 1,0-1 0,1 1 0,-1-1-1,1 1 1,0-1 0,-1 1 0,1-1-1,-1 1 1,1-1 0,0 0 0,-1 1-1,1-1 1,1 0 0,26 4 180,-21-4-262,1-1 0,-1 0 0,1-1 0,-1 1 0,10-4 0,-9 1-464,0 0-1,-1-1 1,1 1-1,-1-1 1,0-1-1,0 0 1,-1 0 0,1 0-1,8-11 1,-65 91 925,33-52 533,1 1-1,2 1 1,-15 29 0,29-53-923,-4 16-81,9-11-5430,1-5-1661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0.783"/>
    </inkml:context>
    <inkml:brush xml:id="br0">
      <inkml:brushProperty name="width" value="0.035" units="cm"/>
      <inkml:brushProperty name="height" value="0.035" units="cm"/>
      <inkml:brushProperty name="color" value="#E71224"/>
    </inkml:brush>
  </inkml:definitions>
  <inkml:trace contextRef="#ctx0" brushRef="#br0">119 105 16107,'-12'14'460,"1"1"0,1 0 1,0 1-1,1 0 0,-11 27 0,8-12-18,2 0 1,-8 39 0,18-69-434,-2 7 101,0 1 1,1 0-1,0 16 0,1-24-100,0 0-1,0 0 0,-1 0 1,1 0-1,0 0 0,1 0 1,-1 0-1,0 0 0,0 0 1,0 0-1,1-1 0,-1 1 1,0 0-1,1 0 0,-1 0 1,1 0-1,-1 0 0,1-1 1,-1 1-1,1 0 0,0 0 1,-1-1-1,1 1 0,0 0 0,-1-1 1,1 1-1,0-1 0,0 1 1,0-1-1,0 1 0,-1-1 1,1 1-1,0-1 0,0 0 1,0 0-1,0 0 0,0 1 1,0-1-1,0 0 0,0 0 1,0 0-1,0 0 0,0 0 1,0-1-1,2 1 0,2-2-1,0 0 0,0-1 1,0 1-1,-1-1 0,1 0 0,-1 0 0,1 0 0,-1-1 0,0 0 0,0 0 1,-1 0-1,5-6 0,4-6 10,-1-1 1,10-18 0,-9 14-14,-2-1 0,-1 0 1,0 0-1,-2-1 0,-1 0 1,0 0-1,-2 0 0,3-38 1,-10 36-11,3 25 5,0 1 0,0-1 0,-1 0 1,1 1-1,0-1 0,0 0 0,0 0 0,0 1 0,-1-1 0,1 0 0,0 1 0,0-1 0,0 0 0,-1 0 0,1 0 1,0 1-1,-1-1 0,1 0 0,0 0 0,0 0 0,-1 0 0,1 0 0,0 1 0,-1-1 0,1 0 0,0 0 0,-1 0 1,1 0-1,0 0 0,-1 0 0,1 0 0,0 0 0,-1 0 0,1 0 0,0 0 0,-1 0 0,1 0 0,0-1 0,-1 1 1,1 0-1,0 0 0,0 0 0,-1 0 0,1 0 0,0-1 0,0 1 0,-1 0 0,1 0 0,0-1 0,0 1 0,-1 0 1,1 0-1,0-1 0,0 1 0,0 0 0,0 0 0,-1-1 0,1 1 0,0 0 0,0-1 0,0 1 0,0 0 1,0-1-1,0 1 0,0 0 0,0-1 0,-6 11 13,1 0 0,0 0 0,1 0 0,0 1 1,0 0-1,-2 14 0,2-2 35,0 0 1,0 27-1,3-43-25,1 0-1,1 0 1,-1 0-1,1 0 1,0 0-1,1 0 1,3 11-1,-4-17-15,-1 0 0,1 1-1,-1-1 1,1 0-1,0 0 1,0 0 0,-1 0-1,1 0 1,0 0 0,0 0-1,0 0 1,0 0 0,0-1-1,1 1 1,-1 0 0,0-1-1,0 1 1,0-1 0,2 1-1,-1 0 2,0-1-1,0 0 0,0 0 1,0 0-1,0-1 0,0 1 1,0 0-1,0-1 0,0 0 0,0 1 1,0-1-1,0 0 0,0 0 1,0 0-1,-1 0 0,4-2 1,7-6 15,0-1 0,0 0 1,-1-1-1,0-1 0,0 0 0,11-17 1,-5 3 19,-1 0 0,16-37 0,-21 33-46,-9 21-1,-8 21-3,-3 12-11,1 0 0,-6 29 1,11-40 17,1 0 1,1 1 0,0-1 0,0 0 0,1 0 0,2 14-1,-2-26 3,0 1-1,1-1 0,-1 1 0,0-1 0,0 0 1,1 1-1,-1-1 0,1 1 0,-1-1 0,1 0 0,0 1 1,0-1-1,-1 0 0,1 0 0,0 0 0,0 0 1,0 0-1,0 1 0,0-2 0,0 1 0,1 0 0,1 1 1,-1-1 0,-1-1 0,1 0 0,-1 0 1,1 0-1,0 0 0,-1 0 0,1 0 1,-1 0-1,1 0 0,-1-1 0,1 1 1,0-1-1,-1 1 0,1-1 0,-1 0 1,3-1-1,5-4 16,-1 0 0,1-1 0,-1 0 1,11-12-1,10-15 39,-2-2 0,-1 0 0,-2-2 0,38-79 1,-73 165-19,-8 72 1,18-103-55,-3 47 105,4-61-109,0 0-1,0 0 0,0 0 0,1 1 0,-1-1 0,1 0 0,0 0 1,0 0-1,0 0 0,1 0 0,-1 0 0,1 0 0,-1 0 1,1-1-1,3 5 0,-4-7 2,0 1 0,0 0-1,0-1 1,0 1 0,-1-1 0,1 0 0,0 1 0,0-1 0,0 0 0,0 1-1,0-1 1,0 0 0,0 0 0,0 0 0,0 0 0,0 0 0,0 0 0,0 0-1,0 0 1,0 0 0,0-1 0,0 1 0,0 0 0,0-1 0,0 1 0,-1 0 0,1-1-1,0 1 1,0-1 0,1-1 0,2 0-7,0-1 0,-1-1 1,1 1-1,-1-1 0,4-4 0,14-25-166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1.328"/>
    </inkml:context>
    <inkml:brush xml:id="br0">
      <inkml:brushProperty name="width" value="0.035" units="cm"/>
      <inkml:brushProperty name="height" value="0.035" units="cm"/>
      <inkml:brushProperty name="color" value="#E71224"/>
    </inkml:brush>
  </inkml:definitions>
  <inkml:trace contextRef="#ctx0" brushRef="#br0">158 246 15611,'1'5'180,"-1"1"0,1 0-1,-1 0 1,0 0 0,-1 0-1,0 0 1,0 0 0,-1 6-1,-2 7 47,-27 146 1993,-88 269-1,140-471-2087,42-146-102,-28 76-127,-11 37 22,18-55-161,80-165 0,-113 273 190,22-32 1,-28 45 45,0 0 0,0 0 0,0 1-1,0-1 1,1 1 0,0 0 0,-1 0 0,1 0 0,1 1 0,-1 0 0,0-1 0,0 1 0,8-2 0,-10 4 3,-1 0-1,1-1 0,-1 1 1,0 0-1,1 0 0,-1 1 1,1-1-1,-1 0 0,1 0 1,-1 1-1,1-1 0,-1 1 1,0-1-1,1 1 0,-1-1 1,0 1-1,1 0 0,-1 0 1,0 0-1,0 0 0,0 0 1,0 0-1,0 0 0,0 0 1,0 0-1,0 0 0,0 1 1,0-1-1,-1 0 0,1 1 1,-1-1-1,1 0 0,-1 1 1,1 2-1,2 4 7,-1-1 0,-1 1 0,0 0 0,0 0 0,0 9 0,-1-1 32,-1 1 0,-1-1 0,0 1-1,-10 31 1,-28 61 339,0 2 123,36-100-467,-1 1 1,0-1-1,-1 0 1,0-1-1,0 1 0,-15 17 1,0-3-300,-33 28 0,54-52 252,0-1 1,-1 0-1,1 1 0,0-1 1,-1 1-1,1-1 0,0 0 1,-1 1-1,1-1 0,-1 0 1,1 0-1,-1 1 0,1-1 0,-1 0 1,1 0-1,-1 0 0,1 1 1,-1-1-1,1 0 0,-1 0 1,1 0-1,-1 0 0,1 0 1,-1 0-1,1 0 0,-1 0 1,1 0-1,-1 0 0,1-1 0,-1 1 1,1 0-1,-1 0 0,1 0 1,-1-1-1,1 1 0,-1 0 1,1 0-1,0-1 0,-1 1 1,1 0-1,-1-1 0,1 1 1,0-1-1,-1 1 0,1 0 0,0-1 1,0 1-1,-1-1 0,1 1 1,0-1-1,0 1 0,0-1 1,-1 1-1,1-1 0,0 1 1,0-1-1,0 1 0,0-1 1,0 1-1,0-2 0,-4-35 147,4 34-270,0-26-57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1.904"/>
    </inkml:context>
    <inkml:brush xml:id="br0">
      <inkml:brushProperty name="width" value="0.035" units="cm"/>
      <inkml:brushProperty name="height" value="0.035" units="cm"/>
      <inkml:brushProperty name="color" value="#E71224"/>
    </inkml:brush>
  </inkml:definitions>
  <inkml:trace contextRef="#ctx0" brushRef="#br0">7 148 13731,'-1'2'164,"0"1"1,0 0-1,0 0 1,1-1-1,-1 1 0,1 0 1,-1 0-1,1 0 0,0 0 1,0 0-1,0-1 1,1 1-1,-1 0 0,1 0 1,-1 0-1,1 0 1,1 2-1,-1-3-81,0-1-1,0 0 1,0 1-1,0-1 1,0 0 0,1 0-1,-1 0 1,0 0 0,1 0-1,-1 0 1,0 0-1,1-1 1,-1 1 0,1 0-1,0-1 1,-1 1-1,1-1 1,-1 1 0,1-1-1,0 0 1,-1 0-1,1 0 1,0 0 0,-1 0-1,1 0 1,-1 0-1,1-1 1,0 1 0,-1-1-1,1 1 1,2-2-1,3 0 50,1-2 0,-1 1-1,0-1 1,0 0 0,0 0-1,-1-1 1,1 0 0,-1 0-1,8-8 1,-1-2 63,0 0-1,18-28 1,-26 37-161,-1 0 0,0 0-1,0-1 1,-1 1 0,0-1 0,0 0 0,-1 0 0,1 0 0,1-14 0,-4 21-33,0-1 1,0 1 0,0-1 0,0 1 0,0-1 0,0 1 0,0 0 0,0-1-1,0 1 1,0-1 0,0 1 0,0-1 0,0 1 0,0-1 0,0 1 0,-1 0-1,1-1 1,0 1 0,0-1 0,0 1 0,-1 0 0,1-1 0,0 1 0,-1 0-1,1-1 1,0 1 0,-1 0 0,1 0 0,0-1 0,-1 1 0,1 0-1,0 0 1,-2-1 0,-14 6 27,-15 18-4,20-11-25,0 0 0,1 1 1,0 0-1,1 0 0,1 1 0,0 1 0,1-1 1,0 1-1,2 0 0,-1 0 0,2 1 0,-5 29 1,9-44-2,0 1 0,-1 0 0,1 0 0,1 0 0,-1-1 0,0 1 0,0 0 1,1-1-1,-1 1 0,1 1 0,0-2 0,-1-1 0,0 1 0,0-1-1,1 1 1,-1-1 0,0 1 0,1-1 0,-1 1 0,1-1 0,-1 0 0,1 1-1,-1-1 1,1 0 0,-1 1 0,0-1 0,1 0 0,0 0 0,-1 1-1,1-1 1,-1 0 0,2 0 0,-1 0-2,1 0 1,0-1-1,0 1 0,0 0 1,0-1-1,0 0 0,-1 1 1,1-1-1,0 0 0,0 0 1,-1 0-1,1 0 0,-1 0 1,1 0-1,-1 0 0,3-3 1,16-16 4,28-39 0,-31 38-10,35-37 1,-51 57 6,0 0 0,0 0 0,1 0 0,-1 0 0,0 0 0,0 0 0,0 0 0,1 1 0,-1-1 0,1 1 0,-1-1 1,0 1-1,1-1 0,-1 1 0,1 0 0,1-1 0,-2 1 0,0 1 0,0-1 1,0 0-1,0 0 0,0 1 1,0-1-1,0 1 1,0-1-1,0 1 0,0-1 1,-1 1-1,1-1 0,0 1 1,0 0-1,0 0 0,-1-1 1,1 1-1,0 1 0,3 4 4,-1 0-1,0 1 1,0-1-1,0 1 1,2 11-1,-1-4 21,-1-6-10,0 0 0,1 0 0,0 0 0,0-1-1,1 0 1,-1 0 0,2 0 0,-1 0 0,10 8 0,-13-12-11,1-1 0,0 0 1,0 1-1,0-1 1,1 0-1,-1-1 0,0 1 1,1-1-1,-1 1 0,1-1 1,-1 0-1,1 0 1,0-1-1,-1 1 0,1-1 1,0 1-1,0-1 1,-1-1-1,1 1 0,0 0 1,0-1-1,-1 0 1,1 0-1,5-2 0,-8 3 0,-1 0 0,1-1 0,0 1 0,0-1 0,0 1 0,0-1 0,0 1 0,-1-1 0,1 1 0,0-1 0,0 0 0,-1 0 0,1 1 0,0-1 0,-1 0 0,1 0 0,-1 0 0,1 0 0,-1 0 0,0 1-1,1-1 1,-1 0 0,0 0 0,0 0 0,1 0 0,-1 0 0,0 0 0,0 0 0,0 0 0,0 0 0,-1-2 0,0-17 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2.997"/>
    </inkml:context>
    <inkml:brush xml:id="br0">
      <inkml:brushProperty name="width" value="0.035" units="cm"/>
      <inkml:brushProperty name="height" value="0.035" units="cm"/>
      <inkml:brushProperty name="color" value="#E71224"/>
    </inkml:brush>
  </inkml:definitions>
  <inkml:trace contextRef="#ctx0" brushRef="#br0">50 13 14763,'0'-5'2083,"-5"10"-1376,-5 15 111,1 8-408,2 0 1,0 1 0,2 0 0,2 0-1,0 0 1,3 46 0,0-71-377,0 0 0,1 0 1,-1-1-1,1 1 0,0 0 0,0 0 1,0 0-1,1 0 0,-1-1 1,4 7-1,-4-9-21,-1-1-1,1 1 1,0 0 0,-1-1 0,1 1-1,0-1 1,-1 1 0,1-1 0,0 1-1,-1-1 1,1 1 0,0-1 0,0 0 0,0 0-1,0 1 1,-1-1 0,1 0 0,0 0-1,0 0 1,1 0 0,0 0 5,0 0 1,0-1-1,0 1 0,0-1 0,0 0 1,-1 0-1,1 1 0,0-1 1,0 0-1,-1-1 0,1 1 0,2-2 1,7-8 74,0 1 0,-1-2 1,0 0-1,-1 0 0,15-26 0,31-74 315,-50 103-386,-1 0-1,0 0 1,-1-1 0,0 0 0,0 1 0,-1-1 0,-1 0 0,2-15 0,-3 24-21,0 1 0,0-1-1,0 1 1,0-1 0,0 1 0,0-1 0,0 1 0,0-1 0,0 1-1,0-1 1,0 1 0,0-1 0,0 1 0,0-1 0,0 1-1,0-1 1,-1 1 0,1-1 0,0 1 0,0 0 0,-1-1-1,1 1 1,0-1 0,-1 1 0,1 0 0,0-1 0,-1 1-1,1 0 1,0-1 0,-1 1 0,1 0 0,-1-1 0,1 1-1,-1 0 1,1 0 0,0 0 0,-1 0 0,1-1 0,-1 1-1,1 0 1,-1 0 0,1 0 0,-1 0 0,1 0 0,-1 0-1,1 0 1,-1 0 0,1 0 0,-1 0 0,0 1 0,-1 0 1,0-1 0,1 1 0,-1 1 1,0-1-1,1 0 0,-1 0 0,1 0 0,-1 1 1,1-1-1,0 1 0,-2 2 0,-1 3-4,0 0-1,1 0 0,0 1 1,1-1-1,-1 1 0,1-1 1,1 1-1,-1 0 0,2 0 1,-1 0-1,1 0 0,0-1 1,0 1-1,1 0 0,2 10 1,-2-16 1,-1-1 1,1 0 0,-1 1 0,1-1-1,-1 0 1,1 1 0,0-1-1,0 0 1,0 0 0,0 1 0,0-1-1,0 0 1,0 0 0,0 0 0,1 0-1,-1-1 1,0 1 0,0 0-1,1 0 1,-1-1 0,1 1 0,-1-1-1,0 1 1,1-1 0,-1 1 0,1-1-1,-1 0 1,1 0 0,-1 0 0,1 0-1,-1 0 1,1 0 0,-1 0-1,1-1 1,-1 1 0,1 0 0,-1-1-1,2 0 1,5-2 1,-1 0-1,1 0 0,-1 0 1,0-1-1,13-9 1,-5 2 11,-1-1 1,0 0 0,-1 0-1,-1-2 1,1 0 0,-2 0-1,14-23 1,-33 39-3,-4 6-4,6-1-11,0 0 1,1 0-1,-1 0 1,1 0-1,1 1 0,-1 0 1,2 0-1,-1 0 1,1 1-1,-3 9 0,6-17 3,0 0 0,0 1 0,0-1 0,0 0 0,0 0 0,0 1 0,0-1 0,1 0 0,-1 1 0,0-1 0,1 0 0,-1 0 0,1 1 0,-1-1 0,1 0 0,-1 0 0,1 0 0,0 0 0,0 0 0,0 0 0,-1 0 0,1 0 0,0 0 0,0 0 0,0 0 0,0-1 0,1 1 0,-1 0 0,0-1 0,0 1 0,0-1 0,0 1 0,1-1 0,-1 0 0,0 1 0,3-1 0,5 2-2,1-1 0,0 0 1,18-1-1,-14 0 0,-2 1 3,1 0 1,0 0-1,0 1 0,-1 1 0,0 0 1,17 6-1,-26-8-1,0 0 0,1 1 1,-1-1-1,0 1 0,0 0 0,0 0 0,0 0 0,-1 0 0,1 0 1,0 1-1,-1-1 0,0 1 0,1 0 0,-1-1 0,0 1 0,0 0 1,-1 0-1,1 0 0,-1 1 0,1-1 0,-1 0 0,0 1 0,0-1 1,-1 0-1,1 1 0,-1-1 0,1 1 0,-1 3 0,0-6 7,0-1 0,0 1 1,-1 0-1,1-1 0,0 1 0,0 0 0,0-1 0,0 1 0,-1-1 0,1 1 0,0 0 1,0-1-1,-1 1 0,1-1 0,-1 1 0,1-1 0,0 1 0,-1-1 0,1 1 0,-1-1 0,0 1 1,1-1 2,-1 0 0,1 0 0,0 0 0,-1 0 0,1 0 0,0 0 0,-1 0 0,1 0 0,0 0 0,-1-1 1,1 1-1,0 0 0,0 0 0,-1 0 0,1 0 0,0 0 0,-1-1 0,1 1 0,0 0 0,0 0 0,-1-1 1,1 1-1,0 0 0,0 0 0,0-1 0,-1 1 0,1 0 0,0-1 0,0 1 0,0 0 0,0-1 0,0 1 1,0 0-1,0-1 0,-1 1 0,1 0 0,0-1 0,0 1 0,0 0 0,0-1 0,1 1 0,-6-27 323,2 1-1,1-47 0,0-3-298,1 74-110,1 0 0,0 0 1,0 0-1,0 1 0,0-1 0,0 0 0,0 0 0,1 0 0,-1 0 0,1-2 0,0 4-3,-1-1 0,1 1 0,-1-1 0,1 1 0,0 0 0,-1-1 0,1 1 0,-1 0 0,1 0 0,0-1 0,-1 1 0,1 0 0,0 0 0,0 0 0,-1 0 0,1 0 0,0 0 0,-1 0 0,1 0 0,0 0 0,-1 0 0,1 0 0,0 1 0,-1-1 0,1 0 0,0 0 0,-1 1 0,1-1 0,-1 0 0,2 1 0,7 3-484,-1-2 1,1 1-1,0-1 1,0-1-1,0 0 1,0 0-1,11-1 1,6-1-274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3.450"/>
    </inkml:context>
    <inkml:brush xml:id="br0">
      <inkml:brushProperty name="width" value="0.035" units="cm"/>
      <inkml:brushProperty name="height" value="0.035" units="cm"/>
      <inkml:brushProperty name="color" value="#E71224"/>
    </inkml:brush>
  </inkml:definitions>
  <inkml:trace contextRef="#ctx0" brushRef="#br0">145 9 13355,'0'0'69,"0"-1"0,0 1 0,0 0-1,0-1 1,0 1 0,0 0 0,0-1 0,0 1 0,-1 0 0,1-1 0,0 1 0,0 0-1,0 0 1,0-1 0,0 1 0,-1 0 0,1-1 0,0 1 0,0 0 0,0 0 0,-1 0-1,1-1 1,0 1 0,-1 0 0,1 0 0,0 0 0,0-1 0,-1 1 0,1 0 0,0 0-1,-1 0 1,1 0 0,-1 0 0,-14 1 1118,-14 12 230,18-7-898,0 1 1,-18 13-1,26-18-461,0 1 0,1-1 0,0 0-1,-1 1 1,1-1 0,0 1 0,0 0 0,0 0 0,0 0-1,1 0 1,-1 0 0,1 0 0,0 0 0,0 0 0,-1 7-1,2-10-50,0 1-1,0-1 1,0 0-1,0 1 0,0-1 1,0 1-1,0-1 0,0 1 1,0-1-1,0 1 0,0-1 1,0 0-1,1 1 0,-1-1 1,0 1-1,0-1 1,1 0-1,-1 1 0,0-1 1,0 0-1,1 1 0,-1-1 1,0 0-1,1 1 0,-1-1 1,1 0-1,-1 0 0,1 1 1,15 1-5,23-10-195,-31 6 165,-2 1-5,0 0 0,0 0 0,0 1 0,0 0 1,1 0-1,-1 0 0,0 1 0,0-1 0,7 3 1,-11-2 27,0-1 0,0 1 1,-1-1-1,1 1 0,0 0 1,-1 0-1,1 0 1,-1 0-1,1 0 0,-1 0 1,1 0-1,-1 0 0,0 1 1,0-1-1,1 0 1,-1 1-1,0-1 0,0 1 1,0 0-1,-1-1 0,1 1 1,0 0-1,-1-1 1,1 1-1,-1 0 0,1 0 1,-1-1-1,0 1 0,0 0 1,0 0-1,0 0 1,0-1-1,0 1 0,0 0 1,-1 2-1,-1 4 38,0-1 0,-1 1 0,0-1 0,0 0 0,-1-1 0,1 1 0,-1 0 0,-10 10 0,-44 46 378,46-51-305,8-8-75,1-1-58,0 1 0,0-1 1,-1 1-1,1-1 1,-1 0-1,0-1 0,0 1 1,0-1-1,0 1 1,-1-1-1,1 0 0,-6 1 1,9-3 20,1 0 0,-1-1 1,0 1-1,0 0 1,1-1-1,-1 1 0,0-1 1,1 1-1,-1-1 0,1 1 1,-1-1-1,0 1 0,1-1 1,-1 1-1,1-1 1,0 0-1,-1 1 0,1-1 1,-1 0-1,1 0 0,0 1 1,0-1-1,-1 0 0,1 0 1,0 1-1,0-1 1,0 0-1,0 0 0,0 0 1,0 1-1,0-1 0,0 0 1,0 0-1,0-1 0,3-24-154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3.923"/>
    </inkml:context>
    <inkml:brush xml:id="br0">
      <inkml:brushProperty name="width" value="0.035" units="cm"/>
      <inkml:brushProperty name="height" value="0.035" units="cm"/>
      <inkml:brushProperty name="color" value="#E71224"/>
    </inkml:brush>
  </inkml:definitions>
  <inkml:trace contextRef="#ctx0" brushRef="#br0">74 271 14211,'-1'4'153,"0"0"-1,0-1 1,-1 1 0,0-1-1,1 1 1,-1-1 0,-1 0-1,1 0 1,0 1 0,-1-2-1,-3 4 1,-12 18 429,14-17-413,0 0 1,0 1-1,1-1 0,0 1 1,0 0-1,1 0 0,0 0 1,1 0-1,-1 0 1,1 0-1,1 14 0,0-21-146,0 0-1,0 0 1,0-1-1,0 1 1,1 0-1,-1 0 0,0 0 1,0-1-1,1 1 1,-1 0-1,1 0 1,-1-1-1,1 1 1,-1 0-1,1-1 0,-1 1 1,1 0-1,0-1 1,-1 1-1,1-1 1,0 1-1,-1-1 1,1 0-1,0 1 0,1 0 1,0-1 9,0 0 1,0 1-1,0-1 1,-1 0-1,1 0 1,0 0-1,0-1 1,0 1-1,0 0 1,0-1-1,2 0 1,4-2 47,0 0-1,-1-1 1,1 0 0,8-6 0,6-6 66,0-1-1,-2-1 1,0-1 0,32-39 0,-40 44-138,-2-1 0,1-1 1,-2 0-1,0 0 0,-1-1 0,-1 0 0,0 0 0,4-19 0,-9 26-44,-1 1 0,0 0-1,0-1 1,-1 1 0,0-1-1,-1 1 1,0-1 0,-3-13-1,4 21 24,-1 0 0,1 0 0,-1-1 0,0 1 0,0 0 0,0 0 0,0 0 0,0 0-1,0 0 1,0 0 0,-1 0 0,1 0 0,-1 1 0,0-1 0,1 0 0,-1 1 0,0-1 0,0 1 0,0 0-1,0 0 1,0 0 0,0 0 0,0 0 0,0 0 0,0 0 0,-1 1 0,1-1 0,0 1 0,0-1 0,-1 1-1,1 0 1,0 0 0,-1 0 0,1 0 0,0 1 0,-1-1 0,1 0 0,0 1 0,-4 1 0,-2 1-2,0 1 1,0 0 0,0 0 0,0 1 0,1 0 0,-1 0-1,1 1 1,0 0 0,1 0 0,-10 12 0,7-8 35,1 1 0,0 1 0,1-1 0,0 1 0,0 0 0,-6 18 1,12-27-16,0-1 1,1 0-1,-1 1 1,1-1 0,-1 1-1,1-1 1,0 0-1,0 1 1,0-1 0,0 1-1,0-1 1,0 1-1,2 3 1,-2-5-1,1 0 0,-1 1 0,1-1 0,0 0-1,0 0 1,0 1 0,0-1 0,-1 0 0,1 0 0,1 0 0,-1 0 0,0 0 0,0-1 0,0 1-1,0 0 1,1-1 0,1 2 0,4 0 8,-1-1-1,1 1 1,0-1-1,0-1 1,0 1-1,0-1 1,13-2-1,6-1-4,-17 2-2,-1 0 0,0 0 0,1 1 1,-1 0-1,0 0 0,17 3 0,-24-2-4,1 0 0,-1-1 0,0 1 1,1 0-1,-1 0 0,0 0 0,0 0 0,0 0 0,0 0 0,0 0 0,0 0 1,0 1-1,0-1 0,0 0 0,0 1 0,-1-1 0,1 1 0,0-1 1,-1 0-1,0 1 0,1-1 0,-1 1 0,0 0 0,1-1 0,-1 1 1,0-1-1,0 1 0,0-1 0,-1 2 0,1 5 43,-1 0-1,0 0 0,-1-1 1,-3 11-1,-24 70 465,29-84-2038,4-9 698,8-18 241,-6 12 287,9-13-375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4.440"/>
    </inkml:context>
    <inkml:brush xml:id="br0">
      <inkml:brushProperty name="width" value="0.035" units="cm"/>
      <inkml:brushProperty name="height" value="0.035" units="cm"/>
      <inkml:brushProperty name="color" value="#E71224"/>
    </inkml:brush>
  </inkml:definitions>
  <inkml:trace contextRef="#ctx0" brushRef="#br0">43 44 14611,'-4'17'1448,"-3"5"-799,-2-1-241,2 2 576,0-1-168,3-2-240,-1-3-288,5-8 1521,3-5-1545,2-6-8,2-5 40</inkml:trace>
  <inkml:trace contextRef="#ctx0" brushRef="#br0" timeOffset="1">114 63 15763,'0'2'95,"1"0"1,-1-1-1,1 1 0,0 0 0,0 0 0,0 0 0,0-1 0,0 1 0,1 0 1,-1-1-1,0 1 0,1-1 0,-1 0 0,1 1 0,-1-1 0,1 0 0,0 0 0,-1 0 1,1 0-1,0 0 0,0 0 0,0-1 0,0 1 0,0-1 0,0 1 0,0-1 1,0 0-1,0 1 0,3-1 0,5 0 62,0 0 0,1 0 0,-1 0 0,17-4-1,-11 0-43,1 0-1,24-11 0,-34 12-94,-1 0-1,1 0 1,-1-1 0,0 0 0,0 0 0,-1 0 0,1-1 0,8-9 0,-13 13-15,0 1 0,-1-1 0,1 0 0,0 0 0,-1 0 0,1 0 0,-1 1 0,1-1 0,-1 0 0,1 0 0,-1 0 0,0 0 0,1 0 0,-1 0 1,0-1-1,0 1 0,0 0 0,0-1 0,0 2-1,0-1 1,0 1-1,-1-1 1,1 1 0,0-1-1,-1 1 1,1 0-1,0-1 1,-1 1-1,1 0 1,-1-1 0,1 1-1,-1 0 1,1-1-1,0 1 1,-1 0-1,1 0 1,-1 0 0,1-1-1,-1 1 1,1 0-1,-1 0 1,1 0 0,-1 0-1,0 0 1,-3 0 13,0 0 0,0 0 0,1 0 1,-1 1-1,0 0 0,0-1 0,1 1 0,-7 3 1,-3 2 90,0 1 1,1 0 0,-1 1-1,1 1 1,-18 16 0,23-18 3,1-1 1,0 1-1,1 0 0,-1 0 1,1 0-1,1 1 0,-1-1 1,1 1-1,0 1 0,-4 13 1,8-20-86,-1-1 1,1 0 0,0 1 0,-1-1-1,1 1 1,0-1 0,0 0-1,0 1 1,0-1 0,0 1-1,0-1 1,0 0 0,1 1 0,-1-1-1,0 0 1,1 1 0,-1-1-1,1 0 1,1 3 0,-1-4-29,-1 1 0,1 0 0,0-1 0,0 1 0,0 0 0,0-1 0,0 1 0,0-1 0,0 0 0,0 1 0,0-1 0,0 0 0,0 0 0,0 0 0,0 1 0,1-1 0,-1 0 0,0 0 0,1-1 0,4 0-131,0 0 0,-1 0 0,1-1 0,-1 0 0,1 0 1,-1 0-1,0-1 0,5-3 0,-2 1 17,-1 0 0,-1-1 0,1 1 0,10-14 0,3-5-287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4.957"/>
    </inkml:context>
    <inkml:brush xml:id="br0">
      <inkml:brushProperty name="width" value="0.035" units="cm"/>
      <inkml:brushProperty name="height" value="0.035" units="cm"/>
      <inkml:brushProperty name="color" value="#E71224"/>
    </inkml:brush>
  </inkml:definitions>
  <inkml:trace contextRef="#ctx0" brushRef="#br0">43 183 16083,'-16'9'1481,"3"-3"-1057,2-2-200,8 3 776,5-1-424,5-3-776,-2-3-928,4-7 992,-2-6-192,0-3-120</inkml:trace>
  <inkml:trace contextRef="#ctx0" brushRef="#br0" timeOffset="1">331 0 15995,'-43'200'4366,"25"-104"-3026,18-94-1320,-10 42 691,2 1 0,-3 73 0,11-116-694,0 0 0,0 1 0,0-1 0,0 0-1,0 1 1,1-1 0,-1 0 0,1 1 0,0-1-1,0 0 1,0 0 0,0 0 0,2 4 0,-2-6-32,0 1 1,0 0 0,0 0 0,0-1 0,0 1 0,0-1 0,0 1 0,0-1 0,1 1 0,-1-1 0,0 1-1,0-1 1,0 0 0,1 0 0,-1 0 0,0 0 0,1 0 0,-1 0 0,0 0 0,0 0 0,1 0 0,-1-1-1,0 1 1,0 0 0,0-1 0,2 0 0,3-2-136,1 0 0,-1 0 0,0-1 0,0 0 0,0 0 1,0 0-1,8-10 0,-8 9-114,0-1 1,1 1 0,-1 0-1,1 1 1,9-5 0,-16 9 256,0-1-1,0 1 1,0 0 0,1 0 0,-1 0-1,0 0 1,0 0 0,0 0 0,0 0 0,0 0-1,1 0 1,-1 0 0,0 0 0,0 0-1,0 0 1,0 0 0,1 0 0,-1 0 0,0 0-1,0 0 1,0 0 0,0 0 0,0 0-1,1 1 1,-1-1 0,0 0 0,0 0 0,0 0-1,0 0 1,0 0 0,0 0 0,0 0-1,1 0 1,-1 1 0,0-1 0,0 0 0,0 0-1,0 0 1,0 0 0,0 0 0,0 1-1,0-1 1,0 0 0,0 0 0,0 0 0,0 0-1,0 0 1,0 1 0,0-1 0,0 0-1,0 0 1,0 0 0,0 0 0,0 1 0,0-1-1,0 0 1,0 0 0,0 0 0,0 0-1,0 0 1,0 1 0,0-1 0,0 0 0,-1 0-1,1 0 1,0 0 0,0 0 0,0 1-1,-6 12 24,-17 25 620,-2-1 0,-2-1 0,-1-1 0,-55 53-1,78-83-573,1 0-41,0-1 1,0 0 0,-1 0 0,0 0-1,0 0 1,0-1 0,0 1 0,0-1-1,-9 3 1,13-6-52,1 0-1,0 0 1,-1 0-1,1 0 1,0 0 0,-1 0-1,1 0 1,0 0-1,-1 0 1,1 0-1,0 0 1,-1 0 0,1-1-1,0 1 1,-1 0-1,1 0 1,0 0-1,0 0 1,-1-1 0,1 1-1,0 0 1,0 0-1,-1-1 1,1 1-1,0 0 1,0-1 0,0 1-1,-1 0 1,1 0-1,0-1 1,0 1-1,0 0 1,0-1 0,0 1-1,0 0 1,0-1-1,0 1 1,0 0-1,0-1 1,0 1 0,0 0-1,0-1 1,0 1-1,0 0 1,0-1-1,0 1 1,0-1 0,3-20-1041,-1 13 879,1 1 0,-1-1 0,2 1 0,-1 0 0,9-14 0,10-11-642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5.359"/>
    </inkml:context>
    <inkml:brush xml:id="br0">
      <inkml:brushProperty name="width" value="0.035" units="cm"/>
      <inkml:brushProperty name="height" value="0.035" units="cm"/>
      <inkml:brushProperty name="color" value="#E71224"/>
    </inkml:brush>
  </inkml:definitions>
  <inkml:trace contextRef="#ctx0" brushRef="#br0">165 0 14331,'-10'19'645,"2"1"-1,0 0 1,1 0 0,1 1-1,-6 35 1,-1-2 181,-13 42 399,-16 61 374,36-124-1369,0 0 0,0 62 0,11-71-816,-2-21-242,0-16-34,-4-5 365,0 0 0,-1 0 0,-7-30 0,5 33 620,1 0-1,1 0 1,0 0-1,1 0 0,1 0 1,1-19-1,0 31-58,-1 0 1,1 0-1,0 0 0,0 0 0,0 0 1,0 1-1,1-1 0,-1 0 0,1 1 1,-1-1-1,1 1 0,0-1 0,0 1 1,0 0-1,0 0 0,1 0 1,-1 0-1,1 0 0,-1 0 0,1 1 1,-1-1-1,1 1 0,0 0 0,0 0 1,3-1-1,8-1 69,-1 0 0,1 1 0,0 1 1,20 0-1,0-1-232,-27 2 95,16-2-9,0 0 1,25-7 0,1-9-80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7.049"/>
    </inkml:context>
    <inkml:brush xml:id="br0">
      <inkml:brushProperty name="width" value="0.035" units="cm"/>
      <inkml:brushProperty name="height" value="0.035" units="cm"/>
      <inkml:brushProperty name="color" value="#E71224"/>
    </inkml:brush>
  </inkml:definitions>
  <inkml:trace contextRef="#ctx0" brushRef="#br0">115 259 16219,'-2'0'74,"0"-1"0,0 0-1,0 1 1,0-1-1,0 1 1,0 0-1,0-1 1,0 1-1,0 0 1,0 0-1,0 1 1,0-1-1,0 0 1,-1 1-1,2-1 1,-1 1-1,0 0 1,0-1-1,0 1 1,0 0-1,0 0 1,0 0-1,1 1 1,-1-1 0,1 0-1,-1 1 1,1-1-1,-3 3 1,-1 2 21,0 0 1,0 0 0,1 1-1,-1 0 1,-6 14-1,7-9-62,0-1-1,0 1 0,1 0 1,0-1-1,1 1 0,1 0 1,0 1-1,1 22 0,0-33-29,0-1-1,0 0 1,0 1 0,0-1-1,0 0 1,1 1 0,-1-1-1,0 0 1,1 0 0,-1 1-1,1-1 1,0 0 0,-1 0-1,1 0 1,0 0 0,0 1-1,-1-1 1,1 0 0,0-1-1,0 1 1,0 0 0,2 1-1,-2-1 0,1-1 0,-1 0 0,0 0 0,0 0 1,0 0-1,0 0 0,1-1 0,-1 1 0,0 0 0,0 0 0,0-1 0,0 1 0,0-1 0,0 1 0,0-1 0,1 1 0,-1-1 0,-1 0 0,1 1 0,0-1 0,0 0 0,0 0 0,0 0 0,0 1 0,-1-1 0,2-1 0,8-11 10,-1 0 1,0-1-1,-1 0 0,0 0 1,11-30-1,-9 18-14,-2-2 1,8-42-1,-15 54-23,-5 12-6,3 5 29,0 0-1,0 0 1,0 0 0,0 0 0,0 0 0,1 0 0,-1 0 0,0 0 0,0 0-1,1 1 1,-1-1 0,1 0 0,-1 1 0,1-1 0,-1 2 0,-4 19 41,1-1 1,1 1 0,1 0 0,1 0-1,0 0 1,2 0 0,4 25-1,-4-38 13,1 0-1,0 1 1,1-1 0,0 0-1,5 11 1,-7-18-29,0 0 1,0 0-1,0 0 1,1-1-1,-1 1 1,0 0-1,1-1 1,-1 1-1,1-1 1,0 1-1,-1-1 1,1 0-1,2 1 1,-3-1-3,1-1 0,-1 1 0,1-1 0,-1 0-1,0 0 1,1 0 0,-1 0 0,0 0 0,1 0 0,-1 0 0,1 0 0,-1 0 0,0-1 0,1 1 0,-1-1 0,0 1 0,1-1 0,-1 1 0,0-1 0,0 0 0,0 0 0,2-1-1,5-5 71,0 0-1,0 0 1,-1-1-1,0 0 0,-1-1 1,10-16-1,-2 2 119,15-38-1,-4-14 72,-29 90-288,1 0 1,1 1-1,-1 25 0,3-34 6,0 1 0,0 0-1,1 0 1,0 0 0,0-1 0,1 1-1,0-1 1,0 1 0,4 7 0,-6-14 1,1 0 0,0 0 0,-1 0 0,1 0 0,-1 0 0,1 0 0,0 0 0,0 0-1,0-1 1,-1 1 0,1 0 0,0 0 0,0-1 0,0 1 0,0-1 0,0 1 0,0-1 0,0 1 0,0-1 0,0 0 0,1 1 0,-1-1 0,1 0 0,0 0 2,0 0 0,0-1 1,0 1-1,0-1 0,0 1 0,0-1 0,0 0 1,0 0-1,0 0 0,-1 0 0,1 0 0,2-1 1,3-5 5,1 1 0,-1-1 0,0-1 0,7-10 0,-2 1 17,0-1 0,-1 0-1,0-1 1,-2 0-1,11-31 1,-28 103-9,7-45-12,1 0-1,-1 1 1,1-1-1,1 0 1,0 0 0,0 0-1,3 11 1,-4-18-2,0-1 0,1 1 0,-1 0 0,0-1 0,1 1 0,-1-1 1,1 1-1,-1-1 0,1 1 0,-1-1 0,1 1 0,-1-1 0,1 1 0,0-1 0,-1 0 1,1 1-1,0-1 0,-1 0 0,1 1 0,0-1 0,-1 0 0,1 0 0,0 0 1,-1 0-1,1 0 0,0 0 0,0 0 0,-1 0 0,1 0 0,0 0 0,-1 0 0,1 0 1,0 0-1,0-1 0,-1 1 0,1 0 0,0 0 0,-1-1 0,1 1 0,-1-1 0,1 1 1,0 0-1,-1-1 0,1 1 0,-1-1 0,1 1 0,0-2 0,28-27 32,-29 29-33,28-33-7,-3 0-1,-1-2 0,-1 0 1,-2-2-1,-1 0 0,-2-2 1,17-55-1,-32 85-25,-2 7 20,0 0 1,0 0 0,-1-1 0,1 1 0,-1 0 0,1 0 0,-1 0 0,0 0 0,0-1 0,0 1-1,-1-4 1,1 6 10,0 0 1,0 0-1,0 0 0,0 0 0,0 0 0,0 0 0,0 0 0,0 0 0,0 0 0,0 0 0,0-1 0,0 1 0,-1 0 0,1 0 0,0 0 0,0 0 0,0 0 0,0 0 1,0 0-1,0 0 0,0 0 0,0 0 0,0 0 0,0 0 0,-1 0 0,1 0 0,0 0 0,0 0 0,0 0 0,0 0 0,0 0 0,0 0 0,0 0 0,0 0 0,0 0 0,-1 0 1,1 0-1,0 0 0,0 0 0,0 0 0,0 0 0,0 1 0,0-1 0,0 0 0,0 0 0,0 0 0,0 0 0,0 0 0,0 0 0,0 0 0,0 0 0,-1 0 0,1 0 1,0 0-1,0 0 0,0 1 0,0-1 0,0 0 0,0 0 0,0 0 0,-6 11-56,-5 12 9,-1 16 69,2 0-1,2 0 1,2 0-1,1 1 1,2 0 0,3 52-1,5-17 35,3-1 0,26 107 0,-26-149-33,10 51 143,-17-75-138,0 1 0,0-1 1,-1 1-1,0 0 1,-1-1-1,1 1 0,-4 10 1,4-18 3,0 0 1,-1 0 0,1 1-1,-1-1 1,1 0-1,-1 1 1,1-1-1,-1 0 1,0 0 0,0 0-1,0 0 1,-1 2-1,1-3-10,1 1 0,-1-1 1,1 0-1,0 0 0,-1 0 0,1 1 0,-1-1 0,1 0 0,-1 0 0,1 0 0,-1 0 0,1 0 0,-1 0 0,1 0 1,-1 0-1,1 0 0,0 0 0,-1 0 0,1 0 0,-1 0 0,1-1 0,-1 1 0,1 0 0,-1 0 0,-1-2 31,0 1-1,0-1 0,0 0 1,1 1-1,-1-1 0,0 0 1,1 0-1,0 0 0,-1 0 1,1 0-1,0 0 0,-1-3 0,-4-12 63,1 1-1,0-1 1,1 0-1,1-1 0,-1-33 1,3 19-115,2-1 0,6-41 0,-6 64-50,1 0 1,0 1 0,1-1-1,0 0 1,0 1 0,1 0-1,9-16 1,-9 20-90,0 0 0,0 0 0,0 0 0,1 0 0,-1 1 1,1 0-1,0 0 0,1 0 0,-1 0 0,0 1 0,1 0 0,0 0 0,7-2 0,69-21-740,-33 12 287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2.397"/>
    </inkml:context>
    <inkml:brush xml:id="br0">
      <inkml:brushProperty name="width" value="0.025" units="cm"/>
      <inkml:brushProperty name="height" value="0.025" units="cm"/>
    </inkml:brush>
  </inkml:definitions>
  <inkml:trace contextRef="#ctx0" brushRef="#br0">120 0 11115,'0'0'11349,"-2"8"-10351,-2 4-805,-1 0 0,-1 0-1,0 0 1,0-1 0,-2 0-1,1-1 1,-1 0 0,-1 0 0,-14 14-1,15-16-119,6-6-66,-1 0-1,1 0 1,0 0-1,-1 1 1,1-1-1,0 1 1,1-1-1,-1 1 1,0 0-1,1 0 1,-1 0 0,1 0-1,0 0 1,-1 4-1,33-7 74,-12 0-41,79-2-2432,-34-6-3703,-38 2 213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7.579"/>
    </inkml:context>
    <inkml:brush xml:id="br0">
      <inkml:brushProperty name="width" value="0.035" units="cm"/>
      <inkml:brushProperty name="height" value="0.035" units="cm"/>
      <inkml:brushProperty name="color" value="#E71224"/>
    </inkml:brush>
  </inkml:definitions>
  <inkml:trace contextRef="#ctx0" brushRef="#br0">169 35 16267,'-1'15'1609,"-6"2"-1193,-6 11-168,-4 7 680,0 6-480,-2 2-32,-1 5-160,0-3-72,4-4-104,2-7 8,2-14-312,5-8-304,4-20 472,0-10-104,3-11-56</inkml:trace>
  <inkml:trace contextRef="#ctx0" brushRef="#br0" timeOffset="1">195 1 14787,'7'33'1496,"-5"0"-1087,-2 3-137,0 2 496,1 5-248,4-1-24,0 1-152,-2-3-96,3-7-136,1-4-152,-3-9 1721,-2-6-1537,-8-11 112,-5-6 80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8.085"/>
    </inkml:context>
    <inkml:brush xml:id="br0">
      <inkml:brushProperty name="width" value="0.035" units="cm"/>
      <inkml:brushProperty name="height" value="0.035" units="cm"/>
      <inkml:brushProperty name="color" value="#E71224"/>
    </inkml:brush>
  </inkml:definitions>
  <inkml:trace contextRef="#ctx0" brushRef="#br0">4 212 13099,'-4'-4'1648,"6"3"-840,5-4-336,7 0 2017,5-1-1657,6-3-336,7-1-320,2 0 1137,2-1-1089,0 4 8,3 2 32</inkml:trace>
  <inkml:trace contextRef="#ctx0" brushRef="#br0" timeOffset="1">588 0 15683,'-2'9'1257,"2"10"-865,-3 2-176,1 8 880,-1 4-656,1 5-280,1 4-24,1-2-8,0-4-8,0-7-224,0-6-40,0-13-328,0-9 616,-4-4-208,-2-11-64,-6-8-48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38.581"/>
    </inkml:context>
    <inkml:brush xml:id="br0">
      <inkml:brushProperty name="width" value="0.035" units="cm"/>
      <inkml:brushProperty name="height" value="0.035" units="cm"/>
      <inkml:brushProperty name="color" value="#E71224"/>
    </inkml:brush>
  </inkml:definitions>
  <inkml:trace contextRef="#ctx0" brushRef="#br0">1 320 12627,'2'-5'131,"0"1"1,1-1-1,-1 1 1,1 0 0,0-1-1,0 1 1,1 1-1,-1-1 1,1 0-1,0 1 1,0 0 0,0-1-1,0 2 1,0-1-1,6-2 1,4-3 89,1 1 1,0 1-1,23-6 1,-29 10-173,1 0-1,-1 0 1,1 1-1,0 0 1,-1 1 0,1 0-1,0 1 1,0 0-1,-1 0 1,1 1 0,-1 0-1,1 1 1,-1 0-1,0 1 1,0-1 0,0 2-1,-1-1 1,15 11-1,-17-10 46,0 0-1,0 0 1,-1 0-1,0 0 1,0 1-1,-1 0 1,1 0-1,-1 0 1,0 1-1,-1-1 1,0 1-1,0 0 1,0 0-1,-1 0 1,0 0-1,0 1 1,-1-1-1,0 0 1,0 1-1,-1-1 1,0 1-1,0-1 1,0 1-1,-1-1 1,-2 9-1,-2-1 367,0 1 0,0-1 0,-2 0 0,0-1-1,-16 26 1,5-13 707,-42 46 0,55-68-1065,1 0 0,-1-1-1,0 0 1,0 0 0,-1 0 0,1 0-1,-1-1 1,0 0 0,1 0 0,-2 0-1,-5 1 1,9-3-111,0-1 0,0 1 0,0-1 0,0 0 1,0 0-1,0 0 0,1 0 0,-1-1 0,0 1 0,0-1 0,0 1 0,0-1 0,1 0 0,-1 0 0,0-1 0,1 1 1,-1 0-1,1-1 0,-1 1 0,1-1 0,0 0 0,0 0 0,-1 0 0,1 0 0,1 0 0,-4-5 0,1 1-169,-1-1-1,2 0 1,-1 0 0,1 0-1,0 0 1,1 0-1,0-1 1,0 1-1,0-1 1,1 1 0,0-1-1,1 0 1,-1 1-1,2-11 1,5-9-506</inkml:trace>
  <inkml:trace contextRef="#ctx0" brushRef="#br0" timeOffset="1">534 1 17668,'10'15'1856,"-6"3"-1328,-4 2-216,0 4 1425,2 6-1353,1 2-64,0-1-80,1-1-64,0-3-536,-1-2-296,-4-5 552,-8-3-88,3-11-96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03.278"/>
    </inkml:context>
    <inkml:brush xml:id="br0">
      <inkml:brushProperty name="width" value="0.035" units="cm"/>
      <inkml:brushProperty name="height" value="0.035" units="cm"/>
      <inkml:brushProperty name="color" value="#E71224"/>
    </inkml:brush>
  </inkml:definitions>
  <inkml:trace contextRef="#ctx0" brushRef="#br0">782 32 13435,'-25'3'776,"2"1"-936,0 0-608,0 0 768,1 1-136,-3-2-112</inkml:trace>
  <inkml:trace contextRef="#ctx0" brushRef="#br0" timeOffset="1">344 0 11570,'-22'1'1078,"-1"2"0,-43 9-1,39-6 83,-34 3-1,35-8-759,0-1 0,-42-6 1,67 5-462,0 1 1,-1 0 0,1-1 0,0 1 0,0-1 0,-1 1 0,1-1 0,0 0-1,0 0 1,0 1 0,0-1 0,-2-2 0,2 2 21,-5-5-227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19.944"/>
    </inkml:context>
    <inkml:brush xml:id="br0">
      <inkml:brushProperty name="width" value="0.035" units="cm"/>
      <inkml:brushProperty name="height" value="0.035" units="cm"/>
      <inkml:brushProperty name="color" value="#E71224"/>
    </inkml:brush>
  </inkml:definitions>
  <inkml:trace contextRef="#ctx0" brushRef="#br0">0 0 8426,'45'6'6094,"22"15"-4505,-8-2-1093,-27-10-226,0 2 1,0 1 0,-2 1-1,1 2 1,-2 1-1,0 1 1,33 27-1,189 123 780,-76-79-777,11 6-191,-146-71-66,2-2 1,45 16 0,92 23 56,70 30 21,-130-35-70,101 44 52,233 85-35,-114-58-52,-109-44 21,15 5 16,221 94-57,-85-24 41,9-25 77,-298-101-20,449 179 167,-182-65-155,-30-23-36,190 73 90,-12 25-54,-132-45-84,-258-121 6,-77-35 27,1-2 1,1-2-1,72 17 0,-96-29-128,-16-2 159,-12-3 840,-9 1-407,9 2-284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20.540"/>
    </inkml:context>
    <inkml:brush xml:id="br0">
      <inkml:brushProperty name="width" value="0.035" units="cm"/>
      <inkml:brushProperty name="height" value="0.035" units="cm"/>
      <inkml:brushProperty name="color" value="#E71224"/>
    </inkml:brush>
  </inkml:definitions>
  <inkml:trace contextRef="#ctx0" brushRef="#br0">0 23 17036,'5'-18'1816,"-4"13"-1112,-1 10-264,3 22 913,1 10-313,5 15-280,4 6-128,2 11-368,3 1-72,3-5-96,2-6-112,-3-15-352,-3-7-208,-4-14-456,-1-8-104,-11-15 767,-2-8-263,-9-6-168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21.036"/>
    </inkml:context>
    <inkml:brush xml:id="br0">
      <inkml:brushProperty name="width" value="0.035" units="cm"/>
      <inkml:brushProperty name="height" value="0.035" units="cm"/>
      <inkml:brushProperty name="color" value="#E71224"/>
    </inkml:brush>
  </inkml:definitions>
  <inkml:trace contextRef="#ctx0" brushRef="#br0">47 1 15859,'1'6'350,"-1"0"0,0 0-1,-1 0 1,1 0-1,-1 0 1,0 0 0,0 0-1,-1-1 1,0 1 0,-5 10-1,1 3 512,-21 76 842,53-108-1727,-22 12 0,0 0 0,0 0 0,0 0 0,0 0 1,0 0-1,0 1 0,0 0 0,0 0 0,0 0 0,0 0 0,0 1 1,0 0-1,0 0 0,0 0 0,0 0 0,0 0 0,-1 1 1,1 0-1,0 0 0,-1 0 0,1 0 0,-1 0 0,4 4 0,6 4-53,-1 0-1,-1 1 0,0 0 0,16 21 0,-19-21 102,0 1 0,-1-1-1,-1 1 1,0 0 0,0 1 0,-2-1-1,1 1 1,4 24 0,-8-32 46,0 1-1,0-1 1,-1 1 0,0-1 0,0 1-1,0-1 1,-1 1 0,1-1 0,-1 1-1,-1-1 1,1 0 0,-1 1 0,0-1 0,0 0-1,0 0 1,-1 0 0,0 0 0,0-1-1,0 1 1,0-1 0,-1 0 0,0 0-1,0 0 1,-5 4 0,7-6-83,-1 0 0,1-1 0,0 1 0,0-1 0,-1 0 0,1 0-1,-1 0 1,1 0 0,-1 0 0,1 0 0,-1 0 0,1-1 0,-1 0 0,0 1 0,1-1 0,-1 0 0,0 0 0,1-1 0,-1 1-1,0 0 1,1-1 0,-1 0 0,1 1 0,-1-1 0,1 0 0,-1 0 0,1-1 0,0 1 0,-1 0 0,1-1 0,0 0 0,-3-2 0,0-1-155,1 1 0,1-1 1,-1 0-1,0 0 1,1-1-1,0 1 1,0-1-1,1 0 1,0 1-1,0-1 1,0 0-1,1 0 1,-2-9-1,2-18-492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21.563"/>
    </inkml:context>
    <inkml:brush xml:id="br0">
      <inkml:brushProperty name="width" value="0.035" units="cm"/>
      <inkml:brushProperty name="height" value="0.035" units="cm"/>
      <inkml:brushProperty name="color" value="#E71224"/>
    </inkml:brush>
  </inkml:definitions>
  <inkml:trace contextRef="#ctx0" brushRef="#br0">4 8 18108,'4'-7'2112,"-8"30"-1824,1 10 497,6 13-217,4 2-16,6 8-248,1 1-32,6-5-304,0-3-344,3-15-1753,2-7 1913,-3-17-280,0-11-192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31.455"/>
    </inkml:context>
    <inkml:brush xml:id="br0">
      <inkml:brushProperty name="width" value="0.035" units="cm"/>
      <inkml:brushProperty name="height" value="0.035" units="cm"/>
      <inkml:brushProperty name="color" value="#E71224"/>
    </inkml:brush>
  </inkml:definitions>
  <inkml:trace contextRef="#ctx0" brushRef="#br0">0 0 9418,'2'8'71,"24"125"1213,15 218-1,-42-342-1159,1 0 1,-1 0-1,-1 0 0,-2 9 0,-2 13 845,6-28-955,0 0 1,0 0 0,0 0 0,0 0 0,1 0 0,0 0 0,-1 0 0,3 4-1,0 4-434,-7-15 206,-2-6 80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30.346"/>
    </inkml:context>
    <inkml:brush xml:id="br0">
      <inkml:brushProperty name="width" value="0.035" units="cm"/>
      <inkml:brushProperty name="height" value="0.035" units="cm"/>
      <inkml:brushProperty name="color" value="#E71224"/>
    </inkml:brush>
  </inkml:definitions>
  <inkml:trace contextRef="#ctx0" brushRef="#br0">0 3 15059,'3'-3'1232,"-1"8"-951,-2 11-129,1 8 456,2 10-160,1 5-208,0 5-72,4 7-392,-1 0-64,-4-1 256,-2-1-56,-1-5-32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02.809"/>
    </inkml:context>
    <inkml:brush xml:id="br0">
      <inkml:brushProperty name="width" value="0.025" units="cm"/>
      <inkml:brushProperty name="height" value="0.025" units="cm"/>
    </inkml:brush>
  </inkml:definitions>
  <inkml:trace contextRef="#ctx0" brushRef="#br0">1 106 15855,'0'0'11189,"10"0"-10655,-5 0-519,1 0 0,0 0 0,-1-1 0,1 0 0,0 0 1,-1 0-1,1-1 0,-1 1 0,1-1 0,-1-1 0,0 1 0,0-1 0,0 0 0,0 0 0,-1 0 0,8-7 0,4-5 2,-8 9-29,-1 0-1,0-1 0,0 0 1,-1 0-1,10-14 1,-24 37-131,0 1 1,1-1 0,2 2 0,-6 23-1,8-28-203,1-1-1,1 1 0,0 23 1,9 8-3519,3-24-2451,2-5-6651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0:30.958"/>
    </inkml:context>
    <inkml:brush xml:id="br0">
      <inkml:brushProperty name="width" value="0.035" units="cm"/>
      <inkml:brushProperty name="height" value="0.035" units="cm"/>
      <inkml:brushProperty name="color" value="#E71224"/>
    </inkml:brush>
  </inkml:definitions>
  <inkml:trace contextRef="#ctx0" brushRef="#br0">1 0 12539,'1'43'1008,"-1"3"-768,-1-3-120,1-4 472,1-2-400,4-5-64,2-5-40,-1-4-256,1 0 80,-2-5 48,-3 1-24,-2 1-24</inkml:trace>
  <inkml:trace contextRef="#ctx0" brushRef="#br0" timeOffset="1">21 784 11354,'1'66'1025,"1"0"-729,-2-3-128,3-5 672,-2-7-560,3-11-104,4-1 0,-3-5-112,3-1-40,-1 5-184,0 0-640,-3 4 720,-2 1-104,-4 1-56</inkml:trace>
  <inkml:trace contextRef="#ctx0" brushRef="#br0" timeOffset="2">98 1968 11506,'3'69'1009,"0"1"-689,-3 0-136,0-2 600,0-4-472,3-6-112,1-2-56,-1-9-264,0-3-376,-3-5 424,0-3-64,0-2-72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47.508"/>
    </inkml:context>
    <inkml:brush xml:id="br0">
      <inkml:brushProperty name="width" value="0.035" units="cm"/>
      <inkml:brushProperty name="height" value="0.035" units="cm"/>
      <inkml:brushProperty name="color" value="#E71224"/>
    </inkml:brush>
  </inkml:definitions>
  <inkml:trace contextRef="#ctx0" brushRef="#br0">1 147 7314,'8'-26'391,"-5"18"-683,-1 0 0,1 0 1,1 0-1,-1 0 0,2 1 0,6-11 1,-10 16 191,-1 0 0,1 0 0,0 1 0,-1-1 0,1 0 1,-1 0-1,0 0 0,1 0 0,-1 0 0,0 0 1,0 0-1,0 1 0,-1-1 0,1 0 0,-1-4 1,-7-16 7543,8 22-7373,0 0-1,-1 0 1,1 0-1,0 0 1,0 0-1,-1 0 1,1 0-1,0 0 1,-1 0-1,1 1 1,0-1-1,-1 0 1,1 0-1,0 0 1,0 0-1,-1 0 1,1 1-1,0-1 1,0 0-1,-1 0 1,1 1-1,0-1 1,0 0-1,0 0 1,-1 1-1,1-1 1,0 0-1,0 0 1,0 1-1,0-1 1,0 0-1,0 1 1,-7 10 312,4-5-371,1 0-1,0 0 1,0 0 0,0 1-1,1-1 1,0 0-1,0 1 1,1-1-1,0 8 1,1 9-147,7 28 0,0 16 120,-6-41-182,2 0-1,1-1 1,10 34-1,-8-34-680,0 0 0,-2 1 0,3 40 0,-9-30 2095,-11 69-1,6-67-639,-1 55 0,-17 267-232,7-162-1615,14-167 1067,0-1-58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48.009"/>
    </inkml:context>
    <inkml:brush xml:id="br0">
      <inkml:brushProperty name="width" value="0.035" units="cm"/>
      <inkml:brushProperty name="height" value="0.035" units="cm"/>
      <inkml:brushProperty name="color" value="#E71224"/>
    </inkml:brush>
  </inkml:definitions>
  <inkml:trace contextRef="#ctx0" brushRef="#br0">1 1 8898,'2'77'504,"1"-8"-888,0-14 392,3-8 224,0-11-312</inkml:trace>
  <inkml:trace contextRef="#ctx0" brushRef="#br0" timeOffset="1">92 874 7754,'3'79'536,"3"-6"-672,-2-7 120,-1-9 320,3-8-296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48.574"/>
    </inkml:context>
    <inkml:brush xml:id="br0">
      <inkml:brushProperty name="width" value="0.035" units="cm"/>
      <inkml:brushProperty name="height" value="0.035" units="cm"/>
      <inkml:brushProperty name="color" value="#E71224"/>
    </inkml:brush>
  </inkml:definitions>
  <inkml:trace contextRef="#ctx0" brushRef="#br0">8 0 12043,'3'103'1352,"0"-2"-920,-3-5-224,-2-9 1296,2-7-1320,-1-5-144,1-11-304,-2-3-176,-2-11-1504,4-3 1648,-3 0-264,3 5-233</inkml:trace>
  <inkml:trace contextRef="#ctx0" brushRef="#br0" timeOffset="1">2 1646 10346,'2'90'648,"-2"-8"-648,0-5-8,-3-10 232</inkml:trace>
  <inkml:trace contextRef="#ctx0" brushRef="#br0" timeOffset="2">8 2730 10826,'3'115'1009,"-3"-3"-689,1-3-168,-1-7 896,0-5-784,-3-11-192,3-7-24,-2-13-48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49.152"/>
    </inkml:context>
    <inkml:brush xml:id="br0">
      <inkml:brushProperty name="width" value="0.035" units="cm"/>
      <inkml:brushProperty name="height" value="0.035" units="cm"/>
      <inkml:brushProperty name="color" value="#E71224"/>
    </inkml:brush>
  </inkml:definitions>
  <inkml:trace contextRef="#ctx0" brushRef="#br0">15 0 11803,'0'98'824,"-2"-1"-656,-1 1-56,-1-8 288,4-4-176,-1-13-88,-2-8-72,1-11-384,4-2-496,-2-5 720,1-1-128,1 4-128</inkml:trace>
  <inkml:trace contextRef="#ctx0" brushRef="#br0" timeOffset="1">41 1507 11634,'5'97'929,"-2"-7"-721,-1-5-152,-2-13-400,0-6-601,-2-10 857,-1-2-216,-1-5-208</inkml:trace>
  <inkml:trace contextRef="#ctx0" brushRef="#br0" timeOffset="2">61 2774 5745,'5'96'480,"-2"-6"-480,0-5-16,-3-11 128</inkml:trace>
  <inkml:trace contextRef="#ctx0" brushRef="#br0" timeOffset="3">106 4320 11650,'-15'351'2418,"12"-308"-1344,2 0-1,1 0 1,11 67 0,-7-79 410,0 34 0,-22-85-2700,12 11 945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50.921"/>
    </inkml:context>
    <inkml:brush xml:id="br0">
      <inkml:brushProperty name="width" value="0.035" units="cm"/>
      <inkml:brushProperty name="height" value="0.035" units="cm"/>
      <inkml:brushProperty name="color" value="#E71224"/>
    </inkml:brush>
  </inkml:definitions>
  <inkml:trace contextRef="#ctx0" brushRef="#br0">0 0 7794,'11'6'688,"-3"3"-448,4-1-96,0 4 424,6-2-280,-1 3-88,2-3 0,-2 1-64,1 2-48,2-1-56,0-1-128,5 2-504,1 0-672,1 1 1064,4 0-152,2 2-160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51.387"/>
    </inkml:context>
    <inkml:brush xml:id="br0">
      <inkml:brushProperty name="width" value="0.035" units="cm"/>
      <inkml:brushProperty name="height" value="0.035" units="cm"/>
      <inkml:brushProperty name="color" value="#E71224"/>
    </inkml:brush>
  </inkml:definitions>
  <inkml:trace contextRef="#ctx0" brushRef="#br0">0 0 8002,'17'9'412,"1"-1"1,0-1 0,0-1-1,0 0 1,1-2 0,24 4-1,-38-8-223,0 1-1,0 1 0,0-1 1,-1 0-1,1 1 0,0 0 0,0 0 1,-1 1-1,0-1 0,1 1 1,5 5-1,3 3 212,0 2 1,11 14 0,-16-18-329,1 1 0,0-1 1,0 0-1,0-1 0,17 10 1,1-1 288,32 27 1,23 13 147,119 76 606,-188-121-1273,-34-17-53,-2-4 107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53.405"/>
    </inkml:context>
    <inkml:brush xml:id="br0">
      <inkml:brushProperty name="width" value="0.035" units="cm"/>
      <inkml:brushProperty name="height" value="0.035" units="cm"/>
      <inkml:brushProperty name="color" value="#E71224"/>
    </inkml:brush>
  </inkml:definitions>
  <inkml:trace contextRef="#ctx0" brushRef="#br0">10 25 12347,'-8'-18'1814,"7"12"-837,8 12 232,17 23-910,2-1 0,1-1-1,1-1 1,1-1-1,1-2 1,1-1-1,63 33 1,-58-37-197,148 81 604,-149-77-530,-1 1 1,-1 1-1,33 33 1,-35-27-117,1-1 1,1-2-1,1-2 0,2-1 1,50 26-1,-30-21-55,-24-12 19,52 21 1,-59-30-23,-1 2 0,-1 1 0,0 1 0,39 27 0,-1 6-8,-34-23 5,1-1 0,1-2 1,43 21-1,36 9-23,-2 5-1,156 104 1,19 32-132,-128-88 68,-142-95 87,399 251-28,-204-139 8,-164-90 24,-1 1 0,62 59 0,-80-67-6,1-2-1,1 0 0,45 26 0,90 38 16,25 15-10,-4 32 4,-32-22-3,-110-82-3,352 251-9,71 26 7,-297-204-17,233 125 44,-275-159-22,220 131-73,183 94-112,-235-163 43,-15-9 24,73 36 79,-35-16 578,-294-133-342,-16-7-214,-11-7-340,-19-12 131,10 2 80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54.332"/>
    </inkml:context>
    <inkml:brush xml:id="br0">
      <inkml:brushProperty name="width" value="0.035" units="cm"/>
      <inkml:brushProperty name="height" value="0.035" units="cm"/>
      <inkml:brushProperty name="color" value="#E71224"/>
    </inkml:brush>
  </inkml:definitions>
  <inkml:trace contextRef="#ctx0" brushRef="#br0">48 0 16884,'-2'2'182,"1"0"1,0 0-1,-1 1 1,1-1-1,0 0 1,0 1-1,0-1 1,0 1-1,1-1 0,-1 1 1,1-1-1,0 1 1,-1 3-1,-1 5 248,-10 60 1559,-6 124 0,15 76-2018,4-168-723,0-211-6534,1-5 3989,6-114 5109,-8 208-692,0 14-520,0 0 1,0 0-1,0 0 1,1 0-1,0 0 1,2-9 0,-3 14-568,0 0-1,0 0 1,0 0 0,0 0 0,0 0 0,0 0 0,0-1 0,0 1 0,0 0 0,0 0 0,0 0 0,0 0 0,1 0 0,-1 0 0,0 0 0,0 0 0,0 0 0,0 0 0,0 0 0,0-1 0,0 1 0,0 0 0,0 0 0,1 0 0,-1 0 0,0 0 0,0 0 0,0 0 0,0 0 0,0 0 0,0 0 0,0 0 0,0 0 0,1 0 0,-1 0 0,0 0 0,0 0 0,0 0 0,0 0 0,0 0 0,0 0 0,0 0 0,0 0 0,1 0 0,-1 1 0,0-1 0,0 0 0,0 0 0,0 0 0,0 0 0,0 0 0,0 0 0,0 0 0,0 0 0,0 0-1,0 0 1,1 1 0,5 8 761,3 13-373,32 84 61,-21-61-1178,-3 0 0,22 91 0,-35-105 357,-4-6-105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54.849"/>
    </inkml:context>
    <inkml:brush xml:id="br0">
      <inkml:brushProperty name="width" value="0.035" units="cm"/>
      <inkml:brushProperty name="height" value="0.035" units="cm"/>
      <inkml:brushProperty name="color" value="#E71224"/>
    </inkml:brush>
  </inkml:definitions>
  <inkml:trace contextRef="#ctx0" brushRef="#br0">6 227 16404,'-4'-13'2104,"2"-1"-1304,2-5-272,2-1 1473,5-4-1073,4 4-144,5-2-272,0 1-192,4 2-592,1 0-328,-1 6 504,-1 5-96,-3-6-72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0.552"/>
    </inkml:context>
    <inkml:brush xml:id="br0">
      <inkml:brushProperty name="width" value="0.025" units="cm"/>
      <inkml:brushProperty name="height" value="0.025" units="cm"/>
    </inkml:brush>
  </inkml:definitions>
  <inkml:trace contextRef="#ctx0" brushRef="#br0">0 20 4292,'0'0'15946,"2"0"-15754,48-4 60,102 4 1,-18 2-2114,-39-11-4582,-58 1-198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55.349"/>
    </inkml:context>
    <inkml:brush xml:id="br0">
      <inkml:brushProperty name="width" value="0.035" units="cm"/>
      <inkml:brushProperty name="height" value="0.035" units="cm"/>
      <inkml:brushProperty name="color" value="#E71224"/>
    </inkml:brush>
  </inkml:definitions>
  <inkml:trace contextRef="#ctx0" brushRef="#br0">162 17 18428,'0'-2'200,"9"-12"910,-9 14-1087,0 0-1,0 0 1,0 0-1,0 0 0,0 1 1,0-1-1,0 0 0,0 0 1,0 0-1,0 0 1,0 1-1,0-1 0,0 0 1,1 0-1,-1 0 0,0 0 1,0 0-1,0 0 1,0 0-1,0 1 0,0-1 1,1 0-1,-1 0 0,0 0 1,0 0-1,0 0 0,0 0 1,1 0-1,-1 0 1,0 0-1,0 0 0,0 0 1,0 0-1,1 0 0,-1 0 1,0 0-1,0 0 1,0 0-1,0 0 0,1 0 1,-1 0-1,0 0 0,0 0 1,0 0-1,0 0 1,0-1-1,1 1 0,-1 0 1,0 0-1,0 0 0,0 0 1,0 0-1,0 0 0,0 0 1,1-1-1,-1 1 1,0 0-1,0 0 0,0 0 1,0 0-1,0 0 0,0-1 1,0 1-1,0 0 1,54 233 2715,0 2-5199,-52-224 2014,3 21-602,-5-30 873,0-1 0,0 1 0,0-1 0,0 1 0,0-1 1,-1 1-1,1-1 0,0 1 0,-1-1 0,1 1 0,-1-1 0,1 0 0,-1 1 0,1-1 0,-1 0 1,-1 2-1,1-2 45,1-1 1,-1 1 0,0-1 0,0 0-1,1 0 1,-1 1 0,0-1-1,0 0 1,0 0 0,1 0 0,-1 0-1,0 0 1,0 0 0,0 0-1,1 0 1,-1 0 0,0 0 0,0 0-1,0 0 1,1-1 0,-1 1 0,0 0-1,0 0 1,1-1 0,-1 1-1,0-1 1,0 0 0,-22-15-1438,21 14 1386,-31-27-505,-51-56 0,59 56 2034,3 0-1,-28-47 0,46 70-1079,1 0 0,0 0 0,0 0 0,1-1-1,0 1 1,0-1 0,0 1 0,1-1 0,0 0 0,0 0 0,1 1-1,0-1 1,1-13 0,1 13-55,0 0-1,0-1 0,0 1 1,1 0-1,0 0 0,1 1 1,0-1-1,0 1 1,0-1-1,1 1 0,-1 1 1,8-8-1,-4 6-121,0 0-1,0 0 1,1 0-1,0 1 1,0 1-1,0-1 0,1 1 1,-1 1-1,1 0 1,0 0-1,1 1 1,-1 1-1,0-1 1,1 2-1,0-1 1,-1 2-1,15-1 1,-17 2-68,0 0 0,-1 0 0,1 0 0,0 1 0,0 0 0,-1 1 0,1 0 0,-1 0-1,0 0 1,1 1 0,-2 0 0,1 1 0,0-1 0,-1 1 0,0 1 0,0-1 0,-1 1 0,1 0 0,-1 0 0,-1 0 0,1 1 0,-1 0 0,6 13 0,-5-8 120,-1 1 0,0 0 0,-1 1 0,-1-1 0,0 0 1,-1 1-1,0-1 0,-1 1 0,0-1 0,-1 1 0,-1-1 0,0 1 0,-6 15 0,3-7 66,-2-1-1,-1-1 1,-1 1-1,0-1 0,-1-1 1,-2 0-1,-18 25 1,25-38-194,0 0 0,-1 0 1,0 0-1,0-1 0,-1 0 0,0 0 1,0-1-1,-9 5 0,14-8-78,1 0 0,-1 0 0,0 0 0,0 0 0,0-1 0,1 1 0,-1-1 0,0 0 0,0 1 0,0-1 0,0 0 0,0 0-1,0 0 1,0 0 0,1-1 0,-1 1 0,0 0 0,0-1 0,0 1 0,0-1 0,1 0 0,-1 0 0,0 1 0,1-1 0,-1 0 0,0 0 0,1-1 0,-1 1 0,1 0-1,0 0 1,-1-1 0,1 1 0,0-1 0,0 1 0,0-1 0,0 0 0,0 1 0,0-1 0,0 0 0,0-3 0,-1-1-83,0-1 0,0 1 0,1-1-1,0 0 1,0 0 0,1 0 0,0 0 0,0 0 0,2-11 0,5-14-505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4:55.886"/>
    </inkml:context>
    <inkml:brush xml:id="br0">
      <inkml:brushProperty name="width" value="0.035" units="cm"/>
      <inkml:brushProperty name="height" value="0.035" units="cm"/>
      <inkml:brushProperty name="color" value="#E71224"/>
    </inkml:brush>
  </inkml:definitions>
  <inkml:trace contextRef="#ctx0" brushRef="#br0">0 2 19076,'0'-2'1968,"3"5"-1423,1 13-209,2 5 1440,3 14-1248,1 5-136,1 10-176,2 2-160,-1-1-528,1 2-488,-5-8 808,-1-4-152,-1-19-120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2.821"/>
    </inkml:context>
    <inkml:brush xml:id="br0">
      <inkml:brushProperty name="width" value="0.035" units="cm"/>
      <inkml:brushProperty name="height" value="0.035" units="cm"/>
      <inkml:brushProperty name="color" value="#E71224"/>
    </inkml:brush>
  </inkml:definitions>
  <inkml:trace contextRef="#ctx0" brushRef="#br0">22 630 13963,'0'1'112,"-1"-1"1,0 0-1,1 1 0,-1-1 0,1 0 1,-1 0-1,0 0 0,1 0 0,-1 1 1,0-1-1,0 0 0,1 0 0,-1 0 1,0 0-1,1-1 0,-1 1 1,0 0-1,1 0 0,-1 0 0,1 0 1,-1-1-1,0 1 0,1 0 0,-1-1 1,1 1-1,-1 0 0,0-1 1,1 1-1,-1-1 0,1 1 0,-1-1 1,1 1-1,-1-1 0,1-1 59,0 0 0,0 1-1,-1-1 1,2 1 0,-1-1 0,0 0-1,0 1 1,0-1 0,1 1 0,-1-1-1,1 0 1,-1 1 0,2-2 0,3-9 444,1 1-1,11-16 1,41-67 409,10-16-707,-55 93-305,0 1 1,1 0-1,0 0 1,18-13-1,-23 22-13,1 0 0,-1 1-1,1 0 1,1 1 0,-1 0 0,1 1-1,13-4 1,85-15-3,-42 10 54,-27 4 76,70-6 0,-90 14-71,0 1 0,0 0 0,0 2 1,0 0-1,30 8 0,-20-2 4,1-1 0,-1-1 0,1-2 0,49 1 0,-68-5-11,-1-1 0,1 0 0,-1 0 0,0-2 0,1 1 0,-1-1 0,0-1-1,-1 0 1,1 0 0,-1-1 0,0-1 0,0 0 0,0 0 0,-1 0 0,16-15 0,-19 14-78,0 0 0,0 0 1,0 0-1,-1-1 1,-1 0-1,1 0 0,-1 0 1,4-10-1,-7 13-1096,1 0-1,-1 0 1,0 0-1,-1-1 1,1-6-1,-3 15-883,1 1 894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3.410"/>
    </inkml:context>
    <inkml:brush xml:id="br0">
      <inkml:brushProperty name="width" value="0.035" units="cm"/>
      <inkml:brushProperty name="height" value="0.035" units="cm"/>
      <inkml:brushProperty name="color" value="#E71224"/>
    </inkml:brush>
  </inkml:definitions>
  <inkml:trace contextRef="#ctx0" brushRef="#br0">22 71 11330,'0'0'1430,"-8"9"2966,-6 8-2493,14-17-1883,1 0 1,-1 1-1,0-1 1,0 0-1,0 0 1,0 1-1,0-1 1,0 0-1,0 1 1,0-1-1,0 0 0,0 0 1,1 1-1,-1-1 1,0 0-1,0 0 1,0 1-1,1-1 1,-1 0-1,0 0 1,0 0-1,1 1 1,-1-1-1,0 0 1,0 0-1,1 0 1,-1 0-1,0 0 1,1 1-1,-1-1 0,0 0 1,0 0-1,1 0 1,-1 0-1,0 0 1,1 0-1,-1 0 1,0 0-1,1 0 1,-1 0-1,0 0 1,0 0-1,1-1 1,-1 1-1,0 0 1,1 0-1,-1 0 1,0 0-1,0 0 1,1 0-1,-1-1 0,1 1 1,17-7 477,41-25 638,-45 23-996,1 1 1,1 0-1,0 1 1,0 0-1,29-7 1,-28 11-120,0 0 0,0 1 0,-1 1 0,1 1 0,0 0 0,0 1 0,0 1 0,0 1 0,-1 0 0,1 1 0,-1 1 0,0 0 0,0 2 0,-1-1 0,0 2 0,0 0 0,-1 1 0,0 0 0,0 1 0,15 15 0,-5-1 10,-2 1 0,0 1 1,-1 1-1,-2 1 0,21 39 0,-23-41 51,1-1-1,1 0 1,38 37 0,-28-33 120,31 43 0,-59-70-338,4 5 405,-5-7-260,0 0 0,0 0 0,0 0 1,0 0-1,0 0 0,0 0 0,0 0 0,-1 0 0,1 0 1,0 0-1,0 0 0,0 0 0,0 0 0,0 0 0,0 0 1,0 0-1,0 0 0,0 1 0,0-1 0,0 0 0,0 0 0,0 0 1,0 0-1,0 0 0,0 0 0,0 0 0,0 0 0,0 0 1,0 0-1,0 0 0,0 0 0,0 0 0,0 0 0,0 0 1,0 1-1,0-1 0,0 0 0,0 0 0,0 0 0,0 0 1,0 0-1,0 0 0,0 0 0,0 0 0,0 0 0,0 0 0,0 0 1,0 0-1,0 0 0,0 0 0,0 1 0,-5-5 63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4.395"/>
    </inkml:context>
    <inkml:brush xml:id="br0">
      <inkml:brushProperty name="width" value="0.035" units="cm"/>
      <inkml:brushProperty name="height" value="0.035" units="cm"/>
      <inkml:brushProperty name="color" value="#E71224"/>
    </inkml:brush>
  </inkml:definitions>
  <inkml:trace contextRef="#ctx0" brushRef="#br0">0 2119 15491,'0'0'47,"0"1"0,0-1 0,0 1 0,1-1 0,-1 1 0,0-1 0,0 1 0,0-1 0,0 0 0,0 1 0,0-1 0,1 1 0,-1-1 0,0 1 0,0-1 0,1 0 0,-1 1 0,0-1 0,1 0 0,-1 1 0,0-1 0,1 0 1,-1 1-1,1-1 0,-1 0 0,0 0 0,1 1 0,-1-1 0,1 0 0,-1 0 0,1 0 0,-1 0 0,1 0 0,-1 1 0,1-1 0,-1 0 0,1 0 0,-1 0 0,1 0 0,-1-1 0,1 1 0,-1 0 0,0 0 0,1 0 0,-1 0 0,1 0 0,-1 0 0,1-1 0,0 1 0,30-15 643,-24 12-391,22-14 98,0-1 1,38-30 0,50-53-111,-2 3-212,714-491 306,-739 535-574,3 5 0,119-46 0,207-49-1444,-141 53 829,-196 59 753,104-56-1,20-28-12,105-55 39,-223 127 127,151-50 1,175-19 279,-149 45 744,-247 63-971,48-15 834,-61 18-912,0 0 0,0 0 0,0-1 0,0 0-1,-1 0 1,1 0 0,-1 0 0,0 0 0,7-8 0,-11 10-82,1 1 0,-1 0 1,0 0-1,0-1 1,1 1-1,-1 0 1,0-1-1,0 1 1,0 0-1,1-1 1,-1 1-1,0 0 0,0-1 1,0 1-1,0 0 1,0-1-1,0 1 1,0-1-1,0 1 1,0 0-1,0-1 1,0 1-1,0-1 0,0 1 1,0 0-1,0-1 1,0 1-1,0 0 1,-1-1-1,1 1 1,0 0-1,0-1 1,0 1-1,-1 0 1,1-1-1,0 1 0,0 0 1,-1-1-1,1 1 1,-18-6-99,-7 5-81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4.942"/>
    </inkml:context>
    <inkml:brush xml:id="br0">
      <inkml:brushProperty name="width" value="0.035" units="cm"/>
      <inkml:brushProperty name="height" value="0.035" units="cm"/>
      <inkml:brushProperty name="color" value="#E71224"/>
    </inkml:brush>
  </inkml:definitions>
  <inkml:trace contextRef="#ctx0" brushRef="#br0">423 29 15435,'12'-26'2214,"-11"24"-1492,-5 10-82,1-3-460,-148 254 1218,103-183-1241,-20 30 145,23-39 287,-57 117 0,102-183-587,-3 4 60,1 1-1,-1 0 1,1 0 0,1 1-1,-2 6 1,3-12-42,-1 1 0,1-1 0,0 0 0,0 0 0,0 1 0,0-1 0,1 0 0,-1 1 0,0-1 0,0 0 0,1 0 0,-1 1 0,1-1 0,-1 0 0,1 0-1,0 0 1,-1 0 0,1 0 0,0 0 0,0 0 0,0 0 0,-1 0 0,1 0 0,0 0 0,0 0 0,0-1 0,1 1 0,-1 0 0,0-1 0,0 1 0,0-1 0,0 1 0,2 0 0,9 0 61,0 1-1,-1-2 1,1 1 0,0-2-1,-1 1 1,1-2 0,0 0-1,14-4 1,-8 3 0,163-27 255,128-27-1064,-220 33 521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6.581"/>
    </inkml:context>
    <inkml:brush xml:id="br0">
      <inkml:brushProperty name="width" value="0.035" units="cm"/>
      <inkml:brushProperty name="height" value="0.035" units="cm"/>
      <inkml:brushProperty name="color" value="#E71224"/>
    </inkml:brush>
  </inkml:definitions>
  <inkml:trace contextRef="#ctx0" brushRef="#br0">75 88 11731,'0'-9'769,"-7"-36"1109,6 43-1663,1 0-1,-1 0 1,1 0-1,-1 0 1,0 0 0,0 0-1,0 0 1,0 0 0,-1 0-1,1 0 1,0 1-1,-1-1 1,1 0 0,-1 1-1,1 0 1,-5-3 0,6 4-181,-1-1 0,0 1 1,1 0-1,-1 0 1,0 0-1,0 0 1,1 0-1,-1 0 1,0 0-1,1 0 1,-1 1-1,0-1 1,1 0-1,-1 0 1,0 0-1,1 1 1,-1-1-1,0 0 1,1 1-1,-1-1 0,1 1 1,-1-1-1,1 1 1,-1-1-1,1 1 1,-1-1-1,1 1 1,-1-1-1,1 1 1,0 0-1,-1-1 1,1 1-1,0-1 1,0 1-1,-1 0 1,1-1-1,0 1 1,0 1-1,-9 32 148,8-30-132,-5 39 73,1 1 0,2 0-1,4 55 1,20 132 579,-16-181-508,-2-18 125,1-1-1,16 62 1,-16-86-16,-1-11-36,2-16 102,0-44 130,-3-111 1,-4 115-444,-3-44-127,7 108 58,-1 1 0,1-1-1,-1 0 1,1 0 0,0 0 0,1 0 0,-1 0-1,1 0 1,0-1 0,0 1 0,0-1-1,5 5 1,-6-7 13,-1 0 1,1 0-1,0 0 0,0-1 1,-1 1-1,1 0 0,0-1 0,0 1 1,0-1-1,0 0 0,0 0 1,0 0-1,0 1 0,0-2 0,-1 1 1,1 0-1,0 0 0,0-1 1,0 1-1,0-1 0,0 1 1,-1-1-1,1 0 0,0 0 0,0 0 1,-1 0-1,1 0 0,-1 0 1,1 0-1,-1 0 0,3-3 0,6-7 59,-1 1 0,-1-1 0,0 0 0,-1-1-1,0 0 1,0 0 0,5-14 0,0 0 140,-8 22 35,-1 10-143,-2 15-65,-1-18-6,0 5-12,0 8 2,1-1-1,0 0 1,0 1-1,2-1 0,0 0 1,8 23-1,-11-37-19,0 0 1,1 0-1,-1 0 0,1 0 0,-1 0 0,0-1 0,1 1 0,-1 0 0,1 0 1,0 0-1,-1-1 0,1 1 0,0 0 0,-1-1 0,1 1 0,0 0 0,0-1 1,0 1-1,0-1 0,-1 0 0,1 1 0,2 0 0,-2-1-27,0-1 0,-1 1 0,1 0 0,0 0 0,0-1 0,-1 1 0,1-1 0,0 1 0,0-1 0,-1 1 0,1-1 0,0 1-1,-1-1 1,1 1 0,-1-1 0,1 0 0,-1 1 0,1-1 0,-1 0 0,1 0 0,3-6-140,-1 0 1,0 0-1,-1 0 1,3-10-1,2-18-128,-4-8-126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7.067"/>
    </inkml:context>
    <inkml:brush xml:id="br0">
      <inkml:brushProperty name="width" value="0.035" units="cm"/>
      <inkml:brushProperty name="height" value="0.035" units="cm"/>
      <inkml:brushProperty name="color" value="#E71224"/>
    </inkml:brush>
  </inkml:definitions>
  <inkml:trace contextRef="#ctx0" brushRef="#br0">0 5 13643,'2'5'199,"0"0"0,1-1 0,-1 1 0,1-1 0,0 0 0,0 0 0,0 0 0,0 0 0,1-1 0,5 6 1,-6-8-165,-1 0 1,1 0-1,-1 0 1,1 0-1,-1 0 1,1-1 0,-1 1-1,1-1 1,0 1-1,-1-1 1,1 0 0,0 0-1,-1 0 1,1-1-1,0 1 1,-1 0 0,1-1-1,0 0 1,-1 0-1,1 0 1,3-1 0,3-3-3,1-1 0,-1 0 1,0 0-1,15-14 1,-9 8 53,-15 12-81,1 0-1,-1 0 0,0-1 1,0 1-1,0 0 0,0 0 1,1 0-1,-1 0 0,0 0 1,0 0-1,0 0 0,1-1 1,-1 1-1,0 0 0,0 0 1,0 0-1,1 0 0,-1 0 1,0 0-1,0 0 0,1 0 1,-1 0-1,0 0 0,0 0 1,0 0-1,1 0 0,-1 0 1,0 0-1,0 1 0,0-1 1,1 0-1,-1 0 0,0 0 1,0 0-1,0 0 0,1 0 1,-1 0-1,0 1 0,4 10 183,-2 20 121,-2-26-242,-1 43 419,0-30-113,1 0 0,1 0 0,3 21 0,-3-37-291,0 1 0,-1 0 0,1-1 0,-1 1 0,0 0 0,0 0 0,0 0 0,0-1 0,-1 1 0,1 0 0,-1 0 0,1-1 0,-1 1 0,0-1-1,0 1 1,0 0 0,0-1 0,-1 1 0,-2 3 0,-2 3 164,-2 0 0,1 0 0,-14 10 0,18-16-190,0 0 1,-1 0-1,1-1 1,-1 1-1,0-1 1,1 0-1,-1 0 1,0 0-1,0-1 1,-1 0-1,1 0 0,-6 2 1,9-3-39,1 0 0,-1 0 0,0 0 1,1 0-1,-1 0 0,1 0 0,-1 0 0,0 0 0,1 0 1,-1 0-1,1 0 0,-1-1 0,1 1 0,-1 0 0,1 0 1,-1 0-1,1-1 0,-1 1 0,1 0 0,-1-1 0,1 1 1,-1 0-1,1-1 0,-1 1 0,1-1 0,0 1 0,-1-1 1,1 1-1,0-1 0,-1 1 0,1-1 0,0 1 0,0-1 1,-1 1-1,1-1 0,0 1 0,0-1 0,0 0 0,0 1 1,0-1-1,0 1 0,0-1 0,0 0 0,0-3 30,1 1 0,0 0-1,0 0 1,0-1 0,0 1 0,3-6-1,9-15 24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7.550"/>
    </inkml:context>
    <inkml:brush xml:id="br0">
      <inkml:brushProperty name="width" value="0.035" units="cm"/>
      <inkml:brushProperty name="height" value="0.035" units="cm"/>
      <inkml:brushProperty name="color" value="#E71224"/>
    </inkml:brush>
  </inkml:definitions>
  <inkml:trace contextRef="#ctx0" brushRef="#br0">35 1 18172,'-12'56'2482,"-7"81"1,16-88-2223,3-1-1,1 1 1,2-1 0,11 50 0,-13-94-255,0 4 6,0-1 0,1 0 0,5 13 0,-7-19-9,0-1 0,0 1-1,0 0 1,1-1-1,-1 1 1,0-1-1,1 1 1,-1-1 0,0 1-1,1 0 1,-1-1-1,1 1 1,-1-1-1,0 1 1,1-1 0,-1 0-1,1 1 1,0-1-1,-1 1 1,1-1 0,-1 0-1,1 0 1,0 1-1,-1-1 1,1 0-1,-1 0 1,1 0 0,0 0-1,-1 1 1,1-1-1,0 0 1,-1 0-1,1 0 1,0-1 0,-1 1-1,1 0 1,0 0-1,-1 0 1,1 0-1,0-1 1,-1 1 0,1 0-1,-1 0 1,1-1-1,-1 1 1,1-1-1,-1 1 1,1 0 0,-1-1-1,1 1 1,-1-1-1,1 1 1,-1-1-1,1-1 1,8-10 5,0-1 1,-1 0 0,0-1-1,-1 1 1,-1-2-1,5-14 1,-4 13-48,24-61-303,43-111-3308,-80 196 2726,-3 8 375</inkml:trace>
  <inkml:trace contextRef="#ctx0" brushRef="#br0" timeOffset="1">165 440 13619,'11'14'1736,"1"2"-1104,1-3-256,0-1 761,4 1-713,2-1-232,-4-4 64,0-2-144,-4-4-256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7.989"/>
    </inkml:context>
    <inkml:brush xml:id="br0">
      <inkml:brushProperty name="width" value="0.035" units="cm"/>
      <inkml:brushProperty name="height" value="0.035" units="cm"/>
      <inkml:brushProperty name="color" value="#E71224"/>
    </inkml:brush>
  </inkml:definitions>
  <inkml:trace contextRef="#ctx0" brushRef="#br0">4 2 11690,'0'0'1201,"-2"-2"-545,1 2 256,4 2-280,1 2 72,2 3-23,0 2 31,2 1 8,1 1-40,2 2-96,2-1-56,0-1-168,0-1-240,1-6 1425,-2-1-1361,-1-3 8,-1-1 64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1.023"/>
    </inkml:context>
    <inkml:brush xml:id="br0">
      <inkml:brushProperty name="width" value="0.025" units="cm"/>
      <inkml:brushProperty name="height" value="0.025" units="cm"/>
    </inkml:brush>
  </inkml:definitions>
  <inkml:trace contextRef="#ctx0" brushRef="#br0">0 64 12780,'0'0'3780,"81"-12"-3140,-31 5-287,7 5-161,9-3-128,7 2-64,-1-1 0,4-1-481,-6-1-1889,-2-1-2018,-4-5-6054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8.745"/>
    </inkml:context>
    <inkml:brush xml:id="br0">
      <inkml:brushProperty name="width" value="0.035" units="cm"/>
      <inkml:brushProperty name="height" value="0.035" units="cm"/>
      <inkml:brushProperty name="color" value="#E71224"/>
    </inkml:brush>
  </inkml:definitions>
  <inkml:trace contextRef="#ctx0" brushRef="#br0">150 432 15523,'0'-2'171,"-1"0"0,1 1-1,-1 0 1,0-1-1,1 1 1,-1-1 0,0 1-1,0 0 1,0-1 0,0 1-1,0 0 1,0 0-1,0 0 1,0 0 0,-1 0-1,1 0 1,0 0 0,-1 0-1,1 0 1,0 1-1,-1-1 1,1 1 0,-1-1-1,-2 0 1,2 1-48,0 0 0,0 1 1,0-1-1,0 0 0,0 1 0,0 0 0,0-1 1,0 1-1,0 0 0,0 0 0,0 0 1,0 0-1,1 0 0,-1 0 0,0 1 0,1-1 1,-1 1-1,-1 2 0,-6 6-54,0 1-1,1 0 1,0 0 0,1 1-1,0 0 1,1 0-1,1 0 1,0 1 0,0 0-1,1 0 1,1 0 0,-3 27-1,5-40-67,1 0 1,0 1-1,0-1 0,0 1 0,0-1 0,0 1 0,0-1 0,0 0 1,0 1-1,0-1 0,0 1 0,0-1 0,0 1 0,0-1 1,0 0-1,0 1 0,0-1 0,0 1 0,0-1 0,1 0 0,-1 1 1,0-1-1,0 1 0,0-1 0,1 0 0,-1 1 0,0-1 1,0 0-1,1 1 0,-1-1 0,0 0 0,1 0 0,-1 1 0,1-1 1,-1 0-1,0 0 0,1 0 0,-1 1 0,1-1 0,-1 0 1,0 0-1,1 0 0,-1 0 0,1 0 0,-1 0 0,1 0 1,-1 0-1,0 0 0,1 0 0,-1 0 0,1 0 0,-1 0 0,0 0 1,1 0-1,-1-1 0,1 1 0,-1 0 0,0 0 0,1-1 0,2 0 9,0-1 0,0 0-1,0 0 1,0 0-1,-1-1 1,5-3-1,2-5 18,-1 0 0,-1-1 0,1 1 0,-2-1 0,8-19 0,20-66 101,-20 54-108,-14 43-22,0 1 1,0-1-1,0 0 1,0 0-1,0 0 1,0 1-1,0-1 1,1 0-1,-1 0 1,0 0-1,0 0 1,0 0-1,0 1 1,1-1-1,-1 0 1,0 0-1,0 0 1,0 0-1,0 0 1,1 0-1,-1 0 1,0 0-1,0 0 1,0 0-1,1 0 1,-1 0-1,0 0 1,0 0-1,1 0 1,-1 0-1,0 0 1,0 0-1,0 0 1,1 0-1,-1 0 1,0 0-1,0 0 1,0 0-1,1 0 1,-1 0-1,0 0 1,0-1-1,0 1 1,0 0-1,1 0 1,-1 0-1,0 0 1,0 0-1,0-1 1,0 1-1,0 0 1,0 0-1,1 0 1,-1-1-1,0 1 1,0 0-1,0 0 1,0-1-1,7 25-53,-6-18 25,0-5 27,-1 0 0,0 1 0,1-1-1,-1 0 1,1 0 0,0 0 0,-1 0-1,1 0 1,0 0 0,-1 0-1,1 0 1,0 0 0,0 0 0,0 0-1,0 0 1,0-1 0,2 2 0,-2-2 3,-1 0 0,1 1-1,0-1 1,0 0 0,0 0 0,0 0 0,-1 0 0,1 0 0,0 0 0,0-1 0,0 1 0,0 0 0,-1 0-1,1 0 1,0-1 0,0 1 0,0 0 0,-1-1 0,2 0 0,2-2 7,0-1 1,0 1-1,0-1 1,0 0-1,-1 0 1,6-8-1,11-19 49,-1-2-1,-2 0 1,-1-1-1,-1 0 1,-2-1-1,-1-1 1,6-39-1,-16 68-41,-1 3-6,0 0-1,0 0 1,0 0-1,-1-1 1,1 1-1,-1 0 1,0 0 0,0-1-1,-1 1 1,1 0-1,-1-1 1,-2-6-1,3 11-7,0 0 0,0 0 0,-1-1 0,1 1 0,0 0 0,0 0 0,0 0 0,0 0 0,0-1 0,-1 1 0,1 0 0,0 0 0,0 0 0,0 0 0,-1 0 0,1 0 0,0 0 0,0-1 0,0 1 0,-1 0 0,1 0 0,0 0 0,0 0 0,0 0 0,-1 0 0,1 0 0,0 0 0,0 0 0,-1 0 0,1 0 0,0 0 0,0 0 0,0 0 0,-1 1 0,1-1 0,0 0 0,0 0 0,-8 8-9,-4 14-15,5-4 21,1-1 1,1 1-1,1 1 0,1-1 0,-2 21 0,4-25 21,0 0-1,2 0 0,-1 0 0,2-1 0,-1 1 0,2 0 0,6 21 0,-8-32-6,0 0 1,0 0-1,0-1 0,1 1 0,-1 0 1,1 0-1,-1-1 0,1 1 0,0-1 0,0 0 1,0 1-1,0-1 0,1 0 0,-1 0 1,0 0-1,1-1 0,0 1 0,-1 0 1,1-1-1,0 0 0,0 0 0,0 1 1,0-2-1,0 1 0,0 0 0,3 0 1,-1-1 9,1-1 1,-1 1-1,1-1 1,-1 0-1,0-1 1,1 1 0,-1-1-1,0 0 1,0 0-1,0-1 1,0 1-1,-1-1 1,8-6 0,11-11 66,0-1 1,-2-1 0,-1-1-1,0-1 1,30-50 0,-19 29-47,-31 45-42,0 0-1,0-1 0,0 1 1,0 0-1,0 0 0,1 0 0,-1-1 1,0 1-1,0 0 0,0 0 1,0-1-1,0 1 0,0 0 0,0 0 1,1 0-1,-1 0 0,0-1 1,0 1-1,0 0 0,0 0 0,1 0 1,-1 0-1,0 0 0,0-1 1,0 1-1,1 0 0,-1 0 0,0 0 1,0 0-1,0 0 0,1 0 1,-1 0-1,0 0 0,0 0 0,1 0 1,-1 0-1,0 0 0,0 0 1,0 0-1,1 0 0,-1 0 0,0 0 1,1 0-1,-1 13-25,-6 26 4,5-33 25,0-1 0,-2 11 10,0 1-1,0 0 1,2 0-1,0 0 1,1 0-1,4 29 1,-4-45-7,0 0-1,1 0 1,-1 0 0,0 0 0,0 0-1,1 0 1,-1 0 0,0 0 0,1 0-1,-1 0 1,1 0 0,0-1 0,-1 1-1,1 0 1,-1 0 0,1-1-1,1 2 1,-2-2-13,1 0-1,-1 0 1,1 0 0,-1 0-1,0 0 1,1 0-1,-1 0 1,0 0 0,1 0-1,-1-1 1,1 1-1,-1 0 1,0 0-1,1 0 1,-1 0 0,0 0-1,1-1 1,-1 1-1,0 0 1,1 0 0,-1-1-1,0 1 1,1 0-1,-1-1 1,0 1 0,0 0-1,1-1 1,1-2-183,0-1 1,0 1 0,0 0-1,-1-1 1,1 0 0,1-6-1,-1-1-130,0-1 0,-1 0 0,0 0-1,-1 1 1,-1-14 0,-2-9-352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9.246"/>
    </inkml:context>
    <inkml:brush xml:id="br0">
      <inkml:brushProperty name="width" value="0.035" units="cm"/>
      <inkml:brushProperty name="height" value="0.035" units="cm"/>
      <inkml:brushProperty name="color" value="#E71224"/>
    </inkml:brush>
  </inkml:definitions>
  <inkml:trace contextRef="#ctx0" brushRef="#br0">0 27 15971,'3'4'1489,"-2"0"-1161,5 1-192,4-3 528,6 0-824,1-4-1648,5 0 1616,-1-7-273,5-1-207</inkml:trace>
  <inkml:trace contextRef="#ctx0" brushRef="#br0" timeOffset="1">261 1 13979,'-4'10'1039,"-1"0"-1,0-1 1,-10 14-1,10-16-436,0 0 0,1 0 0,0 1 0,0-1-1,0 1 1,-3 14 0,7-22-599,0 1 1,-1-1-1,1 1 0,0-1 0,0 0 0,0 1 1,0-1-1,1 1 0,-1-1 0,0 1 0,0-1 1,0 0-1,0 1 0,0-1 0,0 1 0,1-1 1,-1 0-1,0 1 0,0-1 0,1 1 0,-1-1 1,0 0-1,1 0 0,-1 1 0,0-1 0,1 0 1,-1 1-1,0-1 0,1 0 0,-1 0 1,0 0-1,1 1 0,-1-1 0,1 0 0,-1 0 1,1 0-1,-1 0 0,0 0 0,1 0 0,-1 0 1,1 0-1,-1 0 0,1 0 0,-1 0 0,0 0 1,1 0-1,-1 0 0,1 0 0,-1 0 0,0-1 1,1 1-1,-1 0 0,1-1 0,30-8-793,-24 6 618,14-4-120,1 2-1,-1 0 1,1 1 0,1 2 0,-1 0 0,0 1 0,0 1 0,1 1 0,-1 1 0,0 1 0,31 9 0,-51-12 335,0 1 1,0-1-1,0 1 1,0 0 0,0 0-1,0 0 1,0 0-1,0 0 1,0 0-1,-1 1 1,1-1-1,0 0 1,-1 1-1,1 0 1,-1-1-1,0 1 1,3 3-1,-4-4 24,0 1-1,1 0 0,-1-1 0,0 1 0,0 0 0,0 0 0,0-1 1,0 1-1,0 0 0,-1-1 0,1 1 0,-1 0 0,1-1 1,-1 1-1,1-1 0,-1 1 0,0-1 0,0 1 0,0-1 0,0 1 1,0-1-1,0 0 0,-2 2 0,-11 13 399,-2 0 1,0-1-1,-1-1 1,0 0-1,-1-2 1,0 0-1,-1-1 1,-32 14-1,48-24-521,0 0-1,0 0 1,0 0 0,0 0 0,-1 0 0,1-1-1,0 1 1,-1-1 0,1 0 0,-4 0 0,6 0 12,0-1 1,0 1 0,0-1-1,-1 1 1,1 0 0,0-1-1,0 0 1,0 1 0,1-1-1,-1 0 1,0 1 0,0-1-1,0 0 1,0 0 0,1 0 0,-1 0-1,0 0 1,1 0 0,-1 0-1,1 0 1,-1 0 0,1 0-1,-1 0 1,1 0 0,0 0-1,-1 0 1,1 0 0,0 0-1,0-1 1,0 1 0,0-2-1,0-20-360,4-3-162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29.697"/>
    </inkml:context>
    <inkml:brush xml:id="br0">
      <inkml:brushProperty name="width" value="0.035" units="cm"/>
      <inkml:brushProperty name="height" value="0.035" units="cm"/>
      <inkml:brushProperty name="color" value="#E71224"/>
    </inkml:brush>
  </inkml:definitions>
  <inkml:trace contextRef="#ctx0" brushRef="#br0">16 489 13395,'-6'29'1943,"3"-17"-1323,1 0-1,0 0 1,0 13-1,2-23-541,0 0 0,-1 0-1,1-1 1,1 1 0,-1 0-1,0 0 1,0-1-1,1 1 1,-1 0 0,1 0-1,-1-1 1,1 1 0,0-1-1,0 1 1,0 0-1,0-1 1,0 0 0,0 1-1,0-1 1,0 0 0,0 1-1,1-1 1,-1 0-1,1 0 1,-1 0 0,4 2-1,-3-3-45,1 1 0,0-1 0,0 0-1,0 0 1,0 0 0,-1 0 0,1 0-1,0-1 1,0 1 0,0-1 0,-1 0 0,1 0-1,0 0 1,-1 0 0,1 0 0,-1-1 0,1 1-1,-1-1 1,0 1 0,4-5 0,7-4 33,-1-1 0,13-15 1,-24 25-55,16-20 38,0-1 1,-1-1-1,-1-1 0,-1 0 1,-1 0-1,14-39 0,-15 31-24,-2 0 0,-2 0-1,-1-1 1,-1 0 0,1-34 0,-6 51 8,-1 1-1,-2-17 1,2 28-23,-1 0 0,0 1 0,0-1-1,0 0 1,0 0 0,0 0-1,-1 1 1,1-1 0,-1 1-1,0-1 1,-1 1 0,1 0 0,-3-3-1,4 5-4,0 0 0,0 0-1,0 0 1,0 1 0,0-1 0,0 0-1,0 1 1,0-1 0,0 1-1,0-1 1,-1 1 0,1-1-1,0 1 1,0 0 0,0 0 0,-1-1-1,1 1 1,0 0 0,0 0-1,-1 0 1,0 1 0,-1-1 5,0 1 0,0 0-1,1 0 1,-1 0 0,1 1 0,-1-1 0,1 1 0,0-1-1,-3 3 1,-4 4 42,1 0 0,0 1 0,-11 15 0,6-6 33,1 0 0,1 1 0,1 0 0,0 1 0,2 0 0,0 1 0,-9 40 0,16-59-72,1 0 0,-1 1 0,1-1 1,0 1-1,0-1 0,0 1 0,0-1 1,1 1-1,-1-1 0,2 4 0,-2-5-9,0 0 1,1 0-1,-1 0 0,1 0 1,-1-1-1,1 1 0,0 0 1,-1 0-1,1-1 0,0 1 1,-1 0-1,1-1 0,0 1 0,0-1 1,0 1-1,0-1 0,0 1 1,1 0-1,3 0-5,0-1-1,0 1 1,1-1-1,-1 0 1,0 0 0,0-1-1,0 0 1,7-1 0,-5 1-16,0 0 0,0 0 0,0 0 0,1 1 0,-1 1 0,0-1 0,0 1 0,0 0 0,0 1 0,0 0 0,0 0 0,8 3 0,-11-3 14,0 1 0,0-1 1,-1 1-1,1-1 0,-1 1 0,1 0 0,-1 0 0,0 1 1,0-1-1,0 1 0,0-1 0,-1 1 0,0 0 0,0 0 0,0 0 1,0 0-1,0 1 0,-1-1 0,0 0 0,2 8 0,-2-6-43,-1 0-1,1 0 0,-1 0 1,0 0-1,0 0 0,0 1 1,-1-1-1,0 0 0,-1 0 1,1 0-1,-5 9 0,-2-1-55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1.118"/>
    </inkml:context>
    <inkml:brush xml:id="br0">
      <inkml:brushProperty name="width" value="0.035" units="cm"/>
      <inkml:brushProperty name="height" value="0.035" units="cm"/>
      <inkml:brushProperty name="color" value="#E71224"/>
    </inkml:brush>
  </inkml:definitions>
  <inkml:trace contextRef="#ctx0" brushRef="#br0">39 13 18612,'3'-8'1744,"0"3"-1328,-6 17-152,-7 12 769,3 16-481,0 7-104,0 11-208,4 2-64,3 2-40,4-1-32,2-8-296,0-3-240,-4-12-544,1-7-801,-6-9 1425,-7-4-288,-5-3-240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1.652"/>
    </inkml:context>
    <inkml:brush xml:id="br0">
      <inkml:brushProperty name="width" value="0.035" units="cm"/>
      <inkml:brushProperty name="height" value="0.035" units="cm"/>
      <inkml:brushProperty name="color" value="#E71224"/>
    </inkml:brush>
  </inkml:definitions>
  <inkml:trace contextRef="#ctx0" brushRef="#br0">35 668 15907,'2'8'1849,"3"-6"-1113,11-4-160,7-6 1024,14-6-695,8-5-73,9-8-160,2-1-96,2-7-296,-3-1-216,-6 0-576,-7 2-352,-18 3 720,-8 0-160,-16 1-120</inkml:trace>
  <inkml:trace contextRef="#ctx0" brushRef="#br0" timeOffset="1">18 99 17596,'-14'-5'1944,"11"0"-1144,3 1-336,7-2 1425,6-2-1049,10-2-304,6-2-232,6-1-800,7 0-344,-2 3 672,0-1-176,-3 10-144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2.168"/>
    </inkml:context>
    <inkml:brush xml:id="br0">
      <inkml:brushProperty name="width" value="0.035" units="cm"/>
      <inkml:brushProperty name="height" value="0.035" units="cm"/>
      <inkml:brushProperty name="color" value="#E71224"/>
    </inkml:brush>
  </inkml:definitions>
  <inkml:trace contextRef="#ctx0" brushRef="#br0">1 1 14163,'7'56'2621,"-6"-42"-1854,1 1 0,0-1-1,1 0 1,1 0 0,5 16 0,-8-29-733,-1 0 0,1-1 1,-1 1-1,0 0 0,1 0 1,0 0-1,-1 0 0,1 0 1,-1 0-1,1-1 0,0 1 1,0 0-1,0 0 0,-1-1 1,1 1-1,0-1 0,0 1 1,0-1-1,0 1 0,0-1 1,0 1-1,0-1 0,0 0 1,0 0-1,0 1 0,0-1 1,0 0-1,0 0 0,0 0 1,0 0-1,0 0 0,0 0 1,0-1-1,0 1 0,0 0 1,0 0-1,0-1 0,0 1 1,0-1-1,0 1 0,0-1 1,0 1-1,0-1 0,1 0 1,5-5-23,0 1 0,-1-1 1,0 1-1,8-11 1,-9 11 49,8-10-25,-11 11-38,1 0 0,0 0 0,0 1 0,0-1 0,1 1 0,-1 0 0,1-1 0,0 2-1,0-1 1,0 0 0,6-2 0,-9 5 1,0 0-1,0 0 0,0 0 1,0 0-1,0 0 0,0 1 1,0-1-1,0 0 0,0 1 1,0-1-1,0 0 0,0 1 1,0-1-1,0 1 1,0 0-1,0-1 0,0 1 1,-1 0-1,1-1 0,0 1 1,-1 0-1,1 0 0,0 0 1,-1 0-1,1 0 0,-1-1 1,1 3-1,13 32 14,-10-23-5,-3-8 5,1 0 0,-1 0 0,1 0 0,0 0 1,1 0-1,4 6 0,-6-9-15,-1-1 1,1 1 0,0-1-1,0 1 1,-1-1-1,1 1 1,0-1 0,0 1-1,0-1 1,0 0-1,-1 0 1,1 1 0,0-1-1,0 0 1,0 0-1,0 0 1,0 0 0,0 0-1,0 0 1,0 0-1,0 0 1,0 0 0,-1-1-1,1 1 1,0 0-1,0-1 1,0 1 0,0 0-1,0-1 1,-1 1-1,1-1 1,0 1 0,0-1-1,-1 0 1,1 1-1,0-1 1,0-1 0,10-9-381,-1-1 0,0-1 0,0 0 0,-1 0 0,13-29 0,-13 26 261,6-12-374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2.627"/>
    </inkml:context>
    <inkml:brush xml:id="br0">
      <inkml:brushProperty name="width" value="0.035" units="cm"/>
      <inkml:brushProperty name="height" value="0.035" units="cm"/>
      <inkml:brushProperty name="color" value="#E71224"/>
    </inkml:brush>
  </inkml:definitions>
  <inkml:trace contextRef="#ctx0" brushRef="#br0">1 64 11763,'23'223'4708,"8"105"-729,-27-313-2999,1-22 352,5-33-81,-10 39-1290,4-17 152,56-239-551,-42 194-249,2 1 1,30-61 0,-47 117 612,0 0-1,1 0 1,0 0 0,-1 1-1,2-1 1,-1 1-1,8-6 1,-11 10 67,-1 0 0,1 0 1,0 1-1,0-1 0,0 0 0,0 1 0,0-1 0,1 1 1,-1 0-1,0-1 0,0 1 0,0 0 0,0 0 0,0-1 0,0 1 1,1 0-1,-1 0 0,0 0 0,2 1 0,-2-1 12,1 1 0,-1 0-1,0 0 1,1 0-1,-1-1 1,0 1 0,0 1-1,0-1 1,0 0 0,0 0-1,0 0 1,0 0 0,0 1-1,0-1 1,-1 1 0,1-1-1,0 0 1,-1 1 0,1 1-1,2 6 147,-1 0 0,0 0 0,-1 0 0,0 0 0,0 1-1,-1-1 1,0 0 0,-1 0 0,0 1 0,-1-1 0,-4 17 0,-4 7 884,-26 57 0,34-83-941,-3 4 85,-1 0 0,1 1 0,-10 11-1,26-61-2459,22-42 1248,-12 29 327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3.100"/>
    </inkml:context>
    <inkml:brush xml:id="br0">
      <inkml:brushProperty name="width" value="0.035" units="cm"/>
      <inkml:brushProperty name="height" value="0.035" units="cm"/>
      <inkml:brushProperty name="color" value="#E71224"/>
    </inkml:brush>
  </inkml:definitions>
  <inkml:trace contextRef="#ctx0" brushRef="#br0">38 377 13619,'0'14'878,"0"-1"0,-1 1-1,-1 0 1,0 0 0,-1 0 0,-6 18 0,3-12 490,-5 38 1,10-52-1164,0 4 125,0 0-1,1 1 0,1 15 1,-1-24-295,0-1 1,0 1-1,0-1 1,1 0-1,-1 1 1,1-1 0,-1 0-1,1 0 1,-1 1-1,1-1 1,0 0-1,0 0 1,0 0-1,-1 0 1,3 2-1,-3-3-20,1 0 0,0 1 0,0-1 0,0 0 0,0 1 0,0-1 0,0 0 0,0 0 0,0 0 0,0 0 0,-1 0 0,1 0 0,0 0 0,0 0 1,0 0-1,0 0 0,0-1 0,0 1 0,0 0 0,0-1 0,0 1 0,-1-1 0,1 1 0,0-1 0,1 0 0,5-4-11,1 0 1,-1-1-1,0 0 0,-1-1 1,0 1-1,0-1 1,0-1-1,-1 1 1,6-11-1,37-76-128,-45 88 113,21-55-172,-44 107 267,14-31 86,1-1-1,1 2 0,1-1 1,0 0-1,-2 31 1,5-45-160,0-1 1,0 1-1,0-1 1,0 0 0,0 1-1,0-1 1,0 1 0,0-1-1,0 1 1,0-1 0,0 0-1,0 1 1,0-1 0,1 1-1,-1-1 1,0 1 0,0-1-1,0 0 1,1 1 0,-1-1-1,0 0 1,0 1 0,1-1-1,-1 0 1,0 1 0,1-1-1,-1 0 1,0 0 0,1 1-1,-1-1 1,1 0 0,-1 0-1,0 0 1,1 1 0,-1-1-1,1 0 1,-1 0 0,1 0-1,1 0 4,-1-1 0,1 1-1,0-1 1,-1 1-1,1-1 1,-1 0 0,1 0-1,-1 1 1,0-1 0,3-2-1,30-32 24,-14 10-49,-2 0-1,0-2 1,-2 0-1,-1-1 0,17-46 1,-13 18-101,-1-1 1,9-60-1,-23 100 50,-2 1 0,0-1 0,0 0 0,-2-29 0,-1 46 62,1 0-1,0 0 1,0 0 0,0 0 0,0 0-1,0 0 1,0 0 0,0 0-1,0 0 1,0 0 0,0 0-1,0 0 1,0 0 0,0 0-1,0 0 1,-1 0 0,1 0-1,0 0 1,0 0 0,0 0-1,0 0 1,0 0 0,0 0-1,0 0 1,0 0 0,0 0-1,0 0 1,0 0 0,-1 0-1,1 0 1,0 0 0,0 0-1,0 0 1,0 0 0,0 0-1,0 0 1,0 0 0,0 0-1,0 0 1,0 0 0,0 0-1,0 0 1,0 0 0,0 0-1,-1-1 1,1 1 0,0 0-1,0 0 1,0 0 0,0 0-1,0 0 1,0 0 0,0 0-1,0 0 1,0 0 0,0 0-1,0 0 1,0 0 0,0-1-1,0 1 1,0 0 0,0 0-1,0 0 1,0 0 0,-6 10-26,-4 16 41,-12 42 354,-12 71 0,29-111-201,1 1-1,1 0 1,2 0 0,1 0 0,5 41 0,-4-62-192,0 1 0,1 0 0,0-1 0,1 1 0,0-1 0,0 0 0,0 0 0,1 0 0,1 0 0,-1-1 0,1 1-1,11 10 1,-15-17-44,0 0 0,0 0 0,0 0 0,0-1 0,0 1 0,1-1 0,-1 1 0,0-1 0,1 1 0,-1-1 0,0 0 0,1 1 0,-1-1 0,0 0 0,1 0 0,-1 0 0,0 0 0,1 0 0,-1-1 0,0 1 0,1 0 0,-1 0 0,0-1 0,1 1 0,-1-1 0,0 0 0,0 1 0,1-1-1,-1 0 1,0 1 0,0-1 0,0 0 0,0 0 0,0 0 0,0 0 0,0 0 0,0-2 0,12-13-539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3.577"/>
    </inkml:context>
    <inkml:brush xml:id="br0">
      <inkml:brushProperty name="width" value="0.035" units="cm"/>
      <inkml:brushProperty name="height" value="0.035" units="cm"/>
      <inkml:brushProperty name="color" value="#E71224"/>
    </inkml:brush>
  </inkml:definitions>
  <inkml:trace contextRef="#ctx0" brushRef="#br0">131 0 17476,'-1'4'412,"-1"-1"0,0 1 0,0-1 0,-1 0 1,1 0-1,0 1 0,-1-2 0,0 1 0,0 0 0,-5 4 1,-11 11 823,17-15-1105,-8 8 166,2 0-1,-1 0 1,2 1-1,-9 17 1,16-29-297,0 0 0,0 0-1,0 1 1,0-1 0,-1 0 0,1 0-1,0 0 1,0 0 0,0 0 0,0 1 0,0-1-1,0 0 1,0 0 0,0 0 0,0 0-1,0 0 1,0 1 0,0-1 0,0 0 0,0 0-1,0 0 1,1 0 0,-1 0 0,0 1 0,0-1-1,0 0 1,0 0 0,0 0 0,0 0-1,0 0 1,0 0 0,0 1 0,1-1 0,-1 0-1,0 0 1,0 0 0,0 0 0,0 0-1,0 0 1,0 0 0,1 0 0,8 0-48,10-4-72,-18 3 106,8-2-70,1 0 0,-1 0 1,0 1-1,1 0 1,11-1-1,-19 3 79,-1 0-1,1 0 1,0 0-1,-1 0 1,1 0-1,0 1 1,-1-1-1,1 0 1,0 1 0,-1-1-1,1 1 1,-1 0-1,1-1 1,-1 1-1,0 0 1,1 0-1,-1 0 1,0 0 0,1 0-1,-1 0 1,0 1-1,0-1 1,0 0-1,0 0 1,0 1-1,0-1 1,0 1-1,-1-1 1,1 1 0,0-1-1,-1 1 1,1-1-1,-1 1 1,0 0-1,0-1 1,1 1-1,-1 0 1,0 3-1,-1 1 22,1-1-1,-1 1 0,0 0 0,-1 0 0,1 0 0,-1 0 0,0-1 0,0 1 0,-1-1 0,0 0 0,0 1 0,-4 4 1,-1 1-12,0-1 1,0 0 0,-1-1 0,-16 14-1,21-20 69,1 0 0,-1 0 0,0-1 0,0 1 0,0-1-1,0 0 1,-1 0 0,1-1 0,-1 1 0,1-1-1,-1 0 1,1 0 0,-1 0 0,-5 0 0,-5-4 97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4.201"/>
    </inkml:context>
    <inkml:brush xml:id="br0">
      <inkml:brushProperty name="width" value="0.035" units="cm"/>
      <inkml:brushProperty name="height" value="0.035" units="cm"/>
      <inkml:brushProperty name="color" value="#E71224"/>
    </inkml:brush>
  </inkml:definitions>
  <inkml:trace contextRef="#ctx0" brushRef="#br0">1 182 15451,'0'-12'2656,"-1"16"62,4 22-683,2-9-1640,-3-9-358,0 0 1,0 0 0,1-1 0,0 1 0,0 0-1,1-1 1,0 0 0,0 0 0,1 0 0,5 6-1,-9-12-32,0 0-1,0-1 0,1 1 0,-1 0 1,0 0-1,0-1 0,1 1 0,-1-1 0,0 1 1,1-1-1,-1 0 0,1 1 0,-1-1 1,0 0-1,1 0 0,-1 0 0,1 0 1,-1 0-1,1-1 0,-1 1 0,0 0 0,1 0 1,-1-1-1,1 1 0,-1-1 0,0 0 1,0 1-1,1-1 0,-1 0 0,0 0 0,0 1 1,0-1-1,0 0 0,0 0 0,0 0 1,1-2-1,5-4 32,0-1-1,-1 0 1,9-17 0,-13 21-21,22-41 139,-17 31-72,0 0 0,1 0 0,14-18 0,-21 31-76,-1 0 1,1 0-1,-1 0 1,1 0 0,0 0-1,0 0 1,-1 0 0,1 1-1,0-1 1,0 0-1,0 0 1,0 1 0,0-1-1,0 1 1,0-1-1,0 1 1,0-1 0,0 1-1,0 0 1,0-1 0,0 1-1,1 0 1,-1 0-1,0 0 1,0 0 0,0 0-1,0 0 1,0 0 0,1 0-1,-1 1 1,0-1-1,0 0 1,0 1 0,0-1-1,0 0 1,0 1-1,0-1 1,0 1 0,0 0-1,0-1 1,0 1 0,0 0-1,0 0 1,-1 0-1,1-1 1,0 1 0,0 0-1,-1 0 1,1 0 0,-1 0-1,1 0 1,-1 0-1,1 2 1,10 20 53,-7-15-48,0 1-1,1-1 0,0 0 0,0 0 1,7 8-1,-11-15-1,0 1 0,0-1 1,1 0-1,-1 0 0,0 0 0,1 0 0,-1 0 0,1 0 0,0 0 1,-1 0-1,1 0 0,0-1 0,-1 1 0,1-1 0,0 1 0,0-1 1,-1 0-1,1 0 0,0 0 0,0 0 0,0 0 0,-1 0 0,1 0 0,0 0 1,0-1-1,-1 1 0,1-1 0,0 1 0,0-1 0,-1 0 0,1 0 1,1-1-1,10-7 61,-1-1 0,0 0 0,0-1 1,-2 0-1,20-25 0,-8 9 3,-6 8-20,-10 10-44,1 0-1,1 0 0,-1 1 0,2 0 1,-1 1-1,1 0 0,0 0 0,0 0 1,15-6-1,-22 12-13,0 1-1,0-1 1,0 1-1,-1 0 1,1-1 0,0 1-1,0 0 1,0 0-1,0 1 1,0-1 0,0 0-1,0 1 1,-1-1 0,1 1-1,0-1 1,0 1-1,0 0 1,-1 0 0,1 0-1,-1 0 1,1 0 0,0 0-1,-1 0 1,0 0-1,1 1 1,-1-1 0,0 1-1,2 2 1,4 6 1,-1-1 0,0 1 0,8 19 0,-5-10 5,-9-19-6,3 7-7,0-1-1,1-1 1,0 1 0,8 10 0,-11-16-4,-1 1 0,1 0-1,0-1 1,-1 1 0,1-1 0,0 1-1,0-1 1,-1 0 0,1 1 0,0-1 0,0 0-1,0 1 1,-1-1 0,1 0 0,0 0 0,0 0-1,0 0 1,0 0 0,1 0 0,-1 0-33,0-1 1,0 1-1,0-1 1,0 1-1,0-1 0,0 0 1,0 0-1,0 1 1,0-1-1,0 0 1,0 0-1,-1 0 0,1 0 1,0 0-1,-1 0 1,1 0-1,-1 0 1,1 0-1,0-2 1,1-5-216,1 0 0,-1 0 0,0 0 0,-1 0 1,1-12-1,-1 7 58,3-21-323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1.354"/>
    </inkml:context>
    <inkml:brush xml:id="br0">
      <inkml:brushProperty name="width" value="0.025" units="cm"/>
      <inkml:brushProperty name="height" value="0.025" units="cm"/>
    </inkml:brush>
  </inkml:definitions>
  <inkml:trace contextRef="#ctx0" brushRef="#br0">0 20 8360,'0'0'12268,"59"2"-11980,-21-2-192,-3 0-64,8 0 0,-2 0-64,-1 0-577,1 0-1120,-9-5-2788,-2-12-3234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4.750"/>
    </inkml:context>
    <inkml:brush xml:id="br0">
      <inkml:brushProperty name="width" value="0.035" units="cm"/>
      <inkml:brushProperty name="height" value="0.035" units="cm"/>
      <inkml:brushProperty name="color" value="#E71224"/>
    </inkml:brush>
  </inkml:definitions>
  <inkml:trace contextRef="#ctx0" brushRef="#br0">26 207 19252,'-11'-2'1937,"8"2"-1321,-3 0-280,3 0 576,0 0 936,9-2-1376,3 0-47,-1-2-273</inkml:trace>
  <inkml:trace contextRef="#ctx0" brushRef="#br0" timeOffset="1">637 0 19244,'5'3'1704,"3"15"-1079,-3 6-257,5 10 800,0 5-296,2 10-360,-1 1-96,4 3-160,-1-1-128,0-2-520,-1-2-264,-4-6-616,-4-3 2176,-3-11-1128,-5-2-104,-7-4-88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5.267"/>
    </inkml:context>
    <inkml:brush xml:id="br0">
      <inkml:brushProperty name="width" value="0.035" units="cm"/>
      <inkml:brushProperty name="height" value="0.035" units="cm"/>
      <inkml:brushProperty name="color" value="#E71224"/>
    </inkml:brush>
  </inkml:definitions>
  <inkml:trace contextRef="#ctx0" brushRef="#br0">36 721 15867,'-7'-4'1601,"7"-4"-825,7 3-208,13-7 824,6-2-167,7-3-193,3-5-168,4-4-224,4-2-152,-1-7-528,0 0-432,-8-3-600,-5 2-480,-14-2 1143,-5 0-295,-11 3-312</inkml:trace>
  <inkml:trace contextRef="#ctx0" brushRef="#br0" timeOffset="1">83 130 15675,'-35'-8'1969,"9"1"-1009,10-1-384,10-2 1521,6 0-929,13-1-400,4-2-168,6-1-776,3-2-432,4 3 528,-1-1-128,4 8-120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5.770"/>
    </inkml:context>
    <inkml:brush xml:id="br0">
      <inkml:brushProperty name="width" value="0.035" units="cm"/>
      <inkml:brushProperty name="height" value="0.035" units="cm"/>
      <inkml:brushProperty name="color" value="#E71224"/>
    </inkml:brush>
  </inkml:definitions>
  <inkml:trace contextRef="#ctx0" brushRef="#br0">114 0 20604,'-1'3'204,"0"-1"0,-1 0 0,1 0 0,0 0 0,-1 0 0,0 0 0,1 0 0,-1 0 0,0-1 0,0 1 0,0-1 0,-4 3 0,-6 6 190,1 0 99,1 1-1,0 1 1,1-1 0,-10 17-1,17-24-484,-1-1 1,1 1-1,1-1 0,-1 1 0,1 0 1,-1-1-1,1 1 0,0 0 1,0 0-1,0 0 0,1 0 0,0 0 1,0 0-1,0 0 0,0 0 0,0 0 1,1 0-1,-1 0 0,1-1 0,0 1 1,2 4-1,-1-5-56,-1-1-1,1 0 1,0 0-1,0 0 1,0 0 0,0-1-1,0 1 1,0-1-1,1 1 1,-1-1 0,0 1-1,1-1 1,-1 0 0,1 0-1,-1 0 1,1-1-1,0 1 1,-1-1 0,4 1-1,9 1-200,0-1 0,20-2 0,-13 1 34,-5 0 126,-1 1 0,0 0 0,1 1 0,-1 1 0,28 9 0,-41-11 99,0 0 1,0 0-1,0 1 1,0-1-1,0 1 1,-1-1-1,1 1 0,-1 0 1,1 0-1,-1 0 1,0 0-1,1 1 1,-1-1-1,0 1 0,0-1 1,-1 1-1,1 0 1,-1-1-1,1 1 1,-1 0-1,0 0 1,0 0-1,0 0 0,0 0 1,-1 1-1,1-1 1,-1 0-1,0 0 1,0 0-1,0 0 1,0 1-1,-1-1 0,1 0 1,-1 0-1,0 0 1,-2 6-1,-1 3 67,-1 0-1,0 0 0,-1-1 1,-1 0-1,0 0 1,-15 18-1,16-22-144,1 0 0,-2-1 0,1 0 1,-1 0-1,0-1 0,0 1 0,0-2 0,-1 1 0,1-1 0,-16 6 0,20-9 48,1-1-1,-1 1 0,1-1 1,-1 0-1,1 0 1,-1 0-1,1 0 1,-1 0-1,1 0 0,-1-1 1,1 1-1,-1-1 1,1 0-1,-1 0 1,1 0-1,0 0 1,-1 0-1,-3-3 0,-11-16-252</inkml:trace>
  <inkml:trace contextRef="#ctx0" brushRef="#br0" timeOffset="1">517 158 21165,'11'-6'1696,"4"0"-1304,-1-2-176,2-4 184,1-2-624,-1-5 400,-2-4-224,-5-7-192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6.175"/>
    </inkml:context>
    <inkml:brush xml:id="br0">
      <inkml:brushProperty name="width" value="0.035" units="cm"/>
      <inkml:brushProperty name="height" value="0.035" units="cm"/>
      <inkml:brushProperty name="color" value="#E71224"/>
    </inkml:brush>
  </inkml:definitions>
  <inkml:trace contextRef="#ctx0" brushRef="#br0">63 1 17180,'-6'16'1041,"1"0"0,1 0 0,-5 31 0,6-29-108,-11 61-77,3 0 0,0 139 0,11-213-842,1 1 0,-1 0 0,1 0 0,0-1-1,0 1 1,1 0 0,3 8 0,-5-13-9,1 0 1,0 0 0,-1 0-1,1 0 1,0 0-1,-1 0 1,1 0 0,0-1-1,0 1 1,0 0-1,0-1 1,0 1 0,-1 0-1,1-1 1,0 1 0,0-1-1,1 1 1,0-1-1,0 0 3,0 1 0,0-1 0,0-1 0,0 1 0,0 0-1,-1 0 1,1-1 0,0 1 0,0-1 0,0 1 0,-1-1 0,1 0-1,0 0 1,2-1 0,9-7-113,-1 1 0,0-2 0,0 1 1,-1-2-1,18-21 0,-10 8-223,-1-1 0,14-27 1,-10 10-12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6.705"/>
    </inkml:context>
    <inkml:brush xml:id="br0">
      <inkml:brushProperty name="width" value="0.035" units="cm"/>
      <inkml:brushProperty name="height" value="0.035" units="cm"/>
      <inkml:brushProperty name="color" value="#E71224"/>
    </inkml:brush>
  </inkml:definitions>
  <inkml:trace contextRef="#ctx0" brushRef="#br0">1 67 18380,'1'3'175,"0"-1"0,0 0 0,0 1 0,0-1 0,-1 1 0,1-1 0,-1 1 0,0-1 0,0 1 1,0 0-1,0-1 0,0 4 0,0 4 173,6 396 3427,-6-403-3757,0 4 55,0-1 0,1 0 0,0 0 0,2 12-1,-3-18-67,0 0-1,1 0 0,-1 0 0,0 0 0,0 0 0,0 1 0,0-1 1,0 0-1,0 0 0,0 0 0,0 0 0,0 0 0,0 0 0,0 0 1,0 0-1,0 0 0,1 0 0,-1 1 0,0-1 0,0 0 1,0 0-1,0 0 0,0 0 0,0 0 0,0 0 0,1 0 0,-1 0 1,0 0-1,0 0 0,0 0 0,0 0 0,0 0 0,0 0 0,1 0 1,-1 0-1,0 0 0,0 0 0,0 0 0,0 0 0,0 0 1,0 0-1,0 0 0,1 0 0,-1-1 0,0 1 0,0 0 0,0 0 1,0 0-1,0 0 0,0 0 0,0 0 0,0 0 0,0 0 0,0 0 1,0-1-1,1 1 0,-1 0 0,0 0 0,0 0 0,0 0 1,0 0-1,0 0 0,0 0 0,0-1 0,0 1 0,4-10 126,4-30 99,-2 1-1,2-70 0,-12-83-159,4 183-75,-1-24-63,-10-55-1,5 71-30,2 24-16,3 25-4,2-28 113,-1 1 0,1-1 0,0 1 0,0-1 1,0 0-1,1 0 0,-1 0 0,1 1 1,0-2-1,0 1 0,5 6 0,-6-8 11,1-1 0,-1 0 0,1 1-1,-1-1 1,1 0 0,0 0 0,-1 0-1,1 0 1,0 0 0,0-1 0,-1 1-1,1 0 1,0-1 0,0 1 0,0-1 0,0 0-1,0 0 1,0 0 0,0 0 0,0 0-1,0 0 1,0 0 0,0-1 0,0 1-1,0-1 1,-1 1 0,1-1 0,3-1 0,5-3 11,0-1 1,-1 0-1,1 0 1,-1-1-1,-1-1 1,1 1-1,-1-1 1,-1-1-1,9-10 1,22-22 6,-38 40-23,1 0 0,0 1-1,-1-1 1,1 0 0,0 1 0,-1-1 0,1 1-1,0-1 1,-1 1 0,1-1 0,0 1 0,0-1-1,0 1 1,0 0 0,-1 0 0,1-1 0,0 1 0,0 0-1,0 0 1,0 0 0,0 0 0,0 0 0,1 0-1,-2 1 2,1-1-1,0 1 0,0-1 0,-1 1 1,1-1-1,0 1 0,-1 0 0,1 0 1,-1-1-1,1 1 0,-1 0 0,1 0 0,-1-1 1,0 1-1,1 0 0,-1 0 0,0 0 1,1 1-1,0 9 2,1-1 0,-2 0 1,0 14-1,0-14 6,1 61-51,-1-5-857,13 106-1,-6-141 301,1-21 316,-8-9 270,1-1-1,-1 0 1,0 0-1,1 0 1,-1 0 0,0 0-1,1 0 1,-1 0-1,0 0 1,1 0-1,-1 1 1,0-2-1,1 1 1,-1 0-1,0 0 1,1 0 0,-1 0-1,0 0 1,1 0-1,-1 0 1,0 0-1,1 0 1,-1-1-1,0 1 1,1 0 0,-1 0-1,0 0 1,0-1-1,1 1 1,-1 0-1,0-1 1,13-14-597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7.205"/>
    </inkml:context>
    <inkml:brush xml:id="br0">
      <inkml:brushProperty name="width" value="0.035" units="cm"/>
      <inkml:brushProperty name="height" value="0.035" units="cm"/>
      <inkml:brushProperty name="color" value="#E71224"/>
    </inkml:brush>
  </inkml:definitions>
  <inkml:trace contextRef="#ctx0" brushRef="#br0">0 38 17204,'6'3'2072,"1"3"-1280,-1-2-232,4-1 993,3-3-513,1-3-136,5-4-912,-2-5-432,0 1 488,-1 1-144,-5 0-240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7.723"/>
    </inkml:context>
    <inkml:brush xml:id="br0">
      <inkml:brushProperty name="width" value="0.035" units="cm"/>
      <inkml:brushProperty name="height" value="0.035" units="cm"/>
      <inkml:brushProperty name="color" value="#E71224"/>
    </inkml:brush>
  </inkml:definitions>
  <inkml:trace contextRef="#ctx0" brushRef="#br0">0 224 16179,'4'-5'467,"2"-3"475,-1-1 0,0 0 0,0 0 0,4-11 1,-17 63 956,-5 78 1,9-80-1644,-1 40-10,10 146 0,-4-217-219,-1-6 3,0 0-1,0 0 1,1 0 0,0 0 0,-1 0-1,1 0 1,1 0 0,-1 0 0,4 7-1,-5-11-22,0 0 0,0 0 1,0 1-1,0-1 0,0 0 0,1 0 0,-1 0 0,0 0 0,0 1 0,0-1 0,0 0 1,1 0-1,-1 0 0,0 0 0,0 0 0,0 0 0,1 1 0,-1-1 0,0 0 0,0 0 0,1 0 1,-1 0-1,0 0 0,0 0 0,0 0 0,1 0 0,-1 0 0,0 0 0,0 0 0,1 0 0,-1 0 1,0 0-1,0 0 0,1 0 0,-1-1 0,0 1 0,0 0 0,0 0 0,1 0 0,-1 0 1,0 0-1,0 0 0,1-1 0,7-12 160,5-19 44,-4-4-33,-1 0 1,-2-1-1,3-46 0,-10-114-4,-3 150-210,-1 0-1,-3 0 1,-2 0 0,-21-62 0,28 105-107,3 11 78,4 11-1,-2-12 55,1-1 0,-1 0-1,1 0 1,0 0 0,0 0 0,1 0 0,-1-1-1,1 0 1,0 1 0,1-1 0,-1-1-1,0 1 1,1-1 0,0 0 0,0 0-1,0 0 1,0 0 0,11 2 0,-13-3 13,0 0 0,0 0 0,0 0 0,0 1 1,0-1-1,0 1 0,-1 0 0,1-1 0,-1 1 0,0 0 0,0 0 1,0 1-1,0-1 0,0 0 0,-1 1 0,1-1 0,-1 1 0,0-1 1,0 1-1,0 4 0,3 12 2,-2 0 0,1 32 0,-2-32 9,0 27-6,4 50-8,-3-84 13,0 0-1,0 0 1,1 0 0,10 24 0,-13-36-13,0 0 0,0-1 1,1 1-1,-1 0 0,0 0 1,0-1-1,1 1 0,-1 0 1,1-1-1,-1 1 0,1-1 1,-1 1-1,1 0 0,-1-1 1,1 1-1,0-1 0,-1 1 1,1-1-1,-1 0 0,1 1 1,0-1-1,0 0 0,-1 1 1,1-1-1,1 0 0,-1 0-14,-1 0 0,1 0 0,0-1 0,0 1 0,0-1 0,-1 1 0,1-1-1,0 1 1,0-1 0,-1 1 0,1-1 0,0 1 0,-1-1 0,1 0 0,-1 1-1,1-1 1,-1 0 0,1 0 0,3-6-252,-1 1-1,0-1 1,-1 1-1,3-8 1,-1-2-355,-1-1 1,1-25 0,-3 32 391,1-13-486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8.176"/>
    </inkml:context>
    <inkml:brush xml:id="br0">
      <inkml:brushProperty name="width" value="0.035" units="cm"/>
      <inkml:brushProperty name="height" value="0.035" units="cm"/>
      <inkml:brushProperty name="color" value="#E71224"/>
    </inkml:brush>
  </inkml:definitions>
  <inkml:trace contextRef="#ctx0" brushRef="#br0">26 90 17068,'1'-3'486,"1"1"0,-1-1 0,0 0 0,0 0 0,0 0 0,-1 0 0,1 0 0,-1 0 1,0-5-1,-11 34 2290,11-25-2765,-18 68 394,16-62-366,1 0 1,0 0-1,1 0 1,0 0-1,0 0 1,0 0-1,1-1 1,2 10-1,-3-16-33,0 1 1,0 0-1,0-1 0,1 1 0,-1-1 1,0 1-1,0 0 0,1-1 0,-1 1 0,0-1 1,1 1-1,-1-1 0,1 1 0,-1-1 1,0 0-1,1 1 0,-1-1 0,1 1 1,-1-1-1,1 0 0,0 1 0,-1-1 1,1 0-1,-1 0 0,1 0 0,0 1 0,0-1 1,1 0 1,-1 0 0,0 0 0,1-1 1,-1 1-1,1 0 0,-1-1 0,0 1 1,1-1-1,-1 1 0,0-1 0,3-1 0,1-2 12,1 0-1,-1 0 0,0-1 0,6-6 1,1-3-40,-1-1 0,-1 0 1,12-22-1,-19 30-24,0 1-1,0 0 0,0-1 1,-1 0-1,0 1 1,0-1-1,-1 0 0,0 0 1,0 0-1,0 0 1,-2-14-1,1 20-4,0 0 0,0 0 0,0 0-1,0 0 1,-1 0 0,1 0 0,0 0 0,-1 0-1,1 0 1,-1 0 0,1 0 0,-1 0 0,1 0 0,-1 0-1,1 0 1,-1 0 0,0 1 0,0-1 0,1 0 0,-1 1-1,0-1 1,0 0 0,0 1 0,0-1 0,0 1-1,0-1 1,1 1 0,-1 0 0,0-1 0,0 1 0,-1 0-1,1 0 1,0 0 0,0 0 0,0 0 0,0 0-1,0 0 1,0 0 0,0 0 0,0 0 0,0 0 0,0 1-1,0-1 1,0 0 0,0 1 0,0-1 0,0 1 0,-1 0-1,0 0-71,1 0-1,0-1 1,-1 1-1,1 0 1,0 0-1,0 0 1,0 0-1,-1 0 1,1 0-1,0 0 1,0 0 0,1 1-1,-1-1 1,0 0-1,0 1 1,0-1-1,1 0 1,-1 1-1,1-1 1,-1 1-1,1-1 1,0 1-1,0-1 1,-1 1-1,1-1 1,0 1-1,0-1 1,0 1-1,1-1 1,-1 1-1,0-1 1,1 3-1,5 0-535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39.300"/>
    </inkml:context>
    <inkml:brush xml:id="br0">
      <inkml:brushProperty name="width" value="0.035" units="cm"/>
      <inkml:brushProperty name="height" value="0.035" units="cm"/>
      <inkml:brushProperty name="color" value="#E71224"/>
    </inkml:brush>
  </inkml:definitions>
  <inkml:trace contextRef="#ctx0" brushRef="#br0">83 557 13099,'-25'44'3650,"9"-7"-2413,-11 44 0,23-65-947,1 1-1,0-1 1,1 0-1,0 1 1,2 25-1,0-40-249,0-1 0,0 1 0,0 0-1,0-1 1,0 1 0,1 0-1,-1-1 1,1 1 0,-1-1 0,1 1-1,-1-1 1,1 1 0,0-1-1,0 0 1,0 1 0,0-1 0,0 0-1,2 2 1,-3-2-7,1-1-1,0 0 1,0 1-1,0-1 1,0 0-1,0 0 1,0 0 0,0 0-1,0 1 1,0-1-1,0 0 1,0-1-1,0 1 1,0 0-1,0 0 1,0 0 0,0-1-1,0 1 1,0 0-1,0-1 1,1 0-1,4-3 58,-1 1 0,1-1-1,-1 0 1,0-1 0,-1 1 0,1-1-1,6-9 1,8-13 92,-2-1 0,-1-1 1,-1 0-1,19-54 0,-16 27-89,20-102-1,-35 139-133,0 0 0,-1-20 0,-3 26-37,1 13 76,-1 0 0,1 0 0,0 0 0,0 0 0,0 0 0,0 0 0,0 0 0,0-1 0,0 1 0,0 0 0,0 0 0,0 0 0,-1 0 0,1 0 0,0 0-1,0 0 1,0 0 0,0 0 0,0 0 0,0 0 0,0 0 0,-1 0 0,1 0 0,0 0 0,0 0 0,0 0 0,0 0 0,0 0 0,0 0 0,-1 0 0,1 0 0,0 0 0,0 0 0,0 0 0,0 0 0,0 0-1,0 1 1,0-1 0,0 0 0,0 0 0,-1 0 0,1 0 0,0 0 0,0 0 0,0 0 0,0 0 0,0 0 0,0 1 0,-12 24-149,-7 32 227,2 0 0,3 2 0,3 0 0,2 1 0,-1 62 0,10-115-39,0 1 1,1-1-1,0 1 0,0-1 1,0 1-1,1-1 0,3 9 1,-5-15-29,1 1 0,0-1 0,-1 0-1,1 1 1,0-1 0,0 0 0,0 0 0,0 1 0,0-1 0,0 0 0,0 0 0,1 0 0,-1 0 0,0-1 0,1 1 0,-1 0 0,2 0 0,-1 0-4,0-1-1,0 0 1,-1 0 0,1 0 0,0 0 0,0 0 0,0 0 0,0 0 0,0-1 0,0 1 0,-1-1 0,1 1 0,0-1 0,0 0 0,0 0-1,-1 0 1,3-2 0,5-3 3,0 0 0,-1-1 0,0-1 0,-1 0 0,0 0 0,0 0 0,0-1 0,-1 1 0,0-2 0,-1 1 0,7-17 0,-2 1-11,-1 0 1,-1 0-1,7-42 1,-14 64-2,-1-1 0,0 1 1,1 0-1,-1 0 1,0 0-1,0 0 1,-1-5-1,1 8 3,-1-1 0,1 0 0,-1 0 0,1 0 0,0 0 0,-1 0 0,0 0 0,1 1 0,-1-1 0,1 0 0,-1 0 0,0 1 0,0-1 0,1 0 0,-1 1 0,0-1 0,0 1 0,0-1 0,0 1 0,0 0 0,0-1 0,1 1 0,-1 0 0,-2-1 0,3 1-1,-1 0 1,0 0-1,1 1 0,-1-1 0,1 0 0,-1 0 0,1 0 1,-1 0-1,1 1 0,-1-1 0,1 0 0,-1 1 0,1-1 1,-1 0-1,1 1 0,-1-1 0,1 0 0,0 1 0,-1-1 1,1 1-1,0-1 0,-1 1 0,1-1 0,0 1 0,0-1 0,-1 1 1,1-1-1,0 1 0,0-1 0,0 1 0,0 1 0,-5 20-82,4-20 77,-22 95 65,16-73 36,1-1 0,1 1 0,1 0 0,-2 47 0,6-69-84,0 0 1,0 0-1,0 0 1,0-1-1,1 1 1,-1 0 0,0 0-1,1 0 1,-1-1-1,1 1 1,0 0-1,0-1 1,-1 1-1,1 0 1,0-1-1,0 1 1,1-1-1,-1 0 1,0 1 0,0-1-1,1 0 1,1 2-1,-1-2-2,0-1 0,0 1 0,0-1 0,0 0 1,0 1-1,0-1 0,-1 0 0,1 0 0,0 0 0,0-1 0,0 1 0,0 0 0,0-1 0,0 1 0,0-1 0,-1 0 0,1 1 1,0-1-1,-1 0 0,1 0 0,3-2 0,7-6 29,0-1-1,-1 0 1,0 0 0,0-1 0,-1 0 0,15-23-1,45-83 48,-60 99-78,107-206 55,-90 164-52,36-115-1,-60 167-15,-1 0-1,0 0 1,-1 0-1,0-1 0,0-10 1,-1 18 4,1 1 0,-1 0 0,0-1-1,0 1 1,0-1 0,0 1 0,-1-1 0,1 1 0,0-1 0,0 1 0,0-1 0,0 1-1,0 0 1,0-1 0,-1 1 0,1-1 0,0 1 0,0 0 0,-1-1 0,1 1 0,0-1-1,-1 1 1,1 0 0,0 0 0,-1-1 0,1 1 0,-1 0 0,1-1 0,0 1 0,-1 0-1,1 0 1,-1 0 0,0 0-1,0 0 0,0 0 0,0 0 0,0 1 0,0-1 0,0 0 0,0 1 0,0-1 0,0 1-1,0-1 1,0 1 0,0 0 0,-1 0 0,-22 27-85,8-2 59,2 0 0,1 1 0,1 1 0,1 0 0,-11 49 0,11-25 44,2 0 0,-3 73 0,11-110-2,0 1 0,2 0-1,4 29 1,-4-41-6,-1-1 0,1 1 0,1-1 0,-1 0 0,0 1 0,1-1 1,0 0-1,-1 0 0,1 0 0,4 4 0,-5-6 1,1 0 0,-1 0 0,1 1 1,-1-1-1,1 0 0,-1-1 0,1 1 0,0 0 1,-1 0-1,1-1 0,0 1 0,0-1 0,0 1 1,-1-1-1,1 0 0,0 0 0,0 0 0,0 0 1,0 0-1,0 0 0,1-1 0,4 0 13,-2-1-1,1 0 1,0 0-1,0-1 1,-1 0-1,1 0 1,-1 0 0,0-1-1,0 1 1,0-1-1,7-7 1,6-8 49,22-29 1,-35 40-60,30-40 40,-2-1 0,41-85 0,29-116-94,-97 232 33,-1 7-10,-1 0-1,-1-1 1,0 0 0,0 0-1,-1 0 1,0 0 0,-1-16-1,-1 28 19,0 0 0,1-1-1,-1 1 1,0 0 0,0-1 0,0 1-1,0 0 1,0-1 0,0 1 0,0-1-1,0 1 1,0 0 0,0-1 0,0 1-1,-1 0 1,1-1 0,0 1-1,0 0 1,0-1 0,0 1 0,0 0-1,-1-1 1,1 1 0,0 0 0,0-1-1,-1 1 1,1 0 0,0 0 0,0-1-1,-1 1 1,1 0 0,0 0-1,-1-1 1,1 1 0,0 0 0,-1 0-1,1 0 1,0 0 0,-1 0 0,1 0-1,-1 0 1,1 0 0,0 0 0,-1-1-1,1 1 1,0 1 0,-1-1 0,1 0-1,-1 0 1,1 0 0,0 0-1,-1 0 1,1 0 0,0 0 0,-1 0-1,1 1 1,0-1 0,-1 0 0,1 0-1,0 0 1,-1 1 0,1-1-1,-21 22-143,7-3 85,1 1 0,1 0 0,1 1 0,-9 24 0,4-2 36,-13 51 0,21-63 75,2 0 0,1 1-1,-1 48 1,6-65-26,0 1 0,1-1 0,1 0 0,0 1 0,1-1 0,1 0 0,1-1 0,0 1 0,9 18 0,-11-27-100,1 0 0,-1 0 0,1-1 1,1 1-1,-1-1 0,9 8 0,-11-11 54,0-1-1,-1 0 0,1 0 1,-1 0-1,1 1 0,0-2 1,0 1-1,0 0 0,0 0 1,-1 0-1,1-1 0,0 1 1,0-1-1,0 0 0,0 0 1,0 1-1,1-1 0,-1 0 1,0-1-1,0 1 0,0 0 1,0-1-1,0 1 0,0-1 1,-1 1-1,4-2 0,15-11-232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02.201"/>
    </inkml:context>
    <inkml:brush xml:id="br0">
      <inkml:brushProperty name="width" value="0.035" units="cm"/>
      <inkml:brushProperty name="height" value="0.035" units="cm"/>
      <inkml:brushProperty name="color" value="#E71224"/>
    </inkml:brush>
  </inkml:definitions>
  <inkml:trace contextRef="#ctx0" brushRef="#br0">82 0 14659,'-2'9'912,"-1"-1"-816,-3-5-72,3-3 216,-1 0-208,2 0-24,-5-5-24,3 2-160,-2 0-56,-2 0-408,-2 0 544,-3 2-120,0 1-48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29.320"/>
    </inkml:context>
    <inkml:brush xml:id="br0">
      <inkml:brushProperty name="width" value="0.025" units="cm"/>
      <inkml:brushProperty name="height" value="0.025" units="cm"/>
    </inkml:brush>
  </inkml:definitions>
  <inkml:trace contextRef="#ctx0" brushRef="#br0">1 48 13132,'0'0'8510,"3"10"-8131,-1-5-351,0 0 0,0 0 1,0 0-1,0 0 0,1-1 0,0 1 1,0-1-1,0 1 0,0-1 1,1 0-1,0 0 0,0 0 0,0-1 1,0 0-1,0 1 0,1-1 1,-1-1-1,1 1 0,0-1 0,0 0 1,0 0-1,0 0 0,0-1 0,0 1 1,1-1-1,10 0 0,-10-1-299,1 0 0,-1 0 0,0-1 0,1 0 0,-1 0 0,12-5-1,-11 4-636,0-2 0,0 1-1,0-1 1,-1 0-1,0 0 1,0-1-1,0 0 1,0 0-1,-1 0 1,0-1 0,0 0-1,0 0 1,-1 0-1,1-1 1,3-8-1,8-31 452,-19 41 9394,-6 10-6528,-8 10-1557,5 0-147,0 0 0,1 0 0,1 1-1,1 1 1,-12 28 0,12-22-632,1 0 0,1 1 0,2 0 0,0 0 0,1 0 0,0 46 0,8-48-2690,8-16-3622,-3-6-82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30.289"/>
    </inkml:context>
    <inkml:brush xml:id="br0">
      <inkml:brushProperty name="width" value="0.025" units="cm"/>
      <inkml:brushProperty name="height" value="0.025" units="cm"/>
    </inkml:brush>
  </inkml:definitions>
  <inkml:trace contextRef="#ctx0" brushRef="#br0">422 72 3331,'-10'0'4730,"-12"1"-4224,-1 0 0,0 1 1,0 1-1,1 2 0,-32 9 1,41-9-340,-1 0 1,1 2 0,1-1 0,-1 2-1,1 0 1,0 0 0,1 1 0,0 0-1,0 1 1,1 0 0,1 1 0,-12 15-1,11-9-136,0 0 1,1 1-1,0 0 0,2 1 0,0 0 0,1 0 0,1 0 0,-4 28 0,5-17 51,0 1-1,2-1 0,2 1 1,0-1-1,8 46 0,-5-58-68,1-1 0,1 1 0,0-1 0,2 0 0,0 0 0,1-1 0,0 0 0,1 0 0,1-1 0,18 21-1,-14-19-46,2-1 1,0-1-1,0 0 0,2-2 0,-1 0 0,23 13 0,-28-20-4,-1 0 1,1-1-1,0 0 0,0-1 1,0-1-1,1 0 1,-1 0-1,1-1 1,0-1-1,0 0 0,24-1 1,-28-2 52,-1 0 1,1-1-1,-1 0 1,0 0-1,0-1 0,0 0 1,0 0-1,-1-1 1,0 0-1,0-1 1,0 1-1,-1-1 1,0 0-1,0-1 0,0 1 1,-1-1-1,0-1 1,7-11-1,3-7 116,-1-1 0,-1-1 0,18-58 0,-15 31 348,-3 0 0,-2-2 0,-3 1 0,-2-1 0,-3 0 0,-3-1 0,-8-79 1,6 124-484,0 0 1,-1 1 0,0-1-1,-1 0 1,-1 1 0,0 0 0,-1 0-1,0 0 1,-9-13 0,11 20-188,0 1 0,0-1 0,0 0 0,-1 1 0,1 0 0,-1 0 0,-1 1 1,1-1-1,-6-2 0,6 3-272,-1 1-1,1 1 1,0-1 0,0 1 0,-1 0-1,1 0 1,-1 0 0,1 1 0,-1 0 0,1 0-1,-9 1 1,-28 8-5350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02.702"/>
    </inkml:context>
    <inkml:brush xml:id="br0">
      <inkml:brushProperty name="width" value="0.035" units="cm"/>
      <inkml:brushProperty name="height" value="0.035" units="cm"/>
      <inkml:brushProperty name="color" value="#E71224"/>
    </inkml:brush>
  </inkml:definitions>
  <inkml:trace contextRef="#ctx0" brushRef="#br0">2858 72 10674,'-25'0'1289,"-3"2"-849,-5 2-200,0 0 1152,-1 3-1160,-3-1-72,1 1-696,-3 0 592,0-2-184,1-2-56</inkml:trace>
  <inkml:trace contextRef="#ctx0" brushRef="#br0" timeOffset="1">1871 19 14635,'-46'13'1000,"2"-4"-832,-2-1-88,0-4 360,-3-1-400,-3-1-232,-1-1-160,-5-1 280,-1-1-40,-1-1-96</inkml:trace>
  <inkml:trace contextRef="#ctx0" brushRef="#br0" timeOffset="2">489 0 12115,'-44'10'1040,"-6"-1"-840,-2-2-216,-5-2 880,-1-4-1120,1-2-720,0-4 784,-2 1-168,4 0-128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1.090"/>
    </inkml:context>
    <inkml:brush xml:id="br0">
      <inkml:brushProperty name="width" value="0.035" units="cm"/>
      <inkml:brushProperty name="height" value="0.035" units="cm"/>
      <inkml:brushProperty name="color" value="#E71224"/>
    </inkml:brush>
  </inkml:definitions>
  <inkml:trace contextRef="#ctx0" brushRef="#br0">16 235 13219,'-3'-8'649,"0"-1"0,1 0 0,-1 0-1,2 0 1,-1 0 0,2-1 0,-1 1 0,1 0 0,0 0 0,1 0 0,0-1 0,1 1 0,3-14-1,-4 22-626,-1-1 0,0 0-1,1 1 1,0-1-1,-1 1 1,1-1-1,0 1 1,0 0-1,0-1 1,-1 1-1,2 0 1,-1-1 0,0 1-1,0 0 1,0 0-1,0 0 1,1 0-1,-1 0 1,1 0-1,-1 1 1,0-1-1,1 0 1,-1 1 0,1-1-1,0 1 1,-1-1-1,1 1 1,-1 0-1,1 0 1,0-1-1,-1 1 1,1 0 0,0 1-1,-1-1 1,1 0-1,-1 0 1,1 1-1,0-1 1,1 1-1,6 3 85,-1 0-1,1 1 0,-1 0 0,0 0 0,10 8 1,-12-9-95,41 36-28,-34-28 3,1 0 0,26 17 0,-38-28 11,0 0-1,0 0 0,0 0 1,0-1-1,0 1 1,1 0-1,-1-1 1,0 0-1,0 1 1,0-1-1,1 0 1,-1 0-1,0 0 1,0 0-1,1-1 1,-1 1-1,0 0 0,0-1 1,0 0-1,1 1 1,-1-1-1,0 0 1,0 0-1,0 0 1,0-1-1,-1 1 1,1 0-1,0-1 1,0 1-1,-1-1 1,1 0-1,-1 1 0,3-4 1,4-7-51,0 1 0,-1-1 0,-1-1 1,8-16-1,-8 15-18,-1 2 18,-1 2-13,0 1 1,1 0-1,0 0 0,11-15 1,-15 22 53,0 1 0,0 0 1,0 0-1,1-1 0,-1 1 1,0 0-1,0 0 0,1 0 0,-1 0 1,1 1-1,-1-1 0,1 0 1,-1 0-1,1 1 0,0-1 0,-1 1 1,1 0-1,-1-1 0,1 1 0,0 0 1,-1 0-1,1 0 0,0 0 1,-1 0-1,1 0 0,0 1 0,-1-1 1,1 1-1,0-1 0,-1 1 0,1-1 1,-1 1-1,1 0 0,-1 0 1,1 0-1,1 1 0,11 10-32,-1 0-1,0 1 0,0 1 1,18 27-1,-21-27 49,1 0 0,0-1 0,1 0 0,1 0 0,19 14-1,-30-25 10,0 0 0,1-1 0,-1 1 0,0-1 0,1 0-1,0 1 1,-1-1 0,1 0 0,-1-1 0,1 1 0,0 0-1,0-1 1,0 0 0,-1 0 0,1 1 0,0-2 0,0 1-1,-1 0 1,1 0 0,0-1 0,0 0 0,-1 1 0,1-1-1,0 0 1,-1 0 0,1-1 0,-1 1 0,1 0 0,-1-1-1,0 0 1,0 1 0,1-1 0,-1 0 0,-1 0 0,1 0-1,0-1 1,0 1 0,1-3 0,31-54 273,-28 47-226,0 1 0,0 0 0,1 0 0,0 1 0,17-18 0,-23 27-57,0-1 0,1 1 0,-1 0 0,0 0 0,1 0 0,-1 0 0,1 1 0,-1-1 0,1 0 0,-1 0 0,1 1 0,-1-1 0,1 1 1,0 0-1,-1-1 0,1 1 0,0 0 0,-1 0 0,1 0 0,0 0 0,0 0 0,-1 0 0,1 1 0,0-1 0,-1 1 0,1-1 0,-1 1 0,1-1 1,2 2-1,3 3 0,-1 0 0,1 0 0,-1 1 0,0 0 0,7 8 0,-10-10 14,0 0 0,1 0 0,-1 0 0,1-1-1,0 1 1,0-1 0,0 0 0,1 0 0,-1 0-1,1-1 1,-1 1 0,7 1 0,-7-4 18,0-1 1,0 1-1,0-1 1,0 0-1,0 0 1,0 0 0,0-1-1,-1 0 1,1 1-1,0-1 1,-1 0-1,1-1 1,-1 1 0,0-1-1,4-3 1,-2 2 16,0 1 0,0-1 0,0 1 0,1 0 0,-1 0 0,10-3 1,-11 5-34,0 0 1,0 0 0,0 1 0,0 0 0,0 0 0,0 0 0,1 0 0,-1 1-1,0-1 1,0 1 0,0 0 0,0 0 0,0 1 0,0-1 0,4 3 0,3 3-41,0 0 0,-1 0 0,15 14 0,3 2-529,-27-23 545,-1 1 0,0-1 0,1 0-1,-1 1 1,0-1 0,1 0-1,-1 1 1,0-1 0,1 0-1,-1 0 1,1 1 0,-1-1 0,1 0-1,-1 0 1,0 0 0,1 0-1,-1 1 1,1-1 0,-1 0-1,1 0 1,-1 0 0,1 0-1,-1 0 1,1 0 0,-1 0 0,1 0-1,-1-1 1,1 1 0,-1 0-1,1 0 1,-1 0 0,0 0-1,1-1 1,-1 1 0,1 0-1,-1 0 1,0-1 0,1 1 0,-1 0-1,1-1 1,-1 1 0,0 0-1,0-1 1,1 1 0,-1-1-1,0 1 1,1-1 0,-1-17-165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2.861"/>
    </inkml:context>
    <inkml:brush xml:id="br0">
      <inkml:brushProperty name="width" value="0.035" units="cm"/>
      <inkml:brushProperty name="height" value="0.035" units="cm"/>
      <inkml:brushProperty name="color" value="#E71224"/>
    </inkml:brush>
  </inkml:definitions>
  <inkml:trace contextRef="#ctx0" brushRef="#br0">40 609 13659,'-2'-1'138,"0"1"0,0-1 0,0 0 0,-1 0 0,1 0 0,0 0 0,1 0 0,-1-1 0,0 1 0,0 0 0,0-1 0,1 0 0,-1 1 0,1-1 0,-1 0 0,1 0 0,0 0 0,0 1 0,0-2 0,0 1 0,0 0 0,0 0 0,0 0 0,1 0-1,-1 0 1,1-1 0,-1 1 0,1 0 0,0-1 0,0 1 0,0 0 0,0 0 0,1-1 0,-1 1 0,1 0 0,-1 0 0,1 0 0,0-1 0,-1 1 0,1 0 0,0 0 0,2-3 0,5-7 16,0 0 0,0 0 0,1 1-1,0 0 1,1 0 0,1 1 0,-1 0 0,2 1-1,-1 1 1,17-10 0,-9 7-137,1 0 1,0 2-1,1 1 1,0 0-1,0 2 0,25-5 1,15 2 13,82 0 0,22-4 3,-140 10 28,1-2 0,-1-1 0,-1-1 0,35-14 1,162-100 916,-159 82-677,127-56 0,-182 92-399,1 1 1,0 0-1,13-2 1,-20 3 78,0 1-1,0 0 1,0 0 0,1 0 0,-1 0 0,0 0 0,0 0-1,0 1 1,0-1 0,0 0 0,0 0 0,0 1 0,0-1-1,0 1 1,2 0 0,-3 0 24,1-1-1,-1 1 1,0 0 0,1-1 0,-1 1-1,0 0 1,0-1 0,0 1 0,0 0-1,1-1 1,-1 1 0,0 0-1,0 0 1,0-1 0,0 1 0,-1 0-1,1-1 1,0 1 0,0 0-1,0-1 1,0 1 0,-1 0 0,1-1-1,0 1 1,-1 0 0,1-1-1,0 1 1,-2 0 0,-9 11-125,-7-2-34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4.446"/>
    </inkml:context>
    <inkml:brush xml:id="br0">
      <inkml:brushProperty name="width" value="0.035" units="cm"/>
      <inkml:brushProperty name="height" value="0.035" units="cm"/>
      <inkml:brushProperty name="color" value="#E71224"/>
    </inkml:brush>
  </inkml:definitions>
  <inkml:trace contextRef="#ctx0" brushRef="#br0">117 42 13907,'0'-2'175,"-1"-1"0,0 1 1,0-1-1,0 1 0,0-1 0,-1 1 0,1-1 1,-1 1-1,1 0 0,-1 0 0,0 0 0,0 0 1,0 0-1,0 0 0,0 1 0,-2-3 1,2 4-93,1-1 1,-1 1 0,1 0 0,-1-1 0,1 1 0,-1 0 0,1 0 0,-1 0-1,1 0 1,-1 0 0,1 0 0,-1 1 0,1-1 0,-1 0 0,1 1 0,0-1-1,-1 1 1,1-1 0,-1 1 0,1 0 0,0 0 0,0-1 0,-1 1 0,1 0-1,0 0 1,0 0 0,0 0 0,0 1 0,0-1 0,0 0 0,0 2 0,-4 3 26,1 1 0,0 0 0,0 0 0,0 1 0,1-1 0,1 1 0,-1 0 1,1-1-1,0 1 0,-1 15 0,1 9-43,1 44 0,2-54 1,1 41 129,16 90 1,24 58 451,-28-161-225,-18-94 735,-76-250-208,80 290-898,5 9-20,17 23-11,-9-11-33,21 23 0,-31-37 10,0-1 1,0 1 0,1-1-1,-1 0 1,1 1 0,-1-2-1,1 1 1,0 0 0,0-1-1,0 1 1,0-1 0,0 0 0,7 0-1,-9-1 3,1 0-1,-1 0 1,1-1 0,-1 1-1,1-1 1,-1 1 0,0-1-1,1 0 1,-1 0-1,0 0 1,1-1 0,-1 1-1,0 0 1,0-1 0,0 1-1,0-1 1,0 0-1,-1 0 1,1 0 0,-1 0-1,1 0 1,-1 0 0,2-3-1,5-10 10,-1-1-1,-1 0 0,0 0 0,-1-1 1,-1 0-1,4-26 0,-8 43-10,-1 0-1,1 0 1,0-1-1,0 1 0,0 0 1,0 0-1,0-1 1,0 1-1,0 0 1,0-1-1,0 1 0,0 0 1,0 0-1,0-1 1,0 1-1,0 0 0,0 0 1,0-1-1,1 1 1,-1 0-1,0 0 1,0 0-1,0-1 0,0 1 1,0 0-1,0 0 1,1 0-1,-1-1 1,0 1-1,0 0 0,0 0 1,1 0-1,-1 0 1,0-1-1,0 1 0,0 0 1,1 0-1,-1 0 1,0 0-1,0 0 1,1 0-1,4 13-16,3 30-3,-7-38 16,7 57-47,-6-41 24,1 0-1,0 0 1,1 0 0,12 30 0,-13-49-507,-1-10-24,0-15-228,-3-57 38,1 34 238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4.896"/>
    </inkml:context>
    <inkml:brush xml:id="br0">
      <inkml:brushProperty name="width" value="0.035" units="cm"/>
      <inkml:brushProperty name="height" value="0.035" units="cm"/>
      <inkml:brushProperty name="color" value="#E71224"/>
    </inkml:brush>
  </inkml:definitions>
  <inkml:trace contextRef="#ctx0" brushRef="#br0">1 1 13539,'0'5'116,"-1"24"1251,1-28-1500,1-1-1,-1 1 1,0 0 0,0 0-1,0-1 1,1 1 0,-1 0-1,0-1 1,1 1 0,-1 0-1,0-1 1,1 1 0,-1 0-1,1-1 1,-1 1 0,1-1-1,-1 1 1,1-1 0,0 1-1,-1-1 1,1 0 0,0 1-1,-1-1 1,1 1 0,0-1-1,-1 0 1,1 0 0,0 0 0,0 1-1,-1-1 1,1 0 0,0 0-1,1 0 1,2 0-144,0 0 0,0 0 0,0 1 0,0-1 0,-1 1 0,1 0 0,0 1 0,6 2 0,-7-3 583,0 1 0,0 0 0,0 0 0,-1 0 0,1 0 0,-1 1 0,1-1 0,-1 1 0,0-1 0,0 1 0,0 0 0,-1 0 0,1-1 0,1 5 0,0 0 825,-1 1 0,0-1 0,0 1-1,0 0 1,0 11 0,-1 20 277,0-37-1372,0 1 0,0-1-1,0 0 1,0 0 0,0 0 0,1 0-1,-1 0 1,1 0 0,-1-1 0,1 1-1,0 0 1,-1-1 0,5 3 0,11 14-67,-11-9 55,-1 1 0,0-1 0,0 1 0,-1 0 0,3 11 0,-6-16 69,1-1 1,-1 1 0,-1-1 0,1 1 0,-1 0 0,1-1 0,-1 1 0,-1 0 0,1-1-1,-1 1 1,1-1 0,-1 1 0,-1-1 0,-1 6 0,3-9-68,-1 1 1,1-1-1,-1 0 1,1 0-1,-1 0 1,0 0-1,1 0 1,-1 0-1,0 0 1,0 0-1,1 0 1,-1 0-1,0-1 0,0 1 1,0 0-1,0 0 1,0-1-1,0 1 1,-1-1-1,1 1 1,0-1-1,0 1 1,0-1-1,0 0 1,-1 0-1,1 1 1,0-1-1,0 0 0,-1 0 1,1 0-1,0 0 1,0-1-1,0 1 1,-1 0-1,1 0 1,0-1-1,0 1 1,0-1-1,0 1 1,-1-1-1,1 1 1,0-1-1,-1-1 1,-2-1-176,0 0 1,1 0 0,-1 0 0,1-1 0,0 1-1,0-1 1,0 0 0,1 0 0,-1 0 0,-1-4-1,-4-14-267,3-2-154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5.365"/>
    </inkml:context>
    <inkml:brush xml:id="br0">
      <inkml:brushProperty name="width" value="0.035" units="cm"/>
      <inkml:brushProperty name="height" value="0.035" units="cm"/>
      <inkml:brushProperty name="color" value="#E71224"/>
    </inkml:brush>
  </inkml:definitions>
  <inkml:trace contextRef="#ctx0" brushRef="#br0">1 1 17268,'0'0'92,"1"1"0,0 0 0,-1-1 0,1 1 0,-1-1 0,1 1 1,-1 0-1,0-1 0,1 1 0,-1 0 0,0-1 0,1 1 0,-1 0 0,0 0 1,0-1-1,0 1 0,1 0 0,-1 0 0,0-1 0,0 1 0,0 0 0,0 0 1,0 0-1,-1-1 0,1 2 0,0 3 221,5 72 1476,33 268-180,-38-343-1593,0 1 0,1 0 0,0-1 0,0 1 0,0 0 0,0-1 0,0 1 0,0-1 0,3 4 0,-4-6-12,0 0 0,0 0-1,1 0 1,-1 1 0,0-1-1,0 0 1,1 0 0,-1 0-1,0 0 1,0 1 0,1-1-1,-1 0 1,0 0 0,0 0-1,1 0 1,-1 0 0,0 0-1,0 0 1,1 0 0,-1 0-1,0 0 1,1 0-1,-1 0 1,0 0 0,0 0-1,1 0 1,-1 0 0,0 0-1,0 0 1,1 0 0,-1-1-1,0 1 1,10-15 79,7-32 1,-3-1 0,-2-1 0,6-54 0,-14 84-89,2-12-151,-3 17-335,0-1 0,-1 1 0,0-1-1,-1 0 1,-2-25 0,1 40 462,1-1 1,-1 1 0,0-1 0,0 1-1,-1-1 1,1 1 0,0-1-1,0 1 1,0-1 0,0 1-1,0-1 1,0 1 0,-1 0-1,1-1 1,0 1 0,0-1-1,-1 1 1,1-1 0,0 1-1,0 0 1,-1-1 0,1 1 0,-1 0-1,1-1 1,0 1 0,-1 0-1,1 0 1,-1-1 0,1 1-1,0 0 1,-1 0 0,1 0-1,-1-1 1,1 1 0,-1 0-1,1 0 1,-1 0 0,1 0-1,-1 0 1,1 0 0,-1 0-1,1 0 1,-1 0 0,1 0 0,-1 0-1,0 1 1,-11 7-803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5.824"/>
    </inkml:context>
    <inkml:brush xml:id="br0">
      <inkml:brushProperty name="width" value="0.035" units="cm"/>
      <inkml:brushProperty name="height" value="0.035" units="cm"/>
      <inkml:brushProperty name="color" value="#E71224"/>
    </inkml:brush>
  </inkml:definitions>
  <inkml:trace contextRef="#ctx0" brushRef="#br0">0 1 15971,'17'21'1537,"-1"-3"-993,-2-1-224,5-3 560,0-4-280,-1-4-688,-1-5 1016,-2-5-824,-1-7-64,0-5-80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6.352"/>
    </inkml:context>
    <inkml:brush xml:id="br0">
      <inkml:brushProperty name="width" value="0.035" units="cm"/>
      <inkml:brushProperty name="height" value="0.035" units="cm"/>
      <inkml:brushProperty name="color" value="#E71224"/>
    </inkml:brush>
  </inkml:definitions>
  <inkml:trace contextRef="#ctx0" brushRef="#br0">31 238 15939,'-5'17'709,"-16"71"1475,19-78-1964,1-1 0,0 1 0,1 0-1,0 0 1,0 0 0,4 19 0,-4-28-204,0 0 0,0 0 0,0 0 0,1 0 0,-1 0 0,0 0 0,0 0 0,1-1 0,-1 1 0,1 0 0,-1 0 0,1 0 0,-1 0 0,1-1 0,-1 1 0,1 0-1,0-1 1,-1 1 0,1 0 0,0-1 0,1 2 0,-2-2-6,1 0-1,0-1 0,-1 1 1,1 0-1,0 0 1,-1 0-1,1 0 0,0-1 1,-1 1-1,1 0 1,-1-1-1,1 1 0,-1 0 1,1-1-1,-1 1 1,1-1-1,-1 1 0,1 0 1,-1-1-1,1 0 1,-1 1-1,1-1 0,3-5 22,-1 0-1,0 0 1,0 0 0,3-8-1,18-75 117,-13 42-119,-7 41-55,0 13 12,1 18-14,1 20 1,-4-20 54,1 0 1,2 0-1,1 0 1,9 26-1,-15-50-14,0 0-1,0-1 0,1 1 0,-1 0 1,0-1-1,1 1 0,-1 0 0,0-1 1,1 1-1,-1-1 0,1 1 1,-1 0-1,1-1 0,-1 1 0,1-1 1,-1 0-1,1 1 0,-1-1 0,1 1 1,0-1-1,-1 0 0,2 1 1,-2-1-1,1 0 0,0-1 0,-1 1 0,1 0 0,-1 0 0,1 0 1,-1-1-1,1 1 0,-1 0 0,1-1 0,-1 1 0,1-1 0,-1 1 0,1 0 1,-1-1-1,0 1 0,1-1 0,-1 1 0,0-1 0,1 0 0,14-35 315,-15 34-313,21-70 274,-4-1-1,-3 0 1,8-134-1,-23 182-243,-1 19-19,-2 13-8,-5 35 5,2 1 1,-2 60-1,6-55 48,0-17-12,0-7 31,1-1 0,1 1 0,2-1-1,4 42 1,-5-64-77,0 0 0,1 0-1,-1 0 1,0 1 0,0-1 0,1 0-1,-1 0 1,0 0 0,1 0 0,-1 0-1,1 0 1,-1 0 0,1 0 0,0 0-1,-1-1 1,1 1 0,0 0 0,0 0 0,0 0-1,-1-1 1,3 2 0,-2-2-5,0 0 1,-1 0-1,1 0 1,0 0-1,0-1 0,0 1 1,-1 0-1,1 0 1,0-1-1,-1 1 0,1 0 1,0-1-1,0 1 1,-1-1-1,1 1 1,-1-1-1,1 1 0,0-1 1,-1 1-1,1-1 1,0-1-1,4-5 20,0 0-1,-1 0 1,7-15-1,14-49 69,-16 41-66,-9 29-29,0 1 1,0 0 0,0-1 0,0 1 0,1-1-1,-1 1 1,0 0 0,0-1 0,0 1 0,0-1-1,0 1 1,1 0 0,-1-1 0,0 1 0,0 0-1,0-1 1,1 1 0,-1 0 0,0-1-1,1 1 1,-1 0 0,0 0 0,1-1 0,-1 1-1,0 0 1,1 0 0,-1 0 0,0-1 0,1 1-1,-1 0 1,1 0 0,-1 0 0,0 0 0,1 0-1,8 13-14,6 35-17,-13-38 28,5 18-6,10 32 16,-16-56 5,1 0 0,0 0 0,-1 0 0,1-1 0,1 1 0,-1-1 1,0 1-1,1-1 0,0 0 0,0 0 0,3 4 0,-5-7-7,0 0 1,-1 1-1,1-1 0,0 1 0,0-1 0,0 0 1,-1 0-1,1 1 0,0-1 0,0 0 0,0 0 1,-1 0-1,1 0 0,0 0 0,0 0 0,0 0 0,0 0 1,-1 0-1,1 0 0,0-1 0,0 1 0,0 0 1,-1-1-1,1 1 0,0 0 0,0-1 0,-1 1 1,1-1-1,0 1 0,-1-1 0,1 1 0,0-1 0,-1 0 1,1 1-1,-1-1 0,1-1 0,17-30 2,-15 26-39,2-4-298,-1 0 0,-1 0 0,0 0 0,0-1 0,-1 1 0,0-1 0,0 0 0,-2 0 0,1 1 0,-1-1 0,-1 0-1,0 0 1,0 0 0,-1 1 0,-4-14 0,-6-2-677</inkml:trace>
  <inkml:trace contextRef="#ctx0" brushRef="#br0" timeOffset="1">351 44 17300,'-1'14'1576,"1"8"-1088,0 2-208,5 1 776,5-1-391,5-4-649,0-3-256,4-11-553,3-5-207,0-3 712,0-8-232,-2-3-208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6.865"/>
    </inkml:context>
    <inkml:brush xml:id="br0">
      <inkml:brushProperty name="width" value="0.035" units="cm"/>
      <inkml:brushProperty name="height" value="0.035" units="cm"/>
      <inkml:brushProperty name="color" value="#E71224"/>
    </inkml:brush>
  </inkml:definitions>
  <inkml:trace contextRef="#ctx0" brushRef="#br0">16 1 11498,'1'17'942,"0"0"-1,-1 0 1,-1-1-1,-1 1 1,-4 23-1,-2 18 1141,9-52-1298,5-11-568,4-10-183,-3 5-59,-1 0 0,2 0 1,9-10-1,-15 18 8,0 0-1,1-1 1,-1 1 0,1 0 0,-1 0 0,1 1 0,0-1-1,0 0 1,0 1 0,0 0 0,0-1 0,0 1-1,0 1 1,0-1 0,0 0 0,7 0 0,-9 1 20,1 0 1,-1 1 0,0-1 0,0 0-1,1 0 1,-1 1 0,0-1 0,0 1 0,1-1-1,-1 1 1,0 0 0,0-1 0,0 1-1,0 0 1,0 0 0,0 0 0,0 0-1,0 0 1,0 0 0,1 2 0,-1-1 39,1 1 0,-1 0-1,0 0 1,0 0 0,0 0 0,0 0 0,-1 0 0,1 5 0,0 2 219,-1 1 0,-1 0 0,-3 21 0,1-13 404,-11 30 0,12-43-534,0 0 1,-1 0 0,1 0 0,-1-1-1,-1 1 1,1-1 0,-1 0-1,0 0 1,-5 5 0,9-9-149,-1 0 1,0 0-1,-1-1 0,1 1 1,0 0-1,0 0 1,0 0-1,0-1 1,-1 1-1,1-1 0,0 1 1,-1-1-1,1 1 1,0-1-1,-1 0 0,1 0 1,-1 1-1,-1-1 1,2-1-40,0 1 0,0 0 1,0-1-1,0 1 0,0-1 0,0 1 1,0-1-1,0 1 0,1-1 1,-1 0-1,0 1 0,0-1 0,0 0 1,1 0-1,-1 0 0,0 1 0,1-1 1,-2-2-1,0-1-118,0-1 0,0 0-1,0-1 1,1 1 0,0 0 0,0 0 0,-1-11 0,2-11-479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7.268"/>
    </inkml:context>
    <inkml:brush xml:id="br0">
      <inkml:brushProperty name="width" value="0.035" units="cm"/>
      <inkml:brushProperty name="height" value="0.035" units="cm"/>
      <inkml:brushProperty name="color" value="#E71224"/>
    </inkml:brush>
  </inkml:definitions>
  <inkml:trace contextRef="#ctx0" brushRef="#br0">7 232 14659,'-3'72'2749,"-1"20"-335,5-80-2045,-1-1 0,2 0 0,0 0 0,0 0-1,7 20 1,-9-30-310,1 1 0,0-1 0,0 1 0,-1-1 0,1 1-1,0-1 1,0 1 0,0-1 0,0 0 0,1 0 0,-1 1-1,2 0 1,-2-1-38,0-1 0,-1 0 0,1 0-1,0 1 1,0-1 0,0 0 0,-1 0 0,1 0 0,0 0-1,0 0 1,-1 0 0,1 0 0,0 0 0,0-1-1,-1 1 1,1 0 0,0 0 0,0-1 0,-1 1 0,1 0-1,0-1 1,-1 1 0,1-1 0,0 1 0,-1-1-1,1 1 1,-1-1 0,1 1 0,-1-1 0,1 1 0,0-2-1,6-7 57,-1 0 0,0 0 0,-1 0 0,0-1 0,6-14 0,16-56 114,-23 67-157,36-138 178,-35 124-173,-1-1-1,-1 0 1,-2-43 0,-1 68-37,0 1 1,0 0-1,0 0 0,0 0 1,-1 0-1,1 0 0,-1-1 1,1 1-1,-1 0 1,-1-2-1,2 4-2,0 0 0,-1 0 0,1 0 0,0 0 1,0 0-1,-1 0 0,1 0 0,0 0 0,0 0 0,-1 0 0,1 0 0,0 0 0,-1 0 1,1 0-1,0 0 0,0 1 0,-1-1 0,1 0 0,0 0 0,0 0 0,0 0 0,-1 1 1,1-1-1,0 0 0,0 0 0,0 0 0,-1 1 0,1-1 0,0 0 0,0 0 0,0 0 1,0 1-1,0-1 0,0 0 0,0 1 0,-1-1 0,1 0 0,0 0 0,0 1 1,0-1-1,-3 9-2,0-1 0,0 0 0,-1 12 0,-4 25 58,3 1 1,2 0 0,3 68-1,0-111-42,1 0 0,-1 0 0,1 0 1,-1 1-1,1-1 0,0 0 0,0 0 0,0 0 0,1 0 0,1 4 0,-2-6-9,0-1 0,0 1 0,-1 0 0,1 0 0,0 0 1,0-1-1,0 1 0,0-1 0,0 1 0,0-1 0,0 1 0,0-1 0,1 1 0,-1-1 0,0 0 0,0 0 0,0 1 1,0-1-1,0 0 0,1 0 0,-1 0 0,0 0 0,0 0 0,0-1 0,0 1 0,0 0 0,0-1 0,1 1 0,-1 0 1,0-1-1,1 0 0,23-11 10,-1-1 0,-1-2 1,30-22-1,23-15-28,-84 63 27,0 0 1,1 1-1,0-1 1,1 1-1,0 0 1,-5 19-1,8 0-427,6-18-235,-3-13 634,0 1 0,0-1 0,0 0 0,0 0 0,1 0 0,-1 0 0,0 0 0,0 1 0,0-1 0,1 0 0,-1 0 1,0 0-1,0 0 0,1 0 0,-1 0 0,0 0 0,0 0 0,1 0 0,-1 0 0,0 0 0,0 0 0,0 0 1,1 0-1,-1 0 0,0 0 0,0 0 0,1 0 0,-1 0 0,0 0 0,0 0 0,1 0 0,-1-1 0,0 1 1,0 0-1,0 0 0,0 0 0,1 0 0,-1 0 0,0-1 0,0 1 0,0 0 0,0 0 0,1-1 0,4-5-311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5.893"/>
    </inkml:context>
    <inkml:brush xml:id="br0">
      <inkml:brushProperty name="width" value="0.025" units="cm"/>
      <inkml:brushProperty name="height" value="0.025" units="cm"/>
    </inkml:brush>
  </inkml:definitions>
  <inkml:trace contextRef="#ctx0" brushRef="#br0">2 0 9993,'0'0'10624,"1"10"-10272,1 279 272,-5-136 594,3-137-1024,-1-3-89,1-1 1,0 1-1,1-1 1,1 1-1,3 13 0,-5-25-77,0 0 0,1 1-1,-1-1 1,1 0-1,-1 0 1,1 0-1,0 1 1,-1-1-1,1 0 1,0 0-1,0 0 1,0 0-1,0 0 1,0 0 0,0-1-1,0 1 1,0 0-1,0 0 1,0-1-1,0 1 1,0-1-1,2 1 1,0 0 41,-1-2 0,1 1 0,-1 0 0,0 0 0,1-1-1,-1 0 1,1 1 0,-1-1 0,0 0 0,0 0 0,1 0 0,-1 0 0,0-1 0,0 1 0,0 0 0,3-4 0,18-15 252,-2 0 0,0-1 1,-1-1-1,-2-1 0,19-28 1,-7 4-518,42-91 1,-69 131-114,18-47-970,-19 16-5092,-3 32 803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7.736"/>
    </inkml:context>
    <inkml:brush xml:id="br0">
      <inkml:brushProperty name="width" value="0.035" units="cm"/>
      <inkml:brushProperty name="height" value="0.035" units="cm"/>
      <inkml:brushProperty name="color" value="#E71224"/>
    </inkml:brush>
  </inkml:definitions>
  <inkml:trace contextRef="#ctx0" brushRef="#br0">1 19 18276,'1'-14'1856,"4"10"-1160,-3 4-263,4 13 975,1 4-256,2 10-496,1 7-224,1 7-232,1 4-40,-2 1-192,-1-1-248,-1-4-456,-2-1-256,-6-8-712,-2-5 1304,-6-10-329,-2-5-263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8.127"/>
    </inkml:context>
    <inkml:brush xml:id="br0">
      <inkml:brushProperty name="width" value="0.035" units="cm"/>
      <inkml:brushProperty name="height" value="0.035" units="cm"/>
      <inkml:brushProperty name="color" value="#E71224"/>
    </inkml:brush>
  </inkml:definitions>
  <inkml:trace contextRef="#ctx0" brushRef="#br0">92 472 15115,'3'1'1641,"3"-1"-1033,6-4-72,3-5 912,8-5-568,4-5-72,7-5-159,2-2-49,1-1-488,-1 1-304,-9-1-616,-4 4 1112,-10 3-440,-11 3-136,-14 5-145</inkml:trace>
  <inkml:trace contextRef="#ctx0" brushRef="#br0" timeOffset="1">12 86 16267,'-10'-6'1545,"8"1"-921,5-3-216,10 4 624,4-2-56,9 1-295,4-4-177,7-2-560,2 1-208,3 1 80,-4 0 128,-8 7-136,-5 0-89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8.582"/>
    </inkml:context>
    <inkml:brush xml:id="br0">
      <inkml:brushProperty name="width" value="0.035" units="cm"/>
      <inkml:brushProperty name="height" value="0.035" units="cm"/>
      <inkml:brushProperty name="color" value="#E71224"/>
    </inkml:brush>
  </inkml:definitions>
  <inkml:trace contextRef="#ctx0" brushRef="#br0">1 55 17268,'9'11'1055,"1"1"0,12 21 0,-18-25-855,1-1 1,0 1-1,0-1 0,0 0 1,1-1-1,0 1 0,0-1 1,1 0-1,0-1 0,13 9 1,-18-13-179,0-1 1,1 1-1,-1-1 0,0 1 1,0-1-1,0 0 0,1 0 1,-1 0-1,0 0 1,0 0-1,1 0 0,-1-1 1,0 1-1,0-1 0,0 1 1,0-1-1,0 0 1,0 0-1,0 0 0,0 0 1,0 0-1,0-1 0,0 1 1,-1-1-1,1 1 1,0-1-1,-1 1 0,3-4 1,5-6 32,-1-1 1,0 1-1,9-19 1,-11 18 4,2-4-6,11-20 23,-18 34-73,0 0 0,0 1-1,0-1 1,0 1 0,0-1-1,1 1 1,-1 0 0,0-1-1,1 1 1,-1 0 0,1 0 0,-1 0-1,1 0 1,-1 0 0,5-1-1,-6 2 1,1 1-1,0-1 0,0 0 1,0 0-1,0 1 0,0-1 0,0 0 1,0 1-1,-1-1 0,1 1 1,0-1-1,0 1 0,-1-1 1,1 1-1,0 0 0,0-1 0,-1 1 1,1 0-1,-1 0 0,1-1 1,-1 1-1,1 0 0,-1 0 0,1 0 1,-1 1-1,12 29 85,-9-22-55,5 18 98,-5-18-35,-1 0-1,1-1 0,0 1 1,8 12-1,-11-20-81,1-1 0,-1 1 0,1 0 0,-1-1 0,1 1 0,-1-1 0,1 1 0,-1-1 0,1 1 0,0-1 0,-1 1 0,1-1 0,0 0 0,-1 1 0,1-1 0,0 0 0,-1 0 0,1 0 0,0 1 0,0-1 0,-1 0 1,1 0-1,0 0 0,0 0 0,-1 0 0,1 0 0,0 0 0,0 0 0,-1-1 0,1 1 0,0 0 0,-1 0 0,1-1 0,0 1 0,0 0 0,-1-1 0,1 1 0,-1 0 0,1-1 0,0 1 0,-1-1 0,1 0 0,5-4 67,-1 0 1,0-1 0,7-9-1,-6 7-15,-4 6-90,13-18-22,2 2 1,27-26-1,-39 40-340,0-1 0,1 1 0,-1 0 0,1 1 0,0 0 1,1 0-1,-1 0 0,0 0 0,1 1 0,-1 0 0,1 1 0,0-1 1,0 1-1,7 0 0,-15 1-349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9.081"/>
    </inkml:context>
    <inkml:brush xml:id="br0">
      <inkml:brushProperty name="width" value="0.035" units="cm"/>
      <inkml:brushProperty name="height" value="0.035" units="cm"/>
      <inkml:brushProperty name="color" value="#E71224"/>
    </inkml:brush>
  </inkml:definitions>
  <inkml:trace contextRef="#ctx0" brushRef="#br0">4 16 14795,'-2'-11'1625,"1"6"-1033,4 5-272,2 5 1008,3 5-456,3 3-496,1 2-344,3 5-584,1 0-192,4 0-760,-4 2 1184,3-1-257,-1 2-279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49.976"/>
    </inkml:context>
    <inkml:brush xml:id="br0">
      <inkml:brushProperty name="width" value="0.035" units="cm"/>
      <inkml:brushProperty name="height" value="0.035" units="cm"/>
      <inkml:brushProperty name="color" value="#E71224"/>
    </inkml:brush>
  </inkml:definitions>
  <inkml:trace contextRef="#ctx0" brushRef="#br0">1 763 12467,'23'142'5063,"-27"-205"-627,10-43-3941,-4 77-136,14-138-218,-11 133-236,2 1-1,21-62 0,-27 91 72,0 2-1,0-1 0,1 0 1,-1 0-1,1 0 0,0 1 1,0-1-1,0 1 1,0-1-1,4-3 0,-6 6 20,1 0 0,-1 0 0,0 0 0,0 0 0,1-1 0,-1 1 0,0 0 0,1 0 0,-1 0 0,0 0 0,0 0 0,1 0 0,-1 0 0,0 0 0,1 0 0,-1 0 0,0 0 0,1 0 0,-1 0 0,0 0 0,1 0 0,-1 0 0,0 0 0,0 0 0,1 0 0,-1 1 0,0-1 0,1 0 0,-1 0 0,0 0 0,0 0 0,1 1 0,-1-1 0,0 0 0,1 1 0,-1 0-2,1 1-1,0 0 0,0 0 1,-1 0-1,1-1 0,-1 1 1,0 0-1,1 0 1,-1 0-1,0 3 0,-2 20 102,0 0 0,-2 0-1,-1 0 1,-1 0-1,-1-1 1,-11 27 0,-2 10 419,19-56-508,4-7-85,11-15-261,15-30-577,67-140-2963,-96 186 3872,0 1 0,1-1-1,-1 0 1,1 0 0,-1 1 0,0-1-1,1 0 1,-1 1 0,1-1 0,0 0-1,-1 1 1,1-1 0,-1 1 0,1-1-1,0 1 1,0-1 0,-1 1-1,1 0 1,0-1 0,1 0 0,-1 2 20,-1-1 0,1 0 1,-1 0-1,0 1 0,1-1 1,-1 0-1,1 1 1,-1-1-1,0 1 0,1-1 1,-1 0-1,0 1 0,1-1 1,-1 1-1,0-1 0,0 1 1,1-1-1,-1 1 1,0-1-1,0 1 0,0-1 1,0 1-1,1 0 0,3 41 879,-4-38-816,1 20 410,3 43 780,-3-60-1090,0 1-1,1-1 1,-1 0-1,1 0 1,1 0-1,4 10 1,-6-16-152,-1 0 1,1 0-1,-1 0 0,1-1 1,-1 1-1,1 0 0,-1 0 1,1-1-1,0 1 0,-1-1 1,1 1-1,0 0 0,0-1 0,0 1 1,-1-1-1,1 0 0,0 1 1,0-1-1,0 0 0,0 1 1,0-1-1,-1 0 0,1 0 1,0 0-1,0 0 0,0 0 1,0 0-1,0 0 0,0 0 1,0 0-1,0 0 0,0-1 0,-1 1 1,1 0-1,0-1 0,0 1 1,0 0-1,0-1 0,-1 1 1,1-1-1,1 0 0,3-3 42,-1 1-1,0-1 1,0 0-1,0 0 0,6-7 1,13-23-18,0 0 0,-3-2 1,-1 0-1,-1-1 0,-2-1 0,11-40 1,-31 102-180,-1 43 1,4-42 163,0-15-2,0 49 113,1-53-106,0 0-1,1 0 1,0 0-1,0 0 1,1 0-1,-1 0 1,4 7-1,-5-13-26,1 1 0,-1 0-1,0 0 1,1-1 0,-1 1-1,1 0 1,-1-1 0,1 1 0,-1-1-1,1 1 1,-1 0 0,1-1 0,0 1-1,-1-1 1,1 0 0,0 1-1,-1-1 1,1 1 0,0-1 0,-1 0-1,1 0 1,0 1 0,0-1 0,0 0-1,-1 0 1,1 0 0,0 0-1,0 0 1,0 0 0,-1 0 0,1 0-1,0 0 1,0 0 0,-1-1 0,1 1-1,0 0 1,0 0 0,-1-1-1,1 1 1,0-1 0,-1 1 0,1 0-1,0-1 1,-1 1 0,1-1 0,0 0-1,4-4 27,0 1 0,0-1 0,-1 0-1,6-9 1,7-12 29,-1 0-1,-1-2 0,-2 0 1,15-42-1,27-124 36,-54 190-99,2-8 4,0-1 1,0 0-1,-1 0 0,-1 0 0,0-19 1,-1 32-6,0 0 1,0 0 0,-1 0 0,1 0 0,0 0 0,0 0-1,0 1 1,0-1 0,0 0 0,0 0 0,0 0-1,0 0 1,0 0 0,-1 0 0,1 0 0,0 0-1,0 0 1,0 0 0,0 0 0,0 0 0,0 0-1,0 0 1,-1 0 0,1 0 0,0 0 0,0 0-1,0 0 1,0 0 0,0 0 0,0 0 0,0 0-1,0 0 1,-1-1 0,1 1 0,0 0 0,0 0 0,0 0-1,0 0 1,0 0 0,0 0 0,0 0 0,0 0-1,0 0 1,0 0 0,0 0 0,0-1 0,0 1-1,0 0 1,-1 0 0,1 0 0,0 0 0,0 0-1,0 0 1,0 0 0,0-1 0,0 1 0,0 0-1,0 0 1,0 0 0,0 0 0,0 0 0,0 0-1,1 0 1,-1 0 0,0-1 0,0 1 0,-5 8 1,-9 32 60,1 1 1,2-1 0,-6 51-1,16-86-50,-4 22 90,2 1 0,-1 36 0,4-57-84,0 0 1,0 0 0,1 0 0,0 0-1,1-1 1,-1 1 0,1 0-1,1 0 1,-1-1 0,1 1-1,0-1 1,1 0 0,-1 0-1,8 9 1,0-3-183,0 0-1,1-1 1,0-1 0,1 0-1,16 10 1,-29-20 96,1 1 0,0-1 0,-1 1 1,1-1-1,0 0 0,-1 0 0,1 1 0,0-1 0,0 0 0,-1 0 1,1 0-1,0 0 0,0 0 0,-1 0 0,1 0 0,0 0 0,-1 0 1,1 0-1,0 0 0,0-1 0,-1 1 0,1 0 0,0 0 0,-1-1 0,1 1 1,0-1-1,-1 1 0,1 0 0,-1-1 0,1 1 0,-1-1 0,1 1 1,-1-1-1,1 0 0,-1 1 0,1-1 0,-1 1 0,1-1 0,-1-1 1,11-31-1954,-9 23 1406,38-157-6325,-16 67 5009,2 2 4995,-36 124 1,8-21-2799,0 0 1,-1 1-1,2-1 1,-1 1-1,1 0 1,0 0 0,0-1-1,0 1 1,1 0-1,0 7 1,0-12-255,1 0 0,-1-1 0,0 1 0,1 0 0,-1-1 0,0 1 0,1 0 0,-1-1 0,1 1 0,-1-1 0,1 1 0,-1-1 0,1 1 0,0-1 0,-1 1 0,1-1 0,-1 1 0,1-1 0,0 0 0,-1 0-1,1 1 1,0-1 0,0 0 0,-1 0 0,1 0 0,0 1 0,0-1 0,-1 0 0,1 0 0,0 0 0,0 0 0,-1-1 0,2 1 0,35-7-766,-19 3 357,-15 4 364,0 0 0,-1 0 0,1 0 0,0 0 1,-1 0-1,1 1 0,0-1 0,-1 1 0,1 0 0,-1-1 1,1 1-1,-1 0 0,1 1 0,-1-1 0,0 0 0,1 1 1,-1-1-1,0 1 0,0 0 0,3 3 0,-2-1 88,-1 0 0,1 0 0,-1 0 0,0 0 0,0 0 0,0 1 0,-1-1-1,1 1 1,-1-1 0,0 1 0,0 4 0,0 5 276,-1 0 1,0 0-1,-1 0 0,0 0 1,-1 0-1,-1-1 1,-4 17-1,-13 21 930,18-47-1210,0-1-1,0 1 1,0-1-1,-1 0 1,1 1-1,-1-1 1,0 0-1,1 0 0,-1-1 1,-7 5-1,9-6-69,0-1-1,1 1 1,-1-1-1,0 0 1,0 1-1,0-1 1,0 0-1,0 0 1,0 0-1,0 0 1,1 1-1,-1-1 1,0-1-1,0 1 1,0 0-1,0 0 1,0 0-1,0 0 1,0-1-1,0 1 1,1 0-1,-1-1 1,0 1-1,0-1 1,0 1-1,1-1 1,-1 1-1,0-1 1,1 1-1,-1-1 1,0 0-1,1 1 1,-1-1-1,1 0 1,-1 0-1,1 1 1,-1-1-1,1 0 1,0 0-1,-1 0 1,1 0-1,-1-1 1,-5-16-296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0.496"/>
    </inkml:context>
    <inkml:brush xml:id="br0">
      <inkml:brushProperty name="width" value="0.035" units="cm"/>
      <inkml:brushProperty name="height" value="0.035" units="cm"/>
      <inkml:brushProperty name="color" value="#E71224"/>
    </inkml:brush>
  </inkml:definitions>
  <inkml:trace contextRef="#ctx0" brushRef="#br0">0 135 16508,'0'6'454,"0"19"1610,4 27 1,-4-46-1807,1 1 1,1-1-1,-1 0 0,1 0 1,0 0-1,0-1 0,1 1 1,-1 0-1,8 10 0,-9-16-237,-1 1-1,1 0 0,0 0 1,-1 0-1,1-1 0,0 1 1,0 0-1,0-1 0,-1 1 1,1-1-1,0 1 0,0-1 1,0 1-1,0-1 0,0 0 0,0 0 1,0 1-1,0-1 0,0 0 1,0 0-1,0 0 0,0 0 1,0 0-1,1 0 0,1-1-11,-1 0 0,0 1 0,1-1 0,-1 0 0,0 0 0,0-1 0,0 1 0,0 0 0,0-1 0,2-2 0,5-5-78,0-1 0,0 0 0,7-13 1,-11 16 40,9-16-108,-7 12 36,0 0 0,12-14 0,-17 23 75,-1 0-1,1 0 1,0 1-1,-1-1 1,1 1-1,0-1 1,0 1 0,0 0-1,0-1 1,0 1-1,0 0 1,1 1-1,-1-1 1,0 0-1,0 0 1,1 1-1,-1 0 1,0-1-1,4 1 1,-4 1 15,0-1 1,-1 1 0,1-1-1,-1 1 1,1 0-1,-1 0 1,1-1-1,-1 1 1,0 0 0,1 1-1,-1-1 1,0 0-1,0 0 1,0 0-1,0 1 1,0-1-1,0 1 1,0-1 0,0 1-1,0-1 1,0 3-1,14 40 31,-9-27 10,-6-15-14,1 0 0,-1 0 1,1 0-1,0 0 0,0 0 0,0 0 1,0 0-1,0-1 0,0 1 0,1 0 1,-1-1-1,0 1 0,1-1 1,-1 1-1,1-1 0,0 0 0,2 2 1,-2-3-3,-1 0-1,1 0 1,-1 0 0,1 0 0,-1 0 0,1 0 0,-1 0 0,1 0 0,-1-1 0,1 1 0,-1-1 0,1 1 0,-1-1 0,1 0 0,-1 1 0,0-1 0,0 0-1,1 0 1,-1 0 0,0 0 0,0 0 0,0 0 0,0 0 0,2-3 0,41-45 192,-32 33-275,1 1 0,1 0-1,0 1 1,1 1 0,1 0 0,17-10-1,-30 21 31,1 0-1,-1 0 1,1 0-1,0 1 1,0 0 0,0 0-1,0 0 1,0 0-1,0 1 1,0-1-1,0 1 1,0 0-1,0 0 1,0 0-1,0 1 1,5 1-1,-4-1 7,0 1 0,0 0 0,0 1-1,-1-1 1,1 1 0,-1 0-1,0 0 1,1 0 0,-1 1-1,-1-1 1,7 8 0,-9-9 35,0-1 1,0 1-1,1-1 1,-1 1-1,1-1 0,-1 1 1,1-1-1,-1 0 1,1 0-1,0 0 1,-1 0-1,1 0 1,0 0-1,0 0 1,0-1-1,0 1 0,0 0 1,0-1-1,0 0 1,0 0-1,0 1 1,3-1-1,-3-1-49,0 0-1,1 0 0,-1-1 1,0 1-1,0 0 1,0-1-1,0 1 1,0-1-1,-1 1 0,1-1 1,0 0-1,-1 0 1,1 0-1,-1 0 1,0 0-1,0 0 0,1 0 1,0-5-1,18-51-339,-9 24 117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0.995"/>
    </inkml:context>
    <inkml:brush xml:id="br0">
      <inkml:brushProperty name="width" value="0.035" units="cm"/>
      <inkml:brushProperty name="height" value="0.035" units="cm"/>
      <inkml:brushProperty name="color" value="#E71224"/>
    </inkml:brush>
  </inkml:definitions>
  <inkml:trace contextRef="#ctx0" brushRef="#br0">11 1 22981,'0'9'1736,"0"-5"-1368,0 0-216,4-2 64,2-2-640,-5 1 440,-5 2-168,-13-2-176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1.483"/>
    </inkml:context>
    <inkml:brush xml:id="br0">
      <inkml:brushProperty name="width" value="0.035" units="cm"/>
      <inkml:brushProperty name="height" value="0.035" units="cm"/>
      <inkml:brushProperty name="color" value="#E71224"/>
    </inkml:brush>
  </inkml:definitions>
  <inkml:trace contextRef="#ctx0" brushRef="#br0">18 53 17644,'24'-52'3905,"-24"52"-3851,0 0 1,0 0 0,0 0 0,0 0 0,0 0 0,0 0 0,0 1 0,0-1 0,0 0 0,1 0-1,-1 0 1,0 0 0,0 0 0,0 0 0,0 0 0,0 0 0,0 0 0,1 0 0,-1 1 0,0-1-1,0 0 1,0 0 0,0 0 0,0 0 0,0 0 0,1 0 0,-1 0 0,0 0 0,0 0-1,0 0 1,0 0 0,1 0 0,-1 0 0,0 0 0,0 0 0,0 0 0,0-1 0,0 1 0,0 0-1,1 0 1,-1 0 0,0 0 0,0 0 0,0 0 0,0 0 0,0 0 0,0 0 0,1-1-1,1 21 723,-2 45-432,-3-1 0,-14 81 0,10-89-268,-15 112-733,50-303-5123,9-167 2880,-36 300 2903,6-32 1390,-7 33-1353,0 1 0,0 0 0,0-1 1,1 1-1,-1 0 0,0-1 1,0 1-1,0 0 0,0-1 1,0 1-1,1 0 0,-1-1 1,0 1-1,0 0 0,1 0 1,-1-1-1,0 1 0,0 0 1,1 0-1,-1 0 0,0-1 1,1 1-1,-1 0 0,0 0 1,1 0-1,-1 0 0,0 0 1,1 0-1,0 0 28,0 1 0,-1-1 0,1 1 0,0 0 1,0-1-1,-1 1 0,1 0 0,-1-1 0,1 1 0,-1 0 1,1 0-1,-1 0 0,1-1 0,-1 1 0,0 0 0,1 2 0,53 179 2064,-18-54-2571,-29-106-112,-2-9 188,0 0 0,-2 1 0,0-1 0,0 1-1,1 17 1,-5-20-258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2.010"/>
    </inkml:context>
    <inkml:brush xml:id="br0">
      <inkml:brushProperty name="width" value="0.035" units="cm"/>
      <inkml:brushProperty name="height" value="0.035" units="cm"/>
      <inkml:brushProperty name="color" value="#E71224"/>
    </inkml:brush>
  </inkml:definitions>
  <inkml:trace contextRef="#ctx0" brushRef="#br0">65 477 14043,'-14'-13'1760,"0"0"-719,-2-2-321,6 2 1160,3-3-376,4 2-247,3 1-193,8 0-352,1 0-128,7 0-576,4 3-312,0 0-592,4-1 1872,-2-5-1096,-2-3-56,3-7-80</inkml:trace>
  <inkml:trace contextRef="#ctx0" brushRef="#br0" timeOffset="1">312 0 17252,'-2'2'192,"0"-1"0,0 1 1,1 0-1,-1 0 1,1 0-1,-1 0 0,1 0 1,0 0-1,-1 1 1,1-1-1,1 0 0,-2 4 1,-7 31 357,7-29-141,-2 12-225,0-1-1,2 0 0,0 1 0,1-1 0,1 1 1,1-1-1,1 0 0,0 1 0,2-1 0,6 22 1,-10-39-205,1 0 0,0 0 0,0 0 1,0-1-1,0 1 0,0 0 1,1 0-1,-1-1 0,0 1 1,1-1-1,-1 1 0,1-1 1,0 0-1,-1 1 0,1-1 1,0 0-1,0 0 0,0 0 1,0 0-1,0-1 0,0 1 1,0 0-1,0-1 0,0 0 1,0 1-1,0-1 0,0 0 1,0 0-1,0 0 0,4-1 0,7-1-141,-1-1-1,1 0 0,-1 0 1,15-8-1,14-3-195,-36 13 373,0 0 1,0 0-1,0 1 0,0-1 0,0 1 0,1 0 0,-1 1 1,0-1-1,9 3 0,-12-2 31,0-1-1,-1 1 1,1 0-1,0 0 1,-1-1-1,1 1 1,-1 0-1,0 0 1,1 1-1,-1-1 1,0 0 0,1 0-1,-1 1 1,0-1-1,0 1 1,0-1-1,0 1 1,0-1-1,-1 1 1,1-1 0,0 1-1,-1 0 1,1 0-1,-1-1 1,0 1-1,1 0 1,-1 0-1,0-1 1,0 1 0,0 0-1,0 0 1,-1 2-1,0 4 153,-1 0 0,0 1 0,-1-1 0,0 0 0,0 0 0,-1 0 0,0-1 0,0 1 0,-9 12 0,9-15-207,0 0 0,0 0 1,0 0-1,-1-1 0,0 0 1,0 0-1,0 0 0,0 0 0,0 0 1,-1-1-1,1 0 0,-1-1 1,-11 5-1,16-7-115,-1 0 0,1 0 0,-1 1-1,1-1 1,-1 0 0,1 0 0,-1 0 0,1 0 0,-1-1 0,1 1 0,-1 0-1,1-1 1,0 1 0,-1-1 0,1 1 0,-1-1 0,1 1 0,0-1 0,0 0-1,-1 0 1,1 0 0,0 0 0,-1-1 0,0 0 4,1 0-1,-1 0 1,1 0-1,0 0 1,0 0-1,0-1 1,0 1-1,0 0 1,1 0 0,-1-1-1,1 1 1,-1-1-1,1-2 1,0-22-943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2.465"/>
    </inkml:context>
    <inkml:brush xml:id="br0">
      <inkml:brushProperty name="width" value="0.035" units="cm"/>
      <inkml:brushProperty name="height" value="0.035" units="cm"/>
      <inkml:brushProperty name="color" value="#E71224"/>
    </inkml:brush>
  </inkml:definitions>
  <inkml:trace contextRef="#ctx0" brushRef="#br0">1 121 18356,'13'-4'2232,"-2"0"-1431,1-5-313,1-1 1296,4-3-784,-1-1-256,-1 1-912,2-1-384,-4-1 504,0 2-136,-4 2-176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6.267"/>
    </inkml:context>
    <inkml:brush xml:id="br0">
      <inkml:brushProperty name="width" value="0.025" units="cm"/>
      <inkml:brushProperty name="height" value="0.025" units="cm"/>
    </inkml:brush>
  </inkml:definitions>
  <inkml:trace contextRef="#ctx0" brushRef="#br0">12 1 15695,'0'0'2851,"-11"64"-1218,11-43 129,11-3-577,1 0-416,6-1-513,0-1-224,3-5 32,2-2 0,6-3-961,-1-4-993,1-2-1537,-4 0-2947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3.092"/>
    </inkml:context>
    <inkml:brush xml:id="br0">
      <inkml:brushProperty name="width" value="0.035" units="cm"/>
      <inkml:brushProperty name="height" value="0.035" units="cm"/>
      <inkml:brushProperty name="color" value="#E71224"/>
    </inkml:brush>
  </inkml:definitions>
  <inkml:trace contextRef="#ctx0" brushRef="#br0">63 8 17772,'13'-7'1446,"-13"7"-1398,0 0-1,1 0 0,-1-1 1,0 1-1,0 0 0,0 1 1,1-1-1,-1 0 0,0 0 1,0 0-1,0 0 0,1 0 1,-1 0-1,0 0 0,0 0 1,0 0-1,0 0 0,1 0 1,-1 0-1,0 1 0,0-1 1,0 0-1,0 0 0,0 0 1,1 0-1,-1 0 0,0 1 1,0-1-1,0 0 1,0 0-1,0 0 0,0 0 1,0 1-1,0-1 0,0 0 1,-2 29 2322,1-23-2306,-13 101 1645,4-32-1617,-28 111 1,31-170-354,7-16 247,0 0 0,0 1-1,0-1 1,-1 0 0,1 0 0,0 0 0,0 0-1,0 0 1,0 0 0,0 0 0,0 0-1,0 0 1,0 0 0,-1 0 0,1 0-1,0 0 1,0 0 0,0 0 0,0 0-1,0 0 1,0 0 0,-1 0 0,1 0-1,0 0 1,0 0 0,0 0 0,0 0-1,0 0 1,0 0 0,0 0 0,-1 0-1,1 0 1,0 0 0,0 0 0,0 0-1,0 0 1,0 0 0,0 0 0,0 0-1,0 0 1,0-1 0,-1 1 0,1 0-1,0 0 1,0 0 0,0 0 0,0 0-1,0 0 1,0 0 0,0 0 0,0-1-1,0 1 1,0 0 0,0 0 0,-1-4-161,0 1-1,0-1 1,1 0 0,-1 0 0,1 1 0,0-6 0,4-72-1966,22-129 0,-24 198 2122,-2 7 63,1 0 1,-1 0 0,1 1-1,0-1 1,1 0 0,-1 1-1,1-1 1,-1 1 0,2 0-1,-1 0 1,0-1-1,5-5 1,-6 10-23,-1 0-1,1 0 1,0-1 0,-1 1-1,1 0 1,0 0-1,-1 0 1,1 0 0,0 0-1,-1 0 1,1 0-1,0 0 1,-1 0 0,1 0-1,0 0 1,-1 0-1,1 0 1,-1 1 0,1-1-1,0 0 1,-1 0-1,1 1 1,-1-1 0,1 0-1,-1 1 1,1-1-1,-1 1 1,1-1 0,-1 1-1,1-1 1,-1 1 0,1-1-1,-1 1 1,0-1-1,1 2 1,14 21 390,-14-21-367,24 53 590,-2 1-1,18 69 1,21 53-533,-62-178-140,0 0 0,0 0-1,0 0 1,0 0 0,0 0 0,1 1 0,-1-1 0,0 0 0,0 0-1,0 0 1,0 0 0,0 0 0,0 0 0,0 0 0,0 1 0,0-1-1,0 0 1,0 0 0,0 0 0,0 0 0,0 0 0,0 0 0,0 0 0,0 1-1,0-1 1,0 0 0,0 0 0,0 0 0,0 0 0,0 0 0,-1 0-1,1 0 1,0 1 0,0-1 0,0 0 0,0 0 0,0 0 0,0 0-1,0 0 1,0 0 0,0 0 0,0 0 0,-1 0 0,1 0 0,0 0-1,0 0 1,0 0 0,0 0 0,0 1 0,-8-3-953,-8-6-111,-10-11 20,-36-30 1025,56 44 443,0-1 0,1 1-1,0-1 1,0 0-1,0-1 1,1 1-1,-6-12 1,10 17-318,0 0 0,-1-1 0,1 1 0,0 0 0,0 0 0,0 0 0,0 0 0,0-1 0,0 1 0,1 0 0,-1 0 0,0 0 0,0 0 0,1 0 1,-1 0-1,1 0 0,-1 0 0,1 0 0,-1 0 0,1 0 0,0 0 0,0 0 0,-1 0 0,1 0 0,0 0 0,0 1 0,0-1 0,0 0 0,0 1 0,0-1 0,0 0 0,2 0 0,6-4-289,0 1 0,18-6-1,-15 5-484,2 0-44,-1-2 0,1 0 0,13-10 1,-4-1-154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3.592"/>
    </inkml:context>
    <inkml:brush xml:id="br0">
      <inkml:brushProperty name="width" value="0.035" units="cm"/>
      <inkml:brushProperty name="height" value="0.035" units="cm"/>
      <inkml:brushProperty name="color" value="#E71224"/>
    </inkml:brush>
  </inkml:definitions>
  <inkml:trace contextRef="#ctx0" brushRef="#br0">1 1 17788,'4'4'1392,"-3"12"-1080,1 8-136,2 9 632,0 5-264,2 6-367,1 2-113,0 0-289,2 1-175,-3-8-456,-2-5 728,-4-9-192,-4-5-136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4.046"/>
    </inkml:context>
    <inkml:brush xml:id="br0">
      <inkml:brushProperty name="width" value="0.035" units="cm"/>
      <inkml:brushProperty name="height" value="0.035" units="cm"/>
      <inkml:brushProperty name="color" value="#E71224"/>
    </inkml:brush>
  </inkml:definitions>
  <inkml:trace contextRef="#ctx0" brushRef="#br0">1 124 14243,'-1'-5'206,"1"1"-1,0-1 1,0 1-1,1-1 1,-1 1-1,1 0 1,0-1-1,0 1 1,1 0 0,-1 0-1,1-1 1,0 1-1,0 0 1,0 1-1,1-1 1,-1 0-1,1 1 1,0-1-1,0 1 1,0 0 0,1 0-1,-1 0 1,1 0-1,-1 1 1,1-1-1,0 1 1,0 0-1,0 0 1,0 1 0,9-3-1,-1 0-68,0 1 1,0 1-1,1 0 1,-1 1-1,1 0 0,-1 0 1,1 2-1,-1 0 0,1 0 1,-1 1-1,1 0 1,-1 1-1,19 8 0,-24-9-111,0 2-1,0-1 0,-1 1 0,0-1 1,1 2-1,-1-1 0,-1 1 1,1 0-1,-1 0 0,0 0 0,0 1 1,0 0-1,-1 0 0,0 0 0,0 0 1,-1 1-1,0 0 0,0-1 1,0 1-1,-1 0 0,0 1 0,0-1 1,-1 0-1,1 9 0,-1 0 98,-2 1 1,0-1-1,-1 1 0,0-1 0,-1 0 0,-1 0 0,-10 26 0,2-12 144,-1-1-1,-33 54 1,41-75-344,-1 0-1,0 0 1,0-1 0,-1 1 0,0-2 0,0 1 0,-12 8 0,17-14 21,0 0 1,0 0 0,1 1-1,-1-1 1,0-1 0,0 1-1,0 0 1,0 0 0,0-1-1,0 1 1,-1-1 0,1 1 0,0-1-1,0 0 1,0 0 0,0 0-1,0 0 1,-1 0 0,1-1-1,0 1 1,0-1 0,0 1-1,0-1 1,0 0 0,0 0-1,0 0 1,0 0 0,0 0-1,1 0 1,-1 0 0,0-1-1,1 1 1,-1-1 0,0 1-1,1-1 1,0 1 0,-1-1-1,1 0 1,-1-3 0,-10-20-460,3-4-171</inkml:trace>
  <inkml:trace contextRef="#ctx0" brushRef="#br0" timeOffset="1">517 267 19124,'15'0'1776,"-2"-7"-1207,0-5-273,3-3 720,0-3-288,0 0-640,-2-1-416,-1 2-1480,-3 1 1552,-2 8-289,1 0-191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4.588"/>
    </inkml:context>
    <inkml:brush xml:id="br0">
      <inkml:brushProperty name="width" value="0.035" units="cm"/>
      <inkml:brushProperty name="height" value="0.035" units="cm"/>
      <inkml:brushProperty name="color" value="#E71224"/>
    </inkml:brush>
  </inkml:definitions>
  <inkml:trace contextRef="#ctx0" brushRef="#br0">2 74 15051,'2'2'205,"-1"1"1,0-1-1,1 1 0,-1-1 0,0 1 0,0 0 1,0-1-1,-1 1 0,1 0 0,-1 0 0,1 5 0,1 6 281,114 446 5775,-114-453-6207,0 0 25,0 0 1,0 0-1,0-1 0,1 1 1,0-1-1,5 9 0,-7-14-71,-1-1-1,0 0 0,0 0 0,0 1 0,0-1 0,1 0 1,-1 0-1,0 1 0,0-1 0,1 0 0,-1 0 1,0 0-1,0 1 0,1-1 0,-1 0 0,0 0 0,0 0 1,1 0-1,-1 0 0,0 0 0,1 1 0,-1-1 1,0 0-1,1 0 0,-1 0 0,0 0 0,1 0 1,-1 0-1,0 0 0,1 0 0,-1-1 0,0 1 0,0 0 1,1 0-1,-1 0 0,0 0 0,1 0 0,-1 0 1,0-1-1,0 1 0,1 0 0,6-14 178,-2-6-82,-1 1 0,0-1-1,-2 0 1,-1 0 0,0-25 0,-3 4 37,-12-66-1,5 66-61,-26-79-1,26 97-70,-1 1 1,-1 0-1,0 0 1,-27-35-1,36 53-13,-1 1-1,0-1 0,0 1 0,0 0 0,0 0 1,0 0-1,-1 1 0,1-1 0,-1 1 0,-7-4 1,11 6 4,0 0 1,-1 0 0,1 0 0,0 0 0,-1 0 0,1-1-1,0 1 1,-1 0 0,1 0 0,0 1 0,-1-1-1,1 0 1,0 0 0,0 0 0,-1 0 0,1 0 0,0 0-1,-1 0 1,1 0 0,0 1 0,0-1 0,-1 0 0,1 0-1,0 0 1,0 0 0,-1 1 0,1-1 0,0 0-1,0 0 1,-1 1 0,1-1 0,0 1 0,-2 12-34,7 13-29,-3-16 48,2-1 0,-1 1 1,1-1-1,1 0 0,0 0 0,0 0 0,1 0 0,7 8 0,-11-15 14,0 0 1,0 1-1,0-1 0,0 0 1,1 0-1,-1-1 0,1 1 0,0 0 1,-1-1-1,1 1 0,0-1 1,0 0-1,0 0 0,0 0 1,0 0-1,0-1 0,0 1 0,0-1 1,0 0-1,0 0 0,0 0 1,0 0-1,1 0 0,-1-1 0,0 1 1,0-1-1,0 0 0,0 0 1,-1 0-1,5-2 0,0-1 3,-1 0 0,0-1 0,0 1-1,-1-1 1,1 0 0,-1 0 0,0-1-1,9-11 1,-3-1 12,18-36 1,-28 53-15,-1 0 1,0 0 0,1 0 0,-1 0 0,1-1 0,-1 1 0,1 0-1,0 0 1,-1 0 0,1 0 0,0 0 0,0 1 0,0-1 0,0 0-1,-1 0 1,1 0 0,0 1 0,0-1 0,0 1 0,1-1 0,-1 1-1,1-1 1,-1 1-1,1 1-1,-1 0 0,0 0 0,0-1 0,0 1 0,0 0 1,0 0-1,0 0 0,0 1 0,-1-1 0,1 0 1,0 0-1,-1 0 0,1 0 0,0 1 0,-1-1 1,0 0-1,1 1 0,-1-1 0,1 2 0,15 53-2,15 99-1,6 23-1806,-37-176 1668,8 21-585,-8-22 707,0-1 1,0 0 0,0 1-1,0-1 1,0 0-1,0 1 1,0-1 0,1 0-1,-1 1 1,0-1 0,0 0-1,0 0 1,0 1 0,0-1-1,1 0 1,-1 1-1,0-1 1,0 0 0,0 0-1,1 0 1,-1 1 0,0-1-1,0 0 1,1 0-1,-1 0 1,0 1 0,1-1-1,-1 0 1,0 0 0,1 0-1,-1 0 1,0 0 0,0 0-1,1 0 1,-1 0-1,0 0 1,1 0 0,-1 0-1,0 0 1,1 0 0,-1 0-1,0 0 1,1 0 0,-1 0-1,0 0 1,1 0-1,-1 0 1,0-1 0,1 1-1,-1 0 1,0 0 0,0 0-1,1-1 1,-1 1-1,0 0 1,0 0 0,1-1-1,8-18-673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5.124"/>
    </inkml:context>
    <inkml:brush xml:id="br0">
      <inkml:brushProperty name="width" value="0.035" units="cm"/>
      <inkml:brushProperty name="height" value="0.035" units="cm"/>
      <inkml:brushProperty name="color" value="#E71224"/>
    </inkml:brush>
  </inkml:definitions>
  <inkml:trace contextRef="#ctx0" brushRef="#br0">4 0 14067,'0'57'1761,"-2"-24"-694,2 0 0,2 0 0,6 41 0,-7-71-982,-1-1 0,1 0-1,0 1 1,-1-1-1,1 0 1,0 1 0,1-1-1,-1 0 1,3 4 0,-4-6-64,1 1 0,-1-1 0,0 0 1,1 0-1,-1 1 0,0-1 0,1 0 1,-1 0-1,0 0 0,1 0 0,-1 1 1,0-1-1,1 0 0,-1 0 0,0 0 1,1 0-1,-1 0 0,1 0 0,-1 0 1,0 0-1,1 0 0,-1 0 0,0 0 1,1 0-1,0 0 0,0-1 10,0 0 0,0 1 0,-1-1 0,1 0-1,0 1 1,0-1 0,0 0 0,-1 0 0,1 0 0,0 0 0,-1 0 0,1 0-1,0-1 1,4-11 98,1 0-1,-2-1 1,0 1-1,-1-1 1,0 0-1,-1 0 1,-1-1-1,0 1 1,-1 0-1,0 0 1,-3-18-1,2 29-115,1-1 0,-1 1-1,0 0 1,0 0 0,0 0 0,-1 0-1,1 0 1,-1 0 0,0 0 0,0 0-1,0 0 1,0 1 0,-2-3 0,3 4-19,0 1 1,1-1 0,-1 1 0,1 0-1,-1-1 1,0 1 0,1 0 0,-1-1-1,0 1 1,1 0 0,-1 0-1,0 0 1,1-1 0,-1 1 0,0 0-1,1 0 1,-1 0 0,0 0 0,0 0-1,1 0 1,-1 1 0,0-1-1,-1 0 1,1 1-17,-1 0 0,1 0 1,0 0-1,-1 1 0,1-1 0,0 0 0,0 0 0,0 1 0,0-1 0,0 1 0,0-1 1,0 1-1,1-1 0,-2 3 0,-1 4-126,1 0 0,-1 0 1,1 0-1,1 0 0,-1 12 0,1-16-50,1 0 1,0 1-1,0-1 1,1 0-1,-1 1 1,1-1-1,0 0 0,0 1 1,0-1-1,1 0 1,3 7-1,-5-10 144,1 0-1,-1 0 1,1-1-1,-1 1 1,1 0 0,-1-1-1,1 1 1,0 0 0,-1-1-1,1 1 1,0-1-1,0 1 1,-1-1 0,1 0-1,0 1 1,0-1 0,0 0-1,0 1 1,-1-1 0,1 0-1,0 0 1,0 0-1,0 0 1,0 0 0,0 0-1,1 0 1,0-1-13,0 1 0,0-1 0,0 0 0,0 0 0,0 0 0,0 0-1,0 0 1,0 0 0,-1-1 0,4-1 0,16-19-674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5.622"/>
    </inkml:context>
    <inkml:brush xml:id="br0">
      <inkml:brushProperty name="width" value="0.035" units="cm"/>
      <inkml:brushProperty name="height" value="0.035" units="cm"/>
      <inkml:brushProperty name="color" value="#E71224"/>
    </inkml:brush>
  </inkml:definitions>
  <inkml:trace contextRef="#ctx0" brushRef="#br0">32 289 12875,'-8'36'2348,"7"-34"-2258,-18 100 2433,17-91-2303,1 0 0,0 0-1,1 1 1,1-1 0,0 0 0,0 1 0,3 10 0,-4-21-199,0 0 0,0-1 0,0 1 0,0 0 0,1-1 0,-1 1 0,0 0-1,0-1 1,1 1 0,-1-1 0,0 1 0,0 0 0,1-1 0,-1 1 0,1-1 0,-1 1 0,1-1 0,-1 1 0,1-1 0,-1 1 0,1-1 0,-1 0 0,1 1 0,-1-1 0,1 1 0,0-1 0,-1 0 0,1 0 0,-1 0 0,1 1-1,0-1 1,-1 0 0,1 0 0,0 0 0,-1 0 0,1 0 0,0 0 0,0 0 0,-1 0 0,1 0 0,0 0 0,-1-1 0,1 1 0,-1 0 0,1 0 0,0-1 0,-1 1 0,1 0 0,-1-1 0,1 1 0,0 0 0,-1-1 0,1 1-1,-1-1 1,1 1 0,-1-1 0,1 0 0,4-4 79,0 0-1,-1-1 0,1 1 1,4-9-1,9-17 39,-2 0 1,-1-1-1,-1-1 0,11-43 0,-10 18 21,13-101-1,-27 151-146,1-1 20,-1-1-1,-1 1 1,1-1-1,-3-18 1,2 28-29,0-1 1,0 1 0,0 0-1,0-1 1,0 1 0,0 0-1,0-1 1,0 1 0,0 0-1,0-1 1,0 1 0,0 0-1,0-1 1,-1 1-1,1 0 1,0-1 0,0 1-1,0 0 1,-1-1 0,1 1-1,0 0 1,0 0 0,-1-1-1,1 1 1,0 0 0,0 0-1,-1-1 1,0 1 0,-4 8 67,-4 25 27,-12 212 935,21-240-1006,-2 29 235,2 1 1,1-1 0,2 0 0,10 49-1,-12-81-267,-1 0 0,0 0 0,1 0 0,0-1-1,-1 1 1,1 0 0,0 0 0,0 0-1,0-1 1,0 1 0,0 0 0,1-1 0,-1 1-1,2 1 1,-3-3-20,1 0 0,0 0 0,-1 1 0,1-1 0,0 0 0,-1 0 0,1 0 0,0 1 0,-1-1 0,1 0 0,0 0 0,-1 0 0,1 0 0,0 0 0,-1 0 0,1-1 0,0 1 0,-1 0 0,1 0 0,-1 0 0,1-1 0,0 1 0,-1 0 0,1 0 0,-1-1 0,2 0-1,1-1-42,-1-1-1,1 0 1,-1 1-1,1-1 0,-1 0 1,0-1-1,0 1 0,0 0 1,0 0-1,-1-1 0,3-6 1,3-21-339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5:56.123"/>
    </inkml:context>
    <inkml:brush xml:id="br0">
      <inkml:brushProperty name="width" value="0.035" units="cm"/>
      <inkml:brushProperty name="height" value="0.035" units="cm"/>
      <inkml:brushProperty name="color" value="#E71224"/>
    </inkml:brush>
  </inkml:definitions>
  <inkml:trace contextRef="#ctx0" brushRef="#br0">0 414 15195,'2'0'99,"0"0"-1,-1 0 1,1-1-1,0 1 1,-1 0-1,1-1 0,0 1 1,-1-1-1,1 1 1,-1-1-1,1 0 1,-1 0-1,1 0 1,-1 0-1,1 0 0,-1 0 1,0 0-1,0 0 1,2-2-1,21-30 373,-15 21-21,41-65 791,-45 67-1144,0 0-1,0 1 1,-1-1 0,-1-1 0,0 1-1,3-16 1,-6 26-93,0 0-1,0 0 1,0 0 0,0-1-1,1 1 1,-1 0 0,0 0-1,0 0 1,0 0 0,0-1-1,0 1 1,0 0 0,0 0-1,0 0 1,0-1 0,0 1-1,0 0 1,0 0 0,0 0 0,0-1-1,0 1 1,0 0 0,0 0-1,0 0 1,0 0 0,0-1-1,0 1 1,-1 0 0,1 0-1,0 0 1,0 0 0,0-1-1,0 1 1,0 0 0,0 0-1,-1 0 1,1 0 0,0 0-1,0-1 1,0 1 0,0 0-1,0 0 1,-1 0 0,1 0 0,0 0-1,0 0 1,0 0 0,-1 0-1,1 0 1,0 0 0,0 0-1,0 0 1,-1 0 0,1 0-1,0 0 1,0 0 0,0 0-1,0 0 1,-1 0 0,1 0-1,0 0 1,0 0 0,0 0-1,-1 0 1,1 0 0,0 1-1,-13 11 162,4 3-30,0 0 1,1 0-1,0 1 1,1 0-1,1 1 1,-4 17 0,3-7 169,1 0 0,2-1 0,-1 36 0,5-53-196,-1 5 98,1 0 0,2 17 0,-2-29-177,0 0-1,0 0 1,0 0-1,1 0 1,-1 0-1,1 0 0,-1 0 1,1 0-1,0-1 1,0 1-1,-1 0 1,1 0-1,1 0 0,-1-1 1,0 1-1,0-1 1,1 1-1,-1-1 1,1 1-1,-1-1 0,1 0 1,-1 0-1,4 2 1,-3-3-24,0 0 0,0 1 0,0-1 0,0 0 1,0-1-1,0 1 0,0 0 0,0-1 0,0 1 0,0-1 0,0 1 1,0-1-1,0 0 0,0 0 0,0 0 0,0 0 0,-1 0 0,1 0 1,0-1-1,-1 1 0,1-1 0,-1 1 0,0-1 0,2-1 0,5-7-116,-1 1 1,11-20-1,0-8-116,-1-1 0,-2 0 0,-1-1 0,-2-1 0,-2 0 0,6-54 0,-22 138 414,2 1 0,2 0-1,2 0 1,6 48 0,-5-89-160,-1 0 1,1 0-1,0 0 0,0 0 1,1 0-1,-1 0 1,1-1-1,0 1 0,4 6 1,-6-9-20,1 0 0,0-1 1,0 1-1,0 0 0,0 0 0,0-1 1,0 1-1,0 0 0,0-1 0,0 1 1,1-1-1,-1 0 0,0 1 1,0-1-1,0 0 0,1 0 0,-1 1 1,0-1-1,0 0 0,1 0 0,-1 0 1,0-1-1,0 1 0,0 0 0,1 0 1,-1-1-1,0 1 0,0-1 1,0 1-1,0-1 0,1 1 0,-1-1 1,0 0-1,1-1 0,6-3 16,-1-1 1,0 0-1,0-1 0,0 1 0,-1-1 1,0-1-1,0 1 0,8-16 0,33-73 102,-38 75-93,10-22 14,16-55 1,-30 80-60,-1 1 0,0-1 0,-2 0 0,0 0 0,0 0 0,-3-23 0,1 40 3,0 0 0,0 0 0,0-1-1,0 1 1,0 0 0,-1 0 0,1 0 0,0 0-1,-1 0 1,1 0 0,-1 0 0,1 0 0,-1 0-1,-1-2 1,1 3 2,1-1-1,0 1 0,-1 0 1,1 0-1,-1-1 1,1 1-1,-1 0 1,1 0-1,-1 0 0,1 0 1,-1-1-1,1 1 1,-1 0-1,1 0 1,-1 0-1,1 0 1,-1 0-1,0 0 0,1 0 1,-1 1-1,1-1 1,-1 0-1,0 0 1,-1 1-16,0 1 1,0-1-1,0 0 1,0 1 0,0-1-1,0 1 1,0 0-1,0-1 1,1 1 0,-1 0-1,-2 4 1,-3 6 13,1 1 1,0 0 0,1 0-1,0 1 1,1-1 0,1 1-1,0 0 1,1 0 0,1 0-1,0 0 1,0 1 0,3 19-1,0-16 137,0 0 0,1-1 0,1 1 0,1-1 0,0 0 0,1 0 0,1 0 0,1-1-1,13 22 1,-17-32-140,1 1-1,0-1 1,0-1-1,0 1 0,0-1 1,1 0-1,0 0 1,0 0-1,0-1 1,1 0-1,12 6 0,-15-9-52,1 1-1,-1-1 0,1 0 0,-1 0 0,1 0 0,0-1 1,0 0-1,-1 0 0,1 0 0,0 0 0,-1-1 0,1 0 1,0 0-1,-1 0 0,1 0 0,-1-1 0,1 0 0,-1 0 1,0 0-1,5-3 0,16-15-359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1.650"/>
    </inkml:context>
    <inkml:brush xml:id="br0">
      <inkml:brushProperty name="width" value="0.035" units="cm"/>
      <inkml:brushProperty name="height" value="0.035" units="cm"/>
      <inkml:brushProperty name="color" value="#E71224"/>
    </inkml:brush>
  </inkml:definitions>
  <inkml:trace contextRef="#ctx0" brushRef="#br0">161 23 17172,'22'-22'6214,"-99"186"-3471,-10 27-2025,83-183-675,2-3-7,-1 1-1,1-1 1,0 0-1,1 1 1,0-1-1,0 1 1,0-1-1,0 9 1,1-14-31,0 1 0,0-1 1,0 0-1,0 1 0,0-1 1,0 1-1,0-1 0,0 1 0,0-1 1,1 0-1,-1 1 0,0-1 1,0 1-1,1-1 0,-1 0 0,0 1 1,0-1-1,1 0 0,-1 1 1,0-1-1,1 0 0,-1 1 0,0-1 1,1 0-1,-1 0 0,1 0 1,-1 1-1,1-1 0,0 0 0,16-1 89,22-14-5,-34 12-74,18-7-32,1 1 1,26-7-1,-41 13-197,0 1 1,1 0-1,-1 1 0,1 0 1,-1 1-1,0 0 1,1 0-1,18 4 0,-10 2-132,-10 2-120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2.850"/>
    </inkml:context>
    <inkml:brush xml:id="br0">
      <inkml:brushProperty name="width" value="0.035" units="cm"/>
      <inkml:brushProperty name="height" value="0.035" units="cm"/>
      <inkml:brushProperty name="color" value="#E71224"/>
    </inkml:brush>
  </inkml:definitions>
  <inkml:trace contextRef="#ctx0" brushRef="#br0">1 12 16620,'4'-10'1496,"-1"9"-936,0 2-160,2 9 584,1 3-176,3 8-159,-1 4-145,2 5-224,0 3-16,-1 1-192,0 2-168,-2-4-368,0-2-232,-4-4 568,-2-4-145,-1-6-71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3.381"/>
    </inkml:context>
    <inkml:brush xml:id="br0">
      <inkml:brushProperty name="width" value="0.035" units="cm"/>
      <inkml:brushProperty name="height" value="0.035" units="cm"/>
      <inkml:brushProperty name="color" value="#E71224"/>
    </inkml:brush>
  </inkml:definitions>
  <inkml:trace contextRef="#ctx0" brushRef="#br0">203 541 14123,'9'4'1816,"-1"-1"-1087,5-6-233,0-2 1224,6-5-840,1-5-128,-3-3-191,2-7-233,-5-1-416,-3-1-217,-5 1-415,-4-1 568,-11 3-152,-4-1-96</inkml:trace>
  <inkml:trace contextRef="#ctx0" brushRef="#br0" timeOffset="1">18 150 16644,'-13'-5'1688,"10"4"-1040,2-2-224,10 0 872,3-2-263,9-5-281,1-2-160,6-4-328,-3-1-176,1-2-400,-1 1-216,-5 1 464,-5 4-88,-4 6-112,0 4-112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6.877"/>
    </inkml:context>
    <inkml:brush xml:id="br0">
      <inkml:brushProperty name="width" value="0.025" units="cm"/>
      <inkml:brushProperty name="height" value="0.025" units="cm"/>
    </inkml:brush>
  </inkml:definitions>
  <inkml:trace contextRef="#ctx0" brushRef="#br0">1 104 15439,'0'0'4740,"10"7"-4259,-3-1-404,-4-3-55,1-1 0,-1 1 0,1 0-1,-1-1 1,1 0 0,0 0 0,0 0-1,0 0 1,0-1 0,0 0 0,1 1 0,-1-1-1,0-1 1,0 1 0,1-1 0,-1 1 0,7-2-1,5-2 17,0 0 0,0-2 0,0 0 0,25-12 0,-37 15-20,1 0 1,-1 0 0,0 0-1,0-1 1,0 1 0,0-1-1,0 0 1,0-1 0,-1 1 0,0 0-1,1-1 1,-1 0 0,-1 0-1,1 0 1,0 0 0,-1 0-1,0-1 1,0 1 0,0-1 0,1-5-1,-3 9-15,0-1 0,1 1 0,-1 0 0,0 0 1,0 0-1,0 0 0,0 0 0,0 0 0,0 0 0,0-1 0,-1 1 0,1 0 0,0 0 0,-1 0 0,1 0 0,0 0 0,-1 0 0,1 0 0,-1 0 0,0 0 0,1 0 0,-1 1 1,0-1-1,1 0 0,-1 0 0,0 0 0,0 1 0,0-1 0,0 0 0,0 1 0,0-1 0,0 1 0,0-1 0,0 1 0,0 0 0,0-1 0,0 1 0,0 0 0,0 0 0,0 0 1,0-1-1,0 1 0,-1 0 0,1 1 0,0-1 0,0 0 0,0 0 0,0 0 0,0 1 0,-2 0 0,-2 0-3,0 0 1,1 1-1,-1-1 1,0 1-1,1 0 0,-1 1 1,1-1-1,0 1 1,0 0-1,-5 4 0,2-1 55,1 2-1,0-1 0,0 0 0,1 1 0,0 0 0,0 1 0,1-1 1,0 1-1,0-1 0,1 1 0,0 0 0,1 1 0,-2 10 0,4-19-48,1 1 1,-1-1-1,0 0 0,1 0 0,-1 0 0,1 1 0,-1-1 0,1 0 0,-1 0 0,1 0 0,0 0 0,0 0 0,-1 0 0,1 0 0,0 0 0,0-1 1,0 1-1,0 0 0,0 0 0,0-1 0,0 1 0,0-1 0,0 1 0,1-1 0,-1 1 0,0-1 0,0 0 0,0 1 0,1-1 0,-1 0 0,0 0 1,0 0-1,1 0 0,-1 0 0,0 0 0,0 0 0,1-1 0,0 1 0,7-1 43,-1 0 0,0 0-1,0 0 1,16-6 0,-1-3-47,-1-1 1,0-2-1,-1 0 0,-1-1 1,0-1-1,-1-1 0,0-1 1,27-32-1,-50 92-674,2-35 704,0 0 6,0-1 0,1 1 0,0 0 1,0 0-1,1 12 0,0-18-30,1-1 0,-1 0 1,0 1-1,1-1 0,-1 1 1,1-1-1,-1 0 0,1 1 1,0-1-1,-1 0 0,1 1 1,0-1-1,0 0 0,0 0 0,0 0 1,0 0-1,0 0 0,0 0 1,0 0-1,1 0 0,-1-1 1,0 1-1,1 0 0,-1-1 1,0 1-1,1-1 0,-1 1 1,1-1-1,-1 1 0,0-1 1,1 0-1,-1 0 0,1 0 1,-1 0-1,2 0 0,5 0 16,0 0-1,0-1 0,0 0 1,-1 0-1,1-1 1,0 0-1,-1 0 1,0-1-1,1 1 0,-1-2 1,0 1-1,0-1 1,-1 0-1,1-1 1,-1 1-1,0-1 0,11-12 1,-17 17-32,0 0 0,0 0 0,1 0 0,-1-1 0,0 1 0,0 0 0,0 0 0,1 0 0,-1 0 0,0 0 0,0-1 0,1 1 0,-1 0 0,0 0 0,0 0 0,1 0 0,-1 0 0,0 0 0,0 0 0,1 0 0,-1 0 0,0 0 0,0 0 0,1 0 0,-1 0 0,0 0 0,1 0 0,-1 0 0,0 0 0,0 1 0,0-1 0,1 0 0,-1 0 0,0 0 0,0 0 0,1 0-1,-1 1 1,0-1 0,0 0 0,0 0 0,1 0 0,-1 1 0,0-1 0,0 0 0,0 0 0,0 0 0,0 1 0,0-1 0,1 0 0,-1 0 0,0 1 0,0-1 0,0 0 0,0 0 0,0 1 0,0-1 0,0 0 0,0 1 0,0-1 0,3 32-46,-8 35 92,-3 16 232,6-54 43,-1 0-1,-1 1 1,-2-2 0,-1 1 0,-16 44-1,3-51 1010,20-21-1296,-1-1 0,1 0-1,-1 0 1,1 1 0,-1-1 0,1 0-1,-1 0 1,1 0 0,-1 0-1,1 0 1,0 1 0,-1-1 0,1 0-1,-1 0 1,1 0 0,-1 0-1,1 0 1,-1-1 0,1 1 0,-1 0-1,1 0 1,-1 0 0,1 0-1,-1 0 1,1-1 0,-1 1 0,1 0-1,0 0 1,-1-1 0,1 1-1,-1 0 1,1-1 0,0 1 0,-1-1-1,1 1 1,0 0 0,0-1-1,-1 1 1,1-1 0,0 1 0,0 0-1,0-1 1,-1 1 0,1-1-1,0 1 1,0-1 0,0 1 0,0-1-1,0 1 1,0-1 0,0 1-1,0-1 1,0 1 0,0-1 0,0 1-1,0-1 1,1 0 0,-3-22-61,1-1 1,1 1-1,1-1 1,1 1-1,11-46 0,-9 56 7,0 1-1,0-1 0,1 1 0,1-1 0,0 1 1,1 1-1,0-1 0,1 2 0,0-1 0,1 1 0,0 0 1,11-9-1,-14 15-112,0 0 0,0 0 1,0 1-1,1 0 0,0 0 0,-1 1 0,1 0 1,9-2-1,15-6-4058,-3-4-5128,-13 1-3138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3.909"/>
    </inkml:context>
    <inkml:brush xml:id="br0">
      <inkml:brushProperty name="width" value="0.035" units="cm"/>
      <inkml:brushProperty name="height" value="0.035" units="cm"/>
      <inkml:brushProperty name="color" value="#E71224"/>
    </inkml:brush>
  </inkml:definitions>
  <inkml:trace contextRef="#ctx0" brushRef="#br0">57 15 14779,'0'-1'124,"0"1"0,0-1-1,0 0 1,0 1 0,0-1 0,0 0-1,0 1 1,-1-1 0,1 1 0,0-1-1,0 0 1,-1 1 0,1-1 0,0 1-1,-1-1 1,1 0 0,0 1 0,-1-1-1,1 1 1,-1-1 0,1 1 0,-1 0-1,1-1 1,-2 0 0,2 1 14,-1 0 0,0 0 0,1 0 0,-1 0 0,0 0-1,1 1 1,-1-1 0,1 0 0,-1 0 0,0 0 0,1 1 0,-1-1 0,0 0 0,1 1 0,-1-1 0,1 0 0,-1 1 0,1-1 0,-1 1 0,-2 2 195,0 0 0,0 0 0,1 0 0,0 0 0,-1 0 1,1 0-1,-2 5 0,1 0-213,0 0 0,1 1 1,0-1-1,0 1 0,1 0 0,0-1 0,1 15 1,0-20-141,0 0 0,0 0 0,0-1 0,1 1 1,-1 0-1,1 0 0,0-1 0,-1 1 0,2-1 0,-1 1 1,0-1-1,0 1 0,1-1 0,-1 0 0,1 1 1,0-1-1,-1 0 0,1 0 0,0 0 0,0 0 0,1-1 1,-1 1-1,0-1 0,1 1 0,-1-1 0,0 0 1,6 2-1,10 1-135,1 0 0,21 0 0,-18-2 65,30 7-1,-46-7 80,0-1-1,0 1 1,0 1-1,0-1 0,0 1 1,0 0-1,-1 0 0,0 1 1,6 4-1,-10-7 27,0 0 0,1 0-1,-1 0 1,0 0-1,-1 0 1,1 0 0,0 1-1,0-1 1,0 0 0,-1 0-1,1 1 1,-1-1 0,1 0-1,-1 1 1,1-1 0,-1 0-1,0 1 1,0-1 0,0 1-1,1-1 1,-1 1 0,-1-1-1,1 1 1,0-1 0,0 0-1,0 1 1,-1-1-1,1 1 1,-1-1 0,1 0-1,-1 1 1,0-1 0,1 0-1,-1 0 1,0 0 0,0 1-1,0-1 1,0 0 0,0 0-1,0 0 1,0 0 0,-3 1-1,-1 3 93,-1-1-1,0 0 0,0 0 0,-1 0 1,1-1-1,-1 0 0,-8 3 1,6-3-138,0-1 0,-1 0 0,1-1 0,0 0 0,-1 0 0,-11-1 0,18 0-48,-1-1 1,0 1 0,1 0-1,-1-1 1,1 0 0,0 0-1,-1 0 1,1 0-1,0-1 1,-1 0 0,1 1-1,0-1 1,0 0-1,0 0 1,1 0 0,-1-1-1,0 1 1,1-1 0,-4-4-1,-2-10-426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4.379"/>
    </inkml:context>
    <inkml:brush xml:id="br0">
      <inkml:brushProperty name="width" value="0.035" units="cm"/>
      <inkml:brushProperty name="height" value="0.035" units="cm"/>
      <inkml:brushProperty name="color" value="#E71224"/>
    </inkml:brush>
  </inkml:definitions>
  <inkml:trace contextRef="#ctx0" brushRef="#br0">1 370 15731,'12'-6'1689,"-3"-1"-1073,-2 0-240,0-4 424,1-2-432,-3-3 48,2-3-136,2 1-344</inkml:trace>
  <inkml:trace contextRef="#ctx0" brushRef="#br0" timeOffset="1">88 0 17092,'7'131'4518,"18"65"-3156,-14-114-1280,-2-28-1585,-9-54 1484,0 0 0,-1 1 0,1-1 0,0 0 0,0 0 0,0 0 0,0 0 0,0 0 0,0 0 0,0 0 0,0 1-1,0-1 1,0 0 0,0 0 0,0 0 0,0 0 0,1 0 0,-1 0 0,0 1 0,0-1 0,0 0 0,0 0 0,0 0 0,0 0 0,0 0 0,0 0-1,0 0 1,0 0 0,0 0 0,0 0 0,1 1 0,-1-1 0,0 0 0,0 0 0,0 0 0,0 0 0,0 0 0,0 0 0,0 0 0,0 0-1,1 0 1,-1 0 0,0 0 0,0 0 0,0 0 0,0 0 0,0 0 0,0 0 0,1 0 0,-1 0 0,0 0 0,0 0 0,0 0 0,0 0 0,0 0-1,0 0 1,0 0 0,1 0 0,-1 0 0,0-1 0,0 1 0,0 0 0,0 0 0,0 0 0,0 0 0,0 0 0,0 0 0,0 0 0,0 0 0,4-8-352,-2-7-231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5.139"/>
    </inkml:context>
    <inkml:brush xml:id="br0">
      <inkml:brushProperty name="width" value="0.035" units="cm"/>
      <inkml:brushProperty name="height" value="0.035" units="cm"/>
      <inkml:brushProperty name="color" value="#E71224"/>
    </inkml:brush>
  </inkml:definitions>
  <inkml:trace contextRef="#ctx0" brushRef="#br0">19 99 15179,'-2'43'4456,"7"54"-2966,-5-94-1378,24 293 2984,-22-287-2889,0-22-121,0-22-24,-5-26 36,-3 0-1,-3 0 1,-20-78 0,24 126-86,5 22 10,5 22 16,-3-24-32,0 0 0,0 1 1,1-1-1,5 10 1,-7-17-6,-1 1 0,1 0 0,-1 0 0,1-1 0,-1 1 0,1 0 0,-1-1 0,1 1 0,0-1 0,-1 1 0,1-1 0,0 1 0,0-1 0,-1 1 0,1-1 0,0 0 0,0 1 0,0-1 0,-1 0 0,2 0 0,-1 0 2,0 0-1,1 0 0,-1-1 1,0 1-1,0-1 0,0 1 1,0-1-1,0 1 0,-1-1 1,1 0-1,0 1 0,0-1 1,0 0-1,0 0 0,-1 0 1,1 1-1,0-1 0,-1 0 1,1 0-1,0-2 0,9-14 14,-2-2 0,0 1 0,-1-1 0,0 0 0,5-30 0,13-37-12,-25 84-7,0 1-1,1 0 0,-1 0 1,0 0-1,1 0 1,-1 0-1,1 0 0,0 0 1,-1 0-1,1 0 0,0 0 1,0 0-1,0 0 0,1-1 1,-1 2 0,-1 0 1,0 0-1,1 0 0,-1 0 1,0 0-1,1 0 1,-1 0-1,0 0 0,0 1 1,1-1-1,-1 0 1,0 0-1,1 0 0,-1 1 1,0-1-1,0 0 1,1 0-1,-1 1 0,0-1 1,0 0-1,0 0 1,1 1-1,-1-1 0,0 0 1,0 1-1,0-1 1,0 0-1,0 1 1,1-1-1,-1 0 0,0 1 1,8 42-95,-7-37 107,12 102-30,13 85-1077,-25-186 960,0-6 116,-1 0 0,1 0-1,-1 0 1,0 1-1,0-1 1,0 0-1,1 0 1,-1 0-1,0 1 1,-1-1-1,1 0 1,0 0-1,0 0 1,0 1-1,-1-1 1,0 1-1,-2-1-283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6.734"/>
    </inkml:context>
    <inkml:brush xml:id="br0">
      <inkml:brushProperty name="width" value="0.035" units="cm"/>
      <inkml:brushProperty name="height" value="0.035" units="cm"/>
      <inkml:brushProperty name="color" value="#E71224"/>
    </inkml:brush>
  </inkml:definitions>
  <inkml:trace contextRef="#ctx0" brushRef="#br0">84 170 13115,'-2'1'158,"1"-1"-1,-1 1 1,1-1 0,0 1 0,-1-1-1,1 1 1,0 0 0,-1 0 0,1-1 0,0 1-1,0 0 1,0 0 0,0 0 0,0 1-1,0-1 1,0 0 0,0 0 0,0 0 0,1 1-1,-2 0 1,-14 33 1564,14-30-999,-7 18-227,1 0 0,2 1 0,0 0 0,2 0-1,0 0 1,2 0 0,1 1 0,2 37 0,6-37-155,-7-25-334,0 1 0,1-1 0,-1 0 0,0 1 0,0-1 0,0 0 0,1 0 0,-1 1 0,0-1 0,0 0 0,1 0 0,-1 1 0,0-1 0,1 0 0,-1 0 1,0 0-1,1 1 0,-1-1 0,0 0 0,1 0 0,-1 0 0,1 0 0,-1 0 0,1 0 0,0 0 1,-1 0 1,1-1-1,0 1 1,-1 0-1,1-1 1,0 1-1,-1 0 1,1-1-1,0 1 1,-1-1-1,1 1 0,-1-1 1,1 0-1,-1 1 1,1-1-1,-1 0 1,1 0-1,10-19 50,-2 0 0,0 0-1,-1-1 1,-1 0 0,6-34-1,-8 36-28,9-41 130,-2 0 0,5-104 0,-16 154-111,-1 8-31,1 0 1,-1 0-1,0 0 0,0-1 1,0 1-1,0 0 1,0 0-1,0-1 0,-1 1 1,1 0-1,-1 0 0,0 0 1,-1-3-1,2 5-13,0 0-1,0 0 1,0 0-1,0 0 1,0 0-1,-1 0 1,1 0 0,0 0-1,0 0 1,0 0-1,0-1 1,-1 1-1,1 0 1,0 0-1,0 0 1,0 0 0,0 0-1,-1 0 1,1 0-1,0 0 1,0 0-1,0 1 1,-1-1 0,1 0-1,0 0 1,0 0-1,0 0 1,0 0-1,0 0 1,-1 0-1,1 0 1,0 0 0,0 0-1,0 1 1,0-1-1,0 0 1,-1 0-1,1 0 1,0 0 0,0 0-1,0 1 1,0-1-1,0 0 1,0 0-1,0 0 1,0 0-1,0 0 1,0 1 0,0-1-1,0 0 1,0 0-1,0 0 1,0 1-1,0-1 1,0 0 0,0 0-1,-4 13 70,-3 31-4,3-1-1,1 1 1,2 0-1,7 61 1,-5-93-90,-1-2-145,1-1-1,-1 1 1,2 0-1,0-1 1,0 1-1,0-1 1,7 15 0,-9-24 153,0 1 0,1-1 0,-1 0 0,0 1 0,0-1 0,0 1 0,1-1 1,-1 0-1,0 1 0,1-1 0,-1 1 0,0-1 0,1 0 0,-1 0 1,0 1-1,1-1 0,-1 0 0,1 0 0,-1 1 0,0-1 0,1 0 0,-1 0 1,1 0-1,-1 0 0,1 1 0,-1-1 0,1 0 0,-1 0 0,1 0 0,-1 0 1,1 0-1,-1 0 0,0 0 0,1 0 0,-1-1 0,1 1 0,-1 0 1,1 0-1,-1 0 0,1 0 0,-1-1 0,0 1 0,1 0 0,-1 0 0,1-1 1,-1 1-1,0 0 0,1-1 0,-1 1 0,0 0 0,1-1 0,11-20-335,-2-5-124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7.160"/>
    </inkml:context>
    <inkml:brush xml:id="br0">
      <inkml:brushProperty name="width" value="0.035" units="cm"/>
      <inkml:brushProperty name="height" value="0.035" units="cm"/>
      <inkml:brushProperty name="color" value="#E71224"/>
    </inkml:brush>
  </inkml:definitions>
  <inkml:trace contextRef="#ctx0" brushRef="#br0">78 0 17660,'-17'25'1814,"-22"36"881,35-54-2384,1-1 0,0 0 0,1 1 1,0 0-1,0 0 0,0-1 0,-1 15 1,3-20-303,0-1 1,0 1-1,-1 0 1,1-1-1,0 1 1,0 0-1,0-1 1,1 1-1,-1 0 1,0-1-1,0 1 1,0 0 0,0-1-1,1 1 1,-1-1-1,0 1 1,0 0-1,1-1 1,-1 1-1,1-1 1,-1 1-1,1 0 1,0-1-1,-1 0 0,1 0 1,-1 1-1,1-1 1,0 0-1,-1 0 0,1 0 1,-1 0-1,1-1 0,-1 1 1,1 0-1,0 0 0,-1 0 1,1 0-1,-1 0 0,1-1 1,-1 1-1,1 0 0,-1-1 1,1 1-1,24-24 186,-11 5-204,-1-2-1,-1 1 0,14-36 0,-23 48 9,-3 8 2,0 0-1,0 0 0,0 0 0,0-1 0,0 1 0,0 0 1,0 0-1,1 0 0,-1 0 0,0-1 0,0 1 0,0 0 1,0 0-1,0 0 0,0 0 0,0-1 0,0 1 1,0 0-1,1 0 0,-1 0 0,0 0 0,0 0 0,0 0 1,0 0-1,0-1 0,1 1 0,-1 0 0,0 0 0,0 0 1,0 0-1,0 0 0,1 0 0,-1 0 0,0 0 1,0 0-1,0 0 0,0 0 0,1 0 0,-1 0 0,0 0 1,3 8 18,0 13 41,-2-13-35,5 48 66,-5-52-74,0 0 0,0 0 0,0 0 0,0 0 0,1 0-1,0 0 1,-1 0 0,2-1 0,-1 1 0,5 6-1,-6-10-9,0 1-1,-1 0 0,1 0 0,0-1 0,0 1 0,0 0 1,0-1-1,0 1 0,0-1 0,0 0 0,0 1 0,0-1 1,0 1-1,0-1 0,0 0 0,0 0 0,0 0 0,0 0 0,0 0 1,0 0-1,0 0 0,0 0 0,2 0 0,0-1-47,-1 0 1,0 0-1,0 0 0,0-1 0,0 1 0,0 0 1,0-1-1,0 1 0,-1-1 0,3-3 0,4-4-244,-1-2-1,0 1 0,6-15 0,-10 19 234,10-16-229,-3 2-114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8.493"/>
    </inkml:context>
    <inkml:brush xml:id="br0">
      <inkml:brushProperty name="width" value="0.035" units="cm"/>
      <inkml:brushProperty name="height" value="0.035" units="cm"/>
      <inkml:brushProperty name="color" value="#E71224"/>
    </inkml:brush>
  </inkml:definitions>
  <inkml:trace contextRef="#ctx0" brushRef="#br0">118 239 11682,'-2'-1'294,"-1"0"-1,1 0 1,-1 0-1,1 0 1,-1 1-1,0-1 1,0 1-1,1-1 0,-1 1 1,0 0-1,0 0 1,1 1-1,-1-1 1,0 0-1,0 1 0,1-1 1,-1 1-1,1 0 1,-4 1-1,3 1-89,0-1 0,0 0 0,0 0-1,0 1 1,0 0 0,0 0 0,1 0 0,-1 0-1,1 0 1,0 0 0,0 0 0,-2 5 0,-1 4-8,1 0 1,0 1 0,1-1-1,0 1 1,0 0 0,2 0-1,-1 14 1,2-19-96,-1 20 106,1-27-186,0 0 1,0 0-1,0 0 0,1 0 1,-1 1-1,0-1 0,0 0 1,1 0-1,-1 0 0,1 0 1,-1 0-1,1 0 0,-1 0 1,1 0-1,0 0 0,-1 0 1,2 1-1,-2-2-14,1 0 1,-1 0-1,0 0 1,1 0-1,-1 1 0,0-1 1,1 0-1,-1 0 0,0 0 1,0 0-1,1 0 0,-1 0 1,0 0-1,1-1 0,-1 1 1,0 0-1,0 0 0,1 0 1,-1 0-1,0 0 0,1 0 1,-1 0-1,0-1 0,0 1 1,0 0-1,1 0 0,-1 0 1,0-1-1,0 1 0,1 0 1,-1 0-1,0 0 0,0-1 1,0 1-1,0 0 0,1-1 1,5-12 62,-4 10-28,7-20 45,-1 1 0,0-2 0,-2 1 0,-1-1 0,3-30 0,-3 3 112,-4-73-1,-1 112-140,0 6-13,1 1-1,-2-1 0,1 0 0,-1 0 0,1 0 0,-2 1 1,1-1-1,-1 0 0,1 1 0,-6-9 0,7 14-41,0-1 0,0 1 0,0 0 0,0 0-1,0 0 1,0 0 0,0 0 0,0 0 0,0 0 0,0 0 0,0 0-1,0 0 1,0 0 0,0 0 0,0 0 0,-1 0 0,1 0 0,0-1-1,0 1 1,0 0 0,0 0 0,0 0 0,0 0 0,0 0-1,0 0 1,0 0 0,0 0 0,-1 0 0,1 0 0,0 0 0,0 0-1,0 0 1,0 0 0,0 0 0,0 0 0,0 1 0,0-1 0,0 0-1,0 0 1,-1 0 0,1 0 0,0 0 0,0 0 0,0 0 0,0 0-1,0 0 1,0 0 0,0 0 0,0 0 0,0 0 0,0 0-1,0 0 1,0 1 0,0-1 0,0 0 0,0 0 0,0 0 0,0 0-1,0 0 1,0 0 0,0 0 0,0 0 0,0 0 0,0 0 0,0 1-1,-2 11 103,1 15 24,5-4-113,0 0 1,1 0 0,1-1 0,1 0 0,1 0 0,1 0 0,0-1-1,2-1 1,1 0 0,18 25 0,-27-42-14,-1 0 0,0 0 0,1-1 0,0 1 0,-1-1-1,1 0 1,0 0 0,0 0 0,0 0 0,1 0 0,-1-1 0,0 1 0,1-1 0,-1 0 0,1 0-1,-1 0 1,1 0 0,5 0 0,-6-2 2,0 1 1,0-1-1,0 0 0,0 1 1,0-1-1,0-1 0,0 1 1,0 0-1,0-1 0,0 1 1,-1-1-1,1 0 0,-1 0 1,1 0-1,-1 0 0,0-1 0,0 1 1,0-1-1,0 1 0,3-6 1,3-6 24,-1-2 1,0 1-1,-1-1 1,-1 0-1,0 0 1,-1-1-1,-1 1 1,1-19-1,10 82-55,-9-29 14,-1-4-7,-1 1 0,2-1 0,0-1 0,0 1 0,1-1 0,1 0 0,9 13 0,-16-25 19,1-1-1,-1 1 0,1 0 0,-1-1 0,0 1 0,1-1 0,0 1 1,-1-1-1,1 1 0,-1-1 0,1 1 0,0-1 0,-1 0 0,1 1 1,0-1-1,-1 0 0,1 0 0,0 1 0,-1-1 0,1 0 1,0 0-1,0 0 0,-1 0 0,1 0 0,0 0 0,0 0 0,-1 0 1,2 0-1,-1-1 3,0 0-1,1 0 1,-1 0 0,0 0 0,0 0-1,0 0 1,0 0 0,-1 0 0,1 0 0,0 0-1,0 0 1,-1 0 0,2-3 0,2-5 15,-1-1 1,-1 1 0,3-12-1,-5 19-17,20-134 227,-20 136-229,0 0 0,0 0 0,0 0 1,0 0-1,0 0 0,0 0 0,0 0 0,1 0 0,-1 0 0,0 0 0,0 0 0,0 0 0,0 1 1,0-1-1,0 0 0,0 0 0,0 0 0,0 0 0,0 0 0,0 0 0,1 0 0,-1 0 1,0 0-1,0 0 0,0 0 0,0 0 0,0 0 0,0 0 0,0 0 0,0 0 0,0 0 0,0-1 1,1 1-1,-1 0 0,0 0 0,0 0 0,0 0 0,0 0 0,0 0 0,0 0 0,0 0 0,0 0 1,0 0-1,0 0 0,0 0 0,0 0 0,0 0 0,0 0 0,0-1 0,0 1 0,0 0 1,0 0-1,0 0 0,0 0 0,1 0 0,-1 0 0,0 0 0,0 0 0,0 0 0,5 12-6,5 17-7,-7-19 6,0 2 2,0 0 1,2-1 0,10 22 0,-15-33-7,0 1-1,0-1 0,0 1 1,0-1-1,0 0 1,0 1-1,1-1 1,-1 0-1,0 1 1,0-1-1,1 0 1,-1 1-1,0-1 1,0 0-1,1 1 1,-1-1-1,0 0 0,1 0 1,-1 0-1,0 1 1,1-1-1,-1 0 1,1 0-1,-1 0 1,0 0-1,1 0 1,-1 1-1,0-1 1,1 0-1,-1 0 0,1 0 1,5-12-861,-4-21-55,-5 7 592,0-1-113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9.037"/>
    </inkml:context>
    <inkml:brush xml:id="br0">
      <inkml:brushProperty name="width" value="0.035" units="cm"/>
      <inkml:brushProperty name="height" value="0.035" units="cm"/>
      <inkml:brushProperty name="color" value="#E71224"/>
    </inkml:brush>
  </inkml:definitions>
  <inkml:trace contextRef="#ctx0" brushRef="#br0">4 1 16428,'-4'8'1544,"6"2"-1040,-2 2-216,5-1 912,0 1-840,0-4-136,5 1-32,3-2-184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9.552"/>
    </inkml:context>
    <inkml:brush xml:id="br0">
      <inkml:brushProperty name="width" value="0.035" units="cm"/>
      <inkml:brushProperty name="height" value="0.035" units="cm"/>
      <inkml:brushProperty name="color" value="#E71224"/>
    </inkml:brush>
  </inkml:definitions>
  <inkml:trace contextRef="#ctx0" brushRef="#br0">209 66 19348,'0'2'1252,"63"347"1168,-61-339-2504,7 41-537,-9-48 468,1 0-1,-1 0 1,0 0 0,0 0 0,-1 0-1,1 0 1,-1 1 0,1-1 0,-1 0 0,0 0-1,0 0 1,0-1 0,-2 5 0,2-6 33,0-1 0,-1 1 0,1 0 0,0 0 0,0 0 0,0 0 0,0-1 0,-1 1 0,1-1 0,0 1 0,0-1 0,-1 1 0,1-1 0,-1 0 0,1 1 0,0-1 0,-1 0 0,1 0 0,0 0 0,-1 0 0,1 0 0,-1-1 0,1 1 0,0 0 0,-1-1 0,1 1 0,0-1 0,-2 0 0,-37-19-1681,25 11 1575,1-2 1,0 0-1,1 0 1,0-1 0,1-1-1,1 0 1,0-1 0,-15-23-1,16 20 531,1 0 0,0-1 0,1 1 0,1-2 0,1 1-1,0-1 1,-4-28 0,9 38-36,0 0 0,1 1 1,0-1-1,1 0 0,0 1 0,0-1 0,1 1 0,0-1 0,0 1 0,1 0 0,0 0 0,0 0 1,1 0-1,0 0 0,1 1 0,0 0 0,5-7 0,-6 9-116,0 1 0,1-1-1,0 1 1,0 0 0,0 0 0,0 1-1,0-1 1,1 1 0,-1 1 0,1-1 0,0 1-1,0 0 1,0 0 0,0 0 0,0 1-1,0 0 1,0 0 0,1 1 0,-1-1 0,0 2-1,1-1 1,-1 0 0,0 1 0,7 2-1,-6-1-110,0 1-1,0 0 0,0 0 0,0 0 0,-1 1 0,1 0 0,-1 1 0,0-1 0,0 1 1,-1 0-1,1 0 0,-1 1 0,-1 0 0,1 0 0,-1 0 0,0 0 0,0 1 0,0-1 1,-1 1-1,0 0 0,-1 0 0,1 0 0,1 10 0,-2-6 7,0-1 0,0 1-1,-1-1 1,0 1 0,-1-1-1,0 1 1,-1 0 0,0-1 0,0 1-1,-1-1 1,-1 1 0,0-1-1,0 0 1,-1 0 0,0 0-1,-7 9 1,10-17-78,0 0 0,-1 0 0,1 0-1,-1 0 1,0 0 0,0 0 0,1-1-1,-1 1 1,0-1 0,-3 2 0,4-2-5,0-1 0,0 1 0,0-1 0,0 0 0,0 1 0,0-1 0,0 0 0,-1 0 0,1 0 0,0 0 1,0 0-1,0 0 0,0 0 0,0 0 0,0 0 0,0 0 0,-2-1 0,1-1-1,0 1 1,0 0-1,0-1 0,1 1 1,-1-1-1,0 1 1,1-1-1,-1 0 0,1 0 1,0 0-1,-1 0 0,1 0 1,0 0-1,0 0 0,0 0 1,1 0-1,-1 0 0,0-1 1,1 1-1,-1-4 0,-4-28-321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19.987"/>
    </inkml:context>
    <inkml:brush xml:id="br0">
      <inkml:brushProperty name="width" value="0.035" units="cm"/>
      <inkml:brushProperty name="height" value="0.035" units="cm"/>
      <inkml:brushProperty name="color" value="#E71224"/>
    </inkml:brush>
  </inkml:definitions>
  <inkml:trace contextRef="#ctx0" brushRef="#br0">1 335 14043,'34'149'6473,"-24"-127"-5187,-3-18-594,-1-14-164,-2-7-441,-1 1 1,-1-1-1,-1 0 0,0 0 0,-1 0 1,0 1-1,-2-1 0,0 0 0,-6-24 0,1 27 70,2 22-2,2 27-8,9 26-67,-5-58-76,-1 1-1,1-1 1,0 1 0,0-1 0,0 1 0,0-1 0,1 0 0,0 0 0,-1 1 0,1-1 0,0-1 0,1 1 0,-1 0 0,5 4 0,-6-6-1,0-1 0,0 1 1,0-1-1,-1 0 0,1 1 0,0-1 1,0 0-1,0 0 0,0 1 0,0-1 0,0 0 1,0 0-1,0 0 0,0 0 0,0-1 1,0 1-1,0 0 0,0 0 0,0 0 1,0-1-1,0 1 0,-1-1 0,1 1 0,0-1 1,0 1-1,0-1 0,0 1 0,-1-1 1,1 1-1,0-1 0,-1 0 0,1 0 1,0 1-1,-1-1 0,1-1 0,3-3 16,-1 0-1,0-1 1,0 1 0,3-8-1,7-19 73,-2-1 0,8-43-1,-19 76-90,0 0 0,0-1-1,0 1 1,0 0-1,0 0 1,0 0 0,0 0-1,0-1 1,-1 1 0,1 0-1,0 0 1,0 0-1,0 0 1,0-1 0,1 1-1,-1 0 1,0 0 0,0 0-1,0 0 1,0-1-1,0 1 1,0 0 0,0 0-1,0 0 1,0 0 0,0 0-1,0-1 1,0 1-1,1 0 1,-1 0 0,0 0-1,0 0 1,0 0 0,0 0-1,0 0 1,1-1-1,-1 1 1,0 0 0,0 0-1,0 0 1,0 0 0,0 0-1,1 0 1,-1 0-1,0 0 1,0 0 0,1 0-1,2 12-16,4 34-17,-3-20 13,-1-3 0,-1-10 23,-1-1-1,2 0 1,-1 0-1,2-1 1,-1 1 0,2 0-1,8 16 1,-12-26 5,-1-1 0,1 0 0,0 0 0,0 0 0,0 0 0,0 0 0,0 0 0,0 0 0,0 0 0,0-1 0,0 1 0,0 0 0,0-1 0,0 1 0,1 0 0,-1-1 0,0 0 0,0 1 0,1-1 0,-1 0 0,0 1 0,1-1 0,1 0 0,-1-1 1,0 1 1,0-1-1,0 0 1,0 1-1,0-1 1,0 0 0,0 0-1,0 0 1,-1-1-1,1 1 1,0 0-1,-1-1 1,3-1 0,3-6 24,0 1 0,0-2 0,-1 1 1,6-12-1,-12 21-31,25-49 124,20-59 1,-13 29-178,-32 78 47,0 0-1,0 0 0,0 1 0,1-1 0,-1 0 0,0 0 0,1 1 0,-1-1 0,1 0 1,-1 1-1,1-1 0,-1 0 0,1 1 0,-1-1 0,1 0 0,-1 1 0,1-1 0,0 1 0,-1 0 1,1-1-1,0 1 0,1-1 0,-2 1 1,1 1 0,-1-1 1,1 0-1,-1 1 0,1-1 0,-1 1 0,1-1 1,-1 1-1,1-1 0,-1 1 0,0-1 0,1 1 1,-1-1-1,0 1 0,0-1 0,1 1 1,-1 0-1,0-1 0,0 1 0,0-1 0,1 2 1,6 45-98,-6-43 91,17 137-437,-28-193-1564,3 17 1591</inkml:trace>
  <inkml:trace contextRef="#ctx0" brushRef="#br0" timeOffset="1">345 0 14315,'8'16'1200,"-2"1"-1088,1-4-176,-1-3 744,1-6-584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0.520"/>
    </inkml:context>
    <inkml:brush xml:id="br0">
      <inkml:brushProperty name="width" value="0.035" units="cm"/>
      <inkml:brushProperty name="height" value="0.035" units="cm"/>
      <inkml:brushProperty name="color" value="#E71224"/>
    </inkml:brush>
  </inkml:definitions>
  <inkml:trace contextRef="#ctx0" brushRef="#br0">11 1 15211,'-5'32'1670,"3"-22"-1174,0 1 0,1 0 0,0 12 0,1-23-474,0 0-1,0 0 1,0 0-1,0 1 0,0-1 1,0 0-1,0 0 1,0 0-1,0 1 1,0-1-1,0 0 0,0 0 1,1 0-1,-1 1 1,0-1-1,0 0 1,0 0-1,0 0 0,0 1 1,0-1-1,0 0 1,1 0-1,-1 0 1,0 0-1,0 0 0,0 1 1,0-1-1,1 0 1,-1 0-1,0 0 0,0 0 1,0 0-1,1 0 1,-1 0-1,0 0 1,0 0-1,0 0 0,1 0 1,-1 0-1,0 0 1,10-4 243,6-12-284,-10 9-63,1 0 1,0 0-1,0 0 1,1 1 0,0 0-1,10-5 1,-16 10 81,-1 0 0,1 0 0,0 0 0,0 1 0,0-1 0,0 0 0,0 1 0,0 0 0,0-1 0,0 1 0,0 0 0,0 0 0,0 0 0,0 0 0,0 1 0,0-1 0,0 0 0,0 1 0,0-1 0,0 1 0,0 0 0,-1 0 0,1 0 0,0 0 0,0 0 0,-1 0 0,1 0 0,-1 0 0,1 1 0,-1-1 0,1 1 0,-1-1 0,0 1 0,0-1 0,1 1 0,0 3 0,2 3 157,-1-1 0,1 1-1,-2 0 1,1 0 0,-1 0 0,0 0-1,-1 0 1,0 1 0,0-1 0,-1 16-1,-1-7 340,-1 0-1,0 0 0,-2 1 1,-5 19-1,8-34-428,0 0 0,0 0 0,-1 0 0,1-1 0,-1 1-1,1 0 1,-1-1 0,0 1 0,-3 3 0,4-6-68,1 1 0,-1-1 0,0 1-1,1-1 1,-1 1 0,0-1 0,0 0 0,1 1 0,-1-1-1,0 0 1,0 1 0,1-1 0,-1 0 0,0 0 0,0 0 0,0 0-1,1 0 1,-1 0 0,0 0 0,0 0 0,0 0 0,1 0-1,-1-1 1,0 1 0,0 0 0,1 0 0,-1-1 0,0 1 0,1-1-1,-1 1 1,0 0 0,1-1 0,-1 1 0,0-1 0,1 0-1,-1 1 1,1-1 0,-1 1 0,0-2 0,-11-20-14,4-11-145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7.383"/>
    </inkml:context>
    <inkml:brush xml:id="br0">
      <inkml:brushProperty name="width" value="0.025" units="cm"/>
      <inkml:brushProperty name="height" value="0.025" units="cm"/>
    </inkml:brush>
  </inkml:definitions>
  <inkml:trace contextRef="#ctx0" brushRef="#br0">1 0 3748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0.911"/>
    </inkml:context>
    <inkml:brush xml:id="br0">
      <inkml:brushProperty name="width" value="0.035" units="cm"/>
      <inkml:brushProperty name="height" value="0.035" units="cm"/>
      <inkml:brushProperty name="color" value="#E71224"/>
    </inkml:brush>
  </inkml:definitions>
  <inkml:trace contextRef="#ctx0" brushRef="#br0">16 129 17780,'6'-8'358,"-2"1"1,1-1-1,-1 0 1,0 0-1,-1-1 0,0 1 1,0-1-1,0 1 1,-2-1-1,1 0 1,-1 0-1,0-17 0,-1 26-351,0 0-1,0 0 1,0 1-1,0-1 0,0 0 1,0 0-1,-1 0 0,1 0 1,0 1-1,0-1 1,0 0-1,0 0 0,-1 0 1,1 0-1,0 0 0,0 1 1,0-1-1,-1 0 1,1 0-1,0 0 0,0 0 1,-1 0-1,1 0 0,0 0 1,0 0-1,-1 0 1,1 0-1,0 0 0,0 0 1,0 0-1,-1 0 0,1 0 1,0 0-1,0 0 1,-1 0-1,1 0 0,0-1 1,0 1-1,0 0 0,-1 0 1,1 0-1,0 0 1,0 0-1,0-1 0,0 1 1,-1 0-1,1 0 0,0 0 1,0 0-1,0-1 1,0 1-1,0 0 0,0 0 1,-1 0-1,1-1 0,0 1 1,0 0-1,0 0 1,0-1-1,0 1 0,0 0 1,0-1-1,-11 19 195,5-4-52,0 1-1,1 0 0,0 0 1,1 0-1,1 1 0,1 0 1,0-1-1,1 1 0,1 0 1,0-1-1,1 1 0,4 21 1,-4-35-153,-1 1-1,1-1 1,0-1 0,-1 1 0,1 0 0,0 0 0,0 0-1,0 0 1,1-1 0,-1 1 0,0 0 0,1-1 0,-1 1 0,3 1-1,-3-2-13,0-1 0,0 1 0,0-1 0,0 0 0,0 1 0,0-1 0,0 0 0,0 0 0,0 0-1,0 0 1,0 0 0,0 0 0,0 0 0,0 0 0,0 0 0,-1 0 0,1-1 0,0 1 0,0 0 0,0 0-1,0-1 1,0 1 0,0-1 0,0 1 0,-1-1 0,1 1 0,0-1 0,0 0 0,-1 1 0,1-1-1,0 0 1,-1 0 0,1 0 0,13-18-143,-3-6-86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2.225"/>
    </inkml:context>
    <inkml:brush xml:id="br0">
      <inkml:brushProperty name="width" value="0.035" units="cm"/>
      <inkml:brushProperty name="height" value="0.035" units="cm"/>
      <inkml:brushProperty name="color" value="#E71224"/>
    </inkml:brush>
  </inkml:definitions>
  <inkml:trace contextRef="#ctx0" brushRef="#br0">82 191 14531,'7'-38'1878,"-7"36"-1794,1 1 0,-1 0 1,0 0-1,0-1 0,0 1 1,0 0-1,0-1 0,0 1 1,-1 0-1,1 0 0,0-1 0,-1 1 1,1 0-1,0 0 0,-1 0 1,0-1-1,1 1 0,-1 0 1,0 0-1,1 0 0,-1 0 1,0 0-1,0 0 0,0 0 0,0 1 1,0-1-1,-1-1 0,1 2 8,-1 0 0,1 0 0,0 1 0,0-1 0,-1 0 0,1 0 0,0 1 0,0-1-1,0 1 1,0-1 0,-1 1 0,1-1 0,0 1 0,0 0 0,0 0 0,0-1 0,0 1 0,1 0 0,-1 0-1,0 0 1,0 0 0,0 0 0,1 0 0,-1 0 0,1 0 0,-2 3 0,-16 32 773,17-34-807,-5 13 187,1 0 0,0 1 0,-4 27 0,7-34-163,1 1 0,1 0 0,-1-1 0,2 1-1,-1-1 1,1 1 0,4 15 0,-5-24-74,0 0 0,1 0 0,-1-1 0,0 1 0,0 0 0,1 0 0,-1 0 0,0-1 0,1 1 0,-1 0 0,1-1 0,-1 1 0,1 0 0,-1-1 0,1 1 0,0 0 0,-1-1 0,1 1 0,0-1 0,-1 1 0,1-1 0,0 0 0,0 1 0,-1-1 0,1 0 0,0 1 0,0-1 0,0 0 0,0 0 0,-1 0 0,1 0 0,0 0 0,0 0 0,0 0 0,0 0 0,0 0 0,-1 0 0,1 0 0,0 0 0,0-1 0,1 1 0,4-3 14,1 0-1,-1-1 0,0 0 0,9-6 1,14-7-15,-26 16-12,0 0 1,0 0 0,1 0 0,-1 1 0,0-1-1,1 1 1,-1 0 0,0 0 0,1 0 0,-1 1-1,0-1 1,1 1 0,-1-1 0,0 1 0,0 0-1,0 1 1,4 1 0,-3-1-5,1 1 1,-1 1 0,1-1-1,-1 1 1,0-1-1,-1 1 1,1 1 0,0-1-1,4 8 1,0 3 10,0 0 1,-1 1-1,0 1 0,-1-1 1,6 28-1,-6-11 186,5 45-1,-10-66-53,0 1 0,-1 0 0,-1-1 0,0 1 0,-1-1 0,-6 23-1,8-33-94,-1 0 0,0 0 0,0 0 0,0 0 0,0 0 0,0 0 0,0 0 0,-1-1 0,1 1 0,-1 0 0,-1 1 0,2-2-17,0-1 1,1 1-1,-1-1 0,0 1 1,0-1-1,0 1 1,0-1-1,1 0 1,-1 1-1,0-1 1,0 0-1,0 0 1,0 0-1,0 0 1,0 0-1,0 0 1,0 0-1,0 0 0,-1 0 1,0-1-5,0 0 0,-1 0 0,1-1 1,0 1-1,0 0 0,0-1 0,0 0 0,1 1 1,-1-1-1,0 0 0,1 0 0,-1 0 0,1 0 1,-1 0-1,1 0 0,0 0 0,0 0 0,0 0 1,-1-3-1,-2-8-61,0 0 1,1-1-1,1 1 1,0-1-1,1 0 1,0 1-1,2-28 1,4-2-195,12-52 0,0 19 44,17-89-42,-28 126 233,-2 0 0,0-48 1,-4 81 16,0 5-9,0-1 0,1 1 0,-1-1-1,0 0 1,0 1 0,0-1 0,-1 1 0,1-1 0,0 1 0,-1-1 0,1 1 0,-1-1-1,1 1 1,-1-1 0,0 1 0,1-1 0,-1 1 0,0 0 0,0-1 0,-1 0-1,1 1-2,1 1 0,0 0 0,-1 0 0,1 0 0,-1 0 0,1 0 0,0 0 0,-1 0-1,1 0 1,0 0 0,-1 1 0,1-1 0,0 0 0,-1 0 0,1 0 0,0 0 0,-1 0-1,1 1 1,0-1 0,0 0 0,-1 0 0,1 0 0,0 1 0,0-1 0,-1 0-1,1 0 1,0 1 0,0-1 0,0 0 0,-1 1 0,1-1 0,0 1 0,-7 13 30,6-11-14,-6 16 22,0 1-1,2 0 0,0 1 0,1-1 0,1 1 0,1 0 1,1 0-1,3 36 0,-2-53-74,1-1 0,0 1 0,-1 0 1,1 0-1,1-1 0,-1 1 0,1-1 0,-1 1 0,1-1 1,3 5-1,-5-8-17,0 1 0,1-1 0,-1 1 1,1-1-1,-1 1 0,1-1 0,-1 0 0,1 1 1,-1-1-1,1 0 0,-1 1 0,1-1 0,0 0 1,-1 0-1,1 1 0,0-1 0,-1 0 0,1 0 1,-1 0-1,1 0 0,0 0 0,-1 0 0,1 0 1,1 0-1,-1-1-112,1 1 1,-1-1-1,0 0 0,1 0 0,-1 0 1,0 0-1,0 0 0,0 0 1,0 0-1,0 0 0,0 0 1,0-1-1,0 1 0,0 0 1,1-3-1,4-9-364,0 0 0,6-23 0,-10 30 360,13-42-959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2.772"/>
    </inkml:context>
    <inkml:brush xml:id="br0">
      <inkml:brushProperty name="width" value="0.035" units="cm"/>
      <inkml:brushProperty name="height" value="0.035" units="cm"/>
      <inkml:brushProperty name="color" value="#E71224"/>
    </inkml:brush>
  </inkml:definitions>
  <inkml:trace contextRef="#ctx0" brushRef="#br0">1 1 15243,'0'21'1002,"0"-13"-620,0 1 0,0-1 0,1 1 0,4 14 0,-5-21-324,1 0 1,-1-1 0,1 1-1,0-1 1,-1 1 0,1-1-1,0 1 1,0-1-1,0 1 1,0-1 0,1 0-1,-1 1 1,0-1 0,0 0-1,1 0 1,-1 0-1,1 0 1,-1 0 0,1-1-1,-1 1 1,1 0 0,0-1-1,-1 1 1,1-1-1,0 1 1,-1-1 0,1 0-1,2 0 1,-2 1-54,8-1 75,1 0 0,0 2-1,0-1 1,-1 1 0,12 4 0,-19-5-19,0 1 1,-1-1 0,1 0-1,-1 1 1,1-1 0,-1 1-1,0-1 1,1 1 0,-1 0-1,0 0 1,0 0 0,-1 1-1,1-1 1,0 0 0,-1 1 0,1-1-1,-1 1 1,0-1 0,0 1-1,0 0 1,0-1 0,0 1-1,0 0 1,0 5 0,-1-2 70,0 0 1,0 0 0,-1-1 0,0 1 0,0 0 0,0-1-1,-1 1 1,1-1 0,-1 1 0,-1-1 0,-4 10 0,5-11-107,-1 0 1,1 0 0,-1-1 0,0 1 0,0-1 0,0 1 0,0-1 0,-1 0 0,1 0 0,-1 0 0,0-1-1,0 1 1,0-1 0,0 0 0,-7 2 0,9-3-109,0-1 0,1 0 0,-1 0 0,0 0 0,0 0 0,0 0 1,0 0-1,1 0 0,-1-1 0,0 1 0,0-1 0,1 1 0,-1-1 0,0 0 0,0 1 0,1-1 0,-1 0 0,1 0 0,-1 0 0,1-1 0,-1 1 1,1 0-1,0 0 0,0-1 0,0 1 0,-1-1 0,1 1 0,0-1 0,1 1 0,-1-1 0,0 0 0,0 1 0,0-4 0,-4-7-271,1-1-1,1 0 1,-4-21 0,4 20 287,-8-45-786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3.319"/>
    </inkml:context>
    <inkml:brush xml:id="br0">
      <inkml:brushProperty name="width" value="0.035" units="cm"/>
      <inkml:brushProperty name="height" value="0.035" units="cm"/>
      <inkml:brushProperty name="color" value="#E71224"/>
    </inkml:brush>
  </inkml:definitions>
  <inkml:trace contextRef="#ctx0" brushRef="#br0">1 0 16291,'2'2'202,"1"1"-1,-1-1 0,1 1 0,-1-1 0,0 1 0,0 0 0,0 0 0,0 0 0,0 0 0,-1 0 0,3 6 0,10 41 556,-8-28-91,4 15 169,8 29 932,47 113 1,-63-174-1701,1 1-1,0-1 1,1 0-1,-1 0 1,1-1-1,6 7 1,-9-10-58,-1-1 0,1 1 1,-1-1-1,1 1 0,0-1 1,-1 0-1,1 1 0,0-1 1,-1 0-1,1 1 1,0-1-1,-1 0 0,1 0 1,0 1-1,-1-1 0,1 0 1,0 0-1,0 0 0,-1 0 1,1 0-1,0 0 0,0 0 1,1-1-1,-1 1-1,0-1 0,-1 0 0,1 0 0,0 0 0,0 0 0,0 0 1,-1 0-1,1 0 0,0-1 0,-1 1 0,1 0 0,-1 0 0,1 0 0,-1-1 0,0 1 0,1 0 0,-1-1 0,0 1 0,0-2 0,2-13 40,-1 0 0,0-1 0,-1 1 0,-1-1-1,0 1 1,-2 0 0,0-1 0,0 1 0,-10-24 0,13 39-49,-1 0 0,1-1 1,-1 1-1,0-1 0,1 1 0,-1 0 1,0-1-1,0 1 0,0 0 1,0 0-1,-2-2 0,2 3 1,1 0 0,0 0 0,0 0-1,-1 0 1,1 0 0,0 0 0,0 0 0,-1 0 0,1 0-1,0 0 1,0 0 0,-1 0 0,1 0 0,0 0 0,0 0-1,-1 0 1,1 0 0,0 0 0,0 0 0,-1 0 0,1 0-1,0 0 1,0 1 0,-1-1 0,1 0 0,0 0 0,0 0-1,0 0 1,-1 1 0,1-1 0,0 0 0,0 0 0,0 0-1,0 1 1,0-1 0,-1 0 0,1 1 0,-1 1-2,0 1 1,0 0-1,1 0 1,-1-1-1,0 1 1,1 0-1,0 0 0,0 0 1,0 0-1,0 4 1,2 11-10,8 29 1,-9-42 22,0-1 1,1 1 0,-1-1-1,1 0 1,0 1 0,0-1-1,1 0 1,-1 0 0,1-1-1,0 1 1,6 6 0,-8-10-7,1 1 0,-1 0 0,0 0 0,1-1 0,-1 1 0,0-1 0,1 1 0,-1-1 0,1 0 0,-1 1 0,1-1 0,-1 0 0,0 0 0,1 0 0,-1 0 0,1 0 0,-1 0 0,1-1 0,-1 1 0,1 0 0,-1-1 0,0 1 0,1-1 0,-1 0 0,1 1 0,-1-1 0,0 0 0,0 0 0,0 0 0,1 0 0,-1 0 0,0 0 0,0 0 0,0 0 0,1-2 0,4-4 16,-1 0-1,1-1 1,-1 1-1,5-12 1,-4 4 3,0 0 0,0-1 0,-2 0 0,4-18 0,7-27-13,-9 95-48,-1 5 77,2-1 0,18 61 0,-25-97-29,1 1-1,0-1 1,0 0 0,0 0 0,0 0 0,0 0 0,0 0 0,0 0 0,1 0-1,-1 0 1,1-1 0,-1 1 0,4 2 0,-5-4-7,0 0 0,1 0 0,-1 1 0,1-1 0,-1 0 0,1 0 0,-1 0 0,1 0 0,0 0 0,-1 0 0,1 0 0,-1 0 0,1 0 0,-1 0 0,1 0 0,-1 0 0,1 0 0,-1 0 0,1 0 0,-1 0 0,1-1 0,0 1 0,0-1 0,1 0 1,-1-1-1,0 1 1,0 0-1,1 0 1,-1-1-1,0 1 1,0 0-1,0-1 1,0-1-1,8-15 23,-1 0-1,-1-1 1,-1 1 0,5-27-1,10-80-68,-15 51-187,-13 98-88,4 23 350,1 0-1,8 68 0,-2-95 61,-4-20-99,0 0 1,1 0-1,-1 0 0,0 0 0,0 0 1,0 1-1,0-1 0,0 0 0,0 0 1,0 0-1,0 0 0,0 0 1,0 0-1,0 0 0,1 0 0,-1 0 1,0 0-1,0 0 0,0 0 0,0 0 1,0 0-1,0 0 0,0 0 1,0 0-1,1 0 0,-1 0 0,0 0 1,0 0-1,0 0 0,0 0 0,0 0 1,0 0-1,0 0 0,0 0 1,1 0-1,-1 0 0,0 0 0,0 0 1,0 0-1,0 0 0,0 0 0,0 0 1,0 0-1,0 0 0,0-1 1,0 1-1,1 0 0,-1 0 0,0 0 1,0 0-1,0 0 0,0 0 0,0 0 1,0 0-1,0 0 0,0-1 1,0 1-1,0 0 0,0 0 0,0 0 1,0 0-1,0 0 0,0 0 0,0 0 1,0 0-1,0-1 0,0 1 0,5-37-1586,-5 4 88,-5-50-1,-1 38 570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3.768"/>
    </inkml:context>
    <inkml:brush xml:id="br0">
      <inkml:brushProperty name="width" value="0.035" units="cm"/>
      <inkml:brushProperty name="height" value="0.035" units="cm"/>
      <inkml:brushProperty name="color" value="#E71224"/>
    </inkml:brush>
  </inkml:definitions>
  <inkml:trace contextRef="#ctx0" brushRef="#br0">0 1 14355,'2'17'1416,"1"3"-936,4 0-207,-2-3 1007,4-2-1016,0-4-112,-1-2-32,2-8-128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4.209"/>
    </inkml:context>
    <inkml:brush xml:id="br0">
      <inkml:brushProperty name="width" value="0.035" units="cm"/>
      <inkml:brushProperty name="height" value="0.035" units="cm"/>
      <inkml:brushProperty name="color" value="#E71224"/>
    </inkml:brush>
  </inkml:definitions>
  <inkml:trace contextRef="#ctx0" brushRef="#br0">0 146 16259,'1'8'275,"19"122"3247,-16-112-3066,1 0 0,1 0 0,1 0 0,16 32-1,-11-29-351,5 8-42,14 34 1,-27-55-58,-1 0 0,0 0 0,-1 1 0,0 0-1,0-1 1,-1 1 0,0 0 0,0 0 0,-2 10 0,1-16 4,-1 0 0,1 0 0,-1 0 0,0-1 0,0 1 0,0 0 0,0-1 0,-1 1 0,1-1 0,-1 1 0,-3 3 0,5-5-3,-1-1-1,0 1 0,1 0 0,-1-1 1,0 1-1,1-1 0,-1 1 1,0-1-1,0 0 0,1 1 1,-1-1-1,0 0 0,0 0 0,0 1 1,0-1-1,0 0 0,1 0 1,-1 0-1,0 0 0,0 0 0,0 0 1,0 0-1,0 0 0,1 0 1,-1-1-1,0 1 0,0 0 1,0-1-1,0 1 0,1 0 0,-1-1 1,0 1-1,0-1 0,1 1 1,-1-1-1,0 1 0,1-1 0,-1 0 1,1 1-1,-1-1 0,1 0 1,-1 1-1,1-1 0,-1-1 1,-4-6 5,1 1 0,0-1 0,0 0 0,1 0 0,0 0 0,0 0 1,1-1-1,-3-15 0,-3-74 10,8 98-21,-1-54-42,2 0 0,9-57-1,-6 82 85,1 1-1,2 0 0,0 0 1,2 0-1,20-41 0,-27 66 1,0-1 0,0 1 0,0 0 0,0 0 0,0 0 0,0 0-1,5-3 1,-7 5-30,1 1-1,-1 0 1,0 0-1,1 0 1,-1-1-1,0 1 1,1 0-1,-1 0 0,0 0 1,1 0-1,-1 0 1,1-1-1,-1 1 1,0 0-1,1 0 1,-1 0-1,0 0 1,1 0-1,-1 0 1,1 0-1,-1 1 0,0-1 1,1 0-1,-1 0 1,0 0-1,1 0 1,-1 0-1,1 1 1,0 0 7,0 0 1,-1 0-1,1 0 1,0 0 0,-1 0-1,1 0 1,0 0-1,-1 0 1,0 0 0,1 1-1,-1-1 1,0 0-1,1 2 1,3 24 182,-3-19-158,0 0-1,0 0 0,1-1 0,0 1 1,0-1-1,1 1 0,0-1 1,6 11-1,-8-17-37,-1 0 1,1 0-1,0 0 0,0 0 1,0 0-1,0 0 0,0 0 1,0-1-1,0 1 1,1 0-1,-1-1 0,0 1 1,0-1-1,1 1 0,-1-1 1,0 1-1,0-1 0,1 0 1,-1 0-1,0 0 1,1 0-1,-1 0 0,0 0 1,1 0-1,-1 0 0,0 0 1,1 0-1,-1-1 0,0 1 1,1-1-1,-1 1 1,0-1-1,0 1 0,0-1 1,0 0-1,1 1 0,-1-1 1,0 0-1,1-1 0,6-5 34,1 0 0,-1-1 0,13-16 0,-10 11 9,-8 10-47,1-1 0,-1 1 0,0 0 1,1 0-1,0 0 0,0 1 0,0-1 0,0 1 1,0 0-1,6-2 0,-7 3-6,-1 1 1,1 0-1,-1 0 0,0 0 0,1 0 1,-1 0-1,1 0 0,-1 0 1,1 1-1,-1 0 0,1-1 1,-1 1-1,0 0 0,1 0 1,-1 0-1,0 0 0,0 1 0,0-1 1,0 0-1,3 4 0,-3-4 0,-1 1-1,1-1 0,0 0 0,0 1 0,-1-1 0,1 0 0,0 0 0,0 0 1,0 0-1,0-1 0,0 1 0,0-1 0,0 1 0,0-1 0,0 0 1,1 1-1,-1-1 0,0 0 0,3-1 0,-3 0-73,0 0 0,0 0-1,0 0 1,0 0 0,0 0-1,0-1 1,-1 1 0,1 0 0,0-1-1,-1 0 1,1 1 0,-1-1-1,0 0 1,0 0 0,0 0 0,0 0-1,0 0 1,0 0 0,1-2-1,9-23-561,-9 24 203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4.663"/>
    </inkml:context>
    <inkml:brush xml:id="br0">
      <inkml:brushProperty name="width" value="0.035" units="cm"/>
      <inkml:brushProperty name="height" value="0.035" units="cm"/>
      <inkml:brushProperty name="color" value="#E71224"/>
    </inkml:brush>
  </inkml:definitions>
  <inkml:trace contextRef="#ctx0" brushRef="#br0">96 74 15275,'-2'-16'1855,"2"13"-1560,0-1 1,0 1-1,-1 0 1,1-1-1,-1 1 0,0 0 1,0 0-1,0-1 0,0 1 1,0 0-1,-1 0 1,1 0-1,-1 1 0,0-1 1,0 0-1,-3-2 0,5 4-227,-1 1 0,0 0 0,1 0 0,-1-1 0,0 1 0,1 0 0,-1 0 0,0 0 0,1 0 0,-1 0 0,0 0 0,0 0 0,1 0 0,-1 0 0,0 0 0,1 0 0,-1 0 0,0 1 0,0-1 0,1 0 0,-1 1 0,0-1 0,1 0 0,-1 1 0,1-1 0,-1 1 0,1-1 0,-1 0 0,0 1 0,1 0 0,0-1 0,-1 1 0,1-1 0,-1 1 0,1-1 0,0 1 0,-1 1 0,-14 28 284,13-25-199,-4 8-156,0 2 0,2-1 0,-1 1 0,2-1 0,0 1-1,1 0 1,0 1 0,1 23 0,1-38-16,0 0 1,0 0-1,1 1 0,-1-1 0,0 0 0,1 0 1,-1 1-1,1-1 0,0 0 0,-1 0 1,1 0-1,0 0 0,-1 0 0,1 0 0,0 0 1,0 0-1,0 0 0,0 0 0,0 0 1,0-1-1,0 1 0,0 0 0,1-1 0,-1 1 1,0-1-1,0 1 0,1-1 0,-1 0 1,0 1-1,3-1 0,4 1-55,1 0 0,-1-1-1,1 0 1,8-2 0,15 1-29,-23 2 82,1 1 1,-1 0-1,0 1 1,0 0-1,0 0 1,-1 1-1,1 0 1,9 7-1,-15-9 41,0-1 0,0 1-1,0 0 1,0 1-1,-1-1 1,1 0 0,-1 1-1,0 0 1,0-1-1,0 1 1,0 0 0,0 0-1,-1 0 1,1 0-1,-1 0 1,1 0 0,-1 1-1,-1-1 1,1 0 0,0 1-1,-1-1 1,1 1-1,-1-1 1,0 1 0,-1 6-1,0-7 0,-1 1 0,0-1 1,0 1-1,0-1 0,0 0 0,0 1 0,-1-1 0,1-1 0,-1 1 0,0 0 0,0 0 0,0-1 1,0 0-1,-1 0 0,1 0 0,0 0 0,-1 0 0,1-1 0,-1 1 0,0-1 0,0 0 0,1 0 1,-1 0-1,0-1 0,0 1 0,0-1 0,-7 0 0,10-1-78,0 1 0,0-1 0,0 0 0,0 1 0,0-1 0,0 0 0,0 0 0,0 1 0,0-1 0,1 0 0,-1 0 0,0 0 0,0 0 0,1 0 0,-1 0 0,1 0 0,-1 0 0,1 0 0,0-1 0,-1 1 0,1 0 0,0 0 0,0 0 0,-1 0 0,1-1 0,0 1 0,1-2 0,0-12-476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5.117"/>
    </inkml:context>
    <inkml:brush xml:id="br0">
      <inkml:brushProperty name="width" value="0.035" units="cm"/>
      <inkml:brushProperty name="height" value="0.035" units="cm"/>
      <inkml:brushProperty name="color" value="#E71224"/>
    </inkml:brush>
  </inkml:definitions>
  <inkml:trace contextRef="#ctx0" brushRef="#br0">1 38 16668,'3'7'340,"-1"0"0,1 1 0,-1-1 0,0 0 0,0 1 0,-1-1 0,0 15 0,4 16 672,5 10 56,2-2-1,35 90 0,-47-135-1056,0 0 0,1 0 0,-1 0 0,1 0 0,-1 0 0,1 0 0,-1 0 0,1 0 0,0 0-1,-1-1 1,1 1 0,0 0 0,0-1 0,0 1 0,0 0 0,0-1-7,-1 0 1,0 0 0,1 0-1,-1 0 1,0 0-1,1 0 1,-1 0 0,0 0-1,1 0 1,-1 0 0,0 0-1,1 0 1,-1-1-1,0 1 1,0 0 0,1 0-1,-1 0 1,0 0-1,0-1 1,1 1 0,-1 0-1,0 0 1,0-1-1,0 1 1,1 0 0,-1 0-1,0-1 1,0 1 0,0 0-1,0-1 1,9-32 93,-1-19-141,1 0-1,31-95 1,-39 144 32,0 1 0,1-1 0,-1 1 0,0-1 0,1 1 0,-1-1 0,1 1 0,0 0 0,0 0 0,0 0 0,3-2 0,-5 3 9,1 1 1,0 0-1,0-1 1,0 1-1,-1 0 1,1-1-1,0 1 1,0 0-1,0 0 1,0 0-1,-1 0 1,1 0-1,0 0 1,0 0-1,0 0 1,0 0-1,-1 1 1,1-1-1,0 0 1,0 0-1,0 1 1,-1-1-1,1 0 1,0 1-1,0-1 1,-1 1-1,1-1 1,0 1-1,-1-1 1,1 1-1,-1 0 1,1-1-1,-1 1 1,1 0-1,-1-1 1,1 1-1,-1 0 1,0 0-1,1-1 1,-1 2-1,11 18 18,-2 1-1,9 23 1,-3-3 109,-14-40-111,-1 0 0,0 0 0,1 0 0,-1 0 0,0 0-1,1 0 1,-1 0 0,1-1 0,0 1 0,-1 0 0,1 0 0,0 0-1,-1-1 1,1 1 0,0 0 0,0-1 0,-1 1 0,3 0-1,-2-1-4,-1 0-1,1 0 0,-1 0 0,1 0 0,-1 0 1,1-1-1,-1 1 0,1 0 0,-1 0 0,1-1 0,-1 1 1,1 0-1,-1-1 0,0 1 0,1 0 0,-1-1 1,0 1-1,1 0 0,-1-1 0,0 1 0,1-1 0,-1 1 1,0-1-1,1 0 0,2-7 56,0 0 0,0 0 1,2-11-1,-4 14-36,4-12 41,17-60 197,-19 70-267,0-1 0,0 0-1,1 1 1,0 0 0,1 0 0,0 0-1,6-7 1,-11 13-3,1 0 0,-1 0 1,1 1-1,0-1 0,0 0 0,0 0 0,-1 1 0,1-1 1,0 1-1,0-1 0,0 0 0,0 1 0,0 0 0,0-1 1,0 1-1,0 0 0,0-1 0,0 1 0,0 0 0,0 0 1,0 0-1,0 0 0,1 0 0,-1 0 0,0 0 0,2 1 1,-2 0-5,1 0 1,0 0 0,-1 0-1,0 0 1,1 0 0,-1 1 0,0-1-1,1 1 1,-1-1 0,0 1 0,0-1-1,0 1 1,1 3 0,2 4-142,-1 0 1,0 1-1,0-1 0,1 16 1,-3-20 80,-1-1 0,0 0 1,0 0-1,-1 0 0,1 1 0,-3 7 1,3-11 65,0 0 0,0 0 0,-1 0 0,1-1 1,0 1-1,-1 0 0,1 0 0,-1 0 0,1 0 0,-1-1 1,1 1-1,-1 0 0,1 0 0,-1-1 0,0 1 0,0 0 1,1-1-1,-1 1 0,0-1 0,0 1 0,0-1 0,1 1 1,-1-1-1,0 0 0,0 1 0,0-1 0,0 0 0,0 0 1,0 1-1,0-1 0,0 0 0,0 0 0,0 0 0,0 0 1,-1-1-1,-11-5-225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5.781"/>
    </inkml:context>
    <inkml:brush xml:id="br0">
      <inkml:brushProperty name="width" value="0.035" units="cm"/>
      <inkml:brushProperty name="height" value="0.035" units="cm"/>
      <inkml:brushProperty name="color" value="#E71224"/>
    </inkml:brush>
  </inkml:definitions>
  <inkml:trace contextRef="#ctx0" brushRef="#br0">0 303 16500,'2'0'1256,"6"5"-976,2 0-192,5 1 336,2-2-1920,2-2 1304,4 1-200,1 0-145</inkml:trace>
  <inkml:trace contextRef="#ctx0" brushRef="#br0" timeOffset="1">304 323 16604,'-6'20'842,"1"0"1,0 0-1,1 0 1,0 25 0,3-38-671,1 0 1,0 0-1,1-1 0,-1 1 1,1 0-1,1 0 1,-1 0-1,1-1 0,0 1 1,1-1-1,-1 0 1,1 1-1,1-1 1,-1 0-1,1-1 0,5 7 1,-8-11-152,0 0 0,-1 0 0,1 0 0,0 0 0,0 0 0,0-1 0,0 1 0,0 0 0,1 0 0,-1-1 0,0 1 0,0-1 0,0 1 0,1-1 0,-1 1 0,0-1 0,0 0-1,1 0 1,-1 1 0,0-1 0,1 0 0,-1 0 0,0 0 0,0-1 0,1 1 0,-1 0 0,0 0 0,1-1 0,-1 1 0,0-1 0,0 1 0,0-1 0,0 1 0,1-1 0,-1 0 0,0 0 0,0 1 0,0-1 0,1-2 0,3-2 18,0 0-1,-1-1 0,0 0 1,0 0-1,0 0 1,3-8-1,4-10 29,-1-2 0,-2 0 0,0 0 0,-1 0 0,5-55 0,-8 34 26,-3 1 0,-7-78 0,5 108-66,-2 1-1,0-1 0,-5-15 1,1 18 3,7 13-30,0 0 1,-1 0-1,1 0 1,0 0 0,0 0-1,0 0 1,0 0-1,-1 0 1,1 0-1,0 0 1,0 0 0,0 0-1,-1 0 1,1 0-1,0 0 1,0 0-1,0 0 1,0 0-1,-1 0 1,1 0 0,0 0-1,0 0 1,0 0-1,0 0 1,-1 0-1,1 0 1,0 0-1,0 1 1,0-1 0,0 0-1,0 0 1,-1 0-1,1 0 1,0 0-1,0 1 1,0-1 0,-6 22 9,6 14 51,2 1 0,1 0 0,2-1 0,2 1 0,11 35 0,-13-51-3,2-1 0,10 21 0,-14-34-105,0-1-1,0 0 1,0-1-1,1 1 1,0-1-1,0 1 1,1-1-1,0 0 1,0-1-1,7 7 1,-10-10 62,0 0 1,0 0 0,0-1 0,0 1 0,0 0-1,0-1 1,0 0 0,1 1 0,-1-1 0,0 0 0,0 0-1,0 0 1,0 0 0,1 0 0,-1-1 0,0 1 0,0-1-1,0 1 1,0-1 0,0 0 0,0 0 0,0 0-1,0 0 1,0 0 0,0 0 0,-1-1 0,1 1 0,0 0-1,2-4 1,16-16-86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26.285"/>
    </inkml:context>
    <inkml:brush xml:id="br0">
      <inkml:brushProperty name="width" value="0.035" units="cm"/>
      <inkml:brushProperty name="height" value="0.035" units="cm"/>
      <inkml:brushProperty name="color" value="#E71224"/>
    </inkml:brush>
  </inkml:definitions>
  <inkml:trace contextRef="#ctx0" brushRef="#br0">0 1 21965,'2'30'1448,"3"5"-1272,3 3-64,3 0-256,-1 3-464,0-10 600,2-1-104,2-1-128</inkml:trace>
  <inkml:trace contextRef="#ctx0" brushRef="#br0" timeOffset="1">207 598 17684,'0'12'1392,"-2"-2"-1488,-3-9 24,-1-2 992,2-8-912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7.902"/>
    </inkml:context>
    <inkml:brush xml:id="br0">
      <inkml:brushProperty name="width" value="0.025" units="cm"/>
      <inkml:brushProperty name="height" value="0.025" units="cm"/>
    </inkml:brush>
  </inkml:definitions>
  <inkml:trace contextRef="#ctx0" brushRef="#br0">32 1 8232,'0'0'11573,"-3"11"-10841,-1 5-455,-3 6 167,1 0-1,2 1 0,-4 33 0,8-56-437,0 1-1,1-1 1,-1 1 0,0 0 0,1-1 0,-1 1 0,0-1 0,1 1 0,-1-1-1,0 1 1,1-1 0,-1 0 0,1 1 0,-1-1 0,1 1 0,-1-1-1,1 0 1,-1 0 0,1 1 0,0-1 0,-1 0 0,1 0 0,-1 1 0,1-1-1,0 0 1,-1 0 0,1 0 0,-1 0 0,1 0 0,0 0 0,-1 0 0,1 0-1,0 0 1,-1-1 0,1 1 0,-1 0 0,1 0 0,-1 0 0,1-1-1,0 1 1,-1 0 0,1-1 0,-1 1 0,1 0 0,-1-1 0,1 0 0,28-14 257,75-92 14,-104 107-278,0 0 0,0-1 0,1 1-1,-1 0 1,0 0 0,0-1-1,1 1 1,-1 0 0,0 0 0,1 0-1,-1-1 1,0 1 0,1 0-1,-1 0 1,0 0 0,1 0 0,-1 0-1,1 0 1,-1 0 0,0 0-1,1 0 1,-1 0 0,0 0 0,1 0-1,-1 0 1,0 0 0,1 0-1,-1 0 1,1 0 0,-1 0 0,0 1-1,1-1 1,-1 0 0,0 0-1,1 0 1,-1 1 0,1-1 0,4 18-113,-5 33-113,0-39 205,0 71-100,5-80-2507,5-9 690,8-9-3038,-3-3-2390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31.703"/>
    </inkml:context>
    <inkml:brush xml:id="br0">
      <inkml:brushProperty name="width" value="0.035" units="cm"/>
      <inkml:brushProperty name="height" value="0.035" units="cm"/>
      <inkml:brushProperty name="color" value="#E71224"/>
    </inkml:brush>
  </inkml:definitions>
  <inkml:trace contextRef="#ctx0" brushRef="#br0">1 562 13971,'0'1'151,"0"0"1,0-1-1,0 1 0,0 0 1,1-1-1,-1 1 0,0 0 0,1-1 1,-1 1-1,0-1 0,1 1 1,-1 0-1,1-1 0,-1 1 1,0-1-1,1 1 0,0-1 0,-1 0 1,1 1-1,-1-1 0,1 1 1,-1-1-1,1 0 0,0 1 1,-1-1-1,1 0 0,0 0 0,-1 0 1,1 0-1,0 1 0,-1-1 1,1 0-1,0 0 0,0 0 1,-1 0-1,1 0 0,0-1 1,-1 1-1,2 0 0,0 0 3,1-1 0,-1 1-1,0-1 1,0 1 0,0-1-1,1 0 1,-1 1 0,0-1-1,0 0 1,0-1 0,3-1-1,20-27 1317,-21 25-1364,-1 1-1,1-1 0,0 1 1,0 0-1,0 0 0,0 0 1,1 0-1,0 1 0,-1-1 1,1 1-1,1 0 0,7-3 1,5 1-36,-5 1-24,0-1 0,0 0-1,-1 0 1,18-11-1,32-28 353,-47 31-305,1 1 1,1 1-1,0 0 1,1 1-1,0 1 1,34-12 0,-17 9-74,-1-1 0,60-33 0,-78 37-22,3-2 8,-1-1 0,30-25 0,-36 25-11,2 2 0,-1-1 0,1 2 0,1 0 0,28-13 0,31 2 23,-12 3-26,-54 15-7,-2-1 0,1-1 0,0 1 0,-1-1 0,1 0 0,-1 0 0,0-1 0,0 0 1,-1 0-1,0 0 0,7-9 0,-12 11-2486,-6 4 731,-13 5-240,4-1 1016,-2-2-174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32.200"/>
    </inkml:context>
    <inkml:brush xml:id="br0">
      <inkml:brushProperty name="width" value="0.035" units="cm"/>
      <inkml:brushProperty name="height" value="0.035" units="cm"/>
      <inkml:brushProperty name="color" value="#E71224"/>
    </inkml:brush>
  </inkml:definitions>
  <inkml:trace contextRef="#ctx0" brushRef="#br0">48 1 16147,'-3'0'519,"-1"0"0,1 0 0,0 0 0,0 0-1,0 1 1,0-1 0,0 1 0,0 0-1,-5 1 1,7-2-432,1 1 0,-1-1-1,0 0 1,1 0 0,-1 1-1,0-1 1,1 1 0,-1-1 0,1 1-1,-1-1 1,1 0 0,-1 1-1,1 0 1,-1-1 0,1 1 0,0-1-1,-1 1 1,1 0 0,0-1-1,-1 1 1,1-1 0,0 1 0,0 0-1,0 0 1,-1-1 0,1 1-1,0 0 1,0-1 0,0 1 0,0 0-1,0-1 1,0 1 0,1 0-1,-1 0 1,0-1 0,0 1 0,0 0-1,1-1 1,-1 1 0,0 0-1,1-1 1,-1 1 0,0-1 0,1 1-1,-1-1 1,1 1 0,0 0-1,1 1-51,-1-1-1,1 0 1,-1 1-1,1-1 1,0 0-1,0 0 1,0 0-1,0 0 1,0 0-1,0-1 0,0 1 1,0-1-1,0 1 1,0-1-1,0 0 1,0 1-1,4-2 1,38-2 85,-40 2-90,63-15 141,-54 12-159,-1 0 0,1 1 1,0 1-1,0 0 1,0 0-1,0 2 0,18 0 1,-29 0-11,0 0 0,0 1 0,0-1 0,0 1 1,0-1-1,0 1 0,0 0 0,0 0 0,0 0 0,-1 0 1,1 0-1,0 0 0,-1 0 0,1 1 0,-1-1 0,1 1 1,-1-1-1,0 1 0,1-1 0,0 3 0,-1-1 15,1 0 0,-1 0-1,0 1 1,0-1 0,0 0-1,-1 1 1,1-1 0,-1 1-1,0-1 1,0 7 0,-2 3 97,0-1-1,-1 0 1,0 0 0,-1 0 0,-8 18 0,-2-4 177,0 0 0,-2-1 0,-22 25 0,16-21-63,-26 45-1,46-71-250,1 1 1,-1-1 0,1 0-1,0 1 1,0-1-1,0 1 1,1-1 0,-1 1-1,1-1 1,0 5-1,4 20-3262,-5-25 2080,-1-1 446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37.467"/>
    </inkml:context>
    <inkml:brush xml:id="br0">
      <inkml:brushProperty name="width" value="0.035" units="cm"/>
      <inkml:brushProperty name="height" value="0.035" units="cm"/>
      <inkml:brushProperty name="color" value="#E71224"/>
    </inkml:brush>
  </inkml:definitions>
  <inkml:trace contextRef="#ctx0" brushRef="#br0">9 18 17420,'-7'5'1616,"5"7"-1064,2-8-200,15 3 648,5-2-95,13 2-153,2-4-128,11 0-264,0-5-48,0-5-144,-2-3-168,-3 0-384,-6-2-248,-10 2-464,-8 2-1673,-10 3 2217,-3 5-440,-4 3-248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38.015"/>
    </inkml:context>
    <inkml:brush xml:id="br0">
      <inkml:brushProperty name="width" value="0.035" units="cm"/>
      <inkml:brushProperty name="height" value="0.035" units="cm"/>
      <inkml:brushProperty name="color" value="#E71224"/>
    </inkml:brush>
  </inkml:definitions>
  <inkml:trace contextRef="#ctx0" brushRef="#br0">1 511 14411,'4'7'1640,"2"0"-1039,7-6-177,4 1 1040,13-2-760,3-6-72,6 0-216,-1-4-280,-1-1-568,-1-1 584,-7-2-200,-3-2-120,-8-2-96</inkml:trace>
  <inkml:trace contextRef="#ctx0" brushRef="#br0" timeOffset="1">482 0 15491,'9'0'1449,"-2"6"-1073,0 4-128,2 3 504,1 7-304,-2 3-40,-3 9-16,-2 5-40,-6 4-96,-6 2-40,-2 3-40,-4 3-16,0-3-280,-3-2-264,3-9 376,2-2-88,4-8-56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38.691"/>
    </inkml:context>
    <inkml:brush xml:id="br0">
      <inkml:brushProperty name="width" value="0.035" units="cm"/>
      <inkml:brushProperty name="height" value="0.035" units="cm"/>
      <inkml:brushProperty name="color" value="#E71224"/>
    </inkml:brush>
  </inkml:definitions>
  <inkml:trace contextRef="#ctx0" brushRef="#br0">14 1 15835,'-6'26'4628,"4"31"-3179,1-32-731,1-10-498,-5 201 2124,7-155-1656,13 92 0,-14-144-704,7 30 188,-7-38-230,-1 1-1,0-1 1,1 1-1,-1 0 1,1-1 0,0 0-1,0 1 1,-1-1 0,1 1-1,0-1 1,0 0 0,0 0-1,1 0 1,-1 1 0,0-1-1,0 0 1,0 0 0,1-1-1,1 2 1,-2-2 18,-1 0 0,1 0 1,0 0-1,0 0 0,-1 0 1,1 0-1,0 0 0,-1 0 0,1 0 1,0 0-1,0-1 0,-1 1 1,1 0-1,0-1 0,-1 1 0,1 0 1,0-1-1,-1 1 0,1-1 1,-1 1-1,1-1 0,-1 1 1,1-1-1,-1 1 0,1-1 0,-1 0 1,1 1-1,-1-2 0,11-20-282,-10 21 254,9-27-440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40.127"/>
    </inkml:context>
    <inkml:brush xml:id="br0">
      <inkml:brushProperty name="width" value="0.035" units="cm"/>
      <inkml:brushProperty name="height" value="0.035" units="cm"/>
      <inkml:brushProperty name="color" value="#E71224"/>
    </inkml:brush>
  </inkml:definitions>
  <inkml:trace contextRef="#ctx0" brushRef="#br0">124 2 18804,'-7'4'347,"0"0"-1,1 0 1,-1 1 0,1 0-1,0 0 1,0 1-1,1-1 1,0 1 0,0 1-1,0-1 1,-6 13-1,3-5 6,1 0-1,1 0 0,0 1 1,-7 29-1,11-37-286,0 0 0,1 0 0,0-1 0,0 1 0,1 0 1,0 0-1,0 0 0,0 0 0,1 0 0,3 11 0,-4-17-60,0-1 1,0 1-1,1 0 0,-1 0 0,0-1 0,0 1 1,1 0-1,-1-1 0,1 1 0,-1 0 0,1-1 1,-1 1-1,1-1 0,-1 1 0,1-1 1,-1 1-1,1-1 0,0 1 0,-1-1 0,1 1 1,0-1-1,0 0 0,-1 1 0,1-1 0,0 0 1,0 0-1,-1 0 0,1 0 0,1 1 1,0-2-1,0 1 0,0-1 0,0 1 0,0-1 0,0 0 0,-1 0 0,1 1 0,0-1 1,0-1-1,-1 1 0,3-2 0,4-4 18,0-1 1,-1 1 0,9-14-1,-6 8 4,-1-2-1,0 1 0,-2-1 1,0 0-1,0 0 0,-1-1 1,5-24-1,-12 53-30,0-1 1,1 0-1,0 1 1,1-1-1,0 1 1,1-1-1,1 0 1,0 1-1,0-1 1,9 17-1,-12-27 5,1-1 0,-1 0 0,1 0-1,-1 0 1,1 0 0,0 0 0,-1 0 0,1 0-1,0 0 1,0 0 0,0-1 0,0 1 0,-1 0-1,1 0 1,0-1 0,1 1 0,-1-1 0,0 1-1,0-1 1,0 1 0,0-1 0,0 0 0,0 1-1,1-1 1,-1 0 0,0 0 0,0 0 0,0 0-1,1 0 1,-1 0 0,0 0 0,0 0 0,0 0-1,0-1 1,1 1 0,-1 0 0,0-1 0,0 1 0,0-1-1,0 0 1,0 1 0,0-1 0,2-1 0,4-4 10,0 0 0,0-1 0,0 0 0,8-12 1,-5 7-2,-7 9-6,3-5 7,1 0 1,0 1-1,1 0 1,-1 0-1,13-7 1,-18 13-12,-1 0 0,1 0 0,0 0 0,-1 0 0,1 1 1,0-1-1,0 1 0,0-1 0,0 1 0,-1 0 0,1 0 1,0-1-1,0 1 0,0 0 0,0 1 0,0-1 0,0 0 0,0 1 1,0-1-1,-1 1 0,1-1 0,0 1 0,0 0 0,-1 0 1,1 0-1,0 0 0,-1 0 0,1 0 0,-1 0 0,1 0 0,-1 1 1,0-1-1,1 1 0,-1-1 0,1 3 0,9 13-19,-9-13 12,1 1 0,-1-1 0,1 0 0,1 0 1,4 6-1,-7-10-5,-1 1 1,1 0-1,0-1 0,0 1 1,-1-1-1,1 0 0,0 1 1,0-1-1,0 0 0,0 1 1,0-1-1,-1 0 0,1 0 1,0 0-1,0 1 0,0-1 1,0 0-1,0 0 0,0-1 1,0 1-1,0 0 0,0 0 1,-1 0-1,1 0 0,0-1 1,0 1-1,0-1 0,0 1 1,-1 0-1,1-1 0,0 1 1,0-1-1,-1 0 0,1 1 1,1-2-1,7-7-389,-1-1-1,0-1 1,0 1-1,-1-1 1,10-20-1,-11 19-213,1 0-1,1 1 1,-1-1 0,2 1-1,9-9 1,-18 19 558,0 0 1,1 1-1,-1-1 0,1 0 1,-1 1-1,1-1 1,-1 1-1,1-1 0,-1 1 1,1 0-1,0-1 1,-1 1-1,1-1 0,0 1 1,-1 0-1,1 0 1,0-1-1,-1 1 0,1 0 1,0 0-1,-1 0 1,1 0-1,0 0 0,0 0 1,-1 0-1,1 0 1,0 0-1,0 0 1,-1 0-1,1 0 0,0 0 1,-1 1-1,1-1 1,0 0-1,1 1 0,-1 0 1,0 1-1,-1-1 0,1 1 1,0-1-1,0 0 1,-1 1-1,1 0 0,0-1 1,0 4-1,1-2 1014,0-12-793,-1 6-121,-1 1 0,1-1 0,0 1 0,0-1 1,0 1-1,0 0 0,0-1 0,0 1 0,1 0 0,-1 0 0,3-3 0,-4 6-5,1-1 1,-1 1-1,1 0 0,-1-1 0,1 1 0,-1 0 0,1 0 0,-1-1 0,0 1 0,1 0 0,-1 0 1,0 0-1,0-1 0,1 1 0,-1 0 0,0 0 0,0 0 0,0 0 0,0 0 0,0 1 1,0 0 59,24 181 2677,-14-214-2142,0 7-508,-7 15-105,1 0 1,-1 0 0,0 0-1,-1 0 1,0-1-1,1-11 1,-3 20-4,0 0 0,0 0 0,0-1 0,0 1 0,0 0 0,0 0 0,0 0 0,0 0 0,-1 0 0,1-1-1,0 1 1,-1 0 0,1 0 0,-1 0 0,1 0 0,-1 0 0,0 0 0,1 0 0,-1 0 0,-1-1 0,1 1-2,0-1-1,0 1 1,0-1 0,0 1-1,1-1 1,-1 0-1,1 0 1,-1 1 0,1-1-1,-1 0 1,1 0 0,0-3-1,0 4 14,0 0 0,0-1 0,0 1 1,0 0-1,0-1 0,0 1 0,-1 0 0,1 0 0,0-1 0,-1 1 0,1 0 0,-1 0 0,0 0 0,1 0 0,-1-1 1,0 1-1,0 0 0,1 0 0,-1 0 0,0 0 0,0 1 0,0-1 0,0 0 0,-2-1 0,2 2-11,0-1 0,0 1 0,0-1 0,0 1 0,0-1-1,0 1 1,0 0 0,0-1 0,0 1 0,0 0 0,0 0 0,-1 0-1,1 0 1,0 0 0,0 0 0,0 0 0,0 0 0,0 1 0,0-1 0,0 0-1,0 1 1,0-1 0,0 0 0,0 1 0,0 0 0,0-1 0,0 1-1,0-1 1,0 1 0,0 0 0,1 0 0,-1-1 0,0 1 0,0 0-1,1 0 1,-1 0 0,1 0 0,-1 0 0,1 0 0,-1 0 0,0 2 0,0 1 5,0 0 0,-1 0 0,2 0 0,-1 0 0,0 0 0,1 1 0,0-1 1,0 0-1,1 8 0,-1-12-21,0 0 0,0 1 1,0-1-1,0 1 0,0-1 0,0 0 1,0 1-1,0-1 0,0 0 0,0 1 1,0-1-1,0 1 0,1-1 0,-1 0 1,0 1-1,0-1 0,0 0 1,1 1-1,-1-1 0,0 0 0,1 1 1,-1-1-1,0 0 0,1 0 0,-1 0 1,0 1-1,1-1 0,-1 0 0,0 0 1,1 0-1,-1 0 0,0 1 1,1-1-1,0 0 0,13-8 66,9-17-9,-23 24-59,0 1 0,0 0 0,0-1 0,0 1 0,1 0 0,-1-1 0,0 1 0,0 0 0,0-1 0,1 1 0,-1 0-1,0 0 1,0-1 0,0 1 0,1 0 0,-1 0 0,0-1 0,1 1 0,-1 0 0,0 0 0,0 0 0,1 0 0,-1 0 0,0-1 0,1 1 0,-1 0 0,0 0 0,1 0 0,-1 0 0,1 0-1,-1 0 1,0 0 0,1 0 0,-1 0 0,0 0 0,1 0 0,-1 1 0,6 12-37,-3 28-14,-3-38 49,8 150 8,2 57 105,-11-168 49,-1 0 0,-15 79 0,16-115-123,-9 30 202,10-34-206,-1-1-1,0 1 1,1-1-1,-1 1 0,0-1 1,0 1-1,1-1 0,-1 1 1,0-1-1,-1 0 0,1 0 1,0 0-1,0 1 0,0-1 1,-1 0-1,1 0 0,-3 1 1,3-2-14,0 0 1,0 0-1,0 0 1,0 0-1,0 0 0,0 0 1,0-1-1,0 1 1,0 0-1,0-1 1,0 1-1,0 0 1,0-1-1,0 1 0,1-1 1,-1 1-1,0-1 1,0 0-1,0 1 1,1-1-1,-1 0 1,0 0-1,1 1 1,-1-1-1,1 0 0,-1 0 1,1 0-1,-1 0 1,1 0-1,-1 0 1,1-1-1,-12-33 172,12 34-177,-4-18-92,1 0 1,0 0-1,2 0 0,0 0 0,1 0 0,1 0 1,1 0-1,1 0 0,5-20 0,4-4-797,2 1 0,35-72-1,-39 93 642,2 0-1,16-24 1,3 4-204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40.864"/>
    </inkml:context>
    <inkml:brush xml:id="br0">
      <inkml:brushProperty name="width" value="0.035" units="cm"/>
      <inkml:brushProperty name="height" value="0.035" units="cm"/>
      <inkml:brushProperty name="color" value="#E71224"/>
    </inkml:brush>
  </inkml:definitions>
  <inkml:trace contextRef="#ctx0" brushRef="#br0">106 8 14459,'-1'-1'118,"0"0"-1,0 0 1,0 1-1,1-1 1,-1 1-1,0-1 1,0 1-1,0-1 1,0 1-1,0 0 1,0-1-1,0 1 1,0 0-1,0 0 1,0-1-1,0 1 1,0 0-1,0 0 1,0 0-1,0 0 0,0 0 1,0 1-1,0-1 1,0 0-1,0 0 1,-1 1-1,0 0 31,0 1 0,1-1 0,-1 0-1,1 1 1,-1 0 0,1-1-1,-1 1 1,1-1 0,0 1-1,0 0 1,0 0 0,-1 2-1,-3 7 250,1 1-1,1-1 1,-4 18-1,7-27-352,-9 63 801,2 0-1,3 87 1,2-32 4,-7 0-48,0 46 309,22-238-957,5-38-682,46-157-1,-62 258 487,-1 5 19,0 0-1,1 0 1,-1 0-1,1 0 0,0 0 1,0 1-1,3-6 0,-5 9 23,0 0-1,0 0 1,0 0-1,0 0 1,0 0-1,0 0 1,0 0-1,0-1 1,1 1 0,-1 0-1,0 0 1,0 0-1,0 0 1,0 0-1,0 0 1,0 0-1,0 0 1,0 0-1,1 0 1,-1 0-1,0 0 1,0-1-1,0 1 1,0 0-1,0 0 1,0 0-1,1 0 1,-1 0-1,0 0 1,0 0-1,0 0 1,0 0-1,0 0 1,0 0-1,1 1 1,-1-1-1,0 0 1,0 0-1,0 0 1,0 0-1,0 0 1,0 0-1,0 0 1,1 0-1,-1 0 1,2 8-46,0 13 34,-2-19 10,1 26-3,-1-1 80,1 0 0,8 39 0,-9-65-61,0 0-1,0 1 0,0-1 1,0 0-1,1 0 0,-1 0 1,0 0-1,1 0 1,-1 0-1,1 0 0,-1 0 1,1 0-1,0 0 0,-1 0 1,1-1-1,0 1 0,0 0 1,0 0-1,0 0 0,-1-1 1,2 1-1,-1 0 0,0-1-1,0 0 1,0 0 0,0 0 0,-1-1-1,1 1 1,0 0 0,0 0-1,0 0 1,0 0 0,-1-1 0,1 1-1,0 0 1,0-1 0,-1 1-1,1-1 1,0 1 0,-1-1 0,1 1-1,1-2 1,3-4 45,1 0 0,-1 0-1,-1 0 1,6-10 0,42-87 196,-12 22-284,-40 81 30,0 0 0,0 0 1,1 1-1,-1-1 0,0 0 0,0 0 0,0 0 1,0 0-1,0 0 0,0 0 0,0 0 0,0 0 1,0 0-1,0 0 0,0 0 0,0 0 0,0 1 1,0-1-1,1 0 0,-1 0 0,0 0 1,0 0-1,0 0 0,0 0 0,0 0 0,0 0 1,0 0-1,0 0 0,0 0 0,1 0 0,-1 0 1,0 0-1,0 0 0,0 0 0,0 0 0,0 0 1,0 0-1,0 0 0,0 0 0,1 0 0,-1 0 1,0 0-1,0-1 0,0 1 0,0 0 0,0 0 1,0 0-1,0 0 0,0 0 0,0 0 1,0 0-1,0 0 0,0 0 0,0 0 0,1 0 1,-1 0-1,0-1 0,1 19-47,-4 35 52,2-39 15,0-6-1,0 24 29,1-31-40,0 0 0,-1 0-1,1 0 1,1 0 0,-1 0-1,0 0 1,0-1 0,0 1-1,0 0 1,1 0-1,-1 0 1,0 0 0,1 0-1,-1-1 1,1 1 0,-1 0-1,1 0 1,-1-1 0,1 1-1,-1 0 1,1-1 0,0 1-1,-1 0 1,1-1 0,0 1-1,1 0 1,-1-1 1,0 0 1,0 0-1,1 0 1,-1-1-1,0 1 1,0 0-1,0-1 0,0 1 1,1 0-1,-1-1 1,0 0-1,0 1 1,0-1-1,0 1 0,0-1 1,0 0-1,0 0 1,1-1-1,18-21 41,-12 13-40,0 0-26,-5 6-14,0 0 0,0 0 1,1 0-1,-1 1 0,1-1 1,0 1-1,0 0 0,0 0 1,0 0-1,0 1 0,6-3 1,-10 5 21,0 0 0,1 0-1,-1 0 1,0-1 0,1 1 0,-1 0 0,0 0 0,1 0 0,-1 0 0,0 0 0,0 0 0,1 0 0,-1 0 0,0 0 0,1 0 0,-1 0 0,0 1 0,1-1 0,-1 0 0,0 0 0,0 0 0,1 0-1,-1 0 1,0 1 0,0-1 0,1 0 0,-1 0 0,0 0 0,0 1 0,1-1 0,-1 0 0,0 0 0,0 1 0,0-1 0,0 0 0,1 1 0,-3 13-456,-11 14-885,12-26 1209,-1 0 0,1 0 0,-1 0-1,0-1 1,1 1 0,-1 0 0,0-1 0,0 0 0,-3 2-1,4-3 112,0 1-1,1-1 0,-1 0 0,0 1 1,0-1-1,0 0 0,0 0 0,1 0 0,-1 0 1,0 0-1,0 0 0,0 0 0,0 0 0,1 0 1,-1 0-1,0-1 0,0 1 0,0 0 0,1 0 1,-1-1-1,0 1 0,0-1 0,1 1 0,-1-1 1,0 1-1,1-1 0,-1 1 0,0-1 1,1 1-1,-2-2 0,-7-14-586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41.393"/>
    </inkml:context>
    <inkml:brush xml:id="br0">
      <inkml:brushProperty name="width" value="0.035" units="cm"/>
      <inkml:brushProperty name="height" value="0.035" units="cm"/>
      <inkml:brushProperty name="color" value="#E71224"/>
    </inkml:brush>
  </inkml:definitions>
  <inkml:trace contextRef="#ctx0" brushRef="#br0">0 5 14699,'3'-5'1456,"0"7"-951,-2 2-249,-1 8 864,0-4-568,3 2-760,1 0-416,2-3 536,1-2-168,6-1-136</inkml:trace>
  <inkml:trace contextRef="#ctx0" brushRef="#br0" timeOffset="1">163 127 14403,'-6'9'832,"-1"1"-177,1 1-1,0-1 1,-6 17-1,12-26-644,0-1 0,-1 0 0,1 0 0,0 0 0,0 1 0,0-1 0,0 0 0,0 0 0,0 1 0,0-1 0,0 0 0,0 0 0,0 1 0,0-1 0,0 0 0,0 0 0,0 1 0,1-1 0,-1 0 0,0 0 0,0 1 0,0-1 0,0 0 0,0 0 0,0 0 0,1 1 0,-1-1 0,0 0 0,0 0 0,0 0 0,0 0 0,1 0 0,-1 1 0,0-1 0,0 0 0,0 0 0,1 0 0,-1 0 0,0 0 0,0 0 0,1 0 0,15 1-245,16-9-635,-32 8 856,10-3-148,0 1 1,0 0-1,0 0 0,0 1 0,0 1 0,0-1 0,14 3 0,-22-2 218,1 0-1,0 0 0,-1 1 1,0-1-1,1 1 1,-1 0-1,1 0 0,-1 0 1,0 0-1,0 0 1,1 1-1,-1-1 0,0 1 1,0-1-1,0 1 1,0 0-1,-1-1 0,1 1 1,0 0-1,-1 0 1,0 0-1,1 1 1,-1-1-1,0 0 0,0 0 1,0 1-1,0-1 1,0 1-1,-1-1 0,1 1 1,-1-1-1,0 1 1,0-1-1,0 5 0,0 0 228,-1 0-1,0 1 0,0-1 0,-1 0 0,0 0 0,0 0 0,-1 0 0,-5 10 0,1-4 282,-1 0 1,-1 0-1,-10 12 0,18-23-528,-1 0 1,1 0-1,-1-1 0,1 1 0,-1-1 1,0 1-1,0-1 0,1 0 0,-1 0 1,0 0-1,0 0 0,0 0 0,0 0 0,0 0 1,-1-1-1,1 1 0,-2 0 0,2-1-55,1-1-1,0 1 0,0 0 0,0-1 0,0 1 0,0 0 0,0-1 0,-1 1 0,1-1 0,0 0 0,0 1 0,1-1 0,-1 0 1,0 0-1,0 0 0,0 1 0,0-1 0,1 0 0,-1 0 0,0 0 0,1 0 0,-1 0 0,1 0 0,-1 0 0,1-1 0,-1 1 0,1 0 1,0 0-1,0 0 0,0 0 0,-1-3 0,-2-25-219,4-8-134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41.889"/>
    </inkml:context>
    <inkml:brush xml:id="br0">
      <inkml:brushProperty name="width" value="0.035" units="cm"/>
      <inkml:brushProperty name="height" value="0.035" units="cm"/>
      <inkml:brushProperty name="color" value="#E71224"/>
    </inkml:brush>
  </inkml:definitions>
  <inkml:trace contextRef="#ctx0" brushRef="#br0">13 0 17932,'1'54'1822,"-7"60"0,-1-11-426,7-77-1078,-1 89 695,2-96-872,1-1 0,1 0 1,0 0-1,7 21 0,-10-39-131,0 1-1,0 0 1,1 0-1,-1 0 0,0 0 1,1 0-1,-1 0 1,0-1-1,1 1 0,-1 0 1,1 0-1,0 0 1,-1-1-1,1 1 1,0 0-1,-1-1 0,1 1 1,0-1-1,-1 1 1,1-1-1,0 1 0,1 0 1,-1-1-2,-1 0 1,1-1-1,0 1 0,0 0 1,-1 0-1,1 0 1,0-1-1,-1 1 0,1 0 1,0-1-1,-1 1 1,1 0-1,0-1 1,-1 1-1,1-1 0,-1 1 1,1-1-1,-1 1 1,1-1-1,0-1 0,3-3 27,0-1 0,-1 0 0,0 0-1,5-11 1,17-73-28,-17 59-244,14-40 0,-22 88 251,0 1-1,1-1 0,1 0 1,4 18-1,-6-33 1,1 1 0,0-1 0,-1 1 0,1-1 0,0 0 0,0 1-1,0-1 1,0 0 0,1 0 0,-1 0 0,1 1 0,3 2 0,-4-4-8,0 0 1,0-1-1,0 1 1,1 0-1,-1-1 0,0 1 1,1-1-1,-1 0 1,1 1-1,-1-1 1,0 0-1,1 0 0,-1 0 1,1 0-1,-1 0 1,0 0-1,1 0 0,-1 0 1,1-1-1,-1 1 1,0 0-1,1-1 1,-1 1-1,2-2 0,6-2 7,0-1 0,0 0 0,0-1-1,-1 0 1,0 0 0,14-14-1,38-49 6,-16 15-83,-44 53 59,1 0 0,0 0 1,0 0-1,0 0 0,0 0 0,0 0 1,0 0-1,1 1 0,-1-1 0,0 0 1,0 1-1,3-2 0,-4 2 4,0 0 1,1 0-1,-1 0 0,0 1 1,0-1-1,1 0 0,-1 0 0,0 0 1,0 0-1,0 1 0,1-1 1,-1 0-1,0 0 0,0 0 1,0 1-1,1-1 0,-1 0 0,0 0 1,0 1-1,0-1 0,0 0 1,0 0-1,0 1 0,0-1 0,0 0 1,1 0-1,-1 1 0,0-1 1,0 0-1,0 1 0,0-1 0,0 0 1,-1 0-1,1 1 0,0-1 1,-7 39-31,5-34 46,-11 41 53,7-29-4,1 0 1,1 0 0,0 1 0,-1 28 0,16-61-1681,5-15 1081,-10 14 299,-1-1 0,5-28-1,-1-4-379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6:42.350"/>
    </inkml:context>
    <inkml:brush xml:id="br0">
      <inkml:brushProperty name="width" value="0.035" units="cm"/>
      <inkml:brushProperty name="height" value="0.035" units="cm"/>
      <inkml:brushProperty name="color" value="#E71224"/>
    </inkml:brush>
  </inkml:definitions>
  <inkml:trace contextRef="#ctx0" brushRef="#br0">33 1 17524,'-8'11'1680,"0"9"-1056,-2 3-256,5-1 753,4-3-273,1-5-680,4-3-344,9-6 160,2-7 0,3-6-176,4-5-96</inkml:trace>
  <inkml:trace contextRef="#ctx0" brushRef="#br0" timeOffset="1">265 161 16083,'2'77'2763,"-2"-34"-1205,2 1 1,11 62-1,-5-71-1388,4 23 109,11 105 1,-22-146-121,-1-1 1,0 1-1,-1-1 1,-1 1-1,-1-1 1,0 0-1,-1 0 1,0 0 0,-2 0-1,0-1 1,-10 19-1,14-30-55,0-1-1,-1 1 0,0-1 1,1 0-1,-1 1 0,-1-1 1,1-1-1,-4 4 1,6-5-71,0-1 1,0 1 0,0 0 0,0-1 0,0 1 0,-1-1 0,1 1 0,0-1-1,0 1 1,-1-1 0,1 0 0,0 0 0,0 0 0,-1 0 0,1 0 0,0 0-1,-1 0 1,1 0 0,0 0 0,0 0 0,-1-1 0,1 1 0,0-1 0,0 1-1,0-1 1,-1 1 0,1-1 0,0 0 0,0 1 0,-2-3 0,0-1 13,-1 0 1,1 0 0,0-1-1,0 0 1,0 0 0,1 0-1,0 0 1,0 0 0,0 0-1,0 0 1,1-1-1,0 1 1,0-7 0,-2-14-26,1-37 0,2 61-21,1-27-256,1 0-1,1 0 1,2 0 0,0 0 0,2 0-1,2 1 1,0 1 0,2-1 0,1 2-1,1-1 1,1 2 0,32-44 0,48-40-795,-47 51 446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8.244"/>
    </inkml:context>
    <inkml:brush xml:id="br0">
      <inkml:brushProperty name="width" value="0.025" units="cm"/>
      <inkml:brushProperty name="height" value="0.025" units="cm"/>
    </inkml:brush>
  </inkml:definitions>
  <inkml:trace contextRef="#ctx0" brushRef="#br0">1 1 1730,'0'0'6982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04.711"/>
    </inkml:context>
    <inkml:brush xml:id="br0">
      <inkml:brushProperty name="width" value="0.035" units="cm"/>
      <inkml:brushProperty name="height" value="0.035" units="cm"/>
      <inkml:brushProperty name="color" value="#E71224"/>
    </inkml:brush>
  </inkml:definitions>
  <inkml:trace contextRef="#ctx0" brushRef="#br0">98 493 14003,'0'-3'357,"0"1"0,-1-1 0,1 0 0,-1 0 0,1 0 0,-1 0 0,0 1 0,0-1 0,0 0 0,0 1 0,0-1 0,-4-3 0,5 5-257,0 1 1,-1-1-1,1 1 1,-1-1-1,1 1 0,-1 0 1,1-1-1,-1 1 0,1 0 1,-1-1-1,1 1 0,-1 0 1,1 0-1,-1 0 1,1-1-1,-1 1 0,0 0 1,1 0-1,-1 0 0,1 0 1,-1 0-1,0 0 1,1 0-1,-2 0 0,1 1-21,0 0-1,-1-1 0,1 1 0,0 0 1,-1 0-1,1 0 0,0 0 0,0 0 1,0 0-1,0 0 0,0 0 1,0 0-1,0 1 0,-1 1 0,-6 11 51,1 0 0,0 1 0,1 0 0,0 0 0,2 1 0,-1 0 0,2-1 0,0 1 0,1 1 0,1-1 0,1 24-1,0-38-115,0-1 0,0 1-1,0-1 1,0 1 0,0-1-1,0 1 1,1 0 0,-1-1-1,1 1 1,-1-1 0,1 0-1,-1 1 1,1-1 0,0 1-1,0-1 1,0 0 0,0 0-1,0 1 1,0-1 0,0 0-1,0 0 1,2 1 0,-1-1-6,-1-1 0,1 0 0,-1 0 0,1 0 0,-1 0 1,0 0-1,1 0 0,-1 0 0,1-1 0,-1 1 0,1 0 0,-1-1 0,0 1 1,1-1-1,-1 0 0,0 1 0,1-1 0,-1 0 0,0 0 0,0 0 0,0 0 1,0 0-1,0 0 0,2-2 0,25-34 83,-24 31-79,0-1 0,1 1 1,-1 0-1,1 1 0,9-9 0,-14 14-11,0 0 0,1 0 0,-1 0-1,0-1 1,0 1 0,1 0 0,-1 0-1,0 0 1,0 0 0,1 0 0,-1 0 0,0 0-1,1-1 1,-1 1 0,0 0 0,1 0-1,-1 0 1,0 0 0,0 0 0,1 0 0,-1 0-1,0 0 1,1 1 0,-1-1 0,0 0-1,1 0 1,-1 0 0,0 0 0,0 0 0,1 0-1,-1 1 1,0-1 0,0 0 0,1 0-1,-1 0 1,0 1 0,0-1 0,0 0 0,1 0-1,-1 0 1,0 1 0,0-1 0,0 0-1,0 1 1,1-1 0,-1 0 0,0 0 0,0 1-1,5 19-13,-5-17 13,10 78-27,-4 1 0,-7 141 1,1-197 57,-2-1-1,-1 1 1,0-1 0,-2 0 0,-10 29 0,15-52-22,-1-1 0,0 0 0,1 1 0,-1-1 1,0 0-1,1 1 0,-1-1 0,0 0 0,0 0 1,0 0-1,-2 2 0,3-3-2,-1 0-1,1 1 1,0-1-1,-1 0 1,1 0-1,-1 0 1,1 0-1,0 0 1,-1 0-1,1 0 1,0 0-1,-1 0 1,1 0 0,-1 0-1,1 0 1,0 0-1,-1 0 1,1 0-1,-1 0 1,1 0-1,0 0 1,-1 0-1,1 0 1,0-1-1,-1 1 1,1 0-1,-1-1 1,-1-1 11,1 0 0,-1 0 0,0 0 0,1 0-1,0-1 1,-1 1 0,1 0 0,0-1 0,0 1 0,0-1 0,0-4 0,-6-31 23,2 0 0,2 1 0,2-1 0,1 0 0,1 0 0,14-74 0,-11 94-38,0 1 0,1 0 0,0 0 1,2 0-1,0 0 0,1 1 0,0 0 1,2 1-1,0 0 0,0 1 0,19-21 0,-17 22 6,-1 3-19,-1-1 0,0-1 0,-1 0 0,11-17-1,-25 39-8,1 1 0,1 1 0,0-1-1,0 0 1,1 1 0,0-1 0,1 1-1,0 0 1,2 20 0,-1-31 20,1-1 1,-1 1-1,0 0 0,0-1 1,0 1-1,0 0 1,0-1-1,1 1 0,-1 0 1,0-1-1,1 1 1,-1 0-1,0-1 0,1 1 1,-1-1-1,1 1 1,-1-1-1,1 1 0,-1-1 1,1 1-1,-1-1 1,1 1-1,0-1 0,-1 0 1,1 1-1,-1-1 1,1 0-1,0 0 0,-1 1 1,1-1-1,0 0 1,0 0-1,-1 0 1,1 0-1,0 0 0,-1 0 1,1 0-1,0 0 1,-1 0-1,1 0 0,0 0 1,0 0-1,-1-1 1,1 1-1,0 0 0,-1-1 1,1 1-1,-1 0 1,1-1-1,0 1 0,-1 0 1,1-1-1,6-4 5,-1 1 1,0-1-1,10-9 0,-13 11-6,29-30 12,-2-1 1,-1-1-1,-2-2 1,-2-1-1,-1 0 0,-2-2 1,-1-1-1,21-63 1,-36 89-4,-1-1 1,0 1-1,-1-1 1,-1 0 0,-1-1-1,1-17 1,-3 32-7,0 0-1,0 1 1,0-1 0,0 0 0,-1 1 0,1-1 0,-1 1 0,1-1 0,-1 1 0,1-1-1,-1 1 1,0-1 0,0 1 0,1-1 0,-1 1 0,-2-2 0,2 2-2,0 0 0,0 1 0,0-1 0,0 1 0,0-1 0,0 1 0,0 0 0,0-1 0,0 1 0,0 0 0,0-1-1,0 1 1,0 0 0,0 0 0,0 0 0,0 0 0,0 0 0,0 0 0,-1 1 0,-2 0-4,1 0 0,-1 0 0,1 0 0,0 1 0,0-1 0,0 1 0,0 0 0,0 0 0,0 0 0,1 0 0,-1 1 0,1-1-1,-5 6 1,-1 4-7,1 1-1,0 0 0,1 1 1,0-1-1,1 1 0,1 0 1,0 0-1,1 0 0,-2 28 0,2-10 4,2-1 0,2 1-1,6 48 1,-5-70 9,-1 0 1,2 0 0,0-1-1,0 1 1,0-1-1,1 0 1,10 18 0,-12-25-2,-1-1 1,0 1 0,0 0-1,1 0 1,-1 0 0,1-1-1,0 1 1,-1-1 0,1 0-1,0 1 1,0-1 0,0 0-1,0 0 1,0 0 0,0 0-1,0 0 1,0-1 0,1 1-1,-1 0 1,0-1 0,0 0-1,1 0 1,-1 1 0,0-1-1,0-1 1,1 1-1,-1 0 1,0 0 0,0-1-1,0 1 1,1-1 0,-1 0-1,0 0 1,0 0 0,0 0-1,0 0 1,0 0 0,0 0-1,-1-1 1,4-2 0,5-5 0,0 0 1,0-1-1,0 0 1,-2-1-1,1 0 1,-1 0-1,11-24 1,38-91 49,-54 118-45,33-90 63,29-125 1,-62 208-77,-6 16-11,-8 26-11,-3 23 18,3 0-1,2 1 1,2 1-1,2-1 1,4 90-1,1-127 14,1 1-1,0-1 1,1 0 0,1 0 0,0 1-1,8 20 1,-11-33-2,1-1 0,0 0 0,-1 0 1,1 1-1,0-1 0,0 0 0,-1 0 0,1 0 0,0 1 0,0-1 0,0 0 1,0-1-1,0 1 0,1 0 0,0 1 0,-1-2 1,0 0-1,-1 0 1,1 1-1,-1-1 1,1 0-1,0 0 1,-1 0 0,1 0-1,0 0 1,-1-1-1,1 1 1,-1 0-1,1 0 1,0 0-1,-1 0 1,1-1 0,-1 1-1,1 0 1,-1 0-1,1-1 1,-1 1-1,1-1 1,-1 1 0,1-1-1,1-1 6,0 0 0,0-1 0,0 1 0,-1-1 0,1 1 0,-1-1 0,0 1 0,0-1 0,0 0 0,0 0 0,0 0-1,0-3 1,0-10 6,0 1-1,-2 0 0,0-1 1,0 1-1,-1 0 0,-1-1 1,-1 1-1,0 1 0,-11-26 1,-1 5-50,-1 0 1,-36-52 0,45 76 2,1 2-45,14 12 3,6 4 68,-1 0 1,1-1 0,24 9-1,-29-12-203,0-1 0,0 0-1,0-1 1,0 1 0,0-1-1,0-1 1,0 0 0,10-1-1,-18 1 165,1 0-1,0 0 1,-1 0-1,1 0 1,-1 0-1,1 0 1,-1 0-1,1 0 1,-1 0-1,1-1 1,-1 1-1,1 0 0,-1 0 1,1-1-1,-1 1 1,1 0-1,-1-1 1,0 1-1,1 0 1,-1-1-1,1 1 1,-1-1-1,0 1 1,0 0-1,1-1 1,-1 0-1,0 0 5,0 0 0,0 0 0,0 0 0,0 1 0,-1-1 0,1 0 0,0 0 0,0 0 0,-1 0 0,1 1 0,-1-1 0,1 0 0,-1 1 0,1-1 0,-1 0 0,1 1 0,-1-1 0,-1-1 0,-16-13-732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05.223"/>
    </inkml:context>
    <inkml:brush xml:id="br0">
      <inkml:brushProperty name="width" value="0.035" units="cm"/>
      <inkml:brushProperty name="height" value="0.035" units="cm"/>
      <inkml:brushProperty name="color" value="#E71224"/>
    </inkml:brush>
  </inkml:definitions>
  <inkml:trace contextRef="#ctx0" brushRef="#br0">46 25 13227,'-23'-12'1832,"6"2"-1080,11 7 1721,12 9-1649,6 1-176,2 3-728,4 0 480,1 0-344,3 3-48,1 3-16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05.974"/>
    </inkml:context>
    <inkml:brush xml:id="br0">
      <inkml:brushProperty name="width" value="0.035" units="cm"/>
      <inkml:brushProperty name="height" value="0.035" units="cm"/>
      <inkml:brushProperty name="color" value="#E71224"/>
    </inkml:brush>
  </inkml:definitions>
  <inkml:trace contextRef="#ctx0" brushRef="#br0">176 360 16099,'-1'-1'124,"0"0"-1,0-1 0,0 1 0,-1 0 1,1 0-1,0 0 0,0 0 0,-1 0 1,1 0-1,0 0 0,-1 1 0,1-1 1,-1 0-1,1 1 0,-1-1 0,1 1 1,-1 0-1,0-1 0,1 1 0,-1 0 0,1 0 1,-1 0-1,0 0 0,1 0 0,-1 0 1,1 1-1,-3 0 0,-1-1 49,1 1 0,-1 1 0,1-1-1,0 1 1,-1-1 0,1 1 0,0 0 0,-5 4 0,1 0-15,1 1 1,-1 0 0,1 1 0,1-1 0,-1 1 0,1 0-1,1 1 1,0 0 0,0 0 0,0 0 0,1 0 0,1 1-1,-1-1 1,2 1 0,-1 0 0,-1 20 0,4-28-125,0 0 1,0-1-1,0 1 1,0 0-1,0 0 1,1 0-1,-1-1 1,1 1-1,-1 0 1,1 0-1,1 2 1,-1-3-25,-1-1 0,1 1 0,-1-1 0,1 0 1,-1 1-1,1-1 0,-1 1 0,1-1 0,0 0 0,-1 0 0,1 1 1,0-1-1,-1 0 0,1 0 0,0 0 0,-1 0 0,1 0 0,0 0 0,-1 0 1,1 0-1,0 0 0,-1 0 0,1 0 0,0 0 0,-1 0 0,1-1 1,0 1-1,-1 0 0,1-1 0,-1 1 0,1 0 0,0-1 0,-1 1 0,1 0 1,-1-1-1,1 0 0,9-7 14,0 1 0,-1-2 1,0 1-1,-1-1 0,0-1 0,0 1 0,7-14 1,43-79-116,-54 94 86,54-116-578,-69 168 554,2 1 0,2 0 0,1 1 0,2 64 0,4-107 34,0 6 7,0 0-1,1 1 0,2 9 1,-3-18-9,1 1 1,-1-1-1,0 0 1,0 1-1,1-1 1,-1 0 0,1 0-1,-1 0 1,1 1-1,-1-1 1,1 0-1,0 0 1,-1 0-1,1 0 1,0 0-1,0 0 1,0 0 0,0 0-1,0 0 1,0-1-1,0 1 1,0 0-1,0-1 1,0 1-1,1 0 1,-1-1-1,0 0 1,0 1 0,1-1-1,-1 0 1,2 1-1,2-3 8,0 0-1,-1 0 1,0 0 0,1 0-1,-1-1 1,0 1 0,0-1-1,0 0 1,-1-1 0,1 1-1,-1-1 1,6-7-1,28-34-1,-2-3 0,-1 0-1,-3-3 1,-3 0 0,-1-2-1,35-101 1,-57 140-28,10-32-61,-14 43 69,0 0-1,-1 0 0,0 0 1,1 0-1,-1 0 1,0 0-1,0 1 1,-1-1-1,1 0 0,0 0 1,-1 0-1,-2-5 1,3 7 8,0 1 1,-1-1-1,1 1 1,0-1 0,-1 1-1,1-1 1,-1 1-1,1-1 1,0 1-1,-1 0 1,1-1-1,-1 1 1,1 0 0,-1-1-1,0 1 1,1 0-1,-1 0 1,1 0-1,-1-1 1,1 1-1,-1 0 1,0 0-1,1 0 1,-1 0 0,1 0-1,-1 0 1,0 0-1,1 0 1,-1 0-1,1 1 1,-1-1-1,1 0 1,-1 0 0,0 0-1,1 1 1,-1-1-1,1 0 1,-1 1-1,1-1 1,-1 0-1,1 1 1,0-1 0,-1 0-1,1 1 1,-1-1-1,0 2 1,-18 20-2,3 5 111,1 0 1,1 0-1,1 2 0,2-1 0,1 2 1,1-1-1,2 2 0,-6 40 0,12-59-39,0 0 0,0 0-1,2 0 1,-1 0-1,5 23 1,-4-31-56,0-1 0,0 1-1,0-1 1,0 0 0,1 1 0,-1-1 0,1 0-1,0 0 1,0 0 0,0 0 0,1 0 0,-1 0-1,1 0 1,-1-1 0,1 0 0,0 1 0,0-1-1,0 0 1,0 0 0,0 0 0,0-1 0,1 1-1,5 1 1,-2-2-5,1 1-1,-1-1 1,1-1-1,-1 0 1,1 0 0,0 0-1,-1-1 1,1 0-1,-1-1 1,0 1-1,1-1 1,-1-1 0,0 1-1,0-1 1,0-1-1,-1 1 1,1-1-1,-1 0 1,0-1 0,11-9-1,-12 9 0,1 0-1,-2 0 1,1-1-1,-1 1 1,1-1 0,-2 0-1,1 0 1,-1 0-1,0-1 1,0 1 0,0-1-1,-1 1 1,0-1-1,-1 0 1,1 0 0,-1 0-1,-1 0 1,1 0-1,-1 0 1,0 0 0,-1 0-1,-1-10 1,1 16-4,1-1 1,0 1-1,-1 0 0,1-1 1,-1 1-1,0-1 0,1 1 1,-1 0-1,0 0 0,0-1 1,-1-1-1,1 3 1,1 0-1,0-1 1,-1 1-1,1 0 1,-1 0-1,1-1 1,-1 1-1,1 0 1,-1 0-1,1 0 1,-1-1-1,1 1 1,-1 0-1,1 0 1,-1 0-1,1 0 1,-1 0 0,0 0-1,1 0 1,-1 0-1,1 0 1,-1 1-1,-1-1 1,1 1 0,0 0 0,-1 0 1,1 0-1,0-1 0,0 2 0,0-1 0,0 0 0,0 0 0,0 0 1,0 0-1,0 1 0,0-1 0,0 0 0,1 1 0,-1-1 0,1 0 0,-1 1 1,1-1-1,-1 3 0,0-1 1,0 1 0,0 0 0,1 0 0,-1 0 0,1 0 0,0-1 0,0 1 0,0 0 0,1 0 1,-1 0-1,1 0 0,0-1 0,0 1 0,0 0 0,1-1 0,-1 1 0,1 0 0,0-1 0,0 0 0,3 4 0,-3-5 0,0 0-1,0 0 0,1 0 0,-1-1 1,1 1-1,-1-1 0,1 1 0,-1-1 1,1 0-1,0 0 0,-1 0 0,1-1 0,0 1 1,0 0-1,-1-1 0,1 0 0,0 0 1,0 0-1,0 0 0,0 0 0,0-1 1,-1 1-1,1-1 0,0 1 0,0-1 0,-1 0 1,1 0-1,3-2 0,5-3 4,-1 1 0,0-1 0,0-1 0,0 0 0,-1 0-1,1-1 1,9-11 0,51-69-55,-35 42-5,-38 73-127,-2-7 163,-16 68-67,19-79 86,1 1 0,0 0 1,1 1-1,0-1 1,1 0-1,2 16 0,-3-24 1,1-1 0,-1 1 0,0-1 0,1 1 0,-1 0-1,1-1 1,0 0 0,-1 1 0,1-1 0,0 1 0,0-1-1,0 0 1,0 0 0,0 1 0,0-1 0,0 0-1,0 0 1,1 0 0,-1 0 0,0 0 0,1-1 0,-1 1-1,1 0 1,2 0 0,-1 0-1,0-1-1,0 0 0,0 0 1,0 0-1,0 0 1,0 0-1,0-1 1,0 1-1,0-1 1,0 0-1,-1 0 1,5-2-1,7-4 1,0-1 0,0 0-1,22-19 1,-33 25-3,5-4 1,1 0 0,-1-1 0,0 0 0,-1-1 0,0 0 0,0 0-1,0 0 1,6-13 0,-12 19 5,-1 0 1,1 1-1,-1-1 0,0 0 0,0 0 1,0 0-1,0 0 0,0 0 0,0 0 1,-1 0-1,1 1 0,0-1 0,-1 0 1,0 0-1,1 0 0,-1 1 0,0-1 1,0 0-1,0 1 0,0-1 0,0 1 1,-1-1-1,1 1 0,-3-3 1,-4-4 25,-1 1 1,0-1-1,-10-5 1,4 3 86,10 6-82,-2 0 29,1-1-1,0 0 0,0 0 0,-7-10 0,12 15-55,1-1 1,-1 0-1,1 1 0,-1-1 1,1 0-1,-1 1 0,1-1 1,-1 0-1,1 0 0,0 0 1,0 1-1,-1-1 0,1 0 1,0 0-1,0 0 0,0 0 1,0 1-1,0-1 0,0 0 0,0 0 1,0 0-1,0 0 0,0 0 1,1 1-1,-1-1 0,0 0 1,0 0-1,1 0 0,-1 1 1,1-1-1,-1 0 0,1 1 1,-1-1-1,1 0 0,-1 1 1,1-1-1,-1 0 0,1 1 1,0-1-1,-1 1 0,1-1 1,0 1-1,0 0 0,-1-1 0,1 1 1,0 0-1,0-1 0,0 1 1,-1 0-1,1 0 0,2-1 1,19-4-213,0 0 1,1 1 0,0 1 0,0 1-1,26 1 1,16-2-104,-21-2-7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07.669"/>
    </inkml:context>
    <inkml:brush xml:id="br0">
      <inkml:brushProperty name="width" value="0.035" units="cm"/>
      <inkml:brushProperty name="height" value="0.035" units="cm"/>
      <inkml:brushProperty name="color" value="#E71224"/>
    </inkml:brush>
  </inkml:definitions>
  <inkml:trace contextRef="#ctx0" brushRef="#br0">317 20 14771,'8'-10'874,"-2"1"779,-9 20-191,-107 223 2677,-77 104-3189,179-324-929,1 0-1,-7 16 0,14-30-22,0 0 0,0 0-1,0 0 1,0 1-1,0-1 1,-1 0-1,1 0 1,0 0-1,0 0 1,0 1-1,0-1 1,0 0 0,0 0-1,0 0 1,0 1-1,0-1 1,0 0-1,0 0 1,0 1-1,0-1 1,0 0-1,0 0 1,0 0-1,0 1 1,0-1 0,0 0-1,0 0 1,0 0-1,0 1 1,1-1-1,-1 0 1,0 0-1,0 0 1,0 0-1,0 1 1,0-1 0,0 0-1,1 0 1,7-4-141,9-12-177,19-27-843,-2-3 0,32-54 0,46-103-1866,-29 23 2044,-83 180 1002,0 0 0,0 0 0,0 0 0,0 0 0,0-1 0,0 1 0,0 0 0,0 0 0,0 0 0,0-1 0,0 1 0,1 0 0,-1 0 0,0 0 0,0 0 0,0-1 0,0 1 0,0 0 0,0 0 0,0 0 0,1 0 0,-1 0 0,0 0 1,0-1-1,0 1 0,0 0 0,1 0 0,-1 0 0,0 0 0,0 0 0,0 0 0,0 0 0,1 0 0,-1 0 0,0 0 0,0 0 0,0 0 0,1 0 0,-1 0 0,0 0 0,0 0 0,0 0 0,1 0 0,1 10 363,-2 14 62,-9 77 1023,-7 110 633,14-149-1933,10 90 1,-6-132-500,2 23-807,-5-43 1123,1 0 0,0 0 0,-1 0 0,1 0 0,0 0 0,-1 0 1,1 0-1,0 0 0,-1 0 0,1 0 0,0 0 0,-1 0 0,1 0 0,0 0 0,-1 0 0,1-1 0,0 1 1,0 0-1,-1 0 0,1 0 0,0 0 0,-1-1 0,1 1 0,0 0 0,0 0 0,-1-1 0,1 1 0,0 0 1,0 0-1,0-1 0,-1 1 0,1 0 0,0-1 0,0 1 0,-11-14-454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08.134"/>
    </inkml:context>
    <inkml:brush xml:id="br0">
      <inkml:brushProperty name="width" value="0.035" units="cm"/>
      <inkml:brushProperty name="height" value="0.035" units="cm"/>
      <inkml:brushProperty name="color" value="#E71224"/>
    </inkml:brush>
  </inkml:definitions>
  <inkml:trace contextRef="#ctx0" brushRef="#br0">68 166 13443,'-26'-25'1568,"8"7"-688,2 2-303,9 6 735,7 1-160,8 6-248,7 0-128,9 1-279,5-3-201,5 0-624,5-4-281,4-4 529,3-6-104,2-9-72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08.632"/>
    </inkml:context>
    <inkml:brush xml:id="br0">
      <inkml:brushProperty name="width" value="0.035" units="cm"/>
      <inkml:brushProperty name="height" value="0.035" units="cm"/>
      <inkml:brushProperty name="color" value="#E71224"/>
    </inkml:brush>
  </inkml:definitions>
  <inkml:trace contextRef="#ctx0" brushRef="#br0">182 1 15195,'-5'3'254,"1"1"0,-1-1 0,1 1 0,0 0 1,0 1-1,0-1 0,1 1 0,-1 0 0,-3 8 0,-3 1 147,-15 24 1058,-29 59 0,45-78-1208,1-1-1,0 1 1,2 1-1,0-1 1,-4 36-1,9-52-248,1 0 0,0 0 0,0 0 0,0 0 0,0 0 0,1 0 0,-1 0 0,1 0 0,0 0 0,0 0 0,0 0-1,0-1 1,0 1 0,1 0 0,-1-1 0,1 1 0,0-1 0,0 1 0,0-1 0,0 0 0,0 0 0,0 1 0,0-2 0,1 1 0,-1 0 0,1 0 0,-1-1 0,5 2 0,6 3-105,1-1 1,0-1 0,1-1-1,25 4 1,-1 1-67,-30-6 133,42 12-111,-48-13 154,0 1 0,0-1 0,0 0 0,-1 1 0,1-1 0,-1 1 1,1 0-1,-1 0 0,0 0 0,1 0 0,-1 0 0,0 1 0,0-1 0,1 4 0,-2-4 15,-1-1 1,1 1-1,-1 0 1,0 0 0,0 0-1,0 0 1,0 0-1,0 0 1,0 0 0,-1-1-1,1 1 1,0 0-1,-1 0 1,0 0-1,1-1 1,-1 1 0,0 0-1,0-1 1,0 1-1,0 0 1,0-1 0,0 1-1,-1-1 1,1 0-1,0 1 1,-4 1-1,-3 4 94,0 0 0,-1 0-1,-12 7 1,6-6-20,1 0 0,-2-1-1,1 0 1,-26 6 0,36-11-140,-1-1-1,0 0 1,1-1-1,-1 1 1,0-1-1,0 0 1,-8-2-1,11 2 5,0-1 0,0 0-1,0 0 1,0 0-1,1 0 1,-1 0 0,0-1-1,1 1 1,-1-1-1,1 0 1,-1 0 0,1 0-1,0 0 1,0 0 0,-3-3-1,-6-14-208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09.116"/>
    </inkml:context>
    <inkml:brush xml:id="br0">
      <inkml:brushProperty name="width" value="0.035" units="cm"/>
      <inkml:brushProperty name="height" value="0.035" units="cm"/>
      <inkml:brushProperty name="color" value="#E71224"/>
    </inkml:brush>
  </inkml:definitions>
  <inkml:trace contextRef="#ctx0" brushRef="#br0">17 1 17964,'0'0'53,"1"0"0,-1 0 0,0 0 0,0 0 1,0 0-1,1 0 0,-1 0 0,0 0 0,0 0 0,1 0 0,-1 0 1,0 0-1,0 0 0,0 0 0,1 0 0,-1 0 0,0 0 0,0 0 1,1 0-1,-1 0 0,0 0 0,0 1 0,0-1 0,0 0 0,1 0 1,-1 0-1,0 0 0,0 0 0,0 1 0,0-1 0,0 0 0,1 0 1,-1 0-1,0 1 0,0-1 0,0 0 0,0 1 0,3 13 949,-3 22-34,0-30-562,-13 128 1548,6-85-1624,0 50-1,7-97-336,0-1 0,0 1 1,0 0-1,0-1 0,0 1 0,0-1 0,1 1 0,-1-1 1,0 1-1,1-1 0,-1 1 0,1-1 0,0 1 1,-1-1-1,1 1 0,2 1 0,-3-3-14,1 1-1,-1-1 0,1 0 1,0 0-1,-1 1 1,1-1-1,-1 0 0,1 0 1,0 0-1,-1 0 1,1 0-1,0 0 0,-1 0 1,1 0-1,0 0 1,-1 0-1,1-1 0,0 1 1,-1 0-1,1 0 1,-1 0-1,1-1 1,-1 1-1,1 0 0,0-1 1,0 0-1,6-4-145,-1-1-1,1 0 0,-1 0 1,7-9-1,-9 10 243,18-21-364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09.567"/>
    </inkml:context>
    <inkml:brush xml:id="br0">
      <inkml:brushProperty name="width" value="0.035" units="cm"/>
      <inkml:brushProperty name="height" value="0.035" units="cm"/>
      <inkml:brushProperty name="color" value="#E71224"/>
    </inkml:brush>
  </inkml:definitions>
  <inkml:trace contextRef="#ctx0" brushRef="#br0">101 57 14571,'-12'11'767,"0"0"0,1 2 0,0-1 0,1 1 0,1 1 0,0-1 0,1 2 0,-7 15 0,15-29-725,-1 0 1,1 0-1,-1 1 1,1-1-1,0 0 1,-1 0-1,1 1 1,0-1-1,0 0 1,0 0-1,0 1 1,0-1-1,0 0 1,0 0-1,0 1 1,1-1-1,-1 0 1,1 2-1,-1-3-21,1 0 1,-1 1-1,1-1 0,-1 1 0,1-1 0,-1 0 0,1 1 1,0-1-1,-1 0 0,1 0 0,-1 0 0,1 1 0,0-1 1,-1 0-1,1 0 0,-1 0 0,1 0 0,0 0 1,-1 0-1,1 0 0,0 0 0,-1 0 0,1-1 0,0 1 1,6-2 18,-1 0-1,0-1 1,-1 1 0,1-1 0,7-6 0,39-31-49,-40 29-20,1 1 1,1 0-1,28-16 0,-41 25 24,1 0 1,-1 1-1,1-1 0,-1 0 0,1 1 1,-1-1-1,1 1 0,-1-1 0,1 1 0,0 0 1,-1 0-1,1 0 0,0 0 0,-1 0 1,1 0-1,0 0 0,-1 1 0,1-1 0,2 1 1,-3 0 4,0 0 0,0 1 0,0-1 0,0 0 0,0 0 0,0 0 0,0 1 0,0-1 0,-1 1 0,1-1 0,0 1 0,-1-1 0,1 1 0,-1-1 0,0 1 0,1-1 0,-1 1 0,0-1 0,0 1 0,0 3 1,0 6 0,0-5 31,0-1 0,0 0 0,1 1 0,-1-1 0,1 1 0,3 6 0,-4-11-27,0-1 0,0 1 0,1-1 0,-1 1 0,0-1 0,0 1 0,1-1 1,-1 1-1,1-1 0,-1 0 0,0 1 0,1-1 0,-1 1 0,1-1 0,-1 0 1,1 0-1,-1 1 0,1-1 0,0 0 0,-1 0 0,1 1 0,-1-1 0,1 0 1,-1 0-1,2 0 0,-1 0 0,1-1-1,0 1 1,-1 0 0,1-1 0,0 0 0,-1 1-1,1-1 1,-1 0 0,1 0 0,-1 0 0,1 0-1,-1 0 1,2-1 0,44-43-464,-39 36 104,0 0-1,0 1 0,1 0 0,0 0 0,0 1 1,1 0-1,0 1 0,17-8 0,-27 13 305,1 1 0,0-1 0,0 1 0,-1 0 0,1-1 0,0 1-1,0 0 1,0 0 0,0 0 0,-1-1 0,1 1 0,0 0 0,0 0 0,0 0-1,0 0 1,0 1 0,-1-1 0,1 0 0,0 0 0,0 0 0,0 1 0,0-1 0,-1 0-1,1 1 1,0-1 0,0 1 0,-1-1 0,1 1 0,0-1 0,-1 1 0,1-1 0,-1 1-1,1 0 1,-1-1 0,1 1 0,-1 0 0,1 0 0,-1-1 0,1 1 0,-1 1 0,12 13-69,-11-15 128,0 1 0,-1-1-1,1 0 1,0 1 0,0-1 0,0 0-1,0 0 1,0 0 0,0 1 0,0-1 0,0 0-1,0 0 1,0 0 0,0-1 0,-1 1-1,1 0 1,0 0 0,0 0 0,0-1-1,0 1 1,1-1 0,21-12 111,-17 9-82,28-19 50,-25 16-76,0 0 1,1 1-1,0 0 0,1 1 0,18-8 0,-27 13 0,-1-1-1,0 1 0,0 0 0,0 0 0,0-1 0,0 1 0,0 0 0,1 0 0,-1 0 0,0 1 0,0-1 0,0 0 0,0 0 0,0 1 0,0-1 0,1 0 0,-1 1 0,0-1 0,0 1 0,0-1 0,0 1 0,-1 0 0,1 0 0,0-1 0,0 1 0,0 0 0,0 0 0,-1 0 0,1 0 0,0 0 0,-1 0 0,1 0 0,-1 0 0,1 0 0,-1 0 0,1 0 0,-1 0 0,0 0 0,0 0 0,1 0 0,-1 0 0,0 3 0,1 6 133,-1 0-1,0 0 1,0 0-1,-2 10 1,1-8 31,-1 20 190,1 0 1,1 1-1,2-1 0,2 0 0,0 0 1,3-1-1,18 58 0,-23-82-337,4 9 11,0 1 0,-1 0 0,5 31 1,-9-44-23,-1-1 1,1 1 0,-1-1-1,0 1 1,0 0 0,-1-1-1,1 1 1,-1-1 0,1 0-1,-1 1 1,0-1 0,-1 1 0,1-1-1,0 0 1,-1 0 0,0 0-1,0 0 1,0 0 0,0 0-1,0 0 1,0-1 0,-1 1-1,1-1 1,-1 1 0,-5 2 0,6-4 12,0 0 1,0 0 0,0 0 0,-1 0 0,1 0-1,0-1 1,-1 1 0,1-1 0,0 1 0,-1-1 0,1 0-1,0 0 1,-1 0 0,1 0 0,-1-1 0,1 1 0,0-1-1,-1 1 1,1-1 0,0 0 0,0 0 0,-1 0-1,1 0 1,0 0 0,0-1 0,0 1 0,0-1 0,1 1-1,-1-1 1,0 1 0,1-1 0,-3-3 0,-2-2 38,1-1 0,0 1 0,1-1 0,-1 0 0,2 0 0,-1 0 0,-3-13 0,4 8-143,1 0 0,0 0-1,1 0 1,0 0 0,1 0 0,1 0 0,0 0 0,1 0 0,0 1-1,1-1 1,0 0 0,1 1 0,0 0 0,1 0 0,1 0 0,0 0-1,0 1 1,1 0 0,1 0 0,-1 1 0,2 0 0,0 0 0,0 1-1,0 0 1,15-10 0,20-5-330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2.783"/>
    </inkml:context>
    <inkml:brush xml:id="br0">
      <inkml:brushProperty name="width" value="0.035" units="cm"/>
      <inkml:brushProperty name="height" value="0.035" units="cm"/>
      <inkml:brushProperty name="color" value="#E71224"/>
    </inkml:brush>
  </inkml:definitions>
  <inkml:trace contextRef="#ctx0" brushRef="#br0">29 363 13219,'0'-1'86,"0"1"0,0 0 0,0-1-1,0 1 1,0 0 0,0-1 0,-1 1 0,1 0 0,0-1 0,0 1 0,-1 0 0,1-1 0,0 1 0,0 0 0,-1 0-1,1 0 1,0-1 0,0 1 0,-1 0 0,1 0 0,0 0 0,-1 0 0,1-1 0,0 1 0,-1 0 0,1 0-1,-1 0 1,1 0 0,0 0 0,-1 0 0,1 0 0,0 0 0,-1 0 0,1 0 0,0 0 0,-1 0 0,1 0 0,-1 0-1,1 1 1,0-1 0,-1 0 0,-7 17 2001,1 24-117,7-40-1930,-1 16 521,1 0 1,2 17-1,-2-30-489,0 0-1,1 0 0,0 0 0,0 0 1,0 0-1,0 0 0,1 0 0,-1-1 1,1 1-1,0 0 0,0-1 0,1 0 1,-1 1-1,5 4 0,-6-7-47,1 0 1,-1 0-1,1 0 1,-1 0-1,1 0 1,-1-1-1,1 1 0,-1 0 1,1-1-1,-1 1 1,1-1-1,0 0 1,-1 1-1,1-1 0,0 0 1,0 0-1,-1 0 1,1 0-1,2 0 1,-1-1 2,0 0 0,1 0 0,-1-1 1,0 1-1,0-1 0,0 1 0,0-1 0,0 0 1,3-2-1,4-6 48,1 0 0,-2 0 0,14-18 1,-21 25-55,12-16 93,-2-1 0,12-24 1,8-14 207,-32 58-320,0-1 0,0 1 0,0 0 0,0 0 0,0 0 0,0 0 0,1 0 0,-1 0 0,0 0 0,0 0 0,0 0 0,0 0 0,0 0 0,0-1 0,0 1 0,0 0 0,0 0 0,0 0 0,0 0 0,1 0 0,-1 0 0,0 0 0,0 0 0,0 0 0,0 0 0,0 0 0,0 0 0,0 0 0,0 0 0,1 0 0,-1 0 0,0 0 0,0 0 0,0 0 0,0 0 0,0 0 0,0 0 0,0 0 0,0 0 0,0 0 0,1 1 0,-1-1 0,0 0 0,0 0 0,0 0 0,0 0 0,0 0 0,0 0 0,0 0 0,0 0 0,0 0 0,0 0 0,0 0 0,0 0 0,0 1 0,0-1 0,4 10 50,2 13-17,-6-22-32,3 14 27,12 56 6,-13-63-36,1-1 1,-1 0-1,1 0 0,0 0 1,1-1-1,0 1 0,5 7 1,-8-13-1,-1 0 1,1 0-1,0 0 1,0 0-1,0 0 1,0 0-1,0-1 1,0 1-1,0 0 1,0-1-1,0 1 1,0 0-1,0-1 1,1 1 0,-1-1-1,0 0 1,0 1-1,0-1 1,1 0-1,-1 0 1,0 0-1,0 1 1,1-2-1,-1 1 1,0 0-1,0 0 1,1 0-1,-1 0 1,0-1 0,0 1-1,1-1 1,-1 1-1,0-1 1,0 1-1,0-1 1,0 0-1,0 1 1,0-1-1,0 0 1,0 0-1,1-1 1,4-5 7,0 0-1,0 0 1,-1 0 0,8-15 0,-8 14 8,23-44 56,11-17-43,-39 68-30,1 0 0,-1 0 1,1 1-1,-1-1 0,1 0 0,0 0 0,0 0 0,-1 0 0,1 1 0,0-1 1,0 0-1,0 1 0,0-1 0,0 1 0,0-1 0,0 1 0,0 0 0,1-1 1,-1 1-4,0 0 0,-1 0 0,1 0 0,0 0 1,-1 1-1,1-1 0,0 0 0,-1 0 0,1 1 1,-1-1-1,1 0 0,0 1 0,-1-1 1,1 1-1,-1-1 0,1 1 0,-1-1 0,1 1 1,-1-1-1,0 1 0,1 0 0,3 6-83,-1-1 0,0 0-1,-1 1 1,3 11-1,-1-5-214,-2-9 95,-1 0-1,1-1 1,0 1-1,0 0 0,0-1 1,5 7-1,-6-9 129,-1-1 0,1 1 0,0 0 0,0-1 0,0 1 0,0 0 0,0-1 0,0 1 0,0-1 0,0 0 0,0 1 0,0-1 0,0 0 0,0 1 0,0-1 0,0 0-1,0 0 1,0 0 0,0 0 0,0 0 0,1 0 0,-1 0 0,0-1 0,0 1 0,0 0 0,0-1 0,0 1 0,0 0 0,0-1 0,2-1 0,7-5-752,0-1 1,0-1-1,0 0 1,-1 0-1,-1-1 0,0 0 1,9-14-1,-4 6 162,27-40-2570,-28 38 2742,2 1-1,0 0 0,26-26 0,-35 43 3157,-5 9-1046,-8 14 162,7-19-1470,-16 37 1269,-22 58 549,35-85-1951,0 0 1,2-1-1,-1 1 0,2 0 1,-1 1-1,2 15 1,0-27-155,-1 1 1,1-1 0,1 0 0,-1 1 0,0-1-1,0 0 1,0 1 0,1-1 0,-1 0 0,1 1-1,-1-1 1,1 0 0,-1 1 0,1-1 0,0 0 0,0 0-1,-1 0 1,1 0 0,0 0 0,2 2 0,-2-3-6,0 0 1,0 1-1,0-1 1,0 0 0,0 0-1,1 0 1,-1 1-1,0-1 1,0-1 0,0 1-1,0 0 1,0 0 0,0 0-1,0 0 1,0-1-1,0 1 1,0-1 0,0 1-1,2-2 1,4-2 20,0-1-1,0 0 1,0 0 0,-1-1-1,9-10 1,25-34 59,-3-3 0,56-102-1,-69 112-41,-15 28 54,-1 0 0,0 0 0,-2-1 0,1 0 0,3-18 0,-10 34-92,-1 0-1,1 0 1,0 0 0,0 0 0,-1 0-1,1 0 1,0 0 0,0 0 0,-1 0-1,1 0 1,0 0 0,-1 0-1,1 0 1,0 0 0,0 0 0,-1 0-1,1 0 1,0 1 0,0-1-1,-1 0 1,1 0 0,0 0 0,0 0-1,0 1 1,-1-1 0,1 0 0,0 0-1,0 0 1,0 1 0,0-1-1,-1 0 1,1 0 0,0 1 0,0-1-1,-6 10 64,0-1-1,1 1 0,0 0 0,1 0 0,0 1 1,1-1-1,0 1 0,-3 16 0,4-13-95,0 1 0,1-1 0,1 1 0,0 0 0,1-1 0,3 16 0,-3-24-52,1-1 1,-1 1 0,1-1-1,4 9 1,-5-12 63,0-1-1,-1 1 1,1-1-1,0 1 1,0-1 0,0 0-1,1 1 1,-1-1 0,0 0-1,0 0 1,1 0-1,-1 0 1,0 0 0,1 0-1,-1-1 1,1 1 0,-1 0-1,1-1 1,3 2-1,15-4-133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4.124"/>
    </inkml:context>
    <inkml:brush xml:id="br0">
      <inkml:brushProperty name="width" value="0.035" units="cm"/>
      <inkml:brushProperty name="height" value="0.035" units="cm"/>
      <inkml:brushProperty name="color" value="#E71224"/>
    </inkml:brush>
  </inkml:definitions>
  <inkml:trace contextRef="#ctx0" brushRef="#br0">103 214 16452,'0'-1'108,"0"-1"0,1 1 0,-1 0 0,0 0 0,0 0 1,-1-1-1,1 1 0,0 0 0,0 0 0,-1-1 0,1 1 1,0 0-1,-1 0 0,1 0 0,-1 0 0,0 0 0,1 0 1,-1 0-1,0 0 0,1 0 0,-1 0 0,0 0 0,0 0 1,0 0-1,0 0 0,0 1 0,0-1 0,0 0 0,0 1 1,0-1-1,-2 0 0,1 1-11,0 0-1,0 0 1,1 0 0,-1 1-1,0-1 1,0 0 0,1 1-1,-1-1 1,0 1 0,1 0-1,-1-1 1,1 1-1,-1 0 1,1 0 0,-1 0-1,1 0 1,-1 0 0,1 1-1,0-1 1,0 0 0,-2 3-1,-3 4 55,0 1 1,1 0-1,0 0 0,1 0 0,0 1 0,-5 16 0,7-19-124,0 1 0,0-1 0,1 1 0,0 0 0,1-1 0,-1 1 0,2 0-1,-1-1 1,2 12 0,-2-18-23,1 0 0,-1-1-1,0 1 1,0 0 0,0 0-1,1-1 1,-1 1 0,0 0 0,1-1-1,-1 1 1,0 0 0,1-1-1,-1 1 1,1-1 0,-1 1-1,1 0 1,-1-1 0,1 1-1,0-1 1,-1 0 0,1 1 0,0-1-1,-1 1 1,1-1 0,0 0-1,-1 0 1,1 1 0,0-1-1,0 0 1,-1 0 0,1 0-1,0 0 1,0 0 0,-1 0-1,1 0 1,0 0 0,0 0 0,-1 0-1,1 0 1,0 0 0,0-1-1,-1 1 1,1 0 0,0-1-1,-1 1 1,1 0 0,0-1-1,-1 1 1,1-1 0,0 1-1,0-2 1,4-1 9,0-1 1,0-1-1,0 1 0,-1-1 0,5-6 0,8-12 11,-1-2 0,-2 0 0,0-1 1,-2 0-1,-1-1 0,-1 0 0,-1-1 0,-2 0 0,7-47 0,-15 44 6,2 31-30,-1 0 0,0 0 0,0-1 1,0 1-1,0 0 0,0 0 0,-1 0 1,1 0-1,0 0 0,0 0 0,0 0 1,0 0-1,0-1 0,0 1 0,0 0 0,0 0 1,0 0-1,0 0 0,0 0 0,0 0 1,0 0-1,0 0 0,0 0 0,0 0 1,0-1-1,-1 1 0,1 0 0,0 0 0,0 0 1,0 0-1,0 0 0,0 0 0,0 0 1,0 0-1,0 0 0,-1 0 0,1 0 0,0 0 1,0 0-1,0 0 0,0 0 0,0 0 1,0 0-1,0 0 0,-1 0 0,1 0 1,0 0-1,0 0 0,0 0 0,0 0 0,0 0 1,0 0-1,0 0 0,0 1 0,0-1 1,-1 0-1,1 0 0,0 0 0,-7 16 9,1 8-4,1 0-1,1 1 1,1-1-1,1 1 1,3 46-1,-1-65 0,1 0 1,-1 0-1,2 0 0,-1 0 1,1 0-1,-1-1 0,2 1 0,3 8 1,-5-13-3,0 0 0,-1 1 0,1-1 0,0 1 0,0-1 0,1 0 0,-1 0 0,0 0 0,0 0 0,1 0 0,-1 0 0,0 0 0,1 0-1,-1 0 1,1-1 0,-1 1 0,1 0 0,-1-1 0,1 0 0,0 1 0,-1-1 0,1 0 0,0 0 0,-1 0 0,1 0 0,-1 0 0,1 0 0,0 0 0,-1 0 0,1-1 0,0 1 0,-1-1 0,1 1 0,-1-1 0,1 0 0,1 0 0,4-3 6,-1 0-1,1 0 0,-1-1 1,1 1-1,-2-2 0,1 1 1,0-1-1,5-6 1,5-10 26,14-24 1,0 1 39,-30 45-74,0 0 1,0 0-1,0-1 1,0 1 0,0 0-1,0 0 1,0 0-1,0 0 1,0 0 0,0 0-1,0 0 1,0 0-1,0-1 1,0 1 0,1 0-1,-1 0 1,0 0-1,0 0 1,0 0 0,0 0-1,0 0 1,0 0-1,0 0 1,0 0 0,1 0-1,-1 0 1,0 0-1,0 0 1,0 0 0,0 0-1,0 0 1,0 0 0,0 0-1,1 0 1,-1 0-1,0 0 1,0 0 0,0 0-1,0 0 1,0 0-1,0 0 1,0 0 0,1 0-1,-1 0 1,0 0-1,0 0 1,0 0 0,0 0-1,0 0 1,2 9 8,-1 13-9,-1-19 3,0 13 10,0 1 0,1 0 0,1-1 0,9 33-1,-10-45-5,0 0-1,1 0 0,0 0 0,0 0 0,0 0 0,1 0 0,-1 0 1,1-1-1,0 1 0,4 3 0,-4-5 2,-1 0 0,1 0 1,0-1-1,-1 1 0,1-1 0,0 0 0,0 1 0,0-2 1,0 1-1,0 0 0,0 0 0,0-1 0,0 0 0,0 1 1,0-1-1,6-1 0,-1-1 11,1 0 1,-1 0-1,0-1 0,0 0 1,0 0-1,0-1 0,0 0 1,-1 0-1,1-1 1,-1 0-1,0 0 0,-1-1 1,8-7-1,1-3 23,-1 0 1,0-1-1,-1 0 0,12-22 1,-1-11 35,-23 46-68,0 1 0,0-1 0,0 0 0,0 1 0,0-1 0,-1 0 0,1 0 0,-1 0-1,0 0 1,0 0 0,-2-5 0,2 9-9,0 0 0,0 0 0,0-1-1,0 1 1,0 0 0,0-1 0,0 1 0,0 0 0,0 0 0,0-1-1,-1 1 1,1 0 0,0 0 0,0 0 0,0-1 0,-1 1 0,1 0-1,0 0 1,0 0 0,0 0 0,-1-1 0,1 1 0,0 0 0,0 0-1,-1 0 1,1 0 0,0 0 0,0 0 0,-1 0 0,1 0 0,0 0-1,-1-1 1,1 1 0,-1 1 0,-9 5 24,-7 13 1,13-12-29,1 0 0,-1 0-1,-3 12 1,6-16-7,1-1 0,-1 1 0,0 0 0,1-1 0,-1 1 0,1 0 0,0-1 0,0 1 0,0 0 0,0 0 0,1-1 0,-1 1-1,1 0 1,1 3 0,-2-6-23,0 1-1,0-1 1,1 0-1,-1 1 1,1-1-1,-1 1 1,0-1-1,1 1 1,-1-1-1,1 0 1,-1 1-1,1-1 1,-1 0-1,0 0 1,1 1-1,0-1 1,-1 0-1,1 0 0,-1 0 1,1 0-1,-1 1 1,1-1-1,-1 0 1,1 0-1,-1 0 1,1 0-1,0 0 1,-1 0-1,1-1 1,-1 1-1,1 0 1,-1 0-1,1 0 1,-1 0-1,1-1 1,-1 1-1,1 0 1,-1 0-1,1-1 1,-1 1-1,1 0 1,-1-1-1,0 1 0,1-1 1,-1 1-1,1-1 1,18-20-832,-11 7 409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8.758"/>
    </inkml:context>
    <inkml:brush xml:id="br0">
      <inkml:brushProperty name="width" value="0.025" units="cm"/>
      <inkml:brushProperty name="height" value="0.025" units="cm"/>
    </inkml:brush>
  </inkml:definitions>
  <inkml:trace contextRef="#ctx0" brushRef="#br0">5 84 10250,'0'0'10660,"9"3"-10382,-9-3-277,2 2 12,1 0 0,-1-1 0,1 0 0,-1 0 0,1 0 0,0 0 0,-1 0 0,1 0 0,0 0 0,0-1 0,-1 0 0,1 1 0,0-1 0,0 0 0,0 0 0,-1-1 0,1 1 0,0-1 0,0 1 0,-1-1 0,1 0 0,0 0 0,-1 0 0,1 0 1,-1 0-1,1-1 0,-1 1 0,1-1 0,-1 0 0,0 1 0,0-1 0,0 0 0,0 0 0,0-1 0,2-2 0,-2 2 12,0-1 0,0 1 1,0-1-1,-1 0 0,1 1 0,-1-1 1,0 0-1,0 0 0,0 0 1,-1 0-1,1 0 0,-1 0 0,0 0 1,0-6-1,-1 9-24,1 1 0,-1-1 1,1 1-1,-1-1 0,1 1 0,-1-1 1,1 1-1,-1-1 0,1 1 0,-1 0 1,0-1-1,1 1 0,-1 0 1,0 0-1,1 0 0,-1-1 0,0 1 1,1 0-1,-1 0 0,0 0 0,1 0 1,-1 0-1,0 0 0,0 0 0,1 0 1,-1 0-1,0 1 0,1-1 0,-1 0 1,0 0-1,0 1 0,-22 9 34,16-5 68,0 1 0,0 1 0,1-1 0,0 1 0,0 0 0,1 1 0,0-1 0,0 1 0,1 0 1,0 0-1,0 1 0,1-1 0,0 1 0,1-1 0,-3 15 0,6-22-102,-1 0 1,1 0-1,-1 0 0,1 0 1,0-1-1,0 1 0,-1 0 1,1 0-1,0 0 0,0-1 1,0 1-1,0-1 0,0 1 1,0 0-1,0-1 0,0 0 1,0 1-1,0-1 0,0 1 1,0-1-1,0 0 0,0 0 1,0 0-1,1 0 0,-1 0 1,0 0-1,0 0 0,0 0 1,2-1-1,40-2-388,-34 1-273,1-1 1,0-1-1,-1 1 0,1-1 1,-1-1-1,8-5 0,18-14-5100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4.621"/>
    </inkml:context>
    <inkml:brush xml:id="br0">
      <inkml:brushProperty name="width" value="0.035" units="cm"/>
      <inkml:brushProperty name="height" value="0.035" units="cm"/>
      <inkml:brushProperty name="color" value="#E71224"/>
    </inkml:brush>
  </inkml:definitions>
  <inkml:trace contextRef="#ctx0" brushRef="#br0">30 24 18644,'-13'-1'1520,"6"0"-1120,2 1-304,2-2 1929,1 1-1489,2-8-16,0-1-8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5.139"/>
    </inkml:context>
    <inkml:brush xml:id="br0">
      <inkml:brushProperty name="width" value="0.035" units="cm"/>
      <inkml:brushProperty name="height" value="0.035" units="cm"/>
      <inkml:brushProperty name="color" value="#E71224"/>
    </inkml:brush>
  </inkml:definitions>
  <inkml:trace contextRef="#ctx0" brushRef="#br0">206 189 15035,'0'-1'61,"0"1"0,0-1-1,0 1 1,0 0 0,0-1-1,1 1 1,-1 0 0,0-1-1,0 1 1,0 0 0,1-1-1,-1 1 1,0 0 0,0-1-1,1 1 1,-1 0 0,0 0-1,1 0 1,-1-1 0,0 1 0,1 0-1,-1 0 1,0 0 0,1 0-1,-1-1 1,1 1 0,-1 0-1,0 0 1,1 0 0,-1 0-1,0 0 1,1 0 0,9 11 1185,4 30-25,-10-31-918,25 77 481,64 223 35,-91-303-963,-1 0 0,1 1 0,-2-1 0,1 14-1,-1-20 86,0 0 0,0 0 0,0 0 0,0 0 0,-1 0 0,1 0 0,0 0 0,0 0 0,-1 0 0,1 0 0,0-1 0,-1 1 0,1 0 0,-1 0 0,0 0 0,1 0 0,-1 0 0,0-1 0,1 1 0,-1 0 0,0-1 0,0 1 0,0 0 0,1-1 0,-1 1 0,0-1 0,0 1 0,0-1 0,0 0 0,0 1 0,0-1 0,0 0-1,0 0 1,0 0 0,0 1 0,0-1 0,0 0 0,0 0 0,0-1 0,0 1 0,0 0 0,0 0 0,-1-1 0,-6-1-318,1 0-1,0-1 1,0 0 0,0 0-1,0 0 1,1-1-1,-11-8 1,-42-37-1437,54 45 1689,-18-18 56,0 0-1,2-1 1,1-1 0,1-1-1,1-1 1,1-1 0,-22-45 0,33 58 330,1 0 0,1 0 0,0 0 0,0-1 0,2 0 0,0 0 0,-1-27 0,4 31-23,0 0 1,1 0-1,0 0 0,0 1 1,1-1-1,0 1 0,1 0 1,0 0-1,1 0 0,0 0 1,12-16-1,-10 17-94,0 0 0,1 1-1,0-1 1,1 2 0,0-1 0,0 1 0,1 0-1,-1 1 1,1 0 0,1 1 0,-1 0 0,12-3-1,-17 6-101,0 0-1,1 1 1,-1 0-1,0 0 1,0 0-1,0 1 1,1 0-1,-1 0 1,0 0-1,0 0 1,1 1-1,-1 0 1,0 0-1,0 0 1,0 1-1,0 0 1,0 0-1,0 0 1,-1 0-1,1 1 1,-1 0-1,1 0 1,-1 0-1,0 0 1,0 1-1,-1 0 1,1 0-1,4 6 1,-3-2 41,-1 0 1,1 0 0,-2 1-1,1-1 1,-1 1-1,0 0 1,-1 0 0,0 0-1,-1 0 1,0 1 0,0-1-1,-1 15 1,-1-4 100,-1-1 0,-1 1 0,-1-1 0,0 0 0,-7 19 0,3-16 161,-22 43 0,26-58-330,-1 1-1,1-1 1,-1-1-1,0 1 1,-1-1 0,1 0-1,-1 0 1,-1 0-1,-7 5 1,13-10-41,1-1 1,-1 1-1,0-1 0,0 1 0,0-1 1,0 0-1,1 1 0,-1-1 0,0 0 1,0 1-1,0-1 0,0 0 0,0 0 1,0 0-1,0 0 0,-2 0 0,3 0 26,0 0 0,-1 0 0,1-1 0,0 1 0,0 0 0,-1-1 0,1 1 0,0 0 0,0 0-1,-1-1 1,1 1 0,0 0 0,0-1 0,0 1 0,-1 0 0,1-1 0,0 1 0,0-1 0,0 1-1,0 0 1,0-1 0,0 1 0,0 0 0,0-1 0,0 1 0,0-1 0,0 1 0,0-4-8,1 1 0,0 0 0,-1-1 0,1 1 1,0 0-1,1 0 0,-1 0 0,2-4 0,16-21-193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5.791"/>
    </inkml:context>
    <inkml:brush xml:id="br0">
      <inkml:brushProperty name="width" value="0.035" units="cm"/>
      <inkml:brushProperty name="height" value="0.035" units="cm"/>
      <inkml:brushProperty name="color" value="#E71224"/>
    </inkml:brush>
  </inkml:definitions>
  <inkml:trace contextRef="#ctx0" brushRef="#br0">1 162 12883,'9'135'4711,"-3"-40"-1148,0-69-2492,-6-26-1052,1 1 0,-1-1 0,0 0 0,0 0 0,0 1 0,0-1 0,0 0 0,1 0 0,-1 0 0,0 1 0,0-1 0,0 0-1,1 0 1,-1 0 0,0 1 0,0-1 0,1 0 0,-1 0 0,0 0 0,1 0 0,-1 0 0,0 0 0,0 0 0,1 0 0,-1 0 0,0 0 0,1 0-1,-1 0 1,9-10 346,-4-2-287,-1 1 1,-1 0-1,0-1 0,0 0 0,-1 0 1,-1 0-1,0 0 0,-1-24 0,-2 6 4,-1 0-1,-11-42 0,13 66-74,-8-26 14,9 31-19,0 0-1,-1 0 0,1-1 1,0 1-1,-1 0 0,0 0 1,1 0-1,-1 0 0,1 0 1,-1 0-1,0 0 0,0 0 1,0 0-1,0 0 0,1 1 1,-1-1-1,0 0 0,0 0 1,-1 1-1,-1-2 0,3 2 0,0 0-1,-1 1 0,1-1 0,0 0 0,-1 0 0,1 0 0,-1 1 0,1-1 0,0 0 0,0 0 1,-1 1-1,1-1 0,0 0 0,-1 0 0,1 1 0,0-1 0,0 0 0,0 1 0,-1-1 0,1 0 1,0 1-1,0-1 0,0 1 0,0-1 0,0 0 0,0 1 0,0-1 0,0 1 0,0 0 0,-2 14 0,2-4 0,0 1-1,1-1 1,0 0-1,1 0 1,0-1-1,0 1 1,1 0-1,1-1 1,0 1-1,0-1 1,1 0-1,11 16 0,-15-24 3,1 0 0,0 0 0,-1-1 0,1 1 0,0-1 0,0 1 0,0-1 0,0 1 0,0-1 0,0 0 0,0 0 0,0 0 0,0 0 0,0-1 0,1 1 0,-1-1 0,0 1 0,1-1 0,2 0 0,-2 0 2,1 0 0,-1-1 0,0 0 0,1 1 0,-1-1 0,1-1 0,-1 1 0,0 0-1,0-1 1,0 0 0,5-3 0,2-3 10,0-1 0,-1 0 0,0 0-1,0-1 1,13-19 0,-1-4 33,-1-1 0,24-56 0,-33 70-41,-5 12-4,-6 8-2,0 0 0,0 0 0,0 0 0,1 0 0,-1 0 0,0 0 0,0 0 0,0 0 0,0 0 0,0 0 0,0 0 0,1 0 0,-1 0 0,0 0 0,0 0 0,0 0 0,0 0 0,0 0 0,0 0 1,0 0-1,1 0 0,-1 0 0,0 0 0,0 0 0,0 0 0,0 0 0,0 0 0,0 1 0,0-1 0,0 0 0,0 0 0,0 0 0,1 0 0,-1 0 0,0 0 0,0 0 0,0 0 0,0 1 0,0-1 0,0 0 0,0 0 0,0 0 0,0 0 0,0 0 0,0 0 0,0 1 0,0-1 0,0 0 0,0 0 0,0 0 0,0 0 0,0 0 0,0 0 0,0 1 0,0-1 1,2 80-4,1 11 8,-2-80 12,1 0 0,0 0 0,1-1 0,0 1 0,8 20 0,-10-30-13,-1 0 1,1 0 0,-1 0 0,1 0-1,-1 0 1,1 0 0,-1 0 0,1 0-1,0 0 1,0 0 0,-1 0 0,1 0-1,0 0 1,0 0 0,0-1 0,0 1-1,0 0 1,0-1 0,0 1 0,0-1-1,0 1 1,1-1 0,-1 1 0,0-1-1,0 0 1,0 0 0,0 1 0,1-1-1,-1 0 1,0 0 0,0 0 0,1 0-1,-1-1 1,0 1 0,0 0 0,0 0-1,0-1 1,1 1 0,-1-1 0,0 1-1,0-1 1,0 1 0,0-1 0,0 0 0,0 1-1,0-1 1,0 0 0,0 0 0,-1 0-1,2-1 1,5-5 26,0-1 0,-1 1-1,0-1 1,10-17 0,-2-5 12,-1 0 0,-1-1 1,12-49-1,-6 20-16,-18 60-27,0 0 0,0 0 0,0 0 0,0 0 0,0 0 0,0 0 0,0 0 0,0 1 0,0-1 0,0 0 1,0 0-1,0 0 0,0 0 0,0 0 0,0 0 0,0 0 0,0 0 0,0 0 0,0 0 0,1 0 0,-1 0 0,0 0 0,0 0 1,0 0-1,0 0 0,0 0 0,0 0 0,0 0 0,0 0 0,0 0 0,0 0 0,0 0 0,0 0 0,0 0 0,0 0 0,1 0 1,-1 0-1,0 0 0,0 0 0,0 0 0,0 0 0,0 0 0,0 0 0,0 0 0,0 0 0,0 0 0,0 0 0,0 0 0,0 0 1,0 0-1,0 0 0,3 13 8,0 18-4,-1 12-30,0-2 22,1-1-1,16 74 1,-8-90 52,-11-24-61,0 0 1,0 0 0,0 1 0,0-1 0,1 0-1,-1 1 1,0-1 0,0 0 0,0 0 0,1 0-1,-1 1 1,0-1 0,0 0 0,1 0-1,-1 0 1,0 1 0,1-1 0,-1 0 0,0 0-1,0 0 1,1 0 0,-1 0 0,0 0 0,1 0-1,-1 0 1,0 0 0,1 0 0,-1 0-1,0 0 1,1 0 0,-1 0 0,0 0 0,1 0-1,-1 0 1,0 0 0,1 0 0,-1 0 0,0-1-1,0 1 1,1 0 0,-1 0 0,0 0-1,1 0 1,-1-1 0,0 1 0,0 0 0,0 0-1,1-1 1,-1 1 0,0 0 0,0 0 0,0-1-1,0 1 1,1 0 0,-1-1 0,0 1 0,0 0-1,0-1 1,0 1 0,0 0 0,0-1-1,0 1 1,0 0 0,0-1 0,0 1 0,0 0-1,0-1 1,2-5-390,-1-1-1,0 1 0,0-1 1,-1 1-1,0-1 0,0 0 1,0 1-1,-2-10 0,-14-54-1349,12 55 1491,-9-32-951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6.279"/>
    </inkml:context>
    <inkml:brush xml:id="br0">
      <inkml:brushProperty name="width" value="0.035" units="cm"/>
      <inkml:brushProperty name="height" value="0.035" units="cm"/>
      <inkml:brushProperty name="color" value="#E71224"/>
    </inkml:brush>
  </inkml:definitions>
  <inkml:trace contextRef="#ctx0" brushRef="#br0">5 13 13939,'-3'-8'1696,"2"4"-783,5 5 455,2 2-632,1 0-264,3 1-784,3 0 728,3 1-416,0-3-40,1 0-40</inkml:trace>
  <inkml:trace contextRef="#ctx0" brushRef="#br0" timeOffset="1">210 29 13859,'0'8'434,"0"-1"-1,0 1 1,-1-1-1,0 1 1,-1-1-1,0 1 1,0-1 0,-3 8-1,1-5 64,1 0-1,0 0 0,-1 12 1,4-21-494,0 0 0,0 1 0,1-1 0,-1 0 0,0 0 0,0 1 1,1-1-1,-1 0 0,0 0 0,1 0 0,-1 0 0,1 0 0,0 0 0,-1 0 0,1 0 0,0 0 1,-1 0-1,1 0 0,0 0 0,0 0 0,0 0 0,0-1 0,0 1 0,0 0 0,0-1 0,0 1 0,0-1 1,2 1-1,5 2-215,0 0 0,-1-1 0,13 2 1,5 2-82,-12-2 196,1 1 0,-1 1-1,0 0 1,-1 1 0,0 0-1,0 1 1,15 13 0,-24-19 138,-1 0-1,1 1 1,-1 0 0,1-1 0,-1 1 0,0 0 0,0 0 0,0 0 0,-1 1 0,1-1 0,-1 0 0,1 1 0,-1-1 0,0 1 0,0-1 0,-1 1 0,1-1 0,-1 1 0,0 0 0,0-1 0,0 1-1,0 0 1,-1-1 0,1 1 0,-1-1 0,0 1 0,0-1 0,0 1 0,-1-1 0,1 0 0,-1 1 0,0-1 0,-3 5 0,1-2 59,0-1-1,0 1 1,-1-1 0,0 0-1,0 0 1,0-1 0,0 1 0,-9 5-1,12-9-95,0 0 0,1 0 0,-1-1 0,0 1 0,0 0 0,0-1 0,0 1 0,1-1 0,-1 1 0,0-1 0,0 0 0,0 0 0,0 0 0,0 0 0,0 0 0,0-1 0,0 1 0,0 0 0,0-1 0,1 0 0,-1 1 0,0-1-1,0 0 1,0 0 0,1 0 0,-1 0 0,1 0 0,-1 0 0,1-1 0,-1 1 0,1 0 0,0-1 0,-1 1 0,0-3 0,-14-23-68,6-9-79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6.733"/>
    </inkml:context>
    <inkml:brush xml:id="br0">
      <inkml:brushProperty name="width" value="0.035" units="cm"/>
      <inkml:brushProperty name="height" value="0.035" units="cm"/>
      <inkml:brushProperty name="color" value="#E71224"/>
    </inkml:brush>
  </inkml:definitions>
  <inkml:trace contextRef="#ctx0" brushRef="#br0">0 151 11522,'7'-1'313,"1"1"-1,-1-2 0,0 1 0,0-1 0,0 0 0,0 0 0,0-1 0,-1 0 0,1 0 0,-1-1 0,0 1 0,0-2 0,6-4 1,0 0 143,-2-1 1,1 0-1,-1-1 1,-1 0-1,13-19 1,-21 28-377,0 0 0,0 1 1,0-1-1,0 0 0,0 0 1,-1 0-1,1 0 0,0 0 1,-1-3-1,0 5-47,1 0-1,-1-1 1,0 1 0,0 0 0,0 0-1,-1-1 1,1 1 0,0 0-1,0-1 1,0 1 0,0 0 0,0-1-1,0 1 1,0 0 0,0 0 0,-1-1-1,1 1 1,0 0 0,0 0 0,0-1-1,-1 1 1,1 0 0,0 0 0,0-1-1,-1 1 1,1 0 0,0 0-1,0 0 1,-1 0 0,1 0 0,0-1-1,-1 1 1,1 0 0,0 0 0,-2 0 53,0 0 1,0 1 0,0-1 0,0 1-1,0-1 1,0 1 0,0 0-1,0-1 1,0 1 0,0 0 0,1 0-1,-1 0 1,0 1 0,1-1 0,-1 0-1,-2 3 1,-3 4 44,0-1 0,1 2-1,0-1 1,0 1 0,0 0 0,1 0 0,1 0-1,0 1 1,0 0 0,-4 16 0,6-18-71,0 0 1,1 1-1,0-1 1,0 1-1,1-1 1,0 1-1,0-1 1,1 1-1,0-1 1,1 0-1,0 1 1,0-1-1,5 11 1,-6-16-79,0-1 1,0 0 0,0 0-1,0 0 1,1 0-1,-1 0 1,1 0-1,-1 0 1,1 0 0,-1-1-1,1 1 1,0 0-1,0-1 1,0 0 0,0 1-1,0-1 1,0 0-1,0 0 1,1 0-1,-1 0 1,0-1 0,1 1-1,-1-1 1,0 1-1,1-1 1,2 0 0,-2 0-15,1-1 0,-1 1 0,1-1 0,-1 0 0,1 0 0,-1-1 0,0 1 1,0-1-1,0 1 0,0-1 0,0 0 0,0-1 0,0 1 0,0 0 0,-1-1 1,4-4-1,20-26-211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7.235"/>
    </inkml:context>
    <inkml:brush xml:id="br0">
      <inkml:brushProperty name="width" value="0.035" units="cm"/>
      <inkml:brushProperty name="height" value="0.035" units="cm"/>
      <inkml:brushProperty name="color" value="#E71224"/>
    </inkml:brush>
  </inkml:definitions>
  <inkml:trace contextRef="#ctx0" brushRef="#br0">108 25 16588,'1'-1'153,"-1"0"1,0 0 0,0 0 0,1 0 0,-1 0-1,0 0 1,0-1 0,0 1 0,0 0 0,0 0-1,0 0 1,-1 0 0,1 0 0,0 0 0,-1 0-1,1 0 1,0 0 0,-1 0 0,1 0 0,-1 0-1,0-1 1,0 1-44,0 1 0,1 0 0,-1 0 0,0 0 0,1 0 0,-1 0 0,0 0 0,0 0 0,1 0-1,-1 0 1,0 1 0,1-1 0,-1 0 0,0 0 0,0 0 0,1 1 0,-1-1 0,1 0 0,-1 1 0,0-1 0,1 1 0,-2 0-1,-5 5 300,1 0 0,-1 0 0,-8 12-1,7-9-416,2 0 0,-1 0 0,2 0 0,-1 1 0,1 0 0,1 0 0,-8 22 0,12-32-24,0 1 0,0 0-1,0 0 1,0-1-1,1 1 1,-1 0-1,0 0 1,0-1 0,0 1-1,1 0 1,-1 0-1,0-1 1,0 1-1,1 0 1,-1-1 0,1 1-1,-1-1 1,1 1-1,-1 0 1,1-1-1,-1 1 1,1-1-1,-1 1 1,1-1 0,0 0-1,-1 1 1,1-1-1,0 1 1,-1-1-1,1 0 1,0 0 0,0 1-1,-1-1 1,1 0-1,0 0 1,0 0-1,-1 0 1,1 0 0,0 0-1,1 0 1,39-3-861,-32 2 671,1 0 59,63-2-550,-67 3 684,1 0 0,-1 1 0,0 0 0,1 0 0,-1 1 0,0 0-1,1 0 1,9 5 0,-14-6 36,-1-1 0,0 1 0,1 0 0,-1 0 0,0 0 0,0 0 0,0 0 0,1 1 0,-1-1 0,-1 0 0,1 0-1,0 1 1,0-1 0,0 1 0,-1-1 0,1 1 0,0-1 0,-1 1 0,0-1 0,1 4 0,-1-2 15,0 0 0,0 0 0,0 0 0,-1 0 0,1 0 0,-1 1 0,0-1 0,0 0 0,0 0 0,-2 3 0,-1 2 60,0-1 0,-1 1 0,0-1 0,0 0 0,-1 0 0,-11 10 0,15-16-70,0 1 0,0 0 0,0-1 0,0 1 1,0-1-1,0 1 0,0-1 0,-1 0 0,1 0 0,0 0 0,-1 0 1,1-1-1,-1 1 0,1-1 0,-1 1 0,1-1 0,-1 0 0,-4 0 1,5-1-57,0 0 0,0 0-1,0 0 1,0 0 0,1 0 0,-1 0 0,0-1 0,1 1 0,-1 0 0,0-1 0,1 1 0,0-1 0,-1 0 0,1 0 0,0 1 0,0-1 0,0 0 0,0 0 0,0 0 0,0 0 0,1 0 0,-1 0 0,0-3 0,-2-8-56,1-1-1,0 1 0,1 0 0,1-16 0,2-27-263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7.876"/>
    </inkml:context>
    <inkml:brush xml:id="br0">
      <inkml:brushProperty name="width" value="0.035" units="cm"/>
      <inkml:brushProperty name="height" value="0.035" units="cm"/>
      <inkml:brushProperty name="color" value="#E71224"/>
    </inkml:brush>
  </inkml:definitions>
  <inkml:trace contextRef="#ctx0" brushRef="#br0">0 1 15179,'7'25'625,"-1"0"0,-1 1 0,-1-1-1,0 52 1,-1-20 319,-1-31-581,0 14 286,2 1 1,17 70-1,-21-110-633,0 0 1,0 1-1,1-1 1,-1 0-1,0 0 1,1 0-1,-1 0 0,1 1 1,-1-1-1,1 0 1,0 0-1,-1 0 0,1 0 1,0 0-1,0-1 1,0 1-1,0 0 1,0 0-1,0 0 0,0-1 1,0 1-1,1 0 1,-1-1-8,0 0-1,0-1 1,0 1 0,0-1 0,-1 1 0,1-1-1,0 0 1,0 1 0,-1-1 0,1 0 0,0 1 0,-1-1-1,1 0 1,-1 0 0,1 0 0,-1 1 0,1-1-1,-1 0 1,1 0 0,-1 0 0,0 0 0,0 0 0,1 0-1,-1 0 1,0 0 0,0 0 0,0 0 0,0-1-1,2-13 39,-1-1-1,0 1 0,-1 0 0,-1 0 1,0 0-1,-1 0 0,-1 0 0,-8-27 0,3 27 12,8 15-56,-1 0-1,1 1 1,0-1-1,0 0 0,0 0 1,0 0-1,-1 0 1,1 0-1,0 0 1,0 0-1,0 0 0,0 0 1,-1 1-1,1-1 1,0 0-1,0 0 0,0 0 1,0 0-1,0 0 1,-1 1-1,1-1 0,0 0 1,0 0-1,0 0 1,0 1-1,0-1 0,0 0 1,0 0-1,0 0 1,0 1-1,0-1 0,0 0 1,0 0-1,0 0 1,0 1-1,0-1 0,0 0 1,1 30 31,0-25-31,0 0 0,1 0 1,0 0-1,0 0 1,0-1-1,0 1 0,1-1 1,-1 1-1,1-1 1,1 0-1,-1 0 0,0 0 1,1 0-1,0-1 1,0 1-1,0-1 0,7 4 1,-7-5 4,0 0-1,0-1 1,0 0 0,0 0-1,0 0 1,0 0 0,0 0-1,0-1 1,0 0 0,1 0 0,-1 0-1,0 0 1,0-1 0,0 0-1,0 1 1,0-1 0,0-1-1,0 1 1,0-1 0,0 1 0,-1-1-1,6-3 1,3-4 19,-1-1 0,0 1 0,0-2 0,-1 1-1,0-2 1,-1 1 0,0-1 0,12-23 0,-14 25-7,-4 9 26,-2 9-12,0 13 26,-1-18-39,1 13 44,2 46 167,-2-57-197,0 0 0,-1-1 0,2 1 1,-1-1-1,0 0 0,1 1 0,0-1 1,0 0-1,0 0 0,4 6 0,-5-9-16,0 0-1,0 0 1,1 0-1,-1 0 1,0 0 0,1 0-1,-1-1 1,0 1-1,1 0 1,-1-1-1,1 1 1,-1-1 0,1 1-1,0-1 1,-1 0-1,1 1 1,-1-1 0,1 0-1,-1 0 1,1 0-1,0 0 1,-1-1-1,1 1 1,-1 0 0,1-1-1,-1 1 1,1-1-1,-1 1 1,1-1-1,-1 0 1,1 0 0,-1 0-1,0 1 1,1-1-1,-1-1 1,1 0-1,5-4 45,0 0-1,0 0 1,-1-1-1,9-12 1,0-4 36,-1-1-1,-1 0 1,14-36 0,-9 17-85,-15 42-34,-2 5 5,1 8-3,-2 18-10,-1-17 0,1 0-1,1 1 0,0-1 0,1-1 0,0 1 0,5 15 0,-7-28 1,0 0-1,0 1 0,0-1 1,0 0-1,0 0 1,0 1-1,1-1 0,-1 0 1,0 0-1,0 0 0,0 1 1,0-1-1,0 0 1,0 0-1,0 0 0,1 1 1,-1-1-1,0 0 0,0 0 1,0 0-1,1 0 0,-1 1 1,0-1-1,0 0 1,0 0-1,1 0 0,-1 0 1,0 0-1,0 0 0,1 0 1,-1 0-1,0 0 1,0 0-1,1 0 0,3-7-896,0-15-443,-3-34 108,-3 17 337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8.411"/>
    </inkml:context>
    <inkml:brush xml:id="br0">
      <inkml:brushProperty name="width" value="0.035" units="cm"/>
      <inkml:brushProperty name="height" value="0.035" units="cm"/>
      <inkml:brushProperty name="color" value="#E71224"/>
    </inkml:brush>
  </inkml:definitions>
  <inkml:trace contextRef="#ctx0" brushRef="#br0">12 5 13955,'-4'-5'1456,"-2"5"-1048,5 12-184,1 1 761,2 1-745,4-2 208,3-7-352,2-2-72,2-7-32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8.891"/>
    </inkml:context>
    <inkml:brush xml:id="br0">
      <inkml:brushProperty name="width" value="0.035" units="cm"/>
      <inkml:brushProperty name="height" value="0.035" units="cm"/>
      <inkml:brushProperty name="color" value="#E71224"/>
    </inkml:brush>
  </inkml:definitions>
  <inkml:trace contextRef="#ctx0" brushRef="#br0">6 77 11290,'-3'69'2809,"1"-42"-889,2 44-1,1-62-1743,0 1 1,1-1-1,0 1 0,1-1 1,0 0-1,0 0 1,1 0-1,6 11 1,27 35-84,-27-41-78,0 0 0,-1 1-1,0 0 1,8 22-1,-11-23 26,-2 0 0,0 1 0,-1-1 0,0 1 1,0 16-1,-2-25-14,-1 1-1,0-1 1,-1 0 0,1 0 0,-1 0 0,-1 0 0,1 0 0,-1 0 0,0-1 0,0 1 0,-1 0-1,1-1 1,-1 0 0,0 1 0,-5 5 0,7-10 1,0 0-1,1-1 1,-1 1-1,1 0 1,-1 0 0,0-1-1,1 1 1,-1 0-1,0-1 1,0 1-1,0-1 1,0 1 0,1-1-1,-1 1 1,0-1-1,0 0 1,0 0 0,0 1-1,0-1 1,0 0-1,0 0 1,0 0-1,0 0 1,0 0 0,0 0-1,-1 0 1,0-1 6,1 0 0,-1 0 0,1 0 0,0 0-1,-1 0 1,1 0 0,0 0 0,0 0 0,0 0 0,0-1 0,0 1 0,0 0 0,0-1 0,0-2 0,-3-4 50,1 0 0,0 0 0,1 0 1,0-1-1,-2-10 0,2-20-236,1 0 1,2 0-1,2 1 1,1-1-1,15-58 0,67-184-874,-83 274 984,10-29 565,-11 33-285,-1 4 10,-5 20 208,0-7-333,1 1 0,0 0 0,1 0 0,1 1 0,0-1 0,1 0 0,4 25 0,-4-38-119,0-1 1,1 1 0,-1-1-1,1 1 1,-1 0 0,1-1-1,0 1 1,-1-1-1,1 1 1,0-1 0,0 0-1,0 1 1,0-1-1,0 0 1,0 0 0,1 1-1,-1-1 1,0 0-1,1 0 1,-1-1 0,4 3-1,-3-3 0,0 1 1,0-1-1,1 0 0,-1 0 0,0 0 0,0 0 0,1 0 0,-1 0 1,0-1-1,0 1 0,1-1 0,-1 1 0,0-1 0,2-1 0,7-4 4,-1 1 0,1-2 0,-1 0 0,15-13 0,11-14 19,-22 20-5,1 1-1,21-16 1,-35 29-19,0-1-1,0 0 0,0 0 1,0 1-1,0-1 0,0 1 1,1-1-1,-1 1 0,0-1 1,0 1-1,0 0 0,1-1 1,-1 1-1,0 0 0,0 0 1,1 0-1,-1 0 0,0 0 1,1 0-1,-1 0 0,2 1 1,-1 0 2,-1 0 0,0 0 0,0 0 1,0 0-1,0 0 0,0 1 0,0-1 1,0 0-1,0 1 0,0-1 0,0 0 0,-1 1 1,1-1-1,-1 1 0,1-1 0,0 3 1,4 21 58,-4-20-33,0-1 0,0 1 0,0 0-1,0 0 1,1-1 0,0 1 0,0-1 0,5 8 0,-7-12-22,1 1 1,-1 0-1,1-1 1,-1 1-1,1-1 1,-1 0-1,1 1 1,0-1-1,-1 1 1,1-1-1,-1 0 1,1 1-1,0-1 1,-1 0-1,1 0 1,0 0-1,0 0 1,-1 1-1,1-1 1,0 0-1,-1 0 1,1 0 0,0 0-1,-1-1 1,1 1-1,0 0 1,0 0-1,-1 0 1,1 0-1,0-1 1,-1 1-1,1 0 1,0-1-1,-1 1 1,1 0-1,-1-1 1,1 1-1,-1-1 1,2 0-1,20-25 15,-19 22-81,4-4-182,-1 0 0,-1-1 0,1 0 0,-1 0 0,-1 0 0,0 0 0,0-1 0,-1 1 0,3-12 0,-3-3-269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9.328"/>
    </inkml:context>
    <inkml:brush xml:id="br0">
      <inkml:brushProperty name="width" value="0.035" units="cm"/>
      <inkml:brushProperty name="height" value="0.035" units="cm"/>
      <inkml:brushProperty name="color" value="#E71224"/>
    </inkml:brush>
  </inkml:definitions>
  <inkml:trace contextRef="#ctx0" brushRef="#br0">3 162 21917,'-1'-14'183,"0"15"-15,3 27 133,-1-24-261,0 0 0,-1 0 0,2 0 0,-1 0 0,0 0 0,4 6 0,-5-10-33,0 1 0,1-1 0,-1 1 0,0-1 0,1 1 0,-1-1-1,1 1 1,-1-1 0,0 1 0,1-1 0,-1 0 0,1 1-1,-1-1 1,1 0 0,0 1 0,-1-1 0,1 0 0,-1 0 0,1 1-1,-1-1 1,1 0 0,0 0 0,-1 0 0,1 0 0,0 0-1,-1 0 1,1 0 0,-1 0 0,1 0 0,0 0 0,-1 0-1,1 0 1,0 0 0,-1-1 0,1 1 0,-1 0 0,1 0 0,-1-1-1,1 1 1,-1 0 0,2-2 0,6-4 20,-1 0 1,1-1-1,-2 0 0,1 0 1,0-1-1,-1 1 1,7-14-1,30-64 89,-17 30-56,-26 55-60,0 0-1,0-1 1,0 1 0,0 0 0,0 0 0,0 0 0,0-1 0,0 1-1,0 0 1,0 0 0,0 0 0,0-1 0,0 1 0,0 0 0,0 0-1,0 0 1,1 0 0,-1-1 0,0 1 0,0 0 0,0 0 0,0 0 0,0 0-1,1 0 1,-1-1 0,0 1 0,0 0 0,0 0 0,1 0 0,-1 0-1,0 0 1,0 0 0,0 0 0,0 0 0,1 0 0,-1 0 0,0 0-1,0 0 1,0 0 0,1 0 0,-1 0 0,0 0 0,0 0 0,0 0-1,1 0 1,-1 0 0,0 0 0,0 0 0,4 14-11,-2 33-14,-1-32 16,-1-7 4,0 3 0,0 1 1,1 0-1,1 0 1,0 0 0,0-1-1,8 20 1,-10-31-13,0 1 1,0-1-1,1 1 1,-1 0-1,0-1 1,0 1-1,1-1 1,-1 1-1,0-1 1,1 1-1,-1-1 1,1 1-1,-1-1 1,1 1-1,-1-1 1,1 0-1,-1 1 1,1-1-1,-1 0 1,1 1-1,-1-1 1,1 0-1,0 0 1,-1 0-1,1 1 1,0-1-1,-1 0 1,2 0-1,-1 0-46,0-1-1,0 1 1,0-1-1,0 1 1,0-1 0,-1 1-1,1-1 1,0 0 0,0 1-1,0-1 1,0 0-1,-1 0 1,1 0 0,1-1-1,2-5-206,1-1-1,-1 1 1,4-11-1,3-13-139,-1-2-140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9.088"/>
    </inkml:context>
    <inkml:brush xml:id="br0">
      <inkml:brushProperty name="width" value="0.025" units="cm"/>
      <inkml:brushProperty name="height" value="0.025" units="cm"/>
    </inkml:brush>
  </inkml:definitions>
  <inkml:trace contextRef="#ctx0" brushRef="#br0">88 1 15054,'0'0'1607,"-12"8"85,6-4-1394,-36 26 1397,39-28-1530,1 0 0,0 0 0,0 1-1,-1-1 1,2 0 0,-1 1 0,0-1-1,0 1 1,1 0 0,-1 0 0,1 0-1,0-1 1,0 1 0,0 0 0,1 0-1,-2 5 1,3-6-163,-1-1 1,0 1-1,1-1 0,-1 0 0,1 0 1,0 1-1,-1-1 0,1 0 0,0 0 1,0 0-1,0 0 0,0 0 0,0 0 0,0 0 1,0 0-1,0 0 0,0 0 0,0 0 1,0-1-1,1 1 0,-1 0 0,0-1 1,1 1-1,-1-1 0,0 0 0,2 1 0,48 10-629,-28-6-188,-18-4 702,0 1-1,0 0 1,0 0 0,-1 0 0,1 1 0,-1-1 0,0 1 0,0 0 0,8 8 0,-11-11 131,-1 1 0,1 0 1,0 0-1,-1 0 0,1 0 0,0 0 0,-1 0 1,1 1-1,-1-1 0,0 0 0,1 0 0,-1 0 1,0 0-1,0 1 0,1-1 0,-1 0 0,0 0 1,0 0-1,-1 1 0,1-1 0,0 0 0,0 0 1,0 0-1,-1 0 0,1 1 0,-1-1 0,1 0 1,-1 0-1,1 0 0,-1 0 0,0 0 0,1 0 0,-1 0 1,0 0-1,0 0 0,0-1 0,0 1 0,1 0 1,-1 0-1,0-1 0,-1 1 0,1-1 0,0 1 1,0-1-1,-2 1 0,-5 4 117,0 0 1,-1-1-1,0 0 1,1-1-1,-1 0 1,-11 2-1,-13-3-2514,27-4-2447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19.783"/>
    </inkml:context>
    <inkml:brush xml:id="br0">
      <inkml:brushProperty name="width" value="0.035" units="cm"/>
      <inkml:brushProperty name="height" value="0.035" units="cm"/>
      <inkml:brushProperty name="color" value="#E71224"/>
    </inkml:brush>
  </inkml:definitions>
  <inkml:trace contextRef="#ctx0" brushRef="#br0">25 52 14907,'-11'43'1718,"8"-36"-1432,1 1 0,0-1 1,0 1-1,0-1 0,1 1 0,0 0 0,1 0 0,0 0 1,0 8-1,0-15-260,0-1 0,0 0 0,0 1 0,1-1 0,-1 0 0,0 1 0,0-1 0,0 0 0,0 1 0,0-1 0,0 0 0,1 0 0,-1 1 0,0-1 0,0 0 0,0 1 0,1-1 0,-1 0 0,0 0 0,0 1 0,1-1 0,-1 0 0,0 0 0,1 0 0,-1 0 0,0 1 0,0-1 0,1 0 0,-1 0 0,0 0 0,1 0 0,-1 0 0,0 0 0,1 0 0,-1 0 0,1 0 0,-1 0 0,1 0 0,15-9 430,10-18-126,-15 13-178,-1 1 0,13-24 0,-21 34-116,0 0 0,-1 0 0,1-1 0,-1 1 0,0 0 0,0-1 0,0 1 0,0 0 0,0-1 0,-1 1 0,0-1 0,1 1 0,-1-1 0,-1 1 0,1-1 0,0 1 0,-1-1 0,0 1 0,-2-7 0,3 9-19,0 0-1,-1 1 0,1-1 1,-1 0-1,1 0 0,-1 0 1,0 1-1,1-1 0,-1 0 1,0 1-1,1-1 0,-1 1 1,0-1-1,0 0 0,1 1 1,-1 0-1,0-1 0,0 1 1,0-1-1,0 1 0,0 0 1,0 0-1,0-1 0,1 1 1,-1 0-1,-1 0 0,0 1 5,0-1 0,0 0 1,1 1-1,-1 0 0,0-1 0,1 1 0,-1 0 0,0 0 0,1 0 1,-1 0-1,1 0 0,-3 2 0,1 0-20,0 0 1,0 1-1,0-1 1,1 0-1,-1 1 0,1-1 1,0 1-1,0 0 0,0 0 1,1 0-1,-2 5 1,3-8-35,-1 0 0,1-1 1,0 1-1,0 0 0,0-1 1,0 1-1,0 0 1,0-1-1,0 1 0,0 0 1,0-1-1,1 1 0,-1-1 1,0 1-1,0 0 0,0-1 1,1 1-1,-1-1 0,0 1 1,1 0-1,-1-1 1,1 1-1,-1-1 0,0 1 1,1-1-1,-1 0 0,1 1 1,-1-1-1,1 1 0,0-1 1,-1 0-1,1 1 1,-1-1-1,1 0 0,0 0 1,-1 0-1,1 1 0,-1-1 1,1 0-1,0 0 0,-1 0 1,1 0-1,0 0 1,-1 0-1,2 0 0,2-1-69,0 0 1,1 1-1,-1-2 0,-1 1 0,1 0 1,6-3-1,14-9-332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0.268"/>
    </inkml:context>
    <inkml:brush xml:id="br0">
      <inkml:brushProperty name="width" value="0.035" units="cm"/>
      <inkml:brushProperty name="height" value="0.035" units="cm"/>
      <inkml:brushProperty name="color" value="#E71224"/>
    </inkml:brush>
  </inkml:definitions>
  <inkml:trace contextRef="#ctx0" brushRef="#br0">87 401 15739,'-27'48'1972,"21"-38"-1621,0 0-1,0 1 1,1 0 0,0 0-1,1 0 1,-5 19 0,9-29-301,-1 1 1,1-1 0,0 1 0,0-1-1,0 1 1,0 0 0,0-1 0,0 1-1,1-1 1,-1 1 0,1-1 0,-1 1-1,1-1 1,-1 1 0,1-1 0,1 3 0,-2-4-30,1 1 0,0-1 0,-1 1 0,1-1 1,0 1-1,0-1 0,-1 0 0,1 1 0,0-1 1,0 0-1,-1 1 0,1-1 0,0 0 0,0 0 1,0 0-1,0 0 0,0 0 0,-1 0 1,1 0-1,0 0 0,0 0 0,0 0 0,0-1 1,-1 1-1,1 0 0,0 0 0,0-1 0,-1 1 1,1-1-1,0 1 0,1-2 0,6-3 15,1-1 0,-1 0-1,-1 0 1,1-1-1,-1 0 1,-1 0 0,1-1-1,-1 0 1,0 0 0,7-14-1,-1-1 19,-1-1 0,15-45 0,-18 41-23,-1 0 1,-1 0 0,3-47-1,-8 57 11,-1 0-1,0 0 0,-2 0 1,0 0-1,-1 0 0,-10-33 1,12 48-27,0 0 1,0 0-1,0 0 0,-1 0 1,1 0-1,-1 0 0,0 0 1,0 0-1,0 1 1,-1-1-1,1 1 0,0 0 1,-4-3-1,5 4-7,-1 0-1,0 1 1,0-1-1,1 0 0,-1 1 1,0-1-1,0 1 1,0 0-1,0 0 1,1-1-1,-1 1 1,0 0-1,0 0 1,0 1-1,0-1 1,0 0-1,1 1 1,-1-1-1,0 1 1,0 0-1,1-1 1,-1 1-1,-3 2 1,-5 4 5,0 1 1,0 0 0,1 0-1,0 1 1,0 0 0,1 1 0,1 0-1,-1 0 1,2 1 0,-1 0-1,1 0 1,1 0 0,-8 24 0,12-33-35,1 1 1,-1 0-1,0 0 1,1 0-1,0 0 1,0 0 0,0 0-1,0 0 1,0 0-1,0 0 1,1 0-1,-1 0 1,1 0-1,0-1 1,0 1 0,0 0-1,1 0 1,-1-1-1,0 1 1,1-1-1,3 5 1,2 0-159,1 1 0,0-1 0,0-1 0,17 11 0,13 11-285,-29-19 502,0 0-1,-1 0 0,0 1 0,0 0 1,-1 1-1,-1-1 0,0 1 0,0 0 1,-1 1-1,0-1 0,-1 1 0,0 0 1,-1 0-1,-1 1 0,0-1 1,0 1-1,-1 12 0,0-17 148,1-6 93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0.852"/>
    </inkml:context>
    <inkml:brush xml:id="br0">
      <inkml:brushProperty name="width" value="0.035" units="cm"/>
      <inkml:brushProperty name="height" value="0.035" units="cm"/>
      <inkml:brushProperty name="color" value="#E71224"/>
    </inkml:brush>
  </inkml:definitions>
  <inkml:trace contextRef="#ctx0" brushRef="#br0">9 377 16123,'-3'17'641,"1"-1"-1,0 1 0,1 0 1,1 0-1,1 0 0,0-1 1,5 24-1,-6-38-610,1 0-1,-1-1 1,1 1 0,0 0 0,-1-1-1,1 1 1,0-1 0,0 1-1,0-1 1,0 1 0,1-1 0,-1 0-1,0 0 1,0 1 0,1-1 0,1 1-1,-2-2-16,0 1-1,0-1 0,1 0 0,-1 1 1,0-1-1,0 0 0,0 0 0,1 0 1,-1 0-1,0 0 0,0 0 1,1 0-1,-1 0 0,0-1 0,0 1 1,0 0-1,0-1 0,1 1 0,-1-1 1,0 1-1,0-1 0,0 0 1,0 1-1,1-2 0,7-6 20,0 0 0,-1-1 0,0 0 0,0 0 0,-1-1 0,10-16 0,21-28 28,-38 54-60,1-1 0,-1 0 0,1 0 0,0 1 1,-1-1-1,1 1 0,0-1 0,0 0 0,-1 1 0,1-1 0,0 1 0,0 0 0,0-1 0,-1 1 0,1 0 0,0-1 1,0 1-1,0 0 0,1 0 0,-2 0 0,1 0 0,-1 0 0,1 0 0,-1 1 0,1-1 1,-1 0-1,1 1 0,-1-1 0,1 0 0,-1 1 0,1-1 0,-1 1 0,1-1 0,-1 1 1,0-1-1,1 0 0,-1 1 0,0-1 0,0 1 0,1 0 0,-1-1 0,0 1 1,2 6 2,0 0 1,-1 0 0,0 0-1,0 8 1,1-2 12,-2-9-2,1 0 0,0 0 0,0 0 0,0 0 1,0 0-1,1 0 0,3 5 0,-5-8-10,1 0-1,0-1 1,-1 1-1,1 0 1,0-1-1,0 1 1,-1 0-1,1-1 1,0 1-1,0-1 1,0 1-1,0-1 1,0 1-1,0-1 1,0 0-1,0 0 1,0 1-1,0-1 1,0 0-1,0 0 1,0 0 0,0 0-1,0 0 1,0 0-1,0 0 1,0-1-1,0 1 1,0 0-1,-1 0 1,1-1-1,0 1 1,0-1-1,0 1 1,0-1-1,0 1 1,0-1-1,-1 1 1,2-2 0,7-4-130,-1-1 1,0 0-1,-1 0 1,0-1 0,0 1-1,8-13 1,32-55-1544,-45 73 1604,18-36-1025,-6 12 36,-10 20 498,-4 8 6,-5 10 962,1 0 0,0 0 0,1 1-1,1-1 1,-1 1 0,2 0 0,0 22-1,1-34-397,0-1-1,0 0 0,0 0 0,0 1 1,0-1-1,0 0 0,0 0 1,1 0-1,-1 1 0,0-1 0,0 0 1,0 0-1,0 0 0,1 1 0,-1-1 1,0 0-1,0 0 0,0 0 1,1 0-1,-1 0 0,0 1 0,0-1 1,1 0-1,-1 0 0,0 0 1,0 0-1,1 0 0,-1 0 0,0 0 1,0 0-1,1 0 0,-1 0 1,0 0-1,0 0 0,1 0 0,-1 0 1,0 0-1,0 0 0,1 0 1,-1 0-1,0 0 0,0-1 0,0 1 1,1 0-1,-1 0 0,0 0 0,0 0 1,0 0-1,1-1 0,-1 1 1,0 0-1,0 0 0,0 0 0,0-1 1,1 1-1,-1 0 0,0 0 1,0-1-1,13-13 270,8-17-151,19-36-1,-7 10-340,-24 47 29,-8 10 175,-1 0 0,0 0 0,0 0 0,1 0 0,-1 0 0,0 0 0,0 1 0,0-1 0,1 0 0,-1 0 0,0 0 0,0 0 0,0 0 0,0 1 0,1-1 0,-1 0 0,0 0 0,0 0 0,0 1 0,0-1 0,0 0 0,0 0 0,1 1 0,-1-1 0,0 0 0,0 0 0,0 0 0,0 1 0,0-1 0,0 0 0,0 0 0,0 1 0,-1 30-194,1-23 196,-2 16-20,1-17 43,1-1 0,-1 1-1,1 0 1,0 0 0,1 0-1,0 0 1,2 8-1,-3-14-10,0-1 0,0 0 0,0 1 0,0-1 0,0 1 0,0-1 0,1 0-1,-1 1 1,0-1 0,0 0 0,0 1 0,1-1 0,-1 0 0,0 1 0,0-1-1,1 0 1,-1 0 0,0 1 0,1-1 0,-1 0 0,0 0 0,1 1 0,-1-1-1,0 0 1,1 0 0,-1 0 0,1 0 0,-1 0 0,0 0 0,2 0 0,9-7 201,9-21 58,-19 26-244,28-46 310,21-53 0,-38 74-282,-2-1-1,0 0 0,8-48 0,-17 71-46,0 1 0,-1-1 0,0 1 0,0-1-1,-1 1 1,0-7 0,0 10-5,1 1-1,0-1 1,0 0-1,0 1 1,0-1 0,-1 1-1,1-1 1,0 1-1,-1-1 1,1 0 0,0 1-1,-1-1 1,1 1-1,-1-1 1,1 1 0,-1 0-1,1-1 1,-1 1 0,1-1-1,-2 1 1,1 0-1,1-1 0,-1 2 0,0-1 0,0 0 1,0 0-1,0 0 0,1 0 0,-1 0 0,0 1 0,0-1 0,0 0 1,1 1-1,-1-1 0,0 0 0,1 1 0,-1-1 0,0 1 1,1 0-1,-1-1 0,0 1 0,0 0 0,-3 4 12,0 0 1,0 0-1,1 0 0,0 1 1,0 0-1,0-1 0,0 1 1,1 0-1,0 0 0,0 0 1,-1 12-1,1-3 50,0 0-1,1-1 1,0 1-1,2 15 1,0-24-84,0 0-1,0 0 1,0 0 0,1 0 0,-1-1-1,1 1 1,1-1 0,3 8 0,-5-12 6,0 0 0,0 1 1,0-1-1,0 1 0,0-1 1,0 0-1,0 0 0,1 0 1,-1 0-1,0 0 1,1 0-1,-1 0 0,1 0 1,-1 0-1,1 0 0,-1-1 1,1 1-1,0-1 1,-1 1-1,1-1 0,0 0 1,-1 0-1,1 1 0,0-1 1,-1 0-1,1-1 0,0 1 1,0 0-1,-1 0 1,1-1-1,0 1 0,-1-1 1,2 0-1,19-12-192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2.106"/>
    </inkml:context>
    <inkml:brush xml:id="br0">
      <inkml:brushProperty name="width" value="0.035" units="cm"/>
      <inkml:brushProperty name="height" value="0.035" units="cm"/>
      <inkml:brushProperty name="color" value="#E71224"/>
    </inkml:brush>
  </inkml:definitions>
  <inkml:trace contextRef="#ctx0" brushRef="#br0">170 3 16219,'-5'-1'161,"0"0"0,0 1-1,-1-1 1,1 1 0,0 1-1,-1-1 1,1 1 0,0 0-1,-1 0 1,1 0-1,0 1 1,0-1 0,0 1-1,0 1 1,1-1 0,-1 1-1,0 0 1,1 0 0,0 0-1,0 0 1,0 1-1,0 0 1,0 0 0,1 0-1,0 0 1,0 0 0,0 1-1,0-1 1,0 1 0,-2 8-1,-1 1-80,1 0-1,0 1 1,1 0-1,1-1 1,0 1 0,1 1-1,0 22 1,1-29-67,2 0 0,-1 0 0,1 0 1,0 1-1,1-1 0,0 0 0,1-1 0,0 1 1,0 0-1,1-1 0,0 1 0,0-1 0,9 12 1,-12-18-10,1 0 1,0 0 0,0 0 0,-1 0-1,1 0 1,0 0 0,1-1-1,-1 1 1,0-1 0,0 0 0,1 1-1,-1-1 1,1 0 0,-1 0 0,1 0-1,-1-1 1,1 1 0,-1-1-1,1 1 1,0-1 0,-1 0 0,1 0-1,0 0 1,-1 0 0,1 0-1,0-1 1,-1 0 0,1 1 0,-1-1-1,1 0 1,-1 0 0,1 0 0,-1 0-1,1-1 1,-1 1 0,0-1-1,0 1 1,0-1 0,2-2 0,5-4 9,0-1 1,-1 0-1,0 0 1,-1-1-1,0 0 1,0 0 0,6-14-1,-4 5 28,0-1 0,6-25 0,-12 37-31,-1 0-1,-1 0 0,1 0 1,-1 0-1,-1 0 1,1 0-1,-1 0 1,-3-17-1,3 25-9,0-1-1,0 1 1,0-1-1,0 1 1,0-1-1,0 1 1,0-1-1,0 1 1,0 0 0,0-1-1,-1 1 1,1-1-1,0 1 1,0-1-1,-1 1 1,1 0-1,0-1 1,0 1-1,-1 0 1,1-1-1,0 1 1,-1 0 0,1-1-1,-1 1 1,1 0-1,0-1 1,-2 1-1,-5 9-4,-2 21-7,6-12 7,1 1 0,0-1 0,1 0 0,2 0 0,0 1 0,0-1 0,2 0 0,9 34 0,-12-50 6,1 0 0,-1 0 0,1-1 0,0 1 0,0 0 0,0 0 0,-1 0 1,2-1-1,-1 1 0,0 0 0,0-1 0,1 1 0,-1-1 0,0 0 0,1 1 0,-1-1 0,1 0 0,0 0 0,2 2 0,-2-3 1,0 0 0,-1-1-1,1 1 1,-1 0 0,1-1 0,-1 1 0,1-1-1,-1 1 1,0-1 0,1 1 0,-1-1 0,0 0-1,1 0 1,-1 0 0,0 0 0,0 0-1,0 0 1,0 0 0,0 0 0,0 0 0,0-1-1,0 1 1,0 0 0,0-1 0,0-2 0,10-15 22,-1 0 0,-1-1 0,0-1 0,8-36 1,13-89 82,-27 130-106,-4 38-20,1-1 0,1 0 0,0 1 0,7 26 0,-7-43 20,0 0 0,0 1-1,1-1 1,-1-1 0,1 1 0,0 0 0,4 5-1,-6-9 1,1-1 0,-1 1 0,0 0 0,1-1 0,0 1 0,-1-1 0,1 1-1,-1 0 1,1-1 0,0 0 0,-1 1 0,1-1 0,0 1 0,-1-1 0,1 0 0,0 1-1,0-1 1,-1 0 0,1 0 0,0 0 0,1 0 0,-1 0 0,1 0 1,-1-1 0,0 1-1,1-1 1,-1 1 0,0-1-1,0 0 1,0 1-1,0-1 1,1 0 0,-1 0-1,0 0 1,-1 0-1,1 0 1,0 0 0,0 0-1,1-2 1,11-18 33,0 0 1,-1-1 0,-2-1-1,0 1 1,-1-2-1,9-41 1,-15 54-33,-6 19-13,-4 22-15,1 45 85,6-66-19,1-1 1,-1 1-1,1-1 1,1 1-1,-1-1 1,6 16-1,-6-23-29,-1-1 1,0 1-1,0 0 0,1 0 0,-1-1 0,0 1 0,1 0 1,-1-1-1,1 1 0,-1 0 0,1-1 0,-1 1 0,1-1 0,-1 1 1,1-1-1,0 1 0,-1-1 0,1 1 0,0-1 0,-1 0 1,1 1-1,0-1 0,0 0 0,-1 0 0,1 1 0,1-1 0,-1 0-35,0-1-1,0 1 0,0 0 1,1-1-1,-1 1 0,0 0 0,0-1 1,0 0-1,0 1 0,0-1 1,0 1-1,0-1 0,-1 0 0,1 0 1,1-1-1,1-1-63,-1 1 1,0-1-1,0 0 0,0 0 1,-1 0-1,1 0 0,-1 0 1,0 0-1,1 0 0,-1-1 1,0-4-1,-2-5-195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2.587"/>
    </inkml:context>
    <inkml:brush xml:id="br0">
      <inkml:brushProperty name="width" value="0.035" units="cm"/>
      <inkml:brushProperty name="height" value="0.035" units="cm"/>
      <inkml:brushProperty name="color" value="#E71224"/>
    </inkml:brush>
  </inkml:definitions>
  <inkml:trace contextRef="#ctx0" brushRef="#br0">29 0 17412,'2'87'1719,"7"85"-282,6-59-192,58 209 0,-62-284-1153,-3-15-19,8 46 0,-16-69-75,1 1-1,-1-1 1,0 1 0,0-1 0,0 1 0,0-1 0,0 1 0,0-1 0,0 1 0,1 0 0,-2-1 0,1 1-1,0-1 1,0 1 0,0-1 0,0 1 0,0-1 0,0 1 0,0 0 0,-1-1 0,1 1 0,0-1 0,-1 1 0,1-1-1,0 1 1,-1-1 0,1 0 0,-1 1 0,0-1-2,1 0 0,-1 0-1,0-1 1,0 1 0,0 0-1,1-1 1,-1 1 0,0-1 0,0 1-1,1-1 1,-1 1 0,1-1-1,-1 1 1,0-1 0,0-1-1,-24-31-85,5 1 153,1-2 1,2 0 0,1-1 0,2-1 0,2 0 0,-9-40-1,20 72-18,0 0 0,1 0-1,-1 0 1,1 0 0,0 0-1,0 0 1,0 0-1,0 0 1,1 0 0,0 0-1,0 0 1,2-5 0,-2 6-31,1 0 1,0 1-1,0-1 1,0 1-1,0-1 1,0 1-1,1 0 1,-1-1-1,1 1 1,0 1-1,-1-1 1,1 0-1,0 1 1,0-1-1,0 1 1,3-1-1,31-11-1123,53-11 0,-54 16 615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3.164"/>
    </inkml:context>
    <inkml:brush xml:id="br0">
      <inkml:brushProperty name="width" value="0.035" units="cm"/>
      <inkml:brushProperty name="height" value="0.035" units="cm"/>
      <inkml:brushProperty name="color" value="#E71224"/>
    </inkml:brush>
  </inkml:definitions>
  <inkml:trace contextRef="#ctx0" brushRef="#br0">5 4 14891,'-2'14'1280,"1"0"1,0 1-1,1 15 0,25 253 1895,-5-60-1830,-25-310-1145,4-1 1,12-116-1,-11 201-199,4-28-5,9-34 1,-10 57 2,-1 0 0,1 0 0,0 0 1,1 0-1,0 0 0,0 1 0,0 0 0,1-1 0,6-6 1,-9 13-1,-1-1 1,0 0 0,1 1 0,-1-1-1,1 1 1,0 0 0,-1-1-1,1 1 1,0 0 0,0 0 0,0 0-1,0 0 1,0 0 0,0 1-1,0-1 1,0 1 0,0-1-1,0 1 1,0 0 0,0 0 0,1-1-1,-1 2 1,0-1 0,0 0-1,0 0 1,0 1 0,0-1 0,0 1-1,0-1 1,0 1 0,0 0-1,0 0 1,2 1 0,-1 1 1,0 0 1,1 0-1,-1 0 1,-1 0-1,1 0 1,0 0 0,-1 1-1,0-1 1,1 1-1,-1 0 1,-1 0-1,1 0 1,-1 0-1,1 0 1,0 8-1,-1-1 3,0 0-1,0 0 0,-2 0 0,1 0 1,-1 0-1,-1 0 0,0 0 0,-1-1 1,0 1-1,0-1 0,-8 16 0,6-15-55,0-1 0,-1 0 0,0 0 0,-1 0 0,0-1 0,0 0 0,-1 0 0,-1-1 0,1 0 0,-17 12 0,3-10-592,22-10 633,-1 0 0,0 1 0,1-1 0,-1 0 0,1 0 0,-1 0 0,1 0 0,-1 0 0,0 0 0,1 0 0,-1 0 0,1 0 0,-1 0 0,0-1 0,1 1 0,-1 0 0,1 0 0,-1 0 0,1-1 0,-1 1 0,1 0 0,-1-1 0,1 1 0,-1 0 0,1-1 0,-1 1 0,1-1 0,0 1 0,-1 0 0,1-1 0,0 1 0,-1-1 0,1 1 0,0-1 0,-1 0 0,2-11-272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3.692"/>
    </inkml:context>
    <inkml:brush xml:id="br0">
      <inkml:brushProperty name="width" value="0.035" units="cm"/>
      <inkml:brushProperty name="height" value="0.035" units="cm"/>
      <inkml:brushProperty name="color" value="#E71224"/>
    </inkml:brush>
  </inkml:definitions>
  <inkml:trace contextRef="#ctx0" brushRef="#br0">47 0 14283,'14'9'958,"-4"-3"-39,-1 0 1,0 1 0,13 10 0,-20-14-733,0-1 0,1 1 1,-1 0-1,0 0 1,0 0-1,-1 0 0,1 0 1,-1 0-1,1 0 1,-1 0-1,0 1 0,0-1 1,0 0-1,-1 1 1,1 5-1,-1-2-45,0 0 0,-1 0 0,0 0-1,0 0 1,-1 0 0,0 0 0,0 0 0,0-1 0,-1 1-1,0-1 1,-1 1 0,-4 6 0,-6 7 244,-2-1 0,-20 22-1,0-2 293,35-39-673,1 0-1,0 0 1,0 0-1,0 1 1,0-1-1,-1 0 1,1 0-1,0 0 1,0 0-1,0 0 1,0 0-1,-1 1 1,1-1 0,0 0-1,0 0 1,0 0-1,0 0 1,0 1-1,0-1 1,0 0-1,0 0 1,-1 0-1,1 1 1,0-1-1,0 0 1,0 0-1,0 0 1,0 1-1,0-1 1,0 0-1,0 0 1,0 0-1,0 1 1,0-1-1,0 0 1,1 0-1,-1 0 1,0 1-1,0-1 1,0 0-1,0 0 1,0 0-1,0 1 1,0-1-1,1 0 1,-1 0-1,0 0 1,0 0-1,0 1 1,15-2 58,20-10-69,-35 11 8,73-27-396,57-18-559,-85 32 711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4.615"/>
    </inkml:context>
    <inkml:brush xml:id="br0">
      <inkml:brushProperty name="width" value="0.035" units="cm"/>
      <inkml:brushProperty name="height" value="0.035" units="cm"/>
      <inkml:brushProperty name="color" value="#E71224"/>
    </inkml:brush>
  </inkml:definitions>
  <inkml:trace contextRef="#ctx0" brushRef="#br0">220 73 13107,'3'5'1328,"-3"4"-832,-4-5-208,-2-2 608,0-2-247,-2-3-153,-4-2-104,-1-3-288,-4-2-176,-4-3-288,-4-1-456,-6-1 687,-5 1-135,-7 4-112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5.346"/>
    </inkml:context>
    <inkml:brush xml:id="br0">
      <inkml:brushProperty name="width" value="0.035" units="cm"/>
      <inkml:brushProperty name="height" value="0.035" units="cm"/>
      <inkml:brushProperty name="color" value="#E71224"/>
    </inkml:brush>
  </inkml:definitions>
  <inkml:trace contextRef="#ctx0" brushRef="#br0">3072 22 9538,'-64'-10'1931,"-30"-1"271,83 11-2108,0 0-1,-1 1 1,1 0-1,0 0 1,1 1-1,-19 6 1,-74 34-916,72-28-272,-1-1 0,0-1-1,-1-2 1,-45 8-1,46-15 1669,1-1 0,-62-4 0,-64-18 3715,-32-2-4656,136 21-622,-1 2-1,0 3 1,-77 16-1,82-13 1288,-1-1-1,0-3 1,-62-4 0,-148-23 1346,239 22-1612,-25-2 26,-46 3-1,56 2-33,0-1 0,-64-10 0,33-6 2,35 8 62,0 2-1,-35-3 1,56 8-21,0 1 1,0 0 0,0 1-1,0 0 1,-1 1 0,2 0 0,-1 1-1,0 0 1,0 1 0,-10 5 0,0 1 87,7-3 93,0 0 0,-22 7-1,30-13-170,0 1 0,0-1 0,0-1-1,0 1 1,0-1 0,0 0-1,0 0 1,-1-1 0,-9-2-1,-52-15 389,-41-7-13,96 23-393,0 0 0,-1 1 0,1 1 0,0 0 0,0 1 0,-19 4 0,21-3 78,-30 5-437,39-7 277,1 0-1,-1 0 0,1 0 1,-1 0-1,1-1 1,-1 1-1,1 0 1,0-1-1,-1 1 1,1 0-1,-1-1 0,1 0 1,0 1-1,0-1 1,-1 0-1,1 0 1,0 0-1,0 0 1,0 0-1,0 0 0,0 0 1,0 0-1,-2-3 1,-3-8-143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6.535"/>
    </inkml:context>
    <inkml:brush xml:id="br0">
      <inkml:brushProperty name="width" value="0.035" units="cm"/>
      <inkml:brushProperty name="height" value="0.035" units="cm"/>
      <inkml:brushProperty name="color" value="#E71224"/>
    </inkml:brush>
  </inkml:definitions>
  <inkml:trace contextRef="#ctx0" brushRef="#br0">1 108 17476,'0'2'1273,"0"19"-619,2 0 0,1 0 0,8 32 0,23 62-97,-14-55-385,16 53 767,-32-108-378,-2-8-264,0-9 7,-9-142 638,0 33-848,7 97-86,-1 2 15,1-1 0,5-42 0,-4 60-18,0 0 0,0 0 0,0 1 0,1-1-1,0 0 1,0 1 0,0-1 0,0 1 0,1-1 0,-1 1 0,1 0 0,0 0 0,0 0 0,1 1 0,-1-1 0,1 1 0,0 0-1,8-6 1,-9 8-6,0-1 0,0 1 0,0 0-1,0 0 1,0 0 0,1 0-1,-1 1 1,0-1 0,1 1 0,-1 0-1,1 0 1,-1 0 0,0 0-1,1 1 1,-1-1 0,0 1 0,0 0-1,1 0 1,-1 0 0,0 0-1,0 1 1,0-1 0,0 1 0,0 0-1,0 0 1,-1 0 0,1 0-1,-1 0 1,1 0 0,3 5 0,-2-1-3,0-1 0,1 1 0,-2 0 0,1 0 0,-1 0 0,0 1 0,0-1 0,-1 1 0,1-1 0,-2 1 1,1 0-1,-1 0 0,1 13 0,-3-7 37,-1 0 0,0 0 1,-1 0-1,0 0 0,-1 0 0,-1-1 1,0 0-1,-1 0 0,0 0 1,-1-1-1,0 1 0,0-2 0,-1 1 1,-1-1-1,0 0 0,0-1 1,-1 0-1,0 0 0,-1-1 0,0-1 1,-22 12-1,29-17-119,0-1-1,-1 0 1,1 0-1,-1 0 1,1-1 0,-1 1-1,-7-1 1,11 0 3,1 0 1,-1 0-1,0 0 0,0 0 1,0 0-1,0 0 0,0 0 1,0 0-1,1-1 0,-1 1 1,0 0-1,0-1 0,0 1 1,0 0-1,1-1 0,-1 1 1,0-1-1,0 1 1,1-1-1,-1 0 0,1 1 1,-1-1-1,0 1 0,1-1 1,-1 0-1,1 0 0,-1 1 1,1-1-1,0 0 0,-1 0 1,1 0-1,0 1 0,-1-1 1,1 0-1,0 0 0,0 0 1,0 0-1,0 0 0,0 0 1,0 1-1,0-1 1,0 0-1,0 0 0,1-2 1,0 1-162,0-1 1,1 1 0,-1 0-1,0 0 1,1-1 0,0 1-1,0 0 1,-1 0 0,1 0 0,0 1-1,0-1 1,1 0 0,-1 1-1,0 0 1,0-1 0,1 1-1,2-1 1,20-10-1075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9.432"/>
    </inkml:context>
    <inkml:brush xml:id="br0">
      <inkml:brushProperty name="width" value="0.025" units="cm"/>
      <inkml:brushProperty name="height" value="0.025" units="cm"/>
    </inkml:brush>
  </inkml:definitions>
  <inkml:trace contextRef="#ctx0" brushRef="#br0">0 0 4869,'0'0'16303,"16"60"-14637,-16-30-738,0 3-319,0-3-289,0-4-288,0-4 0,8-6 0,-3-7-416,6-6-993,5-3-129,-4-8-704,2-16-961,-3-4-1185,2-10-641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27.051"/>
    </inkml:context>
    <inkml:brush xml:id="br0">
      <inkml:brushProperty name="width" value="0.035" units="cm"/>
      <inkml:brushProperty name="height" value="0.035" units="cm"/>
      <inkml:brushProperty name="color" value="#E71224"/>
    </inkml:brush>
  </inkml:definitions>
  <inkml:trace contextRef="#ctx0" brushRef="#br0">0 15 17660,'0'0'65,"0"0"0,1 1 0,-1-1 0,0 0 0,0 0-1,0 0 1,0 0 0,0 0 0,0 1 0,1-1 0,-1 0 0,0 0 0,0 0 0,0 0 0,0 0 0,1 0 0,-1 0 0,0 0 0,0 0 0,0 0 0,0 0 0,1 0 0,-1 0 0,0 0-1,0 0 1,0 0 0,1 0 0,-1 0 0,0 0 0,0 0 0,0 0 0,0 0 0,1 0 0,-1 0 0,0 0 0,0 0 0,0 0 0,0 0 0,1 0 0,-1-1 0,9-6 1566,3-1-573,-12 8-1045,1 0 1,-1 0-1,0-1 0,0 1 1,1 0-1,-1 0 0,0 0 1,0 0-1,0 0 1,1 0-1,-1 0 0,0 0 1,0 0-1,1 0 1,-1 1-1,0-1 0,0 0 1,1 0-1,-1 0 1,0 0-1,0 0 0,0 0 1,1 0-1,-1 0 1,0 1-1,0-1 0,0 0 1,1 0-1,-1 0 0,0 0 1,0 1-1,0-1 1,0 0-1,0 0 0,0 0 1,1 1-1,-1-1 1,0 0-1,0 0 0,0 1 1,0-1-1,0 0 1,0 0-1,0 1 0,0-1 1,1 10 88,0-1 0,-1 1 0,0-1 1,0 1-1,-1-1 0,-1 1 0,-3 13 0,0 8 100,2-9-58,-1-3-26,2 1 0,0-1 0,1 0 0,1 1 0,4 32 0,-4-50-122,0-1 0,0 0-1,0 0 1,1 1 0,-1-1 0,0 0 0,1 0 0,-1 0 0,1 0 0,-1 1-1,1-1 1,0 0 0,-1 0 0,1 0 0,0 0 0,0 0 0,0-1 0,0 1-1,-1 0 1,1 0 0,0-1 0,1 1 0,-1 0 0,0-1 0,0 1 0,0-1 0,0 1-1,0-1 1,1 0 0,-1 1 0,0-1 0,0 0 0,0 0 0,1 0 0,-1 0-1,0 0 1,0 0 0,1 0 0,-1 0 0,0-1 0,0 1 0,0 0 0,1-1-1,1 0 1,6-3-296,0-1-1,-1 1 0,1-2 0,12-9 1,-6 4-101,6 0 54,0 3-118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1.331"/>
    </inkml:context>
    <inkml:brush xml:id="br0">
      <inkml:brushProperty name="width" value="0.035" units="cm"/>
      <inkml:brushProperty name="height" value="0.035" units="cm"/>
      <inkml:brushProperty name="color" value="#E71224"/>
    </inkml:brush>
  </inkml:definitions>
  <inkml:trace contextRef="#ctx0" brushRef="#br0">166 80 12811,'-32'74'5954,"-16"64"-4013,-35 114-506,81-242-1442,3-10-129,7-17-255,60-195-2494,20-55 895,-83 256 2004,-3 5 41,0 0 0,0 0 0,1 0 0,0 1 0,4-7 0,-7 12-42,0-1-1,0 1 1,0 0 0,1 0 0,-1-1 0,0 1 0,0 0 0,0-1 0,1 1 0,-1 0 0,0 0 0,0-1 0,1 1 0,-1 0 0,0 0-1,1 0 1,-1-1 0,0 1 0,1 0 0,-1 0 0,0 0 0,1 0 0,-1 0 0,0 0 0,1 0 0,-1 0 0,0 0 0,1 0-1,-1 0 1,0 0 0,1 0 0,-1 0 0,0 0 0,1 0 0,-1 0 0,0 0 0,1 0 0,-1 0 0,0 1 0,1-1 0,-1 0-1,0 0 1,0 0 0,1 1 0,-1-1 0,0 0 0,0 0 0,1 1 0,-1-1 0,0 0 0,0 0 0,0 1 0,1-1 0,-1 0-1,0 1 1,0-1 0,0 0 0,0 1 0,0-1 0,0 1 0,7 25 622,-6-24-586,24 157 1955,-13-72-1118,34 127 1,-25-142-1842,-37-85-2571,-182-173-3995,170 160 8951,1-2 517,27 28-1895,0 0 0,0 0 0,-1 0 1,1 0-1,0-1 0,0 1 0,0 0 0,0 0 0,0 0 0,0-1 0,0 1 0,0 0 0,-1 0 0,1-1 0,0 1 0,0 0 0,0 0 0,0 0 1,0-1-1,0 1 0,0 0 0,0 0 0,0-1 0,1 1 0,-1 0 0,0 0 0,0 0 0,0-1 0,0 1 0,0 0 0,0 0 0,0 0 0,0-1 1,1 1-1,-1 0 0,0 0 0,0 0 0,0 0 0,0-1 0,1 1 0,-1 0 0,0 0 0,0 0 0,0 0 0,1 0 0,-1 0 0,0 0 1,0 0-1,1 0 0,-1-1 0,0 1 0,12-1 1059,-11 1-1073,31 0 795,0-1-1,51-10 1,-67 8-967,0-1 1,-1-1-1,1-1 1,-2 0-1,1 0 1,-1-2-1,18-11 1,-3-1-210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1.860"/>
    </inkml:context>
    <inkml:brush xml:id="br0">
      <inkml:brushProperty name="width" value="0.035" units="cm"/>
      <inkml:brushProperty name="height" value="0.035" units="cm"/>
      <inkml:brushProperty name="color" value="#E71224"/>
    </inkml:brush>
  </inkml:definitions>
  <inkml:trace contextRef="#ctx0" brushRef="#br0">68 1 16444,'-24'67'1929,"-7"26"-406,27-80-1318,1 0 1,1 1 0,0-1-1,1 0 1,1 16 0,0-27-201,0 1 0,0-1 0,0 0 1,0 1-1,1-1 0,0 0 0,-1 1 0,1-1 0,0 0 1,0 0-1,0 0 0,0 0 0,0 1 0,1-1 1,-1-1-1,1 1 0,-1 0 0,1 0 0,0-1 0,-1 1 1,1-1-1,0 1 0,0-1 0,0 0 0,0 1 1,1-1-1,-1 0 0,0-1 0,0 1 0,1 0 0,-1-1 1,3 1-1,7 0-88,0 0 0,0-1-1,0 0 1,0-1 0,14-2 0,-10 1 31,-4 0 9,6 0-119,34 0 0,-47 2 162,-1 0-1,1 0 1,-1 1 0,0 0 0,1 0-1,-1 0 1,0 0 0,0 1-1,1 0 1,-1 0 0,-1 0 0,1 0-1,5 4 1,-8-5 25,0 1 1,1 0-1,-1 0 1,0-1-1,0 1 0,0 0 1,0 0-1,0 0 0,0 0 1,-1 0-1,1 0 1,-1 0-1,1 0 0,-1 1 1,0-1-1,0 0 0,0 0 1,0 0-1,0 0 0,0 0 1,0 1-1,-1-1 1,1 0-1,-1 0 0,0 0 1,0 0-1,0 0 0,-1 2 1,-3 6 113,0 0-1,-1-1 1,0 0 0,-8 9 0,8-11-47,1-1 1,-1 0 0,-1 0 0,1 0 0,-1-1 0,0 0-1,0 0 1,0-1 0,-1 1 0,-13 4 0,17-8-49,1 0 0,-1 0-1,0 0 1,0-1 0,1 1 0,-1-1 0,0 0 0,0 0 0,1-1 0,-1 1 0,0-1 0,0 0 0,1 1 0,-1-2 0,1 1 0,-1 0-1,1-1 1,-1 0 0,1 0 0,0 0 0,0 0 0,0 0 0,0 0 0,0-1 0,0 0 0,-3-4 0,-12-18 129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2.470"/>
    </inkml:context>
    <inkml:brush xml:id="br0">
      <inkml:brushProperty name="width" value="0.035" units="cm"/>
      <inkml:brushProperty name="height" value="0.035" units="cm"/>
      <inkml:brushProperty name="color" value="#E71224"/>
    </inkml:brush>
  </inkml:definitions>
  <inkml:trace contextRef="#ctx0" brushRef="#br0">0 1 10498,'6'5'1337,"3"13"-593,-1 3-280,-1 8 1648,2 4-1368,0 4-223,-1 5-9,-2 2-152,1 0-40,-3-5-320,2-2-192,-3-11 168,-2-9-24,1-9-40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3.780"/>
    </inkml:context>
    <inkml:brush xml:id="br0">
      <inkml:brushProperty name="width" value="0.035" units="cm"/>
      <inkml:brushProperty name="height" value="0.035" units="cm"/>
      <inkml:brushProperty name="color" value="#E71224"/>
    </inkml:brush>
  </inkml:definitions>
  <inkml:trace contextRef="#ctx0" brushRef="#br0">8 109 13819,'-2'8'804,"1"-1"1,0 0-1,0 13 1,-1 5-402,2-1 0,1 1 1,0-1-1,2 1 0,1-1 0,1 0 1,11 32-1,-15-53-346,0 0 0,1 0 0,-1 0 0,1-1 0,-1 1 0,1 0 0,0-1 1,0 1-1,0-1 0,0 0 0,0 0 0,1 0 0,-1 0 0,1 0 0,-1 0 0,1 0 0,5 2 0,-6-4-11,1 1 0,0-1 0,-1 0 0,1 0 0,0 0-1,-1 0 1,1 0 0,-1 0 0,1-1 0,0 1 0,-1-1 0,1 0 0,-1 1-1,1-1 1,-1 0 0,0-1 0,1 1 0,-1 0 0,0-1 0,0 1 0,2-3-1,4-3 54,-1 0-1,0 0 1,0-1-1,-1 0 0,0 0 1,0-1-1,-1 0 0,0 1 1,-1-2-1,4-9 0,-5 11-49,0 0-1,-1-1 1,0 1-1,0 0 0,-1-1 1,0 1-1,-1-1 1,1 1-1,-2-1 0,1 1 1,-1-1-1,-3-11 0,3 17-35,0 1-1,0-1 0,0 1 0,0 0 0,0-1 0,-1 1 0,1 0 0,-1 0 0,1 0 0,-1 0 0,0 0 0,0 0 0,0 0 0,-4-2 0,5 4-9,0-1 0,1 1-1,-1 0 1,0-1 0,1 1-1,-1 0 1,0 0-1,1 0 1,-1 0 0,0 0-1,0 0 1,1 0 0,-1 0-1,0 0 1,0 0 0,1 0-1,-1 0 1,0 0-1,1 1 1,-1-1 0,-1 1-1,1-1-1,0 1 1,0 0-1,0 0 0,0 1 0,0-1 0,0 0 0,0 0 0,0 0 1,0 1-1,1-1 0,-1 0 0,1 1 0,-1-1 0,0 3 1,0 2-4,-1 1 1,2-1 0,-1 1 0,1-1 0,0 1 0,0-1 0,1 1 0,0-1 0,0 1 0,0-1 0,1 0 0,0 0 0,0 1 0,5 7 0,-5-11 1,-1 1 1,1-1-1,0 0 0,1 0 0,-1-1 1,0 1-1,1 0 0,0-1 0,-1 1 1,1-1-1,0 0 0,4 2 0,-5-3 3,0 0 0,1 0 0,-1 0-1,1-1 1,-1 1 0,0-1 0,1 1-1,0-1 1,-1 0 0,1 0 0,-1 0-1,1-1 1,-1 1 0,1 0 0,-1-1-1,1 0 1,-1 1 0,5-3 0,1-1 4,-1-1 1,1 0 0,-1 0-1,0 0 1,-1-1 0,1 0-1,-1-1 1,0 1 0,-1-1 0,1 0-1,-1 0 1,6-13 0,-3 5 18,-1-1 1,0 0-1,-1 0 0,0-1 1,3-23-1,-12 59-10,1 0 0,1 0-1,1 22 1,0-35-18,0 1-1,0 0 1,1 0-1,0 0 1,0 0 0,0 0-1,5 12 1,-5-18 1,0 1 0,0-1 0,0 1 0,0-1 0,0 0-1,0 1 1,0-1 0,1 0 0,-1 0 0,0 0 0,1 0 0,-1 0 0,1 0 0,-1-1 0,1 1 0,0 0-1,-1-1 1,1 1 0,-1-1 0,1 0 0,0 1 0,0-1 0,-1 0 0,1 0 0,0 0 0,-1 0 0,1 0-1,0-1 1,-1 1 0,1 0 0,0-1 0,-1 1 0,3-2 0,33-9-26,-21 6 27,1 0 0,0 1 0,0 0 0,29-1 0,-49 3 60,0 0 0,0 0 1,1 0-1,-1 0 0,0-1 0,1 1 0,-2-4 0,-4-2 75,-11-10-2,1-2-1,1 0 0,1-1 0,1-1 0,0-1 1,-11-24-1,26 46-180,0 1 1,0-1-1,-1 1 1,1-1-1,0 1 1,0-1-1,0 1 1,0-1-1,0 1 1,0-1-1,-1 1 1,1-1-1,0 1 1,1-1-1,-1 1 1,0-1-1,0 1 1,0-1-1,0 1 1,0-1-1,0 1 1,1-1-1,-1 1 1,0-1-1,0 1 1,1-1-1,-1 1 1,0-1-1,1 1 1,-1 0-1,0-1 1,1 1-1,-1 0 1,1-1-1,-1 1 1,1 0-1,-1-1 1,1 1-1,0 0 1,26-7-2054,-12 5 1697,8-8-347,2-4-288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4.201"/>
    </inkml:context>
    <inkml:brush xml:id="br0">
      <inkml:brushProperty name="width" value="0.035" units="cm"/>
      <inkml:brushProperty name="height" value="0.035" units="cm"/>
      <inkml:brushProperty name="color" value="#E71224"/>
    </inkml:brush>
  </inkml:definitions>
  <inkml:trace contextRef="#ctx0" brushRef="#br0">45 0 15691,'-2'1'197,"-1"1"-1,1 0 0,0-1 1,0 1-1,0 0 0,0 0 1,0 0-1,0 0 0,0 0 0,1 1 1,-1-1-1,1 0 0,-1 1 1,1-1-1,0 1 0,-1 3 1,-1 4 176,0 0 1,1 0-1,-2 11 1,3-16-292,1 0-1,0 0 1,0 0-1,0-1 1,0 1 0,1 0-1,1 6 1,-2-10-77,0-1-1,0 1 1,1 0 0,-1 0 0,0-1-1,1 1 1,-1 0 0,1-1 0,-1 1-1,1 0 1,-1-1 0,1 1 0,-1-1-1,1 1 1,-1-1 0,1 1 0,0-1-1,-1 0 1,1 1 0,1 0 0,-1-1-13,1 0 1,-1 0 0,0 0-1,1 0 1,-1 0 0,0-1-1,1 1 1,-1 0 0,0 0-1,1-1 1,-1 1 0,0-1-1,0 1 1,1-1 0,-1 0 0,1-1-1,7-3-47,-1 0 1,1 1-1,-1-1 0,1 2 0,1-1 1,13-3-1,-20 7 50,-1 0 1,1 0-1,0-1 1,0 2 0,0-1-1,0 0 1,0 0-1,0 1 1,0 0-1,0 0 1,-1 0 0,1 0-1,0 0 1,-1 0-1,1 1 1,0-1-1,-1 1 1,0-1-1,1 1 1,-1 0 0,0 0-1,0 0 1,0 1-1,0-1 1,2 5-1,0-2 68,-1 0-1,-1 1 1,1-1-1,-1 1 1,0 0-1,0-1 1,-1 1-1,0 0 1,0 0-1,0 0 1,-1 0-1,1 1 1,-1-1-1,-1 0 1,1 0-1,-1 0 1,-3 10-1,2-10 45,0 1 0,0-1 0,-1 0 0,1 0 0,-1 0 0,-1 0 0,1 0 0,-1-1 0,0 1 0,0-1 0,-1 0 0,0 0 0,1-1 0,-2 1 0,-9 5 0,14-9-131,0 0 0,0 0 1,0-1-1,0 1 0,0 0 0,0-1 1,0 1-1,-1-1 0,1 1 0,0-1 0,0 0 1,-1 0-1,1 0 0,0 1 0,-1-1 0,1 0 1,0 0-1,0-1 0,-1 1 0,1 0 1,0 0-1,0-1 0,-1 1 0,1-1 0,0 1 1,0-1-1,0 1 0,-1-1 0,1 0 0,0 1 1,0-1-1,0 0 0,0 0 0,1 0 0,-1 0 1,0 0-1,0 0 0,0 0 0,1 0 1,-1 0-1,0 0 0,1 0 0,-1-3 0,-2-4-84,1 0-1,0 0 0,0 0 0,1 0 1,-1-12-1,0-22-308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5.155"/>
    </inkml:context>
    <inkml:brush xml:id="br0">
      <inkml:brushProperty name="width" value="0.035" units="cm"/>
      <inkml:brushProperty name="height" value="0.035" units="cm"/>
      <inkml:brushProperty name="color" value="#E71224"/>
    </inkml:brush>
  </inkml:definitions>
  <inkml:trace contextRef="#ctx0" brushRef="#br0">23 278 12667,'1'2'199,"1"0"1,-1 0-1,0 0 0,0 1 1,0-1-1,0 0 1,0 0-1,0 1 1,0-1-1,-1 0 0,0 1 1,1-1-1,-1 1 1,0-1-1,0 1 1,0 3-1,-8 47 2070,3-27-1454,-1 44 588,6-62-1284,0 0 1,1 0-1,0 0 0,0 0 1,0 0-1,5 11 0,-6-18-111,0 0 0,0 0-1,1 0 1,-1 0 0,0 0-1,1 0 1,-1-1 0,1 1-1,-1 0 1,1 0 0,-1-1-1,1 1 1,-1 0 0,1-1-1,0 1 1,-1 0 0,1-1-1,0 1 1,0-1 0,0 1-1,-1-1 1,1 0 0,0 1-1,0-1 1,0 0 0,0 1-1,0-1 1,0 0 0,0 0-1,-1 0 1,1 0 0,0 0-1,0 0 1,0 0 0,0 0-1,0 0 1,0-1 0,0 1-1,0 0 1,0 0 0,-1-1-1,1 1 1,0-1 0,0 1-1,0-1 1,0 0 0,3-2 8,0 0 0,0 0 0,-1 0 0,1 0 0,-1-1 0,0 0 1,4-5-1,6-14 35,0 0 1,-2-1 0,-1 0 0,0-1-1,9-46 1,-11 34 17,-2 0-1,-1 0 0,-2-56 1,-3 93-69,0-15 65,-1-1 0,-4-22 0,5 35-52,0 0 0,-1 0-1,0 0 1,1 1 0,-1-1 0,0 0-1,0 1 1,-1-1 0,1 1 0,-1-1 0,1 1-1,-1 0 1,0-1 0,1 1 0,-1 0-1,0 0 1,-1 0 0,1 1 0,0-1-1,0 0 1,-5-1 0,5 2-3,0 1 1,-1 0-1,1 0 1,-1 0-1,1 0 1,-1 0-1,1 1 1,0-1-1,-1 1 1,1 0-1,0-1 1,-1 1-1,1 0 1,0 0-1,0 1 0,0-1 1,0 0-1,0 1 1,0-1-1,0 1 1,0-1-1,1 1 1,-4 4-1,-3 3 17,1 0 1,0 1-1,-9 16 0,6-7-9,0 1-1,2 0 1,-6 20 0,11-29-12,0 0-1,1 0 1,0 0 0,1 0-1,0 0 1,1 0-1,1 20 1,-1-29-6,0 0 0,1 0 0,-1-1-1,0 1 1,1 0 0,-1 0 0,1-1 0,-1 1 0,1 0 0,0 0 0,-1-1-1,1 1 1,0-1 0,0 1 0,1-1 0,-1 1 0,0-1 0,0 0 0,1 1-1,-1-1 1,0 0 0,1 0 0,-1 0 0,1 0 0,0 0 0,-1 0 0,1-1-1,0 1 1,-1-1 0,1 1 0,0-1 0,0 1 0,0-1 0,-1 0-1,1 0 1,0 0 0,0 0 0,3 0 0,6-3-2,0 0 1,0 0-1,-1-1 1,1 0-1,13-8 0,9-2-2,-31 13 3,0 0 0,0 1-1,0-1 1,0 1 0,0-1 0,0 1-1,0 0 1,0 0 0,0 0 0,0 0-1,0 0 1,0 0 0,0 0-1,0 1 1,0-1 0,0 1 0,0 0-1,0-1 1,0 1 0,0 0-1,0 0 1,-1 0 0,1 0 0,0 1-1,-1-1 1,1 0 0,-1 1 0,1-1-1,-1 1 1,0-1 0,1 1-1,-1 0 1,0 0 0,0-1 0,0 1-1,0 0 1,-1 0 0,2 3-1,2 8 3,-1 0 0,0 0 0,-1 0 0,1 23 1,-2-25 5,-1-1-53,2 23 111,1-28-425,1-19-590,3-24-391,3-16-3156,31-101 1,-31 137 4892,-10 18-341,1 0-1,-1 1 1,0-1-1,0 0 1,1 0 0,-1 0-1,0 0 1,0 0-1,0 1 1,1-1-1,-1 0 1,0 0-1,0 0 1,0 0-1,1 1 1,-1-1-1,0 0 1,0 0 0,0 1-1,0-1 1,0 0-1,0 0 1,0 1-1,1-1 1,-1 0-1,0 0 1,0 1-1,0-1 1,0 0 0,0 0-1,0 1 1,0-1-1,0 0 1,0 1-1,-1-1 1,2 44 3813,-1-35-3860,-1 24 1063,0-19-723,0-1 0,2 0 0,3 27 0,-4-40-358,0 0 1,0 1-1,0-1 1,0 0-1,0 0 0,0 1 1,0-1-1,0 0 1,0 1-1,0-1 1,0 0-1,0 0 0,0 1 1,0-1-1,0 0 1,0 0-1,1 1 0,-1-1 1,0 0-1,0 0 1,0 1-1,1-1 0,-1 0 1,0 0-1,0 0 1,0 0-1,1 1 1,-1-1-1,0 0 0,0 0 1,1 0-1,-1 0 1,0 0-1,1 0 0,-1 0 1,0 1-1,0-1 1,1 0-1,-1 0 0,0 0 1,1 0-1,-1 0 1,1-1-1,9-11-611,6-19-556,21-73-2654,-30 85 5927,-7 19-2012,0 1 0,0 0 0,0-1 1,0 1-1,0 0 0,0-1 0,0 1 1,0 0-1,0-1 0,0 1 0,0 0 1,0-1-1,0 1 0,1 0 0,-1-1 1,0 1-1,0-1 0,1 1 0,-1 0 1,1-1-1,-1 1 0,0-1 1,1 1-1,-1-1 0,1 1 0,-1-1 1,1 0-1,-1 1 0,1-1 0,0 0 1,0 1-1,0-1 0,1 0 0,-1 0 0,0 0 0,1-1 0,-1 1 0,0 0-1,1-1 1,-1 1 0,0-1 0,0 1 0,0-1 0,1 0 0,-1 1 0,1-2 0,7-5 216,-1 0-1,13-14 1,-13 14-155,-1-1 0,0 0-1,-1 0 1,0 0 0,0-1 0,-1 0 0,0 0 0,0-1-1,3-10 1,-8 20-139,0-1 0,0 1 0,0 0 0,0 0 0,1-1 0,-1 1 0,0 0 0,0-1 0,0 1 0,0 0 0,0-1 0,0 1 0,0 0 0,0-1 0,0 1 0,0 0 0,0 0 0,0-1 0,-1 1 0,1 0 0,0-1 0,0 1 0,0 0 0,0 0 0,0-1 1,0 1-1,-1 0 0,1 0 0,0-1 0,0 1 0,0 0 0,-1 0 0,1 0 0,0-1 0,0 1 0,-1 0 0,1 0 0,-13 4 149,-11 17 43,14-9-137,1 1-1,0 0 1,1 0 0,1 1 0,0 0 0,1 0 0,-5 18 0,4-8 30,1 1 0,1 0 1,-2 41-1,7-61-73,-1 1 0,2-1 0,-1 1 0,1-1 0,-1 0 0,3 7 0,-3-12-29,0 1 1,1 0-1,-1 0 0,0-1 0,0 1 1,1 0-1,-1-1 0,0 1 1,1 0-1,-1-1 0,1 1 1,-1-1-1,1 1 0,-1-1 1,1 1-1,0-1 0,-1 1 1,1-1-1,-1 1 0,1-1 1,0 0-1,-1 1 0,1-1 1,0 0-1,0 0 0,-1 0 0,1 1 1,0-1-1,0 0 0,-1 0 1,1 0-1,0 0 0,0 0 1,-1 0-1,1 0 0,0-1 1,-1 1-1,1 0 0,0 0 1,0 0-1,-1-1 0,1 1 1,0 0-1,-1-1 0,1 1 1,0-1-1,-1 1 0,1-1 0,-1 1 1,1-1-1,-1 1 0,2-2 1,4-4-259,0 0 1,1-1-1,-2 0 1,1 0-1,-1 0 1,0-1-1,5-11 0,0-1-981,14-42 0,-19 43 771,0-1 1,-1 0-1,2-37 1,-6-4-656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5.620"/>
    </inkml:context>
    <inkml:brush xml:id="br0">
      <inkml:brushProperty name="width" value="0.035" units="cm"/>
      <inkml:brushProperty name="height" value="0.035" units="cm"/>
      <inkml:brushProperty name="color" value="#E71224"/>
    </inkml:brush>
  </inkml:definitions>
  <inkml:trace contextRef="#ctx0" brushRef="#br0">25 58 14163,'-1'0'61,"0"0"0,0 0-1,0 0 1,0 0 0,0 1 0,1-1-1,-1 0 1,0 0 0,0 1 0,0-1-1,1 1 1,-1-1 0,0 0 0,0 1-1,1 0 1,-1-1 0,0 1 0,1-1 0,-1 1-1,1 0 1,-1-1 0,1 1 0,-2 1-1,1 1 37,0-1 0,0 1 0,1-1 0,-1 1 0,0-1 0,1 1 0,0-1 0,-1 5 0,1-3-36,0 0 1,0 0-1,1 0 1,-1 0-1,1 0 0,0 0 1,0-1-1,0 1 0,1 0 1,-1 0-1,5 6 0,-5-9-135,0 0 1,0 0-1,0 0 0,0 0 0,0 0 0,0 0 0,0 0 0,0 0 0,1-1 0,-1 1 0,0 0 0,1-1 1,-1 1-1,0-1 0,1 1 0,-1-1 0,1 0 0,-1 0 0,1 1 0,-1-1 0,1 0 0,1-1 1,0 1 3,-1-1 1,1 0-1,0 0 1,0 0 0,0 0-1,-1 0 1,1-1 0,0 0-1,-1 1 1,4-4 0,2-2-413,0-1 0,0 0 0,-1-1 0,11-16 1,7-19-1343,-1 0 3813,-23 46-1729,0 0 1,0 0-1,0 0 0,-1 0 1,1 0-1,0 0 0,-1 0 1,0 0-1,1 4 0,0 89 2969,-2-73-2740,1 0 1,0 0-1,2 0 1,1 1-1,7 32 1,-9-53-439,0 1 0,0-1 1,0 1-1,0-1 0,0 0 1,1 1-1,-1-1 1,1 0-1,2 3 0,-3-4-34,0 0-1,0 0 0,0-1 0,0 1 0,0-1 1,0 1-1,0-1 0,0 1 0,0-1 0,0 1 0,0-1 1,0 0-1,0 0 0,0 1 0,1-1 0,0 0 1,3-1-15,-1 0 0,1 0 1,0-1-1,-1 1 0,1-1 0,-1 0 1,0 0-1,6-4 0,-7 4-38,1-1-1,0 1 1,0 0-1,-1 1 0,1-1 1,0 1-1,1-1 1,-1 1-1,0 0 0,0 1 1,6-1-1,-9 1 27,0 0-1,0 0 1,0 1-1,-1-1 1,1 0-1,0 0 1,0 1-1,-1-1 0,1 1 1,0-1-1,0 1 1,-1-1-1,1 1 1,0-1-1,-1 1 1,1 0-1,-1-1 1,1 1-1,-1 0 1,1-1-1,-1 1 0,1 0 1,-1 1-1,1 0 17,0 0 0,-1 1 0,1-1 0,-1 1 0,1-1 0,-1 1 0,0-1 0,0 4 0,-1 1 114,0 1 1,-1-1 0,1 0 0,-5 12-1,3-13 46,0 0-1,0 0 1,-1-1-1,0 1 0,0-1 1,0 0-1,0 0 0,-1 0 1,0-1-1,-7 6 1,9-8-135,0 0 0,0 0 0,0 0 0,-1 0 0,1 0 0,-1-1 0,1 1 0,-1-1 0,1 0 0,-1 0 0,0-1 0,0 1 0,1-1 0,-1 0 1,0 0-1,0 0 0,1 0 0,-1-1 0,-5 0 0,7 0-118,1 0 1,-1 1-1,1-1 0,-1 0 1,1 0-1,0 0 0,0 0 1,-1 0-1,1 0 0,0 0 1,0 0-1,0 0 1,0 0-1,0-1 0,0 1 1,0-1-1,1 1 0,-1 0 1,0-1-1,1 1 0,-1-1 1,1 1-1,0-1 0,-1 0 1,1 1-1,0-1 1,0 1-1,0-1 0,0 0 1,0 1-1,1-3 0,2-8-596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6.187"/>
    </inkml:context>
    <inkml:brush xml:id="br0">
      <inkml:brushProperty name="width" value="0.035" units="cm"/>
      <inkml:brushProperty name="height" value="0.035" units="cm"/>
      <inkml:brushProperty name="color" value="#E71224"/>
    </inkml:brush>
  </inkml:definitions>
  <inkml:trace contextRef="#ctx0" brushRef="#br0">30 0 16468,'0'2'1200,"32"241"2357,0 2-3329,-44-254-451,-4-13 136,-22-38 0,34 52 155,0 0 0,0 0 1,1 0-1,0-1 1,0 1-1,1-1 0,0 0 1,-1-17-1,3 23-41,0 0 0,0 0 0,1 1 0,-1-1 0,1 0 1,-1 1-1,1-1 0,0 0 0,0 1 0,0-1 0,0 1 0,1-1 0,-1 1 0,1 0 0,-1 0 0,1-1 0,0 1 0,0 0 0,2-2 0,3 0 1,0-1 0,0 1 0,0 0-1,16-6 1,-15 7-18,1-1 0,-1 0-1,16-10 1,0-9-35,-2-4-7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7.154"/>
    </inkml:context>
    <inkml:brush xml:id="br0">
      <inkml:brushProperty name="width" value="0.035" units="cm"/>
      <inkml:brushProperty name="height" value="0.035" units="cm"/>
      <inkml:brushProperty name="color" value="#E71224"/>
    </inkml:brush>
  </inkml:definitions>
  <inkml:trace contextRef="#ctx0" brushRef="#br0">161 38 13427,'0'-2'161,"0"0"1,-1 0-1,1 0 0,-1 1 1,1-1-1,-1 0 1,0 0-1,0 0 0,1 1 1,-1-1-1,-1 0 1,1 1-1,0-1 0,0 1 1,-1-1-1,1 1 1,0 0-1,-1 0 0,1 0 1,-1-1-1,0 1 1,1 1-1,-3-2 0,1 1-9,1 1-1,0 0 1,-1 0-1,1 0 0,0 1 1,-1-1-1,1 0 1,0 1-1,-1 0 0,1-1 1,0 1-1,0 0 1,-1 0-1,1 0 0,0 0 1,0 1-1,0-1 1,1 1-1,-3 1 0,-4 3 7,0 1-1,1 0 0,0 0 1,0 1-1,0 0 1,1 0-1,0 1 0,1-1 1,0 1-1,0 1 0,1-1 1,0 1-1,-2 10 0,5-20-156,1 1 0,0 0-1,0-1 1,-1 1-1,1-1 1,0 1-1,0 0 1,0-1-1,0 1 1,0-1-1,0 1 1,0 0-1,0-1 1,0 1-1,0-1 1,0 1-1,0 0 1,0-1-1,1 1 1,-1-1-1,0 1 1,0-1-1,1 1 1,-1 0-1,0-1 1,1 1-1,-1-1 1,0 1-1,1-1 1,-1 0-1,1 1 1,-1-1-1,1 1 1,-1-1-1,1 0 1,-1 1-1,1-1 1,-1 0 0,1 0-1,0 0 1,-1 1-1,1-1 1,-1 0-1,1 0 1,0 0-1,-1 0 1,1 0-1,-1 0 1,1 0-1,0 0 1,5-1-7,0 0 0,0-1 0,0 0 1,9-4-1,3 0-5,-14 5 8,-1 0-1,1 0 1,0 1 0,-1 0-1,1 0 1,0 0 0,0 0-1,-1 0 1,1 1 0,0 0-1,-1 0 1,1 0 0,-1 0-1,1 0 1,-1 1-1,4 1 1,-3 0 0,1 1-1,-1-1 0,-1 0 1,1 1-1,0 0 1,-1 0-1,0 0 1,0 0-1,0 0 1,3 8-1,0 3 0,0 0 0,-1 1 0,0-1-1,-1 1 1,-1 0 0,1 22 0,-2-19 49,-2 31-1,0-45-15,-1 0-1,1 0 1,-1 0 0,0 0-1,0 0 1,-1 0-1,1 0 1,-1-1-1,0 1 1,-1-1-1,-3 7 1,6-11-25,0 0 0,0 0 1,-1 1-1,1-1 0,0 0 0,0 0 1,0 0-1,0 0 0,-1 0 0,1 1 1,0-1-1,0 0 0,0 0 0,-1 0 1,1 0-1,0 0 0,0 0 0,-1 0 1,1 0-1,0 0 0,0 0 0,0 0 1,-1 0-1,1 0 0,0 0 0,0 0 1,-1 0-1,1 0 0,0 0 0,0 0 1,0 0-1,-1 0 0,1 0 0,0 0 1,0-1-1,0 1 0,-1 0 0,1 0 1,0 0-1,0 0 0,0 0 0,-1-1 1,1 1-1,0 0 0,0 0 0,0 0 1,0-1-1,0 1 0,0 0 0,0 0 1,-1 0-1,1-1 0,0 1 0,0 0 1,0 0-1,0 0 0,0-1 0,0 1 1,0 0-1,0 0 0,0-1 0,0 1 1,0 0-1,0 0 0,1-1 0,-4-16 51,4-5-212,0-1 0,1 1 0,2 0 1,6-27-1,32-84-1028,-38 122 1065,-3 6 71,1 0 0,-1 0 0,1 1 1,0-1-1,0 1 0,1-1 0,-1 1 1,1 0-1,0 0 0,0 0 0,5-5 1,-7 8 46,0 1 0,0 0 1,0-1-1,-1 1 0,1 0 0,0 0 1,0-1-1,0 1 0,0 0 1,0 0-1,0 0 0,0 0 1,0 0-1,0 0 0,-1 0 0,1 0 1,0 1-1,0-1 0,0 0 1,0 0-1,0 1 0,0-1 0,-1 1 1,1-1-1,0 1 0,0-1 1,-1 1-1,1-1 0,0 1 1,-1 0-1,1-1 0,0 1 0,-1 0 1,1 1-1,22 31 86,-19-26-63,26 47 198,-21-37-96,0 0 1,1-1 0,0 0 0,2 0 0,15 17 0,-25-32-135,0 1 1,0-1-1,-1 0 1,1 0 0,0 0-1,0 0 1,0 0-1,0 0 1,0-1 0,0 1-1,4 0 1,-5-1 0,-1 0-1,0 0 1,0 0-1,1 0 1,-1 0 0,0 0-1,0 0 1,1 0 0,-1 0-1,0 0 1,0 0-1,1 0 1,-1 0 0,0 0-1,0 0 1,1 0-1,-1 0 1,0-1 0,0 1-1,0 0 1,1 0 0,-1 0-1,0 0 1,0-1-1,0 1 1,0 0 0,1 0-1,-1 0 1,0-1 0,0 1-1,0 0 1,0 0-1,1-1 1,-2 0 0,1 0-1,0 0 1,0 0-1,0 0 1,-1 0 0,1 0-1,-1 0 1,1 0-1,-1 0 1,1 0 0,-1 1-1,1-1 1,-1 0 0,-1-1-1,-11-12-140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29.696"/>
    </inkml:context>
    <inkml:brush xml:id="br0">
      <inkml:brushProperty name="width" value="0.025" units="cm"/>
      <inkml:brushProperty name="height" value="0.025" units="cm"/>
    </inkml:brush>
  </inkml:definitions>
  <inkml:trace contextRef="#ctx0" brushRef="#br0">32 0 9289,'0'0'12305,"1"11"-12252,-1 30 30,-7 53-1,1-33-1891,6-60 1640,-3 11-3135,-5-9-2704,-1-3 194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29.807"/>
    </inkml:context>
    <inkml:brush xml:id="br0">
      <inkml:brushProperty name="width" value="0.025" units="cm"/>
      <inkml:brushProperty name="height" value="0.025" units="cm"/>
    </inkml:brush>
  </inkml:definitions>
  <inkml:trace contextRef="#ctx0" brushRef="#br0">4 0 11723,'0'0'9193,"-4"51"-9129,4-33-64,13-1-961,8 1-769,-7-2-1761,10-4-1314,-3-2-3715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7.667"/>
    </inkml:context>
    <inkml:brush xml:id="br0">
      <inkml:brushProperty name="width" value="0.035" units="cm"/>
      <inkml:brushProperty name="height" value="0.035" units="cm"/>
      <inkml:brushProperty name="color" value="#E71224"/>
    </inkml:brush>
  </inkml:definitions>
  <inkml:trace contextRef="#ctx0" brushRef="#br0">0 0 18148,'6'17'1312,"0"1"-1072,2-3-120,7 3 240,2-4-328,2-4-1688,-1-3 1608,1-11-272,1-3-168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8.040"/>
    </inkml:context>
    <inkml:brush xml:id="br0">
      <inkml:brushProperty name="width" value="0.035" units="cm"/>
      <inkml:brushProperty name="height" value="0.035" units="cm"/>
      <inkml:brushProperty name="color" value="#E71224"/>
    </inkml:brush>
  </inkml:definitions>
  <inkml:trace contextRef="#ctx0" brushRef="#br0">26 440 14547,'-2'30'889,"0"-17"-670,0 0 0,1 0 0,1 0 0,0 0 0,1 0 1,0 0-1,7 24 0,-8-36-206,0-1 0,0 1 0,0-1-1,0 1 1,0-1 0,0 1 0,0 0 0,1-1 0,-1 1 0,0-1 0,0 1-1,1-1 1,-1 1 0,0-1 0,1 1 0,-1-1 0,0 0 0,1 1 0,-1-1-1,1 0 1,-1 1 0,1-1 0,-1 0 0,1 1 0,-1-1 0,1 0 0,-1 0-1,1 1 1,-1-1 0,1 0 0,-1 0 0,1 0 0,0 0 0,-1 0 0,1 0-1,-1 0 1,1 0 0,-1 0 0,1 0 0,0 0 0,-1 0 0,1 0 0,-1-1-1,1 1 1,-1 0 0,1 0 0,-1-1 0,1 1 0,-1 0 0,1-1 0,0 1-1,1-3 12,0 1 0,0 0 0,0-1-1,0 1 1,0-1 0,0 0-1,-1 1 1,2-6 0,9-23 99,-2-2-1,-1 1 1,8-61 0,-11 33 69,-1-77 0,-5 125-168,0-16 65,-5-28 0,4 48-59,0 1 0,0 0 0,-1-1-1,-1 1 1,1 0 0,-1 0 0,0 0 0,-8-12-1,10 17-18,0 1-1,0 0 0,0-1 0,0 1 0,0 0 0,0 0 0,0 0 0,0-1 0,0 1 0,-1 0 0,1 1 0,0-1 0,-1 0 0,1 0 0,-1 1 0,1-1 0,-1 0 0,1 1 0,-1 0 0,0-1 0,1 1 0,-4 0 0,3 0 3,1 1 0,-1-1-1,0 1 1,0 0 0,1-1-1,-1 1 1,0 0-1,1 0 1,-1 1 0,1-1-1,-1 0 1,1 0 0,0 1-1,-1-1 1,1 1-1,-1 1 1,-3 5 31,0 0 0,1 0 0,0 1 0,0-1 0,1 1 0,-4 17 0,6-16-7,0-1-1,0 1 1,0 0 0,2 0-1,-1-1 1,1 1 0,0 0-1,1-1 1,0 1 0,1-1-1,0 1 1,0-1 0,10 17 0,2-1 25,2-1 0,0 0 0,26 26 0,28 38 658,-52-52-344,-14-22-168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8.461"/>
    </inkml:context>
    <inkml:brush xml:id="br0">
      <inkml:brushProperty name="width" value="0.035" units="cm"/>
      <inkml:brushProperty name="height" value="0.035" units="cm"/>
      <inkml:brushProperty name="color" value="#E71224"/>
    </inkml:brush>
  </inkml:definitions>
  <inkml:trace contextRef="#ctx0" brushRef="#br0">0 57 15259,'1'1'116,"0"-1"1,0 1-1,0-1 0,0 1 0,0 0 0,0-1 1,0 1-1,0 0 0,0 0 0,0 0 0,-1 0 1,1 0-1,0 0 0,0 0 0,-1 0 0,1 0 1,-1 0-1,1 0 0,-1 1 0,9 27 554,-7-21-215,44 170 2767,-35-152-2888,-11-26-329,0 1 0,1-1 0,-1 0 1,0 1-1,0-1 0,1 0 0,-1 0 0,0 1 0,1-1 0,-1 0 1,0 0-1,1 1 0,-1-1 0,1 0 0,-1 0 0,0 0 1,1 0-1,-1 1 0,1-1 0,-1 0 0,0 0 0,1 0 0,-1 0 1,1 0-1,-1 0 0,1 0 0,-1 0 0,0 0 0,1-1 0,-1 1 1,1 0-1,-1 0 0,0 0 0,1 0 0,-1-1 0,0 1 0,1 0 1,-1 0-1,1-1 0,-1 1 0,0 0 0,0 0 0,1-1 0,-1 1 1,0 0-1,0-1 0,1 1 0,-1 0 0,0-1 0,0 1 0,0-1 1,1 0-1,6-12 27,0-1 1,0 0-1,-2 0 1,0-1-1,0 1 1,2-18-1,3-6 4,0 1 2,-7 20-32,2 0 0,0 1 0,1 0 0,15-30 0,-21 45-7,0 1 0,1-1 0,-1 1 1,0-1-1,0 1 0,1-1 0,-1 1 1,0-1-1,1 1 0,-1-1 0,0 1 1,1 0-1,-1-1 0,1 1 0,-1 0 1,1-1-1,-1 1 0,1 0 0,-1 0 1,1-1-1,-1 1 0,1 0 0,-1 0 1,1 0-1,0 0 0,-1-1 0,1 1 0,-1 0 1,1 0-1,-1 0 0,2 1 0,-1-1 1,0 1 0,-1 0-1,1-1 1,0 1-1,0 0 1,0 0-1,-1 0 1,1 0-1,0 0 1,-1 0-1,1 0 1,-1 0 0,1 0-1,0 1 1,10 43-11,-11-45 10,23 155-366,-23-176 1465,-1-3-961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8.952"/>
    </inkml:context>
    <inkml:brush xml:id="br0">
      <inkml:brushProperty name="width" value="0.035" units="cm"/>
      <inkml:brushProperty name="height" value="0.035" units="cm"/>
      <inkml:brushProperty name="color" value="#E71224"/>
    </inkml:brush>
  </inkml:definitions>
  <inkml:trace contextRef="#ctx0" brushRef="#br0">67 32 15835,'-8'8'503,"1"0"0,0 0-1,0 1 1,1 0-1,0 0 1,-8 18-1,12-22-408,0 1 0,0 0-1,0 0 1,1 0-1,0 0 1,0-1-1,1 1 1,-1 1-1,1-1 1,0 0-1,1 0 1,0 0 0,2 10-1,-3-15-88,0 0 0,0 0 0,1 0 0,-1 0 0,0 0 0,1 0 0,-1 0 0,0 0 0,1 0 0,-1 0 0,1-1 0,0 1 0,-1 0 0,1 0 0,0 0 0,-1 0 0,1-1 0,0 1 0,0 0 0,0-1 0,0 1 0,-1-1 0,1 1 0,0-1 0,0 1 0,0-1 0,0 0 0,0 1 0,0-1 0,0 0 0,1 0 0,-1 0 0,0 0 0,0 0 0,0 0 0,0 0 0,0 0 0,0 0 0,0 0 0,0-1 0,0 1 0,0 0 0,0-1 0,0 1 0,0-1 0,0 1 0,0-1 0,1 0 0,3-3-3,0 1 1,0-1-1,-1 0 0,0 0 1,1 0-1,-1 0 1,4-8-1,3-5 22,0-1-1,-2 0 1,0 0 0,-1-1-1,-1-1 1,6-25 0,-12 24 73,-3 17-15,-1 12-27,1 5-62,0-1 1,1 0-1,1 1 0,0-1 0,1 0 0,0 1 1,1-1-1,0 0 0,1 0 0,7 21 1,-9-32-31,-1 0-1,0 0 1,1 0 0,-1 0 0,1 0 0,-1 0 0,1 0 0,0 0 0,-1 0 0,1-1 0,0 1 0,-1 0 0,1 0 0,0 0 0,0-1 0,0 1 0,0 0 0,0-1 0,0 1 0,0-1 0,0 1 0,0-1 0,0 0 0,0 1 0,0-1 0,0 0 0,0 0 0,1 0 0,-1 0 0,0 0 0,0 0 0,0 0 0,0 0 0,0 0 0,0 0 0,0-1 0,1 1 0,-1 0 0,0-1 0,0 1 0,0-1 0,0 1-1,0-1 1,0 1 0,-1-1 0,1 0 0,1 0 0,4-5-503,0 1 0,0-1 0,-1 0-1,10-14 1,0-4-326,14-28 0,-6 9-117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39.380"/>
    </inkml:context>
    <inkml:brush xml:id="br0">
      <inkml:brushProperty name="width" value="0.035" units="cm"/>
      <inkml:brushProperty name="height" value="0.035" units="cm"/>
      <inkml:brushProperty name="color" value="#E71224"/>
    </inkml:brush>
  </inkml:definitions>
  <inkml:trace contextRef="#ctx0" brushRef="#br0">9 154 12691,'-4'49'1439,"1"-10"-271,1 0 0,4 46 0,-2-83-1087,0 0-1,1 1 0,-1-1 0,1 0 0,-1 0 1,1 0-1,0 0 0,-1 0 0,1 0 0,0 0 1,0 0-1,3 2 0,-4-3-54,0-1 1,0 0-1,1 1 1,-1-1-1,1 0 0,-1 0 1,0 0-1,1 1 1,-1-1-1,0 0 0,1 0 1,-1 0-1,1 0 1,-1 0-1,0 0 1,1 0-1,-1 0 0,1 0 1,-1 0-1,1 0 1,-1 0-1,0 0 0,1 0 1,0 0-1,13-12 323,-5-2-247,-1 1 0,0-2 1,-1 1-1,0-1 0,-1 0 1,4-17-1,1-7 2,6-50 0,-16 81-101,6-56 20,-6 60-24,-1 0 1,0-1-1,-1 1 0,1 0 0,-1 0 0,0 0 1,0 0-1,0 0 0,0 0 0,-1 0 0,1 0 1,-4-5-1,4 8-1,1 1 0,-1-1 1,1 1-1,-1-1 0,1 0 0,-1 1 1,1-1-1,-1 1 0,0-1 1,1 1-1,-1-1 0,0 1 0,1 0 1,-1-1-1,0 1 0,0 0 0,1-1 1,-1 1-1,0 0 0,0 0 1,1 0-1,-1 0 0,0 0 0,0 0 1,0 0-1,1 0 0,-1 0 1,-1 0-1,0 1-1,0 0 1,0 0-1,0 0 0,0 0 1,1 1-1,-1-1 1,1 0-1,-1 1 0,1-1 1,-3 4-1,-3 5-12,1 0-1,-10 21 1,16-31 13,-1 2 1,-6 13-4,0-1 0,1 1 0,1-1-1,1 1 1,-4 19 0,8-33 5,0-1-1,1 0 1,-1 0 0,0 0-1,0 1 1,0-1-1,0 0 1,0 0 0,0 0-1,1 1 1,-1-1 0,0 0-1,0 0 1,0 0-1,0 0 1,1 1 0,-1-1-1,0 0 1,0 0-1,0 0 1,1 0 0,-1 0-1,0 0 1,0 0 0,1 0-1,-1 0 1,0 0-1,0 0 1,1 0 0,-1 0-1,0 0 1,0 0 0,1 0-1,-1 0 1,0 0-1,0 0 1,0 0 0,1 0-1,-1 0 1,0 0 0,1-1-1,15-3-15,-8 2-1,-1 1 5,0 1 1,-1 0-1,1 0 1,0 1-1,-1 0 1,1 0-1,-1 0 1,1 1-1,-1 0 1,1 1-1,-1-1 1,0 1-1,0 0 1,-1 0-1,1 1 1,8 6 0,-6-4-39,-1 1 0,1 0 0,-1 0 0,0 0 1,-1 1-1,1 0 0,-2 0 0,1 1 0,-1-1 1,5 12-1,-7-4-45,-3-4-9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0.426"/>
    </inkml:context>
    <inkml:brush xml:id="br0">
      <inkml:brushProperty name="width" value="0.035" units="cm"/>
      <inkml:brushProperty name="height" value="0.035" units="cm"/>
      <inkml:brushProperty name="color" value="#E71224"/>
    </inkml:brush>
  </inkml:definitions>
  <inkml:trace contextRef="#ctx0" brushRef="#br0">42 52 12571,'1'-11'1083,"-1"7"-787,0 0 1,0 0-1,0 0 1,0 0-1,0 1 1,-1-1-1,0 0 1,-1-4-1,2 8-261,0 0 0,0 0 0,0 0 0,0 0 0,-1 0 0,1-1 0,0 1 0,0 0 0,0 0 0,0 0 0,-1 0 0,1 0 0,0 0 0,0 0 0,0 0 0,-1 0 0,1-1 0,0 1 0,0 0 0,0 0 0,-1 0 0,1 0 0,0 0 0,0 0 0,-1 0 0,1 0 0,0 1 0,0-1 0,0 0 0,0 0 0,-1 0 0,1 0 0,0 0 0,0 0 0,0 0 0,-1 0 0,1 0 0,0 1 0,0-1-1,0 0 1,0 0 0,0 0 0,-1 0 0,1 1 0,0-1 0,0 0 0,0 0 0,0 0 0,0 0 0,0 1 0,0-1 0,0 0 0,0 0 0,0 0 0,0 1 0,-1-1 0,1 0 0,0 0 0,1 1 0,-7 12 577,4-1-367,0 0 0,0 1 0,1 19-1,-5-46 1249,5 12-1380,-1-1 1,1 1 0,0-1-1,0 1 1,0-1-1,0 1 1,0-1-1,0 1 1,1-1-1,-1 0 1,1 1-1,0-5 1,3 4 184,-3 3-288,0 0 0,0 0-1,0 0 1,0 0-1,0 0 1,0 0 0,0 0-1,0 0 1,1 0 0,-1 0-1,0 0 1,0 0 0,0 0-1,0-1 1,0 1 0,0 0-1,0 0 1,0 0 0,0 0-1,0 0 1,0 0-1,0 0 1,0 0 0,0-1-1,0 1 1,0 0 0,0 0-1,0 0 1,0 0 0,0 0-1,0 0 1,0 0 0,0-1-1,0 1 1,0 0-1,0 0 1,0 0 0,0 0-1,0 0 1,0 0 0,0 0-1,0-1 1,0 1 0,0 0-1,0 0 1,0 0 0,0 0-1,0 0 1,0 0-1,-1 0 1,1 0 0,0 0-1,0 0 1,0 0 0,0-1-1,0 1 1,0 0 0,0 0-1,-1 0 1,1 0 0,0 0-1,0 0 1,0 0 0,0 0-1,0 0 1,4 36 256,13 99-239,-8-58-5,22 89 0,-30-161-23,1 0 1,0 0-1,-1 0 0,6 8 0,-7-13 1,0 1 0,1 0 0,-1-1 0,0 1 0,1-1 0,-1 1 0,0-1 0,1 1-1,-1-1 1,1 0 0,-1 1 0,0-1 0,1 0 0,-1 1 0,1-1 0,-1 0 0,1 1 0,0-1 0,-1 0 0,1 0 0,-1 1 0,1-1-1,-1 0 1,1 0 0,0 0 0,-1 0 0,1 0 0,-1 0 0,1 0 0,0 0 0,-1 0 0,1 0 0,-1 0 0,1-1 0,0 1-1,-1 0 1,1 0 0,-1 0 0,1-1 0,-1 1 0,1 0 0,-1-1 0,1 1 0,-1-1 0,1 1 0,-1 0 0,0-1 0,1 1-1,-1-1 1,0 1 0,1-1 0,-1 0 0,6-7-11,-1 0 0,-1 0-1,0 0 1,0 0 0,0-1 0,-1 1-1,2-11 1,13-68-131,-15 65 118,6-49-312,-10 98 282,1 31-20,0-52 66,1-1 0,0 1 0,0-1 1,0 1-1,0-1 0,1 0 0,4 9 0,-6-13 8,1 0-1,-1-1 0,0 1 0,1-1 1,-1 1-1,1-1 0,-1 1 0,0-1 1,1 0-1,-1 1 0,1-1 0,-1 1 1,1-1-1,0 0 0,-1 0 0,1 1 1,-1-1-1,1 0 0,-1 0 0,1 0 1,0 1-1,-1-1 0,1 0 1,0 0-1,-1 0 0,1 0 0,-1 0 1,1 0-1,0 0 0,-1 0 0,1-1 1,0 1-1,-1 0 0,1 0 0,-1 0 1,1-1-1,-1 1 0,1 0 0,-1-1 1,1 1-1,0 0 0,-1-1 0,0 1 1,1-1-1,23-25-8,-19 20 2,15-17-8,-6 4 17,2 1 0,18-16 1,-30 30-3,0 1 1,0-1-1,0 1 1,1 0 0,-1 0-1,1 1 1,0-1-1,0 1 1,0 0-1,0 1 1,1-1-1,-1 1 1,0 0-1,8-1 1,-9 3-1,-1-1-1,0 1 1,0-1-1,0 1 1,1 0-1,-1 0 1,0 0-1,0 1 1,0-1-1,-1 1 1,1 0-1,0 0 1,0 0-1,-1 0 1,0 0 0,1 0-1,-1 1 1,0-1-1,0 1 1,0-1-1,2 5 1,3 6 0,0 0 0,-1 0 0,6 19 0,-10-28 2,-2-3 3,0 0-1,0 0 1,1 0 0,-1-1 0,0 1-1,1 0 1,-1 0 0,0-1-1,1 1 1,-1 0 0,1 0-1,-1-1 1,1 1 0,0 0 0,-1-1-1,1 1 1,0-1 0,-1 1-1,2 0 1,-1-1-2,0 0 1,-1 0-1,1 0 0,-1 0 1,1-1-1,-1 1 0,1 0 1,-1 0-1,1 0 0,-1-1 1,1 1-1,-1 0 0,0 0 1,1-1-1,-1 1 0,1 0 1,-1-1-1,0 1 0,1-1 1,-1 1-1,0 0 0,1-1 1,-1 0-1,17-37 103,-14 30-93,23-53 61,17-48-2284,-43 108 2166,0 1 0,1 0 0,-1-1 0,0 1-1,0-1 1,0 1 0,1 0 0,-1-1 0,0 1 0,0-1 0,0 1 0,0 0 0,0-1 0,0 1 0,0-1-1,0 1 1,0-1 0,0 1 0,0 0 0,0-1 0,0 1 0,0-1 0,0 1 0,0-1 0,-1 1 0,1 0-1,0-1 1,0 1 0,-1 0 0,1-1 0,0 1 0,0-1 0,-1 1 0,1 0 0,0 0 0,-1-1 0,1 1-1,0 0 1,-1 0 0,1-1 0,0 1 0,-1 0 0,1 0 0,-1 0 0,1 0 0,0-1 0,-1 1 0,0 0-1,-12-2-736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0.956"/>
    </inkml:context>
    <inkml:brush xml:id="br0">
      <inkml:brushProperty name="width" value="0.035" units="cm"/>
      <inkml:brushProperty name="height" value="0.035" units="cm"/>
      <inkml:brushProperty name="color" value="#E71224"/>
    </inkml:brush>
  </inkml:definitions>
  <inkml:trace contextRef="#ctx0" brushRef="#br0">2 145 11899,'-2'-9'1496,"2"3"-864,0 4-320,5 0 1672,2 2-1399,7 0-569,2 0-56,1-4 8,0 0-72,2-2-56</inkml:trace>
  <inkml:trace contextRef="#ctx0" brushRef="#br0" timeOffset="1">184 53 14963,'13'149'3221,"-10"-103"-2086,14 87 0,-16-129-1047,0 0 0,0 0 1,0 0-1,1-1 1,0 1-1,-1 0 0,4 4 1,-5-8-71,1 1 1,-1-1 0,0 0 0,1 1 0,-1-1-1,0 0 1,1 1 0,-1-1 0,1 0 0,-1 1-1,1-1 1,-1 0 0,0 0 0,1 0 0,-1 1-1,1-1 1,-1 0 0,1 0 0,-1 0 0,1 0 0,-1 0-1,1 0 1,-1 0 0,2 0 0,-1-1 3,0 1 0,0-1 0,0 1 0,0-1 0,0 0 0,0 1 0,-1-1 0,1 0 0,0 0 0,0 0 0,0 1 0,-1-1 0,1 0 0,0 0 0,0-2 0,10-18 196,-2 0 0,0-1 0,10-38 0,-9 28-73,-6 19-122,11-30-230,-3-1 0,10-64 0,-22 107 145,1-24-615,0 25 657,-1-1 0,0 1 1,0-1-1,0 0 0,0 1 0,0-1 0,0 1 0,0-1 0,-1 0 0,1 1 0,0-1 0,0 1 0,0-1 0,-1 0 0,1 1 0,0-1 0,-1 1 0,1-1 0,0 1 0,-1-1 0,1 1 0,0-1 0,-1 1 0,1 0 0,-1-1 0,1 1 0,-1 0 0,1-1 0,-1 1 0,1 0 0,-2-1 0,-7 6-424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1.412"/>
    </inkml:context>
    <inkml:brush xml:id="br0">
      <inkml:brushProperty name="width" value="0.035" units="cm"/>
      <inkml:brushProperty name="height" value="0.035" units="cm"/>
      <inkml:brushProperty name="color" value="#E71224"/>
    </inkml:brush>
  </inkml:definitions>
  <inkml:trace contextRef="#ctx0" brushRef="#br0">0 127 12339,'8'21'1640,"2"-1"-976,0-4-224,0-2 1569,3-4-1401,-2-1-72,2-5-528,0-2 760,-3-8-648,0-4 16,0-6-104</inkml:trace>
  <inkml:trace contextRef="#ctx0" brushRef="#br0" timeOffset="1">241 6 13107,'0'0'104,"0"-1"-1,0 1 1,-1 0 0,1-1 0,0 1 0,0 0 0,-1-1-1,1 1 1,0 0 0,-1 0 0,1-1 0,0 1-1,-1 0 1,1 0 0,0-1 0,-1 1 0,1 0 0,-1 0-1,1 0 1,0 0 0,-1 0 0,1 0 0,-1 0-1,1-1 1,0 1 0,-1 0 0,1 1 0,-1-1 0,1 0-1,-1 0 1,1 0 0,0 0 0,-1 0 0,1 0-1,0 0 1,-1 1 0,1-1 0,-1 0 0,-18 8 2129,16-5-2142,0 1-1,0-1 1,1 1-1,-1 0 0,1 0 1,0 0-1,0 0 1,0 0-1,0 0 0,1 1 1,0-1-1,-1 6 0,1-8-96,1 0-1,0 0 0,0 0 1,0 1-1,0-1 0,0 0 1,0 0-1,0 0 0,1 0 0,-1 1 1,1-1-1,0 2 0,0-3 1,0 0 0,-1 0 0,1 0 0,0 0 0,-1-1 0,1 1 0,0 0-1,0 0 1,0-1 0,0 1 0,-1 0 0,1-1 0,0 1 0,0-1 0,0 1-1,0-1 1,1 0 0,-1 1 0,0-1 0,0 0 0,0 0 0,0 0 0,0 0-1,2 0 1,9-1-68,-1 0 0,0-1 0,0-1 0,18-6 0,-14 4 16,1 1 0,16-3 0,-28 7 60,1-1 0,-1 1 0,0 0 0,1 0 0,-1 1 0,0-1 0,0 1 0,1 0 1,-1 0-1,0 0 0,0 0 0,5 3 0,-8-3 23,0-1-1,1 1 1,-1 0 0,0-1 0,0 1 0,0 0-1,0 0 1,0 0 0,0 0 0,0 0 0,0 0-1,0 0 1,0 0 0,-1 0 0,1 0 0,0 0-1,-1 0 1,1 1 0,-1-1 0,1 0-1,-1 0 1,0 1 0,1-1 0,-1 0 0,0 1-1,0-1 1,0 0 0,0 1 0,0-1 0,0 0-1,0 1 1,-1-1 0,1 0 0,0 1 0,-1-1-1,1 0 1,-1 0 0,1 1 0,-1-1 0,0 0-1,0 0 1,1 0 0,-1 0 0,0 0-1,-2 2 1,0 1 74,-1 0-1,0 0 0,-1 0 1,1 0-1,-1-1 1,1 1-1,-1-1 1,0-1-1,-10 5 0,11-5-143,0-1-1,0 0 1,-1 0-1,1 0 1,-1 0-1,1-1 1,-1 0-1,1 0 1,-1 0-1,1 0 1,-1-1-1,1 0 1,0 0-1,-1 0 1,1 0 0,0-1-1,-8-3 1,-4-8-192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1.971"/>
    </inkml:context>
    <inkml:brush xml:id="br0">
      <inkml:brushProperty name="width" value="0.035" units="cm"/>
      <inkml:brushProperty name="height" value="0.035" units="cm"/>
      <inkml:brushProperty name="color" value="#E71224"/>
    </inkml:brush>
  </inkml:definitions>
  <inkml:trace contextRef="#ctx0" brushRef="#br0">73 61 14995,'-3'2'148,"-1"0"-1,1 1 1,0-1 0,0 1-1,0 0 1,0 0 0,0 0-1,0 0 1,1 0-1,0 0 1,-1 1 0,1 0-1,-1 4 1,-4 5 229,2 0-1,-5 20 1,7-25-251,1-1 0,0 1 0,1 0 0,-1 0 1,2 0-1,-1 1 0,1-1 0,0 0 0,1 0 0,0 0 0,2 8 1,-3-15-106,0-1 1,0 1 0,1 0-1,-1-1 1,0 1-1,0 0 1,1-1 0,-1 1-1,0-1 1,1 1 0,-1-1-1,1 1 1,-1-1 0,1 1-1,-1-1 1,1 1 0,-1-1-1,1 1 1,-1-1 0,1 0-1,-1 1 1,1-1 0,0 0-1,-1 0 1,1 1 0,0-1-1,-1 0 1,1 0 0,1 0-1,-1 0 5,0-1 1,1 1-1,-1 0 0,0-1 0,1 0 0,-1 1 0,0-1 0,0 0 1,0 0-1,0 0 0,1 1 0,-1-1 0,1-2 0,3-3 73,1-1 0,-1 0 0,6-11 0,-2 1 80,0-1 1,9-29-1,-15 38-144,-1 0 0,1 0 0,-2 0 0,0-1-1,0 1 1,0 0 0,-2-16 0,1 24-27,0 0 0,0-1 0,-1 1 0,1 0-1,0-1 1,0 1 0,-1 0 0,1 0 0,-1-1 0,1 1 0,-1 0 0,0 0 0,1 0-1,-1 0 1,0 0 0,0 0 0,-1-2 0,1 3-3,1 0-1,-1-1 0,0 1 1,1 0-1,-1 0 1,0 0-1,1 0 1,-1 0-1,0-1 1,1 1-1,-1 1 1,0-1-1,1 0 1,-1 0-1,0 0 1,1 0-1,-1 0 1,1 0-1,-1 1 1,0-1-1,1 0 1,-1 1-1,1-1 1,-2 1-1,0 1 1,0 0 0,0 0-1,-1 0 1,1 0 0,1 0 0,-1 0-1,0 1 1,1-1 0,-1 1 0,1-1-1,-1 1 1,1 0 0,0-1 0,-1 5-1,2 12-276,0-19 250,0 1 1,0-1-1,1 0 0,-1 0 0,0 0 1,0 1-1,0-1 0,0 0 0,0 0 1,1 0-1,-1 0 0,0 1 1,0-1-1,0 0 0,0 0 0,1 0 1,-1 0-1,0 0 0,0 0 0,0 0 1,1 0-1,-1 0 0,0 1 0,0-1 1,1 0-1,-1 0 0,0 0 1,0 0-1,0 0 0,1 0 0,-1 0 1,0-1-1,0 1 0,1 0 0,-1 0 1,0 0-1,0 0 0,1 0 1,1-2-61,0 1 0,1-1 1,-1 0-1,0 0 0,0 0 1,-1 0-1,1 0 1,0 0-1,-1 0 0,3-4 1,12-26-246,1-13-120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2.472"/>
    </inkml:context>
    <inkml:brush xml:id="br0">
      <inkml:brushProperty name="width" value="0.035" units="cm"/>
      <inkml:brushProperty name="height" value="0.035" units="cm"/>
      <inkml:brushProperty name="color" value="#E71224"/>
    </inkml:brush>
  </inkml:definitions>
  <inkml:trace contextRef="#ctx0" brushRef="#br0">70 1 15451,'-30'127'2207,"20"-93"-1726,1 1 1,2 0-1,1 1 1,2 0-1,1 39 1,3-73-456,0-1-1,0 1 0,0-1 1,0 1-1,1 0 1,-1-1-1,0 1 1,1-1-1,0 0 1,-1 1-1,2 2 1,-1-4-20,-1 0 1,0 1 0,1-1 0,-1 1 0,1-1 0,-1 0 0,1 1 0,-1-1 0,1 0 0,-1 0 0,1 1 0,-1-1 0,1 0 0,-1 0 0,1 0 0,0 0 0,-1 1 0,1-1 0,-1 0 0,1 0 0,-1 0 0,2 0 0,1-1-24,0 0 1,-1 0-1,1 0 0,0-1 1,0 1-1,-1-1 0,1 1 1,0-1-1,-1 0 0,4-3 1,14-14-263,31-25-301,-46 41 511,-1 0 0,1 0-1,0 0 1,0 0-1,0 1 1,0 0 0,0 0-1,11-3 1,-15 5 71,0 0 1,0 0 0,0 0-1,0 0 1,0 0 0,0 0-1,0 0 1,0 0 0,0 1-1,0-1 1,0 0 0,0 1 0,0-1-1,0 1 1,0-1 0,0 1-1,0-1 1,0 1 0,0-1-1,-1 1 1,1 0 0,0 0-1,0-1 1,-1 1 0,1 0-1,0 0 1,-1 0 0,1 0-1,-1 0 1,0 0 0,1 0-1,-1 0 1,1 0 0,-1 0-1,0 0 1,0 0 0,0 2-1,1 2 88,0 0 0,-1 1-1,0-1 1,-1 1 0,1-1 0,-2 6-1,-1 3 196,-1-1-1,0 0 1,-1 0 0,0 0-1,-14 22 1,15-29-188,0 1 0,0-1 0,0-1 0,-1 1 0,0-1 0,0 1 1,0-1-1,-1-1 0,0 1 0,0-1 0,0 0 0,-13 6 0,18-10-132,0 1 0,-1-1 0,1 1 0,-1-1 0,1 0-1,-1 1 1,1-1 0,0 0 0,-1 0 0,1 0 0,-1 0 0,1-1-1,-1 1 1,1 0 0,-1 0 0,1-1 0,0 1 0,-1-1 0,1 0 0,-1 1-1,1-1 1,-2-1 0,2 0-6,-1 1 0,0-1 0,0 0 1,1-1-1,-1 1 0,1 0 0,-1 0 0,1-1 0,0 1 0,0-1 0,-1-4 0,-5-18-269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0.136"/>
    </inkml:context>
    <inkml:brush xml:id="br0">
      <inkml:brushProperty name="width" value="0.025" units="cm"/>
      <inkml:brushProperty name="height" value="0.025" units="cm"/>
    </inkml:brush>
  </inkml:definitions>
  <inkml:trace contextRef="#ctx0" brushRef="#br0">42 1 3171,'0'0'18369,"-7"5"-17776,-16 20 89,22-25-652,0 1 0,0 0 0,1 0 0,-1 0 1,0 0-1,0 0 0,0 0 0,1 0 0,-1 0 1,1 0-1,-1 0 0,1 0 0,-1 0 0,1 1 1,0-1-1,-1 0 0,1 0 0,0 1 0,0-1 1,0 0-1,0 0 0,0 0 0,0 1 0,0-1 0,0 0 1,1 0-1,-1 0 0,0 1 0,1-1 0,-1 0 1,1 0-1,0 0 0,1 2 0,1-1 4,0-1 0,0 1-1,1-1 1,-1 0 0,1 0-1,-1 0 1,1-1 0,0 1 0,-1-1-1,1 0 1,-1 0 0,1 0-1,4-1 1,49-10 204,-18-7-184,-32 14-209,0 0 0,1 0 0,0 1 1,0 0-1,0 0 0,0 1 0,0 0 0,10 0 0,-17 3 132,0 0-1,0-1 1,0 1-1,0 1 1,1-1-1,-1 0 1,-1 0 0,1 0-1,0 0 1,0 1-1,0-1 1,-1 0-1,1 1 1,-1-1-1,1 1 1,-1-1-1,1 1 1,-1-1-1,0 1 1,0-1 0,0 3-1,10 22 44,-7-24-8,-1 0-1,1 0 1,0 0 0,0 0-1,-1-1 1,1 0 0,0 1-1,1-1 1,-1 0 0,0-1 0,0 1-1,0 0 1,0-1 0,1 0-1,-1 1 1,0-2 0,0 1 0,1 0-1,-1 0 1,0-1 0,0 0-1,0 0 1,0 0 0,0 0-1,4-2 1,9-4 36,-1 0 0,-1-1 1,22-15-1,-30 19-59,6-6 34,-8 7-59,-1 1 0,1-1 0,0 0 0,0 1-1,0 0 1,8-3 0,-11 46-434,-1-40 498,0 1 0,0 0 0,0 0 1,0 0-1,0-1 0,0 1 0,1 0 0,-1 0 0,0-1 0,1 1 0,0 0 0,-1-1 0,1 1 0,0-1 0,0 1 0,0-1 0,0 1 1,0-1-1,0 0 0,0 1 0,0-1 0,1 0 0,-1 0 0,1 0 0,-1 0 0,0 0 0,4 2 0,0-2 15,-1 0-1,1 0 1,0-1 0,0 1-1,0-1 1,0 0-1,0 0 1,0-1 0,6 0-1,-8 0-137,1 0 1,-1 0-1,1 0 0,-1 0 1,0-1-1,1 1 0,-1-1 0,0 0 1,0 0-1,0 0 0,0 0 1,-1-1-1,4-2 0,13-26-4045,-12 5-1647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2.973"/>
    </inkml:context>
    <inkml:brush xml:id="br0">
      <inkml:brushProperty name="width" value="0.035" units="cm"/>
      <inkml:brushProperty name="height" value="0.035" units="cm"/>
      <inkml:brushProperty name="color" value="#E71224"/>
    </inkml:brush>
  </inkml:definitions>
  <inkml:trace contextRef="#ctx0" brushRef="#br0">1 117 11538,'1'1'201,"1"0"0,0 0 0,-1 0 0,1 0 0,0-1 0,0 1 0,0-1 0,0 1 0,-1-1 0,1 0 0,0 0 0,0 0 0,0 0 0,0 0 0,0 0 0,0 0 0,0-1-1,1 0 1,0 0 43,0-1 1,0 0-1,0 0 0,0 0 0,0 0 0,-1-1 0,1 1 0,-1-1 0,3-3 0,1-2-86,0 1-1,0-1 0,-1 0 1,0 0-1,-1 0 0,0-1 1,0 0-1,-1 0 0,3-9 1,-6 18-151,0-1-1,0 1 1,0 0 0,0 0 0,0 0-1,0 0 1,0 0 0,0 0 0,0 0-1,0 0 1,1-1 0,-1 1 0,0 0-1,0 0 1,0 0 0,0 0 0,0 0 0,0 0-1,0-1 1,0 1 0,0 0 0,-1 0-1,1 0 1,0 0 0,0 0 0,0 0-1,0 0 1,0 0 0,0-1 0,0 1-1,0 0 1,0 0 0,0 0 0,0 0 0,0 0-1,0 0 1,0 0 0,-1 0 0,1 0-1,0 0 1,0-1 0,0 1 0,0 0-1,0 0 1,0 0 0,0 0 0,0 0-1,-1 0 1,1 0 0,0 0 0,0 0 0,0 0-1,0 0 1,-8 6 190,-5 9 50,1 6 10,0 1-1,2 1 1,0-1 0,1 1-1,2 1 1,0 0-1,-6 44 1,13-65-224,0 1 0,0-1-1,0 0 1,0 0 0,0 1 0,1-1 0,-1 0 0,2 4 0,-1-6-24,-1-1 0,0 1 0,1 0 1,-1 0-1,1-1 0,-1 1 0,1 0 0,-1-1 1,1 1-1,0 0 0,-1-1 0,1 1 0,0-1 1,-1 1-1,1-1 0,0 1 0,0-1 0,-1 0 0,1 1 1,0-1-1,0 0 0,0 0 0,-1 1 0,1-1 1,0 0-1,0 0 0,0 0 0,0 0 0,0 0 1,0 0-1,-1 0 0,1-1 0,0 1 0,0 0 0,0 0 1,0-1-1,5-1 15,-1 0 0,0-1 0,0 0 0,0 0 0,0 0 1,-1 0-1,1-1 0,-1 1 0,5-7 0,38-45-36,-25 28-61,10-13-40,-18 21-26,1 1 0,1 0-1,32-28 1,-47 45 128,0 0-1,0 0 0,0 0 0,0 1 0,0-1 0,0 0 1,1 1-1,-1-1 0,0 1 0,0-1 0,0 1 0,1 0 0,-1-1 1,0 1-1,0 0 0,1 0 0,-1 0 0,0 0 0,0 0 1,1 0-1,-1 0 0,0 1 0,2-1 0,-1 1 9,-1 0 1,0 0-1,1 0 0,-1 1 0,0-1 0,0 0 1,0 0-1,0 0 0,0 1 0,0-1 0,-1 1 1,1-1-1,0 1 0,-1-1 0,2 4 0,0 6 60,0 0 0,0 0 0,-1 24-1,-1-31-31,1 12 40,0-11-109,0 0 0,-1 1 0,0-1 0,-1 0-1,1 0 1,-2 6 0,-3-29-148,1-7 43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4.580"/>
    </inkml:context>
    <inkml:brush xml:id="br0">
      <inkml:brushProperty name="width" value="0.035" units="cm"/>
      <inkml:brushProperty name="height" value="0.035" units="cm"/>
      <inkml:brushProperty name="color" value="#E71224"/>
    </inkml:brush>
  </inkml:definitions>
  <inkml:trace contextRef="#ctx0" brushRef="#br0">0 3856 10970,'46'-40'1447,"0"2"-1,3 1 1,57-31 0,-12 7-688,24-18-260,240-172 451,-230 150-269,237-141-1,-74 68 41,-127 73-603,229-90 139,-305 152-58,86-33 88,59-27-170,-179 72-61,0-2-1,58-43 0,-25 9 46,278-182 109,-53 84-195,156-92 164,47-38-102,-290 170-26,101-42-41,-116 61-7,820-390 488,-999 479-465,48-21 55,-1-3 0,94-61 0,-150 79-331,-21 18 244,0 0 0,-1 0 0,1 1 1,-1-1-1,1 0 0,-1 0 0,0 0 1,1 0-1,-1 0 0,0 0 0,0 0 1,1 0-1,-1 0 0,0 0 0,0 0 1,0 0-1,0 0 0,0 0 1,-1 0-1,1 0 0,0 0 0,0 0 1,-1 0-1,1 0 0,-1 0 0,0-2 1,-11-11-94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5.091"/>
    </inkml:context>
    <inkml:brush xml:id="br0">
      <inkml:brushProperty name="width" value="0.035" units="cm"/>
      <inkml:brushProperty name="height" value="0.035" units="cm"/>
      <inkml:brushProperty name="color" value="#E71224"/>
    </inkml:brush>
  </inkml:definitions>
  <inkml:trace contextRef="#ctx0" brushRef="#br0">168 25 13891,'8'-9'595,"7"-6"2238,-13 18-1346,-8 14-417,-46 101 1479,-8 19-1969,50-111-647,-12 28-532,-21 85-1,53-194-56,-1 13 201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5.641"/>
    </inkml:context>
    <inkml:brush xml:id="br0">
      <inkml:brushProperty name="width" value="0.035" units="cm"/>
      <inkml:brushProperty name="height" value="0.035" units="cm"/>
      <inkml:brushProperty name="color" value="#E71224"/>
    </inkml:brush>
  </inkml:definitions>
  <inkml:trace contextRef="#ctx0" brushRef="#br0">123 1 14947,'5'15'1505,"-1"7"-1049,-1 5-72,1 5 616,5 3-368,-2 4 24,4 0-120,1 0-48,1-6-152,-2-2-175,-1-7-426,-3-3-295,-7-7 1673,-4-3-1145,-9-6 24,-4-4 0</inkml:trace>
  <inkml:trace contextRef="#ctx0" brushRef="#br0" timeOffset="1">10 283 16604,'-8'-14'1480,"6"1"-1000,4-2-240,9 4 560,6-1-160,10 1-256,6-3-152,6-2-520,7 0-280,4-2 448,3-5-56,3-3-104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6.158"/>
    </inkml:context>
    <inkml:brush xml:id="br0">
      <inkml:brushProperty name="width" value="0.035" units="cm"/>
      <inkml:brushProperty name="height" value="0.035" units="cm"/>
      <inkml:brushProperty name="color" value="#E71224"/>
    </inkml:brush>
  </inkml:definitions>
  <inkml:trace contextRef="#ctx0" brushRef="#br0">123 385 17812,'-13'13'820,"-54"65"1878,61-70-2521,1 0-1,0 0 0,0 1 1,1 0-1,0 0 0,0 0 0,1 0 1,-3 12-1,6-20-174,0 0-1,0 0 1,0 0 0,0 0-1,-1 0 1,1 0 0,1 0-1,-1 0 1,0 0 0,0 0-1,0 0 1,0 0 0,1 0-1,-1 0 1,1 0 0,-1 0 0,0 0-1,1 0 1,0 0 0,-1 0-1,1 0 1,0-1 0,-1 1-1,1 0 1,0 0 0,0-1-1,-1 1 1,1 0 0,0-1-1,0 1 1,0-1 0,0 1 0,0-1-1,0 0 1,0 1 0,0-1-1,0 0 1,0 0 0,0 1-1,0-1 1,0 0 0,2 0-1,6 0-142,0 0 1,0 0-1,1-1 0,9-3 0,-2 2 3,-3 0 71,0 1-1,0 1 0,0 0 1,0 1-1,0 0 0,-1 1 1,1 1-1,0 0 1,-1 1-1,19 8 0,-31-12 98,1 1-1,-1 0 1,0-1-1,1 1 1,-1 0-1,0 0 1,0 0-1,1 0 1,-1 0-1,0 0 0,0 0 1,0 0-1,0 0 1,0 0-1,-1 1 1,1-1-1,0 0 1,-1 1-1,1-1 1,0 0-1,-1 1 1,0-1-1,1 1 1,-1-1-1,0 1 1,0-1-1,0 1 1,0-1-1,0 1 1,0-1-1,0 1 0,0-1 1,-1 1-1,1-1 1,0 0-1,-1 1 1,1-1-1,-1 1 1,0-1-1,1 0 1,-1 0-1,0 1 1,-1 0-1,-4 6 172,0-1-1,-1 1 0,1-2 1,-1 1-1,-11 7 0,-1 1 280,-30 17-1,44-29-538,0 0 0,0-1-1,-1 1 1,0-1 0,1 0 0,-1 0 0,0-1 0,0 0 0,0 0 0,0 0 0,-9 0 0,13-2 9,1 1 0,-1-1 0,0 1 0,0-1 0,1 0 0,-1 0 0,1 0 0,-1 0 0,1 0 0,-1 0 0,1 0 0,-1 0 0,1 0 0,0-1 0,0 1 0,0 0 0,-1-1 0,1 1 0,1-1 0,-1 0 0,0 1 0,0-1 0,1 0 0,-1 1 0,1-1 0,-1 0 0,1 0 0,0 1 0,-1-1 0,1 0 0,0 0 0,1-3 0,0-25-487</inkml:trace>
  <inkml:trace contextRef="#ctx0" brushRef="#br0" timeOffset="1">403 0 18836,'11'13'1592,"-9"13"-951,-2 4-201,2 12 528,-1 2-224,4 6-16,0 1-72,1-4-264,0-1-368,-1-12 48,6-7-48,-6-22-64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7.914"/>
    </inkml:context>
    <inkml:brush xml:id="br0">
      <inkml:brushProperty name="width" value="0.035" units="cm"/>
      <inkml:brushProperty name="height" value="0.035" units="cm"/>
      <inkml:brushProperty name="color" value="#E71224"/>
    </inkml:brush>
  </inkml:definitions>
  <inkml:trace contextRef="#ctx0" brushRef="#br0">138 76 13939,'-4'0'180,"-1"0"0,1 1 0,0 0 1,-1 0-1,1 0 0,0 0 0,0 1 0,0 0 1,0 0-1,0 0 0,1 0 0,-1 0 0,0 1 0,1 0 1,0-1-1,-1 1 0,1 0 0,1 1 0,-1-1 0,0 1 1,1-1-1,-1 1 0,1 0 0,-1 4 0,-6 9 31,2 2 0,1-1 0,-9 38 0,11-37-155,0 1-1,2 0 1,0 0 0,1 0 0,1 0 0,1 0 0,4 20 0,-6-39-49,2 1 0,-1-1 1,0 1-1,0-1 0,0 0 1,1 1-1,-1-1 1,1 1-1,-1-1 0,1 0 1,-1 0-1,1 1 0,0-1 1,0 0-1,0 0 1,-1 0-1,1 1 0,0-1 1,0 0-1,1 0 0,0 0 1,-1-1-2,0 0 0,0 0 0,0 0 0,0 0 0,0-1 0,0 1 0,-1 0 0,1-1 0,0 1 0,0-1 0,0 1 0,-1-1 0,1 1 0,0-1 0,0 0 0,-1 1 0,1-1 0,-1 0 0,1 0 0,0 1 0,-1-1 0,1-2 0,5-7 34,0 0 1,-1-1 0,6-18-1,-1-3 65,-1-1-1,-1 0 0,-2 0 0,-1-1 1,0-54-1,-7 76 72,0 19 30,-2 23 25,3-11-150,1 0-1,0 0 0,2 0 1,0-1-1,1 1 1,9 30-1,-11-48-72,-1 0 0,0 1-1,1-1 1,-1 0 0,0-1 0,1 1 0,-1 0-1,1 0 1,0 0 0,-1 0 0,1 0 0,0 0-1,-1-1 1,1 1 0,0 0 0,0 0 0,0-1-1,0 1 1,0-1 0,0 1 0,-1-1 0,1 1-1,0-1 1,2 1 0,-2-1 0,0-1 1,0 1-1,0 0 0,1-1 0,-1 1 1,0-1-1,0 1 0,0-1 0,0 0 1,0 1-1,0-1 0,-1 0 1,1 0-1,0 1 0,0-1 0,0 0 1,-1 0-1,2-1 0,4-8 34,-1 1 0,0-1 0,6-15-1,-10 22-37,44-134 223,-29 84-234,-14 48-24,0 6 7,0 14-9,0 36 1,-2-32 18,1-14 14,-1 8 6,0 0-1,2-1 1,-1 1 0,8 23-1,-9-35 1,0-1 0,0 1-1,0 0 1,1 0-1,-1-1 1,0 1 0,1 0-1,-1 0 1,0-1-1,1 1 1,-1 0-1,1-1 1,-1 1 0,1-1-1,-1 1 1,1 0-1,-1-1 1,1 1-1,0-1 1,-1 1 0,1-1-1,0 0 1,-1 1-1,1-1 1,0 0 0,0 0-1,0 1 1,-1-1-1,1 0 1,1 0-1,-1 0 8,1-1 0,-1 1 0,1-1 0,-1 0-1,1 1 1,-1-1 0,0 0 0,1 0 0,-1 0 0,0 0-1,0 0 1,0 0 0,0-1 0,1 0 0,6-8 60,-2 0 1,1 0 0,4-11 0,24-60 279,11-20 0,-45 99-348,0 1-1,-1 0 0,1-1 0,0 1 0,0 0 0,0 0 0,-1 0 0,1 0 0,1-1 1,-1 1-1,0 0 0,2-1 0,-3 2-3,0 0 0,1 0 0,-1 0 0,0 0 0,1 0 1,-1 0-1,0 1 0,0-1 0,1 0 0,-1 0 0,0 0 0,1 0 0,-1 0 0,0 0 1,0 1-1,0-1 0,1 0 0,-1 0 0,0 0 0,0 1 0,0-1 0,1 0 0,-1 0 1,0 1-1,0-1 0,0 0 0,0 0 0,0 1 0,1-1 0,-1 0 0,0 1 0,0-1 1,0 0-1,0 0 0,0 1 0,0-1 0,2 43 41,-1-33-40,-1 14 6,-1-15-7,1 1 0,0-1 0,1 0-1,0 0 1,0 1 0,5 12-1,-6-22-23,0 0-1,0-1 0,0 1 0,0 0 1,0 0-1,0 0 0,1 0 0,-1 0 0,0 0 1,0 0-1,0 0 0,0 0 0,0 0 0,0-1 1,0 1-1,1 0 0,-1 0 0,0 0 0,0 0 1,0 0-1,0 0 0,0 0 0,0 0 1,1 0-1,-1 0 0,0 0 0,0 0 0,0 0 1,0 0-1,0 0 0,1 0 0,-1 0 0,0 0 1,0 0-1,0 1 0,0-1 0,0 0 0,0 0 1,0 0-1,1 0 0,-1 0 0,0 0 1,0 0-1,0 0 0,0 0 0,0 0 0,0 1 1,0-1-1,0 0 0,0 0 0,0 0 0,2-12-260,-3 2-8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8.695"/>
    </inkml:context>
    <inkml:brush xml:id="br0">
      <inkml:brushProperty name="width" value="0.035" units="cm"/>
      <inkml:brushProperty name="height" value="0.035" units="cm"/>
      <inkml:brushProperty name="color" value="#E71224"/>
    </inkml:brush>
  </inkml:definitions>
  <inkml:trace contextRef="#ctx0" brushRef="#br0">168 54 15219,'0'-3'254,"0"1"0,1-1 0,-1 0-1,0 0 1,0 0 0,0 0 0,-1 0 0,1 0-1,-1 0 1,0 0 0,0 0 0,0 1-1,-2-6 1,3 8-173,-1-1 0,1 0 0,-1 1-1,1-1 1,-1 1 0,0-1 0,1 1-1,-1-1 1,0 1 0,1-1 0,-1 1 0,0-1-1,1 1 1,-1 0 0,0-1 0,0 1-1,0 0 1,1 0 0,-1 0 0,-1 0 0,0 0 9,0 0 1,1 0-1,-1 1 1,0-1-1,1 1 1,-1-1 0,0 1-1,1-1 1,-1 1-1,0 0 1,1 0-1,-1 0 1,-1 1 0,-2 3-31,0 0 0,1 0 1,-1 0-1,1 0 0,0 1 0,0 0 1,0 0-1,1 0 0,0 0 1,0 0-1,1 1 0,-1-1 0,1 1 1,1 0-1,-1-1 0,0 10 1,0 7 91,1 0 1,1 0-1,5 36 1,-2-27-12,2 0 1,2-1-1,1 0 1,1 0-1,2-1 1,0 0-1,2-1 1,2-1-1,30 47 1,-75-101 40,-45-39-32,-10-9-34,85 74-114,-1 0 1,1 0-1,0-1 1,0 1-1,0 0 1,-1 0 0,1 0-1,0-1 1,0 1-1,0 0 1,-1 0-1,1-1 1,0 1-1,0 0 1,0 0-1,0-1 1,0 1-1,0 0 1,0 0 0,-1-1-1,1 1 1,0 0-1,0-1 1,0 1-1,0 0 1,0-1-1,0 1 1,1 0-1,-1 0 1,0-1 0,0 1-1,0 0 1,0 0-1,0-1 1,12-4 74,25 3-35,-25 1-106,0 0-41,0-1 1,-1 0-1,1-1 1,-1-1-1,0 0 1,0 0-1,0-1 1,-1 0-1,1-1 1,-1 0-1,-1-1 0,1 0 1,-1 0-1,0-1 1,13-15-1,6-14-228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9.255"/>
    </inkml:context>
    <inkml:brush xml:id="br0">
      <inkml:brushProperty name="width" value="0.035" units="cm"/>
      <inkml:brushProperty name="height" value="0.035" units="cm"/>
      <inkml:brushProperty name="color" value="#E71224"/>
    </inkml:brush>
  </inkml:definitions>
  <inkml:trace contextRef="#ctx0" brushRef="#br0">103 1 15123,'0'0'66,"1"0"0,-1 0 0,1 0 0,-1 0 0,1 0-1,-1 0 1,1 0 0,-1 0 0,1 0 0,-1 0 0,1 0 0,-1 0 0,1 0-1,-1 0 1,1 1 0,-1-1 0,1 0 0,-1 0 0,0 1 0,1-1 0,-1 0-1,1 0 1,-1 1 0,0-1 0,1 0 0,-1 1 0,0-1 0,1 1 0,-1-1-1,0 1 1,0-1 0,1 0 0,-1 1 0,0-1 0,0 1 0,0-1 0,0 1-1,0-1 1,0 1 0,1-1 0,-1 1 0,0-1 0,0 1 0,-1-1 0,1 1-1,-6 30 807,3-19-49,-84 399 2410,84-398-3197,-1 19-357,4-33 281,0 1-1,0 0 1,0 0 0,0 0-1,0 0 1,0 0-1,0 0 1,0 0 0,0 0-1,0 0 1,0 0-1,0 0 1,0 0 0,0 0-1,0 0 1,3-17-713,23-211-4766,-15 76 4996,-9 146 2138,2 16-719,4 25-50,-7-28-531,81 273 418,-81-279-865,0 0 1,-1 0-1,0 1 0,1-1 0,-1 0 0,0 1 1,0-1-1,1 0 0,-1 1 0,0-1 0,0 0 1,-1 3-1,1-4 76,0 0 0,0 0 0,0 1 0,-1-1 0,1 0 0,0 0 0,0 0 0,0 0 0,-1 1 0,1-1 0,0 0 0,0 0 0,-1 0 0,1 0 0,0 0 0,0 0 0,-1 1 0,1-1 0,0 0 0,0 0 0,-1 0 1,1 0-1,0 0 0,0 0 0,-1 0 0,1 0 0,0 0 0,-1 0 0,1-1 0,0 1 0,0 0 0,-1 0 0,1 0 0,0 0 0,-1 0 0,-29-20-2182,25 16 2419,4 4-180,-58-48 1506,52 42-891,1 0 0,0 0 0,0-1-1,1 0 1,0 0 0,-7-12 0,12 18-559,-1 1 0,1-1 1,0 1-1,0-1 0,-1 0 1,1 1-1,0-1 0,0 1 0,0-1 1,0 1-1,0-1 0,0 1 1,0-1-1,0 1 0,0-1 1,0 0-1,0 1 0,0-1 1,0 1-1,1-1 0,-1 1 1,0-1-1,0 1 0,1-1 1,-1 1-1,0-1 0,1 1 1,-1-1-1,0 1 0,1 0 1,-1-1-1,1 1 0,-1 0 1,0-1-1,1 1 0,-1 0 1,1-1-1,-1 1 0,1 0 1,-1 0-1,2-1 0,30-5-714,-9 1-221,-15 2 726,0 0 0,-1-1 0,0 0 1,10-8-1,9-10-375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49.644"/>
    </inkml:context>
    <inkml:brush xml:id="br0">
      <inkml:brushProperty name="width" value="0.035" units="cm"/>
      <inkml:brushProperty name="height" value="0.035" units="cm"/>
      <inkml:brushProperty name="color" value="#E71224"/>
    </inkml:brush>
  </inkml:definitions>
  <inkml:trace contextRef="#ctx0" brushRef="#br0">45 0 15843,'-18'38'3121,"15"-26"-2730,-2 1-198,0 1-1,1-1 1,1 1 0,1-1-1,0 1 1,0 0 0,2 28-1,0-41-191,0 0-1,0 0 0,1-1 1,-1 1-1,0 0 0,1 0 1,-1-1-1,0 1 0,1 0 1,-1 0-1,1-1 0,-1 1 1,1 0-1,-1-1 0,1 1 1,0-1-1,-1 1 0,1-1 1,0 1-1,-1-1 0,1 1 1,0-1-1,0 0 0,-1 1 1,1-1-1,0 0 0,0 0 0,0 0 1,-1 1-1,1-1 0,0 0 1,0 0-1,0 0 0,0 0 1,1-1-1,35-7-111,-22 4 78,-10 3 23,-1 1-1,1-1 1,-1 1-1,1 0 0,-1 0 1,0 0-1,1 0 0,-1 1 1,1 0-1,-1 0 0,0 0 1,1 1-1,-1-1 1,6 4-1,-7-3 19,-1 0 1,0 0-1,1 0 1,-1 0-1,0 0 1,0 1-1,0-1 1,-1 1-1,1-1 1,-1 1-1,1-1 1,-1 1-1,0 0 1,0 0-1,0 0 1,0 0-1,-1 0 1,1 0-1,-1 0 1,0 0-1,1 0 1,-2 5-1,0 2 76,0-1 1,-1 1-1,0 0 0,-1-1 0,0 1 0,0-1 0,-1 0 0,-7 13 0,4-11 44,0 1 1,-1-2-1,0 1 1,0-1-1,-17 16 0,23-24-143,0 0-1,-1-1 1,1 1-1,-1-1 0,1 1 1,-1-1-1,1 0 1,-1 0-1,0 0 0,0 0 1,1 0-1,-1-1 0,-3 1 1,5-1 6,-1 0 0,1 0 0,-1 0 1,1-1-1,0 1 0,-1 0 0,1 0 0,0-1 0,-1 1 1,1-1-1,0 0 0,-1 1 0,1-1 0,0 0 0,0 0 1,0 0-1,0 1 0,0-1 0,0 0 0,0 0 0,0-1 1,0 1-1,0 0 0,0 0 0,1 0 0,-1-1 0,0 1 0,0-2 1,-6-32-136,4-9-48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50.175"/>
    </inkml:context>
    <inkml:brush xml:id="br0">
      <inkml:brushProperty name="width" value="0.035" units="cm"/>
      <inkml:brushProperty name="height" value="0.035" units="cm"/>
      <inkml:brushProperty name="color" value="#E71224"/>
    </inkml:brush>
  </inkml:definitions>
  <inkml:trace contextRef="#ctx0" brushRef="#br0">0 0 19892,'6'16'1481,"-3"7"-1129,-2 0-144,5 6 480,1-1-344,1 1-72,2-2-48,-2-5-648,-2-4 240,-8-6 128,-3-1-104,-8-6-40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0.512"/>
    </inkml:context>
    <inkml:brush xml:id="br0">
      <inkml:brushProperty name="width" value="0.025" units="cm"/>
      <inkml:brushProperty name="height" value="0.025" units="cm"/>
    </inkml:brush>
  </inkml:definitions>
  <inkml:trace contextRef="#ctx0" brushRef="#br0">0 1 16303,'0'0'6631,"68"26"-9290,-43-24-2562,4-1-3555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53.117"/>
    </inkml:context>
    <inkml:brush xml:id="br0">
      <inkml:brushProperty name="width" value="0.035" units="cm"/>
      <inkml:brushProperty name="height" value="0.035" units="cm"/>
      <inkml:brushProperty name="color" value="#E71224"/>
    </inkml:brush>
  </inkml:definitions>
  <inkml:trace contextRef="#ctx0" brushRef="#br0">10 98 15699,'-7'-9'1508,"5"17"-800,2 22-47,2-12-567,1 0 1,0 0-1,1 0 1,1 0-1,1-1 1,11 23-1,-17-39-90,1 1-1,0 0 0,0 0 0,0-1 0,0 1 0,0-1 1,1 1-1,-1-1 0,0 1 0,1-1 0,-1 0 0,0 0 0,1 0 1,0 0-1,-1 0 0,1 0 0,0 0 0,2 0 0,-3 0 0,0-1 0,1-1-1,-1 1 1,1 0-1,-1 0 1,1 0-1,-1-1 1,0 1-1,1-1 1,-1 1 0,0-1-1,1 1 1,-1-1-1,0 0 1,0 0-1,0 0 1,0 0 0,1 0-1,-1 0 1,0 0-1,-1 0 1,1 0-1,0 0 1,1-2-1,8-13 96,-1-1 0,-1 1 0,0-2-1,-1 1 1,-1-1 0,7-34 0,7-20 1501,-20 84-1232,1-1 1,0 1 0,3 13 0,-3-21-300,12 51 172,-12-51-231,0 0 0,1 0 1,0 0-1,0-1 0,0 1 1,0-1-1,0 1 0,1-1 1,-1 0-1,1 0 0,4 4 1,-5-6-5,-1 0-1,0 0 1,0-1 0,1 1 0,-1 0 0,0-1 0,1 1 0,-1-1 0,1 0 0,-1 1 0,0-1-1,1 0 1,-1 0 0,1 0 0,-1 0 0,1 0 0,-1 0 0,1 0 0,1-1 0,1 0 2,-1-1 0,0 1 1,0-1-1,0 1 1,0-1-1,0 0 1,-1 0-1,4-3 1,3-4 13,0-1-1,0 1 1,8-15 0,-17 23-20,21-34 53,-18 28-47,0 0 0,1 1 0,0-1 0,0 1 0,1 0 0,-1 0 0,1 1 0,0-1 0,10-6 0,-14 11-6,0 1 1,-1-1-1,1 1 0,0-1 0,0 1 0,0-1 1,0 1-1,0 0 0,1 0 0,-1-1 1,0 1-1,0 0 0,0 0 0,0 0 1,0 0-1,0 0 0,0 1 0,0-1 0,0 0 1,0 0-1,0 1 0,0-1 0,0 0 1,0 1-1,0-1 0,0 1 0,0 0 1,0-1-1,0 1 0,0 0 0,-1-1 0,1 1 1,0 0-1,-1 0 0,1 0 0,0-1 1,0 3-1,3 3 8,0 1 0,-1 0 0,0 0 0,3 10 0,-2-3 6,4 6 14,8 22 30,-15-40-46,0 1-1,1 0 0,0 0 1,-1-1-1,1 1 0,0-1 1,0 0-1,0 1 0,0-1 1,4 3-1,-5-5-8,1 1 1,-1-1 0,0 1-1,0-1 1,0 0 0,0 0-1,0 1 1,0-1 0,0 0-1,1 0 1,-1 0-1,0 0 1,0 0 0,0 0-1,0 0 1,0-1 0,1 1-1,-1 0 1,0-1 0,0 1-1,0-1 1,0 1-1,0-1 1,0 1 0,0-1-1,0 0 1,0 1 0,-1-1-1,1 0 1,0 0-1,0 0 1,0 0 0,0-1-1,4-4 14,-1 0 0,0 0 0,6-13 0,-10 17-15,65-150 126,-64 152-130,-1-1 0,0 1-1,0-1 1,1 0 0,-1 1-1,0-1 1,1 1 0,-1-1-1,0 1 1,1-1 0,-1 1 0,1-1-1,-1 1 1,1-1 0,-1 1-1,1 0 1,-1-1 0,1 1-1,0 0 1,-1-1 0,2 1-1,-2 0 2,1 0-1,-1 0 1,1 1-1,-1-1 0,0 0 1,1 0-1,-1 1 0,0-1 1,1 0-1,-1 1 1,0-1-1,1 1 0,-1-1 1,0 0-1,1 1 0,-1-1 1,0 1-1,0-1 1,0 1-1,0-1 0,1 0 1,-1 2-1,7 36-9,-6-28 5,1 6-10,6 23-856,1-56-1573,-5-2 1891,0-6-199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53.560"/>
    </inkml:context>
    <inkml:brush xml:id="br0">
      <inkml:brushProperty name="width" value="0.035" units="cm"/>
      <inkml:brushProperty name="height" value="0.035" units="cm"/>
      <inkml:brushProperty name="color" value="#E71224"/>
    </inkml:brush>
  </inkml:definitions>
  <inkml:trace contextRef="#ctx0" brushRef="#br0">99 321 11859,'0'-1'73,"0"1"0,1 0 0,-1 0 1,0 0-1,0 0 0,0 0 0,1 0 1,-1-1-1,0 1 0,0 0 1,0 0-1,1 0 0,-1 0 0,0-1 1,0 1-1,0 0 0,0 0 0,1-1 1,-1 1-1,0 0 0,0 0 1,0 0-1,0-1 0,0 1 0,0 0 1,0-1-1,0 1 0,0 0 1,0 0-1,0-1 0,0 1 0,0 0 1,0 0-1,0-1 0,-9-4 2054,7 5-1807,0-1 0,0 1 0,-1 0 0,1-1 0,0 1 0,-1 0 1,1 1-1,-4-1 0,2 2-116,1 1 0,-1-1 0,1 1 0,0-1 0,-1 1 0,1 0 0,0 0 0,1 0 0,-1 1 0,0-1 0,1 1 0,0-1 0,0 1 0,0 0 0,0 0 0,-1 5 0,-2 5 35,1 0 0,0 0-1,-2 20 1,5-25-167,0 0-1,1 0 0,0 0 0,2 14 0,-2-22-63,0 0 0,0 0-1,1 1 1,-1-1 0,0 0-1,1 0 1,-1 0 0,1 1-1,0-1 1,-1 0-1,1 0 1,0 0 0,0 0-1,-1 0 1,1 0 0,0 0-1,2 1 1,-2-2-5,0 0 1,0 1-1,0-1 0,0 0 1,1 0-1,-1 0 0,0 0 1,0 0-1,0 0 0,0 0 1,1 0-1,-1-1 0,0 1 1,0 0-1,0-1 0,0 1 1,0-1-1,0 1 0,0-1 1,0 0-1,0 1 0,0-1 1,1-1-1,7-5 8,-1 0-1,-1-1 1,1 1 0,-1-2-1,-1 1 1,7-12 0,34-62 20,-34 57-22,10-17 25,-2-1 0,-1-1 1,-3-1-1,-2-1 1,12-58-1,-26 87 5,-1 17-39,0 0 1,0 0-1,0 0 1,0 0-1,0 0 1,0 0-1,0 0 1,0 0-1,0 0 1,0 0-1,0 0 1,0 0-1,0 1 1,0-1-1,0 0 1,-1 0-1,1 0 1,0 0-1,0 0 1,0 0-1,0 0 1,0 0 0,0 0-1,0 0 1,0 0-1,0 0 1,0 0-1,0 0 1,0 0-1,-1 0 1,1 0-1,0 0 1,0 0-1,0 0 1,0 0-1,0 0 1,0 0-1,0 0 1,0 0-1,0 0 1,0 0-1,0 0 1,0 0 0,-1 0-1,1 0 1,0 0-1,0 0 1,0 0-1,0-1 1,0 1-1,0 0 1,0 0-1,0 0 1,0 0-1,0 0 1,0 0-1,0 0 1,0 0-1,0 0 1,0 0-1,0 0 1,0 0-1,0 0 1,0-1 0,0 1-1,0 0 1,0 0-1,-12 28 24,3 17-234,1 0 0,3 0 1,0 77-1,5-114 164,0 0 0,0 1 0,0-1 1,1 0-1,1 0 0,0 0 0,0 0 0,3 8 1,7 3-170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54.608"/>
    </inkml:context>
    <inkml:brush xml:id="br0">
      <inkml:brushProperty name="width" value="0.035" units="cm"/>
      <inkml:brushProperty name="height" value="0.035" units="cm"/>
      <inkml:brushProperty name="color" value="#E71224"/>
    </inkml:brush>
  </inkml:definitions>
  <inkml:trace contextRef="#ctx0" brushRef="#br0">1 117 13283,'0'0'47,"0"-1"0,0 1 0,0 0 0,0-1 0,0 1 1,0 0-1,1 0 0,-1-1 0,0 1 0,0 0 0,0 0 0,1-1 0,-1 1 1,0 0-1,0 0 0,0 0 0,1-1 0,-1 1 0,0 0 0,1 0 0,-1 0 1,0 0-1,0 0 0,1-1 0,-1 1 0,0 0 0,1 0 0,-1 0 1,0 0-1,1 0 0,-1 0 0,0 0 0,1 0 0,-1 0 0,0 0 0,1 0 1,-1 1-1,0-1 0,1 0 0,-1 0 0,0 0 0,0 0 0,1 0 0,-1 0 1,0 1-1,0-1 0,1 0 0,-1 0 0,0 1 0,0-1 0,1 0 0,-1 0 1,0 1-1,0-1 0,0 0 0,0 0 0,1 1 0,-1-1 0,0 0 0,0 1 1,0-1-1,0 0 0,0 1 0,10 27 1242,-8-21-898,14 45 870,17 49 174,-27-86-1236,0 0 1,1-1 0,1 1-1,11 15 1,-17-28-181,-1 0 0,0 0 1,1 0-1,-1-1 1,1 1-1,-1 0 0,1-1 1,0 1-1,0-1 1,0 0-1,0 0 0,0 1 1,0-1-1,0 0 0,0-1 1,0 1-1,0 0 1,0-1-1,1 1 0,-1-1 1,0 0-1,3 1 1,-2-2-8,0 0 0,0 1 0,0-1 0,0-1 0,0 1 0,-1 0 0,1-1 0,0 1 0,-1-1 1,1 0-1,-1 0 0,0 0 0,1 0 0,2-4 0,5-7-40,0-1 1,0 0-1,-2-1 1,13-26-1,-6 4-363,-1-1 0,-2 0 0,-1-1 0,11-78 0,-22 89-229,0 28 612,0 0 1,-1 0 0,1 0-1,0 0 1,0 0-1,0 0 1,0 0 0,0 0-1,0 0 1,0 0 0,0 0-1,0 0 1,0 0 0,0 0-1,0 0 1,0 0 0,0 0-1,0 0 1,0 0-1,0 0 1,-1 0 0,1 0-1,0 0 1,0 0 0,0 0-1,0 0 1,0 0 0,0 0-1,0 0 1,0 0 0,0 0-1,0 0 1,0 0-1,0 0 1,0 0 0,0 0-1,0-1 1,0 1 0,0 0-1,0 0 1,0 0 0,0 0-1,0 0 1,0 0-1,0 0 1,0 0 0,0 0-1,0 0 1,0 0 0,0 0-1,0 0 1,0 0 0,0 0-1,-3 15-113,-3 79 1364,5 0-1,12 101 1,-2-38-418,5 56-2561,-9-237-235,-1 14 1301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7:59.839"/>
    </inkml:context>
    <inkml:brush xml:id="br0">
      <inkml:brushProperty name="width" value="0.035" units="cm"/>
      <inkml:brushProperty name="height" value="0.035" units="cm"/>
      <inkml:brushProperty name="color" value="#E71224"/>
    </inkml:brush>
  </inkml:definitions>
  <inkml:trace contextRef="#ctx0" brushRef="#br0">124 57 12195,'1'-4'471,"0"0"0,0 1 1,0-1-1,0 0 0,0 1 1,-1-1-1,0 0 0,0 0 1,0 0-1,-1-4 0,1 7-372,0 1 0,0-1-1,0 1 1,0-1-1,0 1 1,-1-1 0,1 1-1,0-1 1,0 1-1,-1-1 1,1 1 0,0 0-1,-1-1 1,1 1-1,0-1 1,-1 1-1,1 0 1,-1-1 0,1 1-1,0 0 1,-1 0-1,1-1 1,-1 1 0,1 0-1,-1 0 1,1 0-1,-1 0 1,0-1-1,-1 2-6,0-1 0,1 0 0,-1 1 0,0-1 0,1 1 0,-1-1 0,1 1-1,-1 0 1,0 0 0,1 0 0,-1 0 0,1 0 0,-2 2 0,-6 4 3,0 1 0,1 0 1,0 0-1,0 1 0,1 0 1,1 0-1,-1 1 0,1 0 1,1 0-1,0 0 0,0 1 1,1-1-1,-3 14 1,7-23-96,0 0 1,0 1 0,0-1 0,0 0 0,0 0 0,0 1-1,1-1 1,-1 0 0,0 0 0,1 1 0,-1-1-1,1 0 1,-1 0 0,1 0 0,0 0 0,-1 0 0,1 0-1,0 1 1,0-2 0,0 1 0,0 0 0,0 0 0,0 0-1,0 0 1,0-1 0,0 1 0,0 0 0,0-1 0,0 1-1,0-1 1,3 1 0,5 2-12,0 0-1,0-1 1,15 1 0,-2 1-14,-13-2-2,0 1 0,0 0 0,0 0 1,0 1-1,0 1 0,-1 0 0,0 0 1,11 9-1,-17-13 29,0 0 0,0 1 0,0-1 0,-1 1 0,1 0 0,-1-1 0,1 1 0,-1 0 0,0 0 0,0 0 0,1 0 0,-1 0 0,-1 0 0,1 0 0,0 1 0,0-1 0,-1 0 0,1 0 0,-1 1 0,0-1 1,0 0-1,0 1 0,0-1 0,0 0 0,0 0 0,-1 1 0,1-1 0,-1 0 0,1 0 0,-1 1 0,0-1 0,0 0 0,0 0 0,0 0 0,0 0 0,-1 0 0,1-1 0,-1 1 0,1 0 0,-3 2 0,-1 0 79,1 0 0,-1 0 0,0 0 0,0-1 0,0 0 0,0 0 0,0 0 1,-1-1-1,1 1 0,-1-1 0,0-1 0,0 1 0,0-1 0,0 0 0,0 0 0,-12-1 0,15 0-138,-1 0 0,1-1 0,-1 1 0,1-1 1,-1 0-1,1 0 0,0 0 0,-1 0 0,1 0 0,0-1 0,0 0 1,0 0-1,0 0 0,0 0 0,0 0 0,1 0 0,-1-1 0,1 1 1,-1-1-1,1 0 0,0 1 0,0-1 0,0 0 0,0-1 0,1 1 1,-1 0-1,1 0 0,0-1 0,-1-5 0,0 3-68,1-1-1,0 0 0,1 0 1,0 1-1,0-1 1,1-8-1,6-14-473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0.348"/>
    </inkml:context>
    <inkml:brush xml:id="br0">
      <inkml:brushProperty name="width" value="0.035" units="cm"/>
      <inkml:brushProperty name="height" value="0.035" units="cm"/>
      <inkml:brushProperty name="color" value="#E71224"/>
    </inkml:brush>
  </inkml:definitions>
  <inkml:trace contextRef="#ctx0" brushRef="#br0">51 347 13283,'32'13'3903,"-45"-37"-115,12 22-3718,0 0 0,0 1 0,0-1 0,-1 0 0,1 1 0,-1 0 0,1-1 0,-1 1 0,1 0 0,-1 0 0,0-1 0,0 2 0,1-1 0,-1 0 0,0 0 0,0 0 0,0 1 0,0-1 1,-3 0-1,3 2-51,1-1 0,-1 1 0,1-1 0,0 1 0,-1-1 0,1 1 0,0 0 0,-1 0 0,1-1 0,0 1 0,0 0 1,0 0-1,0 0 0,0 1 0,0-1 0,0 0 0,0 0 0,0 0 0,1 1 0,-1-1 0,0 0 0,1 1 0,-1-1 1,1 1-1,-1-1 0,1 1 0,0 2 0,-3 5 11,2 0 0,-1 0 0,1 14 0,1-20-25,0 0-1,0-1 0,0 1 1,0 0-1,0 0 1,1 0-1,0-1 0,-1 1 1,1 0-1,0 0 1,0-1-1,0 1 0,1-1 1,-1 1-1,3 2 1,-3-4-4,0-1 1,-1 1-1,1-1 1,0 0-1,0 1 1,0-1-1,0 0 1,0 1-1,0-1 1,1 0-1,-1 0 0,0 0 1,0 0-1,0 0 1,0 0-1,0 0 1,0 0-1,0 0 1,0-1-1,0 1 1,0 0-1,0-1 1,0 1-1,0-1 1,0 1-1,0-1 1,-1 1-1,1-1 1,0 0-1,0 1 1,1-2-1,25-27 14,-14 8-11,1 0 0,14-35 1,-2 4 0,-25 50-6,0 0 0,0 0 0,0 1 1,0-1-1,1 0 0,-1 1 0,0-1 1,1 1-1,-1-1 0,4-1 1,3 4-3,-1 12 10,2 50 36,-8-49-22,1 1 1,0 0 0,8 25 0,-10-40-21,0 1 0,0-1 0,0 0 0,0 0 0,0 1 1,1-1-1,-1 0 0,0 0 0,0 1 0,0-1 0,0 0 0,0 0 0,0 1 0,0-1 0,1 0 0,-1 0 0,0 0 0,0 1 0,0-1 0,1 0 0,-1 0 0,0 0 0,0 0 0,0 1 0,1-1 0,-1 0 0,0 0 0,0 0 0,1 0 0,-1 0 0,0 0 0,0 0 0,1 0 0,-1 0 0,0 0 0,0 0 0,1 0 0,6-9 8,2-18-122,0-16-1369,-2 0 0,-2 0 0,-2-1 0,-2 0 1,-7-70-1,3 77 415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0.868"/>
    </inkml:context>
    <inkml:brush xml:id="br0">
      <inkml:brushProperty name="width" value="0.035" units="cm"/>
      <inkml:brushProperty name="height" value="0.035" units="cm"/>
      <inkml:brushProperty name="color" value="#E71224"/>
    </inkml:brush>
  </inkml:definitions>
  <inkml:trace contextRef="#ctx0" brushRef="#br0">0 86 8938,'2'10'2031,"7"72"1435,0 4-1568,29 128 1,-37-211-1868,1 5 48,0-1 0,0 1 0,1-1 0,5 10 0,-7-16-71,-1 0-1,1 0 1,-1 0 0,1 0-1,-1-1 1,1 1 0,-1 0-1,1 0 1,0-1 0,-1 1 0,1 0-1,0-1 1,0 1 0,0 0-1,0-1 1,-1 1 0,1-1-1,0 0 1,0 1 0,0-1-1,0 0 1,0 1 0,0-1-1,0 0 1,0 0 0,0 0-1,0 0 1,0 0 0,0 0-1,0 0 1,0 0 0,0 0 0,0-1-1,0 1 1,0 0 0,0-1-1,0 1 1,0-1 0,0 1-1,-1-1 1,1 1 0,0-1-1,1-1 1,4-3-6,-1 0-1,0-1 1,0 0-1,0 0 1,-1 0-1,0 0 1,0-1 0,3-8-1,24-63-23,-27 69 22,16-52 16,-3-2 1,-3 0-1,13-125 0,-27 176 109,-2 14 48,-4 19 108,2 15 61,1 0-1,2 1 1,6 59 0,-3-79-267,1 1 1,0 0 0,2-1-1,0 0 1,0 0 0,2 0-1,0-1 1,1 0 0,14 22-1,-21-37-81,0 0 0,0 0 0,-1 0 0,1 0 0,0 0-1,1 0 1,-1 0 0,0 0 0,0 0 0,0-1 0,0 1 0,1 0-1,-1-1 1,2 1 0,-3-1 3,0 0-1,0 0 1,0 0 0,0 0-1,0 0 1,1 0-1,-1 0 1,0 0 0,0 0-1,0 0 1,0 0-1,0 0 1,0 0-1,0 0 1,0 0 0,0 0-1,0 0 1,0 0-1,1 0 1,-1 0 0,0 0-1,0 0 1,0 0-1,0 0 1,0 0 0,0 0-1,0 0 1,0 0-1,0 0 1,0-1-1,0 1 1,0 0 0,0 0-1,0 0 1,0 0-1,0 0 1,0 0 0,0 0-1,0 0 1,0 0-1,1 0 1,-1-1 0,0 1-1,0 0 1,0 0-1,-1 0 1,1 0 0,0 0-1,0 0 1,0 0-1,0 0 1,0 0-1,0 0 1,0 0 0,0-1-1,0 1 1,-8-10-205,-14-9-84,-1 2 1,-33-20 0,36 25 356,-1-2 1,1 0-1,1-1 0,-21-22 1,39 36-47,1 1 1,-1-1-1,0 1 1,1-1-1,-1 0 1,0 1 0,1-1-1,-1 0 1,1 0-1,-1 0 1,1 1-1,0-1 1,-1 0-1,1 0 1,0 0-1,-1 0 1,1 0-1,0 1 1,0-1 0,0 0-1,0 0 1,0 0-1,0 0 1,0 0-1,0 0 1,0 0-1,1 0 1,-1 0-1,0 1 1,0-1-1,1 0 1,-1 0 0,1 0-1,-1 0 1,1 1-1,-1-1 1,1 0-1,-1 1 1,1-1-1,0 0 1,-1 1-1,1-1 1,0 0-1,-1 1 1,1-1 0,0 1-1,0 0 1,0-1-1,1 1 1,5-4 46,1 1 1,0 1-1,0-1 1,12-1-1,-10 2-140,-6 1 24,96-25-364,-70 15 286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1.945"/>
    </inkml:context>
    <inkml:brush xml:id="br0">
      <inkml:brushProperty name="width" value="0.035" units="cm"/>
      <inkml:brushProperty name="height" value="0.035" units="cm"/>
      <inkml:brushProperty name="color" value="#E71224"/>
    </inkml:brush>
  </inkml:definitions>
  <inkml:trace contextRef="#ctx0" brushRef="#br0">123 25 16331,'0'-1'106,"0"0"0,0 0-1,0 0 1,0-1-1,0 1 1,0 0-1,-1 0 1,1 0-1,0 0 1,-1-1-1,1 1 1,0 0-1,-1 0 1,0 0-1,1 0 1,-1 0-1,0 0 1,-1-1-1,2 1-36,-1 1-1,1 0 1,-1-1-1,0 1 1,0 0 0,1 0-1,-1 0 1,0-1 0,1 1-1,-1 0 1,0 0-1,0 0 1,1 0 0,-1 0-1,0 1 1,1-1-1,-1 0 1,0 0 0,0 0-1,1 1 1,-1-1-1,0 1 1,-3 1 149,0 0 0,1 0 1,-1 1-1,1 0 0,0 0 0,0 0 1,0 0-1,-5 6 0,-2 7-64,0 0-1,2 1 1,0 0-1,1 0 1,0 1-1,-6 29 1,13-47-159,0 1-1,0-1 1,0 0 0,0 0-1,0 0 1,0 0 0,0 1-1,0-1 1,0 0 0,0 0-1,0 0 1,0 0 0,0 1-1,0-1 1,0 0 0,0 0-1,0 0 1,0 0 0,0 1-1,0-1 1,0 0 0,0 0-1,0 0 1,1 0 0,-1 1-1,0-1 1,0 0 0,0 0-1,0 0 1,0 0-1,0 0 1,1 0 0,-1 0-1,0 1 1,0-1 0,0 0-1,0 0 1,1 0 0,8-2-175,12-8-110,-18 8 216,3-1 56,1 1 0,-1 0 0,1 0 0,-1 0 0,1 1 0,0-1 0,0 2 0,0-1 0,0 1 0,-1 0 0,1 0 0,0 1 0,0 0 0,0 0 0,0 1 0,-1 0 0,1 0 0,-1 0 0,1 1 0,-1 0 0,0 0 0,0 1 0,0 0 0,-1 0 0,1 0 0,-1 1 0,0-1 0,0 1 0,-1 0 0,1 1 0,-1-1 0,0 1 0,-1 0 0,1 0 0,-1 0 0,-1 0 0,1 1 0,-1-1 0,0 1 0,0 0 0,-1-1 0,2 14 0,-3-18 69,0 0 0,0-1 0,1 1 0,-1-1 0,0 1 0,-1 0-1,1-1 1,0 1 0,0 0 0,-1-1 0,1 1 0,-1-1 0,0 1 0,1-1 0,-1 1-1,0-1 1,0 1 0,0-1 0,0 0 0,0 1 0,0-1 0,0 0 0,0 0 0,0 0-1,-1 0 1,1 0 0,0 0 0,-1 0 0,1-1 0,-1 1 0,1 0 0,-1-1 0,1 1-1,-1-1 1,1 1 0,-1-1 0,0 0 0,1 0 0,-1 0 0,0 0 0,1 0 0,-4 0 0,3-1-28,-1 1 0,1-1 0,0 1 0,-1-1 0,1 0 0,0 0 0,0 0 0,0 0 0,0 0 0,0-1 0,0 1 0,0-1 1,0 1-1,0-1 0,1 0 0,-1 1 0,1-1 0,-1 0 0,1 0 0,0 0 0,0 0 0,0 0 0,0-1 0,0 1 0,0 0 1,0 0-1,1-1 0,-1 1 0,1-4 0,0-1-202,0 0 1,1 1-1,0-1 1,1 0-1,0 1 1,0-1-1,0 1 1,1 0-1,-1 0 1,1 0-1,1 0 1,4-7-1,-3 6-93,1 0 0,-1 0 0,1 1 1,0 0-1,1 0 0,-1 0 0,1 1 0,1 0 0,7-5 0,-14 10 260,1-1 0,-1 1 1,1-1-1,-1 1 0,0 0 0,1 0 0,-1-1 0,1 1 0,-1 0 0,1 0 1,-1 0-1,0 1 0,1-1 0,-1 0 0,1 0 0,-1 1 0,0-1 1,1 1-1,-1-1 0,0 1 0,1 0 0,-1 0 0,0-1 0,0 1 1,0 0-1,0 0 0,0 0 0,0 0 0,0 0 0,1 2 0,4 5 195,0-1-1,-1 1 0,7 15 0,-5-9 13,3 2 82,-5-6-48,0-1 0,1 1 1,0-2-1,8 10 0,-14-18-221,1 1 0,-1-1-1,0 0 1,1 1 0,-1-1 0,0 0 0,1 1-1,-1-1 1,0 0 0,1 1 0,-1-1-1,0 0 1,1 0 0,-1 0 0,1 1-1,-1-1 1,1 0 0,-1 0 0,1 0-1,-1 0 1,0 0 0,1 0 0,-1 0-1,1 0 1,-1 0 0,1 0 0,-1 0 0,1 0-1,-1 0 1,1-1 0,6-11-346,-5-21-202,-10 9 362,-7-1-66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2.492"/>
    </inkml:context>
    <inkml:brush xml:id="br0">
      <inkml:brushProperty name="width" value="0.035" units="cm"/>
      <inkml:brushProperty name="height" value="0.035" units="cm"/>
      <inkml:brushProperty name="color" value="#E71224"/>
    </inkml:brush>
  </inkml:definitions>
  <inkml:trace contextRef="#ctx0" brushRef="#br0">1 1 17220,'4'7'1344,"2"0"-1016,-2-1-144,5-1 384,1 1-280,3 0-568,-2-2-104,3-1 296,1-4-88,3-2-144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2.975"/>
    </inkml:context>
    <inkml:brush xml:id="br0">
      <inkml:brushProperty name="width" value="0.035" units="cm"/>
      <inkml:brushProperty name="height" value="0.035" units="cm"/>
      <inkml:brushProperty name="color" value="#E71224"/>
    </inkml:brush>
  </inkml:definitions>
  <inkml:trace contextRef="#ctx0" brushRef="#br0">78 348 16195,'-23'110'3723,"22"-98"-3459,0-1 1,0 1-1,1 0 0,1-1 1,0 1-1,0 0 0,5 16 1,-6-27-252,0 0 1,1 0 0,-1 0-1,0 0 1,1 0 0,-1-1-1,1 1 1,-1 0 0,1 0-1,-1 0 1,1-1 0,0 1-1,-1 0 1,3 1 0,-3-2-8,0 0 0,1 0 0,-1 0 0,0 0 0,1 1 0,-1-1-1,1 0 1,-1 0 0,1 0 0,-1 0 0,0 0 0,1 0 0,-1 0 0,1-1 0,-1 1 0,0 0 0,1 0 0,-1 0 0,1 0 0,-1 0 0,0-1 0,1 1 0,-1 0 0,1-1 0,1 0 5,0-1 0,0 0-1,-1-1 1,1 1 0,0 0-1,-1 0 1,1-1 0,-1 1-1,2-5 1,5-15 40,-1-1-1,-1 0 1,-1 0-1,4-45 1,-6-96 338,-3 142-311,-1-1-1,-1 1 1,-1-1 0,-1 1 0,-1 0 0,-14-39 0,18 58-66,-1 0 0,1 0 0,-1 0 0,0 1 0,0-1 1,1 1-1,-2-1 0,1 1 0,0 0 0,-5-4 0,6 5-9,0 1-1,0-1 1,0 1 0,0 0-1,0-1 1,0 1 0,0 0 0,0 0-1,0-1 1,0 1 0,0 0 0,0 0-1,0 0 1,0 0 0,0 1-1,0-1 1,0 0 0,0 0 0,0 1-1,0-1 1,0 0 0,0 1-1,0-1 1,0 1 0,0-1 0,0 1-1,1 0 1,-1-1 0,0 1 0,0 0-1,0-1 1,1 1 0,-1 0-1,-1 2 1,-2 3 6,-1 1 0,1 1-1,0-1 1,0 0 0,1 1 0,0 0-1,0 0 1,-2 11 0,3-5-8,-1 0 0,2 0 1,0 0-1,1 17 0,0-27-7,0-1-1,1 0 1,0 0-1,-1 0 0,1 0 1,1 0-1,-1 0 0,0 0 1,1 0-1,-1 0 0,1 0 1,0 0-1,0-1 1,0 1-1,0-1 0,0 0 1,4 3-1,4 3-39,0-1 0,1-1-1,15 8 1,-14-8-8,-1 0-1,18 12 0,-14-5-110,0 0-1,-1 0 0,17 22 1,-27-30 56,0 0 1,0 1 0,-1-1-1,0 1 1,0 0 0,0 0 0,-1 0-1,1 0 1,-2 0 0,1 1-1,-1-1 1,0 1 0,1 11-1,-4-1-234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3.997"/>
    </inkml:context>
    <inkml:brush xml:id="br0">
      <inkml:brushProperty name="width" value="0.035" units="cm"/>
      <inkml:brushProperty name="height" value="0.035" units="cm"/>
      <inkml:brushProperty name="color" value="#E71224"/>
    </inkml:brush>
  </inkml:definitions>
  <inkml:trace contextRef="#ctx0" brushRef="#br0">1 157 14987,'0'-4'232,"-1"1"0,1 0-1,0 0 1,0-1 0,0 1 0,1 0-1,-1 0 1,1 0 0,-1-1-1,1 1 1,2-3 0,-3 5-169,1 0 0,-1 0 0,1 0-1,-1 0 1,1 0 0,-1 1 0,1-1 0,0 0 0,0 0 0,-1 1 0,1-1-1,0 0 1,0 1 0,0-1 0,-1 1 0,1-1 0,0 1 0,0 0-1,0-1 1,0 1 0,0 0 0,0 0 0,0-1 0,0 1 0,0 0 0,0 0-1,0 0 1,0 0 0,0 0 0,0 1 0,0-1 0,0 0 0,0 0 0,0 1-1,0-1 1,0 0 0,0 1 0,0-1 0,0 1 0,0 0 0,3 1 47,-1 1 0,0-1-1,0 1 1,-1-1 0,1 1 0,0 0 0,-1 0 0,0 0 0,0 0 0,0 1 0,0-1 0,0 1 0,-1-1-1,3 7 1,0 5 93,0 0 0,3 20 0,-2 8 123,-3 0-1,-4 68 0,1 12-68,0-123-255,1 1 0,0-1 1,0 1-1,0-1 0,0 1 0,0-1 1,0 1-1,0-1 0,0 1 0,0-1 1,0 0-1,1 1 0,-1-1 0,0 1 1,0-1-1,0 1 0,0-1 0,1 0 1,-1 1-1,0-1 0,0 1 1,1-1-1,-1 0 0,0 1 0,1-1 1,7-7 27,5-21-5,2-13-45,-3 0 0,-1-1 0,-1-1 0,-3 0-1,-2 0 1,1-47 0,-6 106-81,-1 14 54,2 1 1,1 0-1,1-1 1,8 32 0,-11-61 47,0 1-1,1-1 1,-1 1 0,1-1 0,-1 1 0,1-1-1,-1 1 1,1-1 0,0 0 0,0 1 0,0-1 0,0 0-1,0 0 1,0 0 0,0 1 0,0-1 0,1 0-1,-1 0 1,0-1 0,3 2 0,-3-2 0,0 0 0,0 0 1,0 0-1,0 0 0,0 0 0,1-1 1,-1 1-1,0 0 0,0-1 0,0 1 1,0-1-1,0 1 0,0-1 0,0 0 1,-1 1-1,1-1 0,0 0 0,0 0 1,0 1-1,-1-1 0,1 0 0,0 0 1,-1 0-1,1 0 0,0 0 0,-1 0 1,0 0-1,1-2 0,8-16 17,-1 0-1,0 0 1,-2-1-1,-1 0 1,0-1 0,-1 1-1,-1-1 1,-1 0-1,-2-38 1,-2 44-32,-2 12-27,4 4 36,-1 0 1,0 1-1,0-1 0,1 1 1,-1-1-1,0 1 0,1-1 1,0 1-1,-1 0 0,1-1 0,0 1 1,0 2-1,-3 22-15,2 0 0,1 0 1,1 0-1,1 0 0,10 49 0,-11-74 23,-1 1-1,0-1 0,1 0 0,-1 1 1,1-1-1,-1 0 0,1 1 1,0-1-1,0 0 0,-1 0 0,1 0 1,0 0-1,0 0 0,0 0 1,0 0-1,0 0 0,0 0 0,2 1 1,-2-2-1,0 0-1,0 0 1,0 0 0,0 1 0,0-1 0,0 0 0,0 0 0,0 0 0,0-1 0,0 1 0,0 0-1,0 0 1,0 0 0,0-1 0,0 1 0,0-1 0,0 1 0,0-1 0,1 0 0,5-4 11,-1 0 0,1 0 1,-1-1-1,10-13 0,-4 7 10,-6 6-20,-1 0-1,2 1 1,-1 0 0,1 0-1,0 1 1,0-1 0,10-3-1,-15 7-4,-1 0 0,1 1 0,0-1 0,-1 1 0,1 0 0,0-1 1,-1 1-1,1 0 0,0 0 0,0 0 0,-1 0 0,1 0 0,0 1 0,0-1 0,-1 0 0,1 1 0,0-1 0,-1 1 0,1 0 0,-1 0 0,1-1 0,-1 1 0,1 0 0,-1 0 0,1 0 1,-1 0-1,0 1 0,0-1 0,0 0 0,1 1 0,-1-1 0,0 0 0,-1 1 0,1-1 0,0 1 0,0 0 0,-1-1 0,1 1 0,-1 0 0,1 1 0,1 2-2,-1-3 12,0-1 1,0 1 0,-1 0 0,1 0 0,0 0-1,-1 0 1,0 0 0,1 0 0,-1 0 0,0 0-1,0 0 1,0 0 0,0 0 0,0 0 0,-1 2-1,1-4 0,-1 0-1,1 0 0,0 0 1,-1 0-1,1 0 0,-1 0 1,1 0-1,0 0 0,-1 0 0,1-1 1,0 1-1,-1 0 0,1 0 1,0 0-1,-1 0 0,1 0 1,0-1-1,0 1 0,-1 0 0,1 0 1,0-1-1,0 1 0,-1 0 1,1 0-1,0-1 0,0 1 1,0 0-1,-1-1 0,1 1 0,0 0 1,0-1-1,0 1 0,0 0 1,0-1-1,0 1 0,0-1 1,-8-15 115,8 15-114,-80-187 681,76 182-676,2 6-8,3 10 0,2-3-9,0-1 0,0 0 0,1 1 0,-1-1 0,1-1 0,1 1 0,-1-1 0,1 1 0,0-1-1,0-1 1,6 5 0,-9-7 0,0-1-1,1 0 1,-1 0-1,0 1 0,0-1 1,0-1-1,1 1 1,-1 0-1,1-1 1,-1 1-1,0-1 1,1 0-1,-1 1 1,1-1-1,-1 0 0,1-1 1,-1 1-1,0 0 1,1-1-1,-1 1 1,1-1-1,-1 0 1,0 0-1,0 0 0,1 0 1,-1 0-1,0 0 1,0-1-1,0 1 1,0-1-1,0 0 1,-1 1-1,1-1 0,2-3 1,6-9 3,0-1-1,-1 0 1,0 0 0,-1-1-1,-1 0 1,-1 0-1,6-23 1,-9 30-2,-3 13-14,-1 0 1,1 1-1,0-1 1,0 0 0,0 0-1,1 5 1,0 9-20,-1 8-2,-1-14 32,0 0-1,1 0 1,1 0-1,0 1 1,1-1 0,0 0-1,6 17 1,-8-28 6,0-1 1,0 1 0,0-1-1,1 1 1,-1-1-1,0 1 1,0-1-1,1 1 1,-1-1-1,0 1 1,1-1-1,-1 1 1,0-1 0,1 1-1,-1-1 1,1 0-1,-1 1 1,1-1-1,-1 0 1,1 1-1,-1-1 1,1 0-1,-1 0 1,1 1 0,-1-1-1,1 0 1,-1 0-1,1 0 1,-1 0-1,1 0 1,0 0-1,1 0 1,-1-1 0,0 0 0,0 1 0,0-1 0,0 0 0,0 0 0,0 1 0,0-1 0,0 0 0,-1 0 0,1 0 0,0 0 0,1-2-1,18-43 37,-19 44-33,58-178 37,-56 247-292,-2-59 241,-2 3 14,1 1-1,1 0 0,0-1 1,1 1-1,0-1 0,1 1 1,7 18-1,-10-30-15,0 1 0,0-1-1,0 0 1,0 1 0,0-1 0,1 0-1,-1 1 1,0-1 0,0 0 0,0 0-1,0 1 1,1-1 0,-1 0-1,0 0 1,0 1 0,1-1 0,-1 0-1,0 0 1,0 0 0,1 1 0,-1-1-1,0 0 1,1 0 0,-1 0-1,0 0 1,1 0 0,-1 0 0,0 0-1,1 0 1,-1 0 0,0 0 0,1 0-1,-1 0 1,0 0 0,1 0 0,-1 0-1,1 0 1,8-12-290,2-22 169,-5 9-12,2-1-47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0.854"/>
    </inkml:context>
    <inkml:brush xml:id="br0">
      <inkml:brushProperty name="width" value="0.025" units="cm"/>
      <inkml:brushProperty name="height" value="0.025" units="cm"/>
    </inkml:brush>
  </inkml:definitions>
  <inkml:trace contextRef="#ctx0" brushRef="#br0">115 0 16335,'-10'2'2419,"-4"-1"-1426,-1 0 52,1 1 0,0 0 0,0 1 1,-14 5-1,27-8-1049,1 0-1,0 0 1,0 0 0,0 0 0,-1 0 0,1 1-1,0-1 1,0 0 0,0 0 0,-1 0-1,1 0 1,0 0 0,0 0 0,0 0-1,0 1 1,-1-1 0,1 0 0,0 0-1,0 0 1,0 0 0,0 0 0,0 1-1,-1-1 1,1 0 0,0 0 0,0 0 0,0 1-1,0-1 1,0 0 0,0 0 0,0 0-1,0 1 1,0-1 0,0 0 0,0 0-1,0 1 1,0-1 0,0 0 0,0 0-1,0 0 1,0 1 0,0-1 0,0 0-1,1 0 1,9 8-235,12 2-532,20 0-1231,-28-7 1578,-1 0 1,1 1-1,-1 0 1,1 1-1,20 11 1,-34-16 483,1 1 0,-1-1 0,1 0 0,-1 0 0,1 1 0,-1-1 0,1 1 0,-1-1 0,1 0 0,-1 1 0,0-1-1,1 1 1,-1-1 0,0 1 0,1-1 0,-1 1 0,0-1 0,0 1 0,0-1 0,1 1 0,-1-1 0,0 1 0,0 0 0,0-1 0,0 1 0,0-1 0,0 1 0,0-1 0,0 1 0,0 0 0,0-1 0,0 1 0,-1-1 0,1 1 0,0 0 0,-20 16 1603,-37 7 335,52-22-1818,-11 2 1051,9-5-3697,7 0 2038,0 0 0,0 0 0,1 1 0,-1-1 0,0 0 0,1 0 1,-1 0-1,1 0 0,-1 1 0,1-1 0,-1 0 0,1 1 0,0-1 1,-1 0-1,1 1 0,0-1 0,-1 1 0,1-1 0,0 1 0,0-1 1,0 1-1,-1-1 0,2 1 0,15-12-5962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4.525"/>
    </inkml:context>
    <inkml:brush xml:id="br0">
      <inkml:brushProperty name="width" value="0.035" units="cm"/>
      <inkml:brushProperty name="height" value="0.035" units="cm"/>
      <inkml:brushProperty name="color" value="#E71224"/>
    </inkml:brush>
  </inkml:definitions>
  <inkml:trace contextRef="#ctx0" brushRef="#br0">68 256 15019,'0'0'60,"0"0"0,0 0 0,0 0 0,-1-1 0,1 1 0,0 0 0,0 0 0,0 0 0,-1 0 0,1-1-1,0 1 1,0 0 0,-1 0 0,1 0 0,0 0 0,0 0 0,-1 0 0,1 0 0,0 0 0,-1 0 0,1 0 0,0 0 0,0 0 0,-1 0-1,1 0 1,0 0 0,0 0 0,-1 0 0,1 0 0,0 0 0,0 0 0,-1 0 0,1 1 0,0-1 0,-1 0 0,-10 10 845,-7 13 703,13-14-1398,1 0 1,0 0-1,0 0 1,1 1-1,1-1 1,-1 1-1,1 0 1,1 0-1,0-1 1,0 1 0,1 0-1,1 0 1,-1 0-1,1 0 1,3 10-1,-4-20-199,0 1-1,1 0 0,-1 0 1,0 0-1,0 0 1,1 0-1,-1 0 1,1 0-1,-1 0 0,1 0 1,-1-1-1,1 1 1,0 0-1,-1 0 0,1-1 1,0 1-1,-1 0 1,1-1-1,0 1 0,0-1 1,0 1-1,0-1 1,0 1-1,-1-1 0,1 1 1,0-1-1,0 0 1,0 0-1,0 0 0,0 1 1,0-1-1,0 0 1,0 0-1,0 0 1,0 0-1,0-1 0,0 1 1,0 0-1,0 0 1,0-1-1,0 1 0,0 0 1,0-1-1,0 1 1,0-1-1,-1 1 0,1-1 1,0 1-1,0-1 1,0-1-1,6-3 17,-2 0-1,1 0 0,-1-1 1,1 1-1,4-9 1,4-7-15,-1 1 0,0-2 0,-2 0 0,-1 0 0,-1-1 0,0 0 0,-2-1 0,-1 0 0,-1 0 0,-1 0 0,-1-1 0,0-31 0,-3 47-19,-1 0 1,0 0-1,0 0 1,-1 0-1,-5-12 1,7 19 3,-1 0 1,0 0-1,0 0 1,0 0-1,0 0 1,0 1-1,0-1 1,-1 0-1,1 1 1,-1-1-1,1 1 1,-1 0-1,-1-2 0,2 2 1,-1 1 0,1 0 0,0-1-1,0 1 1,0 0 0,-1-1-1,1 1 1,0 0 0,-1 0 0,1 0-1,0 0 1,0 0 0,-1 1-1,1-1 1,0 0 0,0 0-1,-1 1 1,1-1 0,0 1 0,0-1-1,0 1 1,0 0 0,-2 0-1,-3 4-1,1-1 1,0 1-1,0-1 0,1 2 0,-1-1 0,1 0 0,0 1 0,0 0 0,-3 8 0,0-2 6,2 0-1,0 0 1,-7 25-1,12-33-2,-1 0 0,1 0-1,0 0 1,0 0 0,0 0 0,1 0 0,-1 0-1,1 0 1,0 0 0,0 0 0,0-1 0,1 1-1,0 0 1,-1-1 0,1 1 0,3 3-1,5 7-9,1 0-1,17 18 1,-8-10 10,-14-16-36,8 11 65,1 0-1,29 24 0,-40-38-72,-1 0 0,1-1 0,0 1 0,0 0 0,0-1 0,0 0 0,0 0 0,0 0 0,0-1 0,1 0 0,-1 1 0,1-1 0,-1-1 0,1 1 0,-1-1 0,1 0 0,0 0 0,-1 0 0,9-1 0,-12 0-49,1 1 0,-1-1-1,1 1 1,-1-1 0,0 1-1,1-1 1,-1 0 0,0 0 0,1 0-1,-1 0 1,0 0 0,0 0-1,2-2 1,-3 3 60,0-1 0,1 1 0,-1-1 0,0 0 0,1 1 1,-1-1-1,0 0 0,0 1 0,0-1 0,0 0 0,0 0 0,0 1 0,0-1 0,0 0 0,0 1 0,0-1 0,0 0 0,0 0 0,0 1 0,-1-2 0,0 0-6,0 0-1,-1 0 1,1 0-1,-1 0 0,1 0 1,-1 0-1,0 1 0,1-1 1,-1 1-1,0-1 1,0 1-1,0 0 0,0-1 1,0 1-1,-1 0 1,-2 0-1,-30-10-294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5.030"/>
    </inkml:context>
    <inkml:brush xml:id="br0">
      <inkml:brushProperty name="width" value="0.035" units="cm"/>
      <inkml:brushProperty name="height" value="0.035" units="cm"/>
      <inkml:brushProperty name="color" value="#E71224"/>
    </inkml:brush>
  </inkml:definitions>
  <inkml:trace contextRef="#ctx0" brushRef="#br0">22 10 16444,'-16'0'1560,"10"0"-1184,9 0-176,9-1 768,12-1-600,0-2-424,8 3 72,1-1-32,-2 4-56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6.497"/>
    </inkml:context>
    <inkml:brush xml:id="br0">
      <inkml:brushProperty name="width" value="0.035" units="cm"/>
      <inkml:brushProperty name="height" value="0.035" units="cm"/>
      <inkml:brushProperty name="color" value="#E71224"/>
    </inkml:brush>
  </inkml:definitions>
  <inkml:trace contextRef="#ctx0" brushRef="#br0">114 399 14843,'-2'-1'127,"0"0"0,0 0 0,0 0 0,0 0 0,0 0 0,0 1 0,0-1 0,0 1 0,0-1 0,0 1 0,-1 0 1,1 0-1,0 0 0,0 0 0,0 0 0,-1 1 0,1-1 0,0 1 0,0-1 0,0 1 0,0 0 0,0 0 0,0 0 0,0 0 0,0 0 0,0 0 0,1 0 0,-1 1 0,0-1 0,1 1 0,-1-1 0,1 1 0,-1-1 0,1 1 0,-2 3 0,-3 6 59,0 1-1,0 0 1,1 0-1,1 0 1,0 1-1,1-1 1,0 1-1,1 0 1,0 0 0,1 0-1,1 0 1,0 0-1,1 0 1,0 0-1,5 23 1,-4-32-175,-1 1 0,1-1 1,-1 0-1,1 0 0,0 0 1,1 0-1,-1 0 0,1-1 1,3 4-1,-5-5-7,0-1 0,0 0 0,0 0 0,1 0 1,-1 0-1,0-1 0,1 1 0,-1 0 0,0-1 0,1 1 0,-1 0 1,1-1-1,-1 0 0,1 1 0,-1-1 0,1 0 0,0 0 0,-1 0 1,1 0-1,-1 0 0,1 0 0,-1 0 0,1-1 0,-1 1 0,1 0 1,-1-1-1,1 1 0,-1-1 0,2-1 0,4-2 7,-1 0 0,0-1 1,-1 1-1,1-1 0,-1-1 0,0 1 0,0-1 0,-1 0 0,1 0 0,-1 0 0,-1 0 1,5-11-1,4-8 36,14-53 1,-26 78-47,6-18 12,-1 1 0,-1-1 0,-1 1 0,0-1 0,-1 0 0,-1-20 0,-3 34-10,-2 11-4,-2 17-7,3 17-3,2 0 0,7 78 1,-5-114 17,0 0 1,0 0 0,0 0 0,1 0 0,4 9-1,-6-14-4,0 1 0,1 0-1,-1-1 1,1 1-1,-1-1 1,1 1-1,-1 0 1,1-1 0,-1 1-1,1-1 1,-1 1-1,1-1 1,0 0-1,-1 1 1,1-1 0,0 1-1,-1-1 1,1 0-1,1 1 1,-2-2 0,1 1 1,0 0-1,0 0 0,0 0 1,-1-1-1,1 1 0,0 0 1,0-1-1,-1 1 1,1 0-1,0-1 0,0 1 1,-1-1-1,1 1 1,-1-1-1,1 0 0,-1 1 1,1-1-1,-1 1 0,1-1 1,-1 0-1,1-1 1,8-15 31,0 0 1,-1-1-1,-2 0 1,0-1-1,6-29 1,-7 29-9,25-144 110,-28 378-18,-2-208-109,1-1 1,0 0 0,1 0-1,-1 0 1,1 0 0,3 8 0,-4-13-9,-1-1 1,0 1-1,0-1 1,0 1-1,0-1 1,1 0-1,-1 1 1,0-1-1,1 0 1,-1 1-1,0-1 1,1 0-1,-1 1 1,0-1-1,1 0 1,-1 1-1,0-1 1,1 0-1,-1 0 1,1 0-1,-1 1 1,0-1-1,1 0 1,-1 0-1,1 0 1,-1 0-1,1 0 1,-1 0-1,1 0 1,-1 0-1,1 0 1,0 0-1,0-1 4,1 0-1,-1-1 1,0 1-1,1 0 1,-1-1-1,0 1 1,0-1-1,0 1 1,0-1-1,0 1 1,0-1-1,-1 0 1,1 1-1,0-3 1,18-51 62,-3 0 1,-2-2 0,11-100-1,-27 266-158,3-62 83,-2-28 8,1-14 4,-1-1 1,1 1-1,0 0 1,0-1-1,1 1 0,-1 0 1,1 0-1,0-1 0,3 9 1,-4-13-5,0 0 0,0 0 0,0 1 0,0-1 0,1 0 0,-1 0 0,0 0 0,0 0 0,0 0 0,1 0 0,-1 0 0,0 0 0,0 0 0,0 0 0,1 0 0,-1 0 0,0 0 0,0 0 1,0 0-1,1 0 0,-1 0 0,0 0 0,0 0 0,0 0 0,0 0 0,1 0 0,-1 0 0,0 0 0,0 0 0,0-1 0,1 1 0,-1 0 0,0 0 0,0 0 0,0 0 0,0 0 0,0-1 0,0 1 0,1 0 0,-1 0 0,0 0 0,0 0 0,0-1 0,0 1 0,0 0 1,0 0-1,0-1 0,7-11 23,-6 11-19,140-312 212,-83 177-310,-62 183-113,-9 36 251,-3 155 0,17-187 13,2 0-1,2-1 1,3 0-1,18 68 1,-9-63-28,-7-25 14,-1 1 1,-1 1 0,-1 0-1,2 46 1,-9-73-7,0 0 0,0 0 0,-1 0 0,0 0 0,0-1 0,0 1 0,-4 9 0,5-13-24,-1-1 1,1 1 0,-1 0-1,1 0 1,-1-1 0,1 1 0,-1 0-1,1-1 1,-1 1 0,0 0-1,1-1 1,-1 1 0,0-1 0,0 1-1,1-1 1,-1 1 0,0-1-1,0 0 1,0 1 0,-1-1 0,1 0 3,0 0 1,-1 0-1,1 0 1,0-1-1,0 1 1,-1 0 0,1-1-1,0 1 1,0-1-1,0 0 1,-1 1-1,1-1 1,0 0 0,0 1-1,0-1 1,0 0-1,0 0 1,-1-2-1,-6-6 43,1-1-1,0 1 1,1-1-1,0-1 1,1 1-1,0-1 1,0 0-1,-4-17 1,1-2-14,2 0 0,-4-34 0,7 34-150,1 0-1,1 0 1,2 0 0,7-50 0,-5 63-97,1 1 1,0-1-1,1 1 1,1 0 0,1 1-1,0 0 1,1 0-1,1 0 1,0 1-1,11-13 1,6-1-230,0 3-86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7.524"/>
    </inkml:context>
    <inkml:brush xml:id="br0">
      <inkml:brushProperty name="width" value="0.035" units="cm"/>
      <inkml:brushProperty name="height" value="0.035" units="cm"/>
      <inkml:brushProperty name="color" value="#E71224"/>
    </inkml:brush>
  </inkml:definitions>
  <inkml:trace contextRef="#ctx0" brushRef="#br0">1 184 16195,'2'11'545,"0"0"-1,0 0 0,1 0 0,1 0 0,0-1 0,0 1 0,1-1 0,1 0 1,9 15-1,-13-23-510,-1 0 0,1 0 0,-1 0 0,1 1 0,0-2 0,0 1 1,0 0-1,0 0 0,0 0 0,0-1 0,0 0 0,1 1 0,-1-1 0,0 0 1,1 0-1,-1 0 0,1 0 0,2 0 0,-2-1-58,0 0-1,0 0 1,0 0 0,0 0-1,0-1 1,0 0 0,0 1-1,0-1 1,-1 0 0,1 0-1,0-1 1,0 1 0,-1-1-1,1 1 1,-1-1 0,3-2-1,11-9-413,-1-1 0,-1 0 0,0-1 0,-1-1 0,19-28-1,44-94-2574,-55 98 2058,-13 18 780,-8 20 648,-4 13 202,-6 32 920,2 0 0,-4 60 0,8-60-858,-17 209 2194,16-83-4795,3-164 1187,-2-10 265,3 5 383,-7-10-620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07.940"/>
    </inkml:context>
    <inkml:brush xml:id="br0">
      <inkml:brushProperty name="width" value="0.035" units="cm"/>
      <inkml:brushProperty name="height" value="0.035" units="cm"/>
      <inkml:brushProperty name="color" value="#E71224"/>
    </inkml:brush>
  </inkml:definitions>
  <inkml:trace contextRef="#ctx0" brushRef="#br0">0 102 16363,'0'2'76,"2"32"1172,1 0-1,1 0 0,10 39 1,-14-72-1211,1 0 0,-1 0 0,0 0 1,0 0-1,1 0 0,-1 0 0,0 0 1,1 0-1,-1 0 0,1 0 1,0 0-1,-1 0 0,1-1 0,0 1 1,-1 0-1,1 0 0,0-1 1,0 1-1,0 0 0,1 0 0,-1-1-17,-1 0 0,1 0 0,0 0 0,-1 0 1,1-1-1,0 1 0,-1 0 0,1 0 0,-1-1 0,1 1 0,0 0 0,-1-1 0,1 1 0,-1 0 0,1-1 0,-1 1 0,1-1 0,-1 1 0,1-1 0,-1 1 0,1-1 0,0-1 0,4-7 52,0 0-1,-1 0 0,5-12 1,-7 15-72,69-202 174,-70 205-167,0 1 1,0-1 0,0 1 0,1 0 0,-1-1-1,0 1 1,1 0 0,0 0 0,1-2 0,-3 4-6,1 0 1,-1 0 0,0 0-1,0-1 1,0 1 0,0 0-1,0 0 1,1 0 0,-1 0-1,0 0 1,0 0 0,0 0-1,1 0 1,-1 0 0,0 0 0,0 0-1,0 0 1,1 0 0,-1 0-1,0 0 1,0 0 0,0 0-1,0 0 1,1 0 0,-1 0-1,0 0 1,0 0 0,0 0-1,0 1 1,1-1 0,-1 0-1,0 0 1,0 0 0,0 0-1,0 0 1,0 0 0,1 1-1,-1-1 1,4 16 96,2 168-152,-6-184-62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11.254"/>
    </inkml:context>
    <inkml:brush xml:id="br0">
      <inkml:brushProperty name="width" value="0.035" units="cm"/>
      <inkml:brushProperty name="height" value="0.035" units="cm"/>
      <inkml:brushProperty name="color" value="#E71224"/>
    </inkml:brush>
  </inkml:definitions>
  <inkml:trace contextRef="#ctx0" brushRef="#br0">1 0 10850,'3'7'75,"1"0"0,-1 0 0,-1-1 0,0 2 0,0-1 0,0 0 0,-1 0 0,0 1 0,1 12 0,0 4 5,86 408 646,-64-337-573,154 715 647,71 224 655,-88-393-948,-36 9-354,-80-326-93,21 133 14,31-7 23,144 267 191,-241-716-288,178 546 707,-174-532-712,0 0 4,-1-1 0,0 1 0,0 21-1,-11-44 213,-2-11-164,-2-10 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12.699"/>
    </inkml:context>
    <inkml:brush xml:id="br0">
      <inkml:brushProperty name="width" value="0.035" units="cm"/>
      <inkml:brushProperty name="height" value="0.035" units="cm"/>
      <inkml:brushProperty name="color" value="#E71224"/>
    </inkml:brush>
  </inkml:definitions>
  <inkml:trace contextRef="#ctx0" brushRef="#br0">0 855 11450,'8'1'667,"0"0"0,0 0 0,13-2 0,750-80-515,598-96 310,-683 145-411,-81 6-15,578-54-92,-763 35 51,-296 24 7,164-52 0,264-138 7,-535 204-9,153-60 68,-143 58-16,0 2-1,1 0 0,0 2 0,39-2 0,-63 6-44,1 1 4,0-1 0,0 1 0,0 0-1,0 0 1,0 1 0,0-1 0,0 1-1,0 0 1,0 1 0,-1-1 0,9 4-1,-11 1 34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22.774"/>
    </inkml:context>
    <inkml:brush xml:id="br0">
      <inkml:brushProperty name="width" value="0.035" units="cm"/>
      <inkml:brushProperty name="height" value="0.035" units="cm"/>
      <inkml:brushProperty name="color" value="#E71224"/>
    </inkml:brush>
  </inkml:definitions>
  <inkml:trace contextRef="#ctx0" brushRef="#br0">0 1058 15275,'42'-204'5760,"1"-9"-4845,-22 78-745,-7-1 1,-3-220-1,-13 342-1216,1 23-494,-4 15 322,-3-11 573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30T09:18:23.212"/>
    </inkml:context>
    <inkml:brush xml:id="br0">
      <inkml:brushProperty name="width" value="0.035" units="cm"/>
      <inkml:brushProperty name="height" value="0.035" units="cm"/>
      <inkml:brushProperty name="color" value="#E71224"/>
    </inkml:brush>
  </inkml:definitions>
  <inkml:trace contextRef="#ctx0" brushRef="#br0">23 168 16299,'-1'1'146,"-1"-1"-1,1 1 1,-1-1-1,1 1 1,0 0-1,-1 0 1,1-1-1,0 1 0,-1 0 1,1 0-1,0 0 1,0 0-1,0 1 1,0-1-1,0 0 1,-1 2-1,2-3-132,0 1-1,0-1 1,0 0-1,0 0 1,0 0-1,0 0 1,0 0 0,0 0-1,0 0 1,0 0-1,0 0 1,0 0-1,0 1 1,0-1 0,0 0-1,0 0 1,0 0-1,0 0 1,0 0-1,0 0 1,0 0 0,0 0-1,0 0 1,0 0-1,0 0 1,0 1-1,0-1 1,0 0-1,1 0 1,-1 0 0,0 0-1,0 0 1,0 0-1,0 0 1,0 0-1,0 0 1,0 0 0,0 0-1,0 0 1,0 0-1,1 0 1,-1 0-1,0 0 1,0 0 0,0 0-1,0 0 1,0 0-1,0 0 1,0 0-1,0 0 1,0 0 0,1 0-1,-1 0 1,0 0-1,0 0 1,0 0-1,0-1 1,0 1 0,0 0-1,10-5 230,7-6-183,-1-5-51,0 0 0,16-23 0,-23 26-10,1 0 0,0 1 0,1 1 0,1 0 0,0 0 1,15-10-1,-25 20 6,-1 0 1,1 0 0,0 1 0,-1-1 0,1 0-1,0 1 1,-1-1 0,1 1 0,0-1 0,0 1-1,0 0 1,-1-1 0,1 1 0,0 0 0,0 1 0,0-1-1,0 0 1,-1 0 0,1 1 0,0-1 0,0 1-1,-1-1 1,1 1 0,0 0 0,-1 0 0,1 0-1,-1 0 1,1 0 0,-1 0 0,1 0 0,-1 0 0,0 1-1,1-1 1,-1 0 0,0 1 0,1 2 0,4 4 35,-2 0 1,1 1-1,-1 0 1,-1 0-1,5 14 1,11 53 28,12 90 0,-17-83-448,-12-71 213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6:14.666"/>
    </inkml:context>
    <inkml:brush xml:id="br0">
      <inkml:brushProperty name="width" value="0.025" units="cm"/>
      <inkml:brushProperty name="height" value="0.025" units="cm"/>
    </inkml:brush>
  </inkml:definitions>
  <inkml:trace contextRef="#ctx0" brushRef="#br0">1 26 4612,'0'0'11884,"5"6"-11447,-2-2-323,1 0 0,0-1 0,-1 0 0,1 0 0,1 0 0,-1 0 0,0-1 0,1 1 0,-1-1 0,1 0 0,0 0 0,0-1 0,-1 0 0,1 0 0,0 0 0,0 0 0,0-1 0,0 1 0,8-2 0,52 1 558,-1-4 1,1-2 0,110-25-1,-134 24-624,-1 2-1,1 1 0,0 2 0,0 2 0,80 10 0,-54-6 97,-66-4-74,0 0-529,0 0-1,-1 0 1,1-1-1,0 1 1,0 0 0,0 0-1,-1-1 1,1 1 0,0 0-1,0-1 1,-1 1 0,1-1-1,0 1 1,-1-1 0,1 0-1,0 1 1,-1-1-1,1 1 1,-1-1 0,1-1-1,2-14-5631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1.200"/>
    </inkml:context>
    <inkml:brush xml:id="br0">
      <inkml:brushProperty name="width" value="0.025" units="cm"/>
      <inkml:brushProperty name="height" value="0.025" units="cm"/>
    </inkml:brush>
  </inkml:definitions>
  <inkml:trace contextRef="#ctx0" brushRef="#br0">73 135 9833,'0'0'9439,"-9"9"-8051,2-3-1200,2-3-34,1 1-1,-1 0 0,1 0 0,0 0 0,0 0 1,0 1-1,1-1 0,0 1 0,-1 0 1,2 0-1,-1 1 0,1-1 0,-1 0 0,2 1 1,-1-1-1,0 1 0,0 6 0,2-11-145,1 0-1,-1 0 0,0 0 1,1 0-1,-1 0 0,0 0 1,1 0-1,-1 0 0,1-1 1,0 1-1,-1 0 0,1 0 0,0 0 1,-1-1-1,1 1 0,0 0 1,0-1-1,-1 1 0,1-1 1,0 1-1,0-1 0,0 1 1,0-1-1,0 1 0,0-1 1,0 0-1,0 0 0,0 1 1,0-1-1,0 0 0,1 0 1,40 2 121,-34-3-82,5 0-83,-1 0 0,1-2-1,0 1 1,-1-2 0,1 0-1,-1 0 1,0-1 0,-1-1-1,1 0 1,-1 0-1,16-13 1,-13 9-223,0-1 1,-1 0-1,0-1 0,-1 0 0,0-1 0,-1-1 1,-1 0-1,10-17 0,-18 28 154,0-1 0,-1 0 0,1 0-1,-1 0 1,0 1 0,0-1 0,0 0 0,-1-1-1,1 1 1,-1 0 0,0 0 0,-1-7 0,1 10 92,0 0 1,0 1 0,0-1 0,-1 0-1,1 0 1,0 1 0,-1-1 0,1 0 0,-1 0-1,1 1 1,-1-1 0,1 0 0,-1 1 0,1-1-1,-1 1 1,1-1 0,-1 1 0,0-1 0,1 1-1,-1-1 1,0 1 0,0 0 0,1-1 0,-2 1-1,-1-1 54,1 1-1,0 0 0,0 1 1,0-1-1,0 0 0,0 1 1,0-1-1,0 1 0,0-1 1,0 1-1,0 0 0,0 0 1,0 0-1,-2 2 0,-1 0 141,0 1 0,0 0-1,1 0 1,0 0 0,-1 0-1,1 1 1,1 0 0,-1 0 0,1 0-1,0 0 1,0 0 0,0 1-1,1-1 1,0 1 0,0 0-1,0 0 1,1 0 0,-2 10-1,3-13-148,0 1-1,0-1 1,0 0 0,0 0-1,0 1 1,0-1-1,1 0 1,0 0 0,0 0-1,0 0 1,0 0-1,0 0 1,0 0 0,1 0-1,-1 0 1,1 0-1,0-1 1,0 1-1,0-1 1,0 1 0,0-1-1,1 0 1,-1 0-1,1 0 1,-1 0 0,1 0-1,0-1 1,0 1-1,0-1 1,0 0 0,0 1-1,0-1 1,0-1-1,0 1 1,0 0 0,7-1-1,3 2 6,-1-2-1,1 1 1,0-2-1,0 0 1,24-5-1,-31 5-143,0-1 1,-1 1-1,1-1 0,0-1 0,-1 1 1,0-1-1,1 0 0,-1 0 0,0 0 0,0-1 1,-1 0-1,1 0 0,-1 0 0,7-9 0,-13 15 453,-25 25 898,26-27-1233,1 1 0,-1-1 0,1 1 0,-1 0 1,1-1-1,0 1 0,-1 0 0,1-1 0,0 1 0,-1 0 0,1-1 0,0 1 1,0 0-1,0 0 0,0-1 0,0 1 0,0 0 0,0 0 0,0-1 0,0 1 1,0 0-1,0 0 0,0-1 0,1 1 0,-1 0 0,0 0 0,0-1 0,1 1 0,-1 0 1,0-1-1,1 1 0,-1-1 0,1 1 0,-1 0 0,1-1 0,-1 1 0,1-1 1,0 1-1,-1-1 0,1 0 0,-1 1 0,1-1 0,0 1 0,0-1 0,-1 0 1,1 0-1,0 1 0,-1-1 0,1 0 0,1 0 0,5 1 18,-1 1 0,0-1 0,1-1 0,-1 0-1,1 1 1,-1-2 0,1 1 0,-1-1 0,0 0-1,1 0 1,-1-1 0,9-3 0,-6 2-53,0 0 1,0 1-1,1 0 0,15 0 0,-18 3-14,0 0 0,0 0 0,0 1 0,0 0 0,10 4 0,32 7-2301,-22-12-1238,1-2-2418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3.276"/>
    </inkml:context>
    <inkml:brush xml:id="br0">
      <inkml:brushProperty name="width" value="0.025" units="cm"/>
      <inkml:brushProperty name="height" value="0.025" units="cm"/>
    </inkml:brush>
  </inkml:definitions>
  <inkml:trace contextRef="#ctx0" brushRef="#br0">15 1 4004,'0'0'14445,"0"10"-14012,-6 283 1937,0-202-1813,3 0 0,16 146 0,28 290 302,-22-202 54,-2-174-516,4 103 648,-21-257-756,0-31-2115,-5-4-5077,1 22-64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4.436"/>
    </inkml:context>
    <inkml:brush xml:id="br0">
      <inkml:brushProperty name="width" value="0.025" units="cm"/>
      <inkml:brushProperty name="height" value="0.025" units="cm"/>
    </inkml:brush>
  </inkml:definitions>
  <inkml:trace contextRef="#ctx0" brushRef="#br0">8 105 4420,'0'0'13181,"-3"-3"-12738,3 3-433,0-1 1,-1 1-1,1 0 1,0 0 0,0 0-1,-1 0 1,1 0-1,0-1 1,0 1 0,-1 0-1,1 0 1,0 0-1,0 0 1,0-1-1,0 1 1,-1 0 0,1 0-1,0-1 1,0 1-1,0 0 1,0 0-1,0-1 1,0 1 0,-1 0-1,1-1 1,0 1-1,0 0 1,0 0-1,0-1 1,0 1 0,0 0-1,0-1 1,0 1-1,0 0 1,1 0 0,-1-1-1,0 1 1,0 0-1,0 0 1,0-1-1,0 1 1,0 0 0,0 0-1,1-1 1,-1 1-1,0 0 1,1-1-1,19-1 516,52 10 309,-37-3-653,58-3 53,0-3 0,134-20 0,60-3 26,-224 23-241,0 2 0,0 3 0,73 14 0,129 23 1001,-215-38-752,1-1 0,-1-3 1,68-10-1,-40 0-243,119-20 1023,224-4 1,-272 24-594,-50-3-6627,-38 6-4370,-36 5 7167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5.665"/>
    </inkml:context>
    <inkml:brush xml:id="br0">
      <inkml:brushProperty name="width" value="0.025" units="cm"/>
      <inkml:brushProperty name="height" value="0.025" units="cm"/>
    </inkml:brush>
  </inkml:definitions>
  <inkml:trace contextRef="#ctx0" brushRef="#br0">1 61 2210,'3'2'9194,"5"-3"-5534,16-8-2324,-16 4-1073,0 0 0,1 0 0,-1 1 0,1 0 1,0 1-1,0 0 0,0 0 0,0 1 1,0 0-1,1 0 0,-1 1 0,11 0 0,284 0 3218,-303-5-10095,-1 1 1265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6.025"/>
    </inkml:context>
    <inkml:brush xml:id="br0">
      <inkml:brushProperty name="width" value="0.025" units="cm"/>
      <inkml:brushProperty name="height" value="0.025" units="cm"/>
    </inkml:brush>
  </inkml:definitions>
  <inkml:trace contextRef="#ctx0" brushRef="#br0">4 13 6790,'0'0'11259,"10"-1"-10181,242-10 3497,-252 11-4565,1 0 0,-1 0 0,0-1-1,1 1 1,-1 0 0,1 0-1,-1 0 1,1 0 0,-1 1-1,0-1 1,1 0 0,-1 0-1,1 0 1,-1 0 0,0 0 0,1 0-1,-1 1 1,1-1 0,-1 0-1,0 0 1,1 1 0,-1-1-1,0 0 1,1 0 0,-1 1 0,0-1-1,0 0 1,1 1 0,-1-1-1,0 1 1,0-1 0,1 0-1,-1 1 1,0-1 0,0 1 0,-6 16 691,-19 13 384,-34 21-638,-52 54 634,101-94-1646,0 1 1,1-1-1,1 1 0,0 1 0,0 0 1,1 0-1,-9 26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6.795"/>
    </inkml:context>
    <inkml:brush xml:id="br0">
      <inkml:brushProperty name="width" value="0.025" units="cm"/>
      <inkml:brushProperty name="height" value="0.025" units="cm"/>
    </inkml:brush>
  </inkml:definitions>
  <inkml:trace contextRef="#ctx0" brushRef="#br0">1 326 8456,'0'0'13576,"11"-12"-12706,13-14-581,168-202 537,-179 209-799,16-21 42,-28 40-72,-1-1-1,0 1 0,1 0 1,-1 0-1,0 0 0,1 0 0,-1 0 1,0 0-1,1 0 0,-1 1 0,0-1 1,1 0-1,-1 0 0,0 0 1,1 0-1,-1 0 0,0 0 0,1 1 1,-1-1-1,0 0 0,0 0 0,1 0 1,-1 1-1,0-1 0,0 0 1,1 0-1,-1 1 0,0-1 0,0 0 1,0 1-1,1-1 0,-1 0 0,0 1 1,0-1-1,0 0 0,0 1 1,0-1-1,0 0 0,0 1 0,0-1 1,0 0-1,0 1 0,0-1 0,0 0 1,0 1-1,0-1 0,0 0 1,0 1-1,4 27 58,-3-22-11,1 12 105,2 0 0,1-1 0,0 1 0,13 30 0,-15-43-232,0 0 0,0 1 0,1-1 0,-1-1-1,1 1 1,0 0 0,0-1 0,6 5 0,-7-7-208,0 0 1,0 0-1,0-1 1,0 1-1,0-1 1,0 0-1,0 1 1,1-1-1,-1-1 1,0 1-1,1 0 0,-1-1 1,0 0-1,1 0 1,5 0-1,10-3-5729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7.262"/>
    </inkml:context>
    <inkml:brush xml:id="br0">
      <inkml:brushProperty name="width" value="0.025" units="cm"/>
      <inkml:brushProperty name="height" value="0.025" units="cm"/>
    </inkml:brush>
  </inkml:definitions>
  <inkml:trace contextRef="#ctx0" brushRef="#br0">9 1 3908,'0'0'15369,"-3"8"-14680,2-6-662,0 0 1,1 0 0,-1 0 0,0 1 0,1-1 0,-1 0 0,1 1 0,0-1-1,0 0 1,0 1 0,0-1 0,0 0 0,0 1 0,1-1 0,-1 0 0,1 1-1,0-1 1,0 0 0,-1 0 0,1 0 0,1 0 0,-1 0 0,0 0 0,0 0 0,1 0-1,-1 0 1,1 0 0,0-1 0,-1 1 0,1-1 0,0 1 0,0-1 0,0 0-1,0 1 1,0-1 0,0 0 0,0-1 0,1 1 0,-1 0 0,0 0 0,0-1-1,1 0 1,-1 1 0,3-1 0,35 0-1085,-37 0 681,-1 0 0,0-1 0,1 0 1,-1 1-1,1-1 0,-1 0 0,0 0 0,0 0 1,0 0-1,1-1 0,-1 1 0,0-1 0,0 1 1,1-3-1,9-12-4861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7.608"/>
    </inkml:context>
    <inkml:brush xml:id="br0">
      <inkml:brushProperty name="width" value="0.025" units="cm"/>
      <inkml:brushProperty name="height" value="0.025" units="cm"/>
    </inkml:brush>
  </inkml:definitions>
  <inkml:trace contextRef="#ctx0" brushRef="#br0">108 0 10794,'0'0'2370,"-39"71"-1505,24-42-64,1 2 224,0-2 96,3-3-833,2-4-192,4-5-64,5-8-576,0-6-1442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7.940"/>
    </inkml:context>
    <inkml:brush xml:id="br0">
      <inkml:brushProperty name="width" value="0.025" units="cm"/>
      <inkml:brushProperty name="height" value="0.025" units="cm"/>
    </inkml:brush>
  </inkml:definitions>
  <inkml:trace contextRef="#ctx0" brushRef="#br0">171 28 10346,'0'0'6080,"-1"12"-5733,-5 32-111,-2-1 1,-2 0-1,-18 47 0,20-78-917,7-11 435,0-1-1,0 0 1,1 1 0,-1-1-1,0 0 1,0 0 0,1 0-1,-1 0 1,0 0 0,0 0-1,1 0 1,-1 0 0,0 0-1,0 0 1,0 0 0,1 0-1,-1 0 1,0-1 0,1 1-1,-1 0 1,0 0 0,0-1-1,1 1 1,-1-1 0,0 1 0,1-1-1,-1 1 1,1-1 0,-1 1-1,1-1 1,-1 1 0,1-1-1,-1 0 1,1 1 0,-1-1-1,1 0 1,-1-1 0,-8-15-6598</inkml:trace>
  <inkml:trace contextRef="#ctx0" brushRef="#br0" timeOffset="1">27 53 7335,'0'0'6038,"6"-8"-4960,-2 4-898,0 0 0,0 0 0,1 0 0,0 0 0,-1 0 0,1 1 0,0 0 0,1 0 0,6-2 1,-10 4-131,1 0 0,0 0 0,-1 0 0,1 0 0,0 1 0,0-1 0,0 1 0,0 0 0,0 0 0,0 0 0,0 0 0,-1 1 0,1-1 0,0 1 0,0-1 0,0 1 0,0 0 0,-1 0 0,1 0 0,-1 1 0,1-1 0,0 1 0,-1-1 1,0 1-1,4 3 0,-4-3 22,0 1 0,0-1 0,0 1 0,-1 0 1,1 0-1,-1 0 0,0-1 0,1 1 0,-1 0 1,-1 1-1,1-1 0,0 0 0,-1 0 1,1 0-1,-1 0 0,0 1 0,0-1 0,0 0 1,-1 0-1,1 0 0,-1 0 0,0 1 0,0-1 1,0 0-1,-1 3 0,-3 5 254,1-1 0,-2 1 0,1-1 0,-1 0 0,-11 13 0,-35 32 608,48-51-1074,0-1 0,0 1 0,0-1 0,0 0 0,-1-1 0,0 1 0,1-1 0,-1 0 0,0 0 0,0 0 0,0-1-1,-6 2 1,1-5-3426,7-9-3406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8.677"/>
    </inkml:context>
    <inkml:brush xml:id="br0">
      <inkml:brushProperty name="width" value="0.025" units="cm"/>
      <inkml:brushProperty name="height" value="0.025" units="cm"/>
    </inkml:brush>
  </inkml:definitions>
  <inkml:trace contextRef="#ctx0" brushRef="#br0">0 4 8104,'0'0'11499,"6"50"-10667,-1-36-191,6-1-289,-2-2-256,7-7 0,1-4 33,8 0-65,-1-15-321,4-4-1088,-3-3-1217,2 2-2051,-9 0-576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9.007"/>
    </inkml:context>
    <inkml:brush xml:id="br0">
      <inkml:brushProperty name="width" value="0.025" units="cm"/>
      <inkml:brushProperty name="height" value="0.025" units="cm"/>
    </inkml:brush>
  </inkml:definitions>
  <inkml:trace contextRef="#ctx0" brushRef="#br0">88 1 6118,'0'0'6118,"-30"64"-3364,18-37-704,-3 2-673,3-1-352,5 0-480,-2-4-257,7-2-192,2-7-96,0-7-897,5-8-2434,4-6-2915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1.980"/>
    </inkml:context>
    <inkml:brush xml:id="br0">
      <inkml:brushProperty name="width" value="0.025" units="cm"/>
      <inkml:brushProperty name="height" value="0.025" units="cm"/>
    </inkml:brush>
  </inkml:definitions>
  <inkml:trace contextRef="#ctx0" brushRef="#br0">241 31 12460,'0'0'10677,"-8"-6"-9733,3 1-832,4 4-102,0-1 0,-1 0 0,1 1 0,-1-1 0,0 1 0,1 0 0,-1 0 0,0-1 0,0 1 0,0 0 0,0 0 0,1 1 0,-2-1 0,1 0 0,0 1 0,0-1 0,0 1 0,0-1 0,0 1 0,0 0 0,0 0 0,0 0 0,-1 0 0,1 1 0,0-1 0,0 0 0,0 1 0,0 0 0,0-1 0,-2 2 0,-10 7 30,2 1 1,-1 0-1,1 1 0,1 0 1,0 0-1,0 2 0,2-1 1,-1 1-1,1 1 0,1-1 1,1 2-1,0-1 0,0 1 0,2 0 1,0 0-1,0 0 0,2 1 1,0 0-1,-2 24 0,5-37-33,0-1-1,1 1 0,-1-1 0,0 1 0,1-1 1,0 0-1,-1 1 0,1-1 0,0 0 1,0 1-1,0-1 0,1 0 0,-1 0 0,0 0 1,1 0-1,-1 0 0,1 0 0,0-1 1,0 1-1,0 0 0,2 1 0,0-1 14,1 1 0,-1-1 0,0 0-1,1 0 1,0-1 0,0 1-1,-1-1 1,1 0 0,0-1 0,8 1-1,-8 0 5,1-1 0,-1 0 0,1 0 0,-1-1-1,1 1 1,-1-1 0,0-1 0,1 1 0,-1-1-1,0 1 1,0-2 0,0 1 0,0 0 0,0-1 0,-1 0-1,1 0 1,-1-1 0,0 1 0,0-1 0,7-7-1,-11 10-20,1 1-1,0-1 0,-1 0 0,1 0 0,-1 0 1,1 0-1,-1 1 0,1-1 0,-1 0 1,1 0-1,-1 0 0,0 0 0,0 0 0,1 0 1,-1 0-1,0 0 0,0 0 0,0 0 0,0-1 1,0 1-1,0 0 0,-1 0 0,1 0 1,0 0-1,0 0 0,-1 0 0,1 0 0,-1 1 1,1-1-1,-1 0 0,1 0 0,-1 0 0,1 0 1,-1 0-1,0 1 0,0-1 0,1 0 1,-1 1-1,0-1 0,0 0 0,0 1 0,0-1 1,0 1-1,1-1 0,-1 1 0,0 0 0,0-1 1,0 1-1,0 0 0,0 0 0,0 0 0,0-1 1,-1 1-1,1 0 0,0 0 0,0 1 1,0-1-1,0 0 0,-1 0 0,-3 0-28,0 0 0,0 1 0,1-1-1,-1 1 1,0 0 0,0 0 0,0 1 0,1-1 0,-1 1-1,1 0 1,-7 4 0,9-5 26,1 0 0,0-1 0,-1 1 0,1 1 0,0-1 0,0 0 0,-1 0 0,1 0 0,0 1 0,0-1 0,0 0 0,0 1 0,1-1 1,-1 1-1,0-1 0,1 1 0,-1-1 0,1 1 0,-1 0 0,1-1 0,0 1 0,-1 0 0,1 2 0,1-3 6,0 0 0,0 0 1,0 1-1,0-1 0,0-1 0,0 1 0,0 0 1,1 0-1,-1 0 0,0-1 0,0 1 0,1 0 1,-1-1-1,1 1 0,-1-1 0,0 0 0,1 1 1,-1-1-1,1 0 0,2 0 0,6 1 30,1-1-1,0 0 0,0 0 1,0-1-1,0-1 1,11-3-1,5-5-10,-1-1 1,26-16-1,26-11 0,-78 38-30,0 0-1,1 0 1,-1 0-1,0 0 1,0-1-1,1 1 1,-1 0-1,0 0 1,0 0-1,1 0 1,-1 0-1,0 0 1,1 0-1,-1 0 1,0 0-1,0 0 1,1 0-1,-1 0 1,0 0-1,1 0 1,-1 0-1,0 1 1,0-1-1,1 0 1,-1 0-1,0 0 1,0 0-1,0 0 1,1 1-1,-1-1 1,0 0-1,0 0 1,0 0-1,1 1 1,-1-1-1,0 0 1,0 0-1,0 1 1,0-1-1,0 0 1,1 0-1,-1 1 1,0-1-1,0 0 1,0 20-110,-11 22 107,10-39 15,-2 7-29,1 1 0,0-1-1,1 1 1,-1 19-1,2-30-47,1 1 0,-1 0-1,0 0 1,0-1-1,1 1 1,-1 0 0,1-1-1,-1 1 1,0-1 0,1 1-1,-1 0 1,1-1 0,-1 1-1,1-1 1,0 1 0,-1-1-1,1 1 1,-1-1 0,1 0-1,0 1 1,0-1-1,-1 0 1,1 1 0,0-1-1,-1 0 1,1 0 0,0 0-1,0 0 1,-1 0 0,1 0-1,0 0 1,0 0 0,-1 0-1,1 0 1,0 0-1,0 0 1,-1 0 0,1-1-1,0 1 1,-1 0 0,2-1-1,32-13-3844,7-27-5449,-22 14 1341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49.793"/>
    </inkml:context>
    <inkml:brush xml:id="br0">
      <inkml:brushProperty name="width" value="0.025" units="cm"/>
      <inkml:brushProperty name="height" value="0.025" units="cm"/>
    </inkml:brush>
  </inkml:definitions>
  <inkml:trace contextRef="#ctx0" brushRef="#br0">13 0 5285,'0'0'10218,"-5"49"-9225,3-26-129,1 3-543,-3 1-225,4-2-64,0-3-128,0-5-705,0-4-480,4-6 384,-3-5-192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0.136"/>
    </inkml:context>
    <inkml:brush xml:id="br0">
      <inkml:brushProperty name="width" value="0.025" units="cm"/>
      <inkml:brushProperty name="height" value="0.025" units="cm"/>
    </inkml:brush>
  </inkml:definitions>
  <inkml:trace contextRef="#ctx0" brushRef="#br0">0 32 6726,'0'0'10827,"77"-9"-10667,-41 9-64,6 0-32,-2 0-448,-3-8-2531,2-6-1890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0.526"/>
    </inkml:context>
    <inkml:brush xml:id="br0">
      <inkml:brushProperty name="width" value="0.025" units="cm"/>
      <inkml:brushProperty name="height" value="0.025" units="cm"/>
    </inkml:brush>
  </inkml:definitions>
  <inkml:trace contextRef="#ctx0" brushRef="#br0">93 1 8264,'0'0'7463,"-16"54"-6182,5-32-608,-1 2-353,-3-1-256,3 3-32,-1-5 64,4-5 32,4-5-64,5-4-64,0-11-1985,5-13-802,10-7-1249</inkml:trace>
  <inkml:trace contextRef="#ctx0" brushRef="#br0" timeOffset="1">116 1 11211,'0'0'3203,"-18"53"-1922,15-32-32,-3 0-128,1-1-769,5 1-159,0-4-97,0 0-64,0-5 0,4-3-32,6-1-32,-3-3-609,-1-5-1121,-4 0-1120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0.869"/>
    </inkml:context>
    <inkml:brush xml:id="br0">
      <inkml:brushProperty name="width" value="0.025" units="cm"/>
      <inkml:brushProperty name="height" value="0.025" units="cm"/>
    </inkml:brush>
  </inkml:definitions>
  <inkml:trace contextRef="#ctx0" brushRef="#br0">31 1 8712,'0'0'2723,"-5"9"-1527,0-2-835,3-4-231,-1-1 0,2 1 0,-1 0 0,0 0 1,0 0-1,1 0 0,0 0 0,-1 0 0,1 0 0,0 0 1,1 0-1,-1 1 0,0 5 0,1-8-44,1 0 0,-1-1-1,1 1 1,-1 0 0,1 0 0,-1-1-1,1 1 1,0 0 0,-1-1 0,1 1-1,0 0 1,0-1 0,0 1 0,-1-1 0,1 0-1,0 1 1,0-1 0,0 0 0,0 1-1,0-1 1,-1 0 0,1 0 0,0 0-1,0 0 1,0 0 0,0 0 0,0 0-1,1 0 1,37 0 1132,-30 0-866,74-10 1524,-41 3-2754,1 4-5917,-38 3 928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1.200"/>
    </inkml:context>
    <inkml:brush xml:id="br0">
      <inkml:brushProperty name="width" value="0.025" units="cm"/>
      <inkml:brushProperty name="height" value="0.025" units="cm"/>
    </inkml:brush>
  </inkml:definitions>
  <inkml:trace contextRef="#ctx0" brushRef="#br0">205 19 11147,'0'0'8226,"-11"-4"-7858,-37-10-234,45 14-135,0-1 1,-1 1 0,1 0-1,0 0 1,-1 1-1,1-1 1,0 1 0,0 0-1,-1-1 1,1 1-1,0 1 1,0-1 0,0 0-1,0 1 1,0 0-1,1-1 1,-1 1-1,0 0 1,-3 4 0,-2 2 27,-1 2 1,1-1 0,-10 16 0,15-21 18,-2 3 75,1 0-1,0 0 0,0 1 0,1-1 1,0 1-1,0 0 0,1-1 1,0 1-1,0 0 0,1 0 0,0 1 1,1-1-1,-1 0 0,3 15 1,-2-22-109,0 1 0,1 0 1,-1-1-1,1 1 1,-1 0-1,1-1 0,0 1 1,-1-1-1,1 1 1,0-1-1,0 1 0,0-1 1,0 0-1,0 0 1,1 1-1,-1-1 0,0 0 1,0 0-1,1 0 0,-1 0 1,3 1-1,1 0 12,-1 0 0,1-1 0,-1 1 0,1-1 0,0 0 0,-1 0 0,11 0 0,-9 0-10,0-1 0,0 0 1,0-1-1,1 1 0,-1-1 0,0-1 0,0 1 0,0-1 0,-1 0 0,1 0 0,0 0 0,-1-1 1,6-3-1,-9 5 1,0 0 1,-1-1 0,0 1 0,1 0 0,-1 0-1,0-1 1,1 1 0,-1-1 0,0 1 0,0-1-1,0 1 1,0-1 0,-1 0 0,1 1 0,0-1 0,-1 0-1,1 0 1,-1 0 0,0 1 0,1-1 0,-1 0-1,0 0 1,0 0 0,0 0 0,0 0 0,-1 1-1,1-1 1,0 0 0,-1 0 0,1 0 0,-2-2-1,0 2 44,1 0 0,-1 0 0,0 0 0,0 0-1,0 1 1,0-1 0,0 1 0,0-1-1,-1 1 1,1 0 0,0 0 0,-1 0 0,1 0-1,-1 0 1,1 0 0,-1 1 0,1-1 0,-1 1-1,0 0 1,1-1 0,-4 2 0,6-2-59,0 1 0,0 0 0,0 0-1,0 0 1,0 0 0,-1 0 0,1 0 0,0 0 0,0 0 0,0 0 0,0 0 0,-1 0 0,1 0 0,0 0 0,0 0 0,0 0 0,0 0 0,-1 0 0,1 0 0,0 0 0,0 0 0,0 0 0,0 0 0,-1 0 0,1 0-1,0 0 1,0 0 0,0 0 0,0 0 0,-1 0 0,1 0 0,0 1 0,0-1 0,0 0 0,0 0 0,0 0 0,0 0 0,-1 0 0,1 1 0,0-1 0,0 0 0,0 0 0,0 0 0,0 0 0,0 1 0,0-1 0,0 0-1,0 0 1,0 0 0,0 0 0,0 1 0,0-1 0,0 0 0,0 0 0,0 0 0,0 0 0,0 1 0,0-1 0,0 0 0,0 0 0,0 0 0,0 0 0,0 1 0,0-1 0,0 0 0,1 0 0,-1 0 0,0 0 0,0 1-1,14 5 37,96-16-618,-109 11 569,0-1 0,0 1 1,-1-1-1,1 1 0,0 0 0,0-1 0,0 1 1,-1 0-1,1-1 0,0 1 0,-1 0 1,1 0-1,-1 0 0,1 0 0,-1 0 1,1 0-1,-1 0 0,0 0 0,1-1 1,-1 1-1,0 0 0,0 1 0,0-1 1,0 0-1,0 0 0,0 0 0,0 0 1,0 0-1,0 0 0,0 0 0,-1 1 1,-3 35 201,-8 6 144,9-36-433,1 1 0,-1-1 0,2 1-1,-1 0 1,1-1 0,-1 11 0,3-10-2746,4-7-3047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3.133"/>
    </inkml:context>
    <inkml:brush xml:id="br0">
      <inkml:brushProperty name="width" value="0.025" units="cm"/>
      <inkml:brushProperty name="height" value="0.025" units="cm"/>
    </inkml:brush>
  </inkml:definitions>
  <inkml:trace contextRef="#ctx0" brushRef="#br0">11 1705 4004,'0'0'10031,"-10"-4"-9135,58-22 903,52-32-1314,125-98 0,79-90-501,-46 36 77,24-19-63,57-43 9,-164 131 12,-89 69 164,180-115-1,-215 159-14,-22 13 566,0-2 1,32-24-1,-61 41-750,0 0 0,0 0 1,0 0-1,-1 0 0,1 0 0,0 0 1,0 0-1,0 0 0,0 0 0,0 0 1,0 0-1,0 0 0,0 0 0,0-1 1,0 1-1,0 0 0,0 0 0,0 0 1,0 0-1,0 0 0,-1 0 1,1 0-1,0 0 0,0 0 0,0 0 1,0 0-1,0 0 0,0 0 0,0 0 1,0 0-1,0-1 0,0 1 0,0 0 1,0 0-1,0 0 0,0 0 0,0 0 1,0 0-1,0 0 0,0 0 0,0 0 1,0 0-1,0 0 0,0 0 1,0-1-1,-12 4-2293,2-1-910,-4-1-4244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3.900"/>
    </inkml:context>
    <inkml:brush xml:id="br0">
      <inkml:brushProperty name="width" value="0.025" units="cm"/>
      <inkml:brushProperty name="height" value="0.025" units="cm"/>
    </inkml:brush>
  </inkml:definitions>
  <inkml:trace contextRef="#ctx0" brushRef="#br0">1 0 5189,'0'0'14189,"43"55"-14029,-24-41-95,-1-2-33,0-5-161,0-4-671,3-3-449,-3-2-673,2-13-737,-6-4-63,0-3-1538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4.291"/>
    </inkml:context>
    <inkml:brush xml:id="br0">
      <inkml:brushProperty name="width" value="0.025" units="cm"/>
      <inkml:brushProperty name="height" value="0.025" units="cm"/>
    </inkml:brush>
  </inkml:definitions>
  <inkml:trace contextRef="#ctx0" brushRef="#br0">70 0 5285,'0'0'9769,"-41"53"-8423,30-27-482,4 0-415,-2-1-257,7-1-96,2-2-64,0-5-32,0-3-544,0-4-2147,2-7-672,2-3-2146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4.653"/>
    </inkml:context>
    <inkml:brush xml:id="br0">
      <inkml:brushProperty name="width" value="0.025" units="cm"/>
      <inkml:brushProperty name="height" value="0.025" units="cm"/>
    </inkml:brush>
  </inkml:definitions>
  <inkml:trace contextRef="#ctx0" brushRef="#br0">0 32 11307,'0'0'7271,"47"14"-6759,-20-23-384,-1-3-64,3 2-128,-10 2-929,1 4-1217,-11 1-1281</inkml:trace>
  <inkml:trace contextRef="#ctx0" brushRef="#br0" timeOffset="1">6 139 12139,'0'0'6471,"60"0"-5735,-31-7-608,-1 2-192,1-2-1697,-4 3-2435,-9-1-1826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4.999"/>
    </inkml:context>
    <inkml:brush xml:id="br0">
      <inkml:brushProperty name="width" value="0.025" units="cm"/>
      <inkml:brushProperty name="height" value="0.025" units="cm"/>
    </inkml:brush>
  </inkml:definitions>
  <inkml:trace contextRef="#ctx0" brushRef="#br0">1 4 6726,'0'0'9081,"3"7"-8851,-2-5-215,0 0 0,0 1 0,1-1 0,-1 0 1,0 0-1,1 1 0,0-1 0,0 0 1,-1-1-1,1 1 0,0 0 0,0 0 1,1-1-1,-1 1 0,0-1 0,0 0 0,1 0 1,-1 0-1,1 0 0,-1 0 0,1 0 1,-1-1-1,1 1 0,0-1 0,-1 0 1,1 0-1,0 0 0,-1 0 0,1 0 1,0 0-1,-1-1 0,1 1 0,-1-1 0,1 0 1,-1 0-1,1 0 0,-1 0 0,1 0 1,-1 0-1,3-3 0,11-9-428,-14 11 336,1-1 0,-1 1 1,1 0-1,0 0 0,0 0 0,0 0 0,0 0 1,0 1-1,0-1 0,0 1 0,4-1 1,-15 31 1298,1-13-1059,0 1-1,1 0 1,1 0-1,0 0 1,2 1-1,0-1 1,1 1-1,0 20 1,11-43-7044,-4-6-22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2.830"/>
    </inkml:context>
    <inkml:brush xml:id="br0">
      <inkml:brushProperty name="width" value="0.025" units="cm"/>
      <inkml:brushProperty name="height" value="0.025" units="cm"/>
    </inkml:brush>
  </inkml:definitions>
  <inkml:trace contextRef="#ctx0" brushRef="#br0">32 188 10346,'0'0'8504,"-5"9"-7073,-1 0-1088,4-7-278,-1 1 0,1 0 0,1-1 0,-1 1 1,0 0-1,1 0 0,-1 0 0,1 0 0,0 1 0,0-1 1,0 0-1,0 0 0,1 1 0,-1-1 0,1 0 0,0 1 0,0 3 1,1-6-60,0 0 1,0 0 0,-1 0 0,1 0-1,0-1 1,0 1 0,0 0 0,0 0-1,0-1 1,0 1 0,0 0 0,0-1 0,0 1-1,1-1 1,-1 0 0,0 1 0,0-1-1,0 0 1,1 0 0,-1 0 0,0 1-1,0-1 1,1 0 0,-1-1 0,0 1-1,0 0 1,0 0 0,1-1 0,-1 1 0,2-1-1,1 0-27,1 1 0,-1-1 0,0-1 1,1 1-1,-1 0 0,0-1 0,0 0 0,4-2 0,12-11-43,-11 15-80,-8 3 125,0-1 1,0 1-1,-1 0 1,0-1-1,1 1 1,-1 0-1,0-1 0,0 1 1,0 0-1,-1 2 1,0 20 110,1-24-88,0 0 0,-1 1 0,1-1 1,0 1-1,0-1 0,1 0 0,-1 1 0,0-1 1,0 0-1,1 1 0,-1-1 0,1 0 1,-1 1-1,1-1 0,-1 0 0,1 0 0,0 0 1,-1 1-1,1-1 0,0 0 0,0 0 1,0 0-1,2 1 0,0-1 15,0 0-1,1 0 1,-1 0 0,0-1 0,0 0-1,1 1 1,-1-1 0,6-1-1,-5 1-4,4-1 5,1-1 1,0 1 0,-1-2 0,0 1 0,0-1 0,0 0 0,0-1 0,0 0-1,0 0 1,-1-1 0,11-8 0,7-8-139,40-40 0,-45 41 1,-2-1 1,20-29-1,-33 42-68,1-1-1,-1 1 0,-1-1 0,0-1 0,0 1 0,0 0 0,-2-1 1,1 0-1,2-16 0,-5 25 207,0 1 0,0 0 0,0-1 0,0 1 0,0 0 0,0-1 0,0 1 0,0 0 0,0-1 0,0 1 0,0 0 0,0-1 0,0 1 0,0-1 0,0 1 0,0 0 0,0-1 0,-1 1 0,1 0 0,0-1 0,0 1 1,0 0-1,-1 0 0,1-1 0,0 1 0,0 0 0,-1-1 0,1 1 0,0 0 0,0 0 0,-1 0 0,1-1 0,0 1 0,-1 0 0,1 0 0,0 0 0,-1 0 0,-15 6 372,-12 18 291,22-14-505,0 0-1,1 0 1,0 0-1,1 0 1,0 1-1,1-1 1,0 1-1,0 0 1,1 0-1,1 0 1,-1 0-1,2 14 1,0-21-165,0 0 0,0 1 0,0-1 0,1 0 0,0 1 1,0-1-1,0 0 0,0 0 0,1 0 0,0 0 0,0 0 0,0 0 1,0 0-1,0-1 0,1 1 0,-1-1 0,1 0 0,0 1 1,0-1-1,1-1 0,-1 1 0,0 0 0,1-1 0,0 1 0,-1-1 1,1 0-1,0-1 0,0 1 0,0-1 0,1 1 0,-1-1 1,0 0-1,8 0 0,-8 0 25,0-1 1,0 1-1,0-1 1,0 0-1,0 0 1,-1-1-1,1 1 1,0-1 0,0 0-1,0 0 1,-1 0-1,1 0 1,0-1-1,-1 1 1,1-1-1,-1 0 1,0 0-1,0-1 1,5-3-1,-5 2 23,0 0 0,-1 0 0,1 0 0,-1 0 0,0 0 0,0 0 0,0-1 0,-1 1 0,1-1 0,-1 0 0,0 1 0,-1-1 0,1 0 0,-1 1 0,0-8 0,0 11-64,-1-1 0,1 1 0,0 0 0,-1-1 1,1 1-1,0 0 0,-1 0 0,0 0 0,1-1 1,-1 1-1,0 0 0,1 0 0,-1 0 1,0 0-1,0 0 0,0 0 0,0 0 0,0 1 1,0-1-1,0 0 0,0 0 0,0 1 1,0-1-1,-3 0 0,0-1 6,0 1 0,0 0-1,0 0 1,-1 0 0,1 0 0,0 0 0,0 1-1,-7 0 1,7 0 11,0 1 1,1-1-1,-1 1 0,1-1 0,-1 1 1,1 0-1,-1 1 0,1-1 0,0 0 1,-5 4-1,7-5-2,0 1 1,-1 0-1,1 0 1,0 0-1,0 0 1,0 0-1,0 0 1,1 1 0,-1-1-1,0 0 1,0 0-1,1 1 1,-1-1-1,1 0 1,-1 1-1,1-1 1,-1 0-1,1 1 1,0-1-1,0 1 1,0-1-1,0 0 1,0 1-1,0-1 1,0 3-1,1-3-7,-1 1 1,1-1-1,0 1 0,0-1 0,-1 0 0,1 0 1,0 1-1,0-1 0,0 0 0,1 0 0,-1 0 1,0 0-1,0 0 0,1 0 0,-1-1 0,0 1 1,1 0-1,-1-1 0,0 1 0,1-1 0,-1 1 0,3-1 1,37 8 103,-38-7-98,233 16 1981,-251-78-1063,14 58-916,-1-10-61,1-1 1,0 0-1,1 0 0,2-19 1,-2 30 25,1 0 0,-1 1-1,1-1 1,-1 1 0,1-1 0,0 1 0,0 0-1,0-1 1,0 1 0,0 0 0,1 0 0,-1-1 0,1 1-1,-1 0 1,1 0 0,0 1 0,0-1 0,0 0 0,0 1-1,0-1 1,0 1 0,0-1 0,0 1 0,1 0 0,-1 0-1,1 0 1,-1 0 0,0 0 0,1 1 0,0-1 0,2 1-1,47-2-850,-24 7-1469,-8 7-5301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5.360"/>
    </inkml:context>
    <inkml:brush xml:id="br0">
      <inkml:brushProperty name="width" value="0.025" units="cm"/>
      <inkml:brushProperty name="height" value="0.025" units="cm"/>
    </inkml:brush>
  </inkml:definitions>
  <inkml:trace contextRef="#ctx0" brushRef="#br0">26 1 6118,'0'0'10778,"1"9"-9625,1 2-873,-1 0 1,-1 0-1,0 0 0,0 0 0,-1 0 1,-1 0-1,-5 21 0,5-16-340,-2 10-366,-3-18-6481,1-8 3362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5.735"/>
    </inkml:context>
    <inkml:brush xml:id="br0">
      <inkml:brushProperty name="width" value="0.025" units="cm"/>
      <inkml:brushProperty name="height" value="0.025" units="cm"/>
    </inkml:brush>
  </inkml:definitions>
  <inkml:trace contextRef="#ctx0" brushRef="#br0">0 12 9385,'0'0'3320,"11"-1"-2700,-7 0-532,88-8 1412,-86 9-1358,-1-1 1,1 1-1,0 1 0,-1-1 0,1 1 1,-1 0-1,1 0 0,-1 1 1,1 0-1,-1 0 0,0 0 0,0 0 1,0 1-1,0 0 0,7 6 1,-10-8-31,-1 1 1,0 0 0,1 0 0,-1 1 0,0-1-1,0 0 1,-1 0 0,1 0 0,0 1 0,-1-1-1,1 0 1,-1 1 0,0-1 0,0 0 0,0 1 0,0-1-1,0 0 1,-1 1 0,1-1 0,-1 0 0,1 1-1,-1-1 1,0 0 0,0 0 0,0 1 0,0-1-1,0 0 1,0 0 0,-1 0 0,1-1 0,-1 1-1,1 0 1,-4 2 0,-5 8 301,-2-1 1,1-1-1,-22 16 1,30-24-340,-1 1-66,-1 1-51,1-1 0,-1 1 0,1-1 1,-1 0-1,0 0 0,0-1 0,0 0 1,-1 0-1,1 0 0,0 0 0,-1-1 0,-6 1 1,7-4-2751,5-7-2867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8.331"/>
    </inkml:context>
    <inkml:brush xml:id="br0">
      <inkml:brushProperty name="width" value="0.025" units="cm"/>
      <inkml:brushProperty name="height" value="0.025" units="cm"/>
    </inkml:brush>
  </inkml:definitions>
  <inkml:trace contextRef="#ctx0" brushRef="#br0">77 766 3716,'-45'17'2973,"14"-6"7608,50-12-10473,0-1 0,-1-1 0,1-1 0,-1 0 0,1-2 1,-1 0-1,-1-1 0,1 0 0,25-17 0,-20 12-68,26-8 230,0 2 0,0 2 0,72-14 0,-57 15-202,82-30 1,121-38 417,-146 48-465,8-14 224,4-1-68,-10 12 152,-27 8-147,151-29 1,-165 47 177,0-4-1,-2-4 1,0-3 0,105-45 0,-53 10-104,-131 58-300,-1 0 1,0-1-1,0 1 0,1 0 1,-1 0-1,0-1 0,0 1 0,1 0 1,-1 0-1,0-1 0,0 1 1,0 0-1,0-1 0,1 1 1,-1 0-1,0-1 0,0 1 0,0 0 1,0-1-1,0 1 0,0 0 1,0-1-1,0 1 0,0 0 1,0-1-1,0 1 0,0-1 0,0 1 1,0 0-1,0-1 0,0 1 1,0 0-1,-1-1 0,1 1 1,0 0-1,0 0 0,0-1 0,0 1 1,-1 0-1,1-1 0,0 1 1,0 0-1,-1 0 0,1-1 1,0 1-1,-1 0 0,1 0 0,0 0 1,0 0-1,-1-1 0,1 1 1,0 0-1,-1 0 0,-2-3-1221,-9-11-4559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9.268"/>
    </inkml:context>
    <inkml:brush xml:id="br0">
      <inkml:brushProperty name="width" value="0.025" units="cm"/>
      <inkml:brushProperty name="height" value="0.025" units="cm"/>
    </inkml:brush>
  </inkml:definitions>
  <inkml:trace contextRef="#ctx0" brushRef="#br0">0 1 4708,'0'0'18626,"7"6"-18108,-5-4-529,8 8 122,0-1 0,1 0 0,0 0 0,21 10 0,-29-16-375,1-2 0,0 1 0,1 0 0,-1-1 0,0 0 0,0 1 0,1-2 0,-1 1 0,0 0 0,1-1 0,-1 0 0,0 0 0,1 0 0,-1-1 0,1 0 0,-1 1 0,0-1 0,0-1 0,1 1 0,-1-1 0,7-3 0,33-29-8154,-23 15 2636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9.597"/>
    </inkml:context>
    <inkml:brush xml:id="br0">
      <inkml:brushProperty name="width" value="0.025" units="cm"/>
      <inkml:brushProperty name="height" value="0.025" units="cm"/>
    </inkml:brush>
  </inkml:definitions>
  <inkml:trace contextRef="#ctx0" brushRef="#br0">111 0 5445,'0'0'13271,"-6"8"-12214,-10 19-648,0 1 0,2 0 0,0 1-1,2 0 1,2 1 0,-12 51 0,22-81-528,0 0 1,1-1-1,-1 1 1,0 0-1,0 0 0,0 0 1,1 0-1,-1 0 1,0-1-1,0 1 1,0 0-1,1 0 1,-1 0-1,0 0 0,0 0 1,1 0-1,-1 0 1,0 0-1,1 0 1,-1 0-1,0 0 1,0 0-1,1 0 0,-1 0 1,0 0-1,0 0 1,1 0-1,-1 0 1,0 0-1,0 1 1,0-1-1,1 0 0,-1 0 1,0 0-1,0 0 1,1 1-1,-1-1 1,0 0-1,0 0 1,0 0-1,0 0 1,0 1-1,1-1 0,-1 0 1,0 0-1,0 1 1,0-1-1,0 0 1,0 0-1,0 1 1,0-1-1,0 1 0,9-15-4829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5:59.927"/>
    </inkml:context>
    <inkml:brush xml:id="br0">
      <inkml:brushProperty name="width" value="0.025" units="cm"/>
      <inkml:brushProperty name="height" value="0.025" units="cm"/>
    </inkml:brush>
  </inkml:definitions>
  <inkml:trace contextRef="#ctx0" brushRef="#br0">1 0 9865,'0'0'8040,"0"64"-7464,0-45-319,0 0-129,0-4-64,0 1-32,0-4-160,0-4-961,0-6-1826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6:00.463"/>
    </inkml:context>
    <inkml:brush xml:id="br0">
      <inkml:brushProperty name="width" value="0.025" units="cm"/>
      <inkml:brushProperty name="height" value="0.025" units="cm"/>
    </inkml:brush>
  </inkml:definitions>
  <inkml:trace contextRef="#ctx0" brushRef="#br0">0 31 8520,'0'0'7292,"10"-4"-6523,9-2-477,0 1 1,0 0-1,1 2 0,0 0 0,20 0 0,-28 2-103,0 0 0,0 1-1,0 1 1,0 0-1,1 1 1,-2 0-1,1 1 1,0 1 0,0-1-1,15 9 1,-25-11-123,0-1 0,-1 1 0,1 0-1,0 1 1,0-1 0,-1 0 0,1 0 0,-1 1 0,1-1 0,-1 1 0,0 0 0,1-1 0,-1 1 0,0 0 0,0 0 0,0-1 0,0 1 0,-1 0 0,1 0 0,0 0 0,-1 0 0,1 0 0,-1 0 0,0 0 0,0 0 0,0 0-1,0 1 1,0-1 0,0 0 0,0 0 0,-1 0 0,1 0 0,-1 0 0,0 0 0,-1 2 0,0 1 107,-1 0 0,0 0 1,0-1-1,-1 1 0,1-1 0,-1 0 0,0 0 0,0-1 0,0 1 1,-1-1-1,-8 6 0,-5-1-14,0 0 1,-1-1 0,0 0-1,0-2 1,-1 0-1,1-2 1,-1 0-1,-34 1 1,52-4-1687,3-4-3050,3-1 2055,-2 2 733,16-15-8135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1.573"/>
    </inkml:context>
    <inkml:brush xml:id="br0">
      <inkml:brushProperty name="width" value="0.025" units="cm"/>
      <inkml:brushProperty name="height" value="0.025" units="cm"/>
    </inkml:brush>
  </inkml:definitions>
  <inkml:trace contextRef="#ctx0" brushRef="#br0">0 631 4356,'0'0'13261,"8"20"-10864,-1-18-2142,0-1 1,-1 1-1,1-1 1,0-1 0,0 0-1,0 0 1,0 0-1,0 0 1,0-1 0,11-3-1,25-1-18,-3 2-22,0-1 1,-1-2-1,61-18 1,-7 2 11,170-43-167,-119 28-29,240-73 70,175-49 1372,-546 155-1375,323-72 536,-145 30-315,-97 21-238,33-7 485,-123 31-1292,-1 1 1,0-1-1,0 0 1,0 0-1,0 0 0,0 0 1,-1 0-1,1-1 1,0 0-1,-1 1 0,1-1 1,2-3-1,8-10-6593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2.656"/>
    </inkml:context>
    <inkml:brush xml:id="br0">
      <inkml:brushProperty name="width" value="0.025" units="cm"/>
      <inkml:brushProperty name="height" value="0.025" units="cm"/>
    </inkml:brush>
  </inkml:definitions>
  <inkml:trace contextRef="#ctx0" brushRef="#br0">12 22 5541,'0'0'19154,"-2"-5"-18251,-7-12-190,8 38-236,1-13-442,1 0-1,0 0 1,1-1 0,-1 1-1,6 12 1,-6-19-85,0 0 0,0-1 0,0 1 0,0 0 1,0-1-1,0 1 0,0-1 0,1 1 0,-1-1 0,0 0 0,0 0 0,0 1 0,0-1 0,1 0 0,-1 0 0,0 0 0,0 0 0,1 0 1,-1-1-1,0 1 0,0 0 0,0 0 0,0-1 0,1 1 0,-1-1 0,0 1 0,0-1 0,0 1 0,0-1 0,0 0 0,0 1 0,0-1 0,0 0 1,1-2-1,34-31-6094,-34 32 5131,13-13-4384,-1 2-956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3.047"/>
    </inkml:context>
    <inkml:brush xml:id="br0">
      <inkml:brushProperty name="width" value="0.025" units="cm"/>
      <inkml:brushProperty name="height" value="0.025" units="cm"/>
    </inkml:brush>
  </inkml:definitions>
  <inkml:trace contextRef="#ctx0" brushRef="#br0">63 0 6598,'0'0'11547,"-5"8"-10063,-4 6-1140,1 0-1,1 1 1,0 0-1,1 0 0,0 1 1,1 0-1,1-1 1,-2 18-1,7-33-737,-1 0-1,1 0 1,-1 0 0,1 0-1,-1 1 1,1-1 0,-1 0-1,1-1 1,-1 1 0,1 0-1,-1 0 1,1 0 0,-1 0-1,1 0 1,-1 0 0,1-1-1,-1 1 1,1 0-1,-1 0 1,1-1 0,-1 1-1,0 0 1,1-1 0,-1 1-1,1-1 1,-1 1 0,0 0-1,1-1 1,-1 1 0,1-2-1,5-9-6256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3.157"/>
    </inkml:context>
    <inkml:brush xml:id="br0">
      <inkml:brushProperty name="width" value="0.025" units="cm"/>
      <inkml:brushProperty name="height" value="0.025" units="cm"/>
    </inkml:brush>
  </inkml:definitions>
  <inkml:trace contextRef="#ctx0" brushRef="#br0">1 28 14414,'0'0'1121,"55"-27"-1185,-37 27-2018,-2 0-7399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3.395"/>
    </inkml:context>
    <inkml:brush xml:id="br0">
      <inkml:brushProperty name="width" value="0.025" units="cm"/>
      <inkml:brushProperty name="height" value="0.025" units="cm"/>
    </inkml:brush>
  </inkml:definitions>
  <inkml:trace contextRef="#ctx0" brushRef="#br0">29 1 9513,'0'0'14905,"-19"30"-13672,19-27-1296,-8 32-784,6-11-5797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3.738"/>
    </inkml:context>
    <inkml:brush xml:id="br0">
      <inkml:brushProperty name="width" value="0.025" units="cm"/>
      <inkml:brushProperty name="height" value="0.025" units="cm"/>
    </inkml:brush>
  </inkml:definitions>
  <inkml:trace contextRef="#ctx0" brushRef="#br0">38 148 6502,'0'0'12188,"-2"-8"-10854,-5-25-490,8 32-823,-1 1 1,0-1-1,1 0 1,-1 1-1,1-1 0,-1 0 1,1 1-1,0-1 1,-1 1-1,1-1 1,0 1-1,-1-1 1,1 1-1,0-1 1,-1 1-1,1 0 0,0-1 1,0 1-1,0 0 1,-1-1-1,1 1 1,0 0-1,0 0 1,0 0-1,0 0 1,-1 0-1,1 0 0,0 0 1,1 1-1,31 0 29,-30-1-17,0 0 26,0 0 0,0 0 1,0 1-1,0-1 0,0 1 1,0 0-1,0 0 0,-1 0 1,1 0-1,0 0 0,-1 1 1,1-1-1,-1 1 0,1 0 0,-1-1 1,0 1-1,1 0 0,-1 1 1,0-1-1,0 0 0,-1 0 1,1 1-1,0-1 0,-1 1 1,0 0-1,1-1 0,-1 1 1,0 0-1,0 0 0,-1 0 1,1 0-1,-1 0 0,1 0 0,-1 0 1,0 3-1,-1-4 54,1 0 0,-1 0 0,0 0-1,0 0 1,0-1 0,0 1 0,-1 0 0,1-1 0,0 1-1,-1-1 1,1 1 0,-1-1 0,1 0 0,-1 0 0,1 0-1,-1 0 1,0 0 0,0 0 0,0 0 0,0 0 0,1-1-1,-5 2 1,-48 10 1168,50-12-1263,-2 1-108,1-1 0,0 0 0,-1 0 0,1 0 1,-1 0-1,1-1 0,0 0 0,-1 0 0,-6-3 0,39-4-7870,-9 0 2569,4 0-2473</inkml:trace>
  <inkml:trace contextRef="#ctx0" brushRef="#br0" timeOffset="1">258 1 13837,'0'0'11243,"-20"57"-10731,16-32-288,-1-2-160,0 2-31,1 0-33,4-7-353,0-5-2530,4-5-3811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4.744"/>
    </inkml:context>
    <inkml:brush xml:id="br0">
      <inkml:brushProperty name="width" value="0.025" units="cm"/>
      <inkml:brushProperty name="height" value="0.025" units="cm"/>
    </inkml:brush>
  </inkml:definitions>
  <inkml:trace contextRef="#ctx0" brushRef="#br0">1 1 11403,'0'0'5093,"0"48"-4997,0-23-32,0 5-64,0 6 32,0-1-32,0 0 0,0 0 0,0-3 0,0-2-353,0-3-736,0-1-1633,0-4-737,3 1-2851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5.090"/>
    </inkml:context>
    <inkml:brush xml:id="br0">
      <inkml:brushProperty name="width" value="0.025" units="cm"/>
      <inkml:brushProperty name="height" value="0.025" units="cm"/>
    </inkml:brush>
  </inkml:definitions>
  <inkml:trace contextRef="#ctx0" brushRef="#br0">5 0 5894,'0'0'2178,"0"46"-545,-1-22-416,-3 4-448,4-3-449,0-1-256,0 0-288,0-3-1698,0-2-1761,0-5 256,4-2 2081,-3 0 321,3 0 1089,1-2 1250,1 3-1154,-6 1-1730</inkml:trace>
  <inkml:trace contextRef="#ctx0" brushRef="#br0" timeOffset="1">22 367 1473,'0'0'5221,"0"52"-3267,0-38-320,-2-2-289,2-4-224,0-4 1345,0-15-1633,0-5-673,5-3-1953,2 1-2980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5.564"/>
    </inkml:context>
    <inkml:brush xml:id="br0">
      <inkml:brushProperty name="width" value="0.025" units="cm"/>
      <inkml:brushProperty name="height" value="0.025" units="cm"/>
    </inkml:brush>
  </inkml:definitions>
  <inkml:trace contextRef="#ctx0" brushRef="#br0">8 1 13741,'0'0'8648,"-7"68"-8648,7-38-32,0 8-1345,0 0-1410,2-1-3331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5.928"/>
    </inkml:context>
    <inkml:brush xml:id="br0">
      <inkml:brushProperty name="width" value="0.025" units="cm"/>
      <inkml:brushProperty name="height" value="0.025" units="cm"/>
    </inkml:brush>
  </inkml:definitions>
  <inkml:trace contextRef="#ctx0" brushRef="#br0">21 1 8392,'0'0'1473,"-12"66"-544,8-32-416,3-2-481,-3 0-1217,4-2-3812</inkml:trace>
  <inkml:trace contextRef="#ctx0" brushRef="#br0" timeOffset="1">39 492 7335,'0'0'1698,"0"59"-513,-1-29-545,2 0-319,-1-3-257,0-3-32,4-6-128,1-3 64,1-5 96,-1-2 961,-3-3 544,1 1-736,-1 1-577,0-1-224,-2-3-1537,3-1-3940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7.767"/>
    </inkml:context>
    <inkml:brush xml:id="br0">
      <inkml:brushProperty name="width" value="0.025" units="cm"/>
      <inkml:brushProperty name="height" value="0.025" units="cm"/>
    </inkml:brush>
  </inkml:definitions>
  <inkml:trace contextRef="#ctx0" brushRef="#br0">1 0 11979,'0'0'8846,"2"9"-8072,-2-6-825,3 10 269,0 1 0,1-1-1,0 0 1,13 25 0,-16-36-248,0 0 1,1 1-1,-1-1 1,1 0-1,-1 0 1,1 0-1,0-1 1,0 1-1,0 0 1,0-1-1,0 1 1,0-1-1,0 0 0,0 1 1,1-1-1,2 1 1,-3-2-130,1 0-1,-1 0 1,0 0 0,1 0 0,-1-1 0,1 1-1,-1 0 1,0-1 0,1 0 0,-1 0-1,0 1 1,1-1 0,-1-1 0,0 1-1,0 0 1,0 0 0,0-1 0,0 1 0,0-1-1,3-3 1,20-25-7352,-24 29 7404,-2 20 3988,-3-4-2244,0 0-1,-12 26 0,-3 10-1036,18-72-8201,1 3 1493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8.367"/>
    </inkml:context>
    <inkml:brush xml:id="br0">
      <inkml:brushProperty name="width" value="0.025" units="cm"/>
      <inkml:brushProperty name="height" value="0.025" units="cm"/>
    </inkml:brush>
  </inkml:definitions>
  <inkml:trace contextRef="#ctx0" brushRef="#br0">113 1 10858,'0'0'8200,"-4"9"-8029,3-7-185,-91 178 3610,93-222-3556,-2 10-817,7-28-541,-4 70 1275,1 0 0,0 0 1,1-1-1,0 0 0,1 0 0,-1 0 1,2 0-1,-1 0 0,1-1 1,11 12-1,-17-18 870,-10-8-626,-13-10-172,14 9 86,5 4-50,0 0-1,0 0 0,0 0 0,1 0 1,-1-1-1,1 1 0,0-1 0,0 0 1,-3-6-1,36 10-219,46 0-1998,-26 0-3109,-17 0-1518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8.856"/>
    </inkml:context>
    <inkml:brush xml:id="br0">
      <inkml:brushProperty name="width" value="0.025" units="cm"/>
      <inkml:brushProperty name="height" value="0.025" units="cm"/>
    </inkml:brush>
  </inkml:definitions>
  <inkml:trace contextRef="#ctx0" brushRef="#br0">8 0 3716,'0'0'12753,"-1"9"-11541,-1 1-1043,0-5 92,1 0-1,0 1 0,1-1 0,0 1 0,-1-1 0,2 10 0,-1-14-237,1 0-1,-1 1 1,1-1-1,-1 1 0,1-1 1,-1 1-1,1-1 0,0 0 1,0 1-1,0-1 0,0 0 1,0 0-1,0 0 1,0 0-1,0 0 0,0 0 1,0 0-1,1 0 0,-1 0 1,0 0-1,1-1 1,-1 1-1,0 0 0,1-1 1,-1 1-1,1-1 0,-1 0 1,1 0-1,-1 1 1,1-1-1,2 0 0,0 0-185,1 0 1,-1 0-1,1 0 0,-1-1 0,1 1 0,-1-1 1,1 0-1,-1 0 0,0-1 0,7-3 0,35-26-6801,-47 41 11816,-13 40-2199,0 3-1328,-13 43 540,20-73-5332,8-26-1737,7-20-1053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9.513"/>
    </inkml:context>
    <inkml:brush xml:id="br0">
      <inkml:brushProperty name="width" value="0.025" units="cm"/>
      <inkml:brushProperty name="height" value="0.025" units="cm"/>
    </inkml:brush>
  </inkml:definitions>
  <inkml:trace contextRef="#ctx0" brushRef="#br0">109 0 8968,'0'0'11184,"2"9"-10612,-2-1-524,0 1 0,-1 0 1,0-1-1,0 0 1,-1 1-1,0-1 0,-1 0 1,0 0-1,0 0 1,0 0-1,-1 0 0,0-1 1,-1 1-1,-10 12 1,8-9-36,6-9 11,1-1 0,-1 1 1,0-1-1,0 1 0,0 0 1,0-1-1,0 0 0,0 1 1,0-1-1,-1 0 0,1 1 1,0-1-1,-1 0 0,1 0 0,-1 0 1,0 0-1,1 0 0,-4 0 1,3-39-1098,2 25 371,0 0 0,1 0 0,0 0 0,1 0 0,6-23 0,16 91 2004,-20-41-852,-1-1-1,0 1 0,0 0 1,-2 0-1,1 26 0,-4-46-335,0 1 0,-1 0 0,1-1 0,-1 1 0,0 0 0,0 0 0,-1 1 0,-5-7 0,-2-3-61,-28-43-251,78 58 134,-25 0 118,24 0-1898,-17-7-3696,-13-2 864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3.689"/>
    </inkml:context>
    <inkml:brush xml:id="br0">
      <inkml:brushProperty name="width" value="0.025" units="cm"/>
      <inkml:brushProperty name="height" value="0.025" units="cm"/>
    </inkml:brush>
  </inkml:definitions>
  <inkml:trace contextRef="#ctx0" brushRef="#br0">2 1 12396,'0'0'9571,"0"8"-8674,0 7-567,-1-6-160,0 0 1,1 0 0,1-1-1,1 15 1,-1-21-158,-1 0 0,0 0 0,1 0 1,0 0-1,-1 0 0,1-1 0,0 1 0,0 0 0,0-1 0,0 1 1,0-1-1,0 1 0,0-1 0,1 1 0,-1-1 0,0 0 1,1 1-1,-1-1 0,1 0 0,0 0 0,-1 0 0,1 0 1,0-1-1,0 1 0,-1 0 0,1-1 0,0 1 0,3-1 0,5 1 52,-1-1-1,1-1 0,0 0 1,-1 0-1,1-1 0,-1 0 1,0-1-1,0 0 0,0-1 1,0 1-1,0-2 0,-1 1 1,10-7-1,2 0-25,-19 10-41,0 0-1,0 1 1,0-1-1,0 0 1,0 1 0,0-1-1,0 1 1,0 0 0,1-1-1,-1 1 1,0 0-1,0 0 1,0-1 0,1 1-1,-1 0 1,0 0 0,0 0-1,0 1 1,1-1-1,-1 0 1,0 0 0,0 1-1,0-1 1,0 0 0,1 1-1,-1 0 1,0-1-1,0 1 1,0-1 0,0 1-1,0 0 1,-1 0-1,3 1 1,0 3-21,0 0 0,-1 1-1,1-1 1,-1 0 0,0 1 0,1 7-1,-3-10 17,1 1 0,0-1 0,-1 0 0,1 1 0,0-1 0,1 0 0,-1 0-1,1 0 1,-1 1 0,1-2 0,0 1 0,0 0 0,0 0 0,0-1-1,1 1 1,-1-1 0,1 1 0,4 2 0,-2-3 31,-1-1 0,1-1 0,0 1 0,-1 0 0,1-1 0,0 0 0,-1 0 0,1-1 0,0 1 0,-1-1 0,1 0 0,0 0 0,-1 0 0,0-1 0,8-3 0,2-3-6,0 0 0,-1-1 0,16-14 0,24-16-3287,-43 34-348,-9 5 3327,-1 0 0,0 0 0,1 0 0,-1 0 1,0 0-1,1 0 0,-1 0 0,0 0 1,1 0-1,-1 0 0,0 0 0,1 0 0,-1 0 1,0 0-1,1 0 0,-1 0 0,1 0 1,-1 0-1,0 0 0,1 0 0,-1 1 0,0-1 1,0 0-1,1 0 0,-1 0 0,0 1 1,1-1-1,-1 0 0,0 0 0,0 1 0,0-1 1,1 0-1,-1 1 0,0-1 0,0 0 1,1 1-1,3 6-2871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09.859"/>
    </inkml:context>
    <inkml:brush xml:id="br0">
      <inkml:brushProperty name="width" value="0.025" units="cm"/>
      <inkml:brushProperty name="height" value="0.025" units="cm"/>
    </inkml:brush>
  </inkml:definitions>
  <inkml:trace contextRef="#ctx0" brushRef="#br0">1 1 12524,'0'0'9353,"0"52"-9097,0-35-128,0 0-96,0 0 32,0-1-96,0 0-769,0-3-1088,0-2-2820,3-3-3555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12.476"/>
    </inkml:context>
    <inkml:brush xml:id="br0">
      <inkml:brushProperty name="width" value="0.025" units="cm"/>
      <inkml:brushProperty name="height" value="0.025" units="cm"/>
    </inkml:brush>
  </inkml:definitions>
  <inkml:trace contextRef="#ctx0" brushRef="#br0">6 30 3235,'-5'-29'20388,"4"46"-20100,1-5-132,1-1 0,0 1 1,0-1-1,1 0 0,1 1 0,-1-1 1,2 0-1,7 17 0,-9-24-103,0-1-1,0 1 0,0-1 1,0 0-1,1 0 1,-1 0-1,1 0 0,0 0 1,0 0-1,0-1 0,0 0 1,1 1-1,-1-1 1,0 0-1,1-1 0,0 1 1,-1-1-1,1 1 0,0-1 1,0 0-1,-1 0 0,1-1 1,0 1-1,0-1 1,0 0-1,0 0 0,0 0 1,7-2-1,-7 1 32,1-1 0,-1 1 0,0-1 0,0 0 0,-1 0 0,1 0 1,0-1-1,-1 0 0,1 1 0,-1-1 0,0 0 0,0-1 0,3-3 0,28-22-2265,-7 21-5810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12.853"/>
    </inkml:context>
    <inkml:brush xml:id="br0">
      <inkml:brushProperty name="width" value="0.025" units="cm"/>
      <inkml:brushProperty name="height" value="0.025" units="cm"/>
    </inkml:brush>
  </inkml:definitions>
  <inkml:trace contextRef="#ctx0" brushRef="#br0">1 95 11627,'0'0'10613,"8"-9"-9775,-7 8-808,9-10 60,1 1 0,-1 1 0,24-16-1,-32 23-87,0 0 0,1 1-1,-1-1 1,1 1 0,-1-1-1,1 1 1,-1 0 0,1 0-1,0 0 1,-1 1 0,1-1 0,0 1-1,0-1 1,-1 1 0,1 0-1,0 0 1,0 0 0,0 0-1,0 1 1,-1-1 0,1 1-1,0-1 1,0 1 0,-1 0-1,1 0 1,-1 1 0,1-1-1,-1 0 1,1 1 0,-1-1-1,4 4 1,-4-2 58,-1-1 0,1 1 0,0 0 0,-1 0 0,1 0 1,-1 0-1,0 0 0,0 0 0,0 0 0,0 4 0,-1-6-16,0 1-1,0-1 1,1 1 0,-1 0-1,0-1 1,1 1-1,-1-1 1,1 1-1,-1-1 1,1 0 0,0 1-1,-1-1 1,1 1-1,0-1 1,0 0 0,0 0-1,0 1 1,0-1-1,1 0 1,-1 0 0,0 0-1,0 0 1,1-1-1,-1 1 1,0 0 0,1 0-1,-1-1 1,1 1-1,-1-1 1,1 1-1,-1-1 1,1 0 0,-1 1-1,1-1 1,0 0-1,2 0 1,3-1 55,0-1 1,-1 1-1,0-1 0,1 0 0,-1-1 1,0 0-1,0 0 0,0 0 0,0 0 1,-1-1-1,1 0 0,-1 0 0,5-5 1,23-16 693,-22 21-789,-11 3-292,1 1 1,-1 0-1,1 0 1,-1 0-1,1-1 1,-1 1-1,0 0 1,1-1-1,-1 1 1,1 0-1,-1-1 0,0 1 1,1-1-1,-1 1 1,0 0-1,0-1 1,1 1-1,-1-1 1,0 1-1,0-1 1,0 1-1,0-1 1,1 1-1,-1-1 0,0 1 1,0-1-1,0 1 1,0-1-1,0 1 1,0-1-1,0 1 1,-1-1-1,1 1 1,0-1-1,0 1 0,0-1 1,0 1-1,-1-2 1,1-10-10812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14.327"/>
    </inkml:context>
    <inkml:brush xml:id="br0">
      <inkml:brushProperty name="width" value="0.025" units="cm"/>
      <inkml:brushProperty name="height" value="0.025" units="cm"/>
    </inkml:brush>
  </inkml:definitions>
  <inkml:trace contextRef="#ctx0" brushRef="#br0">83 90 6983,'5'-10'1703,"1"0"224,0 0 0,0 0 1,1 1-1,0 0 0,0 0 0,16-13 0,-23 21-1276,-1 12-505,0 0 0,-1-1 1,0 1-1,-1-1 0,-1 1 0,1-1 0,-2 0 1,1 0-1,-1-1 0,-1 1 0,-10 12 0,-6 7-108,-1 0 0,-29 25 0,52-53-171,28-28-2894,26-41-6240,-35 43 4975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14.665"/>
    </inkml:context>
    <inkml:brush xml:id="br0">
      <inkml:brushProperty name="width" value="0.025" units="cm"/>
      <inkml:brushProperty name="height" value="0.025" units="cm"/>
    </inkml:brush>
  </inkml:definitions>
  <inkml:trace contextRef="#ctx0" brushRef="#br0">1 46 7687,'55'-44'3572,"-55"44"-3442,0 0 1,0 0-1,0 0 1,0 0 0,1-1-1,-1 1 1,0 0-1,0 0 1,0 0-1,1 0 1,-1 0 0,0 0-1,0 0 1,0 0-1,0 0 1,1 0-1,-1 0 1,0 0 0,0 0-1,0 0 1,1 0-1,-1 0 1,0 0-1,0 0 1,0 0 0,0 0-1,1 0 1,-1 1-1,0-1 1,0 0-1,0 0 1,0 0 0,1 0-1,-1 0 1,0 0-1,0 1 1,0-1-1,0 0 1,0 0 0,0 0-1,1 0 1,-1 0-1,0 1 1,0-1-1,0 0 1,0 0 0,0 0-1,0 1 1,0-1-1,0 0 1,0 0 0,0 0-1,0 1 1,3 20 2230,-2 37-2619,-1-44 1199,-1 16-769,0-19-202,0 0 0,1 1 0,1-1 0,0 0 0,0 0 0,5 16 0,-2-22-1022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15.023"/>
    </inkml:context>
    <inkml:brush xml:id="br0">
      <inkml:brushProperty name="width" value="0.025" units="cm"/>
      <inkml:brushProperty name="height" value="0.025" units="cm"/>
    </inkml:brush>
  </inkml:definitions>
  <inkml:trace contextRef="#ctx0" brushRef="#br0">0 127 10282,'0'0'12139,"68"1"-11594,-47-6-417,1 3-96,-2 2-96,-1 0-737,-5 0-608,3 0-545,-7 0-1634,-4 0-2177</inkml:trace>
  <inkml:trace contextRef="#ctx0" brushRef="#br0" timeOffset="1">257 1 9961,'0'0'9684,"0"9"-8611,0-5-949,2 31 511,-1-34-606,-1 0 1,0 1-1,1-1 0,-1 0 1,0 0-1,1 0 1,0 0-1,-1 0 1,1 0-1,0 0 1,-1 0-1,1 0 0,0 0 1,0 0-1,0 0 1,0 0-1,0-1 1,0 1-1,0 0 0,0-1 1,0 1-1,0-1 1,0 1-1,0-1 1,0 1-1,0-1 0,1 0 1,-1 0-1,0 1 1,3-1-1,2 0-217,-1-1-1,1 1 1,0-1-1,0-1 1,0 1-1,-1-1 1,1 0-1,-1 0 1,1 0 0,5-4-1,26-25-9728,-28 20 5059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15.353"/>
    </inkml:context>
    <inkml:brush xml:id="br0">
      <inkml:brushProperty name="width" value="0.025" units="cm"/>
      <inkml:brushProperty name="height" value="0.025" units="cm"/>
    </inkml:brush>
  </inkml:definitions>
  <inkml:trace contextRef="#ctx0" brushRef="#br0">44 0 3716,'0'0'14178,"0"4"-13366,-1 22 419,-2 1 0,-1-1 0,-12 41 1,-2 10-792,17-73-4404,1-14 276,1 6 2350,0-16-6120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15.685"/>
    </inkml:context>
    <inkml:brush xml:id="br0">
      <inkml:brushProperty name="width" value="0.025" units="cm"/>
      <inkml:brushProperty name="height" value="0.025" units="cm"/>
    </inkml:brush>
  </inkml:definitions>
  <inkml:trace contextRef="#ctx0" brushRef="#br0">17 1 13293,'0'0'10356,"0"9"-10271,0 27-6,-2 0-1,-13 68 0,31-124 2377,-4 3-2545,1 0 1,0 0-1,2 1 1,30-27 0,-42 41-679,5-3-2208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16.063"/>
    </inkml:context>
    <inkml:brush xml:id="br0">
      <inkml:brushProperty name="width" value="0.025" units="cm"/>
      <inkml:brushProperty name="height" value="0.025" units="cm"/>
    </inkml:brush>
  </inkml:definitions>
  <inkml:trace contextRef="#ctx0" brushRef="#br0">0 0 12396,'0'0'10281,"16"47"-9832,-12-36-289,7-1-128,3 2 0,-5-2-32,2-1-705,-1-1-1441,1-5-3043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6.832"/>
    </inkml:context>
    <inkml:brush xml:id="br0">
      <inkml:brushProperty name="width" value="0.025" units="cm"/>
      <inkml:brushProperty name="height" value="0.025" units="cm"/>
    </inkml:brush>
  </inkml:definitions>
  <inkml:trace contextRef="#ctx0" brushRef="#br0">0 1 10314,'0'0'7890,"1"11"-7143,1 31 207,2 0 1,2 0-1,21 77 0,-26-117-892,-1-1 0,0 0 0,1 1 0,-1-1 1,1 0-1,0 1 0,-1-1 0,1 0 0,0 0 0,0 0 0,0 0 0,0 0 0,0 0 0,0 0 0,0 0 0,0 0 0,0 0 0,1 0 1,-1-1-1,0 1 0,0 0 0,1-1 0,-1 1 0,0-1 0,1 0 0,-1 1 0,1-1 0,-1 0 0,0 0 0,1 0 0,-1 0 0,1 0 1,-1 0-1,0 0 0,1-1 0,-1 1 0,1 0 0,-1-1 0,0 1 0,1-1 0,-1 1 0,0-1 0,0 0 0,1 0 0,-1 1 0,0-1 1,0 0-1,0 0 0,1-2 0,9-6 59,-1 0 1,-1-1 0,1 0 0,7-12-1,-11 14-144,47-65-362,-38 40-5604,-14 28 998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4.047"/>
    </inkml:context>
    <inkml:brush xml:id="br0">
      <inkml:brushProperty name="width" value="0.025" units="cm"/>
      <inkml:brushProperty name="height" value="0.025" units="cm"/>
    </inkml:brush>
  </inkml:definitions>
  <inkml:trace contextRef="#ctx0" brushRef="#br0">17 73 8232,'0'0'15113,"-2"4"-15161,0-1 40,0 0 0,0 0 0,0 0-1,1 1 1,0-1 0,-1 0 0,1 1 0,-1 5 0,2-8 11,0 0 0,1 0 0,-1 0 0,0 0 0,0 0 0,0 0 0,1 0 0,-1 0 0,0 0 0,1 0 0,-1 0 0,1 0 0,-1-1 0,1 1 0,-1 0 0,1 0 0,0 0 0,-1-1 0,1 1 0,0 0 0,0-1 1,-1 1-1,1 0 0,0-1 0,0 1 0,0-1 0,0 1 0,0-1 0,0 0 0,0 1 0,0-1 0,0 0 0,0 0 0,0 0 0,0 0 0,0 0 0,0 0 0,0 0 0,2 0 0,11 0-265,1 0 0,-1 0 1,1-2-1,-1 0 0,0 0 0,0-2 1,0 0-1,0 0 0,0-1 0,17-10 1,-12 6-2053,-2-2 0,0 0 0,30-26 1,-16 8-2492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7.197"/>
    </inkml:context>
    <inkml:brush xml:id="br0">
      <inkml:brushProperty name="width" value="0.025" units="cm"/>
      <inkml:brushProperty name="height" value="0.025" units="cm"/>
    </inkml:brush>
  </inkml:definitions>
  <inkml:trace contextRef="#ctx0" brushRef="#br0">1 0 12780,'0'0'4548,"0"51"-3747,14-46-96,5 0-449,1-3-192,2-2-1826,-1 0-2594,-3-6-2594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8.187"/>
    </inkml:context>
    <inkml:brush xml:id="br0">
      <inkml:brushProperty name="width" value="0.025" units="cm"/>
      <inkml:brushProperty name="height" value="0.025" units="cm"/>
    </inkml:brush>
  </inkml:definitions>
  <inkml:trace contextRef="#ctx0" brushRef="#br0">1 82 11147,'0'0'8130,"8"-1"-7708,0 0-363,0 0-1,-1-1 1,0 0 0,1-1 0,10-4 0,-16 6-39,0 0 0,0 0 1,1-1-1,-1 1 0,0-1 0,0 1 1,0-1-1,0 0 0,-1 0 0,1 0 1,0 0-1,-1 0 0,1 0 0,-1 0 1,0 0-1,0-1 0,0 1 0,0 0 1,0-1-1,0 1 0,-1-1 0,1 1 1,-1-1-1,1-3 0,-1 6-18,-1-1 0,1 1 0,0 0-1,0-1 1,0 1 0,-1 0 0,1 0 0,0 0-1,0-1 1,-1 1 0,1 0 0,0 0 0,-1 0-1,1 0 1,0-1 0,-1 1 0,1 0 0,0 0-1,-1 0 1,1 0 0,0 0 0,-1 0 0,1 0 0,0 0-1,-1 0 1,1 0 0,0 0 0,-1 0 0,1 0-1,0 0 1,-1 0 0,1 0 0,0 1 0,-1-1-1,1 0 1,0 0 0,-1 0 0,1 0 0,0 1-1,0-1 1,-1 0 0,1 0 0,0 1 0,0-1 0,0 0-1,-1 0 1,1 1 0,0 0 0,-16 11-70,12-4 119,0 0-1,0 0 0,1 0 0,0 0 0,1 1 0,0-1 0,-1 11 0,2-18-37,1 1 0,-1 0 1,1 0-1,0-1 0,0 1 0,0 0 0,0 0 0,0 0 0,0-1 1,0 1-1,0 0 0,1 0 0,-1-1 0,1 1 0,-1 0 0,1-1 1,0 1-1,0-1 0,-1 1 0,1 0 0,0-1 0,0 0 0,1 1 1,-1-1-1,0 0 0,0 1 0,1-1 0,-1 0 0,1 0 0,-1 0 1,1 0-1,-1-1 0,1 1 0,-1 0 0,1 0 0,0-1 0,0 1 1,-1-1-1,1 0 0,2 1 0,3-2-31,0 1 0,0-1 0,0-1 0,0 1 0,-1-1 0,1 0 0,-1-1 0,1 1 0,-1-1 0,0-1 0,0 1 0,0-1 0,0 0 0,-1 0 0,1-1 0,-1 1 0,0-1 0,-1-1 0,1 1 0,-1-1 0,0 1 0,-1-1 0,1 0 0,-1 0 0,0-1 0,0 1 0,-1-1 0,0 1 0,0-1 0,-1 0 0,1-10-1,-2 17 17,0-1-1,0 1 1,0-1-1,0 1 0,0 0 1,0-1-1,0 1 0,-1 0 1,1-1-1,0 1 1,0 0-1,-1-1 0,1 1 1,0 0-1,0 0 0,-1-1 1,1 1-1,0 0 0,-1 0 1,1-1-1,0 1 1,-1 0-1,1 0 0,0 0 1,-1 0-1,1 0 0,-1-1 1,1 1-1,0 0 0,-1 0 1,1 0-1,0 0 1,-1 0-1,1 0 0,-1 0 1,1 0-1,0 1 0,-1-1 1,1 0-1,0 0 1,-1 0-1,1 0 0,-1 0 1,1 1-1,0-1 0,-1 0 1,1 0-1,0 1 0,-1-1 1,-17 14 182,18-13-159,0 0 1,0-1 0,0 1 0,0 0 0,0-1-1,0 1 1,0 0 0,0-1 0,0 1 0,0 0 0,0 0-1,0-1 1,1 1 0,-1-1 0,0 1 0,0 0-1,1-1 1,-1 1 0,0 0 0,1-1 0,-1 1 0,0-1-1,1 1 1,-1-1 0,1 1 0,-1-1 0,1 1 0,0-1-1,-1 0 1,1 1 0,-1-1 0,1 0 0,0 1-1,-1-1 1,1 0 0,0 0 0,-1 0 0,2 1 0,38 7 42,-8-2-93,-28-3 26,1 0 0,-1-1 0,0 1 0,0 1 0,-1-1 0,1 0 0,0 1 0,-1 0 0,0 0 0,0 0 0,0 0 0,-1 1 0,1-1 0,-1 1 0,0-1 0,0 1 0,-1 0 0,0 0 0,1-1 0,0 9 0,0 5 24,0-1 0,-1 1 0,-1-1 0,-3 30 0,2-42 85,0 1 0,-1-1 0,1 0 0,-1 0-1,0 0 1,-3 6 0,4-9 18,0 0 0,0-1 1,0 1-1,0-1 0,0 1 0,0-1 1,0 1-1,-1-1 0,1 0 0,0 0 1,-1 1-1,1-1 0,-1 0 0,1 0 1,-1 0-1,0-1 0,1 1 0,-1 0 0,0-1 1,1 1-1,-1-1 0,-2 1 0,3-1-102,0-1-1,0 1 0,0-1 0,0 1 0,0-1 1,1 0-1,-1 1 0,0-1 0,0 0 0,1 1 1,-1-1-1,0 0 0,1 0 0,-1 0 0,1 0 1,-1 1-1,1-1 0,-1 0 0,1 0 0,0 0 1,0 0-1,-1 0 0,1 0 0,0 0 0,0 0 1,0 0-1,0-2 0,-3-37 403,2 32-395,1 5-30,-2-18-164,2 0 0,0 0 1,1 1-1,7-39 0,-7 54 139,0 1-1,0 0 1,0 1-1,0-1 1,1 0 0,0 0-1,0 0 1,0 1-1,0-1 1,0 1-1,1 0 1,0 0-1,-1 0 1,1 0 0,0 0-1,1 0 1,-1 1-1,0-1 1,1 1-1,-1 0 1,1 0-1,0 1 1,0-1-1,-1 1 1,1-1 0,0 1-1,0 0 1,0 1-1,1-1 1,-1 1-1,6 0 1,-9 0 19,0 0-1,0 0 1,0 0 0,0 0-1,1 0 1,-1 1 0,0-1-1,0 0 1,0 1 0,0-1 0,0 0-1,0 1 1,0 0 0,0-1-1,0 1 1,0 0 0,0-1-1,-1 1 1,1 0 0,0 0 0,0 0-1,-1-1 1,1 1 0,0 0-1,-1 0 1,1 0 0,-1 0-1,1 0 1,0 2 0,2 34 202,-3-36-176,1-1-18,-1 1 0,0-1 0,1 1 0,-1-1 0,1 0 0,-1 0 0,0 1 0,1-1 0,-1 0 0,1 0 0,-1 1 0,1-1 0,-1 0 0,1 0 0,-1 0 0,1 0 0,-1 0 0,1 0 0,-1 0 0,1 0 0,-1 0 0,1 0 0,-1 0 0,1 0 0,-1 0 0,1 0 0,-1 0 0,1 0 0,-1-1 0,1 1 0,-1 0 0,1 0 0,-1-1 0,1 1 0,-1 0 0,0 0 0,1-1 0,-1 1 0,1-1 0,21-11 97,10-11-263,-31 22 90,5 33-117,-5-30 210,-1 0 1,1 0-1,0-1 0,0 1 0,0 0 1,0-1-1,0 1 0,0-1 1,0 1-1,1-1 0,-1 1 1,0-1-1,1 0 0,-1 0 0,1 1 1,0-1-1,-1 0 0,1-1 1,0 1-1,-1 0 0,1 0 1,0-1-1,0 1 0,0-1 0,0 0 1,0 1-1,0-1 0,-1 0 1,1 0-1,0 0 0,0 0 1,0-1-1,0 1 0,0 0 1,0-1-1,0 1 0,-1-1 0,1 0 1,0 0-1,0 1 0,-1-1 1,1 0-1,2-3 0,10-4-86,-1-2 0,-1 0 0,0 0 0,14-15 0,-20 19-87,-6 5 181,11 2 196,17 1 130,-28-2-360,1 0 0,0 0 0,-1 0 0,1-1 1,0 1-1,-1 0 0,1 0 0,-1 0 0,1-1 0,0 1 1,-1 0-1,1-1 0,-1 1 0,1 0 0,-1-1 0,1 1 0,-1-1 1,1 1-1,-1-1 0,1 1 0,-1-1 0,0 1 0,1-1 1,-1 1-1,0-1 0,1 1 0,-1-1 0,0 0 0,0 1 0,0-1 1,1 0-1,-1 1 0,0-1 0,0-1 0,0 2-200,-2 2-111,1-1 234,-1 1 1,1 0-1,0 0 0,0 0 1,0-1-1,0 1 1,0 1-1,0-1 1,0 0-1,1 0 1,-1 3-1,-3 5-7437,11-10 2247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8.518"/>
    </inkml:context>
    <inkml:brush xml:id="br0">
      <inkml:brushProperty name="width" value="0.025" units="cm"/>
      <inkml:brushProperty name="height" value="0.025" units="cm"/>
    </inkml:brush>
  </inkml:definitions>
  <inkml:trace contextRef="#ctx0" brushRef="#br0">87 0 15278,'-27'13'2250,"21"-11"-1732,-1 1-1,1 0 1,0 0-1,0 1 1,0 0 0,0 0-1,1 0 1,-6 6-1,12-4 23,12-3-363,19-3-203,-27 0 77,119 0-366,-123 0 325,0 0 0,0 1-1,0-1 1,-1 0-1,1 0 1,0 0 0,0 1-1,0-1 1,-1 0-1,1 1 1,0-1 0,0 1-1,-1-1 1,1 1-1,0-1 1,-1 1 0,1-1-1,0 1 1,-1 0-1,1-1 1,-1 1 0,1 0-1,-1 0 1,0-1-1,1 1 1,-1 0 0,0 0-1,1-1 1,-1 1-1,0 0 1,0 0 0,0 0-1,0 0 1,0 0-1,0-1 1,0 1 0,0 0-1,0 0 1,0 0-1,0 0 1,0-1 0,-1 1-1,1 0 1,0 0-1,-1 0 1,1-1 0,0 1-1,-2 1 1,-20 36 955,13-28-959,4-4-112,1-1 0,-1 0 1,0 0-1,0-1 0,0 1 0,-1-1 0,1 0 0,-1-1 0,0 1 0,0-1 0,-10 3 0,-8-4-3428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8:15.193"/>
    </inkml:context>
    <inkml:brush xml:id="br0">
      <inkml:brushProperty name="width" value="0.025" units="cm"/>
      <inkml:brushProperty name="height" value="0.025" units="cm"/>
    </inkml:brush>
  </inkml:definitions>
  <inkml:trace contextRef="#ctx0" brushRef="#br0">0 26 4420,'0'0'9892,"7"3"-9123,26 9-538,0-1 0,1-2 0,0-1 1,0-2-1,38 3 0,-9-5-188,1-3 0,65-7 0,-87 0 18,0-2 1,78-26-1,2 0 59,-562 112 2710,396-73-2762,-150 9 200,193-14-343,17 0-149,117-7-1025,0-5 0,141-33-1,-299 42 1481,-25 3 62,-19 10 424,-122 32 0,119-24-655,-103 14 0,128-30-1893,13-4-3293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0.515"/>
    </inkml:context>
    <inkml:brush xml:id="br0">
      <inkml:brushProperty name="width" value="0.025" units="cm"/>
      <inkml:brushProperty name="height" value="0.025" units="cm"/>
    </inkml:brush>
  </inkml:definitions>
  <inkml:trace contextRef="#ctx0" brushRef="#br0">1 195 4516,'0'0'118,"6"-11"122,19-27 176,31-51 1571,-23 32 3324,-62 136 1125,8 17-4467,-1 104-776,18-62-568,22 211-1,45 135-535,-53-414-33,17 91 32,-8-57 76,8 174 0,-27-229 43,2 1 0,2-1 0,2 0 1,19 74-1,-21-112-115,-1 0-1,-1 1 1,0 0 0,0 14 0,2-52-10913,-4-3-3849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1.567"/>
    </inkml:context>
    <inkml:brush xml:id="br0">
      <inkml:brushProperty name="width" value="0.025" units="cm"/>
      <inkml:brushProperty name="height" value="0.025" units="cm"/>
    </inkml:brush>
  </inkml:definitions>
  <inkml:trace contextRef="#ctx0" brushRef="#br0">1 1 6374,'0'0'5846,"10"1"-4266,129 8 2294,82-3-2203,2 0-1264,1354 46 1915,-648-75 1175,-561 17-3220,-335 6-245,-33-10-7649,-3 3 597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1.962"/>
    </inkml:context>
    <inkml:brush xml:id="br0">
      <inkml:brushProperty name="width" value="0.025" units="cm"/>
      <inkml:brushProperty name="height" value="0.025" units="cm"/>
    </inkml:brush>
  </inkml:definitions>
  <inkml:trace contextRef="#ctx0" brushRef="#br0">0 33 12844,'0'0'5659,"10"-6"-4106,-5 3-1322,-1 0-80,1 0 1,-1 0-1,0 1 1,1 0-1,-1 0 0,1 0 1,0 0-1,0 1 1,0 0-1,0 0 0,0 0 1,0 1-1,0 0 1,0-1-1,7 2 0,42 12 762,79 30 0,-129-42-911,0 1 0,0-1 0,1 1 1,-2 0-1,1 1 0,0-1 0,0 1 0,-1-1 0,5 5 0,-7-5 30,0-1-1,-1 0 1,1 0-1,0 0 1,-1 1 0,1-1-1,-1 0 1,1 1-1,-1-1 1,1 0-1,-1 1 1,0-1 0,0 1-1,0-1 1,0 0-1,0 1 1,0-1 0,0 1-1,0-1 1,-1 0-1,1 1 1,0-1 0,-1 0-1,1 1 1,-1-1-1,0 0 1,1 0-1,-1 1 1,0-1 0,0 0-1,0 0 1,0 0-1,0 0 1,-2 1 0,-26 27 593,-2-1 0,0-2 0,-37 23-1,-17 13-967,62-44-814,2 0-4028,14-14-3479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2.732"/>
    </inkml:context>
    <inkml:brush xml:id="br0">
      <inkml:brushProperty name="width" value="0.025" units="cm"/>
      <inkml:brushProperty name="height" value="0.025" units="cm"/>
    </inkml:brush>
  </inkml:definitions>
  <inkml:trace contextRef="#ctx0" brushRef="#br0">12 267 11435,'0'0'8557,"-4"6"-7863,-3 15-248,7-20-425,0-1 0,1 0 1,-1 0-1,1 1 0,-1-1 1,0 0-1,1 0 0,-1 0 1,1 0-1,-1 0 0,1 1 0,-1-1 1,0 0-1,1 0 0,-1 0 1,1 0-1,-1 0 0,1 0 1,-1-1-1,1 1 0,-1 0 0,1 0 1,-1 0-1,0 0 0,1 0 1,-1-1-1,1 1 0,-1 0 0,1-1 1,57-32 1252,-31 16-942,24-13 95,-2-3 0,-2-1 0,-1-3 0,68-69 0,-114 105-414,0 1-1,0 0 1,1 0-1,-1-1 1,0 1-1,0 0 1,1 0-1,-1 0 1,0-1 0,0 1-1,1 0 1,-1 0-1,0 0 1,1 0-1,-1-1 1,0 1-1,1 0 1,-1 0-1,0 0 1,0 0 0,1 0-1,-1 0 1,0 0-1,1 0 1,-1 0-1,0 0 1,1 0-1,-1 0 1,0 0-1,1 1 1,-1-1 0,0 0-1,1 0 1,-1 0-1,0 0 1,0 0-1,1 1 1,-1-1-1,0 0 1,10 17 159,5 37-246,-10-35 115,-1-6 22,0 1 1,1-1-1,1 0 1,0 0-1,10 14 1,-12-23-221,-1 1 1,1-1-1,-1 0 1,1 0 0,1-1-1,8 7 1,-9-7-345,-1-1 0,1-1 0,0 1 0,0 0 0,1-1 0,-1 0 1,0 0-1,0 0 0,9 0 0,17 0-7181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4.300"/>
    </inkml:context>
    <inkml:brush xml:id="br0">
      <inkml:brushProperty name="width" value="0.025" units="cm"/>
      <inkml:brushProperty name="height" value="0.025" units="cm"/>
    </inkml:brush>
  </inkml:definitions>
  <inkml:trace contextRef="#ctx0" brushRef="#br0">58 0 11371,'0'3'3851,"-1"17"-1616,-5 29 1250,2-26-2969,1 0-1,1 1 1,1-1 0,4 40 0,1-54-1010,-1-11-2647,-3 0 2827,1 1 0,-1 0 0,0 0-1,0 0 1,0-1 0,0 1 0,0 0 0,0 0 0,-1 0 0,1-1 0,0 1 0,0 0 0,-1 0 0,1 0-1,-1 0 1,1 0 0,-2-2 0,-29-29-6663,16 16 3309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4.695"/>
    </inkml:context>
    <inkml:brush xml:id="br0">
      <inkml:brushProperty name="width" value="0.025" units="cm"/>
      <inkml:brushProperty name="height" value="0.025" units="cm"/>
    </inkml:brush>
  </inkml:definitions>
  <inkml:trace contextRef="#ctx0" brushRef="#br0">5 41 2018,'0'0'17520,"-5"-14"-16527,30 14-288,9 0-417,2 0-224,3-2-32,0-4-128,-5 1-1569,-2 0-2403,-12-3-3011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0.020"/>
    </inkml:context>
    <inkml:brush xml:id="br0">
      <inkml:brushProperty name="width" value="0.025" units="cm"/>
      <inkml:brushProperty name="height" value="0.025" units="cm"/>
    </inkml:brush>
  </inkml:definitions>
  <inkml:trace contextRef="#ctx0" brushRef="#br0">5 86 9225,'0'0'4714,"-2"-9"-2430,1 5-2088,1 0 0,-1 1-1,1-1 1,-1 0 0,1 0-1,0 0 1,0 0 0,1 0-1,0-5 1,0 7-102,0 0-1,0 1 1,0-1-1,0 0 1,0 0-1,1 1 1,-1-1-1,1 0 1,-1 1-1,1-1 1,-1 1-1,1 0 1,0 0-1,0 0 1,-1 0-1,1 0 1,0 0-1,0 0 1,0 0-1,0 1 1,0-1-1,0 1 1,1-1-1,-1 1 1,2 0 0,5-1-36,1 0 1,-1 1-1,1 0 1,-1 1-1,1 0 1,-1 0-1,1 1 1,-1 0-1,0 1 1,0 0-1,0 0 1,0 1-1,-1 0 1,1 1-1,-1 0 1,0 0-1,-1 1 1,1 0-1,-1 0 1,0 0-1,0 1 1,-1 0-1,0 1 1,8 12-1,-13-17-25,0-1 0,0 0 1,0 1-1,0-1 0,0 1 0,-1-1 0,1 1 0,-1 0 0,1-1 0,-1 1 1,0 0-1,0-1 0,-1 1 0,1-1 0,0 1 0,-1 0 0,1-1 0,-1 1 0,0-1 1,0 1-1,0-1 0,-2 3 0,0 0 111,0-1 0,-1 0 0,0 0 0,0 0 0,0 0 0,0-1 0,-1 1 0,1-1 0,-1 0 0,-6 2 0,-5 3 332,0-1 1,-1-1 0,0-1-1,0-1 1,-33 5-1,47-8-452,1-1 0,0 0 0,0 0 0,0 0 0,0 0 0,-1 0 0,1 0 0,0 0 0,0-1 0,0 1 0,-4-2-1,6 2-71,0-1-1,-1 1 0,1 0 1,0 0-1,0-1 0,0 1 0,0 0 1,0-1-1,-1 1 0,1 0 1,0-1-1,0 1 0,0 0 0,0-1 1,0 1-1,0 0 0,0-1 1,0 1-1,0-1 0,0 1 0,1 0 1,-1-1-1,0 1 0,0 0 1,0 0-1,0-1 0,0 1 0,1 0 1,-1-1-1,0 1 0,0 0 1,0 0-1,1-1 0,-1 1 0,0 0 1,0 0-1,1-1 0,-1 1 1,1 0-1,4-5-1097,1 1 0,-1 0 0,1 0 1,0 1-1,12-6 0,10-2-5409,0 1-2846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4.484"/>
    </inkml:context>
    <inkml:brush xml:id="br0">
      <inkml:brushProperty name="width" value="0.025" units="cm"/>
      <inkml:brushProperty name="height" value="0.025" units="cm"/>
    </inkml:brush>
  </inkml:definitions>
  <inkml:trace contextRef="#ctx0" brushRef="#br0">80 0 13164,'0'0'5451,"-10"9"-4581,4-5-748,0 1 0,1 0 1,0 1-1,0-1 0,0 1 0,0 0 0,1 0 0,0 1 0,0-1 1,1 1-1,0 0 0,0 0 0,0 0 0,1 0 0,0 1 1,-1 14-1,2-17-107,1 1 0,0-1 0,0 1 0,0-1 0,1 0 0,0 1 0,0-1 0,1 0 0,-1 1 0,1-1 0,0 0 0,0 0 0,1 0 0,5 8 0,-6-10-11,1-1-1,-1 0 0,0 0 0,1 0 0,-1-1 1,1 1-1,0 0 0,0-1 0,-1 0 0,1 1 0,0-1 1,0 0-1,0-1 0,0 1 0,0-1 0,1 1 1,-1-1-1,0 0 0,0 0 0,0 0 0,0 0 1,0-1-1,0 1 0,0-1 0,0 0 0,0 0 1,5-2-1,9-4-57,0-1 1,-1 0 0,0-1-1,0-1 1,17-14 0,72-66-1899,-69 56 22,-7 3-340,-27 29 2520,-7 8 472,-1 3-118,-1 0-123,1 1-1,1-1 0,-1 1 0,1 0 0,1 1 0,0-1 1,1 1-1,-4 13 0,7-21-444,-1-1 0,1 1 0,0 0 0,0-1 0,0 1 1,0 0-1,0-1 0,0 1 0,1-1 0,-1 1 0,1 0 0,0-1 0,0 1 0,0-1 0,0 1 1,0-1-1,1 0 0,-1 0 0,0 1 0,1-1 0,0 0 0,0 0 0,0 0 0,-1-1 0,2 1 0,-1 0 1,0-1-1,0 1 0,0-1 0,1 0 0,-1 0 0,1 0 0,-1 0 0,1 0 0,-1 0 0,1-1 1,-1 1-1,1-1 0,4 1 0,4 0 80,0 0-1,0-1 1,0 0 0,0 0-1,0-1 1,0 0 0,0-1-1,-1-1 1,1 0 0,0 0-1,-1-1 1,16-7 0,-21 8-188,1-1 1,-1 1 0,0 0-1,0-1 1,-1 0 0,1-1-1,-1 1 1,0-1 0,0 1-1,0-1 1,-1 0 0,1-1-1,-1 1 1,-1 0 0,1-1-1,-1 0 1,0 0 0,0 0-1,0 0 1,-1 0 0,0 0-1,0 0 1,-1-9 0,0 11-116,-3-23-564,3 26 728,0 1 0,-1-1 0,1 0 0,0 1-1,-1-1 1,1 1 0,-1-1 0,1 0 0,-1 1-1,1-1 1,-1 1 0,0-1 0,1 1 0,-1 0-1,0-1 1,1 1 0,-1 0 0,0-1 0,1 1-1,-1 0 1,0 0 0,0-1 0,1 1 0,-1 0-1,0 0 1,0 0 0,0 0 0,1 0 0,-1 0-1,0 0 1,0 1 0,-1-1 0,1 1-1,0 0-1,0 0 1,0 0 0,0 0 0,1 1 0,-1-1 0,0 0-1,0 0 1,1 1 0,-1-1 0,1 0 0,-1 1 0,1-1-1,-1 1 1,1-1 0,0 1 0,0-1 0,0 0 0,0 1 0,0 2-1,-1 38 4,1-37 21,0 8 37,-1 13-2600,0-25 2316,1-1 1,-1 1-1,1 0 0,-1-1 1,1 1-1,-1 0 0,0-1 1,1 1-1,-1 0 0,0-1 1,1 1-1,-1-1 0,0 1 1,0-1-1,0 0 0,1 1 1,-1-1-1,0 0 0,0 0 1,0 1-1,0-1 0,0 0 1,0 0-1,1 0 0,-1 0 1,0 0-1,-1 0 0,-11 0-3837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5.059"/>
    </inkml:context>
    <inkml:brush xml:id="br0">
      <inkml:brushProperty name="width" value="0.025" units="cm"/>
      <inkml:brushProperty name="height" value="0.025" units="cm"/>
    </inkml:brush>
  </inkml:definitions>
  <inkml:trace contextRef="#ctx0" brushRef="#br0">131 0 10762,'0'0'11141,"-5"8"-10164,-30 50-560,-47 61-1,74-111-1321,7-10-1823,11-18-4109,-4 8 4538,5-14-3424</inkml:trace>
  <inkml:trace contextRef="#ctx0" brushRef="#br0" timeOffset="1">107 2 7911,'0'0'11414,"5"11"-11110,11 31 267,18 69 0,-27-74-4071,-4-4-4071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5.404"/>
    </inkml:context>
    <inkml:brush xml:id="br0">
      <inkml:brushProperty name="width" value="0.025" units="cm"/>
      <inkml:brushProperty name="height" value="0.025" units="cm"/>
    </inkml:brush>
  </inkml:definitions>
  <inkml:trace contextRef="#ctx0" brushRef="#br0">1 1 11115,'0'0'7783,"16"47"-6470,12-44-576,6-3-353,4 0-288,-3 0-32,3-8-544,-9 0-1634,-6 0-1762,-7-2-2530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25.767"/>
    </inkml:context>
    <inkml:brush xml:id="br0">
      <inkml:brushProperty name="width" value="0.025" units="cm"/>
      <inkml:brushProperty name="height" value="0.025" units="cm"/>
    </inkml:brush>
  </inkml:definitions>
  <inkml:trace contextRef="#ctx0" brushRef="#br0">175 10 7719,'0'0'15247,"-11"-2"-14895,4 0-315,5 1-31,-1 0 0,1 0 0,-1 1 0,1-1 1,-1 1-1,1-1 0,-1 1 0,1 0 0,-1 0 0,0 0 1,1 0-1,-1 0 0,1 1 0,-1-1 0,1 1 1,-1 0-1,1-1 0,-1 1 0,1 0 0,-1 1 1,1-1-1,0 0 0,0 1 0,0-1 0,-3 4 1,-5 5 189,1 0 1,1 1 0,0 0 0,0 0 0,1 1-1,0 0 1,1 0 0,1 0 0,0 1 0,1 0-1,0 0 1,1 1 0,0-1 0,-1 21 0,4-33-170,0 1-1,0-1 1,0 1 0,1-1 0,-1 1-1,0-1 1,1 1 0,-1-1 0,1 0 0,-1 1-1,1-1 1,0 0 0,0 1 0,-1-1 0,1 0-1,0 0 1,0 0 0,0 0 0,0 0-1,0 0 1,1 0 0,-1 0 0,0 0 0,0 0-1,2 0 1,1 1 11,0-1 0,0 0 0,1 1 0,-1-1-1,0-1 1,1 1 0,-1-1 0,8 0 0,-2 0-9,1-1 0,-1 0 0,0-1 0,0 0 1,-1-1-1,1 0 0,12-5 0,20-21 43,-40 27-61,0 1 0,0-1 0,-1 0 0,1 0 1,0 0-1,-1-1 0,0 1 0,1 0 0,-1 0 1,0-1-1,0 1 0,0-1 0,-1 1 0,1-1 0,0 1 1,-1-6-1,0 7-6,-1 0 0,0 0 0,0 0 1,0 0-1,0 0 0,1 0 0,-2 0 0,1 0 1,0 0-1,0 1 0,0-1 0,0 0 0,0 1 1,-1-1-1,1 1 0,0-1 0,-1 1 0,1-1 1,0 1-1,-1 0 0,1 0 0,0 0 0,-1 0 1,1 0-1,0 0 0,-1 0 0,-1 1 0,-2-1 7,1 0 0,-1 0-1,1 0 1,0 1 0,0-1 0,-1 1-1,1 1 1,-7 1 0,11-2-11,-1-1 1,0 0-1,0 1 1,0-1-1,0 1 1,0-1-1,1 1 1,-1 0-1,0-1 1,0 1 0,1 0-1,-1-1 1,0 1-1,1 0 1,-1 0-1,1 0 1,-1-1-1,1 1 1,0 0-1,-1 0 1,1 0-1,0 0 1,-1 0-1,1 0 1,0 2-1,1-2 4,-1-1 0,1 1 0,0 0-1,0 0 1,0-1 0,-1 1 0,1-1-1,0 1 1,0-1 0,0 1-1,0-1 1,0 1 0,0-1 0,0 0-1,0 0 1,0 1 0,0-1-1,2 0 1,54-1 149,-34-8-130,-20 8-26,0-1 0,0 0 1,1 1-1,-1 0 1,0 0-1,1 0 0,-1 0 1,0 0-1,1 1 1,-1-1-1,1 1 0,-1 0 1,1 0-1,3 1 1,-5 31-53,-3-25 102,-2 29 41,2-29-277,0 0 0,0 0 0,1 0 0,-1 1 1,2-1-1,-1 0 0,3 14 0,2-20-3581,8-1-3593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1.362"/>
    </inkml:context>
    <inkml:brush xml:id="br0">
      <inkml:brushProperty name="width" value="0.025" units="cm"/>
      <inkml:brushProperty name="height" value="0.025" units="cm"/>
    </inkml:brush>
  </inkml:definitions>
  <inkml:trace contextRef="#ctx0" brushRef="#br0">20 0 9737,'0'0'12620,"-14"49"-11819,10-26-193,2-2-511,2 1-65,0-3-32,2-2 0,3-3-801,3-5-705,0-5-768,0-4-2210,-3 0-2723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1.753"/>
    </inkml:context>
    <inkml:brush xml:id="br0">
      <inkml:brushProperty name="width" value="0.025" units="cm"/>
      <inkml:brushProperty name="height" value="0.025" units="cm"/>
    </inkml:brush>
  </inkml:definitions>
  <inkml:trace contextRef="#ctx0" brushRef="#br0">191 1 10634,'0'0'8942,"-12"3"-7869,-6 2-815,1 2 0,-1 0 0,-18 11 0,26-14-167,1 2 0,0 0 0,0 0 1,1 0-1,0 1 0,0 1 0,0-1 0,-9 13 0,17-20-87,0 1-1,-1-1 1,1 1-1,0-1 1,-1 0-1,1 1 0,0-1 1,-1 1-1,1-1 1,0 1-1,0-1 1,0 1-1,-1-1 1,1 1-1,0-1 1,0 1-1,0-1 0,0 1 1,0 0-1,0-1 1,0 1-1,0-1 1,0 1-1,0-1 1,0 1-1,1-1 1,-1 1-1,0-1 0,0 1 1,0-1-1,1 1 1,-1 0-1,19 3 31,40-12-97,-43 5 26,-5 2 18,-1 0 0,1 1-1,-1 0 1,1 0 0,14 4 0,-23-4 43,-1 0 0,1 1 0,-1-1 1,0 0-1,1 1 0,-1 0 0,0-1 1,1 1-1,-1 0 0,0-1 1,0 1-1,0 0 0,0 0 0,0 0 1,0 0-1,0 0 0,0 0 0,0 0 1,1 3-1,-2-2 65,1-1 0,-1 1 0,0 0 0,0 0-1,0-1 1,-1 1 0,1 0 0,0 0 0,-1-1 0,1 1 0,-1 0 0,1-1 0,-1 1 0,0 0 0,0-1 0,0 1-1,0-1 1,0 1 0,0-1 0,-2 3 0,-4 3 15,-1 0 0,1 0 0,-1 0-1,0-1 1,-1 0 0,0-1 0,0 0 0,0 0-1,0-1 1,-1 0 0,1-1 0,-1 0 0,0 0-1,0-1 1,0-1 0,-1 0 0,-9 1 0,24-7-5721,18-14-265,-2 5-562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2.085"/>
    </inkml:context>
    <inkml:brush xml:id="br0">
      <inkml:brushProperty name="width" value="0.025" units="cm"/>
      <inkml:brushProperty name="height" value="0.025" units="cm"/>
    </inkml:brush>
  </inkml:definitions>
  <inkml:trace contextRef="#ctx0" brushRef="#br0">179 0 15855,'0'0'10367,"-8"10"-10313,-20 32 162,2 0 1,2 2 0,-33 83 0,46-97-1323,2-1 0,-6 33 0,14-49-1574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2.444"/>
    </inkml:context>
    <inkml:brush xml:id="br0">
      <inkml:brushProperty name="width" value="0.025" units="cm"/>
      <inkml:brushProperty name="height" value="0.025" units="cm"/>
    </inkml:brush>
  </inkml:definitions>
  <inkml:trace contextRef="#ctx0" brushRef="#br0">160 1 13293,'0'0'12566,"-2"5"-12358,-11 31-94,-2-1 0,-1 0 0,-2-2 0,-2 0 0,-46 60 0,66-92-96,-1-1 0,0 0 1,0 1-1,1 0 0,-1-1 1,1 1-1,-1-1 0,0 1 1,1-1-1,0 1 1,-1 0-1,1 0 0,-1-1 1,1 1-1,0 0 0,-1 0 1,1-1-1,0 1 0,0 0 1,-1 0-1,1 0 0,0-1 1,0 1-1,0 0 0,0 0 1,0 0-1,0-1 1,0 1-1,1 0 0,-1 0 1,0 0-1,0-1 0,1 1 1,-1 0-1,1 1 0,1-2 12,0 1-1,0 0 0,0-1 1,0 0-1,0 1 0,0-1 0,0 0 1,0 0-1,0 0 0,0 0 1,0 0-1,0-1 0,3 0 1,69-19 233,-38 7-342,44-16-1018,-33 2-5467,-36 16 1295,-3 0-2184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2.881"/>
    </inkml:context>
    <inkml:brush xml:id="br0">
      <inkml:brushProperty name="width" value="0.025" units="cm"/>
      <inkml:brushProperty name="height" value="0.025" units="cm"/>
    </inkml:brush>
  </inkml:definitions>
  <inkml:trace contextRef="#ctx0" brushRef="#br0">97 71 12556,'0'0'11349,"-6"9"-11247,-26 63 55,19-42 661,0 0 0,-19 30-1,31-59-336,1-4-430,0-1 0,1 1 1,-1 0-1,1 0 0,0 0 1,0 0-1,0 0 0,0 0 1,0 0-1,3-5 0,-1 3-28,21-52-1470,28-98 0,-53 159 1547,1 0 0,-1 0 1,1 0-1,-1 0 0,1 0 0,0 0 0,1 0 0,-1 0 0,1 0 0,1 4 0,-2-6-76,1 0 0,0-1 1,-1 1-1,1-1 0,0 1 1,0-1-1,0 1 1,0-1-1,0 0 0,0 1 1,0-1-1,1 0 0,-1 0 1,0 0-1,1 0 0,-1 0 1,1 0-1,-1 0 1,1-1-1,-1 1 0,1 0 1,0-1-1,-1 1 0,1-1 1,0 0-1,-1 1 0,1-1 1,0 0-1,2 0 1,3-1 8,0 0 1,-1 0 0,1 0-1,0-1 1,-1 0 0,0 0-1,1-1 1,-1 0 0,0 0-1,0 0 1,6-5 0,4-3-9,0-2 1,21-21-1,-32 29-14,-12 39-1,-5-3 72,2 0-1,-7 36 1,12-10-3257,5-49-1929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3.911"/>
    </inkml:context>
    <inkml:brush xml:id="br0">
      <inkml:brushProperty name="width" value="0.025" units="cm"/>
      <inkml:brushProperty name="height" value="0.025" units="cm"/>
    </inkml:brush>
  </inkml:definitions>
  <inkml:trace contextRef="#ctx0" brushRef="#br0">58 17 6342,'-5'-16'9719,"-5"19"-6195,-9 28-3288,12 0-193,1-1 0,1 1 0,2 0-1,1 0 1,2 46 0,1-73-14,0 1-1,-1-1 1,1 0 0,1 1 0,-1-1 0,1 0 0,-1 0 0,1 0 0,0 0 0,0-1-1,1 1 1,-1 0 0,1-1 0,0 0 0,0 0 0,0 0 0,0 0 0,1 0 0,5 4 0,-7-6-128,1 0 1,-1 1 0,0-1-1,1 0 1,-1-1 0,1 1-1,-1 0 1,1-1 0,-1 1-1,1-1 1,-1 1 0,1-1-1,-1 0 1,1 0 0,0-1-1,-1 1 1,1 0 0,-1-1-1,1 0 1,-1 1 0,1-1-1,-1 0 1,0 0 0,1-1-1,-1 1 1,0 0 0,0-1-1,0 1 1,0-1 0,0 0-1,0 0 1,0 1 0,2-5-1,0 1-772,-1 0-1,1-1 1,-1 0-1,0 1 1,-1-1-1,1 0 1,1-10-1,4-18-4023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4.255"/>
    </inkml:context>
    <inkml:brush xml:id="br0">
      <inkml:brushProperty name="width" value="0.025" units="cm"/>
      <inkml:brushProperty name="height" value="0.025" units="cm"/>
    </inkml:brush>
  </inkml:definitions>
  <inkml:trace contextRef="#ctx0" brushRef="#br0">0 7 10186,'0'0'7110,"18"-2"-12779,-4-3-3844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3:34.845"/>
    </inkml:context>
    <inkml:brush xml:id="br0">
      <inkml:brushProperty name="width" value="0.025" units="cm"/>
      <inkml:brushProperty name="height" value="0.025" units="cm"/>
    </inkml:brush>
  </inkml:definitions>
  <inkml:trace contextRef="#ctx0" brushRef="#br0">0 1 12396,'0'0'7431,"61"12"-5638,-1-1-832,8-1-576,7-1-321,11 0 0,1-1-32,-3-1-897,-7-7-6406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5.662"/>
    </inkml:context>
    <inkml:brush xml:id="br0">
      <inkml:brushProperty name="width" value="0.025" units="cm"/>
      <inkml:brushProperty name="height" value="0.025" units="cm"/>
    </inkml:brush>
  </inkml:definitions>
  <inkml:trace contextRef="#ctx0" brushRef="#br0">24 1 12524,'0'0'5797,"-23"64"-4451,23-44 127,0-1-576,10-2-257,14-2-415,1-9-129,9-4-32,8-2-32,7-12-673,1-8-864,0-6-897,-9 3-1891,-4-1-223,-10 5-545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6.007"/>
    </inkml:context>
    <inkml:brush xml:id="br0">
      <inkml:brushProperty name="width" value="0.025" units="cm"/>
      <inkml:brushProperty name="height" value="0.025" units="cm"/>
    </inkml:brush>
  </inkml:definitions>
  <inkml:trace contextRef="#ctx0" brushRef="#br0">210 1 3459,'0'0'11179,"-74"75"-8264,44-36-1090,1 5-383,1 1-577,3 1-353,11-3-256,5-3-160,9-5-96,0-14-1409,10-8-3716,3-13-5765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6.773"/>
    </inkml:context>
    <inkml:brush xml:id="br0">
      <inkml:brushProperty name="width" value="0.025" units="cm"/>
      <inkml:brushProperty name="height" value="0.025" units="cm"/>
    </inkml:brush>
  </inkml:definitions>
  <inkml:trace contextRef="#ctx0" brushRef="#br0">0 1521 5189,'0'0'13362,"10"-10"-12337,125-117 484,177-127 1,-127 108-1155,551-452-62,-604 492-117,269-163 1,-399 268-225,19-9 274,-21 11-262,0-1 1,1 0 0,-1 1-1,0-1 1,1 0 0,-1 1 0,0-1-1,0 0 1,1 1 0,-1-1-1,0 0 1,0 1 0,0-1 0,0 1-1,0-1 1,1 1 0,-1-1 0,0 0-1,0 1 1,0-1 0,0 1-1,0-1 1,0 1 0,0-1 0,-1 1-1,1-1 1,0 0 0,0 1 0,0-1-1,0 1 1,0-1 0,-1 0-1,1 1 1,0-1 0,0 1 0,-1-1-1,1 0 1,0 1 0,-1-1-1,-3 3-4222,2-14-12789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37.775"/>
    </inkml:context>
    <inkml:brush xml:id="br0">
      <inkml:brushProperty name="width" value="0.025" units="cm"/>
      <inkml:brushProperty name="height" value="0.025" units="cm"/>
    </inkml:brush>
  </inkml:definitions>
  <inkml:trace contextRef="#ctx0" brushRef="#br0">0 1 9993,'0'0'4255,"2"11"-3289,-1-8-867,-1 3 37,1-1 0,0 0 0,0 1 1,1-1-1,0 0 0,-1 0 0,2 0 0,-1 0 0,0-1 0,1 1 1,0 0-1,0-1 0,1 0 0,6 7 0,140 107 2601,3 2-1438,104 117-759,194 167-423,-225-210 995,-170-141-542,91 112 0,-118-127-93,67 65-1,-82-90-337,0-1-1,1-1 1,0-1-1,1 0 1,0 0-1,1-2 1,0 0-1,18 6 1,-31-13-334,0 1 448,-5-11-14639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40.764"/>
    </inkml:context>
    <inkml:brush xml:id="br0">
      <inkml:brushProperty name="width" value="0.025" units="cm"/>
      <inkml:brushProperty name="height" value="0.025" units="cm"/>
    </inkml:brush>
  </inkml:definitions>
  <inkml:trace contextRef="#ctx0" brushRef="#br0">118 47 4740,'0'0'12044,"4"-8"-9925,13-26-357,-10 30 1263,-3 15-2212,-2 15-487,-5-9-238,1 0 1,-2 0-1,0-1 1,-1 1-1,-1-1 1,-9 19-1,-55 94-38,41-80-15,28-47-31,-1 0 0,1 1 0,-1-1-1,1 1 1,0-1 0,0 1 0,0-1-1,0 1 1,0 0 0,1 0 0,-1-1-1,1 1 1,0 0 0,0 0-1,0 0 1,1 5 0,0-7 8,0 0-1,0 1 1,0-1 0,1 0-1,-1 0 1,0 0 0,1 0-1,-1 0 1,1 0 0,-1 0-1,1-1 1,0 1 0,-1-1 0,1 1-1,0-1 1,-1 1 0,1-1-1,0 0 1,-1 0 0,1 0-1,0 0 1,0 0 0,-1 0-1,1 0 1,0-1 0,1 0 0,17-1-36,0-2 1,0 0-1,34-13 1,16-11-6813,-49 17-968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41.299"/>
    </inkml:context>
    <inkml:brush xml:id="br0">
      <inkml:brushProperty name="width" value="0.025" units="cm"/>
      <inkml:brushProperty name="height" value="0.025" units="cm"/>
    </inkml:brush>
  </inkml:definitions>
  <inkml:trace contextRef="#ctx0" brushRef="#br0">109 1 14798,'0'0'4703,"-3"7"-4084,-93 176 2135,86-167-2043,41-41 287,-16 3-936,-2 0-1,0-1 1,16-44-1,-22 51-510,-7 21 448,-1 1 0,1-1 0,0 0-1,0 1 1,1-1 0,-1 0 0,1 0-1,3 10 1,-3-13 9,1-1 0,-1 1 0,0-1 0,1 1 0,-1-1 0,1 0 0,-1 0 0,1 0 0,0 0 0,-1 0 0,1 0 0,0-1 0,0 1 0,0 0 1,0-1-1,-1 1 0,1-1 0,0 0 0,0 0 0,0 0 0,0 0 0,0 0 0,0 0 0,0 0 0,0-1 0,0 1 0,2-1 0,0 0 8,0 0 1,0 0-1,0 0 0,0-1 0,0 1 1,-1-1-1,1 0 0,0 0 1,-1-1-1,1 1 0,-1-1 0,0 1 1,0-1-1,0 0 0,0 0 1,3-5-1,23-20 81,-27 73-498,-30 123-7201,23-147-42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41.847"/>
    </inkml:context>
    <inkml:brush xml:id="br0">
      <inkml:brushProperty name="width" value="0.025" units="cm"/>
      <inkml:brushProperty name="height" value="0.025" units="cm"/>
    </inkml:brush>
  </inkml:definitions>
  <inkml:trace contextRef="#ctx0" brushRef="#br0">1 98 7559,'0'0'1799,"6"-11"417,-1 1-1390,20-38 2067,1 19 3264,-26 30-6062,0-1 1,1 0-1,-1 0 1,1 0 0,-1 1-1,0-1 1,1 0 0,-1 0-1,0 1 1,0-1-1,1 0 1,-1 1 0,0-1-1,0 0 1,1 1-1,-1-1 1,0 0 0,0 1-1,0-1 1,0 0 0,1 1-1,-1-1 1,0 1-1,0-1 1,0 0 0,0 1-1,0-1 1,0 1 0,0-1-1,0 0 1,0 1-1,0-1 1,0 1 0,0-1-1,-1 0 1,1 1-1,1 22 24,-1-21 111,-2 17 2,0-1 0,-1 0 0,0 1 0,-10 24 0,-2 15-1308,8 2-5339,18-61-9579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7:42.242"/>
    </inkml:context>
    <inkml:brush xml:id="br0">
      <inkml:brushProperty name="width" value="0.025" units="cm"/>
      <inkml:brushProperty name="height" value="0.025" units="cm"/>
    </inkml:brush>
  </inkml:definitions>
  <inkml:trace contextRef="#ctx0" brushRef="#br0">99 1 11627,'0'0'13730,"-7"12"-13436,-2 3-273,0 0 1,1 0-1,1 1 0,0 0 1,1 0-1,1 0 0,0 1 1,-3 31-1,8-47-20,0 0 0,0-1 1,0 1-1,0 0 0,0-1 0,1 1 0,-1-1 1,0 1-1,1 0 0,-1-1 0,0 1 0,1-1 1,-1 1-1,0-1 0,1 1 0,-1-1 0,1 1 0,-1-1 1,1 0-1,-1 1 0,1-1 0,0 0 0,-1 1 1,1-1-1,-1 0 0,1 0 0,1 1 0,26 3 59,29-8-294,-54 4 156,21-5-247,-20 4 305,0 0 0,0 0 0,0 0 1,0 0-1,0 1 0,0-1 1,1 1-1,-1 0 0,0 0 1,0 1-1,0-1 0,6 3 0,-9-3 52,0 1-1,0 0 1,0 0-1,-1 0 1,1 0-1,0 1 1,-1-1-1,1 0 1,-1 0-1,1 0 1,-1 0-1,0 1 1,1-1-1,-1 0 1,0 0-1,0 1 1,0-1-1,0 0 1,0 0-1,0 1 1,0-1 0,0 0-1,0 0 1,-1 1-1,1-1 1,0 0-1,-1 0 1,0 2-1,-15 33 806,12-30-616,-1 0-1,0 0 0,0-1 0,-1 1 1,1-1-1,-1 0 0,0-1 0,-1 1 1,1-1-1,-1 0 0,-12 5 0,8-6-85,-1 1 0,0-1 0,0-1 0,0 0 0,0-1 0,-20 0 0,31-1-216,1 0 1,-1 0-1,0 0 0,1 0 1,-1 0-1,0 0 1,1 0-1,-1 0 1,0-1-1,1 1 0,-1 0 1,1 0-1,-1-1 1,1 1-1,-1 0 1,0-1-1,1 1 0,-1 0 1,1-1-1,0 1 1,-1-1-1,1 1 1,-1-1-1,1 1 0,0-1 1,-1 1-1,1-1 1,0 0-1,-1 0 1,1 0-349,0 0 0,0 0 0,0 0 0,0 0 0,0 0 1,0 0-1,0 0 0,1 0 0,-1 0 0,0 0 1,1 0-1,-1 0 0,0 0 0,1 0 0,-1 0 0,1 0 1,0 0-1,-1 0 0,1 1 0,0-1 0,0-1 1,14-10-7852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8:26.982"/>
    </inkml:context>
    <inkml:brush xml:id="br0">
      <inkml:brushProperty name="width" value="0.025" units="cm"/>
      <inkml:brushProperty name="height" value="0.025" units="cm"/>
    </inkml:brush>
  </inkml:definitions>
  <inkml:trace contextRef="#ctx0" brushRef="#br0">116 118 3043,'0'0'-192,"-6"-8"208,-4-5 286,-35-43 955,8 24 3665,20 24 581,31 28-2766,-10-13-3290,72 90 1814,105 103 1,104 75-841,-53-54-168,75 68 245,-60-58-152,-184-177-238,-40-35 11,-1 1 0,27 29-1,-48-48-87,-1-1-1,0 1 1,1 0-1,-1-1 0,0 1 1,1-1-1,-1 1 1,0 0-1,0-1 1,0 1-1,1-1 0,-1 1 1,0 0-1,0-1 1,0 1-1,0 0 0,0-1 1,0 1-1,0 0 1,-1-1-1,1 1 1,0 0-1,0-1 0,0 1 1,-1 0-1,1-1 1,0 1-1,-1-1 0,1 1 1,-1 0-1,-7 4-7272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8:28.107"/>
    </inkml:context>
    <inkml:brush xml:id="br0">
      <inkml:brushProperty name="width" value="0.025" units="cm"/>
      <inkml:brushProperty name="height" value="0.025" units="cm"/>
    </inkml:brush>
  </inkml:definitions>
  <inkml:trace contextRef="#ctx0" brushRef="#br0">139 0 12139,'0'0'4367,"-8"3"-3625,-3 1-453,0 0 0,1 1-1,0 0 1,0 1 0,1 0-1,0 0 1,0 1 0,0 1-1,1-1 1,0 1 0,0 1 0,-7 9-1,15-17-280,-1 0 0,1 0 0,-1 0 0,1-1-1,0 1 1,-1 0 0,1 0 0,0 0 0,0 0 0,0 0-1,0 0 1,-1 0 0,1 0 0,1 0 0,-1 0 0,0 0-1,0 0 1,0 0 0,0 0 0,1 0 0,-1 0 0,0 0-1,1 0 1,-1-1 0,1 1 0,-1 0 0,1 0-1,-1 0 1,1-1 0,0 1 0,-1 0 0,1 0 0,0-1-1,0 1 1,-1-1 0,1 1 0,0-1 0,0 1 0,0-1-1,0 1 1,0-1 0,0 0 0,0 1 0,-1-1 0,3 0-1,53 9-85,-44-8 111,-5 0-25,0 1 0,0-1 0,0 1 0,0 1-1,-1-1 1,1 1 0,-1 0 0,0 1 0,0-1 0,8 8 0,-12-10 24,-1 0 1,1 0-1,-1 1 1,0-1 0,0 0-1,1 1 1,-1 0-1,0-1 1,0 1 0,0 0-1,-1-1 1,1 1 0,0 0-1,-1 0 1,1-1-1,-1 1 1,1 0 0,-1 0-1,0 0 1,0 0-1,0 0 1,0 0 0,0 0-1,0 0 1,-1-1 0,1 1-1,-1 0 1,1 0-1,-1 0 1,0 0 0,1-1-1,-1 1 1,0 0-1,0-1 1,0 1 0,-1-1-1,1 1 1,0-1 0,0 0-1,-1 1 1,1-1-1,-1 0 1,-2 2 0,-5 4 292,0 0 0,0-1 0,-1 0 0,0 0 1,0-1-1,0 0 0,0-1 0,-1 0 0,0 0 1,0-2-1,-17 3 0,27-5-394,31-12-3850,12-11-2716,-19 8 1184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3.424"/>
    </inkml:context>
    <inkml:brush xml:id="br0">
      <inkml:brushProperty name="width" value="0.025" units="cm"/>
      <inkml:brushProperty name="height" value="0.025" units="cm"/>
    </inkml:brush>
  </inkml:definitions>
  <inkml:trace contextRef="#ctx0" brushRef="#br0">97 1 7944,'0'0'9011,"-1"6"-8808,-12 90 50,5 0 0,4 1 0,4-1 0,15 111 0,-8 420 854,-14-315 44,9-62-876,-6 305 576,-36-191 556,-1 13-849,38-110-398,4-252-313,1-16-1536,1-26-5742,-3 7-1398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8:28.788"/>
    </inkml:context>
    <inkml:brush xml:id="br0">
      <inkml:brushProperty name="width" value="0.025" units="cm"/>
      <inkml:brushProperty name="height" value="0.025" units="cm"/>
    </inkml:brush>
  </inkml:definitions>
  <inkml:trace contextRef="#ctx0" brushRef="#br0">14 1 7111,'0'0'9427,"-2"8"-8695,-2 18-328,0 0 0,2 1-1,0-1 1,2 1 0,6 46 0,-5-71-412,-1 1 0,1-1 0,0 0 0,0 0-1,0 0 1,0 0 0,1 1 0,-1-2 0,1 1-1,-1 0 1,1 0 0,0 0 0,-1-1 0,1 1-1,3 1 1,20 7-5002,-16-9 483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8:29.176"/>
    </inkml:context>
    <inkml:brush xml:id="br0">
      <inkml:brushProperty name="width" value="0.025" units="cm"/>
      <inkml:brushProperty name="height" value="0.025" units="cm"/>
    </inkml:brush>
  </inkml:definitions>
  <inkml:trace contextRef="#ctx0" brushRef="#br0">6 1 10218,'0'0'10986,"-5"69"-10890,5-40-96,0-2 0,2-3-384,1-5-2275,-3-7-3683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8:30.431"/>
    </inkml:context>
    <inkml:brush xml:id="br0">
      <inkml:brushProperty name="width" value="0.025" units="cm"/>
      <inkml:brushProperty name="height" value="0.025" units="cm"/>
    </inkml:brush>
  </inkml:definitions>
  <inkml:trace contextRef="#ctx0" brushRef="#br0">2 1 5157,'0'0'12556,"-2"69"-12300,2-40-128,0 1-96,2 0 32,3 0-96,1-1-544,-3-3-1474,-1-5-2210,-2-2-4292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8:30.810"/>
    </inkml:context>
    <inkml:brush xml:id="br0">
      <inkml:brushProperty name="width" value="0.025" units="cm"/>
      <inkml:brushProperty name="height" value="0.025" units="cm"/>
    </inkml:brush>
  </inkml:definitions>
  <inkml:trace contextRef="#ctx0" brushRef="#br0">48 1 7687,'0'10'1671,"-11"119"2311,-3 28-2764,13-114-6094,-1 0 4036,-12 83 7704,9 53-5050,4-140-5684,4-64-53,-1-4-3562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8:31.396"/>
    </inkml:context>
    <inkml:brush xml:id="br0">
      <inkml:brushProperty name="width" value="0.025" units="cm"/>
      <inkml:brushProperty name="height" value="0.025" units="cm"/>
    </inkml:brush>
  </inkml:definitions>
  <inkml:trace contextRef="#ctx0" brushRef="#br0">9 0 9513,'0'0'4997,"-9"52"-4421,9-36-512,0 1-32,0-2-32,0 2 32,0-1-192,0 0-480,0 0-289,6-2-545,-3-4-992,2 2-5734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8:31.899"/>
    </inkml:context>
    <inkml:brush xml:id="br0">
      <inkml:brushProperty name="width" value="0.025" units="cm"/>
      <inkml:brushProperty name="height" value="0.025" units="cm"/>
    </inkml:brush>
  </inkml:definitions>
  <inkml:trace contextRef="#ctx0" brushRef="#br0">12 0 8488,'-1'9'2023,"-2"14"-937,-4 69 3249,7-83-4209,0 0 0,1 0 0,0 0 0,0 0 0,1 0 1,0 0-1,1 0 0,5 11 0,-2-7-866,-1 0 1,-1 0 0,0 1-1,0-1 1,-1 1 0,2 26-1,-5 89-1795,-2-87 3214,5 50 0,6 49-317,-6 73 6873,-1-199-7099,0 0 1,0 0 0,7 18 0,-3-9-2007,-3-6-4019,-3-33 1805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07.955"/>
    </inkml:context>
    <inkml:brush xml:id="br0">
      <inkml:brushProperty name="width" value="0.025" units="cm"/>
      <inkml:brushProperty name="height" value="0.025" units="cm"/>
    </inkml:brush>
  </inkml:definitions>
  <inkml:trace contextRef="#ctx0" brushRef="#br0">0 1 13837,'0'0'10757,"8"3"-10618,5 4-491,64 25 995,-31-24-4306,-42-8 2516,0 0 0,0 0 0,0 0 1,0-1-1,0 0 0,0 0 0,0 0 1,6-3-1,6-5-5505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08.302"/>
    </inkml:context>
    <inkml:brush xml:id="br0">
      <inkml:brushProperty name="width" value="0.025" units="cm"/>
      <inkml:brushProperty name="height" value="0.025" units="cm"/>
    </inkml:brush>
  </inkml:definitions>
  <inkml:trace contextRef="#ctx0" brushRef="#br0">161 0 8936,'0'0'8734,"-9"10"-6705,-15 18-1191,1 2 0,1 1 0,1 0 0,-27 58 0,43-78-1331,-2 5 13,6-5-9223,1-16 4562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08.776"/>
    </inkml:context>
    <inkml:brush xml:id="br0">
      <inkml:brushProperty name="width" value="0.025" units="cm"/>
      <inkml:brushProperty name="height" value="0.025" units="cm"/>
    </inkml:brush>
  </inkml:definitions>
  <inkml:trace contextRef="#ctx0" brushRef="#br0">163 1 12172,'0'0'10068,"-5"9"-9727,0 1-291,-3 8 291,-1 0-1,-1 0 0,-1-1 0,-25 30 0,36-47-329,0 0-1,0 0 0,0 0 1,0 0-1,0 0 0,0 0 0,0 0 1,0 0-1,0 0 0,0 0 1,0-1-1,0 1 0,0 0 0,0 0 1,0 0-1,0 0 0,0 0 1,0 0-1,0 0 0,0 0 0,0 0 1,0 0-1,0 0 0,0 0 1,0-1-1,0 1 0,0 0 0,-1 0 1,1 0-1,0 0 0,0 0 1,0 0-1,0 0 0,0 0 0,0 0 1,0 0-1,0 0 0,0 0 1,0 0-1,0 0 0,0 0 0,-1 0 1,1 0-1,0 0 0,0 0 1,0 0-1,0 0 0,0 0 0,0 0 1,0 0-1,0 0 0,0 0 1,0 0-1,0 0 0,-1 0 0,6-14-31,7-16-672,-3 11 167,0 2-85,-7 42 520,-18 87 1249,16-112-848,-6-21-187,-84-77-300,117 98 220,66 12 427,-24-3-2609,-22-5-5337,-41-4-211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09.622"/>
    </inkml:context>
    <inkml:brush xml:id="br0">
      <inkml:brushProperty name="width" value="0.025" units="cm"/>
      <inkml:brushProperty name="height" value="0.025" units="cm"/>
    </inkml:brush>
  </inkml:definitions>
  <inkml:trace contextRef="#ctx0" brushRef="#br0">1 20 3876,'0'2'15075,"3"1"-10993,1 1-3596,11 5-3096,-2-6 3994,-8-3-1485,-1 0 0,1 0 0,-1-1 0,1 1 0,-1-1 0,1 0 0,-1 0 0,0-1 0,0 1 0,1-1 0,-1 0 0,0 0 0,0 0 0,0 0 0,-1-1 0,7-5 0,8-4-520,-24 38 1304,-10 3 32,7-14-371,0 0 0,1 1 0,1 0 0,-10 30-1,36-57-7453,-10 4 1077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4.439"/>
    </inkml:context>
    <inkml:brush xml:id="br0">
      <inkml:brushProperty name="width" value="0.025" units="cm"/>
      <inkml:brushProperty name="height" value="0.025" units="cm"/>
    </inkml:brush>
  </inkml:definitions>
  <inkml:trace contextRef="#ctx0" brushRef="#br0">0 76 10698,'1'2'155,"-1"-1"0,1 0 0,0 0 1,0 0-1,-1 0 0,1-1 0,0 1 0,0 0 0,0 0 0,0 0 0,0-1 0,0 1 1,0 0-1,0-1 0,0 1 0,0-1 0,0 1 0,1-1 0,-1 0 0,0 1 0,0-1 1,0 0-1,1 0 0,-1 0 0,0 0 0,0 0 0,1 0 0,1 0 0,52-1 1520,-39 0-1143,53-3 456,109-22 1,17-1-814,332 14 35,-333 13 39,428-2 228,706-16-212,-297 27 274,-438 19 1612,-593-28-2594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0.236"/>
    </inkml:context>
    <inkml:brush xml:id="br0">
      <inkml:brushProperty name="width" value="0.025" units="cm"/>
      <inkml:brushProperty name="height" value="0.025" units="cm"/>
    </inkml:brush>
  </inkml:definitions>
  <inkml:trace contextRef="#ctx0" brushRef="#br0">133 0 6406,'0'0'13885,"1"9"-13484,0-4-338,0-1 0,-1 0 0,0 1 1,0-1-1,0 0 0,-1 1 0,1-1 1,-1 0-1,0 1 0,0-1 0,-1 0 1,-3 7-1,-36 54 1341,-3-17 747,44-47-2001,-1-7-463,0 1 1,1 0-1,-1-1 1,1 1-1,0 0 1,1-1-1,-1 1 1,1 0-1,0 0 1,1-1-1,-1 1 1,4-8 0,2-10-997,-3 1 671,-5 28 927,-9 37 840,9-38-1001,0-1 0,0 1 0,0 0 0,1 0 0,-1 0 0,1 0 0,0-1 0,0 1 0,1 0 0,1 6 0,-1-9-99,0 0-1,0-1 0,0 1 1,0 0-1,0-1 1,0 1-1,1-1 0,-1 0 1,0 1-1,1-1 0,-1 0 1,1 0-1,0 0 0,-1 0 1,1 0-1,0 0 1,0-1-1,-1 1 0,1-1 1,0 1-1,0-1 0,0 1 1,0-1-1,0 0 1,0 0-1,0 0 0,0 0 1,2-1-1,-3 1-22,-1 1 1,1-1-1,0 0 0,-1 0 1,1 0-1,0 1 1,0-1-1,-1 0 0,1 0 1,0 0-1,-1 0 0,1-1 1,0 1-1,0 0 1,-1 0-1,1 0 0,0 0 1,-1-1-1,1 1 0,0 0 1,-1-1-1,1 1 1,-1 0-1,1-1 0,0 1 1,-1-1-1,1 1 0,-1-1 1,1 1-1,-1-1 0,0 0 1,1 1-1,-1-1 1,1 1-1,-1-1 0,0 0 1,0 1-1,1-1 0,-1 0 1,0 0-1,0 1 1,0-1-1,0 0 0,0 1 1,0-1-1,0 0 0,0 0 1,0 1-1,0-1 1,0 0-1,0 1 0,0-1 1,-1 0-1,1 1 0,0-1 1,-1 0-1,1 1 0,0-1 1,-2-1-1,0-1 39,0-1-1,-1 0 1,0 1-1,0 0 1,0-1-1,0 1 1,-1 0-1,1 1 1,-6-4-1,1 1 7,0 1 0,0 1 0,-1-1-1,1 1 1,-1 1 0,0 0-1,-9-2 1,18 4 67,10 0-17,5 1-1105,-1-1 1,0 0-1,1-2 1,-1 1-1,0-2 0,0 0 1,25-9-1,-22 2-5637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0.630"/>
    </inkml:context>
    <inkml:brush xml:id="br0">
      <inkml:brushProperty name="width" value="0.025" units="cm"/>
      <inkml:brushProperty name="height" value="0.025" units="cm"/>
    </inkml:brush>
  </inkml:definitions>
  <inkml:trace contextRef="#ctx0" brushRef="#br0">0 1 9961,'0'0'12108,"7"50"-11980,-1-35-128,-1 4 32,0-2-384,1 1-449,-6-4-96,3 2-448,-3-6-993,0-6-3140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1.874"/>
    </inkml:context>
    <inkml:brush xml:id="br0">
      <inkml:brushProperty name="width" value="0.025" units="cm"/>
      <inkml:brushProperty name="height" value="0.025" units="cm"/>
    </inkml:brush>
  </inkml:definitions>
  <inkml:trace contextRef="#ctx0" brushRef="#br0">17 1 5445,'0'0'13629,"-3"9"-13106,-10 28-288,13-36-205,0 0-1,0 1 0,-1-1 1,1 0-1,0 0 1,0 1-1,0-1 0,0 0 1,0 1-1,1-1 1,-1 0-1,0 0 0,1 1 1,-1-1-1,1 0 1,-1 0-1,1 0 1,-1 0-1,1 0 0,0 1 1,-1-1-1,1 0 1,0-1-1,0 1 0,0 0 1,0 0-1,0 0 1,0 0-1,0-1 0,0 1 1,0 0-1,0-1 1,1 1-1,-1-1 0,0 1 1,0-1-1,0 0 1,1 0-1,-1 1 1,2-1-1,4 1 254,1 0 0,0-1 0,0 1 0,13-3 0,-12 1-205,-1-1-1,1-1 0,-1 0 1,0 0-1,0 0 1,0-1-1,0 0 0,8-7 1,-8 6-74,0 0 0,0 1 1,0 0-1,0 0 0,1 1 1,0 0-1,13-3 1,-21 6-1,0 0 1,0 0-1,0 0 1,0 0-1,0 1 1,0-1-1,0 0 1,0 0-1,0 1 1,0-1-1,0 1 1,0-1-1,0 1 1,-1-1-1,1 1 1,0-1-1,0 1 1,0 0-1,-1-1 1,1 1 0,-1 0-1,1 0 1,0-1-1,-1 1 1,1 0-1,-1 0 1,0 0-1,1 0 1,-1 0-1,0 0 1,1 0-1,-1 0 1,0 0-1,0 0 1,0 1-1,0-1 11,0 1 0,1-1 1,-1 0-1,0 0 0,0 0 0,1 0 0,-1 0 0,1 1 0,-1-1 0,1 0 0,-1 0 1,1 0-1,0 0 0,-1 0 0,1-1 0,0 1 0,0 0 0,0 0 0,0 0 0,-1-1 0,1 1 1,0 0-1,0-1 0,1 1 0,-1-1 0,0 1 0,0-1 0,0 1 0,0-1 0,0 0 0,2 0 1,2 0-64,0 0-1,1 0 1,-1 1 0,0-1 0,1 1 0,-1 0 0,0 1 0,0-1 0,0 1 0,0 0 0,9 5 0,-11-5 92,0-1 0,0 0-1,0 0 1,0 0 0,1 0 0,-1 0 0,0-1-1,1 1 1,-1-1 0,0 0 0,1 0 0,-1 0-1,0-1 1,1 1 0,-1-1 0,0 0 0,0 0-1,4-1 1,4-3 32,-2 0-1,1-1 1,0 0-1,9-9 0,-14 10-57,0 1-1,1 0 1,-1 0-1,1 0 1,0 0-1,0 1 0,0 0 1,1 1-1,-1-1 1,1 1-1,-1 0 1,11-1-1,-16 4-37,0 0 0,0 1 0,-1-1-1,1 0 1,-1 0 0,1 1 0,-1-1 0,0 0 0,1 1 0,-1-1-1,0 1 1,0-1 0,0 0 0,0 1 0,0-1 0,0 0 0,-1 1-1,1 1 1,-4 5-6798,-1-8-710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2.604"/>
    </inkml:context>
    <inkml:brush xml:id="br0">
      <inkml:brushProperty name="width" value="0.025" units="cm"/>
      <inkml:brushProperty name="height" value="0.025" units="cm"/>
    </inkml:brush>
  </inkml:definitions>
  <inkml:trace contextRef="#ctx0" brushRef="#br0">229 0 3812,'0'0'20590,"-11"8"-20532,-206 191 1042,293-273-10458,-41 42 4014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2.935"/>
    </inkml:context>
    <inkml:brush xml:id="br0">
      <inkml:brushProperty name="width" value="0.025" units="cm"/>
      <inkml:brushProperty name="height" value="0.025" units="cm"/>
    </inkml:brush>
  </inkml:definitions>
  <inkml:trace contextRef="#ctx0" brushRef="#br0">65 34 5830,'28'-34'10057,"-42"43"-8071,3 10-321,-1 6-640,-4 3-64,5 2 64,-2 2-576,6-3-193,2-5 64,1-2-288,4-7-32,0-3-672,0-3-770,0-6-1184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3.309"/>
    </inkml:context>
    <inkml:brush xml:id="br0">
      <inkml:brushProperty name="width" value="0.025" units="cm"/>
      <inkml:brushProperty name="height" value="0.025" units="cm"/>
    </inkml:brush>
  </inkml:definitions>
  <inkml:trace contextRef="#ctx0" brushRef="#br0">1 47 12011,'0'0'9353,"64"1"-7815,-27-10-353,3 1-737,2-1-384,-4 0-64,-2 3 0,-10 2-384,-4 2-769,-8 2-833,-3 0-1537,-6 0-1666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3.638"/>
    </inkml:context>
    <inkml:brush xml:id="br0">
      <inkml:brushProperty name="width" value="0.025" units="cm"/>
      <inkml:brushProperty name="height" value="0.025" units="cm"/>
    </inkml:brush>
  </inkml:definitions>
  <inkml:trace contextRef="#ctx0" brushRef="#br0">25 25 7687,'0'0'12722,"-4"9"-12044,4-8-641,-17 41 498,17-41-518,-1 0 1,1 0-1,-1 0 0,1 0 1,0 0-1,-1 0 0,1 0 1,0 0-1,0 0 0,0 0 1,0 0-1,0 1 1,0-1-1,0 0 0,0 0 1,0 0-1,1 0 0,-1 0 1,0 0-1,1 0 0,-1 0 1,1 0-1,-1 0 0,1 0 1,-1 0-1,1 0 0,0 0 1,0 0-1,-1-1 1,1 1-1,0 0 0,0 0 1,0-1-1,0 1 0,0-1 1,0 1-1,0-1 0,0 1 1,0-1-1,0 1 0,0-1 1,1 0-1,5 0-153,-1 0-1,1 0 1,-1-1-1,1 0 1,-1-1-1,0 1 1,1-1-1,-1 0 1,0-1-1,0 0 1,0 0-1,0 0 1,-1 0-1,8-7 1,-4 3-745,1-1 1,-1 0-1,-1 0 1,0-1-1,0 0 1,-1 0-1,8-13 1,-38 69 7192,-10 30-4530,3-5-913,19-40-1029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4.217"/>
    </inkml:context>
    <inkml:brush xml:id="br0">
      <inkml:brushProperty name="width" value="0.025" units="cm"/>
      <inkml:brushProperty name="height" value="0.025" units="cm"/>
    </inkml:brush>
  </inkml:definitions>
  <inkml:trace contextRef="#ctx0" brushRef="#br0">3 0 4452,'0'0'18257,"9"63"-18224,-13-39-33,-1-3-65,3-3-799,2-5-33,0-7 96,0-4-64,7-2-1185,4-4-1569,-2-11-2051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4.595"/>
    </inkml:context>
    <inkml:brush xml:id="br0">
      <inkml:brushProperty name="width" value="0.025" units="cm"/>
      <inkml:brushProperty name="height" value="0.025" units="cm"/>
    </inkml:brush>
  </inkml:definitions>
  <inkml:trace contextRef="#ctx0" brushRef="#br0">83 1 4548,'0'0'15017,"-9"4"-13479,8-4-1382,-36 18 1099,34-17-1206,0 1 1,0-1-1,0 1 1,1 0-1,-1-1 1,1 1 0,-1 1-1,1-1 1,0 0-1,0 0 1,0 1-1,-3 4 1,7-6-45,0 0 1,0-1-1,0 1 1,0 0-1,0-1 1,0 1 0,0-1-1,1 0 1,-1 1-1,0-1 1,0 0-1,0 0 1,0-1-1,3 1 1,4 0 7,-5 0-6,45 9-39,-48-9 30,1 1-1,-1 0 1,1-1 0,-1 1-1,0 0 1,1 0 0,-1 0-1,0 0 1,1 0 0,-1 0-1,0 0 1,0 1 0,0-1-1,0 0 1,0 1-1,-1-1 1,1 1 0,0-1-1,0 1 1,-1-1 0,1 1-1,-1-1 1,0 1 0,1-1-1,-1 1 1,0 0 0,0 2-1,0-2 72,0 0-1,-1 1 0,1-1 0,-1 0 1,1 0-1,-1 0 0,0 0 0,0 1 1,0-1-1,0 0 0,0 0 1,0-1-1,-1 1 0,1 0 0,0 0 1,-1-1-1,0 1 0,1 0 0,-1-1 1,0 0-1,0 1 0,0-1 0,0 0 1,0 0-1,-3 1 0,-1 0 20,0 1 0,-1-1 0,1-1-1,-1 1 1,1-1 0,-1 0 0,-10 0-1,40-17-9936,-8 8 4372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5.128"/>
    </inkml:context>
    <inkml:brush xml:id="br0">
      <inkml:brushProperty name="width" value="0.025" units="cm"/>
      <inkml:brushProperty name="height" value="0.025" units="cm"/>
    </inkml:brush>
  </inkml:definitions>
  <inkml:trace contextRef="#ctx0" brushRef="#br0">86 1 4740,'0'0'18413,"-2"8"-18301,-34 89 587,23-67-680,1 1 1,-10 39 0,22-70-98,0 1 0,0-1 0,0 0 1,0 0-1,0 0 0,0 0 0,0 1 0,0-1 1,0 0-1,0 0 0,0 0 0,0 1 1,0-1-1,0 0 0,0 0 0,0 0 0,0 1 1,0-1-1,0 0 0,0 0 0,0 0 1,0 1-1,0-1 0,0 0 0,0 0 0,0 0 1,1 0-1,-1 1 0,0-1 0,0 0 0,0 0 1,0 0-1,0 0 0,1 0 0,-1 1 1,0-1-1,0 0 0,0 0 0,1 0 0,-1 0 1,0 0-1,0 0 0,0 0 0,0 0 1,1 0-1,-1 0 0,0 0 0,0 0 0,0 0 1,1 0-1,-1 0 0,0 0 0,0 0 0,0 0 1,1 0-1,-1 0 0,12-7-4126,-2-7-803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4.862"/>
    </inkml:context>
    <inkml:brush xml:id="br0">
      <inkml:brushProperty name="width" value="0.025" units="cm"/>
      <inkml:brushProperty name="height" value="0.025" units="cm"/>
    </inkml:brush>
  </inkml:definitions>
  <inkml:trace contextRef="#ctx0" brushRef="#br0">1 26 12812,'0'0'9764,"10"-4"-9460,5-1-266,0 1 0,0 0 0,1 1 0,0 1 0,-1 0 0,1 1 0,0 1 0,0 0-1,18 4 1,-6 0-17,-10-2-21,0 1 0,0 1 0,0 0 0,29 12 1,-46-16-1,0 1-1,0-1 1,0 1 0,0-1 0,0 1 0,0 0 0,0-1-1,0 1 1,0 0 0,-1 0 0,1-1 0,0 1 0,0 0-1,-1 0 1,1 0 0,0 0 0,-1 0 0,1 0 0,-1 0 0,1 0-1,-1 0 1,0 1 0,0-1 0,1 0 0,-1 0 0,0 0-1,0 0 1,0 2 0,-1 0 21,0 0 0,1 0 1,-1-1-1,-1 1 0,1 0 0,0-1 0,-1 1 0,1-1 0,-1 0 1,0 1-1,-2 1 0,-7 7 210,1-1 0,-1-1 1,-18 12-1,-191 99 2593,221-120-3331,0-1 0,0 1 0,0-1 0,0 0-1,0 1 1,0-1 0,0 0 0,0 0 0,0 0 0,0 0 0,0 0-1,0 0 1,-1 0 0,1 0 0,0 0 0,-1 0 0,1-2 0,6-17-7907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5.459"/>
    </inkml:context>
    <inkml:brush xml:id="br0">
      <inkml:brushProperty name="width" value="0.025" units="cm"/>
      <inkml:brushProperty name="height" value="0.025" units="cm"/>
    </inkml:brush>
  </inkml:definitions>
  <inkml:trace contextRef="#ctx0" brushRef="#br0">86 0 5669,'0'0'17441,"0"0"-17431,1 1 0,-1-1 1,1 0-1,-1 0 0,1 0 1,-1 1-1,0-1 0,1 0 1,-1 1-1,1-1 0,-1 0 1,0 1-1,1-1 0,-1 1 0,0-1 1,1 0-1,-1 1 0,0-1 1,0 1-1,0-1 0,1 1 1,-1-1-1,0 1 0,0-1 1,0 1-1,0-1 0,0 1 0,0 0 1,-3 8 18,0 0 0,0 0 0,-2 0 0,1 0 0,-1-1 0,0 0 0,-11 14 0,12-17-21,-7 9 13,7-9-15,0-1-1,0 0 1,1 1 0,0 0 0,0 0 0,0 0 0,0 0 0,1 0 0,0 1 0,-2 6-1,7-11 46,0 0-1,0 0 0,0 0 0,1 0 1,-1-1-1,0 1 0,0-1 0,0 0 1,1 0-1,-1 0 0,6-1 0,-3 0 20,6 1-151,1-1 1,-1-1-1,0 0 0,0-1 0,0 0 1,18-8-1,-11 0-4556,-3-1-4377,-11 6-472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5.912"/>
    </inkml:context>
    <inkml:brush xml:id="br0">
      <inkml:brushProperty name="width" value="0.025" units="cm"/>
      <inkml:brushProperty name="height" value="0.025" units="cm"/>
    </inkml:brush>
  </inkml:definitions>
  <inkml:trace contextRef="#ctx0" brushRef="#br0">44 23 5157,'0'0'16202,"-1"8"-16090,-1 7 187,-1 0 0,0-1 0,-1 1 0,-1-1 0,0 0 0,-1 0 0,-8 13 0,14-26 122,1-7-314,0 1-1,1 0 0,-1 0 0,1-1 0,1 1 1,-1 0-1,1 1 0,6-10 0,3-8-133,23-59-736,-35 80 709,1 6 40,0-1 0,-1 1 0,0 0 0,1 0 0,-2 0-1,0 8 1,0-3 81,1-9-60,0 0-1,0 0 0,0 0 0,0 0 0,0 0 1,0 0-1,0 0 0,0 0 0,0 0 0,1 0 0,-1 0 1,0 0-1,1 0 0,-1-1 0,1 1 0,-1 0 1,1 0-1,-1 0 0,1 0 0,0-1 0,-1 1 0,1 0 1,0 0-1,0-1 0,0 1 0,-1-1 0,2 2 1,0-2 6,0 0 0,0 1 0,0-1 0,0 0 0,0 0-1,0 0 1,-1 0 0,1-1 0,0 1 0,0 0 0,0-1 0,0 0 0,3-1 0,8-4-21,1-1 0,-1-1 0,12-9-1,-16 11-136,-8 5 130,-1 1 1,1-1-1,-1 1 0,1-1 1,-1 1-1,1-1 1,-1 1-1,1 0 1,0-1-1,-1 1 1,1 0-1,0 0 1,-1-1-1,1 1 1,-1 0-1,1 0 1,0 0-1,0 0 1,-1 0-1,1 0 1,0 0-1,-1 0 1,1 0-1,0 0 1,-1 0-1,1 0 1,0 0-1,-1 1 1,1-1-1,-1 0 1,1 0-1,1 1 1,-2 1 5,1-1 0,-1 1-1,1-1 1,-1 0 0,1 1 0,-1-1 0,0 1 0,0-1 0,0 1 0,0-1 0,0 1 0,0-1 0,0 1 0,-1 1 0,-16 63-61,14-56-62,-1 10-4267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17.139"/>
    </inkml:context>
    <inkml:brush xml:id="br0">
      <inkml:brushProperty name="width" value="0.025" units="cm"/>
      <inkml:brushProperty name="height" value="0.025" units="cm"/>
    </inkml:brush>
  </inkml:definitions>
  <inkml:trace contextRef="#ctx0" brushRef="#br0">2 1 8616,'0'0'8445,"11"0"-7911,-4 0-320,43-1 489,-1 3 0,0 1 0,1 3 0,-2 2-1,75 22 1,-122-30-667,-1 0-1,1 0 0,0 0 1,-1 0-1,1 0 1,0 0-1,-1 1 1,1-1-1,-1 0 0,1 0 1,0 1-1,-1-1 1,1 0-1,-1 1 1,1-1-1,-1 1 0,1-1 1,-1 1-1,1-1 1,-1 1-1,0-1 1,1 1-1,-1-1 1,0 1-1,1 0 0,-1-1 1,0 1-1,0 0 1,1-1-1,-1 1 1,0-1-1,0 1 0,0 0 1,0-1-1,0 1 1,0 0-1,0-1 1,0 1-1,0 0 0,0-1 1,-1 1-1,1 0 1,0-1-1,0 1 1,-1 0-1,1-1 0,0 1 1,-1-1-1,1 1 1,0-1-1,-1 1 1,1-1-1,-1 1 0,1-1 1,-1 1-1,1-1 1,-1 1-1,1-1 1,-1 0-1,0 1 0,1-1 1,-1 0-1,-1 1 1,-44 25 850,41-24-778,-34 15 779,0-2 1,-77 18-1,9-3-367,77-13-333,21-6-2134,9-11 1738,0 0 0,0 1 1,1-1-1,-1 0 0,0 1 0,0-1 1,1 0-1,-1 1 0,0-1 1,0 0-1,1 0 0,-1 0 0,0 1 1,1-1-1,-1 0 0,0 0 0,1 0 1,-1 0-1,0 1 0,1-1 1,-1 0-1,1 0 0,-1 0 0,0 0 1,1 0-1,-1 0 0,1 0 1,-1 0-1,0 0 0,1 0 0,-1 0 1,0 0-1,2-1 0,16 1-7168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27.163"/>
    </inkml:context>
    <inkml:brush xml:id="br0">
      <inkml:brushProperty name="width" value="0.025" units="cm"/>
      <inkml:brushProperty name="height" value="0.025" units="cm"/>
    </inkml:brush>
  </inkml:definitions>
  <inkml:trace contextRef="#ctx0" brushRef="#br0">81 71 4132,'0'0'8968,"0"-9"-6715,-1-27-208,1 35-1975,0 0 1,1 0 0,-1 0 0,0 0-1,0 1 1,0-1 0,0 0-1,0 0 1,-1 0 0,1 0-1,0 0 1,0 0 0,-1 1 0,1-1-1,0 0 1,-1 0 0,1 0-1,-1 1 1,1-1 0,-1 0-1,1 1 1,-1-1 0,1 0-1,-1 1 1,0-1 0,1 1 0,-1-1-1,0 1 1,1-1 0,-1 1-1,0-1 1,0 1 0,0 0-1,1-1 1,-1 1 0,0 0-1,0 0 1,0 0 0,0 0 0,0 0-1,0 0 1,1 0 0,-1 0-1,0 0 1,0 0 0,-1 0-1,0 1-46,-1 0-1,1 0 0,0 0 0,0 0 0,0 1 0,0-1 0,0 0 0,0 1 0,1 0 0,-1-1 1,0 1-1,1 0 0,-2 2 0,-2 5 0,1 0 0,1 0 0,-1 1-1,1-1 1,1 1 0,0 0 0,0-1 0,1 1 0,1 0 0,-1 0 0,1 0-1,1 0 1,2 14 0,-2-22-16,-1-1 0,1 1-1,0-1 1,0 1-1,0 0 1,0-1 0,0 0-1,0 1 1,0-1 0,0 0-1,0 1 1,1-1 0,-1 0-1,0 0 1,1 0 0,-1 0-1,1 0 1,0 0 0,-1-1-1,1 1 1,-1-1 0,1 1-1,0-1 1,0 1 0,-1-1-1,1 0 1,0 0-1,0 0 1,-1 0 0,1 0-1,0 0 1,0 0 0,-1 0-1,1-1 1,0 1 0,0-1-1,-1 0 1,1 1 0,2-2-1,3-1 21,-1 0 0,1 0 0,-1 0-1,1-1 1,-1 0 0,0 0 0,-1-1 0,8-6-1,-9 7-15,-1 0 0,0-1-1,0 1 1,0-1 0,0 0-1,-1 1 1,0-1 0,0 0-1,0 0 1,-1-1 0,1 1-1,-1 0 1,-1 0 0,1-1 0,-1-8-1,0 13-9,0 1-1,0-1 1,0 1 0,0-1-1,0 1 1,-1-1-1,1 1 1,0-1 0,0 1-1,-1-1 1,1 1-1,0 0 1,-1-1 0,1 1-1,0 0 1,-1-1-1,1 1 1,-1 0 0,1-1-1,0 1 1,-1 0-1,1 0 1,-1-1 0,1 1-1,-1 0 1,1 0-1,-1 0 1,1 0 0,-1 0-1,1 0 1,-1 0-1,1 0 1,-1 0 0,1 0-1,-1 0 1,1 0-1,-1 0 1,1 0-1,-1 0 1,1 0 0,-1 0-1,1 1 1,-1-1-1,1 0 1,-1 0 0,1 1-1,-1-1 1,1 0-1,0 1 1,-1-1 0,1 0-1,0 1 1,-1 0-1,-24 18-10,22-14 26,1 0 0,0-1 0,1 1 0,-1 0 0,1 0 0,0 0 0,0 0 0,0 1 0,1-1 0,0 9 0,1-13-6,-1-1-1,1 1 1,-1 0 0,1 0 0,0 0 0,0-1-1,-1 1 1,1 0 0,0 0 0,0-1 0,0 1-1,0-1 1,0 1 0,-1-1 0,1 1 0,0-1-1,0 0 1,0 1 0,1-1 0,-1 0 0,0 0-1,0 0 1,0 0 0,0 0 0,0 0 0,0 0-1,0 0 1,0 0 0,0 0 0,0-1 0,0 1-1,0 0 1,0-1 0,1 0 0,38-13 149,-36 11-134,0 0 0,0-1 0,0 1 0,0-1 0,-1 0 0,0 0 0,1 0 0,-2-1 1,1 1-1,0-1 0,-1 0 0,0 1 0,0-1 0,0 0 0,-1 0 0,2-9 1,-7 10 113,-3 12 42,-6 12 43,11-17-210,1 0 1,0 1-1,0-1 1,0 1-1,0-1 0,1 1 1,0 0-1,-1-1 0,1 1 1,0-1-1,1 1 1,0 5-1,-1-8-8,0 0-1,1-1 1,-1 1 0,0 0 0,1-1-1,-1 1 1,1 0 0,-1-1-1,1 1 1,-1-1 0,1 1 0,-1-1-1,1 1 1,-1-1 0,1 1 0,0-1-1,-1 0 1,1 1 0,0-1-1,-1 0 1,1 1 0,0-1 0,1 0-1,0 0 2,0 0-1,0 0 0,1 0 0,-1 0 1,0-1-1,0 1 0,0-1 0,0 1 1,1-1-1,-1 0 0,0 0 1,2-1-1,4-4 15,1 1 1,-1-1-1,0 0 0,-1-1 1,0 1-1,0-2 0,0 1 1,10-16-1,-16 20-32,-8 46 473,6-37-400,-1 0 0,1 0-1,0 0 1,1 0 0,-1 0-1,1 0 1,0 0-1,1 0 1,1 10 0,-1-15-47,-1 0 0,1 0 1,-1-1-1,1 1 0,0 0 1,-1-1-1,1 1 0,0 0 1,0-1-1,0 1 0,-1-1 1,1 0-1,0 1 0,0-1 1,0 1-1,0-1 1,0 0-1,0 0 0,0 0 1,0 0-1,0 1 0,0-1 1,0 0-1,0-1 0,0 1 1,-1 0-1,1 0 0,0 0 1,0 0-1,0-1 0,0 1 1,1-1-1,29-13-425,-29 11-250,1 1 0,-1 0 0,0-1 0,0 1 0,0-1 0,0 0 0,0 1 0,-1-1 0,1 0 0,-1 0 0,0 0 0,0 0 0,0 0 0,0-1 0,0-3 0,1-10-4005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28.140"/>
    </inkml:context>
    <inkml:brush xml:id="br0">
      <inkml:brushProperty name="width" value="0.025" units="cm"/>
      <inkml:brushProperty name="height" value="0.025" units="cm"/>
    </inkml:brush>
  </inkml:definitions>
  <inkml:trace contextRef="#ctx0" brushRef="#br0">67 1 9321,'0'0'9993,"0"10"-9347,16 248 822,-8-162-1538,-6-56 402,-3-31 290,0-12 443,-9-26-873,-1-1 0,-1 2 0,-1-1 1,-32-47-1,95 81-1361,-43-4 515,0 0 1,1-1 0,-1 0 0,0 0 0,0-1 0,1 0 0,-1 0-1,0 0 1,0-1 0,0 0 0,0-1 0,-1 0 0,1 0-1,0 0 1,-1-1 0,0 1 0,0-2 0,0 1 0,6-7 0,-3-7 113,-9 17 820,0 0 1,0-1-1,0 1 1,0 0 0,0-1-1,0 1 1,-1 0-1,1-1 1,0 1-1,-1 0 1,1 0-1,-1-1 1,0 1 0,1 0-1,-1 0 1,-1-2-1,2 3-72,0-1 1,-1 1-1,1-1 0,-1 1 1,1-1-1,-1 1 0,1 0 0,-1-1 1,1 1-1,-1-1 0,1 1 0,-1 0 1,0 0-1,1-1 0,-1 1 1,1 0-1,-1 0 0,0 0 0,1-1 1,-1 1-1,0 0 0,1 0 1,-1 0-1,0 0 0,1 0 0,-2 1 1,-6 10 769,7-9-949,1 0 0,-1-1 0,1 1 0,-1 0-1,1 0 1,0 0 0,0 0 0,0-1 0,0 1 0,0 0-1,0 0 1,1 0 0,-1 0 0,1-1 0,-1 1 0,1 0-1,-1 0 1,1-1 0,0 1 0,0 0 0,0-1 0,0 1-1,0-1 1,0 1 0,3 1 0,2 2-16,0-1 1,0 0-1,0-1 0,1 0 1,11 4-1,-12-4-15,0-1 0,0 1-1,0 0 1,0 0 0,0 0-1,-1 1 1,10 8 0,-12-8 1,0 0 1,-1 0 0,0 0-1,1 1 1,-1-1 0,-1 1 0,1-1-1,-1 1 1,0-1 0,0 1 0,0 0-1,0-1 1,-1 1 0,0 0-1,0 0 1,0 0 0,-1-1 0,-1 6-1,1-4 113,0 1-1,-1-1 0,1 0 1,-2 0-1,1 0 0,-1-1 1,1 1-1,-2-1 0,1 1 1,0-1-1,-1 0 0,0 0 1,-5 5-1,8-10-89,1 1 0,0-1 0,-1 1 0,1-1-1,0 1 1,-1-1 0,1 1 0,-1-1 0,1 0 0,0 1 0,-1-1 0,1 0-1,-1 1 1,1-1 0,-1 0 0,1 1 0,-1-1 0,0 0 0,1 0 0,-1 0-1,1 0 1,-1 1 0,1-1 0,-1 0 0,0 0 0,1 0 0,-1 0 0,1 0 0,-1 0-1,0-1 1,1 1 0,-1 0 0,1 0 0,-1 0 0,1 0 0,-1-1 0,1 1-1,-1 0 1,1-1 0,-1 1 0,1 0 0,-1-1 0,1 1 0,-1 0 0,1-1-1,-1 1 1,1-1 0,0 1 0,-1-1 0,1 1 0,0-1 0,0 1 0,-1-1-1,1 1 1,0-1 0,0 0 0,0 1 0,0-1 0,0 1 0,0-1 0,-1 0-1,1 1 1,1-2 0,-1-49-51,1 38 46,-2 4-88,2 0 0,-1 0 0,2 0 0,-1 0 0,1 0 0,0 0 0,1 1 0,0-1 0,0 1 0,1 0 0,0 0 0,10-15-1,-12 22 67,1 0-1,0 0 0,-1 0 0,1 0 0,0 0 1,-1 1-1,1-1 0,0 1 0,0 0 0,-1 0 1,1 0-1,0 0 0,0 0 0,0 0 0,-1 1 0,1 0 1,0-1-1,3 3 0,-1-2-1,-1 0 1,0 0-1,1-1 0,-1 1 0,0-1 1,1 0-1,-1 0 0,8-1 1,7-6 12,-16 5-9,0 0 0,0 1 0,0 0 0,0 0 0,0 0 0,0 0 0,0 0 0,0 0 0,0 1 0,1-1 1,-1 1-1,0 0 0,0 0 0,1 1 0,-1-1 0,0 1 0,0-1 0,0 1 0,1 0 0,-1 0 0,4 2 0,-5-2-252,0 0-1,0 0 1,1 0-1,-1-1 1,0 1-1,1-1 1,-1 1 0,1-1-1,-1 0 1,0 0-1,1 0 1,-1 0-1,1-1 1,-1 1 0,1-1-1,2 0 1,44-16-7809,-20 6 2827,-9 6 528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28.471"/>
    </inkml:context>
    <inkml:brush xml:id="br0">
      <inkml:brushProperty name="width" value="0.025" units="cm"/>
      <inkml:brushProperty name="height" value="0.025" units="cm"/>
    </inkml:brush>
  </inkml:definitions>
  <inkml:trace contextRef="#ctx0" brushRef="#br0">1 171 4516,'0'0'13672,"1"5"-12685,-1-3-890,0 0 0,1 0 0,-1 0 0,1 0 0,-1 0 0,1 0 0,0 0 0,0 0 0,0 0 0,0 0 0,0-1 0,0 1 0,0 0 0,1-1 0,-1 1 0,1-1 0,2 3 0,-2-3-58,0-1 1,0 1 0,0-1-1,0 1 1,1-1 0,-1 0-1,0 0 1,0 0 0,0 0-1,1 0 1,-1 0 0,0-1-1,0 1 1,0-1 0,0 1 0,0-1-1,0 0 1,0 0 0,0 0-1,4-2 1,3-3-23,1 1 1,-1-1-1,-1 0 1,1-1-1,-1 0 1,0-1-1,-1 0 1,1 0-1,-2 0 1,1-1-1,-1 0 1,0 0-1,-1 0 1,0-1-1,-1 0 0,0 0 1,0 0-1,-1-1 1,-1 1-1,0-1 1,2-15-1,-5 26-7,1 0-1,0 0 0,0 0 1,0-1-1,-1 1 0,1 0 1,0 0-1,0 0 0,-1 0 1,1 0-1,0 0 0,0 0 1,-1 0-1,1 0 0,0 0 1,0 0-1,-1 0 0,1 0 1,0 0-1,-1 0 0,1 0 1,0 0-1,0 0 0,-1 0 1,1 0-1,0 0 0,0 0 1,-1 0-1,1 1 0,0-1 1,0 0-1,0 0 0,-1 0 1,1 0-1,0 1 0,0-1 1,0 0-1,-1 0 0,1 0 1,0 1-1,0-1 0,0 0 1,0 0-1,0 1 0,-12 10 158,8-3-92,0 0 0,0 1 0,0-1 0,1 1-1,1 0 1,-1 0 0,2 0 0,-1 0-1,1 0 1,0 1 0,2 14 0,-1-20-184,0-1 0,0 0 0,1 1 0,-1-1 0,1 0 0,0 1 0,0-1 0,0 0 0,0 0 0,1 0 1,-1 0-1,1 0 0,0 0 0,0 0 0,0-1 0,0 1 0,0-1 0,1 1 0,-1-1 0,1 0 0,-1 0 1,1 0-1,0 0 0,0 0 0,0-1 0,0 1 0,0-1 0,0 0 0,0 0 0,1 0 0,-1 0 0,0-1 1,1 1-1,3-1 0,13 1-4648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29.540"/>
    </inkml:context>
    <inkml:brush xml:id="br0">
      <inkml:brushProperty name="width" value="0.025" units="cm"/>
      <inkml:brushProperty name="height" value="0.025" units="cm"/>
    </inkml:brush>
  </inkml:definitions>
  <inkml:trace contextRef="#ctx0" brushRef="#br0">59 169 4388,'0'0'4159,"4"-8"-1591,-1 4-2380,23-43 4297,-24 44-4094,-1 1 0,0-1 0,0 1 0,0-1 0,0 0 0,-1 1 0,1-1 0,-1 0 0,1 0 0,-1 0 0,0 1 0,0-1 0,0 0 0,-1 0 0,1 1 0,0-1 0,-1 0 0,-1-3 0,1 5-367,1 1 0,-1-1 0,0 1 0,0-1 0,0 1 1,0-1-1,1 1 0,-1 0 0,0-1 0,0 1 0,0 0 0,0 0 1,0 0-1,0 0 0,0 0 0,0 0 0,0 0 0,0 0 0,0 0 1,0 0-1,0 0 0,0 0 0,1 1 0,-1-1 0,0 0 0,0 1 1,0-1-1,0 1 0,0-1 0,1 1 0,-1-1 0,0 1 0,0 0 1,1-1-1,-1 1 0,0 0 0,1-1 0,-1 1 0,0 1 1,-27 29-116,1 27 68,25-55 24,1 1 0,0-1 0,0 1 1,0-1-1,0 1 0,1 0 0,-1 0 0,1-1 1,0 1-1,0 0 0,1-1 0,-1 1 0,1 0 1,1 6-1,-1-9 4,0 0 0,0-1 0,0 1 0,0 0 0,0-1 1,0 1-1,0-1 0,0 1 0,0-1 0,1 0 0,-1 0 0,0 1 0,0-1 1,0 0-1,0 0 0,0 0 0,1 0 0,-1 0 0,0 0 0,0 0 0,0-1 1,0 1-1,1 0 0,-1-1 0,0 1 0,0 0 0,0-1 0,0 1 1,0-1-1,0 0 0,0 1 0,1-2 0,33-22 109,-20 11-100,-1-1-1,-1 0 1,0-1 0,-1-1 0,0 0 0,-1 0 0,-1-1 0,-1 0 0,12-31 0,-27 68-84,0-2 89,0-1 0,2 1 0,0 0 0,1 0 0,1 0 1,0 18-1,2-34-14,0-1 1,0 1-1,0-1 1,1 0-1,-1 1 1,0-1-1,0 0 1,1 1-1,-1-1 1,1 0-1,-1 0 1,1 1-1,0-1 1,-1 0-1,1 0 1,0 0-1,0 0 1,0 0 0,0 0-1,0 0 1,0 0-1,0 0 1,0 0-1,2 0 1,-1 0 1,1 0 0,-1 0 0,1-1 0,-1 1 0,1-1 0,-1 0 1,1 0-1,0 0 0,-1 0 0,1 0 0,-1-1 0,4 0 0,1 0 5,0-1-1,-1-1 0,1 1 0,-1-1 0,1 0 0,-1 0 0,0-1 0,11-8 1,-14 8-28,1 1 1,-1-1 0,0 0-1,0 0 1,0 0-1,-1 0 1,0-1 0,0 1-1,0-1 1,0 1 0,0-1-1,-1 0 1,0 0 0,0 0-1,0-7 1,-1 12 14,0 0 0,0 0 0,0-1 1,0 1-1,0 0 0,0 0 0,-1-1 0,1 1 0,0 0 1,0 0-1,0 0 0,0-1 0,0 1 0,-1 0 0,1 0 1,0 0-1,0 0 0,0-1 0,-1 1 0,1 0 0,0 0 1,0 0-1,-1 0 0,1 0 0,0 0 0,0 0 0,-1-1 0,1 1 1,0 0-1,0 0 0,-1 0 0,1 0 0,0 0 0,0 0 1,-1 0-1,1 0 0,0 0 0,0 1 0,-1-1 0,1 0 1,0 0-1,0 0 0,-1 0 0,1 0 0,0 0 0,0 0 1,0 1-1,-1-1 0,1 0 0,0 0 0,0 0 0,0 0 0,0 1 1,-1-1-1,1 0 0,0 0 0,0 0 0,0 1 0,0-1 1,0 0-1,-1 1 0,-12 12-59,10-8 77,0 0-1,0 0 1,1 0 0,-1 1 0,1-1 0,1 1-1,-1 0 1,1 0 0,0-1 0,0 1-1,0 0 1,1 0 0,0 10 0,1-15-14,0 1 0,0-1 0,1 0-1,-1 0 1,0 1 0,0-1 0,1 0 0,-1 0 0,1 0 0,-1-1 0,1 1 0,-1 0 0,1 0-1,-1-1 1,1 1 0,-1-1 0,1 1 0,0-1 0,0 0 0,-1 0 0,1 0 0,0 0 0,-1 0 0,1 0-1,3 0 1,47-3 55,-51 3-58,9-2-12,1 0 0,0 0-1,-1-1 1,0 0 0,0-1 0,0 0-1,0 0 1,0-1 0,16-12-1,-25 15 54,0 1 0,0 0-1,0 0 1,0 0-1,0-1 1,0 1-1,-1 0 1,1-1 0,-1 1-1,1-1 1,-1 1-1,1 0 1,-1-1-1,0 1 1,0-1 0,1 1-1,-1-1 1,0 0-1,0 1 1,-1-1-1,1 1 1,0-1 0,0 1-1,-1 0 1,1-1-1,-1 1 1,0-1-1,1 1 1,-1 0 0,0-1-1,-1-1 1,-29-40 1805,27 39-1771,37 1-828,-15 3 111,70-4-6569,-44-7-567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1.085"/>
    </inkml:context>
    <inkml:brush xml:id="br0">
      <inkml:brushProperty name="width" value="0.025" units="cm"/>
      <inkml:brushProperty name="height" value="0.025" units="cm"/>
    </inkml:brush>
  </inkml:definitions>
  <inkml:trace contextRef="#ctx0" brushRef="#br0">90 20 4516,'0'0'14361,"-9"-5"-13865,-27-10-208,34 15-281,1 1-1,0-1 0,0 0 1,0 0-1,-1 1 0,1-1 0,0 1 1,0-1-1,0 1 0,0-1 1,0 1-1,0 0 0,0-1 1,0 1-1,0 0 0,0 0 1,0 0-1,1 0 0,-1 0 1,0 0-1,1 0 0,-1 0 1,0 0-1,1 0 0,-1 0 0,1 0 1,0 0-1,-1 0 0,1 1 1,0-1-1,0 2 0,-2 0 27,1 1-1,1 0 0,-1 0 0,0-1 0,1 1 0,0 0 0,0 0 0,0 5 0,3-6-24,0 0 0,0 0 0,0 0 1,0-1-1,0 0 0,0 1 0,1-1 0,-1-1 0,1 1 0,-1 0 0,1-1 0,6 2 0,19 11 5,-26-10-8,1 0 0,-1 0 0,0 0 1,0 0-1,0 1 0,-1 0 0,1-1 0,-1 1 0,0 0 1,-1 0-1,1 0 0,-1 0 0,0 0 0,0 0 1,-1 1-1,1-1 0,-1 0 0,0 0 0,-1 1 0,1-1 1,-1 0-1,0 0 0,-3 9 0,3-9 120,0 0 0,0 0-1,-1 0 1,1 0 0,-1 0 0,0 0-1,-1-1 1,1 1 0,-1-1-1,0 1 1,0-1 0,0 0 0,-1 0-1,1 0 1,-1-1 0,0 1-1,0-1 1,0 0 0,-1 0 0,1 0-1,-1-1 1,0 1 0,-9 2-1,13-5-71,0 0-1,0 1 1,-1-1-1,1 0 1,0 0-1,-1 0 1,1 0-1,0 0 1,0-1-1,-1 1 1,1 0-1,0 0 1,0-1-1,-1 1 0,1-1 1,0 1-1,0-1 1,0 0-1,0 1 1,0-1-1,0 0 1,0 0-1,0 0 1,0 0-1,0 0 1,0 0-1,0 0 1,1 0-1,-1 0 0,0 0 1,1 0-1,-1 0 1,1-1-1,-1 1 1,1 0-1,0 0 1,0-1-1,-1 1 1,1 0-1,0-1 1,0 1-1,0 0 1,0 0-1,0-1 0,1-1 1,-1-3-60,1 0 1,0 0-1,0 0 1,1 0-1,0 0 0,-1 1 1,2-1-1,4-9 1,3 2-3,0 1 1,0 0 0,2 1-1,-1 0 1,1 1 0,1 0-1,19-11 1,-14 8-7,1 0 0,27-27 0,-45 39 18,-1 0 1,1 1-1,0-1 1,0 0-1,0 0 1,-1 1-1,1-1 1,-1 0-1,1 0 1,0 0-1,-1 0 1,0 0-1,1 0 1,-1 0-1,0 0 1,1 0-1,-1 0 1,0 0-1,0 0 1,0 0-1,0 0 1,0-2-1,0 3 8,-1-1 1,1 1-1,0-1 1,-1 1-1,0-1 0,1 1 1,-1-1-1,1 1 1,-1-1-1,0 1 1,1 0-1,-1-1 0,0 1 1,1 0-1,-1-1 1,0 1-1,1 0 0,-1 0 1,0 0-1,0 0 1,1 0-1,-1 0 0,-1 0 1,-1 0 1,0 0 0,-1 0 0,1 1 1,0-1-1,0 1 0,0 0 0,0 0 1,0 0-1,0 0 0,0 0 0,0 1 1,0-1-1,0 1 0,1 0 0,-4 2 0,4-2-42,1-1-1,-1 1 1,1 0-1,-1 0 1,1 0-1,0 0 1,-1 0-1,1 0 1,0 0-1,0 0 1,0 0-1,1 1 1,-1-1-1,1 0 0,-1 1 1,1-1-1,0 0 1,-1 1-1,1-1 1,1 0-1,-1 1 1,0-1-1,0 1 1,1-1-1,-1 0 1,2 3-1,-1-4-198,0 1 0,0-1 0,0 1 0,0-1 0,0 0 0,0 0 0,0 0 0,1 1-1,-1-1 1,0 0 0,1-1 0,-1 1 0,1 0 0,-1 0 0,2 0 0,0 0-504,0 0-1,0-1 1,0 1 0,-1-1-1,1 0 1,0 1-1,0-1 1,0-1 0,0 1-1,4-1 1,17-6-8541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1.441"/>
    </inkml:context>
    <inkml:brush xml:id="br0">
      <inkml:brushProperty name="width" value="0.025" units="cm"/>
      <inkml:brushProperty name="height" value="0.025" units="cm"/>
    </inkml:brush>
  </inkml:definitions>
  <inkml:trace contextRef="#ctx0" brushRef="#br0">121 0 9545,'0'0'6225,"-10"2"-3289,9-2-2906,-59 15 3318,57-15-3257,1 1 0,-1 0 0,1-1 0,-1 1-1,1 0 1,-1 1 0,1-1 0,0 0-1,0 1 1,-1-1 0,1 1 0,0 0-1,0 0 1,1 0 0,-1 0 0,0 0 0,1 0-1,-1 0 1,1 0 0,-1 1 0,1-1-1,0 1 1,0-1 0,-1 6 0,28-8 106,99 0-624,-124 0 433,0 0 0,-1 0 0,1 0 0,-1 0 0,1 0 0,-1 0 0,1 0 0,0 0 0,-1 0 0,1 0 0,-1 1 0,1-1 0,-1 0 0,1 0 0,-1 1 0,1-1 0,-1 0 0,1 0 0,-1 1 0,1-1 0,-1 1 0,1-1-1,-1 0 1,0 1 0,1-1 0,-1 1 0,0-1 0,1 1 0,-1-1 0,0 1 0,0-1 0,0 1 0,1-1 0,-1 1 0,0-1 0,0 1 0,0-1 0,0 1 0,0 0 0,0-1 0,0 1 0,0-1 0,0 1 0,0-1 0,0 1 0,0 0 0,0-1 0,-1 1 0,1-1 0,0 1 0,0-1 0,-1 1 0,1-1 0,0 1 0,-1-1 0,1 1-1,0-1 1,-1 1 0,-24 30 902,11-19-720,-1 0 0,-1-1 1,-32 17-1,78-61-9886,-23 24 7299,13-16-4530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2.087"/>
    </inkml:context>
    <inkml:brush xml:id="br0">
      <inkml:brushProperty name="width" value="0.025" units="cm"/>
      <inkml:brushProperty name="height" value="0.025" units="cm"/>
    </inkml:brush>
  </inkml:definitions>
  <inkml:trace contextRef="#ctx0" brushRef="#br0">28 1 11563,'0'0'13186,"-4"11"-12599,-2 12-391,0 1 0,2-1 0,0 1 0,2-1 0,0 1 0,3 36 0,-1-59-191,0-1 0,0 1 0,0-1 0,0 1 0,0 0 0,0-1 0,0 1 0,0-1 1,1 1-1,-1-1 0,0 1 0,0 0 0,0-1 0,0 1 0,1-1 0,-1 1 0,0-1 0,1 1 0,-1-1 0,0 0 0,1 1 0,-1-1 0,1 1 1,-1-1-1,1 0 0,-1 1 0,1-1 0,0 1 0,9-13 218,6-29 9,-16 39-252,9-76-108,-10 81 115,0 1 1,0-1-1,0 0 1,1 1 0,0-1-1,0 1 1,0-1-1,0 1 1,0-1 0,0 0-1,1 1 1,0-1-1,0 0 1,0 1-1,0-1 1,0 0 0,1 0-1,1 4 1,-1-5 14,0-1-1,0 1 1,0 0 0,0-1 0,0 1 0,0-1 0,0 0 0,1 0 0,-1 0 0,0 0 0,1 0-1,-1 0 1,1 0 0,-1-1 0,1 0 0,-1 1 0,1-1 0,-1 0 0,1 0 0,0 0-1,-1 0 1,1-1 0,-1 1 0,1-1 0,3-1 0,-2 0 1,1 0 0,-1-1-1,0 1 1,0-1 0,-1 0 0,1 0 0,0 0-1,-1-1 1,0 1 0,4-6 0,10-6-117,-17 16 115,1 1 0,-1-1 1,0 1-1,0-1 0,1 1 1,-1-1-1,0 1 0,0 0 1,0-1-1,-1 1 1,1-1-1,0 1 0,-1 0 1,1-1-1,-1 1 0,1-1 1,-2 2-1,1 4 56,-1 1 1,1-1-1,1 1 0,-1-1 0,1 1 0,1 9 1,-1-16-48,0 0-1,1 0 1,-1 0 0,0 0 0,0 1 0,1-1-1,-1 0 1,1 0 0,-1 0 0,1 0 0,-1 0-1,1 0 1,0 0 0,-1 0 0,1 0 0,0 0-1,0 0 1,0-1 0,-1 1 0,1 0 0,0 0-1,0-1 1,0 1 0,0-1 0,1 1 0,-1-1-1,0 1 1,0-1 0,0 0 0,0 1 0,0-1-1,0 0 1,1 0 0,-1 0 0,0 0 0,0 0-1,0 0 1,1 0 0,-1 0 0,0-1 0,0 1-1,0 0 1,0-1 0,0 1 0,0-1 0,0 1-1,0-1 1,1 0 0,3-2-10,0 0-1,0-1 1,-1 1 0,1-1 0,-1 0-1,0 0 1,0 0 0,-1-1 0,1 1 0,-1-1-1,0 0 1,0 0 0,2-6 0,9-13-355,-22 33-89,-7 17 461,10-2 553,8-14-1375,8-8-4159,-7-6 725,-3-4-2445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5.736"/>
    </inkml:context>
    <inkml:brush xml:id="br0">
      <inkml:brushProperty name="width" value="0.025" units="cm"/>
      <inkml:brushProperty name="height" value="0.025" units="cm"/>
    </inkml:brush>
  </inkml:definitions>
  <inkml:trace contextRef="#ctx0" brushRef="#br0">0 495 7623,'0'0'11483,"12"-10"-10479,102-101 976,153-193 1,-250 278-1891,-14 21-43,-1 0 0,1 0 0,1 1 0,-1-1 0,1 1-1,-1 0 1,1 0 0,5-4 0,-7 56-84,-3-22 199,2 0-1,1 0 1,1 0 0,1 0 0,10 34-1,-11-52-324,0-1 1,0 1-1,1-1 0,-1 0 0,2 0 1,-1-1-1,1 1 0,0-1 0,8 8 1,-9-10-466,1-1 0,0 1 0,0-1 1,0 0-1,1 0 0,-1 0 0,0-1 1,1 0-1,0 0 0,-1-1 0,1 1 1,0-1-1,0 0 0,6 0 0,8-1-8655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2.450"/>
    </inkml:context>
    <inkml:brush xml:id="br0">
      <inkml:brushProperty name="width" value="0.025" units="cm"/>
      <inkml:brushProperty name="height" value="0.025" units="cm"/>
    </inkml:brush>
  </inkml:definitions>
  <inkml:trace contextRef="#ctx0" brushRef="#br0">0 9 4292,'0'0'20692,"48"-8"-26778,-33 14 96,-5 0-3459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2.996"/>
    </inkml:context>
    <inkml:brush xml:id="br0">
      <inkml:brushProperty name="width" value="0.025" units="cm"/>
      <inkml:brushProperty name="height" value="0.025" units="cm"/>
    </inkml:brush>
  </inkml:definitions>
  <inkml:trace contextRef="#ctx0" brushRef="#br0">64 0 8968,'0'0'8467,"-2"9"-6796,-3 14-615,2 0 1,0 37-1,2 19-1967,0-76 921,1 0 1,-1 0-1,0 0 0,0 0 0,0 0 1,-1 0-1,1 0 0,-1 0 0,0 0 0,1 0 1,-1-1-1,0 1 0,-1-1 0,1 0 0,0 1 1,-1-1-1,1 0 0,-1 0 0,0-1 0,1 1 1,-1 0-1,-5 1 0,8-3 13,0-1 0,0 1 0,0 0 0,-1-1 0,1 1 0,0 0 0,0-1 0,0 1 0,0 0 0,0-1 0,0 1 0,-1-1 1,1 1-1,0 0 0,0-1 0,0 1 0,0 0 0,0-1 0,1 1 0,-1-1 0,0 1 0,0 0 0,0-1 0,0 1 0,0 0 0,0-1 0,1 1 0,-1 0 0,0-1 0,0 1 0,0 0 0,1-1 0,-1 1 0,0 0 0,1 0 0,-1-1 0,0 1 0,1 0 0,9-16-15,-9 16 31,8-10 28,62-72-196,-66 76 160,0-1 0,0-1 0,-1 1-1,0-1 1,-1 0 0,1 0-1,-1 0 1,-1 0 0,4-17 0,-18 44 1965,0 22-1745,11-39-222,1-1 0,0 1 0,0-1 0,0 0 0,0 1 0,0-1 0,0 1 0,0-1 0,0 0 0,0 1 0,1-1-1,-1 1 1,1-1 0,-1 0 0,1 1 0,-1-1 0,1 0 0,0 0 0,0 0 0,0 1 0,-1-1 0,1 0 0,0 0 0,0 0 0,1 0 0,-1-1 0,1 2 0,1-1-19,-1-1 1,1 1-1,-1-1 0,0 0 1,1 0-1,-1 0 1,1-1-1,-1 1 0,0 0 1,1-1-1,-1 0 1,0 1-1,1-1 0,-1 0 1,0 0-1,4-3 1,39-29-870,-21 13 687,-25 22 218,1 0 0,0-1-1,1 1 1,-1 0 0,0-1-1,0 1 1,1 0 0,-1-1-1,1 1 1,-1-1 0,1 1-1,0-1 1,0 1 0,-1-1-1,1 1 1,0-1 0,0 0-1,0 1 1,1-1 0,-1 0-1,0 0 1,0 0 0,1 0-1,-1 0 1,1 0 0,1 1-1,0-2-30,0 0 0,0 0 0,0-1 0,0 1 0,0 0 0,-1-1 0,1 0 0,0 0 0,0 0 0,-1 0 0,1 0 0,0 0 0,-1-1 0,1 1 0,-1-1 0,0 0 0,1 0 0,-1 0 0,3-3 0,13-11-250,-16 18 295,-1 0 0,1-1 0,0 1 0,0-1 0,0 0 0,0 1 1,0-1-1,0 0 0,0 0 0,0 0 0,1-1 0,-1 1 0,0 0 1,4 0-1,33-5 857,-20 1-2427,0 2-7138,-23 1 1105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3.606"/>
    </inkml:context>
    <inkml:brush xml:id="br0">
      <inkml:brushProperty name="width" value="0.025" units="cm"/>
      <inkml:brushProperty name="height" value="0.025" units="cm"/>
    </inkml:brush>
  </inkml:definitions>
  <inkml:trace contextRef="#ctx0" brushRef="#br0">1 73 3075,'0'0'9908,"4"-9"-8536,-3 6-1125,0-1-1,1 1 1,-1-1-1,1 1 1,0 0 0,0 0-1,0 0 1,1 0 0,-1 0-1,1 0 1,-1 0 0,1 1-1,0-1 1,0 1-1,0 0 1,1 0 0,-1 0-1,0 0 1,1 1 0,-1-1-1,1 1 1,0 0-1,-1 0 1,6 0 0,-7 0-131,0 1 0,-1-1 1,1 1-1,-1-1 0,1 1 0,0 0 1,-1 0-1,1 0 0,0 0 0,-1 0 1,1 0-1,0 1 0,-1-1 1,1 0-1,-1 1 0,1 0 0,0-1 1,-1 1-1,1 0 0,-1-1 0,0 1 1,1 0-1,-1 0 0,0 0 1,1 1-1,0 0 0,-1 0-72,0 1 1,-1-1-1,1 0 0,-1 0 1,0 1-1,1-1 0,-1 0 0,0 1 1,0-1-1,0 0 0,-1 0 1,1 1-1,-1-1 0,1 0 0,-1 0 1,0 1-1,0-1 0,0 0 1,-1 3-1,-5 7 219,0-1 0,-1 1 0,0-2 0,-13 15 1,14-18-173,0 0 1,1 1-1,-1 0 1,2 0-1,-1 1 1,1-1 0,1 1-1,-1 0 1,-3 12-1,8-20-76,0-1 0,0 1 0,0 0 0,0-1 0,0 1 0,0 0 0,0-1 0,0 1 0,0 0 0,0-1 0,0 1 0,1 0 0,-1-1 0,0 1 0,0 0 0,1-1 0,-1 1 0,0 0 0,1-1 0,-1 1 0,1-1 0,-1 1 0,0-1 0,1 1 0,0-1 0,-1 1 0,1-1 0,-1 0 0,1 1 0,-1-1 0,1 0 0,0 1 0,0-1 0,33 5 163,-22-6-159,-1 0 0,1 0 0,19-6 0,-17 3-198,27-10-450,-23-1-3448,-20 10-2681,-13 2 2143,13 2 3523,-17-2-5800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4.031"/>
    </inkml:context>
    <inkml:brush xml:id="br0">
      <inkml:brushProperty name="width" value="0.025" units="cm"/>
      <inkml:brushProperty name="height" value="0.025" units="cm"/>
    </inkml:brush>
  </inkml:definitions>
  <inkml:trace contextRef="#ctx0" brushRef="#br0">0 40 6502,'0'0'13287,"11"-4"-13217,1-1-477,1 1-1,-1 1 1,1 0 0,0 0 0,0 1-1,14 0 1,43-5-10532,-31 2 10557,-19 3 3864,-1 2 3311,-17 0-6591,-1 1 1,0-1-1,0 1 0,0-1 1,1 0-1,-1 1 1,0 0-1,0-1 0,0 1 1,0 0-1,0-1 1,0 1-1,0 0 0,0 0 1,0 0-1,0 0 1,-1 0-1,1 0 0,0 0 1,-1 0-1,1 0 1,0 0-1,-1 1 0,1 0 1,-1 0-133,1-1 1,-1 0 0,1 1-1,0-1 1,0 1-1,0-1 1,-1 0 0,1 0-1,0 0 1,0 1 0,1-1-1,-1 0 1,0 0-1,0 0 1,0 0 0,1-1-1,-1 1 1,1 0-1,-1-1 1,0 1 0,1 0-1,-1-1 1,1 0 0,-1 1-1,1-1 1,2 0-1,1 0-86,-1-1 0,1 0 0,-1 0 0,1 0 0,-1-1 0,1 1 0,-1-1 0,0 0 0,7-5 0,-7 5-67,0-1-1,0 1 1,0 0 0,1 0 0,-1 0-1,1 1 1,0 0 0,-1 0 0,9-1-1,-12 2 86,0 0 0,0 1-1,-1-1 1,1 0-1,0 1 1,0-1 0,-1 0-1,1 1 1,0-1-1,-1 1 1,1-1 0,-1 1-1,1-1 1,-1 1-1,1 0 1,-1-1 0,1 1-1,-1 0 1,1-1-1,-1 1 1,0 0 0,0-1-1,1 1 1,-1 0-1,0 0 1,0-1 0,0 1-1,0 0 1,0 0-1,0 0 1,0 0 0,2 36 285,-2-16-321,0-21-85,1-1 0,-1 1 0,0 0 0,0 0 0,0 0 0,0 0 0,1-1 0,-1 1 1,0 0-1,0 0 0,0 0 0,1 0 0,-1 0 0,0 0 0,0 0 0,1 0 0,-1 0 0,0 0 0,0 0 1,0 0-1,1 0 0,-1 0 0,0 0 0,0 0 0,1 0 0,-1 0 0,0 0 0,0 0 0,0 0 0,1 0 1,-1 0-1,0 0 0,0 0 0,1 1 0,-1-1 0,0 0 0,0 0 0,0 0 0,0 0 0,1 1 0,-1-1 1,0 0-1,0 0 0,0 0 0,0 0 0,0 1 0,0-1 0,0 0 0,1 0 0,-1 1 0,0-1 0,0 0 1,0 1-1,6-22-5552,-3 2 840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4.393"/>
    </inkml:context>
    <inkml:brush xml:id="br0">
      <inkml:brushProperty name="width" value="0.025" units="cm"/>
      <inkml:brushProperty name="height" value="0.025" units="cm"/>
    </inkml:brush>
  </inkml:definitions>
  <inkml:trace contextRef="#ctx0" brushRef="#br0">0 12 2370,'0'0'14190,"47"-11"-17586,-33 14 482,-2-2-2147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4.721"/>
    </inkml:context>
    <inkml:brush xml:id="br0">
      <inkml:brushProperty name="width" value="0.025" units="cm"/>
      <inkml:brushProperty name="height" value="0.025" units="cm"/>
    </inkml:brush>
  </inkml:definitions>
  <inkml:trace contextRef="#ctx0" brushRef="#br0">31 1 5157,'0'0'11654,"-2"7"-10154,1-4-1138,-16 38 1632,16-38-1911,0-1 1,0 1-1,0 0 0,1-1 1,-1 1-1,1 0 0,-1 0 1,1-1-1,0 1 1,0 0-1,0 0 0,1 0 1,0 5-1,1-6-106,0 0 0,1 0 0,-1-1 0,0 1 0,1-1 0,-1 1 0,1-1 1,-1 0-1,1 1 0,0-1 0,-1-1 0,1 1 0,0 0 0,0-1 0,3 1 0,-3-1-4,1 1 0,-1-1 1,0 1-1,1 0 0,-1 0 0,0 1 0,0-1 1,0 1-1,0-1 0,0 1 0,5 4 0,-7-5 141,0-1 1,-1 1-1,1 0 0,0 0 0,-1 0 0,1 0 0,0 0 0,-1 0 0,0 0 0,1 0 0,-1 0 1,1 0-1,-1 0 0,0 0 0,0 0 0,0 0 0,0 0 0,1 0 0,-1 0 0,-1 1 0,1-1 1,0 0-1,0 0 0,0 0 0,-1 0 0,1 0 0,-1 1 0,0 0 37,-1 0 0,1 0 1,-1 0-1,0 0 0,1-1 0,-1 1 0,0-1 0,0 1 0,0-1 0,0 0 0,0 0 0,-3 1 1,-3 2-250,-1-2 1,1 1 0,-1-1 0,1 0 0,-1 0-1,-10-1 1,18-2-550,1 1 0,0-1 0,-1 0 0,1 0 0,0 0 0,-1 0-1,1 0 1,0 0 0,0 0 0,0 0 0,0 0 0,0 0 0,0 0 0,0 0 0,0 0 0,1 0-1,-1 0 1,0 0 0,0 0 0,1 0 0,-1 0 0,1-1 0,8-11-6859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5.068"/>
    </inkml:context>
    <inkml:brush xml:id="br0">
      <inkml:brushProperty name="width" value="0.025" units="cm"/>
      <inkml:brushProperty name="height" value="0.025" units="cm"/>
    </inkml:brush>
  </inkml:definitions>
  <inkml:trace contextRef="#ctx0" brushRef="#br0">0 88 3748,'0'0'21599,"12"-1"-20921,-3 0-546,12-1 41,0 0 1,28-7-1,-45 8-158,0 0 0,0 0 0,0 0 0,0 0 0,0-1 0,0 1 0,0-1 0,-1 0 0,1 0 0,-1-1-1,0 1 1,1-1 0,-1 0 0,0 1 0,0-1 0,-1-1 0,1 1 0,-1 0 0,1-1 0,2-6 0,-4 10-14,-1-1 1,0 0-1,1 1 1,-1-1-1,0 0 1,0 1-1,0-1 1,1 0-1,-1 1 1,0-1-1,0 0 1,0 1-1,0-1 0,0 0 1,0 1-1,0-1 1,-1 0-1,1 1 1,0-1-1,0 0 1,0 1-1,-1-1 1,1 0-1,0 1 1,-1-1-1,0 0 1,-14 4 43,-18 24 9,27-19-45,-32 52 414,36-55-390,0-1 0,0 1 0,0 0 0,1 0 0,0 0 0,0-1-1,0 1 1,0 0 0,1 1 0,0-1 0,1 9 0,0-13-28,-1 0 1,1 1-1,0-1 0,1-1 0,-1 1 0,0 0 1,0 0-1,0 0 0,1 0 0,-1-1 0,0 1 1,0-1-1,1 1 0,-1-1 0,1 1 0,-1-1 1,0 0-1,1 0 0,-1 0 0,1 0 0,-1 0 0,1 0 1,-1 0-1,1 0 0,-1 0 0,0-1 0,1 1 1,1-1-1,45-10-209,-17-2-1474,0-2 0,54-36 0,-59 35 1566,-25 15 416,-1 27 1543,-13 69-1836,11-86-2867,1-4-2648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28.668"/>
    </inkml:context>
    <inkml:brush xml:id="br0">
      <inkml:brushProperty name="width" value="0.025" units="cm"/>
      <inkml:brushProperty name="height" value="0.025" units="cm"/>
    </inkml:brush>
  </inkml:definitions>
  <inkml:trace contextRef="#ctx0" brushRef="#br0">728 146 4132,'0'0'1126,"-8"-8"-1024,-66-55 522,49 40 352,21 19-867,-1 0 0,1-1 0,-1 1 0,0 0 0,1 1-1,-2-1 1,1 1 0,0 0 0,-1 1 0,1-1-1,-1 1 1,0 0 0,0 0 0,0 1 0,-8-1 0,-17-1-17,0 2 1,0 2-1,0 1 1,0 1-1,1 1 1,-1 2-1,1 1 1,1 2-1,-1 0 1,1 2-1,-53 29 1,73-35-102,1 1 0,0 0 0,0 1 1,1 0-1,-1 0 0,2 1 0,-1-1 0,1 1 0,0 1 0,1-1 1,-1 1-1,2 0 0,-1 0 0,2 1 0,-1-1 0,1 1 1,0 0-1,1 0 0,0 0 0,1 0 0,0 0 0,1 0 0,0 1 1,0-1-1,1 0 0,0 0 0,1 0 0,0 0 0,1 0 1,0-1-1,1 1 0,0-1 0,0 1 0,10 15 0,5 7-4,0-1 0,2 0-1,2-2 1,42 45 0,-54-64 7,0 0 1,1-1-1,0 0 1,1-1-1,-1 0 0,2-1 1,-1-1-1,1 0 1,0 0-1,0-2 1,0 0-1,1 0 1,-1-1-1,21 1 1,-2-3 16,0-1 1,0-1-1,0-2 1,0-2-1,-1 0 0,0-3 1,0 0-1,-1-2 1,0-1-1,0-2 1,-2-1-1,1-1 1,27-20-1,-49 29 16,1 0 1,-1 0-1,0-1 0,0 0 1,-1 0-1,0-1 0,-1 0 0,1 0 1,-1-1-1,-1 0 0,0 0 1,0 0-1,-1-1 0,0 1 1,0-1-1,-1 0 0,0 0 1,-1 0-1,0-1 0,-1 1 0,0 0 1,-1-1-1,0 1 0,-1 0 1,-2-17-1,1 19 32,-1 1 0,0-1-1,-1 1 1,0 0 0,0 0 0,0 0 0,-1 1 0,0-1-1,0 1 1,0 0 0,-1 1 0,0-1 0,0 1-1,-1 0 1,1 1 0,-1-1 0,0 1 0,0 1 0,-1-1-1,-9-2 1,-9-3-27,0 1-1,0 1 1,-1 1 0,-46-3-1,-175-4-124,177 10-166,61 3-16,0-1 1,0 0-1,0 0 1,0-1-1,0 0 1,-11-5-1,-15-10-1764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46.609"/>
    </inkml:context>
    <inkml:brush xml:id="br0">
      <inkml:brushProperty name="width" value="0.025" units="cm"/>
      <inkml:brushProperty name="height" value="0.025" units="cm"/>
    </inkml:brush>
  </inkml:definitions>
  <inkml:trace contextRef="#ctx0" brushRef="#br0">71 13 4901,'-3'-13'7651,"-5"21"-5023,-4 25-2028,-7 219 2812,11 128-2414,-4 96 0,12-474-994,-9 121 904,12 191 0,16-203-807,-12-80 595,-1 1 0,2 54 0,-6-70-302,3-13-1392,-4-4 674,-1 0 0,1 0 0,0 0 0,0-1 0,-1 1 0,1 0 0,0 0 0,-1 0 0,1-1 0,-1 1 0,0 0 0,1 0 0,-1-1 0,0 1 0,0 0 0,0-3 0,1-21-7358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47.594"/>
    </inkml:context>
    <inkml:brush xml:id="br0">
      <inkml:brushProperty name="width" value="0.025" units="cm"/>
      <inkml:brushProperty name="height" value="0.025" units="cm"/>
    </inkml:brush>
  </inkml:definitions>
  <inkml:trace contextRef="#ctx0" brushRef="#br0">1 42 10090,'0'0'1665,"10"0"-1030,168 13 2518,-8 2-2414,746-22 1562,-284-3-774,-110-2-550,-1 0-257,-389 13-269,190-4-1644,-321 4 1007,0-1 0,-1 0 0,1 0 0,0 0 0,-1 0 0,1-1 0,0 1 0,-1 0 0,1 0 0,-1 0 0,1 0 0,0-1-1,-1 1 1,1 0 0,-1 0 0,1-1 0,-1 1 0,1-1 0,-1 1 0,1 0 0,-1-1 0,1 1 0,-1-1 0,1 1 0,-1-1 0,0 1 0,1-1 0,-1 1-1,0-1 1,1 0 0,-1 1 0,0-1 0,0 1 0,0-1 0,0 0 0,0 1 0,1-1 0,-1 0 0,0 1 0,-1-2 0,1-9-5275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6.427"/>
    </inkml:context>
    <inkml:brush xml:id="br0">
      <inkml:brushProperty name="width" value="0.025" units="cm"/>
      <inkml:brushProperty name="height" value="0.025" units="cm"/>
    </inkml:brush>
  </inkml:definitions>
  <inkml:trace contextRef="#ctx0" brushRef="#br0">2 1 11691,'0'0'6102,"-1"8"-5147,1-1-759,0 0 0,1 0 0,0 0 0,0 0 0,1 0 0,0 0 0,0-1 0,0 1 0,1-1 0,0 1 0,0-1-1,1 0 1,0 0 0,0 0 0,0-1 0,1 1 0,-1-1 0,2 0 0,7 6 0,-9-8-199,0 0 0,0 0 1,0-1-1,1 0 1,-1 0-1,1 0 0,-1 0 1,1-1-1,0 0 0,0 0 1,0 0-1,0 0 0,0-1 1,-1 0-1,1 0 0,0 0 1,0 0-1,0-1 1,0 0-1,0 0 0,0-1 1,-1 1-1,1-1 0,-1 0 1,6-3-1,-2 1-631,-1 0 0,0-1 0,0 0 0,0-1 0,11-11 0,-12 10-974,0 0 0,0-1 0,-1 0-1,0 1 1,5-11 0,0-8-4270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47.924"/>
    </inkml:context>
    <inkml:brush xml:id="br0">
      <inkml:brushProperty name="width" value="0.025" units="cm"/>
      <inkml:brushProperty name="height" value="0.025" units="cm"/>
    </inkml:brush>
  </inkml:definitions>
  <inkml:trace contextRef="#ctx0" brushRef="#br0">1 4 9449,'0'0'7159,"10"-1"-6513,28-1-386,0 1 1,1 3 0,-1 0-1,0 3 1,57 14 0,-92-18-151,1 0 1,0 0-1,0 0 0,0 0 1,-1 0-1,1 1 1,-1 0-1,1 0 0,-1 0 1,0 0-1,1 0 1,-1 1-1,-1 0 1,5 4-1,-6-5-34,0 0 0,0-1 0,0 1 1,-1 0-1,1 0 0,-1 0 0,0 0 0,1 0 0,-1 0 1,0 1-1,0-1 0,0 0 0,-1 0 0,1 0 0,0 0 1,-1 0-1,1 0 0,-1 0 0,0 0 0,0-1 0,0 1 1,0 0-1,0 0 0,0 0 0,0-1 0,0 1 0,-1-1 1,-2 3-1,-76 93 2129,-65 87-3823,127-160-1532,3-9-2012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48.959"/>
    </inkml:context>
    <inkml:brush xml:id="br0">
      <inkml:brushProperty name="width" value="0.025" units="cm"/>
      <inkml:brushProperty name="height" value="0.025" units="cm"/>
    </inkml:brush>
  </inkml:definitions>
  <inkml:trace contextRef="#ctx0" brushRef="#br0">66 338 8808,'0'0'1287,"-9"3"-161,-3 1-568,9-2-173,-1-1 1,0 1 0,0-1 0,-1 0 0,1 0 0,0 0 0,0-1 0,-9 1 0,21-19 1648,21-10-1683,1 2 1,40-28-1,7-6-87,100-96 729,-176 155-953,0 0 0,-1 0 0,1 0 1,0 0-1,0 0 0,0 1 0,0-1 0,0 0 0,0 1 0,0-1 0,0 0 0,0 1 0,0-1 0,0 1 0,1-1 0,-1 1 0,0 0 1,0 0-1,0-1 0,1 1 0,-1 0 0,0 0 0,0 0 0,0 0 0,1 0 0,-1 1 0,0-1 0,0 0 0,0 0 0,1 1 1,-1-1-1,0 1 0,0-1 0,0 1 0,0-1 0,0 1 0,0 0 0,0 0 0,0-1 0,1 2 0,1 4 54,1 0 0,-1 0 0,0 1-1,-1-1 1,0 1 0,2 9 0,10 23 35,-10-32-152,0-1-1,0 1 1,1-1-1,0 0 1,0 0-1,0 0 1,1-1 0,0 0-1,9 6 1,19 4-2876,-2-11-3406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0.213"/>
    </inkml:context>
    <inkml:brush xml:id="br0">
      <inkml:brushProperty name="width" value="0.025" units="cm"/>
      <inkml:brushProperty name="height" value="0.025" units="cm"/>
    </inkml:brush>
  </inkml:definitions>
  <inkml:trace contextRef="#ctx0" brushRef="#br0">134 48 9865,'0'0'4511,"3"-8"-2194,-2 3-1740,-1 2-378,1 1 0,-1-1 0,1 1 0,0 0 0,-1-1 0,1 1 0,0 0 0,1 0 0,-1-1 0,0 1 0,1 0 0,-1 0 0,3-3 0,-27 49 1686,-26 39-1752,25-45-5,-33 74 0,69-117-2773,7-11 459,20-36-5480,-21 23 2798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0.575"/>
    </inkml:context>
    <inkml:brush xml:id="br0">
      <inkml:brushProperty name="width" value="0.025" units="cm"/>
      <inkml:brushProperty name="height" value="0.025" units="cm"/>
    </inkml:brush>
  </inkml:definitions>
  <inkml:trace contextRef="#ctx0" brushRef="#br0">11 1 3619,'0'0'11435,"-11"46"-11082,11-25-193,0 0-128,0-2 0,0 1-32,0-4-833,0 0-352,0-4-353,0-4-1248,0-3-5958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0.905"/>
    </inkml:context>
    <inkml:brush xml:id="br0">
      <inkml:brushProperty name="width" value="0.025" units="cm"/>
      <inkml:brushProperty name="height" value="0.025" units="cm"/>
    </inkml:brush>
  </inkml:definitions>
  <inkml:trace contextRef="#ctx0" brushRef="#br0">1 65 9865,'0'0'5349,"79"14"-3619,-38-18-609,3-6-737,-3-4-287,2 2-65,-7 2 32,-9 2-32,-6 0-64,-12 4-897,-4 1-1762,-5-2-2338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1.237"/>
    </inkml:context>
    <inkml:brush xml:id="br0">
      <inkml:brushProperty name="width" value="0.025" units="cm"/>
      <inkml:brushProperty name="height" value="0.025" units="cm"/>
    </inkml:brush>
  </inkml:definitions>
  <inkml:trace contextRef="#ctx0" brushRef="#br0">145 0 11371,'0'0'4964,"0"54"-4291,0-25-545,2-3-96,7 2 32,-4-4-160,-1-3-512,-1-4-930,-3-4-1120,0-5-1218</inkml:trace>
  <inkml:trace contextRef="#ctx0" brushRef="#br0" timeOffset="1">1 129 10826,'0'0'3011,"60"0"-2562,-28 0-257,6 1-96,5-1-384,-2 0-1987,-2-3-1504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1.646"/>
    </inkml:context>
    <inkml:brush xml:id="br0">
      <inkml:brushProperty name="width" value="0.025" units="cm"/>
      <inkml:brushProperty name="height" value="0.025" units="cm"/>
    </inkml:brush>
  </inkml:definitions>
  <inkml:trace contextRef="#ctx0" brushRef="#br0">0 1 769,'0'0'1345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2.978"/>
    </inkml:context>
    <inkml:brush xml:id="br0">
      <inkml:brushProperty name="width" value="0.025" units="cm"/>
      <inkml:brushProperty name="height" value="0.025" units="cm"/>
    </inkml:brush>
  </inkml:definitions>
  <inkml:trace contextRef="#ctx0" brushRef="#br0">10 74 6919,'0'0'11333,"1"13"-10847,0 41 984,-2 1-1,-10 66 1,45-202 132,-28 50-1713,-2 1 1,0 0 0,-3-61-1,-1 89 94,1 0 1,-1 1 1,0-1 0,0 1 0,1-1-1,-1 1 1,-1 0 0,1-1-1,0 1 1,0-1 0,0 1 0,-1-1-1,1 1 1,-1 0 0,1-1-1,-1 1 1,1 0 0,-1-1 0,0 1-1,0 0 1,1 0 0,-1 0 0,0 0-1,0 0 1,0 0 0,0 0-1,-1 0 1,1 0 0,-2-1 0,2 2 4,1 1 0,-1-1 1,0 1-1,1-1 0,-1 1 1,0-1-1,1 1 0,-1-1 1,1 1-1,-1 0 0,1-1 1,-1 1-1,1 0 0,-1-1 1,1 1-1,-1 0 0,1 0 1,0-1-1,0 1 0,-1 0 1,1 0-1,0 0 0,0-1 1,0 1-1,0 0 0,0 0 1,0 0-1,0-1 0,0 3 1,0 28-12,0-28 23,0-1-1,0 0 1,1 0 0,-1 0-1,1 0 1,0 0 0,0 0-1,0 0 1,0 0 0,0 0-1,0 0 1,0 0 0,1-1-1,-1 1 1,0 0 0,1-1-1,0 1 1,-1-1 0,1 1-1,3 1 1,0-1 6,0 1 0,0-1 1,0-1-1,1 1 0,-1-1 0,0 0 1,1 0-1,7 0 0,0 0 19,-1-1 0,1-1 0,0 0 0,-1-1 0,1 0 0,23-8 0,-18 2-1,1-1 0,25-16 0,-37 21-7,0-1 0,-1 0 1,0 0-1,0 0 0,0-1 0,0 0 0,-1 0 0,0 0 1,6-10-1,-16 69 217,2-37-127,1-1 0,1 1 0,0 0 0,1 0 0,1 0 0,3 18 0,-3-28-260,0-1 0,0 0 0,0 0 0,1 0 0,-1 0 0,1 0 0,1-1 1,-1 1-1,1 0 0,-1-1 0,1 0 0,1 0 0,-1 0 0,1 0 0,-1 0 0,1 0 0,0-1 0,0 0 0,0 0 0,1 0 0,-1 0 0,8 2 0,13 1-5000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5.154"/>
    </inkml:context>
    <inkml:brush xml:id="br0">
      <inkml:brushProperty name="width" value="0.025" units="cm"/>
      <inkml:brushProperty name="height" value="0.025" units="cm"/>
    </inkml:brush>
  </inkml:definitions>
  <inkml:trace contextRef="#ctx0" brushRef="#br0">1 1322 8360,'0'0'7522,"13"-11"-5990,538-501 3462,-275 255-4607,-99 90-315,192-172 155,-331 310 547,-28 22-2133,-28 12-10676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5.640"/>
    </inkml:context>
    <inkml:brush xml:id="br0">
      <inkml:brushProperty name="width" value="0.025" units="cm"/>
      <inkml:brushProperty name="height" value="0.025" units="cm"/>
    </inkml:brush>
  </inkml:definitions>
  <inkml:trace contextRef="#ctx0" brushRef="#br0">1 0 8200,'0'0'7815,"10"5"-6982,30 13-241,-1 3 0,0 1 0,-2 1 0,-1 3 0,49 44 0,162 176 237,-81-75-779,-79-87 69,134 126 351,-157-154-255,110 72 0,-159-118-217,-10-6-6,1 0 0,-1 0 0,1 0 0,0-1 0,1 0 0,-1 0 0,0 0 0,13 2 0,-26-13-4188,-11-6-2589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6.799"/>
    </inkml:context>
    <inkml:brush xml:id="br0">
      <inkml:brushProperty name="width" value="0.025" units="cm"/>
      <inkml:brushProperty name="height" value="0.025" units="cm"/>
    </inkml:brush>
  </inkml:definitions>
  <inkml:trace contextRef="#ctx0" brushRef="#br0">146 1 7719,'0'0'11344,"-10"11"-9667,-8 13-919,1 0 0,1 1 0,1 0 0,-16 42 0,24-52-772,0 1 0,1 1 0,1-1 0,1 1 0,0 0 1,2 0-1,-1 0 0,2 1 0,1 30 0,1-48-185,-1 1 0,0 0 0,1 0 0,-1 0 0,0 0 0,1 0 0,-1 0 0,1 0 0,0-1 1,-1 1-1,1 0 0,0 0 0,-1-1 0,1 1 0,0-1 0,0 1 0,-1 0 0,1-1 0,0 0 0,0 1 0,0-1 0,0 1 0,0-1 0,0 0 0,0 0 0,0 1 0,0-1 0,0 0 0,0 0 0,0 0 1,0 0-1,0 0 0,0 0 0,0 0 0,-1-1 0,1 1 0,0 0 0,0-1 0,0 1 0,1-1 0,13-9-5209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6.538"/>
    </inkml:context>
    <inkml:brush xml:id="br0">
      <inkml:brushProperty name="width" value="0.025" units="cm"/>
      <inkml:brushProperty name="height" value="0.025" units="cm"/>
    </inkml:brush>
  </inkml:definitions>
  <inkml:trace contextRef="#ctx0" brushRef="#br0">24 1 13549,'0'0'6171,"1"13"-5723,1 19-78,-1 1-1,-1-1 1,-2 1-1,-7 34 0,4-42-250,1-9 85,1 1 0,-2 31 1,5-47-198,0-1 1,0 0-1,0 1 0,0-1 1,0 0-1,0 1 0,1-1 1,-1 0-1,0 1 1,0-1-1,0 0 0,0 1 1,0-1-1,1 0 0,-1 1 1,0-1-1,0 0 1,0 0-1,1 1 0,-1-1 1,0 0-1,0 0 0,1 1 1,-1-1-1,0 0 1,1 0-1,-1 0 0,0 0 1,1 1-1,-1-1 0,0 0 1,1 0-1,-1 0 1,0 0-1,1 0 0,-1 0 1,0 0-1,1 0 0,-1 0 1,1 0-1,21-6 138,18-16-53,-17 7-73,-17 10-30,1 0 0,-1 0 0,1 1 0,1 0 0,-1 0 0,1 1 0,-1 0 0,1 0 0,0 1 1,10-2-1,-16 4 4,-1 0 0,0 0 0,0 1 1,1-1-1,-1 0 0,0 1 1,0-1-1,0 1 0,0 0 0,0-1 1,0 1-1,0 0 0,0 0 1,0 0-1,0-1 0,0 1 0,0 0 1,0 0-1,-1 0 0,1 0 1,0 1-1,-1-1 0,1 0 1,-1 0-1,1 0 0,-1 2 0,12 43-63,-5-20 39,-6-21 44,1-1 1,0 0-1,1 1 1,-1-1-1,1 0 0,0 0 1,0-1-1,0 1 1,1-1-1,-1 1 1,1-1-1,0 0 1,7 5-1,-8-7-133,-1 0-1,0 0 1,0 0-1,0 0 1,1-1-1,-1 1 1,0-1-1,0 1 1,1-1-1,-1 0 1,1 0-1,-1 0 1,0 0-1,1 0 1,-1-1-1,0 1 1,1-1-1,-1 0 1,0 1-1,0-1 1,0 0-1,0 0 1,1 0-1,-1-1 1,-1 1-1,1 0 1,0-1-1,0 1 1,0-1-1,-1 0 1,3-2-1,11-18-4838,-1-3-2910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7.175"/>
    </inkml:context>
    <inkml:brush xml:id="br0">
      <inkml:brushProperty name="width" value="0.025" units="cm"/>
      <inkml:brushProperty name="height" value="0.025" units="cm"/>
    </inkml:brush>
  </inkml:definitions>
  <inkml:trace contextRef="#ctx0" brushRef="#br0">68 38 8968,'0'0'9316,"6"-8"-8969,21-21 160,-27 29-485,0 0-1,0 0 1,0 0-1,0 0 0,0 0 1,0-1-1,0 1 1,0 0-1,0 0 1,0 0-1,1 0 1,-1 0-1,0 0 1,0 0-1,0 0 1,0 0-1,0 0 1,0 0-1,0 0 1,0 0-1,1 0 1,-1 0-1,0 0 1,0 0-1,0 0 1,0 0-1,0 0 0,0 0 1,0 0-1,0 0 1,1 0-1,-1 0 1,0 0-1,0 0 1,0 1-1,0-1 1,0 0-1,0 0 1,0 0-1,0 0 1,0 0-1,0 0 1,0 0-1,1 0 1,-1 0-1,0 0 1,0 1-1,0-1 1,0 0-1,0 0 0,0 0 1,0 0-1,0 0 1,0 0-1,0 0 1,0 0-1,0 1 1,0-1-1,0 0 1,0 0-1,0 0 1,0 0-1,0 0 1,0 0-1,0 0 1,0 15 665,-3 15-48,-54 156 1339,13-47-1757,63-203 451,37-136-666,-42 92 16,13 152-433,-22-39 411,-1-1 0,1 1 1,0-1-1,0-1 0,0 1 1,0-1-1,1 0 0,-1 0 0,1 0 1,0-1-1,0 0 0,0 0 1,0 0-1,0-1 0,0 0 1,1 0-1,-1-1 0,0 0 1,0 0-1,1 0 0,-1-1 0,0 0 1,10-2-1,-5 0 20,-1 0-1,0 0 1,1-1-1,-1 0 1,-1-1-1,1 0 1,-1 0 0,0-1-1,0 0 1,0-1-1,-1 0 1,14-16-1,-25 52-157,-8 4 338,2-1 0,-5 39 0,12-59-152,1 0 0,0 1 1,0-1-1,2 0 0,-1 1 1,1-1-1,1 0 1,1 0-1,4 16 0,-6-25-126,1 1 1,0-1-1,0 1 0,0-1 0,0 0 0,0 1 0,1-1 0,-1 0 1,4 3-1,20 6-7536,-10-11-5694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8.039"/>
    </inkml:context>
    <inkml:brush xml:id="br0">
      <inkml:brushProperty name="width" value="0.025" units="cm"/>
      <inkml:brushProperty name="height" value="0.025" units="cm"/>
    </inkml:brush>
  </inkml:definitions>
  <inkml:trace contextRef="#ctx0" brushRef="#br0">68 1 12204,'0'0'1291,"-3"8"-538,-10 23 14,1 0-1,2 1 0,2 0 1,0 0-1,2 1 1,-1 41-1,6-72-731,1 0 0,0 0 0,0 0 0,1 0 0,-1 1 0,0-1 0,1 0 0,-1-1 0,1 1 0,-1 0 0,1 0 0,0 0 0,0 0 0,0 0 0,0-1 0,0 1 0,1 0 0,-1-1 0,0 1 0,1-1 0,-1 0 0,1 1 0,-1-1 0,1 0 0,0 0 0,0 0 0,-1 0 0,1 0 0,0 0 0,0 0 0,0-1 0,0 1 0,0-1 0,0 0 0,0 1 0,0-1 0,0 0 0,0 0 0,0 0 0,0 0 0,0-1 0,2 1 0,4-1-52,-1-1 1,1 1-1,-1-1 1,0-1 0,1 1-1,-1-1 1,0 0-1,0-1 1,-1 0 0,9-6-1,-9 5-511,1-1-1,-1 0 1,0-1-1,0 0 1,-1 0-1,0 0 1,5-9-1,9-24-4489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8.370"/>
    </inkml:context>
    <inkml:brush xml:id="br0">
      <inkml:brushProperty name="width" value="0.025" units="cm"/>
      <inkml:brushProperty name="height" value="0.025" units="cm"/>
    </inkml:brush>
  </inkml:definitions>
  <inkml:trace contextRef="#ctx0" brushRef="#br0">51 23 10250,'0'0'3907,"-49"-22"-2529,48 21 1088,11 11-2498,-1 2-1505,6-3-3460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4:59.006"/>
    </inkml:context>
    <inkml:brush xml:id="br0">
      <inkml:brushProperty name="width" value="0.025" units="cm"/>
      <inkml:brushProperty name="height" value="0.025" units="cm"/>
    </inkml:brush>
  </inkml:definitions>
  <inkml:trace contextRef="#ctx0" brushRef="#br0">56 86 14382,'0'0'5092,"-8"3"-3762,-24 14-473,32-17-828,-1 0 0,0 1 0,0-1-1,0 1 1,0-1 0,0 1 0,1-1 0,-1 1 0,0-1-1,0 1 1,1 0 0,-1-1 0,0 1 0,1 0 0,-1-1-1,1 1 1,-1 0 0,1 0 0,-1 0 0,1 0-1,0-1 1,-1 1 0,1 0 0,0 0 0,0 0 0,-1 0-1,1 0 1,0 0 0,0 0 0,0 0 0,0 0 0,0 0-1,0 0 1,1 0 0,-1 0 0,0 0 0,0-1 0,1 1-1,-1 0 1,1 0 0,-1 0 0,1 0 0,-1 0-1,1-1 1,0 2 0,2 0-19,-1-1 1,1 0-1,-1 0 1,1-1-1,-1 1 0,1 0 1,-1-1-1,1 0 1,0 1-1,-1-1 0,1 0 1,-1-1-1,1 1 0,0 0 1,-1-1-1,1 1 1,4-2-1,44-17 113,-26 4-2051,38-29 0,-42 28 316,2 0 0,26-13 1,-48 28 1597,0 0 0,0 1 0,0-1 0,0 1 0,-1-1 1,1 1-1,0-1 0,0 1 0,0 0 0,0 0 0,0-1 0,0 1 0,0 0 1,0 0-1,0 0 0,0 0 0,0 0 0,0 0 0,0 0 0,0 0 0,0 1 0,0-1 1,0 0-1,0 1 0,0-1 0,-1 0 0,3 2 0,-3-1 99,1 0 0,0 0 0,-1 1 0,1-1 0,-1 0 0,0 1 0,1-1 0,-1 1 0,0-1 0,0 1 0,0-1 0,0 0 0,0 1 0,0-1 0,0 1 0,-1 1 0,-20 65 3531,18-60-3425,-7 18 500,6-19-546,1 1 0,0-1 0,0 1 0,1 0 0,0 0 0,1-1 0,0 1 0,0 1 0,0 9 0,1-18-167,0 0 0,0 0 1,0 1-1,0-1 0,1 0 1,-1 1-1,0-1 0,0 0 1,0 0-1,0 1 0,0-1 1,1 0-1,-1 0 0,0 1 1,0-1-1,1 0 0,-1 0 1,0 0-1,0 1 0,1-1 1,-1 0-1,0 0 0,0 0 1,1 0-1,-1 0 0,0 1 1,1-1-1,-1 0 0,0 0 1,0 0-1,1 0 0,-1 0 1,0 0-1,1 0 0,-1 0 1,0 0-1,1 0 0,-1 0 1,0-1-1,1 1 0,-1 0 1,0 0-1,0 0 0,1 0 1,12-8-3633,-2-8-3526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2.934"/>
    </inkml:context>
    <inkml:brush xml:id="br0">
      <inkml:brushProperty name="width" value="0.025" units="cm"/>
      <inkml:brushProperty name="height" value="0.025" units="cm"/>
    </inkml:brush>
  </inkml:definitions>
  <inkml:trace contextRef="#ctx0" brushRef="#br0">0 1193 8008,'0'0'6432,"8"1"-5513,0-2-693,-1 1 0,0-2 0,1 1 1,-1-1-1,0 0 0,0 0 1,0-1-1,0 0 0,-1 0 0,1-1 1,-1 0-1,1 0 0,5-5 1,21-18 471,33-33 0,-31 27-122,299-283 1517,80-73-1906,-353 336-138,34-29 153,84-96 1,-170 164-63,-16 12 3,-21 18 11,20-8-714,5-6 75,1 0 0,0-1 0,0 1 0,1 0 0,-1 0 0,0 0 0,1 1 0,-1-1 0,1 0 0,0 0 0,-1 1 0,1-1 0,0 1 1,0-1-1,1 1 0,-1 0 0,1-1 0,-1 5 0,1-4-3898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3.611"/>
    </inkml:context>
    <inkml:brush xml:id="br0">
      <inkml:brushProperty name="width" value="0.025" units="cm"/>
      <inkml:brushProperty name="height" value="0.025" units="cm"/>
    </inkml:brush>
  </inkml:definitions>
  <inkml:trace contextRef="#ctx0" brushRef="#br0">0 0 5669,'0'0'12796,"10"3"-11899,1 1-746,0 1 0,-1 0 0,1 0 0,-1 2 0,0-1 0,0 1 0,-1 1 0,0-1 0,-1 2 0,9 9 0,5 3-191,19 21 392,-39-40-438,1 1-1,-1 0 0,0 0 0,-1 0 0,1 0 1,-1 0-1,1 0 0,-1 0 0,0 0 1,0 1-1,0-1 0,-1 1 0,1 3 0,-1-6-126,0 0 0,0-1-1,0 1 1,0 0 0,0 0-1,-1 0 1,1-1 0,0 1-1,0 0 1,-1-1 0,1 1-1,-1 0 1,1-1 0,-1 1-1,1 0 1,-1-1 0,1 1-1,-1-1 1,1 1 0,-1-1-1,0 1 1,1-1 0,-1 1-1,0-1 1,1 0-1,-1 1 1,0-1 0,0 0-1,1 0 1,-2 1 0,-26 1-4815,26-2 4423,-22 0-5571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3.940"/>
    </inkml:context>
    <inkml:brush xml:id="br0">
      <inkml:brushProperty name="width" value="0.025" units="cm"/>
      <inkml:brushProperty name="height" value="0.025" units="cm"/>
    </inkml:brush>
  </inkml:definitions>
  <inkml:trace contextRef="#ctx0" brushRef="#br0">1 168 9513,'0'0'8280,"9"3"-7624,62 24 157,-50-18-472,1 0 0,0-1-1,0-2 1,1 0 0,0-1-1,29 2 1,-51-7-266,0-1-1,1 0 1,-1 1-1,0-1 1,0 0-1,1 1 1,-1-1-1,0 0 1,0 0-1,0 0 1,0 0-1,0 0 1,0 0-1,-1-1 1,1 1 0,0 0-1,0 0 1,-1-1-1,1 1 1,-1 0-1,1-1 1,-1 1-1,0 0 1,1-1-1,-1 1 1,0-1-1,0 1 1,0 0-1,0-1 1,-1-2-1,0-55 657,1 51-510,-2-1-159,1 0 1,-1-1-1,0 1 0,-1 0 1,0 0-1,-1 1 0,0-1 0,-8-13 1,-9-20-395,21 42 189,0 0-1,0 0 0,0 0 0,0-1 0,0 1 0,-1 0 0,1 0 1,0 0-1,0-1 0,0 1 0,0 0 0,0 0 0,0 0 1,0-1-1,0 1 0,0 0 0,0 0 0,1-1 0,-1 1 0,0 0 1,0 0-1,0 0 0,0-1 0,0 1 0,0 0 0,0 0 0,0 0 1,1 0-1,-1-1 0,0 1 0,0 0 0,0 0 0,0 0 0,1 0 1,-1 0-1,0-1 0,0 1 0,0 0 0,1 0 0,-1 0 0,0 0 1,0 0-1,0 0 0,1 0 0,-1 0 0,0 0 0,0 0 1,0 0-1,1 0 0,-1 0 0,14 1-5091,-11-1 3980,15 2-7206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4.393"/>
    </inkml:context>
    <inkml:brush xml:id="br0">
      <inkml:brushProperty name="width" value="0.025" units="cm"/>
      <inkml:brushProperty name="height" value="0.025" units="cm"/>
    </inkml:brush>
  </inkml:definitions>
  <inkml:trace contextRef="#ctx0" brushRef="#br0">21 1 6054,'0'0'16234,"-3"5"-16090,0 3-108,0-1 0,0 1-1,1 0 1,0 0 0,0 0 0,1 0 0,0 0 0,0 0-1,1 0 1,0 0 0,1 0 0,0 1 0,2 9 0,-3-17-28,1 0 0,0 0 1,0 0-1,-1 0 0,1 1 1,0-1-1,0-1 0,0 1 0,0 0 1,0 0-1,0 0 0,1 0 1,-1-1-1,0 1 0,0-1 1,0 1-1,1-1 0,-1 1 1,0-1-1,1 1 0,-1-1 0,0 0 1,1 0-1,1 0 0,41 0 227,-31-1-208,91-7-277,-62-1-7833,-33 6-709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5.230"/>
    </inkml:context>
    <inkml:brush xml:id="br0">
      <inkml:brushProperty name="width" value="0.025" units="cm"/>
      <inkml:brushProperty name="height" value="0.025" units="cm"/>
    </inkml:brush>
  </inkml:definitions>
  <inkml:trace contextRef="#ctx0" brushRef="#br0">0 50 8264,'0'0'11013,"4"10"-10607,20 87 709,-14-51 3882,-10-72-4751,1 9-234,0 1-1,-2-1 0,0 1 0,0-1 0,-2 1 0,0 0 1,-1 0-1,-9-24 0,10 37-237,2 11 136,8 14 27,-2-16 63,0-1 0,1 0-1,0 0 1,0-1 0,0 0 0,1 0-1,-1-1 1,1 1 0,0-1 0,0-1-1,0 1 1,0-1 0,1 0 0,-1-1-1,0 0 1,1 0 0,-1-1 0,1 0-1,-1 0 1,1 0 0,9-3-1,-8 2 12,-1 0 0,1-1 0,-1 0 0,1 0 0,-1-1 0,0 0 0,0 0 0,0-1 0,-1 0 0,1 0 0,-1-1 0,0 0 0,0 0 0,-1-1 0,1 0 0,-1 0 0,0-1 0,5-7 0,-10 13-32,-19 39-140,13-24 248,1 0-1,0 0 1,1 0-1,-2 18 0,5-27-253,0-1 0,0 1 0,0-1 0,0 1 0,1-1 0,0 1 0,0-1 0,2 6 1,-3-9-180,1 1 0,0-1 0,0 1 0,0 0 0,0-1 1,0 0-1,0 1 0,0-1 0,0 0 0,1 1 0,-1-1 1,0 0-1,1 0 0,-1 0 0,1 0 0,-1 0 0,1-1 1,0 1-1,-1 0 0,4 0 0,11 0-9194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7.126"/>
    </inkml:context>
    <inkml:brush xml:id="br0">
      <inkml:brushProperty name="width" value="0.025" units="cm"/>
      <inkml:brushProperty name="height" value="0.025" units="cm"/>
    </inkml:brush>
  </inkml:definitions>
  <inkml:trace contextRef="#ctx0" brushRef="#br0">23 0 12556,'0'0'7463,"0"53"-6726,-3-25-481,-3 2-192,1-1 0,3 0 0,-1-6-64,3-4-160,0-5-897,0-5-545,0-5-1793,-4-4-1377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5.703"/>
    </inkml:context>
    <inkml:brush xml:id="br0">
      <inkml:brushProperty name="width" value="0.025" units="cm"/>
      <inkml:brushProperty name="height" value="0.025" units="cm"/>
    </inkml:brush>
  </inkml:definitions>
  <inkml:trace contextRef="#ctx0" brushRef="#br0">1 1 14189,'0'0'7207,"16"67"-7047,-9-38-64,-2 2-96,-5-5-2049,0-4-5030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6.366"/>
    </inkml:context>
    <inkml:brush xml:id="br0">
      <inkml:brushProperty name="width" value="0.025" units="cm"/>
      <inkml:brushProperty name="height" value="0.025" units="cm"/>
    </inkml:brush>
  </inkml:definitions>
  <inkml:trace contextRef="#ctx0" brushRef="#br0">20 1 13100,'0'0'6342,"-14"77"-5797,8-39-353,6 6-160,0 1 32,0-2-96,6 0-737,-3-3-1345,8-6-3171,-8-6-5573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6.726"/>
    </inkml:context>
    <inkml:brush xml:id="br0">
      <inkml:brushProperty name="width" value="0.025" units="cm"/>
      <inkml:brushProperty name="height" value="0.025" units="cm"/>
    </inkml:brush>
  </inkml:definitions>
  <inkml:trace contextRef="#ctx0" brushRef="#br0">1 1 10890,'0'0'273,"0"11"447,0 4-449,2 55 2279,-2-67-2535,1 1-1,-1-1 1,1 0-1,0 1 1,0-1-1,1 0 1,-1 1-1,1-1 1,-1 0-1,1 0 1,0 0-1,0 0 1,0-1-1,1 1 1,-1-1-1,1 1 1,-1-1-1,5 3 1,-4-3-26,-1-1 0,1 0 1,-1 1-1,0 0 1,1-1-1,-1 1 1,0 0-1,0 0 1,0 0-1,0 0 1,-1 1-1,1-1 0,-1 0 1,1 1-1,-1-1 1,0 1-1,0 0 1,0-1-1,1 5 1,-1 0 66,-1 0 1,0-1 0,-1 1 0,1 0 0,-1-1 0,-3 10 0,-2 17 524,5-5 63,3-16-1274,6-10-3500,2-12-7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7.056"/>
    </inkml:context>
    <inkml:brush xml:id="br0">
      <inkml:brushProperty name="width" value="0.025" units="cm"/>
      <inkml:brushProperty name="height" value="0.025" units="cm"/>
    </inkml:brush>
  </inkml:definitions>
  <inkml:trace contextRef="#ctx0" brushRef="#br0">1 1 12844,'0'0'10794,"5"21"-11178,0-6-1634,2 4-993,-1-3-2050,-1 1-704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7.415"/>
    </inkml:context>
    <inkml:brush xml:id="br0">
      <inkml:brushProperty name="width" value="0.025" units="cm"/>
      <inkml:brushProperty name="height" value="0.025" units="cm"/>
    </inkml:brush>
  </inkml:definitions>
  <inkml:trace contextRef="#ctx0" brushRef="#br0">1 0 3107,'0'0'7943,"0"49"-7718,0-33 1120,0-4 545,0-4 128,0-4 1473,5-11-3395,2 0-32,-2-1-448,-3 1-1634,-2 5-2466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8.313"/>
    </inkml:context>
    <inkml:brush xml:id="br0">
      <inkml:brushProperty name="width" value="0.025" units="cm"/>
      <inkml:brushProperty name="height" value="0.025" units="cm"/>
    </inkml:brush>
  </inkml:definitions>
  <inkml:trace contextRef="#ctx0" brushRef="#br0">93 37 8392,'0'0'6806,"8"-7"-4547,24-23-375,-34 36 2672,-31 41-4211,22-34-319,-75 88 263,85-100-402,18-28-3011,-14 23 2426,49-71-11388,-34 49 5440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8.673"/>
    </inkml:context>
    <inkml:brush xml:id="br0">
      <inkml:brushProperty name="width" value="0.025" units="cm"/>
      <inkml:brushProperty name="height" value="0.025" units="cm"/>
    </inkml:brush>
  </inkml:definitions>
  <inkml:trace contextRef="#ctx0" brushRef="#br0">2 0 7015,'0'0'11883,"0"10"-11226,-1 168 640,6-98-8995,-5-72 3192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9.003"/>
    </inkml:context>
    <inkml:brush xml:id="br0">
      <inkml:brushProperty name="width" value="0.025" units="cm"/>
      <inkml:brushProperty name="height" value="0.025" units="cm"/>
    </inkml:brush>
  </inkml:definitions>
  <inkml:trace contextRef="#ctx0" brushRef="#br0">1 9 10025,'0'0'7688,"64"10"-6855,-35-14-193,-4-2-159,3 1-321,-1 2-128,-4 3-32,-5 0-673,-2 0-992,-5 0-1827,-4 0-960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9.554"/>
    </inkml:context>
    <inkml:brush xml:id="br0">
      <inkml:brushProperty name="width" value="0.025" units="cm"/>
      <inkml:brushProperty name="height" value="0.025" units="cm"/>
    </inkml:brush>
  </inkml:definitions>
  <inkml:trace contextRef="#ctx0" brushRef="#br0">11 5 3716,'0'0'7623,"-11"-4"-10666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9.962"/>
    </inkml:context>
    <inkml:brush xml:id="br0">
      <inkml:brushProperty name="width" value="0.025" units="cm"/>
      <inkml:brushProperty name="height" value="0.025" units="cm"/>
    </inkml:brush>
  </inkml:definitions>
  <inkml:trace contextRef="#ctx0" brushRef="#br0">45 1 7015,'-15'1'519,"1"1"301,-2-2 8106,16 38-5146,0-34-3654,0 0 1,0 0-1,0 0 0,1 0 1,-1-1-1,1 1 0,0 0 1,0 0-1,1-1 0,-1 1 1,0-1-1,1 1 0,0-1 1,0 0-1,0 1 0,3 2 0,-2-4-133,-1 0 0,1 0 0,0 0 0,0-1 0,0 1 0,0-1 0,0 0 0,0 0 0,0 0 0,1 0 0,-1 0 0,0-1 0,0 1 0,1-1 0,-1 0 0,1 0 0,-1 0 0,0 0 0,5-2 0,-5 2-556,0-1 0,0 0 1,0 0-1,0 0 0,0-1 0,0 1 0,-1-1 0,1 1 0,0-1 0,-1 0 1,1 0-1,-1 0 0,0 0 0,0-1 0,4-4 0,7-13-5747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7.484"/>
    </inkml:context>
    <inkml:brush xml:id="br0">
      <inkml:brushProperty name="width" value="0.025" units="cm"/>
      <inkml:brushProperty name="height" value="0.025" units="cm"/>
    </inkml:brush>
  </inkml:definitions>
  <inkml:trace contextRef="#ctx0" brushRef="#br0">0 58 13100,'0'0'3812,"7"-8"-2312,-5 4-1365,1 0 0,0 0 0,1 1 0,-1-1 0,1 1 0,-1 0 0,1 0 0,0 0 0,0 1 0,0 0 0,1-1 0,-1 1 0,0 0 0,1 1 0,-1-1 0,1 1 0,0 0 0,-1 0 0,1 1 0,6-1 0,0 1-104,0 0-1,-1 0 1,1 1 0,0 0 0,-1 1 0,1 0-1,-1 1 1,0 0 0,0 0 0,0 1 0,0 1 0,-1 0-1,1 0 1,-1 1 0,-1 0 0,1 0 0,-1 1-1,0 0 1,0 0 0,-1 1 0,8 11 0,-13-16-6,0 0-1,0 0 1,0 1 0,-1-1 0,1 1 0,-1-1 0,0 1-1,0 0 1,0-1 0,0 1 0,-1 0 0,1 0-1,-1 0 1,0 0 0,0-1 0,-1 1 0,0 6 0,-1-5 147,0 1 0,0 0 0,-1 0 0,0-1 0,0 1 0,0-1 0,0 0 0,-1 0 0,-8 9 0,-3-1 259,0 0 1,-1 0-1,0-2 1,-1 0 0,-29 14-1,36-20-308,-1 0 0,1-1 1,-1 0-1,-13 2 0,23-5-178,0-1 1,-1 1-1,1-1 0,-1 1 1,1-1-1,0 0 0,-1 0 1,1 0-1,-1 0 1,1 0-1,0 0 0,-1 0 1,1 0-1,-1 0 1,1-1-1,0 1 0,-1-1 1,1 1-1,0-1 1,-1 1-1,1-1 0,0 0 1,0 1-1,0-1 1,0 0-1,-1 0 0,1 0 1,0 0-1,1 0 1,-1 0-1,0 0 0,0-1 1,0 1-1,1 0 1,-1 0-1,0-1 0,1 1 1,-1 0-1,1-1 1,0 1-1,-1 0 0,1-1 1,0 1-1,0-2 1,0-27-4020,0-4-2951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0.325"/>
    </inkml:context>
    <inkml:brush xml:id="br0">
      <inkml:brushProperty name="width" value="0.025" units="cm"/>
      <inkml:brushProperty name="height" value="0.025" units="cm"/>
    </inkml:brush>
  </inkml:definitions>
  <inkml:trace contextRef="#ctx0" brushRef="#br0">130 0 11499,'0'0'7175,"-50"59"-5446,36-37-544,-2 1-256,2 3-192,5-1 0,-5 0-225,8-3-320,1 0-160,3-5 0,2-1-64,0-2-896,0-2-1026,0 1-1153,0-5-1570,0 1-672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0.656"/>
    </inkml:context>
    <inkml:brush xml:id="br0">
      <inkml:brushProperty name="width" value="0.025" units="cm"/>
      <inkml:brushProperty name="height" value="0.025" units="cm"/>
    </inkml:brush>
  </inkml:definitions>
  <inkml:trace contextRef="#ctx0" brushRef="#br0">18 1 11211,'0'0'12748,"-5"50"-12620,0-32-64,1-2-32,0-3-32,4-4-384,0-2-1058,0-5-640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1.046"/>
    </inkml:context>
    <inkml:brush xml:id="br0">
      <inkml:brushProperty name="width" value="0.025" units="cm"/>
      <inkml:brushProperty name="height" value="0.025" units="cm"/>
    </inkml:brush>
  </inkml:definitions>
  <inkml:trace contextRef="#ctx0" brushRef="#br0">66 1 11082,'0'0'12332,"-6"0"-12108,4 0-214,-1 0 0,1 0 0,0 0 0,-1 0 0,1 0 0,0 1 0,-1-1 0,1 1 0,0 0 0,-1 0-1,1-1 1,0 1 0,0 1 0,0-1 0,0 0 0,0 0 0,0 1 0,0-1 0,1 1 0,-1 0 0,0-1-1,1 1 1,-1 0 0,1 0 0,0 0 0,0 0 0,0 0 0,0 0 0,0 1 0,0-1 0,0 0 0,1 0 0,-1 1-1,0 2 1,2-5-12,-1 1 0,1-1-1,-1 1 1,1 0-1,-1-1 1,1 1 0,-1-1-1,1 0 1,0 1 0,-1-1-1,1 0 1,0 1-1,-1-1 1,1 0 0,0 0-1,0 1 1,-1-1 0,1 0-1,0 0 1,0 0-1,-1 0 1,1 0 0,0 0-1,0 0 1,0 0-1,30-1-260,-22 1 65,-4 0 153,41 4-258,-45-4 307,0 1 0,-1-1-1,1 0 1,0 0 0,0 1 0,-1-1 0,1 1 0,0-1 0,-1 0 0,1 1 0,-1-1 0,1 1 0,0-1-1,-1 1 1,1 0 0,-1-1 0,1 1 0,-1 0 0,0-1 0,1 1 0,-1 0 0,0-1 0,1 1 0,-1 0-1,0 0 1,0-1 0,0 1 0,0 0 0,1 0 0,-1-1 0,0 1 0,0 0 0,-1 0 0,1 0 0,0-1-1,0 1 1,0 0 0,0 0 0,-1-1 0,1 1 0,0 0 0,-1-1 0,1 1 0,0 0 0,-1-1 0,1 1-1,-1 0 1,1-1 0,-1 1 0,0-1 0,1 1 0,-1-1 0,1 1 0,-2 0 0,-2 3 20,-1 1 0,0-1 0,0 0 1,0 0-1,0-1 0,-1 1 0,1-1 0,-1 0 1,0-1-1,0 0 0,0 0 0,0 0 0,0 0 1,-10 0-1,18-23-8902,3 5 3193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1.389"/>
    </inkml:context>
    <inkml:brush xml:id="br0">
      <inkml:brushProperty name="width" value="0.025" units="cm"/>
      <inkml:brushProperty name="height" value="0.025" units="cm"/>
    </inkml:brush>
  </inkml:definitions>
  <inkml:trace contextRef="#ctx0" brushRef="#br0">63 0 13261,'0'0'9993,"-7"55"-9320,2-30-353,-4 3-96,-2-2-160,4 0-64,0-1 32,1 0-384,1-7-1057,1-1-962,4-3-1120,-1-7-2114,1-2-1986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1.735"/>
    </inkml:context>
    <inkml:brush xml:id="br0">
      <inkml:brushProperty name="width" value="0.025" units="cm"/>
      <inkml:brushProperty name="height" value="0.025" units="cm"/>
    </inkml:brush>
  </inkml:definitions>
  <inkml:trace contextRef="#ctx0" brushRef="#br0">39 1 10282,'0'0'10970,"1"8"-10473,-2 4-446,0 0 1,-1-1 0,0 1 0,-1 0-1,0-1 1,-1 0 0,-1 0 0,1 0 0,-9 14-1,12-25-37,1 0-1,0 0 0,0 1 0,0-1 0,0 0 1,0 0-1,0 0 0,-1 0 0,1 1 0,0-1 0,0 0 1,0 0-1,0 0 0,0 1 0,0-1 0,0 0 1,0 0-1,0 0 0,0 1 0,0-1 0,0 0 1,0 0-1,0 0 0,0 1 0,0-1 0,0 0 0,0 0 1,1 0-1,-1 1 0,0-1 0,0 0 0,0 0 1,0 0-1,0 1 0,0-1 0,1 0 0,-1 0 1,0 0-1,0 0 0,0 0 0,0 0 0,1 1 0,-1-1 1,0 0-1,0 0 0,0 0 0,0 0 0,1 0 1,-1 0-1,0 0 0,19-1 373,35-15-654,-34 9-539,-15 6 1,11-4-1981,-8-3-3880,-4 1-2536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2.127"/>
    </inkml:context>
    <inkml:brush xml:id="br0">
      <inkml:brushProperty name="width" value="0.025" units="cm"/>
      <inkml:brushProperty name="height" value="0.025" units="cm"/>
    </inkml:brush>
  </inkml:definitions>
  <inkml:trace contextRef="#ctx0" brushRef="#br0">62 0 10570,'0'0'4917,"-3"12"-3391,-8 28-563,-36 114 1710,66-216-2155,14-81 0,-33 147-507,0 0 0,0-1 0,0 1 0,1-1 0,-1 1 0,1-1 0,0 1 0,0-1 0,0 1 0,0-1 0,1 0 0,-1 0 0,1 1 0,0-1 0,0 0 0,0-1 0,0 1 0,1 0 0,-1-1 0,1 1 0,0-1 0,-1 0 1,1 1-1,0-1 0,0-1 0,1 1 0,-1 0 0,0-1 0,0 0 0,1 0 0,-1 0 0,1 0 0,-1 0 0,1-1 0,-1 1 0,1-1 0,0 0 0,-1 0 0,1 0 0,-1-1 0,1 1 0,-1-1 0,1 0 0,-1 0 1,1 0-1,-1-1 0,0 1 0,0-1 0,1 1 0,-1-1 0,0 0 0,-1 0 0,1-1 0,0 1 0,-1-1 0,1 1 0,2-5 0,16-28 73,-18 29-53,-11 23-60,3-3-6,0 0 1,0 1 0,1 0 0,1 0 0,-1 19 0,2 14-4070,2-34-2723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3.448"/>
    </inkml:context>
    <inkml:brush xml:id="br0">
      <inkml:brushProperty name="width" value="0.025" units="cm"/>
      <inkml:brushProperty name="height" value="0.025" units="cm"/>
    </inkml:brush>
  </inkml:definitions>
  <inkml:trace contextRef="#ctx0" brushRef="#br0">1 106 9385,'1'-9'1292,"1"-2"-1180,-2 2 624,2 0 1,-1 0-1,1 0 0,4-11 0,-6 18-614,1 1-1,-1-1 1,1 1-1,0-1 1,0 1-1,-1-1 1,1 1-1,0-1 1,0 1 0,0 0-1,1-1 1,-1 1-1,0 0 1,0 0-1,1 0 1,-1 0-1,0 0 1,1 0-1,-1 1 1,1-1-1,-1 0 1,1 1-1,0-1 1,-1 1-1,1-1 1,0 1-1,-1 0 1,1 0-1,0 0 1,-1 0-1,4 0 1,-4 1-81,1-1 1,0 1 0,-1 0 0,1 0 0,-1 0-1,1 0 1,-1 1 0,1-1 0,-1 0-1,0 1 1,1-1 0,-1 0 0,0 1 0,0-1-1,0 1 1,0 0 0,-1-1 0,1 1-1,0 0 1,-1 0 0,2 3 0,8 44 534,-9-45-496,7 67 1030,-5 142 0,-4-125-763,-9 1005 443,9-1086-771,1-5-14,-1 0 0,1 0-1,0 0 1,0 1 0,0-1-1,0 0 1,0 0 0,0 0-1,1 0 1,-1 1 0,1-1 0,-1 0-1,1 0 1,0 0 0,0 0-1,0 0 1,0 0 0,0-1-1,0 1 1,3 2 0,-4-4-27,1 0 0,0 0 0,-1 0 0,1 0 0,0-1 0,-1 1 0,1 0 0,-1 0 0,1-1 0,0 1 0,-1 0 0,1-1 0,-1 1 0,1 0 0,-1-1 0,1 1 0,-1-1 0,1 1 0,-1-1 0,1 1 0,-1-1 1,0 0-1,1 1 0,-1-1 0,0 1 0,1-1 0,-1 0 0,0 1 0,0-1 0,0 0 0,0 0 0,7-24-1795,-4-8-2785,-3-6-4766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4.362"/>
    </inkml:context>
    <inkml:brush xml:id="br0">
      <inkml:brushProperty name="width" value="0.025" units="cm"/>
      <inkml:brushProperty name="height" value="0.025" units="cm"/>
    </inkml:brush>
  </inkml:definitions>
  <inkml:trace contextRef="#ctx0" brushRef="#br0">1 1 6022,'0'0'8931,"5"8"-8371,0 4-354,0 1-1,0 0 1,-2 0-1,1 0 1,-2 1 0,0-1-1,0 1 1,-1 0-1,-1 20 1,-2 38 585,0-41-506,1 0 1,1 0-1,2-1 1,1 1-1,13 55 0,-16-84-334,1 0 0,-1 0-1,1 0 1,-1 0 0,1 0 0,0 0-1,0 0 1,0 0 0,0 0-1,0 0 1,0 0 0,0-1 0,0 1-1,1-1 1,-1 1 0,1-1-1,-1 1 1,1-1 0,0 0-1,-1 0 1,1 1 0,0-1 0,0-1-1,0 1 1,0 0 0,0 0-1,0-1 1,0 1 0,2-1 0,-3 0-84,-1 0 0,1 0 1,-1 0-1,0 0 1,1 0-1,-1 0 1,1-1-1,-1 1 1,0 0-1,1 0 0,-1-1 1,1 1-1,-1 0 1,0-1-1,1 1 1,-1 0-1,0-1 1,1 1-1,-1 0 0,0-1 1,0 1-1,0-1 1,1 1-1,-1-1 1,0 1-1,0 0 1,0-1-1,0 1 0,0-1 1,0 1-1,0-1 1,0 1-1,0-1 1,0 1-1,0-1 1,0 1-1,0-1 0,0 1 1,0-2-410,0-16-5582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5.116"/>
    </inkml:context>
    <inkml:brush xml:id="br0">
      <inkml:brushProperty name="width" value="0.025" units="cm"/>
      <inkml:brushProperty name="height" value="0.025" units="cm"/>
    </inkml:brush>
  </inkml:definitions>
  <inkml:trace contextRef="#ctx0" brushRef="#br0">1 232 6118,'0'0'3571,"13"-4"-2541,413-89 4260,-289 70-4649,172-8 0,517 39-305,-237 4-277,-78-23 861,32-1 674,248-22-1423,-747 32-130,-28 2-7,0-1 1,29-5-1,-44 5-472,-1 0-1,0 0 0,0-1 0,0 1 0,0 0 1,0 0-1,0 0 0,0 0 0,-1 0 0,1 0 0,0 0 1,-1 0-1,1 0 0,0 0 0,-1 0 0,1 0 1,-1 0-1,0 0 0,0-1 0,-7-10-7168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5.744"/>
    </inkml:context>
    <inkml:brush xml:id="br0">
      <inkml:brushProperty name="width" value="0.025" units="cm"/>
      <inkml:brushProperty name="height" value="0.025" units="cm"/>
    </inkml:brush>
  </inkml:definitions>
  <inkml:trace contextRef="#ctx0" brushRef="#br0">0 0 11339,'0'0'8776,"14"3"-8344,55 9-83,-2 3-1,1 4 0,68 28 1,-132-45-350,1 0-1,-1 0 1,0 0 0,0 1-1,0 0 1,0 0 0,0 0 0,-1 0-1,1 1 1,-1-1 0,0 1 0,0 0-1,4 7 1,-6-8 9,0 0-1,-1-1 1,1 1 0,-1 0-1,1-1 1,-1 1 0,0 0-1,0-1 1,0 1 0,0 0-1,-1 0 1,1-1 0,-1 1-1,1 0 1,-1-1 0,0 1-1,0-1 1,0 1 0,-1-1-1,1 0 1,-1 1 0,1-1-1,-1 0 1,0 0 0,-3 4-1,-30 26-183,-2-1 0,0-1 0,-3-2 0,-75 40-1,85-54-2727,8-10-2749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0.412"/>
    </inkml:context>
    <inkml:brush xml:id="br0">
      <inkml:brushProperty name="width" value="0.025" units="cm"/>
      <inkml:brushProperty name="height" value="0.025" units="cm"/>
    </inkml:brush>
  </inkml:definitions>
  <inkml:trace contextRef="#ctx0" brushRef="#br0">1 0 7015,'0'0'13484,"48"13"-12331,-18-13-576,-1 0-289,1 2-160,-1 0-96,3 2 0,-7 1-32,2-1-480,-9 2-1314,1-1-1697,-12-1-1826</inkml:trace>
  <inkml:trace contextRef="#ctx0" brushRef="#br0" timeOffset="1">81 137 11627,'0'0'9385,"70"15"-9001,-33-15-288,-1-5-96,3-1-352,4 0-1986,-2-2-3203,-2-1-1730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8.173"/>
    </inkml:context>
    <inkml:brush xml:id="br0">
      <inkml:brushProperty name="width" value="0.025" units="cm"/>
      <inkml:brushProperty name="height" value="0.025" units="cm"/>
    </inkml:brush>
  </inkml:definitions>
  <inkml:trace contextRef="#ctx0" brushRef="#br0">1 1 18385,'0'0'4581,"39"50"-4069,-19-27-224,1 1-191,2-1-65,6-4 0,-2-6 0,5-1-289,-2-10-1120,4-2-737,-2-10-769,-1-11-3523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6.061"/>
    </inkml:context>
    <inkml:brush xml:id="br0">
      <inkml:brushProperty name="width" value="0.025" units="cm"/>
      <inkml:brushProperty name="height" value="0.025" units="cm"/>
    </inkml:brush>
  </inkml:definitions>
  <inkml:trace contextRef="#ctx0" brushRef="#br0">17 94 3203,'0'0'4490,"5"-9"-1373,-4 5-2967,23-43 2538,-23 45-2503,0 0-1,0-1 0,1 1 0,-1 0 1,1 0-1,-1 0 0,1 0 1,0 0-1,0 0 0,0 1 0,0-1 1,0 1-1,0-1 0,1 1 0,-1 0 1,0 0-1,1 0 0,-1 0 0,4-1 1,-6 2-172,1 1 0,0-1 0,-1 0 1,1 0-1,-1 1 0,1-1 0,-1 0 0,1 1 0,-1-1 1,1 1-1,-1-1 0,1 1 0,-1-1 0,0 1 1,1-1-1,-1 1 0,0-1 0,1 1 0,-1-1 1,0 1-1,0 0 0,1-1 0,-1 1 0,0-1 1,0 1-1,0 0 0,0-1 0,0 1 0,0 0 1,0-1-1,0 2 0,0 27 551,-1-21-296,-17 391 4650,-1-23-3659,21-56-817,-1 100 231,-6-354-356,-21 104-1,14-110-1440,3 0 1,-1 73-1,10-131 374,0 3-653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6.955"/>
    </inkml:context>
    <inkml:brush xml:id="br0">
      <inkml:brushProperty name="width" value="0.025" units="cm"/>
      <inkml:brushProperty name="height" value="0.025" units="cm"/>
    </inkml:brush>
  </inkml:definitions>
  <inkml:trace contextRef="#ctx0" brushRef="#br0">40 78 2434,'0'0'4031,"-3"-8"-2921,-10-36 825,11 19 7656,2 38-8572,-16 260 1651,14-152-1667,-1-46-127,14 148-1,-10-215-752,0 1 0,0-1 0,1 0-1,1 1 1,-1-1 0,1 0 0,1-1-1,7 15 1,-10-22-136,-1 0 0,1 0 0,-1 0 0,1 0 0,-1 0-1,1 0 1,-1 0 0,1 0 0,-1 0 0,1 0 0,-1 0 0,1 0 0,-1-1-1,1 1 1,-1 0 0,1 0 0,-1-1 0,1 1 0,-1 0 0,0 0 0,1-1-1,-1 1 1,1 0 0,-1-1 0,0 1 0,1-1 0,-1 1 0,0-1-1,0 1 1,1 0 0,-1-1 0,0 1 0,0-1 0,0 1 0,1-1 0,-1 1-1,0-1 1,0 1 0,0-1 0,0 0 0,0 1 0,0-1 0,4-25-5306,-4 11-617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7.957"/>
    </inkml:context>
    <inkml:brush xml:id="br0">
      <inkml:brushProperty name="width" value="0.025" units="cm"/>
      <inkml:brushProperty name="height" value="0.025" units="cm"/>
    </inkml:brush>
  </inkml:definitions>
  <inkml:trace contextRef="#ctx0" brushRef="#br0">1 102 7143,'0'0'7532,"15"1"-6517,50 0-27,0-3 1,125-20 0,-73 7-405,891-48 248,-46 99 506,-89-1-12,-312-58-968,89 8-353,-618 18 50,-25-2 92,0 0 0,0 0-1,0-1 1,0 0-1,0 0 1,-1 0-1,11-3 1,-16 2-477,-1 0-1,1 0 1,-1 0-1,1 0 1,-1 0 0,0 0-1,0 0 1,1 0-1,-1-1 1,0 1 0,0 0-1,0 0 1,0 0-1,0 0 1,0 0-1,-1-3 1,1 1-2130,0-10-7288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8.335"/>
    </inkml:context>
    <inkml:brush xml:id="br0">
      <inkml:brushProperty name="width" value="0.025" units="cm"/>
      <inkml:brushProperty name="height" value="0.025" units="cm"/>
    </inkml:brush>
  </inkml:definitions>
  <inkml:trace contextRef="#ctx0" brushRef="#br0">1 6 3972,'0'0'12534,"8"-1"-12043,13-1 224,0 0 0,-1 2 0,1 0 0,29 5 0,-23-1-588,-1 1-1,0 2 1,0 0 0,0 2-1,47 22 1,-71-30-109,0 0 0,0 0-1,0 0 1,0 1 0,-1-1-1,1 0 1,0 1 0,-1-1 0,1 1-1,-1-1 1,1 1 0,-1 0-1,0 0 1,0 0 0,1-1 0,-1 1-1,-1 0 1,1 0 0,0 1-1,0-1 1,-1 0 0,1 4 0,-1-3 91,0 1 1,-1-1 0,1 1 0,-1-1 0,0 1-1,0-1 1,-1 0 0,1 1 0,-1-1 0,1 0-1,-1 0 1,-4 6 0,-7 7 443,-1-1 0,-1 0 1,-31 24-1,36-30-661,-98 75 579,7-4-5149,84-66-2390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39.139"/>
    </inkml:context>
    <inkml:brush xml:id="br0">
      <inkml:brushProperty name="width" value="0.025" units="cm"/>
      <inkml:brushProperty name="height" value="0.025" units="cm"/>
    </inkml:brush>
  </inkml:definitions>
  <inkml:trace contextRef="#ctx0" brushRef="#br0">0 377 11563,'0'0'7773,"7"-7"-6471,306-319 866,-310 322-2172,0 0 1,1 0-1,-1 1 1,1 0 0,0 0-1,0 0 1,0 0-1,0 0 1,0 1-1,1 0 1,-1 0 0,1 0-1,0 0 1,-1 1-1,6-1 1,-4 2-15,0 0-1,0 0 1,0 1-1,0 0 1,0 0 0,-1 1-1,1 0 1,0-1 0,-1 2-1,1-1 1,-1 1-1,6 4 1,10 4-36,99 63 66,-108-65-594,-1 0 0,0 1 0,0 0 0,-1 0 0,-1 1 0,1 0 0,11 21 0,-4 2-4164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1.580"/>
    </inkml:context>
    <inkml:brush xml:id="br0">
      <inkml:brushProperty name="width" value="0.025" units="cm"/>
      <inkml:brushProperty name="height" value="0.025" units="cm"/>
    </inkml:brush>
  </inkml:definitions>
  <inkml:trace contextRef="#ctx0" brushRef="#br0">0 0 9097,'4'0'7238,"-4"14"-6437,0 10-448,0 7 31,0 7 0,0 3-256,0 1-96,0-5-32,0-4-320,0-7-320,0-7-321,0-8-32,0-7-737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1.907"/>
    </inkml:context>
    <inkml:brush xml:id="br0">
      <inkml:brushProperty name="width" value="0.025" units="cm"/>
      <inkml:brushProperty name="height" value="0.025" units="cm"/>
    </inkml:brush>
  </inkml:definitions>
  <inkml:trace contextRef="#ctx0" brushRef="#br0">0 81 9001,'0'0'8423,"54"-24"-7782,-18 20-289,5-4-255,7 0-97,2-1-1025,-7-4-3203,1-1-801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2.240"/>
    </inkml:context>
    <inkml:brush xml:id="br0">
      <inkml:brushProperty name="width" value="0.025" units="cm"/>
      <inkml:brushProperty name="height" value="0.025" units="cm"/>
    </inkml:brush>
  </inkml:definitions>
  <inkml:trace contextRef="#ctx0" brushRef="#br0">131 1 5093,'0'0'13890,"-4"9"-13714,-109 206-298,111-211-13,-9 25 363,12-21-1442,12-14-2267,9-14 497,-2-5-363</inkml:trace>
  <inkml:trace contextRef="#ctx0" brushRef="#br0" timeOffset="1">163 53 7527,'0'0'11195,"2"-4"-11195,-2 5-1,0-1-1,0 0 1,0 0 0,0 0 0,0 0 0,0 0-1,0 0 1,0 0 0,0 0 0,0 1 0,0-1-1,0 0 1,0 0 0,0 0 0,0 0 0,0 0 0,0 0-1,0 0 1,0 0 0,0 0 0,0 1 0,0-1-1,0 0 1,0 0 0,0 0 0,0 0 0,0 0 0,0 0-1,1 0 1,-1 0 0,0 0 0,0 0 0,0 0-1,0 0 1,0 0 0,0 0 0,0 0 0,0 0-1,0 0 1,1 1 0,-1-1 0,0 0 0,0 0 0,0 0-1,0 0 1,0 0 0,0 0 0,0-1 0,0 1-1,1 0 1,-1 0 0,0 0 0,0 0 0,0 0 0,0 0-1,0 0 1,0 0 0,0 0 0,0 0 0,0 0-1,0 0 1,1 0 0,-1 0 0,0 0 0,0-1-1,3 21 148,1 49 490,4 31-42,6-53-1785,-14-46-47,-6-6-8344,-5-4 1574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2.613"/>
    </inkml:context>
    <inkml:brush xml:id="br0">
      <inkml:brushProperty name="width" value="0.025" units="cm"/>
      <inkml:brushProperty name="height" value="0.025" units="cm"/>
    </inkml:brush>
  </inkml:definitions>
  <inkml:trace contextRef="#ctx0" brushRef="#br0">1 1 9417,'0'0'6182,"62"23"-6214,-38-23 352,2-2-256,-1-4-2018,-3 0-800,-4-3-1058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3.839"/>
    </inkml:context>
    <inkml:brush xml:id="br0">
      <inkml:brushProperty name="width" value="0.025" units="cm"/>
      <inkml:brushProperty name="height" value="0.025" units="cm"/>
    </inkml:brush>
  </inkml:definitions>
  <inkml:trace contextRef="#ctx0" brushRef="#br0">46 25 3011,'38'0'5103,"-36"0"-4615,0 0 0,1-1 0,-1 1 0,0-1 0,0 0 0,0 0 0,0 0 0,1 0 0,-1 0 0,0 0 0,-1 0 0,4-3 0,0-8 6002,-34 30-5001,20-9-1411,1 1 0,-1 0-1,1 0 1,1 1 0,0 0-1,1 0 1,0 1 0,0 0 0,2 0-1,-1 0 1,1 1 0,1-1-1,0 1 1,1 0 0,1 0-1,0 0 1,0 16 0,2-27-63,-1 0 1,1 0 0,-1 0-1,1 0 1,0 0-1,0 0 1,0 0-1,0 0 1,0 0 0,0-1-1,0 1 1,0 0-1,1-1 1,-1 1-1,1-1 1,0 1-1,-1-1 1,1 1 0,0-1-1,0 0 1,-1 0-1,1 0 1,0 0-1,0-1 1,0 1 0,0 0-1,1-1 1,-1 1-1,0-1 1,0 0-1,0 0 1,0 0-1,0 0 1,0 0 0,1 0-1,-1 0 1,0-1-1,4 0 1,-3 0 2,1 1-1,-1-1 1,0 0 0,1 0 0,-1 0 0,0 0-1,0 0 1,1-1 0,-1 0 0,0 1 0,0-1-1,-1 0 1,1-1 0,0 1 0,-1 0-1,1-1 1,-1 1 0,0-1 0,0 0 0,0 0-1,0 0 1,0 0 0,-1 0 0,3-5 0,-4 6 10,1 0 0,-1 0 0,0 0 0,0 0 0,1 0 0,-1 0 0,-1 1 0,1-1 0,0 0 0,0 0 0,-1 0 0,1 0 1,-1 0-1,1 0 0,-1 1 0,0-1 0,0 0 0,0 1 0,0-1 0,0 0 0,0 1 0,0-1 0,0 1 0,-1 0 0,-1-3 1,0 3-9,0-1 1,0 1 0,0 0 0,0 0-1,0 0 1,-1 0 0,1 0-1,0 1 1,0-1 0,0 1 0,-1 0-1,1 0 1,0 0 0,-7 2 0,10-2-25,0 0 1,-1 0 0,1-1-1,0 1 1,-1 0 0,1 0-1,0 1 1,-1-1 0,1 0 0,0 0-1,-1 0 1,1 0 0,0 0-1,-1 0 1,1 0 0,0 0 0,-1 1-1,1-1 1,0 0 0,0 0-1,-1 0 1,1 1 0,0-1-1,0 0 1,-1 0 0,1 1 0,0-1-1,0 0 1,0 1 0,-1-1-1,1 0 1,0 0 0,0 1 0,0-1-1,0 0 1,0 1 0,0-1-1,0 0 1,0 1 0,0-1-1,0 0 1,0 1 0,0-1 0,0 0-1,0 1 1,0-1 0,0 0-1,0 1 1,0-1 0,0 0 0,1 1-1,-1 0 2,1 0 0,-1-1 0,1 1 0,-1 0 1,1-1-1,0 1 0,0 0 0,-1-1 0,1 1 0,0-1 0,0 1 0,-1-1 0,1 0 0,0 1 0,0-1 0,0 0 0,0 1 0,1-1 0,10 0-143,0 0 0,0-1 0,0 0 0,0-1 0,-1 0 0,1-1 0,15-6 0,1 0-649,-27 9 783,-1 0-1,1-1 0,0 1 0,0 0 0,0 0 1,0 0-1,-1 0 0,1-1 0,0 1 0,0 1 0,0-1 1,0 0-1,0 0 0,-1 0 0,1 0 0,0 0 0,0 1 1,0-1-1,-1 0 0,1 1 0,0-1 0,0 1 0,-1-1 1,1 1-1,0-1 0,-1 1 0,1-1 0,0 1 0,-1 0 1,1-1-1,-1 1 0,1 0 0,-1 0 0,0-1 0,1 1 1,-1 0-1,0 0 0,1 0 0,-1-1 0,0 1 0,0 0 1,0 0-1,0 0 0,0 0 0,0-1 0,0 1 0,0 0 1,0 0-1,0 0 0,0 0 0,0 0 0,-1 1 1,-14 64 203,8-37-414,6-14-2001,1-12-150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18.501"/>
    </inkml:context>
    <inkml:brush xml:id="br0">
      <inkml:brushProperty name="width" value="0.025" units="cm"/>
      <inkml:brushProperty name="height" value="0.025" units="cm"/>
    </inkml:brush>
  </inkml:definitions>
  <inkml:trace contextRef="#ctx0" brushRef="#br0">208 0 12588,'0'0'5445,"-66"67"-3235,39-34 0,2 4-768,2-1-738,3 1-191,2 1-321,8-1-128,3-1-64,5 2-64,-2-4-1698,2-4-1697,-1-1-4356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4.214"/>
    </inkml:context>
    <inkml:brush xml:id="br0">
      <inkml:brushProperty name="width" value="0.025" units="cm"/>
      <inkml:brushProperty name="height" value="0.025" units="cm"/>
    </inkml:brush>
  </inkml:definitions>
  <inkml:trace contextRef="#ctx0" brushRef="#br0">151 1 13132,'0'0'7186,"-8"10"-5862,-17 19-720,1 1 0,2 2 1,1 0-1,-25 52 0,46-84-655,-1 1-1,1 0 1,-1-1-1,1 1 0,0-1 1,-1 1-1,1-1 1,0 1-1,0 0 1,-1-1-1,1 1 0,0 0 1,0-1-1,0 1 1,0 0-1,0-1 1,0 1-1,0 0 0,0-1 1,0 1-1,0 0 1,0-1-1,0 1 1,0 0-1,1-1 0,-1 1 1,1 0-1,13-12-2552,21-32-5994,-14 12-600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4.558"/>
    </inkml:context>
    <inkml:brush xml:id="br0">
      <inkml:brushProperty name="width" value="0.025" units="cm"/>
      <inkml:brushProperty name="height" value="0.025" units="cm"/>
    </inkml:brush>
  </inkml:definitions>
  <inkml:trace contextRef="#ctx0" brushRef="#br0">142 1 4388,'0'0'15118,"-16"59"-14381,12-36 352,-1 5-352,5-2-481,0 1-224,0 0 0,0-3-32,0-4 32,5-5-512,-1-5-545,-4-6-609</inkml:trace>
  <inkml:trace contextRef="#ctx0" brushRef="#br0" timeOffset="1">1 181 5061,'0'0'15502,"54"-26"-15470,-26 22-96,-3-4-2018,2-1-2722,-2-4-4453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4.884"/>
    </inkml:context>
    <inkml:brush xml:id="br0">
      <inkml:brushProperty name="width" value="0.025" units="cm"/>
      <inkml:brushProperty name="height" value="0.025" units="cm"/>
    </inkml:brush>
  </inkml:definitions>
  <inkml:trace contextRef="#ctx0" brushRef="#br0">112 1 4324,'0'0'17585,"-3"0"-17393,1 1-189,0-1 1,0 1-1,1 0 1,-1 0-1,0 0 0,1 0 1,-1 0-1,0 0 1,1 0-1,-1 0 1,1 0-1,0 1 0,0-1 1,-1 1-1,1-1 1,0 1-1,0 0 1,0-1-1,0 1 1,1 0-1,-1-1 0,0 1 1,1 0-1,-1 0 1,1 0-1,0 0 1,-1 0-1,1-1 0,0 1 1,0 0-1,0 0 1,1 2-1,-1 0 7,0 0 0,0-1-1,0 1 1,1 0 0,-1-1-1,1 1 1,0 0 0,0-1 0,0 1-1,1-1 1,-1 1 0,1-1 0,0 0-1,0 0 1,0 0 0,0 0-1,5 4 1,10 5 52,-11-8-131,0-1 1,0 1 0,-1 1-1,1-1 1,7 9 0,-12-12 84,-1 0 1,1 0 0,-1 0-1,1 0 1,-1 0-1,1 0 1,-1 0-1,0 0 1,1 0-1,-1 0 1,0 0-1,0 0 1,0 0-1,0 0 1,0 1 0,0-1-1,0 0 1,0 0-1,0 0 1,0 0-1,-1 0 1,1 0-1,0 0 1,-1 0-1,1 0 1,-1 0 0,1 0-1,-1 0 1,1 0-1,-1 0 1,0-1-1,0 1 1,1 0-1,-1 0 1,0-1-1,0 1 1,0 0 0,0-1-1,0 1 1,0-1-1,0 1 1,-1 0-1,-9 5 382,0 0-1,-1 0 0,1-1 1,-15 4-1,21-7-265,-1-1-1,1 1 1,0-1-1,-1 0 1,0 0 0,1-1-1,-1 0 1,1 0-1,-1 0 1,0 0 0,-8-3-1,14 3-203,-1-1 0,1 1 0,0-1 0,-1 1 0,1 0 0,0-1 0,0 1 1,0-1-1,0 1 0,-1-1 0,1 1 0,0-1 0,0 1 0,0-1 0,0 1 0,0-1 0,0 1 0,0-1 0,0 1 0,0-1 0,1 1 0,-1-1 0,0 1 0,0 0 0,0-1 0,0 1 0,1-1 0,-1 1 0,0-1 0,0 1 0,1 0 0,-1-1 0,0 1 0,1 0 0,-1-1 0,1 1 0,-1 0 1,1-1-1,13-15-4088,5 1-2156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5.415"/>
    </inkml:context>
    <inkml:brush xml:id="br0">
      <inkml:brushProperty name="width" value="0.025" units="cm"/>
      <inkml:brushProperty name="height" value="0.025" units="cm"/>
    </inkml:brush>
  </inkml:definitions>
  <inkml:trace contextRef="#ctx0" brushRef="#br0">124 1 6278,'0'0'17505,"-6"11"-16892,-77 223 1896,71-194-2366,6-24-129,2-1 1,0 1-1,1-1 1,0 1-1,0 18 1,5-35-429,0 1-1,0-1 1,0 0 0,0 1-1,0-1 1,0 0 0,-1 0-1,1 0 1,0 0 0,-1 0-1,1-1 1,2-1 0,19-29-8897,-13 14 556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5.919"/>
    </inkml:context>
    <inkml:brush xml:id="br0">
      <inkml:brushProperty name="width" value="0.025" units="cm"/>
      <inkml:brushProperty name="height" value="0.025" units="cm"/>
    </inkml:brush>
  </inkml:definitions>
  <inkml:trace contextRef="#ctx0" brushRef="#br0">196 0 3683,'0'0'15530,"-1"8"-14249,-5 9-987,0 0 0,-1-1 1,-1 0-1,-1 0 0,0-1 0,-1 0 0,0-1 0,-24 26 1,14-17-128,1 2 0,-21 35 1,32-48-156,-1 2 107,16-20-1190,77-107-10321,-57 77 6198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6.281"/>
    </inkml:context>
    <inkml:brush xml:id="br0">
      <inkml:brushProperty name="width" value="0.025" units="cm"/>
      <inkml:brushProperty name="height" value="0.025" units="cm"/>
    </inkml:brush>
  </inkml:definitions>
  <inkml:trace contextRef="#ctx0" brushRef="#br0">132 1 2883,'0'0'16714,"-2"6"-16132,-8 23-17,2 2 0,2-1 0,0 1 0,2 0 0,0 52 0,4-83-601,0 0 1,1 0-1,-1 0 0,0 0 1,0 0-1,0 0 0,0 0 0,0-1 1,0 1-1,0 0 0,0 0 1,0 0-1,0 0 0,1 0 1,-1 0-1,0 0 0,0 0 1,0 0-1,0 0 0,0 0 1,0 0-1,1 0 0,-1 0 1,0 0-1,0 0 0,0 0 0,0 0 1,0 0-1,0 0 0,1 0 1,-1 0-1,0 0 0,0 0 1,0 0-1,0 0 0,0 0 1,0 0-1,1 0 0,-1 0 1,0 0-1,0 0 0,0 0 1,0 0-1,0 1 0,0-1 0,0 0 1,0 0-1,0 0 0,1 0 1,-1 0-1,0 0 0,0 0 1,0 0-1,0 1 0,0-2-178,1 0-1,-1 0 0,0 0 1,0 0-1,0 0 0,1 0 1,-1 0-1,0 0 1,0 1-1,0-1 0,0 0 1,-1 0-1,1 0 0,0 0 1,0 0-1,0 0 0,-1 0 1,1 0-1,-1 0 0,1 0 1,-27-33-6319,-6 8 5142,-4-5 8418,43 28-4231,26-2-2525,-31 5-204,37-9-1071,-13-1-2818,-3-1-2232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6.643"/>
    </inkml:context>
    <inkml:brush xml:id="br0">
      <inkml:brushProperty name="width" value="0.025" units="cm"/>
      <inkml:brushProperty name="height" value="0.025" units="cm"/>
    </inkml:brush>
  </inkml:definitions>
  <inkml:trace contextRef="#ctx0" brushRef="#br0">22 0 5509,'0'0'13101,"-12"62"-11820,8-40-544,2 1 191,-1 0-543,3-1-257,0-2-64,0-3 0,0-3-737,0-6-864,0-2-545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6.988"/>
    </inkml:context>
    <inkml:brush xml:id="br0">
      <inkml:brushProperty name="width" value="0.025" units="cm"/>
      <inkml:brushProperty name="height" value="0.025" units="cm"/>
    </inkml:brush>
  </inkml:definitions>
  <inkml:trace contextRef="#ctx0" brushRef="#br0">15 8 3171,'0'0'14115,"12"-3"-13576,1 1-449,0 1 1,0 0-1,0 1 0,0 0 1,0 1-1,19 4 0,-25-4 67,1 0 0,-1 1 0,0 0 0,1 1 0,-1 0 0,-1 0 0,1 0 0,0 1 0,-1-1 0,1 2 0,-1-1 0,0 1 0,-1 0 0,1 0 0,4 7 0,-8-10-9,0 1 0,-1 0 0,0-1 0,0 1 0,0 0 0,0 0 1,0-1-1,0 1 0,-1 0 0,1 0 0,-1 0 0,0 0 0,0 0 0,0 0 0,0 0 0,-1 0 0,1 0 0,-1 0 0,0-1 0,1 1 0,-1 0 0,-1 0 0,1-1 0,0 1 0,-1 0 1,1-1-1,-1 1 0,-3 3 0,-5 6 281,-1 0 0,0-1 1,-1 0-1,-13 9 0,14-11-207,0 1-32,1-1-166,-1 0-1,0 0 0,0-1 0,0 0 0,-1-1 0,-1 0 1,1-1-1,-1-1 0,-16 6 0,28-11-145,1 0 1,-1 0-1,1 1 0,0-1 0,-1 0 0,1 0 1,-1 0-1,1 0 0,-1 0 0,1 0 0,-1 0 0,1 0 1,0 0-1,-1 0 0,1 0 0,-1 0 0,1 0 1,-1 0-1,1 0 0,0-1 0,-1 1 0,1 0 1,-1 0-1,1 0 0,0-1 0,-1 1 0,1 0 0,0 0 1,-1-1-1,1 1 0,0 0 0,-1-1 0,1 1 1,0 0-1,0-1 0,-1 1 0,1-1 0,0 1 1,0 0-1,0-1 0,0 1 0,0-1 0,-1 0 0,0-21-6812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8.777"/>
    </inkml:context>
    <inkml:brush xml:id="br0">
      <inkml:brushProperty name="width" value="0.025" units="cm"/>
      <inkml:brushProperty name="height" value="0.025" units="cm"/>
    </inkml:brush>
  </inkml:definitions>
  <inkml:trace contextRef="#ctx0" brushRef="#br0">86 16 9801,'-1'154'7160,"-10"75"-6408,10-225-928,-6 49 630,-4-31-1356,10-21 784,1-1 0,-1 0-1,1 1 1,-1-1 0,1 0-1,-1 1 1,1-1-1,-1 0 1,0 0 0,1 1-1,-1-1 1,1 0 0,-1 0-1,0 0 1,1 0-1,-1 0 1,0 0 0,1 0-1,-1 0 1,1 0 0,-1 0-1,0 0 1,1 0-1,-1 0 1,0-1 0,1 1-1,-1 0 1,1 0 0,-2-1-1,0-1-209,0-1-1,-1 1 1,1-1 0,0 1-1,1-1 1,-1 1-1,0-1 1,1 0-1,-1 0 1,1 0 0,0 0-1,0 0 1,0 0-1,0-6 1,-8-47-2438,6-44-1322,4 81 4429,0 0-1,1 1 0,6-22 1,-6 31 95,1 0 0,0 0 0,0 0 0,1 1 0,0 0 0,0 0 0,1 0 0,0 0 0,0 0 0,1 1 0,0 0 0,0 0 0,1 1 0,0 0 0,0 0 0,1 1 0,-1-1 0,1 1 1,10-4-1,44-16 1647,-57 23-1910,-1 1 0,0 0 0,1 0 1,-1 0-1,1 0 0,0 1 0,-1 0 0,1 0 1,-1 0-1,1 1 0,-1-1 0,8 3 0,-11-3-145,-1 0-1,1 1 0,-1-1 0,1 0 1,-1 1-1,1-1 0,-1 1 0,1-1 1,-1 1-1,0-1 0,1 1 1,-1-1-1,0 1 0,1-1 0,-1 1 1,0-1-1,1 1 0,-1 0 0,0-1 1,0 1-1,0-1 0,0 1 1,0 0-1,0-1 0,0 1 0,0-1 1,0 1-1,0 0 0,0-1 0,0 1 1,0 0-1,0-1 0,-1 1 1,1-1-1,0 1 0,0-1 0,-1 1 1,1 0-1,-1 0 0,-15 21 900,-1-7-430,0-2 0,-1 0 1,-1-1-1,0-1 0,-24 10 0,-45 28 278,85-47-869,1 0-2385,12-13-2325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49.764"/>
    </inkml:context>
    <inkml:brush xml:id="br0">
      <inkml:brushProperty name="width" value="0.025" units="cm"/>
      <inkml:brushProperty name="height" value="0.025" units="cm"/>
    </inkml:brush>
  </inkml:definitions>
  <inkml:trace contextRef="#ctx0" brushRef="#br0">1 0 9897,'0'0'12743,"5"8"-11729,69 130 374,-72-135-1483,0-1 0,0 0 0,0 1-1,0-1 1,0 0 0,1 0 0,-1 0-1,1 0 1,0 0 0,-1-1 0,1 1 0,0-1-1,0 0 1,0 0 0,0 0 0,0 0-1,0 0 1,0-1 0,0 1 0,0-1-1,0 0 1,1 0 0,-1 0 0,0-1-1,0 1 1,0 0 0,0-1 0,0 0 0,0 0-1,4-1 1,6-4-1972,1 0 0,-1-1 0,0 0 0,23-18 0,-7 3-3826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20.251"/>
    </inkml:context>
    <inkml:brush xml:id="br0">
      <inkml:brushProperty name="width" value="0.025" units="cm"/>
      <inkml:brushProperty name="height" value="0.025" units="cm"/>
    </inkml:brush>
  </inkml:definitions>
  <inkml:trace contextRef="#ctx0" brushRef="#br0">0 78 4773,'0'0'6464,"9"4"-5828,11 1-377,0 0 1,0-1 0,1-1-1,0-1 1,-1 0 0,38-4-1,137-19 365,-140 13-615,428-61 130,-461 67-223,-19 1-984,-8 1-270,-12 0 5,-17 0-1587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0.093"/>
    </inkml:context>
    <inkml:brush xml:id="br0">
      <inkml:brushProperty name="width" value="0.025" units="cm"/>
      <inkml:brushProperty name="height" value="0.025" units="cm"/>
    </inkml:brush>
  </inkml:definitions>
  <inkml:trace contextRef="#ctx0" brushRef="#br0">100 1 2723,'0'0'14317,"-16"64"-12203,0-33-929,-2 2-576,0-1-353,2-2-128,5-2-96,6-4-32,5-7-1954,0-8-6149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3.346"/>
    </inkml:context>
    <inkml:brush xml:id="br0">
      <inkml:brushProperty name="width" value="0.025" units="cm"/>
      <inkml:brushProperty name="height" value="0.025" units="cm"/>
    </inkml:brush>
  </inkml:definitions>
  <inkml:trace contextRef="#ctx0" brushRef="#br0">27 1529 3844,'-23'11'12187,"20"-11"-9227,13-8-1681,318-237 2847,-209 149-3437,313-256-70,-68 53 1,-215 190-599,274-151 0,-373 232 20,9-4-58,103-75-1,-160 103-560,-10 7 957,-3 5-2012,6 4-4981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3.754"/>
    </inkml:context>
    <inkml:brush xml:id="br0">
      <inkml:brushProperty name="width" value="0.025" units="cm"/>
      <inkml:brushProperty name="height" value="0.025" units="cm"/>
    </inkml:brush>
  </inkml:definitions>
  <inkml:trace contextRef="#ctx0" brushRef="#br0">157 0 3812,'0'0'20339,"-7"10"-20243,-44 53 39,-44 60 50,92-111-745,16-18-862,17-17-2441,-8-4-867,-2-5-1511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4.116"/>
    </inkml:context>
    <inkml:brush xml:id="br0">
      <inkml:brushProperty name="width" value="0.025" units="cm"/>
      <inkml:brushProperty name="height" value="0.025" units="cm"/>
    </inkml:brush>
  </inkml:definitions>
  <inkml:trace contextRef="#ctx0" brushRef="#br0">61 15 5509,'17'-14'9172,"-27"26"-6781,6-6-2172,1-1 0,0 1 0,0 0 0,0 0 0,1 0 1,0 1-1,0-1 0,0 0 0,1 1 0,0 0 0,1-1 0,-1 1 0,1-1 0,0 1 0,1 0 0,0-1 0,0 1 0,2 6 0,1 4-226,1 0-1,0 0 0,2 0 0,0-1 1,14 24-1,-25-51-8224,3 7 7914,0 0 1,0 1-1,-1-1 1,1 0-1,-1 0 0,0 1 1,-3-6-1,-32-27 1559,-2-3 4794,49 36-2963,30 1-3803,-19 1-905,4-4-2053,1-5-1281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4.474"/>
    </inkml:context>
    <inkml:brush xml:id="br0">
      <inkml:brushProperty name="width" value="0.025" units="cm"/>
      <inkml:brushProperty name="height" value="0.025" units="cm"/>
    </inkml:brush>
  </inkml:definitions>
  <inkml:trace contextRef="#ctx0" brushRef="#br0">177 1 3940,'0'0'18284,"-10"3"-18076,1-1-195,0 1 1,0 0-1,1 1 0,-12 7 1,18-10-4,-1 0 0,1 0 0,1 0-1,-1 1 1,0-1 0,0 1 0,0-1 0,1 1 0,-1-1 0,1 1 0,-1 0 0,1 0-1,0 0 1,-1 0 0,1 0 0,0 0 0,1 0 0,-1 0 0,0 1 0,0-1 0,1 0 0,0 0-1,-1 1 1,1-1 0,0 0 0,0 0 0,0 1 0,0-1 0,0 0 0,2 4 0,-2-5-5,1 0 1,0 0 0,0 0-1,0 0 1,0 0 0,0 0-1,1 0 1,-1 0 0,0 0-1,0-1 1,0 1 0,1-1-1,-1 1 1,0-1 0,1 1-1,-1-1 1,0 0 0,1 0-1,-1 1 1,3-1 0,37 2 136,-27-2-115,-10 1 60,1-1 1,-1 1-1,1 0 0,-1 0 1,0 1-1,0-1 0,0 1 1,0 0-1,0 0 0,6 4 1,-9-5-60,-1 0 1,1-1-1,0 1 1,0 0-1,0 0 1,-1 0-1,1 0 1,-1 0-1,1 0 0,-1 0 1,1 0-1,-1 0 1,1 1-1,-1-1 1,0 0-1,0 0 1,1 0-1,-1 0 1,0 0-1,0 1 1,0-1-1,-1 0 1,1 0-1,0 0 1,0 0-1,0 1 1,-1-1-1,1 0 0,-1 0 1,1 0-1,-1 0 1,1 0-1,-1 0 1,0 0-1,1 0 1,-1 0-1,0 0 1,0-1-1,0 1 1,0 0-1,1 0 1,-1-1-1,0 1 1,-2 0-1,-6 7 49,-1-2 1,0 1-1,0-2 0,0 1 1,0-1-1,-1-1 0,0 0 1,0 0-1,0-1 0,-17 2 1,-3-1-3417,1-3-3328,12-1-5798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5.472"/>
    </inkml:context>
    <inkml:brush xml:id="br0">
      <inkml:brushProperty name="width" value="0.025" units="cm"/>
      <inkml:brushProperty name="height" value="0.025" units="cm"/>
    </inkml:brush>
  </inkml:definitions>
  <inkml:trace contextRef="#ctx0" brushRef="#br0">1 0 2659,'0'0'15764,"9"3"-15033,4 4-444,1 1-1,-2 0 1,1 0 0,-1 1-1,0 1 1,-1 0 0,0 0-1,-1 1 1,18 24 0,325 377 3270,-346-405-3516,156 202 926,-123-152-591,2-1 0,2-3 0,78 73 1,52 4-216,-110-85-50,82 74 1,-44-4 119,-9-9-24,-78-90 5,2-1 1,0 0 0,0-1-1,2 0 1,38 20 0,-33-15-12,-22-16-232,1-1 1,-1 1 0,1-1-1,-1 0 1,1 0 0,0 0-1,0 0 1,-1 0-1,2-1 1,-1 1 0,0-1-1,0 1 1,0-1 0,1-1-1,-1 1 1,4 0 0,-6-1-235,-1-1 0,1 1 1,0-1-1,-1 0 1,1 1-1,0-1 1,-1 0-1,1 1 1,-1-1-1,1 0 0,-1 0 1,1 0-1,-1 0 1,0 1-1,0-1 1,1 0-1,-1 0 1,0 0-1,0 0 0,0 0 1,0 0-1,0 0 1,0 0-1,0 0 1,0 0-1,0-1 1,0-1-1338,0-13-8380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6.241"/>
    </inkml:context>
    <inkml:brush xml:id="br0">
      <inkml:brushProperty name="width" value="0.025" units="cm"/>
      <inkml:brushProperty name="height" value="0.025" units="cm"/>
    </inkml:brush>
  </inkml:definitions>
  <inkml:trace contextRef="#ctx0" brushRef="#br0">172 1 10890,'0'0'16282,"-4"5"-16196,-23 35 75,-40 76 0,30-49-67,29-53-245,-17 31 349,25-43-406,-1 0 1,0 0-1,1 0 0,-1 0 1,1 0-1,0 0 0,-1 0 0,1 0 1,0 0-1,0 0 0,0 0 1,1 2-1,1-4-186,-1 0 0,1 0-1,0 0 1,-1 1 0,1-2 0,0 1 0,-1 0-1,1 0 1,0 0 0,-1-1 0,1 1 0,-1-1-1,1 0 1,-1 1 0,1-1 0,-1 0 0,1 0-1,0-1 1,19-16-3754,-4-5-683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6.572"/>
    </inkml:context>
    <inkml:brush xml:id="br0">
      <inkml:brushProperty name="width" value="0.025" units="cm"/>
      <inkml:brushProperty name="height" value="0.025" units="cm"/>
    </inkml:brush>
  </inkml:definitions>
  <inkml:trace contextRef="#ctx0" brushRef="#br0">0 65 3011,'0'0'7639,"3"-9"-4681,2-1-1723,4-12 44,-6-1 5234,6 65-6433,31 99 714,-31-80-3862,-9-48-5116,-5-12 1532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6.916"/>
    </inkml:context>
    <inkml:brush xml:id="br0">
      <inkml:brushProperty name="width" value="0.025" units="cm"/>
      <inkml:brushProperty name="height" value="0.025" units="cm"/>
    </inkml:brush>
  </inkml:definitions>
  <inkml:trace contextRef="#ctx0" brushRef="#br0">0 206 3491,'0'0'17777,"57"-29"-17809,-24 23-1057,-1-2-1762,2-1-2818,-9-1-2851</inkml:trace>
  <inkml:trace contextRef="#ctx0" brushRef="#br0" timeOffset="1">384 1 3395,'0'0'15727,"-5"51"-15407,-1-21 161,5 3 159,-5 0-415,6-2-129,0-1-64,0-3 32,0-2-32,0-7-416,0-8-930,0-4-1729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29:57.294"/>
    </inkml:context>
    <inkml:brush xml:id="br0">
      <inkml:brushProperty name="width" value="0.025" units="cm"/>
      <inkml:brushProperty name="height" value="0.025" units="cm"/>
    </inkml:brush>
  </inkml:definitions>
  <inkml:trace contextRef="#ctx0" brushRef="#br0">1 62 4420,'0'0'9342,"3"-8"-7794,-2 5-1435,0 0 0,0 0 0,1 0-1,-1 0 1,1 1 0,0-1-1,-1 1 1,1-1 0,0 1-1,1-1 1,-1 1 0,0 0-1,1 0 1,-1 0 0,1 0-1,-1 1 1,1-1 0,0 1-1,0 0 1,0-1 0,0 1-1,0 0 1,0 1 0,0-1-1,0 0 1,0 1 0,4 0-1,-5 0-64,23-2 110,-1 1 1,1 2-1,-1 0 0,39 8 1,-58-8-105,0 0 1,0 0-1,-1 1 1,1-1 0,0 1-1,-1 0 1,0 0-1,1 1 1,-1-1 0,0 1-1,0 0 1,-1 0-1,1 1 1,0-1 0,-1 1-1,0-1 1,0 1-1,0 0 1,0 0 0,-1 0-1,0 1 1,0-1-1,0 1 1,0-1 0,-1 1-1,1 0 1,-1-1-1,0 1 1,0 9-1,0-1 112,-1-1 0,0 0 0,-1 0 0,-1 1 0,0-1 0,0 0 0,-1 0 0,-1 0-1,0-1 1,0 1 0,-9 13 0,9-18 12,0-1 0,-1 1 0,0-1-1,0-1 1,0 1 0,-1-1 0,0 0 0,0 0-1,0-1 1,0 1 0,-1-1 0,0-1 0,0 1-1,0-1 1,0-1 0,0 1 0,-1-1-1,1 0 1,-11 1 0,-54 1 786,37-13-2282,33 9 872,0-1 0,0 0 0,0 0-1,1-1 1,-1 1 0,0 0 0,1-1 0,-1 1-1,1-1 1,0 1 0,-1-1 0,1 1 0,0-1 0,-1-2-1,-3-11-7368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21.211"/>
    </inkml:context>
    <inkml:brush xml:id="br0">
      <inkml:brushProperty name="width" value="0.025" units="cm"/>
      <inkml:brushProperty name="height" value="0.025" units="cm"/>
    </inkml:brush>
  </inkml:definitions>
  <inkml:trace contextRef="#ctx0" brushRef="#br0">74 76 7623,'-9'0'603,"-3"-1"-843,-36-3 3745,43 3-2468,7 0-229,28 0-467,402-18 948,-146-4-3592,-193 13-169,-10-5-1601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08.444"/>
    </inkml:context>
    <inkml:brush xml:id="br0">
      <inkml:brushProperty name="width" value="0.025" units="cm"/>
      <inkml:brushProperty name="height" value="0.025" units="cm"/>
    </inkml:brush>
  </inkml:definitions>
  <inkml:trace contextRef="#ctx0" brushRef="#br0">1 0 5477,'0'0'13976,"12"1"-13095,-1 7-676,0 1 0,-1 0 0,1 1 0,-2 0 0,1 1 0,14 22 0,5 5 74,282 290 663,1 2-737,246 300 1050,-557-628-1241,0 0-7,1 0 1,0 0 0,0 0 0,0 0 0,0 0 0,0 0 0,0 0 0,0-1 0,1 1 0,-1-1 0,1 1 0,-1-1 0,1 0 0,4 1 0,-13-20-11058,-4 5-817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09.564"/>
    </inkml:context>
    <inkml:brush xml:id="br0">
      <inkml:brushProperty name="width" value="0.025" units="cm"/>
      <inkml:brushProperty name="height" value="0.025" units="cm"/>
    </inkml:brush>
  </inkml:definitions>
  <inkml:trace contextRef="#ctx0" brushRef="#br0">88 1 7751,'0'0'10939,"-2"9"-9914,-31 85 635,-6 13-150,36-94-1506,-1 0 0,2 0 0,0 0 0,1 0-1,0 0 1,1 16 0,0-28-110,0-1 0,0 0-1,0 1 1,0-1 0,0 0 0,0 1-1,0-1 1,0 0 0,0 1-1,0-1 1,0 0 0,0 1-1,0-1 1,0 0 0,0 1 0,0-1-1,1 0 1,-1 0 0,0 1-1,0-1 1,0 0 0,1 1 0,-1-1-1,0 0 1,0 0 0,1 1-1,-1-1 1,0 0 0,0 0-1,1 0 1,-1 0 0,0 1 0,1-1-1,-1 0 1,0 0 0,1 0-1,-1 0 1,0 0 0,1 0 0,-1 0-1,0 0 1,1 0 0,-1 0-1,0 0 1,1 0 0,-1 0-1,0 0 1,1 0 0,-1 0 0,0 0-1,1 0 1,-1-1 0,0 1-1,1 0 1,-1 0 0,0 0-1,0-1 1,1 1 0,14-17-5933,-4-7 466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09.908"/>
    </inkml:context>
    <inkml:brush xml:id="br0">
      <inkml:brushProperty name="width" value="0.025" units="cm"/>
      <inkml:brushProperty name="height" value="0.025" units="cm"/>
    </inkml:brush>
  </inkml:definitions>
  <inkml:trace contextRef="#ctx0" brushRef="#br0">1 0 10666,'0'0'8953,"4"10"-8724,84 195 33,-84-182-5643,-4-16 453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0.236"/>
    </inkml:context>
    <inkml:brush xml:id="br0">
      <inkml:brushProperty name="width" value="0.025" units="cm"/>
      <inkml:brushProperty name="height" value="0.025" units="cm"/>
    </inkml:brush>
  </inkml:definitions>
  <inkml:trace contextRef="#ctx0" brushRef="#br0">1 269 13965,'0'0'5413,"58"-28"-5028,-31 16-321,-2-5-1570,-3 2-2401,-4 0-4870</inkml:trace>
  <inkml:trace contextRef="#ctx0" brushRef="#br0" timeOffset="1">350 0 15695,'0'0'5477,"0"62"-5349,8-41-96,-1 3-32,3 0-64,-1-1-256,-5-4-641,1 1-769,-5-5-1249,0-4-288,-5-5-1217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0.616"/>
    </inkml:context>
    <inkml:brush xml:id="br0">
      <inkml:brushProperty name="width" value="0.025" units="cm"/>
      <inkml:brushProperty name="height" value="0.025" units="cm"/>
    </inkml:brush>
  </inkml:definitions>
  <inkml:trace contextRef="#ctx0" brushRef="#br0">0 106 9769,'0'0'4666,"3"-9"-2536,-2 3-1936,1 1 0,0 0 0,0 0 0,0 0 0,0 0 0,1 0 0,0 1 0,0-1 0,0 1 0,0 0 0,1 0 0,0 0 0,0 0 0,0 0 0,0 1 0,1 0 1,-1 0-1,1 0 0,0 1 0,-1-1 0,1 1 0,1 0 0,-1 0 0,0 1 0,7-2 0,-7 3-152,1-1 0,-1 1-1,0 0 1,1 0 0,-1 1 0,0 0 0,1 0 0,-1 0 0,0 0 0,0 1 0,0 0 0,0 0-1,0 0 1,0 1 0,6 4 0,-9-6 30,0 1 0,0 0 0,0 0 0,0 1 0,0-1 0,-1 0 0,1 0 0,-1 1 0,0-1 0,1 1 0,-1-1 0,0 1 0,0 0 0,-1-1 0,1 1 0,-1 0 0,1 0 0,-1-1 0,0 1 0,0 0 0,0 0 0,0 0 0,0-1-1,-1 1 1,0 0 0,1 0 0,-1-1 0,0 1 0,0 0 0,0-1 0,-3 5 0,-3 4 49,-1 1 0,0-1 0,-1 0 0,0-1 0,-1 0 0,0 0 0,-1-1 0,1-1 0,-2 0 0,1 0 0,-19 8 0,29-15-1082,4-8-6989,-2 5 6435,7-9-4837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0.993"/>
    </inkml:context>
    <inkml:brush xml:id="br0">
      <inkml:brushProperty name="width" value="0.025" units="cm"/>
      <inkml:brushProperty name="height" value="0.025" units="cm"/>
    </inkml:brush>
  </inkml:definitions>
  <inkml:trace contextRef="#ctx0" brushRef="#br0">0 0 897,'0'0'22101,"13"67"-21813,-6-31-192,-2-1-64,4-4 64,0-3-128,-4-6-1153,-1-9-2146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1.584"/>
    </inkml:context>
    <inkml:brush xml:id="br0">
      <inkml:brushProperty name="width" value="0.025" units="cm"/>
      <inkml:brushProperty name="height" value="0.025" units="cm"/>
    </inkml:brush>
  </inkml:definitions>
  <inkml:trace contextRef="#ctx0" brushRef="#br0">3 1 4484,'0'0'16912,"-2"49"-16239,2-20-257,0 8-288,0 7-64,0 2-32,0 3-128,2 4-929,-2-2-1441,0-3-2338,0-1-3556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1.943"/>
    </inkml:context>
    <inkml:brush xml:id="br0">
      <inkml:brushProperty name="width" value="0.025" units="cm"/>
      <inkml:brushProperty name="height" value="0.025" units="cm"/>
    </inkml:brush>
  </inkml:definitions>
  <inkml:trace contextRef="#ctx0" brushRef="#br0">20 0 5477,'-1'11'4212,"1"-8"-3891,-5 56 2638,-8 205-132,15-267-1929,5-3-1387,-4 13-75,-3 42-3034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2.316"/>
    </inkml:context>
    <inkml:brush xml:id="br0">
      <inkml:brushProperty name="width" value="0.025" units="cm"/>
      <inkml:brushProperty name="height" value="0.025" units="cm"/>
    </inkml:brush>
  </inkml:definitions>
  <inkml:trace contextRef="#ctx0" brushRef="#br0">26 0 16207,'0'0'6086,"-18"66"-4773,16-40-416,-1 0-577,1 5-255,2 2-162,0 2-1280,0 3-1570,0-1-2626,0 1-3427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2.675"/>
    </inkml:context>
    <inkml:brush xml:id="br0">
      <inkml:brushProperty name="width" value="0.025" units="cm"/>
      <inkml:brushProperty name="height" value="0.025" units="cm"/>
    </inkml:brush>
  </inkml:definitions>
  <inkml:trace contextRef="#ctx0" brushRef="#br0">45 0 7783,'-5'13'4575,"-4"17"-3143,0 0 0,2 0 0,1 1-1,-3 57 1,14-30-2961,14 27-5056,-3-15 2810,-9-22 4640,-3 49 354,-4-64 137,1-1-1,2 1 1,10 47-1,-5-37 516,-2 0 0,1 55-1,-6-51-8389,-1-73-4441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6.017"/>
    </inkml:context>
    <inkml:brush xml:id="br0">
      <inkml:brushProperty name="width" value="0.025" units="cm"/>
      <inkml:brushProperty name="height" value="0.025" units="cm"/>
    </inkml:brush>
  </inkml:definitions>
  <inkml:trace contextRef="#ctx0" brushRef="#br0">107 3401 4004,'0'0'4591,"-8"3"-3550,-90 22 3454,98-25-4465,1 0 1,-1 0 0,0 0-1,1 0 1,-1 0-1,1 0 1,-1 0 0,0 0-1,1 0 1,-1 0-1,0 0 1,1 1 0,-1-1-1,0 0 1,1 0-1,-1 0 1,0 0 0,1 1-1,-1-1 1,0 0 0,1 0-1,-1 1 1,0-1-1,0 0 1,1 0 0,-1 1-1,0-1 1,0 0-1,0 1 1,1-1 0,-1 0-1,0 1 1,0-1 0,0 0-1,0 1 1,0-1-1,0 0 1,0 1 0,0-1-1,0 1 1,0-1-1,0 0 1,0 1 0,0-1-1,0 0 1,0 1-1,0-1 1,0 1 0,0-1-1,-1 0 1,1 1 0,0-1-1,0 0 1,0 0-1,-1 1 1,1-1 0,0 0-1,0 1 1,-1-1-1,1 0 1,0 0 0,0 1-1,-1-1 1,10-3 175,0-1-1,0 0 1,0-1 0,-1 0 0,0 0 0,0-1-1,0 0 1,-1 0 0,8-7 0,14-12-129,155-134 57,-2 2-81,309-236 337,-42 19-305,367-291-42,-293 252-11,58-49-21,-269 235 3,-55 41 25,-128 94-66,239-127 1,-354 211 148,-3 2-532,-8 5-2724,-12 1-598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3.730"/>
    </inkml:context>
    <inkml:brush xml:id="br0">
      <inkml:brushProperty name="width" value="0.025" units="cm"/>
      <inkml:brushProperty name="height" value="0.025" units="cm"/>
    </inkml:brush>
  </inkml:definitions>
  <inkml:trace contextRef="#ctx0" brushRef="#br0">18 1 12780,'0'0'8776,"-5"9"-8012,3-2-639,0-1 0,0 1 0,0 0 1,0 0-1,1-1 0,1 1 0,-1 0 1,1 0-1,1 11 0,-1-15-118,0 0 1,1 0-1,-1-1 0,1 1 1,0 0-1,0 0 0,0 0 0,0-1 1,0 1-1,1-1 0,-1 1 1,1-1-1,0 1 0,0-1 1,0 0-1,0 0 0,0 0 1,0 0-1,0 0 0,1 0 0,-1-1 1,1 1-1,-1-1 0,1 1 1,0-1-1,-1 0 0,1 0 1,0-1-1,0 1 0,4 0 1,-4 0-330,1-1 0,0 1 0,0-1 0,-1 0 0,1 0 1,0-1-1,0 1 0,-1-1 0,1 0 0,0 0 0,-1 0 1,1 0-1,-1-1 0,4-1 0,1-3-1409,0 1 0,-1-1-1,0 0 1,8-9 0,-7 7 384,-13 23 8094,1 1-5182,-33 65 2394,-6 13-3513,38-80-565,2-1-1243,-1-8-2480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4.331"/>
    </inkml:context>
    <inkml:brush xml:id="br0">
      <inkml:brushProperty name="width" value="0.025" units="cm"/>
      <inkml:brushProperty name="height" value="0.025" units="cm"/>
    </inkml:brush>
  </inkml:definitions>
  <inkml:trace contextRef="#ctx0" brushRef="#br0">100 0 12300,'0'0'9112,"0"9"-8893,-3 8 100,0-1-1,-1 1 1,-1-1-1,-1 0 1,0 0-1,-1 0 1,-1-1-1,-16 24 1,15-23 32,-15 21 24,24-80-3525,5 15 1948,-1 14 1007,-2-1 1,0 1-1,0-16 1,-2 30 407,18 36 113,-12-27-233,-2-3-20,-1 0 0,1 0 0,-1 1 0,0-1-1,-1 0 1,0 1 0,0 0 0,0-1 0,1 14 0,-3-19 66,-2-3-96,-1 1-1,1-1 1,-1 0 0,1 1 0,0-1 0,0 0 0,0 0-1,0 0 1,0-1 0,1 1 0,-1 0 0,1-1 0,-1 1-1,1-1 1,0 0 0,0 1 0,-1-4 0,-8-14 83,-3 1 161,13 19-288,0 0 1,-1 0 0,1 0-1,0 0 1,0 0 0,0 0-1,0 0 1,0 0 0,0 0-1,0-1 1,0 1 0,0 0-1,0 0 1,0 0 0,0 0-1,0 0 1,0 0 0,0 0-1,0-1 1,0 1 0,0 0-1,0 0 1,0 0 0,0 0-1,0 0 1,0 0 0,0 0-1,0-1 1,0 1 0,0 0-1,0 0 1,0 0 0,0 0-1,0 0 1,0 0 0,0 0-1,0 0 1,0-1 0,1 1-1,-1 0 1,0 0 0,0 0-1,0 0 1,0 0 0,0 0-1,0 0 1,0 0 0,0 0-1,1 0 1,-1 0 0,0 0-1,0 0 1,0 0 0,0 0-1,0 0 1,0 0 0,0 0-1,1 0 1,-1 0 0,0 0-1,0 0 1,32 15-1166,-4 0-967,27 4-6963,-27-13-529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4.913"/>
    </inkml:context>
    <inkml:brush xml:id="br0">
      <inkml:brushProperty name="width" value="0.025" units="cm"/>
      <inkml:brushProperty name="height" value="0.025" units="cm"/>
    </inkml:brush>
  </inkml:definitions>
  <inkml:trace contextRef="#ctx0" brushRef="#br0">68 0 4292,'0'0'9107,"-8"3"-7708,4-1-1157,1 0 0,-1-1 0,0 1-1,1 0 1,-1 1 0,1-1 0,-6 6 0,6-5 359,1 1 1,-1 0-1,1 0 0,-1 0 1,1 0-1,0 0 1,1 0-1,-1 1 0,-1 5 1,3-9-559,0-1 1,-1 1-1,1 0 0,0-1 1,-1 1-1,1 0 0,0 0 1,0 0-1,0-1 0,0 1 1,0 0-1,0 0 0,0-1 1,0 1-1,0 0 0,0 0 1,0 0-1,0-1 0,1 1 1,-1 0-1,0-1 0,1 1 1,-1 0-1,0 0 0,1-1 1,-1 1-1,1-1 0,-1 1 0,1 0 1,-1-1-1,1 1 0,0-1 1,-1 1-1,1-1 0,0 1 1,-1-1-1,1 0 0,1 1 1,34 0 1494,-22-2-1376,-8 0-174,0 0 0,0 0 0,1 0 0,-1-1 0,0 0 1,0 0-1,-1-1 0,8-3 0,-14 40 610,-4-18-418,0 0 1,-1 0 0,-1 0-1,-10 16 1,9-18-88,2 0-1,-1 0 1,1 0 0,-7 31-1,13-42-4373,1-7-2194,3-9-129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5.522"/>
    </inkml:context>
    <inkml:brush xml:id="br0">
      <inkml:brushProperty name="width" value="0.025" units="cm"/>
      <inkml:brushProperty name="height" value="0.025" units="cm"/>
    </inkml:brush>
  </inkml:definitions>
  <inkml:trace contextRef="#ctx0" brushRef="#br0">122 1 12780,'0'0'9903,"1"8"-9364,-1-1-456,0 0 0,-1-1 0,1 1 0,-1 0-1,-1 0 1,1-1 0,-1 1 0,-4 8 0,-29 60 768,29-64-804,-9 20-227,15-30-766,9-17-378,5-10-735,-2 4 998,-1-1 0,10-30 0,-33 123 5261,9-42-3137,1-19-706,-8 34 851,10-42-1209,0-1 0,0 1 0,-1-1 0,1 1 0,0-1 1,-1 1-1,1-1 0,0 1 0,-1-1 0,1 0 0,0 1 0,-1-1 0,1 0 0,-1 1 0,1-1 0,-1 0 0,1 0 0,-1 1 0,1-1 0,-1 0 0,1 0 0,-1 0 0,1 0 0,-1 0 0,-1 0 0,1 0-53,0 0 0,-1-1 0,1 0 0,0 1 1,-1-1-1,1 0 0,0 1 0,0-1 0,0 0 0,0 0 0,0 0 0,0 0 0,0 0 0,-2-3 1,-4-3 101,0-1 1,1-1-1,0 1 1,1-1-1,0 0 1,0 0-1,0-1 1,2 0-1,-1 1 0,1-1 1,-3-20-1,40 29 203,2 7-2306,24 1-5648,-44-7 282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5.881"/>
    </inkml:context>
    <inkml:brush xml:id="br0">
      <inkml:brushProperty name="width" value="0.025" units="cm"/>
      <inkml:brushProperty name="height" value="0.025" units="cm"/>
    </inkml:brush>
  </inkml:definitions>
  <inkml:trace contextRef="#ctx0" brushRef="#br0">2 0 7399,'0'0'14702,"0"48"-13645,0-28-416,0 0-225,0 0-96,0-1-224,0-2-320,0-2-1730,-2-4-2274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8.618"/>
    </inkml:context>
    <inkml:brush xml:id="br0">
      <inkml:brushProperty name="width" value="0.025" units="cm"/>
      <inkml:brushProperty name="height" value="0.025" units="cm"/>
    </inkml:brush>
  </inkml:definitions>
  <inkml:trace contextRef="#ctx0" brushRef="#br0">109 91 1217,'0'0'8136,"6"-8"-6652,1-2-951,22-31 2487,-14 10 3565,-19 42-6313,-1-1 1,-1 1 0,0-1 0,0-1 0,-1 1 0,0-1 0,-1 0 0,-9 8 0,-75 63-1491,86-77-495,5-17-14655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8.982"/>
    </inkml:context>
    <inkml:brush xml:id="br0">
      <inkml:brushProperty name="width" value="0.025" units="cm"/>
      <inkml:brushProperty name="height" value="0.025" units="cm"/>
    </inkml:brush>
  </inkml:definitions>
  <inkml:trace contextRef="#ctx0" brushRef="#br0">14 1 12492,'0'0'5578,"-1"9"-4446,-2 16-425,-6 83 144,9-94-857,0 0 0,1-1 0,0 1 0,1-1 0,7 26 0,-7-35-148,-1-1-1285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9.325"/>
    </inkml:context>
    <inkml:brush xml:id="br0">
      <inkml:brushProperty name="width" value="0.025" units="cm"/>
      <inkml:brushProperty name="height" value="0.025" units="cm"/>
    </inkml:brush>
  </inkml:definitions>
  <inkml:trace contextRef="#ctx0" brushRef="#br0">1 56 13773,'0'0'9065,"70"-21"-8201,-40 12-639,0 1-161,-3 4-64,-4 1 0,-1 0-64,-8 3-577,0 0-448,-1 0-641,-3 0-1024,-2-1-1218,0-6-1825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19.703"/>
    </inkml:context>
    <inkml:brush xml:id="br0">
      <inkml:brushProperty name="width" value="0.025" units="cm"/>
      <inkml:brushProperty name="height" value="0.025" units="cm"/>
    </inkml:brush>
  </inkml:definitions>
  <inkml:trace contextRef="#ctx0" brushRef="#br0">0 1 13837,'0'0'8969,"4"8"-8398,-1 0-506,0-1 1,0 0 0,1 0-1,1 0 1,-1-1-1,1 1 1,0-1-1,7 7 1,-10-11-164,1-1-1,-1 1 0,1 0 1,-1 0-1,1-1 1,0 1-1,-1-1 1,1 0-1,0 0 1,0 0-1,0 0 1,3 0-1,-3-1-206,0 0 0,0 0 0,0 0-1,0-1 1,-1 1 0,1-1 0,0 1 0,0-1 0,-1 0-1,1 0 1,0-1 0,-1 1 0,1 0 0,-1-1 0,4-2 0,9-11-5324,-1-2 4462,3-1 5198,-17 19-3805,0 1 0,1-1 0,-1 0 0,0 0 0,0 1 0,0-1 0,1 0 0,-1 0 0,-1 1-1,1-1 1,0 0 0,0 1 0,0-1 0,-1 0 0,1 0 0,0 0 0,-1 1 0,1-1 0,-1 0 0,-1 1 0,-65 215 3756,64-186-4046,5-20-2791,7-18-5351,-3-6-111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20.476"/>
    </inkml:context>
    <inkml:brush xml:id="br0">
      <inkml:brushProperty name="width" value="0.025" units="cm"/>
      <inkml:brushProperty name="height" value="0.025" units="cm"/>
    </inkml:brush>
  </inkml:definitions>
  <inkml:trace contextRef="#ctx0" brushRef="#br0">127 0 11435,'0'0'12678,"-6"9"-12603,-1 1-139,-106 166-918,120-189-4163,5-6 1649,-3 4 846,5-11-1546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6.728"/>
    </inkml:context>
    <inkml:brush xml:id="br0">
      <inkml:brushProperty name="width" value="0.025" units="cm"/>
      <inkml:brushProperty name="height" value="0.025" units="cm"/>
    </inkml:brush>
  </inkml:definitions>
  <inkml:trace contextRef="#ctx0" brushRef="#br0">0 18 13645,'0'0'2722,"0"1"-1632,0 8 863,0-1-287,6 3-865,1 2-353,5-4-224,5 0-128,6-2 1,7-7-1,0 0-96,4-3-1282,4-13-1408,-8-3-1314,-1-5-1153,-6 1-4036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20.804"/>
    </inkml:context>
    <inkml:brush xml:id="br0">
      <inkml:brushProperty name="width" value="0.025" units="cm"/>
      <inkml:brushProperty name="height" value="0.025" units="cm"/>
    </inkml:brush>
  </inkml:definitions>
  <inkml:trace contextRef="#ctx0" brushRef="#br0">16 2 128,'-16'-2'17104,"16"12"-16335,0 5 128,0 5 32,0 0-545,0 2-224,0-1-64,0 1-96,0-2 32,0-4-288,0-3-801,0-2-320,0-5-833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21.190"/>
    </inkml:context>
    <inkml:brush xml:id="br0">
      <inkml:brushProperty name="width" value="0.025" units="cm"/>
      <inkml:brushProperty name="height" value="0.025" units="cm"/>
    </inkml:brush>
  </inkml:definitions>
  <inkml:trace contextRef="#ctx0" brushRef="#br0">0 130 9385,'0'0'10928,"10"-2"-10784,30-6 163,36-5-4014,-66 10 2191,-1 1 1,1-1 0,-1 0-1,0-1 1,10-6 0,-16 8 1568,0 0 1,-1 0-1,1-1 0,-1 0 1,1 1-1,-1-1 1,0 0-1,0 0 0,-1 0 1,1 0-1,0-1 1,-1 1-1,2-6 0,3-27 8558,-7 36-8569,0 0-1,1 0 1,-1 0-1,0 0 1,1 0-1,-1 0 1,0 0 0,1 0-1,-1 0 1,0 0-1,1 0 1,-1 1 0,0-1-1,1 0 1,-1 0-1,0 1 1,1-1-1,-1 0 1,1 1 0,-1-1-1,1 1 1,-1-1-1,1 0 1,-1 1-1,1-1 1,-1 2 0,-16 14-18,16-14 84,0-2-101,-27 33 869,27-31-843,0-1 0,0 0 0,0 0 0,0 1 0,0-1 0,0 0 0,1 1 0,-1-1 0,0 0 0,1 1 0,-1-1 0,1 1 0,0-1 0,-1 1 0,1 0 0,0-1 0,0 1 0,0-1 0,0 1 0,0-1 0,1 1 0,-1-1 0,0 1 0,1 2 0,2-2-19,0-1 0,0 1 1,0-1-1,0 1 0,1-1 1,-1 0-1,0 0 0,0 0 0,1-1 1,-1 1-1,5-1 0,27 9 55,-34-9-57,0 1 1,0-1-1,0 1 0,0-1 0,0 1 1,0 0-1,0-1 0,0 1 1,0 0-1,0 0 0,0 0 0,0-1 1,-1 1-1,1 0 0,0 0 1,-1 0-1,1 1 0,-1-1 0,1 0 1,-1 0-1,1 0 0,-1 0 1,0 0-1,0 1 0,1-1 0,-1 0 1,0 0-1,0 0 0,0 1 1,0-1-1,0 0 0,-1 0 0,1 0 1,-1 3-1,0-3 58,0 1 0,0-1 1,0 1-1,0 0 0,0-1 0,-1 0 1,1 1-1,0-1 0,-1 0 0,0 0 1,1 0-1,-1 0 0,1 0 0,-1 0 1,0 0-1,0 0 0,0-1 0,1 1 1,-1-1-1,0 1 0,-2-1 0,-2 1-448,-35 1 2799,27-10-4652,14 7 1753,-1 0 1,1 1-1,0-1 1,-1 0 0,1 0-1,0 0 1,0 0-1,0 1 1,0-1-1,0 0 1,0 0 0,0 0-1,0 0 1,0 0-1,0 0 1,0 0-1,0 1 1,1-1 0,0-2-1,3-5-6360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21.538"/>
    </inkml:context>
    <inkml:brush xml:id="br0">
      <inkml:brushProperty name="width" value="0.025" units="cm"/>
      <inkml:brushProperty name="height" value="0.025" units="cm"/>
    </inkml:brush>
  </inkml:definitions>
  <inkml:trace contextRef="#ctx0" brushRef="#br0">72 1 12172,'0'0'6384,"-1"8"-5412,-5 32 265,-21 65 0,15-63-950,-12 76 0,22-92-310,4-13-1781,2-8-5124,2-8 2204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21.910"/>
    </inkml:context>
    <inkml:brush xml:id="br0">
      <inkml:brushProperty name="width" value="0.025" units="cm"/>
      <inkml:brushProperty name="height" value="0.025" units="cm"/>
    </inkml:brush>
  </inkml:definitions>
  <inkml:trace contextRef="#ctx0" brushRef="#br0">137 0 14382,'0'0'5931,"-1"10"-5147,-4 8-731,-1 0 0,0-1 0,-1 0 0,-1 0 0,0-1-1,-2 0 1,1 0 0,-2-1 0,-15 18 0,19-26-154,5-4-29,1 0-1,-2 0 1,1-1 0,0 1-1,0-1 1,-1 0-1,1 0 1,-1 0-1,0 0 1,0 0 0,-4 2-1,13-37-11069,4 7 2440</inkml:trace>
  <inkml:trace contextRef="#ctx0" brushRef="#br0" timeOffset="1">112 16 9001,'0'0'11093,"1"9"-10245,-2 176-218,3-184-2906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22.241"/>
    </inkml:context>
    <inkml:brush xml:id="br0">
      <inkml:brushProperty name="width" value="0.025" units="cm"/>
      <inkml:brushProperty name="height" value="0.025" units="cm"/>
    </inkml:brush>
  </inkml:definitions>
  <inkml:trace contextRef="#ctx0" brushRef="#br0">0 34 10378,'0'0'11178,"52"-10"-10985,-34 6-161,0 1-321,-2-1-1665,-5-1-2498,-4-2-2530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22.572"/>
    </inkml:context>
    <inkml:brush xml:id="br0">
      <inkml:brushProperty name="width" value="0.025" units="cm"/>
      <inkml:brushProperty name="height" value="0.025" units="cm"/>
    </inkml:brush>
  </inkml:definitions>
  <inkml:trace contextRef="#ctx0" brushRef="#br0">145 1 12236,'0'0'8584,"0"68"-8136,0-43-352,-5-3-64,1 1-32,-1-3-128,5-4-833,-6-2-961,6-4-1153,-5-8-800,0-2-1955</inkml:trace>
  <inkml:trace contextRef="#ctx0" brushRef="#br0" timeOffset="1">100 14 5061,'0'0'10858,"9"1"-8813,0 0-1721,1 0 1,-1 1 0,0 0-1,0 0 1,-1 1-1,1 0 1,0 1 0,-1 0-1,0 1 1,0-1-1,10 9 1,-14-10-244,0 0 0,-1 1 0,1-1 1,-1 0-1,0 1 0,0 0 0,-1 0 0,1 0 0,-1 0 0,0 0 0,0 1 1,0-1-1,0 0 0,-1 1 0,0 0 0,0-1 0,0 1 0,0 0 0,-1-1 1,0 1-1,0 0 0,0 0 0,0-1 0,-1 1 0,0 0 0,-2 6 0,0-3 35,-1 0-1,0 0 0,-1-1 0,1 0 0,-1 0 0,0 0 1,-1-1-1,0 0 0,0 0 0,0 0 0,-10 6 0,1-1-26,0-1 0,0 0 0,-1-1-1,-23 9 1,-6-6-218,23-13-2218,21 0 1908,0 1 0,0 0 0,0-1 0,0 1-1,0-1 1,0 0 0,0 1 0,0-1 0,0 0 0,0 1 0,1-1 0,-1 0 0,0 0 0,0 0 0,1 0 0,-2-2 0,-7-19-13574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23.938"/>
    </inkml:context>
    <inkml:brush xml:id="br0">
      <inkml:brushProperty name="width" value="0.025" units="cm"/>
      <inkml:brushProperty name="height" value="0.025" units="cm"/>
    </inkml:brush>
  </inkml:definitions>
  <inkml:trace contextRef="#ctx0" brushRef="#br0">0 1 4676,'0'0'10981,"10"-1"-9475,33 2-41,0 1 1,82 15-1,-8-1-1174,112-1-155,64 8-48,-282-22-92,0 1-1,0 0 1,-1 1-1,13 5 1,-21-8 7,-1 1 0,1 0 0,0-1 0,0 1 0,-1 0 0,1 0 0,0 0 0,-1 0-1,1 0 1,-1 0 0,0 1 0,1-1 0,-1 0 0,0 1 0,0-1 0,1 1 0,-1 0 0,-1-1 0,1 1 0,0 0 0,0-1 0,0 1 0,-1 0 0,1 0-1,-1 0 1,0 0 0,1-1 0,-1 1 0,0 0 0,0 0 0,0 0 0,-1 2 0,0-2 76,0 0 0,0 0 0,0 0 0,0 0 0,-1-1 0,1 1-1,-1 0 1,1-1 0,-1 0 0,0 1 0,1-1 0,-1 0 0,0 0 0,0 1 0,0-2 0,0 1 0,0 0 0,-2 1 0,-48 13 1034,37-11-806,-146 40 2363,-112 37-2676,273-81-8,-10 3-446,2 1 0,-1 0 1,0 0-1,-15 12 0,6 5-7327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3.133"/>
    </inkml:context>
    <inkml:brush xml:id="br0">
      <inkml:brushProperty name="width" value="0.025" units="cm"/>
      <inkml:brushProperty name="height" value="0.025" units="cm"/>
    </inkml:brush>
  </inkml:definitions>
  <inkml:trace contextRef="#ctx0" brushRef="#br0">99 57 4292,'0'0'13330,"-8"-4"-12519,-27-15-432,34 19-369,-1 0-1,0 0 1,1 0-1,-1 0 1,1 0-1,-1 0 1,1 0-1,-1 1 1,1-1-1,-1 1 1,1-1-1,-1 1 1,1-1-1,-1 1 1,1 0-1,0 0 1,0 0-1,-1 0 1,1 0-1,0 0 1,0 0-1,0 0 1,0 0-1,0 0 1,0 1-1,0-1 1,0 0-1,1 1 1,-1-1-1,0 1 1,1-1-1,-1 2 1,-14 46 605,15-49-588,0 1 0,-1 0-1,1-1 1,0 1-1,0-1 1,0 1-1,0 0 1,1-1 0,-1 1-1,0-1 1,0 1-1,0 0 1,0-1-1,1 1 1,-1-1 0,0 1-1,1-1 1,-1 1-1,0-1 1,1 1 0,-1-1-1,0 1 1,1-1-1,-1 1 1,1-1-1,-1 0 1,1 1 0,-1-1-1,1 0 1,0 1-1,22-2 391,-18 0-368,0-1 0,1 0 1,-1 0-1,0 0 0,-1-1 1,9-4-1,-4-1 35,0 0 0,-1-1 1,0 0-1,0 0 0,-1-1 0,-1 0 0,1 0 1,7-19-1,-17 39 127,-1-1 0,2 1 1,-1 0-1,1 0 0,0 12 0,1-20-212,1-1 0,0 1-1,0 0 1,-1 0 0,1 0 0,1 0-1,-1 0 1,0 0 0,0-1-1,1 1 1,-1 0 0,1 0 0,-1 0-1,1-1 1,0 1 0,0 0-1,0-1 1,0 1 0,0 0 0,0-1-1,0 0 1,0 1 0,1-1-1,-1 0 1,1 1 0,-1-1 0,1 0-1,-1 0 1,1 0 0,0 0-1,-1-1 1,1 1 0,0 0-1,0-1 1,-1 1 0,1-1 0,0 1-1,3-1 1,1 0 22,-1-1 0,1 1 0,-1-1 0,0-1 0,1 1 0,-1-1 0,0 0 0,0 0 0,0 0 0,0-1 0,-1 0 0,1 0 0,-1 0 0,1 0 0,-1-1 0,0 1 0,0-1 0,-1 0 0,1-1-1,-1 1 1,0 0 0,0-1 0,0 0 0,-1 0 0,0 0 0,0 0 0,2-7 0,-4 10 387,-3 6-184,-9 16-153,11-18-75,0-1-1,0 1 0,0 0 1,1-1-1,-1 1 1,0 0-1,1 0 1,-1 0-1,1 0 0,-1 0 1,1-1-1,0 1 1,0 0-1,0 0 1,0 0-1,0 0 1,0 0-1,1 0 0,-1 0 1,1 0-1,-1-1 1,2 4-1,-1-5 16,1 1 0,-1 0 0,1-1 0,0 0 0,-1 1 0,1-1 0,-1 0 0,1 0 0,0 1 0,-1-1 0,1-1 0,0 1 0,-1 0 0,1 0 0,-1 0 0,1-1 0,-1 1 0,1-1 0,-1 0-1,1 1 1,-1-1 0,1 0 0,-1 0 0,3-2 0,32-23 84,-27 18-78,-1 0 1,0 0-1,-1 0 1,1-1-1,-2 0 1,7-11-1,-14 26-35,0 0 1,0-1-1,1 1 0,0 0 0,0 0 0,0-1 0,2 7 1,-1 7 101,-1-17-62,0-1-1,0 1 1,0 0 0,0 0 0,0-1 0,0 1 0,1 0 0,-1 0 0,0-1 0,1 1 0,-1-1 0,1 1 0,0 0 0,0-1 0,-1 1 0,1-1 0,0 1 0,0-1 0,1 0 0,-1 1 0,0-1 0,3 2 0,-2-2 17,1 0 0,0 0 0,0 0 0,0-1 0,0 1 1,0-1-1,0 0 0,0 0 0,0 0 0,0 0 1,0 0-1,4-1 0,-2 0-23,-1-1 0,0 1 0,0-1 0,0 1 0,0-1 0,0 0 0,0-1 0,-1 1-1,1-1 1,5-5 0,0-9-2332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3.605"/>
    </inkml:context>
    <inkml:brush xml:id="br0">
      <inkml:brushProperty name="width" value="0.025" units="cm"/>
      <inkml:brushProperty name="height" value="0.025" units="cm"/>
    </inkml:brush>
  </inkml:definitions>
  <inkml:trace contextRef="#ctx0" brushRef="#br0">110 0 9513,'0'0'7148,"-4"12"-6176,-11 34 25,3 1 0,2 0 0,-8 79-1,15-66-363,0-14 54,5 79 1,-11-141 3377,-3-23-4089,11 36 20,-8-40-96,2-2 0,-1-60 0,42 104-2292,-29 1 2076,67-3-5135,-27-9-2470,-30 5 2786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4.497"/>
    </inkml:context>
    <inkml:brush xml:id="br0">
      <inkml:brushProperty name="width" value="0.025" units="cm"/>
      <inkml:brushProperty name="height" value="0.025" units="cm"/>
    </inkml:brush>
  </inkml:definitions>
  <inkml:trace contextRef="#ctx0" brushRef="#br0">97 148 11275,'0'0'8365,"-8"-5"-7490,-25-14-341,31 19-529,1-1-1,0 1 1,-1 0 0,1 0-1,-1 0 1,1 0-1,0 0 1,-1 0 0,1 0-1,0 0 1,-1 0-1,1 1 1,0-1 0,-1 1-1,1-1 1,0 1 0,0-1-1,-1 1 1,1 0-1,0 0 1,0-1 0,0 1-1,0 0 1,0 0-1,0 0 1,0 0 0,0 0-1,0 0 1,1 0-1,-1 1 1,0-1 0,1 0-1,-1 0 1,0 3-1,-2 0-4,1 1 0,0 0 0,0 0 0,0 0 0,1 0 0,-2 10-1,3-13 1,0 1 0,0-1 0,0 1 0,0-1 0,1 1-1,-1-1 1,1 0 0,0 1 0,-1-1 0,1 0 0,0 0 0,0 1-1,1-1 1,-1 0 0,0 0 0,1 0 0,2 3 0,36 17-160,-17-12-99,-18-7 188,0 0 0,0 1 0,0-1 0,0 1 0,0 0 0,-1 0-1,1 1 1,-1-1 0,0 1 0,-1 0 0,6 9 0,-8-13 105,0 1-1,0 0 0,0 0 1,-1 0-1,1 0 0,-1 0 1,1 0-1,-1 0 1,0 0-1,0 0 0,0 0 1,0 0-1,0 0 0,0 0 1,0 1-1,-1-1 0,1 0 1,-1 0-1,1 0 0,-1-1 1,0 1-1,0 0 0,0 0 1,0 0-1,0 0 1,0-1-1,-1 1 0,1-1 1,-1 1-1,1-1 0,-1 1 1,1-1-1,-1 0 0,0 0 1,1 0-1,-1 0 0,0 0 1,-3 1-1,3 0 81,0-1 1,0 0-1,0 0 0,0 0 0,0-1 1,-1 1-1,1 0 0,0-1 1,0 1-1,-1-1 0,1 0 0,0 0 1,-1 0-1,-3 0 0,6 0-69,-1-1 0,0 1 0,0 0 0,0-1 0,1 1 0,-1-1 0,0 1 0,1-1 0,-1 1 0,1-1 0,-1 0 0,0 1 0,1-1 0,-1 1 0,1-1 0,-1 0 0,1 0 0,0 1 0,-1-1 0,1 0 0,0 0 0,0 0 0,-1 1 0,1-1 0,0 0 0,0-1 0,0-2-42,0 0 0,1 1 0,-1-1 0,1 0 0,0 0 0,0 1-1,0-1 1,0 1 0,1-1 0,-1 1 0,1-1 0,0 1 0,0 0 0,0 0 0,1 0 0,3-4 0,5-3-165,0 1-1,1 0 1,1 1-1,-1 0 1,1 1 0,0 0-1,1 1 1,0 1 0,0 0-1,0 0 1,15-1-1,14-7-3874,8-2-4586,-13 8 8610,-6-1 805,-19 2-2070,-1-1-1,0 0 0,18-13 0,-15 9 1748,-31 24 8836,-12 18-5328,24-28-3800,1 1 1,1 0-1,-1 0 1,0 0-1,1 0 1,0 1-1,0-1 1,0 1-1,1-1 1,0 1-1,-2 9 1,5-14-127,0 1 0,-1-1 0,1 1 1,0-1-1,0 0 0,0 0 0,0 0 1,0 0-1,-1 0 0,1-1 0,0 1 1,0 0-1,0-1 0,1 0 0,8-5-9,-1 1-1,0-2 0,0 1 0,0-1 0,-1-1 0,15-15 0,46-57-110,-67 75 75,3-1 52,3-4 59,-1 0 1,0-1-1,-1 0 1,0 0-1,-1 0 1,7-15-1,-57 98 1586,38-58-1682,1 1 0,0 0-1,1 0 1,1 0 0,0 0-1,1 0 1,0 18 0,8 27-6304,-2-49 902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7.118"/>
    </inkml:context>
    <inkml:brush xml:id="br0">
      <inkml:brushProperty name="width" value="0.025" units="cm"/>
      <inkml:brushProperty name="height" value="0.025" units="cm"/>
    </inkml:brush>
  </inkml:definitions>
  <inkml:trace contextRef="#ctx0" brushRef="#br0">171 0 10186,'0'0'7206,"-65"64"-5348,42-36-513,-2 4-576,4-2-320,3-2-33,4-3-64,10-6-384,4-4 0,0-2-96,0-6-961,9-2-1409,-4-5-2275,4 0-3298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5.406"/>
    </inkml:context>
    <inkml:brush xml:id="br0">
      <inkml:brushProperty name="width" value="0.025" units="cm"/>
      <inkml:brushProperty name="height" value="0.025" units="cm"/>
    </inkml:brush>
  </inkml:definitions>
  <inkml:trace contextRef="#ctx0" brushRef="#br0">68 103 13100,'11'-42'7907,"-12"42"-7825,0 0 1,0 0 0,-1 0 0,1 0 0,0 1 0,0-1 0,0 0 0,0 1 0,0-1 0,0 1-1,0 0 1,0-1 0,0 1 0,0 0 0,0-1 0,0 2 0,-6 6 48,0 0 0,1 1 0,0 0 0,1 0 0,0 1 0,1-1 0,-1 1 0,2 0 0,0 0 0,0 1 0,0-1 0,-1 17 0,5-26-120,-1 0 1,0-1 0,0 1-1,0 0 1,1-1-1,-1 1 1,0-1 0,1 1-1,-1-1 1,0 1-1,1-1 1,-1 1 0,1-1-1,-1 1 1,1-1 0,-1 1-1,1-1 1,-1 0-1,1 1 1,0-1 0,-1 0-1,1 0 1,-1 1-1,1-1 1,0 0 0,-1 0-1,1 0 1,0 0-1,-1 0 1,1 0 0,0 0-1,-1 0 1,1 0-1,0 0 1,-1 0 0,1 0-1,-1 0 1,1 0-1,0-1 1,-1 1 0,1 0-1,-1-1 1,1 1 0,0 0-1,-1-1 1,1 0-1,33-16 373,-19 5-342,0-2 0,0 0 0,-1-1 0,-1 0 0,0-1 0,-2-1 1,0 1-1,16-34 0,-21 26-48,-7 17-147,-8 13-51,2 3 195,0 0 0,1 1 0,0 0 0,1 0 0,0 0 0,1 0-1,0 1 1,0 0 0,1 0 0,1 0 0,0 0 0,-1 15 0,3-25 10,0 0-1,0-1 1,0 1 0,0-1-1,0 1 1,0-1-1,0 1 1,0-1 0,1 1-1,-1-1 1,0 1-1,0-1 1,1 1 0,-1-1-1,0 1 1,1-1-1,-1 1 1,0-1 0,1 0-1,-1 1 1,0-1-1,1 0 1,-1 1 0,1-1-1,-1 0 1,1 0-1,-1 1 1,1-1-1,-1 0 1,1 0 0,0 1-1,23-2 89,20-16-416,-26 1-140,-9 11-122,4 24 300,-11-16 318,-1-1 0,1 0-1,0 0 1,0 0 0,0 0 0,0 0-1,1 0 1,-1 0 0,0-1 0,1 1-1,-1-1 1,1 0 0,0 1 0,-1-1-1,1 0 1,0-1 0,0 1 0,-1 0-1,1-1 1,0 0 0,0 1 0,0-1-1,4-1 1,-5 1-4,0 0 0,0-1-1,0 1 1,0-1 0,0 1 0,-1-1-1,1 0 1,0 0 0,0 0 0,-1 0 0,1 0-1,0 0 1,-1 0 0,1 0 0,-1-1-1,1 1 1,-1-1 0,0 1 0,0-1-1,1 1 1,-1-1 0,0 0 0,0 0 0,-1 1-1,1-1 1,0 0 0,-1 0 0,1 0-1,-1 0 1,1 0 0,-1 0 0,0 0-1,0-3 1,-9-58 600,12 62-910,0 0 1,1 0-1,-1 1 1,0-1 0,0 1-1,1 0 1,-1 0-1,6 1 1,-4-1-188,48 2-5390,-23 0-2135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6.237"/>
    </inkml:context>
    <inkml:brush xml:id="br0">
      <inkml:brushProperty name="width" value="0.025" units="cm"/>
      <inkml:brushProperty name="height" value="0.025" units="cm"/>
    </inkml:brush>
  </inkml:definitions>
  <inkml:trace contextRef="#ctx0" brushRef="#br0">205 24 11082,'0'0'5328,"-10"-4"-3737,5 1-1489,1 0-1,-1 1 1,0 0 0,0 0-1,0 0 1,-1 1-1,1-1 1,0 1 0,-1 1-1,1-1 1,0 1-1,-1 0 1,1 0 0,-1 0-1,1 1 1,0 0 0,-1 0-1,1 0 1,0 1-1,0-1 1,0 1 0,0 1-1,0-1 1,0 1 0,0-1-1,1 1 1,-6 6-1,5-5-18,1 0 0,0 0 0,0 0-1,1 1 1,-1-1 0,1 1 0,0 0-1,0 0 1,1 0 0,0 1 0,0-1-1,0 1 1,0-1 0,1 1 0,-1 6-1,2-12-74,1 1 0,-1-1-1,0 1 1,0-1 0,1 1-1,-1-1 1,1 1-1,-1-1 1,1 0 0,-1 1-1,1-1 1,-1 1 0,1-1-1,-1 0 1,1 0 0,-1 1-1,1-1 1,-1 0-1,1 0 1,-1 1 0,1-1-1,0 0 1,-1 0 0,1 0-1,-1 0 1,1 0 0,0 0-1,-1 0 1,1 0 0,0 0-1,-1 0 1,1-1-1,-1 1 1,1 0 0,-1 0-1,1 0 1,0-1 0,-1 1-1,1-1 1,26-9 188,2-15-42,-26 22-153,0-1 1,0 1 0,0 0-1,1 0 1,-1 0-1,1 0 1,0 1 0,-1 0-1,1-1 1,0 1-1,1 1 1,-1-1 0,5-1-1,-8 5-19,0 0 0,0 0-1,0 0 1,-1 0 0,1 0-1,0 0 1,-1 0 0,1 0-1,-1 0 1,0 0 0,0 0 0,0 0-1,0 0 1,0 1 0,-1 2-1,1-2 8,3 78 339,0-56-32,-1-1 0,-2 1 0,-1-1 0,0 1 0,-2-1 0,-1 0 0,-9 34 0,10-53-243,0 1 0,0-1 0,0 1 0,-1-1 0,0-1 0,0 1 0,0 0 1,-1-1-1,-5 5 0,9-8-41,0 0 0,0 0 0,0-1 0,0 1 0,0 0 0,0 0 0,-1 0 0,1-1 0,0 1 0,0-1 0,-1 1 0,1-1 0,0 1 0,-1-1 0,1 0 0,-1 0 0,1 1 0,0-1 0,-1 0 0,1 0 0,-1 0 0,1-1 0,0 1 0,-1 0 0,1 0 0,0-1 0,-1 1 0,1-1 0,0 1 0,0-1 0,-1 0 0,1 0 0,0 1 0,0-1 0,0 0 0,0 0 0,0 0 0,0 0 0,0 0 0,0 0 1,0 0-1,0 0 0,1-1 0,-1 1 0,0-2 0,-1-2-11,0 1-1,1-1 1,0 1 0,0-1 0,0 0 0,0 0 0,1 0 0,0 1 0,0-1 0,0 0 0,1 0 0,-1 0 0,1 0 0,0 1 0,0-1 0,1 0 0,0 1-1,0-1 1,0 1 0,0 0 0,0 0 0,1 0 0,0 0 0,4-5 0,9-10-10,0 1-1,2 1 1,29-23 0,-29 25 7,23-16-9,-28 22-2,0-1 0,0 0 0,-1-1 0,-1 0 0,1-1 0,13-18 0,-24 29 7,-1-1 0,1 1 1,0 0-1,0-1 0,-1 1 0,1-1 0,-1 1 1,1-1-1,-1 1 0,0-1 0,0 1 0,1-1 0,-1 0 1,0-1-1,-1 2 2,1 1 0,0-1 0,0 1 0,0-1-1,-1 1 1,1-1 0,0 1 0,-1-1 0,1 1 0,0-1 0,-1 1 0,1 0 0,0-1 0,-1 1 0,1 0 0,-1-1 0,1 1 0,-1 0 0,1-1 0,-1 1 0,1 0 0,-1 0-1,1 0 1,-1 0 0,1-1 0,-1 1 0,0 0 0,-2 0-5,1 0 0,-1 1 0,1-1 1,-1 0-1,1 1 0,-1-1 0,1 1 0,-1 0 0,1 0 0,0 0 0,-1 0 0,1 0 0,0 1 1,0-1-1,0 1 0,-2 1 0,-4 4 9,1 0 0,0 0 0,1 1 1,-9 13-1,13-18-64,0 0 1,0 0-1,0 1 1,1-1-1,0 0 1,-1 1-1,1-1 1,0 1-1,1-1 1,-1 1-1,1 0 1,0-1-1,0 1 1,0 0-1,0-1 1,1 6-1,0-8-111,0 0 0,0 0-1,0 0 1,0 0 0,0 0-1,0-1 1,0 1 0,0 0-1,0-1 1,1 1-1,-1 0 1,0-1 0,0 1-1,1-1 1,-1 0 0,0 1-1,1-1 1,-1 0 0,0 0-1,1 0 1,-1 0 0,0 0-1,1 0 1,-1 0-1,0-1 1,1 1 0,-1 0-1,0-1 1,2 0 0,42-14-6234,-13-6-579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6.585"/>
    </inkml:context>
    <inkml:brush xml:id="br0">
      <inkml:brushProperty name="width" value="0.025" units="cm"/>
      <inkml:brushProperty name="height" value="0.025" units="cm"/>
    </inkml:brush>
  </inkml:definitions>
  <inkml:trace contextRef="#ctx0" brushRef="#br0">87 0 11819,'0'0'3865,"-9"8"-2957,5-5-904,-1 1 101,1-1 1,-1 1 0,1-1 0,0 1 0,1 1 0,-1-1 0,1 0 0,0 1 0,0 0 0,0 0 0,1 0 0,-1 0 0,1 0 0,0 0 0,1 1 0,-1-1 0,0 11 0,2-15-157,1 0 0,0 0 0,-1 0 0,1 0 0,0 0 0,0 0 0,-1 0 0,1 0 0,0 0 0,0 0 0,0 0 0,0-1 0,1 1 0,-1 0 0,0-1 0,0 1 0,0-1 0,0 1 0,1-1 0,-1 0 0,0 1 0,0-1 0,3 0 0,41 8 120,-30-6-35,-14-2 15,-1 1-1,1-1 1,-1 0 0,1 0-1,-1 0 1,1 0 0,0 0 0,-1 0-1,1 1 1,-1-1 0,1 0 0,-1 1-1,1-1 1,-1 0 0,1 1 0,-1-1-1,1 0 1,-1 1 0,0-1-1,1 1 1,-1-1 0,0 1 0,1-1-1,-1 1 1,0-1 0,1 1 0,-1-1-1,0 1 1,0-1 0,0 1-1,0 0 1,-8 19 1138,-29 17 77,33-33-1185,-1 0-99,0 1-1,1-1 1,-1 0 0,-1 0 0,1-1-1,-1 0 1,1 0 0,-1 0-1,-9 3 1,14-6-86,1-1 0,0 1-1,-1 0 1,1 0 0,0 0 0,-1 0 0,1 0-1,0-1 1,0 1 0,-1 0 0,1 0-1,0-1 1,0 1 0,-1 0 0,1 0-1,0-1 1,0 1 0,0 0 0,-1 0 0,1-1-1,0 1 1,0 0 0,0-1 0,0 1-1,0 0 1,0-1 0,-1 1 0,1 0 0,0-1-1,0 1 1,0-1 0,0 1 0,0 0-1,1-1 1,-1 1 0,0 0 0,0-1-1,0 1 1,0 0 0,0-1 0,0 1 0,0 0-1,1-1 1,-1 1 0,0 0 0,0 0-1,0-1 1,1 1 0,-1 0 0,1-1 0,8-20-5058,7-9-3537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7.133"/>
    </inkml:context>
    <inkml:brush xml:id="br0">
      <inkml:brushProperty name="width" value="0.025" units="cm"/>
      <inkml:brushProperty name="height" value="0.025" units="cm"/>
    </inkml:brush>
  </inkml:definitions>
  <inkml:trace contextRef="#ctx0" brushRef="#br0">22 0 5541,'0'0'16106,"0"8"-15705,-1 25-235,-8 53 0,-2 37 948,10-122-1107,1-1-1,0 0 1,0 0-1,0 1 1,0-1-1,0 0 1,0 0-1,0 1 1,0-1-1,1 0 1,-1 0-1,0 1 1,0-1-1,0 0 1,0 0-1,0 0 1,0 1-1,0-1 1,0 0-1,1 0 1,-1 0-1,0 1 1,0-1-1,0 0 0,0 0 1,1 0-1,-1 0 1,0 0-1,0 1 1,0-1-1,1 0 1,-1 0-1,0 0 1,0 0-1,1 0 1,-1 0-1,0 0 1,0 0-1,1 0 1,-1 0-1,0 0 1,0 0-1,0 0 1,1 0-1,-1 0 1,0 0-1,0 0 1,1 0-1,-1 0 1,0 0-1,0 0 1,1 0-1,-1-1 1,0 1-1,0 0 1,0 0-1,1 0 1,-1 0-1,0 0 1,0-1-1,0 1 1,0 0-1,0 0 1,1 0-1,-1-1 1,0 1-1,0 0 1,0-1-1,13-12 123,16-63-279,-19 48 20,-7 22 33,-2 8-28,-1 0 125,0 0 0,0 0 1,0-1-1,0 1 0,1 0 0,-1 0 1,1 0-1,-1-1 0,1 1 0,0 0 0,0-1 1,-1 1-1,1-1 0,0 1 0,0-1 1,1 1-1,-1-1 0,0 1 0,0-1 0,1 0 1,-1 0-1,1 0 0,1 1 0,0-1 0,0 0 1,-1 0-1,1 0 0,0-1 0,0 1 0,0-1 0,0 0 0,-1 0 0,1 0 0,0 0 0,0-1 0,0 1 1,3-2-1,4-1-1,-1 0 1,1 0 0,-1-1 0,0-1 0,-1 0 0,1 0-1,10-8 1,-12 6-40,14-8-469,-18 20 254,-7 12 162,-2-1 343,1 0 0,1 1 0,1 0 1,0-1-1,0 25 0,2-40-230,1-1 0,0 1 0,0 0 0,0 0 1,0 0-1,0 0 0,1 0 0,-1 0 0,0 0 1,0 0-1,1 0 0,-1 0 0,0 0 0,1 0 1,-1 0-1,1-1 0,-1 1 0,1 0 0,-1 0 1,1-1-1,0 1 0,0 0 0,-1-1 0,1 1 1,0 0-1,0-1 0,-1 1 0,2 0 0,1-1 23,-1 0 1,0 1-1,0-1 0,0 0 0,0 0 0,0 0 0,0 0 0,0-1 0,0 1 1,0-1-1,0 1 0,3-2 0,3-1 42,-1-1-1,1 1 1,-1-1 0,0-1 0,11-8-1,32-41-268,-47 50-132,0 0-1,-1 0 1,1 0 0,-1 0-1,1-1 1,-1 0-1,-1 1 1,1-1 0,-1 0-1,0 0 1,0 1-1,1-8 1,-3 12 279,1-1 0,0 1 0,-1 0 1,1 0-1,-1-1 0,1 1 0,0 0 0,-1 0 0,1 0 0,-1 0 1,1 0-1,-1 0 0,1 0 0,-1 0 0,1 0 0,-1 0 0,1 0 1,0 0-1,-1 0 0,1 0 0,-1 0 0,1 0 0,-1 0 0,1 0 1,-1 1-1,1-1 0,0 0 0,-1 0 0,1 1 0,0-1 0,-1 0 1,1 1-1,0-1 0,-1 0 0,1 1 0,0-1 0,-1 0 0,1 1 1,0 0-1,-18 13 64,14-9-190,-16 20-215,7-10-4141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7.476"/>
    </inkml:context>
    <inkml:brush xml:id="br0">
      <inkml:brushProperty name="width" value="0.025" units="cm"/>
      <inkml:brushProperty name="height" value="0.025" units="cm"/>
    </inkml:brush>
  </inkml:definitions>
  <inkml:trace contextRef="#ctx0" brushRef="#br0">1 0 15535,'0'0'5829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7.925"/>
    </inkml:context>
    <inkml:brush xml:id="br0">
      <inkml:brushProperty name="width" value="0.025" units="cm"/>
      <inkml:brushProperty name="height" value="0.025" units="cm"/>
    </inkml:brush>
  </inkml:definitions>
  <inkml:trace contextRef="#ctx0" brushRef="#br0">1 123 9449,'0'0'11744,"7"-9"-11333,1-1-312,10-10 219,0-2-1,17-29 1,-32 41-106,-9 12 154,-11 14 12,9-5-117,1-1 0,1 1 0,0 0 0,1 1 0,0-1 0,0 1 0,1 0 0,1 0 0,-4 21 0,8-32-285,0-1-1,0 1 0,0 0 1,1-1-1,-1 1 1,0-1-1,0 1 1,0-1-1,0 1 1,1-1-1,-1 0 0,0 1 1,0-1-1,0 0 1,1 0-1,-1 0 1,0 0-1,0 0 1,1-1-1,-1 1 0,0 0 1,2-1-1,32-4-3318,3-16-5508,-20 7 2659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8.691"/>
    </inkml:context>
    <inkml:brush xml:id="br0">
      <inkml:brushProperty name="width" value="0.025" units="cm"/>
      <inkml:brushProperty name="height" value="0.025" units="cm"/>
    </inkml:brush>
  </inkml:definitions>
  <inkml:trace contextRef="#ctx0" brushRef="#br0">111 1 7944,'0'0'11525,"-8"4"-10174,2 0-1152,0 0 1,0 0 0,1 0 0,0 0-1,0 1 1,-8 8 0,11-10-197,0-1 1,1 1-1,-1 0 0,1-1 1,-1 1-1,1 0 1,0 0-1,0 0 1,0 0-1,0 0 0,0 0 1,1 0-1,0 0 1,-1 0-1,1 0 1,0 1-1,1-1 0,-1 0 1,0 0-1,1 0 1,1 4-1,20 23-787,0-4 351,-20-21 523,0 0 1,0 0-1,0 1 0,-1-1 0,0 0 1,0 1-1,0-1 0,-1 1 1,0-1-1,0 1 0,0-1 1,-1 1-1,1-1 0,-1 0 1,-1 1-1,1-1 0,-4 8 0,4-8-2,-1-1 0,0 0 0,0 0-1,0 0 1,-1 0 0,0 0 0,1-1-1,-1 1 1,0-1 0,-1 0-1,1 0 1,0 0 0,-1 0 0,0 0-1,0-1 1,0 0 0,0 0-1,0 0 1,0 0 0,0 0 0,-8 1-1,12-3-60,-1 0 0,1 0-1,-1 0 1,1 0 0,-1 0-1,1 0 1,0 0 0,-1 0-1,1 0 1,-1 0-1,1-1 1,0 1 0,-1 0-1,1 0 1,-1 0 0,1-1-1,0 1 1,-1 0 0,1 0-1,0-1 1,-1 1 0,1 0-1,0 0 1,0-1 0,-1 1-1,1-1 1,0 1-1,0 0 1,0-1 0,-1 1-1,1 0 1,0-1 0,0 1-1,0-1 1,-2-23 168,12-20-741,-1 24 219,1 1 0,1 0-1,1 1 1,1 0 0,0 1 0,2 0-1,-1 1 1,2 0 0,31-23 0,-55 88 2889,14-48-2528,-1-1 1,0 0-1,0 0 0,1 0 0,-1 0 0,0-1 1,0 0-1,0 0 0,0 0 0,0 0 0,0-1 1,0 0-1,0 0 0,6-4 0,-4 2-82,0 1 0,0 1 0,0-1 0,0 1 0,0 0 0,0 1-1,9-1 1,-16 4 129,0-2-64,0 1 0,0 0 1,0 0-1,0 0 0,1-1 0,-1 1 1,0 0-1,0-1 0,1 1 0,-1 0 1,0 0-1,1-1 0,-1 1 1,1 0-1,-1-1 0,0 1 0,1-1 1,0 1-1,-1-1 0,1 1 1,-1-1-1,1 1 0,0-1 0,0 1 1,4-1 3,0-1 1,-1 1-1,1-1 0,-1-1 1,1 1-1,-1 0 1,1-1-1,-1 0 1,0 0-1,0 0 0,0-1 1,0 1-1,0-1 1,-1 0-1,1 0 1,-1-1-1,0 1 0,5-7 1,-5 7-25,1-1 1,-1 0 0,1 1-1,-1-1 1,1 1-1,0 0 1,0 0-1,1 1 1,-1-1 0,1 1-1,-1 0 1,1 0-1,0 0 1,-1 1 0,9-2-1,-12 4-1,0 1-1,0-1 1,0 1-1,-1-1 1,1 1 0,-1-1-1,1 1 1,-1 0-1,1-1 1,-1 1 0,0-1-1,0 1 1,0 0-1,0-1 1,0 4 0,-1-1 44,1-1 1,1 0 0,-1 1-1,0-1 1,1 0 0,0 1-1,0-1 1,0 0 0,2 5-1,-1-7-11,0 1-1,0-1 0,0 0 0,0 0 0,1 0 0,-1 0 0,0 0 0,1 0 0,-1-1 0,1 1 0,-1-1 0,1 0 0,-1 1 0,1-1 0,-1-1 0,1 1 0,-1 0 0,1 0 0,2-2 0,53-14-77,-41 10-174,24 0-1294,-40 6 1392,-1 0 0,1 0 1,-1 0-1,1 0 0,0 0 0,-1 0 0,1 0 0,-1 0 0,1 0 0,0 0 1,-1 1-1,1-1 0,-1 0 0,1 0 0,-1 1 0,1-1 0,-1 0 0,1 1 1,-1-1-1,1 1 0,-1-1 0,1 0 0,-1 1 0,1-1 0,-1 1 0,0-1 1,1 1-1,-1-1 0,0 1 0,0-1 0,1 1 0,-1 0 0,0-1 0,0 1 1,0-1-1,0 1 0,1 0 0,-1-1 0,0 1 0,0-1 0,0 1 0,-1 0 1,1-1-1,0 1 0,0 0 0,0-1 0,0 1 0,0-1 0,-1 1 0,1-1 1,0 1-1,-1-1 0,1 1 0,0-1 0,-1 1 0,1-1 0,0 1 0,-1-1 1,1 1-1,-2 0 0,-7 9-5539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9.038"/>
    </inkml:context>
    <inkml:brush xml:id="br0">
      <inkml:brushProperty name="width" value="0.025" units="cm"/>
      <inkml:brushProperty name="height" value="0.025" units="cm"/>
    </inkml:brush>
  </inkml:definitions>
  <inkml:trace contextRef="#ctx0" brushRef="#br0">41 0 10826,'0'0'12300,"0"58"-12012,0-40-192,0-1-96,0-2-512,0 1-449,0-3-577,0-2-896,-10-2-769,-3-3 64,-5-2-1185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9.372"/>
    </inkml:context>
    <inkml:brush xml:id="br0">
      <inkml:brushProperty name="width" value="0.025" units="cm"/>
      <inkml:brushProperty name="height" value="0.025" units="cm"/>
    </inkml:brush>
  </inkml:definitions>
  <inkml:trace contextRef="#ctx0" brushRef="#br0">27 233 6566,'-4'-11'1458,"-1"-1"-713,1-1 0,0 0 0,1 0 1,-2-19-1,4 28-457,1-1 0,0 1 0,0-1 0,0 1 0,0 0 0,1-1 0,0 1 0,0 0 0,0 0 0,0-1 0,1 1 0,-1 0 0,1 0 0,0 0 0,0 0 0,1 1 0,-1-1 0,1 1 0,0-1 0,4-3 0,2 1-81,0 0-1,0 1 1,1 0-1,0 0 1,0 1-1,0 0 1,1 1-1,-1 0 0,1 1 1,-1 0-1,15 0 1,-19 1-209,-1 0-1,1 1 1,0 0-1,0 0 1,0 0 0,-1 1-1,1 0 1,0 0 0,-1 0-1,1 1 1,-1-1 0,1 2-1,-1-1 1,0 0 0,0 1-1,0 0 1,0 0 0,0 1-1,-1-1 1,1 1 0,-1 0-1,5 6 1,-7-8 100,-1 0 0,0 0 0,0 0 0,0 0 1,-1 0-1,1 0 0,0 0 0,-1 0 0,1 0 0,-1 0 0,0 0 1,1 0-1,-1 1 0,0-1 0,-1 0 0,1 0 0,0 0 0,0 0 0,-1 0 1,0 1-1,1-1 0,-3 3 0,1-1 68,-1 0 0,1 0 0,-1-1 1,0 1-1,-1-1 0,1 0 0,-1 0 0,1 0 0,-1 0 0,-5 3 0,-5 1 31,0 1-1,-1-2 1,0 0-1,0-1 1,-19 4-1,13-6-1359,18-2-2955,11-1-10513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39.905"/>
    </inkml:context>
    <inkml:brush xml:id="br0">
      <inkml:brushProperty name="width" value="0.025" units="cm"/>
      <inkml:brushProperty name="height" value="0.025" units="cm"/>
    </inkml:brush>
  </inkml:definitions>
  <inkml:trace contextRef="#ctx0" brushRef="#br0">34 1 7944,'0'0'11888,"-5"9"-10324,3-5-1465,-2 2 113,1 1 0,-1-1-1,1 1 1,0 0 0,1 0-1,0 1 1,0-1-1,1 0 1,-2 13 0,3-20-202,1 1 0,-1-1 0,0 1 1,0-1-1,0 0 0,1 1 1,-1-1-1,0 1 0,1-1 0,-1 0 1,0 1-1,1-1 0,-1 0 0,0 0 1,1 1-1,-1-1 0,0 0 0,1 0 1,-1 1-1,1-1 0,-1 0 0,1 0 1,-1 0-1,0 0 0,1 0 0,-1 0 1,1 0-1,-1 0 0,1 0 1,-1 0-1,1 0 0,-1 0 0,1 0 1,-1 0-1,1 0 0,-1 0 0,0 0 1,1-1-1,-1 1 0,1 0 0,-1 0 1,0 0-1,1-1 0,-1 1 0,0 0 1,1-1-1,-1 1 0,1-1 0,22-16 171,-14 4-235,-6 9-76,-1 0 1,1 0-1,-1 0 1,1 0 0,-1 0-1,0 0 1,-1-1 0,1 1-1,-1 0 1,0-1-1,1-8 1,-2 13-63,1 40 363,-1-38-152,1-1 0,-1 0 0,1 1 0,-1-1 0,1 1-1,-1-1 1,1 0 0,-1 0 0,1 1 0,0-1 0,0 0 0,0 0 0,0 0 0,0 0 0,0 0 0,0 0 0,0 0 0,0 0 0,1 0 0,-1-1 0,0 1 0,0 0 0,1-1 0,-1 1 0,0-1 0,1 1-1,-1-1 1,1 0 0,-1 0 0,0 0 0,1 1 0,-1-1 0,1 0 0,-1-1 0,1 1 0,-1 0 0,1 0 0,-1-1 0,0 1 0,1-1 0,-1 1 0,0-1 0,1 1 0,-1-1 0,0 0 0,0 0 0,2-1-1,5-2 25,-1-1-1,1 0 1,-1 0-1,0-1 0,-1 0 1,7-8-1,2-3-497,-18 23 354,-1 0 315,1 0-1,0 0 1,0 0 0,0 0-1,1 1 1,-3 10 0,4-16-171,1 0 0,0 0 0,0 1 1,0-1-1,0 0 0,0 0 0,0 1 0,0-1 0,1 0 1,-1 0-1,0 0 0,1 0 0,-1 1 0,1-1 1,-1 0-1,1 0 0,-1 0 0,1 0 0,0 0 1,0 0-1,0 0 0,-1 0 0,1 0 0,0-1 1,0 1-1,0 0 0,1 0 0,0 0-26,0-1 0,0 1 0,0-1 0,0 0 0,0 0 0,0 0 0,0 0 0,0 0 0,0 0 1,0-1-1,0 1 0,0 0 0,0-1 0,0 0 0,0 1 0,0-1 0,2-2 0,4-1-124,0-1-1,0 0 1,-1 0 0,0 0 0,0-1-1,0-1 1,-1 1 0,0-1 0,0 0-1,9-15 1,-23 36-31,4-9 279,0 1-1,0 0 0,1 0 0,0 0 0,0 0 0,-2 8 1,5 7 259,8-15-1675,-6-6 899,-1-1 0,1 1 0,-1-1 0,0 0 0,0 0-1,0 1 1,1-1 0,-1 0 0,0 0 0,0 0 0,0 0 0,0-1 0,0 1 0,-1 0 0,1 0 0,0 0 0,0-1 0,-1 1 0,1 0 0,-1-1 0,1 1 0,-1-2 0,5-18-8182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7.462"/>
    </inkml:context>
    <inkml:brush xml:id="br0">
      <inkml:brushProperty name="width" value="0.025" units="cm"/>
      <inkml:brushProperty name="height" value="0.025" units="cm"/>
    </inkml:brush>
  </inkml:definitions>
  <inkml:trace contextRef="#ctx0" brushRef="#br0">1 39 6342,'0'0'14510,"75"-4"-13870,-36-5-480,0-1-95,-3 4-33,-2 0-32,-5 4-321,-4 1-1504,-11 1-2019,-5 0-1537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0.235"/>
    </inkml:context>
    <inkml:brush xml:id="br0">
      <inkml:brushProperty name="width" value="0.025" units="cm"/>
      <inkml:brushProperty name="height" value="0.025" units="cm"/>
    </inkml:brush>
  </inkml:definitions>
  <inkml:trace contextRef="#ctx0" brushRef="#br0">0 0 14029,'0'0'7816,"66"34"-21846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0.592"/>
    </inkml:context>
    <inkml:brush xml:id="br0">
      <inkml:brushProperty name="width" value="0.025" units="cm"/>
      <inkml:brushProperty name="height" value="0.025" units="cm"/>
    </inkml:brush>
  </inkml:definitions>
  <inkml:trace contextRef="#ctx0" brushRef="#br0">96 1 7591,'0'0'11189,"-9"4"-9357,4-2-1737,-44 26 1494,47-27-1541,0 1-1,-1 0 1,1 0-1,0 0 1,0 0 0,0 0-1,0 0 1,0 0-1,0 0 1,1 1 0,-1-1-1,1 1 1,-1 0 0,1-1-1,0 1 1,0 0-1,1 0 1,-2 5 0,2-7-74,0-1 1,1 1 0,-1-1-1,1 1 1,-1 0 0,0-1 0,1 1-1,-1-1 1,1 1 0,-1-1-1,1 1 1,0-1 0,-1 1 0,1-1-1,-1 0 1,1 1 0,0-1-1,-1 0 1,1 1 0,0-1 0,-1 0-1,1 0 1,0 0 0,-1 0-1,1 0 1,0 0 0,0 0 0,1 0-1,29 1-1314,-22-1 792,-2 1 531,0-1-1,0 1 1,0 0-1,-1 1 0,1 0 1,0 0-1,7 3 0,-13-4 93,0-1 0,-1 1-1,1-1 1,0 1-1,0-1 1,0 1 0,-1-1-1,1 1 1,0 0-1,-1-1 1,1 1-1,0 0 1,-1 0 0,1 0-1,-1-1 1,1 1-1,-1 0 1,0 0 0,1 0-1,-1 0 1,0 0-1,1 2 1,-2-2 58,1 1 0,-1 0 0,1 0-1,-1-1 1,0 1 0,1 0 0,-1-1 0,0 1 0,0-1 0,0 1 0,0-1 0,-1 0-1,1 1 1,0-1 0,-1 0 0,1 0 0,-3 2 0,-1 1 9,0 0 0,0 0-1,-1 0 1,1-1 0,-1 0 0,0 0 0,0 0 0,0-1 0,0 0-1,0 0 1,-1-1 0,1 0 0,-11 1 0,17-2-252,-1 0 1,1 0 0,-1 0 0,1 0-1,-1 0 1,1 0 0,-1-1-1,1 1 1,0 0 0,-1 0 0,1 0-1,-1-1 1,1 1 0,0 0-1,-1-1 1,1 1 0,-1 0-1,1-1 1,0 1 0,0-1 0,-1 1-1,1 0 1,0-1 0,0 1-1,-1-1 1,1 1 0,0-1 0,0 1-1,0-1 1,0 1 0,0 0-1,0-1 1,0 1 0,0-1-1,0 1 1,0-1 0,0 1 0,0-1-1,0 1 1,0-2 0,8-19-7998,9 4-872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0.935"/>
    </inkml:context>
    <inkml:brush xml:id="br0">
      <inkml:brushProperty name="width" value="0.025" units="cm"/>
      <inkml:brushProperty name="height" value="0.025" units="cm"/>
    </inkml:brush>
  </inkml:definitions>
  <inkml:trace contextRef="#ctx0" brushRef="#br0">0 79 12556,'0'0'3182,"10"-3"181,76-33 1921,-75 31-5094,-1 0-1,-1-1 1,19-14 0,-56 17-41,21 5-50,0 1 0,0 0-1,0 1 1,1-1 0,0 1 0,-1 1-1,1-1 1,1 1 0,-11 11 0,13-14-25,1 0 0,0 0 0,0 0 0,0 1 0,0-1 1,0 1-1,0-1 0,1 1 0,-1 0 0,1 0 0,0 0 1,0-1-1,0 1 0,0 0 0,0 1 0,1-1 1,-1 0-1,1 0 0,0 0 0,0 0 0,0 0 0,0 0 1,1 0-1,-1 0 0,1 1 0,0-1 0,1 3 0,0-4-64,0 1-1,0-1 0,1 0 1,-1 0-1,1 0 0,0 0 1,0 0-1,-1 0 0,1-1 1,0 1-1,0-1 0,0 0 1,1 0-1,-1 0 0,0 0 1,0-1-1,1 1 0,2-1 1,69 2-1647,-62-2 539,26-3-4048,-1-11-5643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6.526"/>
    </inkml:context>
    <inkml:brush xml:id="br0">
      <inkml:brushProperty name="width" value="0.025" units="cm"/>
      <inkml:brushProperty name="height" value="0.025" units="cm"/>
    </inkml:brush>
  </inkml:definitions>
  <inkml:trace contextRef="#ctx0" brushRef="#br0">1 396 10250,'0'0'11984,"4"-11"-11444,9-15-476,1 0 1,1 1 0,1 1 0,2 1 0,32-36 0,-16 20-25,30-47 0,-49 61-29,18-24-11,-33 48-2,0 1 0,0 0 1,1 0-1,-1 0 0,0 0 0,0 0 1,0 0-1,0-1 0,1 1 0,-1 0 0,0 0 1,0 0-1,0 0 0,0 0 0,1 0 0,-1 0 1,0 0-1,0 0 0,0 0 0,0 0 1,1 0-1,-1 0 0,0 0 0,0 0 0,0 0 1,1 0-1,-1 0 0,0 0 0,0 0 0,0 0 1,0 0-1,1 0 0,-1 0 0,0 1 1,0-1-1,0 0 0,0 0 0,1 0 0,-1 0 1,0 0-1,0 0 0,0 1 0,0-1 1,0 0-1,0 0 0,1 0 0,4 15-1,0 20 97,-4-31-80,1 12 38,0 0 0,1 0-1,1 0 1,1-1 0,0 0 0,1 0-1,1 0 1,0-1 0,10 15-1,-13-23-123,1 0 0,-1-1 0,1 1 1,1-1-1,-1 0 0,1-1 0,0 1 0,0-1 0,9 4 0,-9-5-314,1 0 1,-1-1 0,1 0-1,0 0 1,0-1 0,0 0-1,0 0 1,0 0 0,0-1-1,14-1 1,12-5-5765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7.924"/>
    </inkml:context>
    <inkml:brush xml:id="br0">
      <inkml:brushProperty name="width" value="0.025" units="cm"/>
      <inkml:brushProperty name="height" value="0.025" units="cm"/>
    </inkml:brush>
  </inkml:definitions>
  <inkml:trace contextRef="#ctx0" brushRef="#br0">1 0 7783,'0'0'11788,"1"9"-11564,2 17-333,2 0 0,1 0 0,1-1 0,12 30 0,-18-49-896,-10-5-10033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8.256"/>
    </inkml:context>
    <inkml:brush xml:id="br0">
      <inkml:brushProperty name="width" value="0.025" units="cm"/>
      <inkml:brushProperty name="height" value="0.025" units="cm"/>
    </inkml:brush>
  </inkml:definitions>
  <inkml:trace contextRef="#ctx0" brushRef="#br0">0 46 11082,'0'0'6342,"74"-14"-6213,-35 7-65,2-1-1025,0 0-2274,-2-1-1730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8.645"/>
    </inkml:context>
    <inkml:brush xml:id="br0">
      <inkml:brushProperty name="width" value="0.025" units="cm"/>
      <inkml:brushProperty name="height" value="0.025" units="cm"/>
    </inkml:brush>
  </inkml:definitions>
  <inkml:trace contextRef="#ctx0" brushRef="#br0">158 2 7399,'0'0'9001,"-39"51"-8617,21-28-160,0 1-224,-2 0 32,6-1 32,0-7-32,-2-2 0,9-5-64,1-7-704,1-2-1186,5-2-1217,0-15-1954</inkml:trace>
  <inkml:trace contextRef="#ctx0" brushRef="#br0" timeOffset="1">129 0 9545,'0'0'3651,"-17"53"-2786,8-27 577,7 0-674,-2-3-543,4-4-161,0-2-32,0-3-64,6-2-96,3-3 384,-4-2-384,0 0-1218,-5-1-864,0 0 64,0-4-2338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8.988"/>
    </inkml:context>
    <inkml:brush xml:id="br0">
      <inkml:brushProperty name="width" value="0.025" units="cm"/>
      <inkml:brushProperty name="height" value="0.025" units="cm"/>
    </inkml:brush>
  </inkml:definitions>
  <inkml:trace contextRef="#ctx0" brushRef="#br0">0 19 9097,'0'0'7623,"75"0"-7335,-37-8-192,1 2-64,-9 2 96,-1 4-1057,-2 0-2081,-6 0-354,-12 0-2305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19.521"/>
    </inkml:context>
    <inkml:brush xml:id="br0">
      <inkml:brushProperty name="width" value="0.025" units="cm"/>
      <inkml:brushProperty name="height" value="0.025" units="cm"/>
    </inkml:brush>
  </inkml:definitions>
  <inkml:trace contextRef="#ctx0" brushRef="#br0">14 58 9417,'0'0'9620,"-1"10"-9439,0 0-508,-11 70 2303,13-65-584,10-55-781,-6 13-742,1-50 0,-6 79 123,0-1 1,0 1-1,0-1 1,1 1-1,-1-1 0,0 0 1,1 1-1,-1-1 1,1 0-1,-1 1 0,1-1 1,0 0-1,-1 0 0,1 1 1,0-1-1,0 0 1,0 0-1,0 0 0,0 0 1,0 0-1,0 0 1,0-1-1,2 2 0,0 0 15,0-1-1,1 0 1,-1 1-1,0-1 0,1-1 1,-1 1-1,1 0 0,-1-1 1,6 0-1,-2 0 13,0 0 0,1-1 0,-1 0-1,0 0 1,0 0 0,0-1 0,0 0 0,0-1 0,8-3-1,-7 0 1,0 0-1,-1 0 0,0-1 1,10-11-1,-10 11-8,-7 44-128,-1-30 157,-1 0 0,1 0 0,0 0 0,1 0-1,0 0 1,0 0 0,1 0 0,-1 0 0,4 9-1,-4-15-123,1 1 0,0 0 0,0 0 0,-1-1 0,1 1 0,1 0 0,-1-1 0,0 1 0,0-1 0,1 1 0,-1-1 0,0 0 0,1 0 0,-1 1 0,3 0 0,-1-1-422,0 0 0,0 0 1,0 0-1,0 0 1,0 0-1,0-1 0,0 0 1,1 1-1,-1-1 1,0 0-1,6-1 0,16-4-6198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0.418"/>
    </inkml:context>
    <inkml:brush xml:id="br0">
      <inkml:brushProperty name="width" value="0.025" units="cm"/>
      <inkml:brushProperty name="height" value="0.025" units="cm"/>
    </inkml:brush>
  </inkml:definitions>
  <inkml:trace contextRef="#ctx0" brushRef="#br0">162 0 12043,'0'0'6081,"-8"12"-5179,-8 16-626,-44 67 40,52-83-299,0-1 0,-1 0 0,0 0 0,-1-1 0,-22 17 0,31-26-316,3-6-289,-1 0 1,1 0-1,0 0 0,1 1 1,-1-1-1,1 1 1,0-1-1,0 1 0,0 0 1,1 0-1,5-4 0,5-9-1211,7-8-223,15-20 791,-21 13 4185,-15 31-1005,-10 45 1986,1-9-3167,7-24-675,0-1 1,1 0 0,0 1-1,1-1 1,0 0 0,1 1-1,0-1 1,1 0 0,0 0-1,4 13 1,-4-10-4877,-2-9-476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7.835"/>
    </inkml:context>
    <inkml:brush xml:id="br0">
      <inkml:brushProperty name="width" value="0.025" units="cm"/>
      <inkml:brushProperty name="height" value="0.025" units="cm"/>
    </inkml:brush>
  </inkml:definitions>
  <inkml:trace contextRef="#ctx0" brushRef="#br0">1 47 13965,'0'0'4709,"68"0"-3748,-35-6-705,1-1-192,6-1 0,-3 3-192,-1-2-1442,-2 1-3907,-2-2-3780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0.777"/>
    </inkml:context>
    <inkml:brush xml:id="br0">
      <inkml:brushProperty name="width" value="0.025" units="cm"/>
      <inkml:brushProperty name="height" value="0.025" units="cm"/>
    </inkml:brush>
  </inkml:definitions>
  <inkml:trace contextRef="#ctx0" brushRef="#br0">1 39 7847,'0'0'8905,"70"-14"-8072,-38 13-609,-2 0-224,4-3-801,-2 0-2242,-3-3-800,-6 0-3364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1.120"/>
    </inkml:context>
    <inkml:brush xml:id="br0">
      <inkml:brushProperty name="width" value="0.025" units="cm"/>
      <inkml:brushProperty name="height" value="0.025" units="cm"/>
    </inkml:brush>
  </inkml:definitions>
  <inkml:trace contextRef="#ctx0" brushRef="#br0">185 18 9513,'0'0'7255,"-10"-3"-5515,5 0-1640,0 1-1,-1 0 1,1 0 0,-1 1-1,0-1 1,1 1 0,-1 0-1,0 1 1,1-1 0,-1 1-1,0 1 1,0-1 0,0 1-1,1 0 1,-1 0 0,0 0-1,1 1 1,-1 0 0,1 0-1,0 0 1,0 1-1,0 0 1,0 0 0,0 0-1,0 1 1,-5 5 0,8-8-105,0 1 0,0 0 1,0 0-1,1 0 0,-1 0 1,1 0-1,-1 1 0,1-1 1,0 0-1,0 1 0,0-1 1,0 1-1,0-1 0,0 1 1,1 0-1,-1 4 0,1-6-15,1 1 0,-1-1 0,1 1 0,0-1 0,-1 0 0,1 1 0,0-1-1,0 0 1,0 1 0,0-1 0,0 0 0,0 0 0,0 0 0,1 0 0,-1 0 0,0 0 0,0 0 0,1 0 0,-1-1 0,1 1-1,-1 0 1,1-1 0,-1 1 0,1-1 0,-1 0 0,1 0 0,-1 1 0,3-1 0,45 7-622,-35-6 523,1 1 1,-1 0 0,0 1 0,0 1 0,19 7 0,-33-11 142,1 0 0,-1 0 0,0 1 0,1-1 0,-1 0 0,0 0 0,1 0 0,-1 0 0,0 0 0,0 1 0,1-1 1,-1 0-1,0 0 0,0 0 0,1 1 0,-1-1 0,0 0 0,0 0 0,0 1 0,1-1 0,-1 0 0,0 0 0,0 1 0,0-1 0,0 0 0,0 1 0,0-1 0,0 0 0,1 1 0,-1-1 0,0 0 0,0 1 0,0-1 0,0 0 0,0 0 0,-1 1 0,1-1 0,0 0 0,0 1 0,0-1 0,-13 10 892,-18 1 93,17-7-961,0-2 1,0 0 0,1 0 0,-1-1 0,0-1-1,-23-2 1,39 0-810,-1 0 0,1 0-1,0 0 1,-1 1 0,1-1-1,0 1 1,0-1-1,0 1 1,1 0 0,3-2-1,-5 3 201,16-11-3171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1.477"/>
    </inkml:context>
    <inkml:brush xml:id="br0">
      <inkml:brushProperty name="width" value="0.025" units="cm"/>
      <inkml:brushProperty name="height" value="0.025" units="cm"/>
    </inkml:brush>
  </inkml:definitions>
  <inkml:trace contextRef="#ctx0" brushRef="#br0">152 1 15022,'0'0'4837,"-25"49"-4133,11-21 418,1 1-450,1 2-480,1 3-128,0 0-64,1 0 32,-1-2 0,0-1-32,4-7 0,0-4 32,1-4-352,1-8-1249,2-8-1346,-3 0-3715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1.808"/>
    </inkml:context>
    <inkml:brush xml:id="br0">
      <inkml:brushProperty name="width" value="0.025" units="cm"/>
      <inkml:brushProperty name="height" value="0.025" units="cm"/>
    </inkml:brush>
  </inkml:definitions>
  <inkml:trace contextRef="#ctx0" brushRef="#br0">156 7 8200,'0'0'13719,"10"-6"-12811,-14 14-821,0-1 0,-1 1 0,0-1 0,0 0 0,-10 11 0,3-3-33,-103 130 32,115-144-615,32-36-11098,-20 13 5579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2.137"/>
    </inkml:context>
    <inkml:brush xml:id="br0">
      <inkml:brushProperty name="width" value="0.025" units="cm"/>
      <inkml:brushProperty name="height" value="0.025" units="cm"/>
    </inkml:brush>
  </inkml:definitions>
  <inkml:trace contextRef="#ctx0" brushRef="#br0">0 0 11082,'0'0'7624,"0"8"-6909,4 22-304,0 0 0,2 0 0,15 47-1,-11-44-425,-5 1-264,-7-17-2715,-7-10-6096,-1-7 532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2.511"/>
    </inkml:context>
    <inkml:brush xml:id="br0">
      <inkml:brushProperty name="width" value="0.025" units="cm"/>
      <inkml:brushProperty name="height" value="0.025" units="cm"/>
    </inkml:brush>
  </inkml:definitions>
  <inkml:trace contextRef="#ctx0" brushRef="#br0">0 216 8136,'0'0'10217,"0"-39"-10185,18 39-64,5 0-64,6-5-1633,-3-3-2467,3-3-1249</inkml:trace>
  <inkml:trace contextRef="#ctx0" brushRef="#br0" timeOffset="1">298 0 5477,'0'0'11467,"-32"71"-10858,27-42 63,5-2-63,0-1-161,0-2-256,0-3-128,3-5 1,3-4-450,-5-6-1280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2.841"/>
    </inkml:context>
    <inkml:brush xml:id="br0">
      <inkml:brushProperty name="width" value="0.025" units="cm"/>
      <inkml:brushProperty name="height" value="0.025" units="cm"/>
    </inkml:brush>
  </inkml:definitions>
  <inkml:trace contextRef="#ctx0" brushRef="#br0">56 65 8968,'0'0'2792,"-4"-8"-1153,-13-25-603,17 33-999,-1-1 0,1 1 0,0-1 0,-1 1 0,1-1 0,0 1 0,0-1 0,0 0 0,0 1 0,-1-1 0,1 1 0,0-1 0,0 0 0,0 1 0,0-1 0,0 1 0,0-1 0,1 0 0,-1 1 0,0-1-1,0 1 1,0-1 0,1 0 0,-1 1 0,0-1 0,0 1 0,1-1 0,-1 1 0,0-1 0,1 1 0,-1 0 0,1-1 0,-1 1 0,1-1 0,-1 1 0,1 0 0,-1-1 0,1 1 0,-1 0 0,1-1 0,-1 1 0,1 0 0,-1 0 0,1 0 0,0-1 0,30-1 867,-26 2-648,3 0-18,142 4 2117,-136-3-2247,0 1 1,0 1 0,0 0 0,0 1 0,-1 0-1,0 1 1,0 0 0,20 12 0,-31-16-88,1 1 1,0-1-1,-1 1 1,1 0-1,-1 0 1,0 0-1,0 0 1,0 1-1,0-1 1,0 1-1,0-1 1,0 1-1,-1-1 1,1 1-1,-1 0 1,0 0-1,0 0 1,0 0-1,0-1 0,-1 1 1,1 1-1,-1-1 1,0 0-1,0 6 1,-1-5 47,0-1-1,0 1 1,-1 0 0,1 0-1,-1 0 1,0-1 0,0 1-1,0-1 1,-1 0 0,1 1-1,-1-1 1,0 0 0,0 0-1,0-1 1,0 1-1,-1-1 1,1 1 0,-5 1-1,-22 11 266,-1-1 0,0-1 0,-1-2 0,0-1 0,-1-1 0,0-2 0,0-2 0,-65 3 0,84-11-1960,14 2 1328,0 1-1,-1-1 0,1 0 0,0 1 0,0-1 1,0 0-1,-1 1 0,1-1 0,0 0 0,0 0 0,0 1 1,0-1-1,0 0 0,0 1 0,0-1 0,0 0 0,1 0 1,-1 1-1,0-1 0,0 0 0,1 0 0,8-20-11322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3.511"/>
    </inkml:context>
    <inkml:brush xml:id="br0">
      <inkml:brushProperty name="width" value="0.025" units="cm"/>
      <inkml:brushProperty name="height" value="0.025" units="cm"/>
    </inkml:brush>
  </inkml:definitions>
  <inkml:trace contextRef="#ctx0" brushRef="#br0">0 0 10666,'0'0'5413,"10"7"-4564,119 83 636,-5 6 1,-3 6-1,109 119 1,-156-141-846,83 85-148,-121-131 31,1-2 0,62 42 0,-84-64-408,0-1 1,1 0-1,0-1 1,1 0-1,-1-2 1,1 0-1,33 7 0,-49-13-88,-10 0-550,-1-2-1208,-1 1-1,1-2 1,0 1-1,-14-7 1,20 8 944,-23-9-6831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4.080"/>
    </inkml:context>
    <inkml:brush xml:id="br0">
      <inkml:brushProperty name="width" value="0.025" units="cm"/>
      <inkml:brushProperty name="height" value="0.025" units="cm"/>
    </inkml:brush>
  </inkml:definitions>
  <inkml:trace contextRef="#ctx0" brushRef="#br0">1 1320 8616,'0'0'10624,"4"-7"-10053,5-6-283,0 1 1,0 0-1,1 0 1,1 1 0,19-16-1,75-52 795,-65 50-790,1047-721 737,-879 625-1075,132-92 592,-317 197-335,-24 14-373,-16 8-814,-20 6-6338,30-8 901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5.628"/>
    </inkml:context>
    <inkml:brush xml:id="br0">
      <inkml:brushProperty name="width" value="0.025" units="cm"/>
      <inkml:brushProperty name="height" value="0.025" units="cm"/>
    </inkml:brush>
  </inkml:definitions>
  <inkml:trace contextRef="#ctx0" brushRef="#br0">160 0 14221,'-11'6'4566,"-37"41"-3996,-50 63 81,95-106-3264,8-9 48,9-10-1631,0-7-1345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8.180"/>
    </inkml:context>
    <inkml:brush xml:id="br0">
      <inkml:brushProperty name="width" value="0.025" units="cm"/>
      <inkml:brushProperty name="height" value="0.025" units="cm"/>
    </inkml:brush>
  </inkml:definitions>
  <inkml:trace contextRef="#ctx0" brushRef="#br0">0 17 5445,'0'0'16138,"2"7"-16036,-2-5-95,0 0 1,0 0-1,1 0 1,-1 0 0,1 0-1,0 0 1,-1-1-1,1 1 1,0 0 0,0 0-1,0-1 1,0 1-1,0-1 1,1 1 0,-1-1-1,0 1 1,1-1-1,-1 0 1,1 0 0,-1 1-1,1-1 1,0 0-1,2 0 1,3 1-17,1 0 0,0-1 0,0 0 0,0 0 0,16-1 0,30-6-2177,-46 5 1390,0-1 0,0 0 1,-1-1-1,1 0 0,-1 0 1,1-1-1,-1 0 1,-1 0-1,1 0 0,0-1 1,-1 0-1,0 0 1,10-13-1,-22 23 4977,-29 20-1609,31-21-2379,-20 18 1243,1 2 1,-25 33-1,43-51-1334,1 1 0,-1-1 0,1 1 0,0 0 0,1 0 0,0 1 0,0-1 0,0 1 0,1-1 0,0 1 0,1 0 0,0 0 0,0-1 0,1 1 0,0 10 0,0-17-146,0 0 0,0-1 1,0 1-1,0 0 0,1-1 0,-1 1 0,0 0 1,0-1-1,1 1 0,-1-1 0,0 1 1,1 0-1,-1-1 0,1 1 0,-1-1 1,0 1-1,1-1 0,-1 0 0,1 1 0,0-1 1,-1 1-1,1-1 0,-1 0 0,2 1 1,16 1-4789,-7-3-880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5.975"/>
    </inkml:context>
    <inkml:brush xml:id="br0">
      <inkml:brushProperty name="width" value="0.025" units="cm"/>
      <inkml:brushProperty name="height" value="0.025" units="cm"/>
    </inkml:brush>
  </inkml:definitions>
  <inkml:trace contextRef="#ctx0" brushRef="#br0">115 1 10218,'0'0'9256,"2"59"-9159,-2-27-65,0 2 0,5-1-225,0-3-2145,-1-7-3139,-2-7-1826</inkml:trace>
  <inkml:trace contextRef="#ctx0" brushRef="#br0" timeOffset="1">29 160 12172,'0'0'5477,"-28"-45"-4709,29 42-351,15 2-481,6 1-32,6 0-801,6 0-1089,6 0-1473,-1 0-1986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6.307"/>
    </inkml:context>
    <inkml:brush xml:id="br0">
      <inkml:brushProperty name="width" value="0.025" units="cm"/>
      <inkml:brushProperty name="height" value="0.025" units="cm"/>
    </inkml:brush>
  </inkml:definitions>
  <inkml:trace contextRef="#ctx0" brushRef="#br0">181 10 13068,'0'0'1415,"-9"-2"-561,4 0-770,0 1 0,0-1-1,0 1 1,0 0 0,0 1-1,-1-1 1,1 1 0,0 0 0,0 1-1,0-1 1,0 1 0,0 0-1,0 0 1,0 0 0,0 1 0,0 0-1,0 0 1,1 0 0,-1 0-1,1 1 1,-9 6 0,6-3 176,-1 1 0,1 0 0,0 1 0,-7 9-1,13-15-193,-1 0 0,1 0 0,0 0 0,0 0 0,0 0 0,0 0 0,0 0 0,1 0 0,-1 1 0,1-1-1,-1 3 1,1-4-62,0 0 0,0 0 0,0 0 0,1 0 0,-1 0 0,0 0 0,1 0-1,-1 0 1,0 0 0,1-1 0,-1 1 0,1 0 0,0 0 0,-1 0 0,1-1 0,0 1 0,-1 0-1,1-1 1,0 1 0,-1-1 0,1 1 0,0-1 0,0 1 0,0-1 0,0 1 0,0-1-1,1 1 1,13 3 63,-1-1 0,1 0 0,-1-1 0,1 0-1,18-1 1,-15-1-62,-1 1 1,0 1-1,26 6 0,-43-8 7,1 0-1,0 0 1,0 0-1,-1 0 1,1 0 0,0 1-1,0-1 1,-1 0-1,1 0 1,0 0 0,-1 1-1,1-1 1,0 1-1,-1-1 1,1 0 0,0 1-1,-1-1 1,1 1-1,-1-1 1,1 1 0,-1-1-1,1 1 1,-1 0-1,1-1 1,-1 1 0,1 0-1,-1-1 1,0 1-1,0 0 1,1-1 0,-1 1-1,0 0 1,0 0-1,0 0 1,0 1 65,-1-1-1,0 1 1,0-1 0,0 1 0,-1-1-1,1 0 1,0 1 0,0-1 0,-1 0 0,1 0-1,-1 0 1,1 0 0,-3 1 0,-55 23 1101,-51 8-810,107-32-839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9.154"/>
    </inkml:context>
    <inkml:brush xml:id="br0">
      <inkml:brushProperty name="width" value="0.025" units="cm"/>
      <inkml:brushProperty name="height" value="0.025" units="cm"/>
    </inkml:brush>
  </inkml:definitions>
  <inkml:trace contextRef="#ctx0" brushRef="#br0">170 25 993,'0'0'4201,"8"-3"-1649,29-10-400,-12 5 2278,-35 18 715,-13 22-4334,1-2-718,-84 104-917,72-87-2298,3-1-3278,17-25 1430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9.527"/>
    </inkml:context>
    <inkml:brush xml:id="br0">
      <inkml:brushProperty name="width" value="0.025" units="cm"/>
      <inkml:brushProperty name="height" value="0.025" units="cm"/>
    </inkml:brush>
  </inkml:definitions>
  <inkml:trace contextRef="#ctx0" brushRef="#br0">2 0 14638,'0'0'5445,"-1"68"-5381,13-42-32,1-2 0,3-2-64,-6 0-32,-1-4-673,-5-1-416,-4-3-2498,-4-7-1378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29.854"/>
    </inkml:context>
    <inkml:brush xml:id="br0">
      <inkml:brushProperty name="width" value="0.025" units="cm"/>
      <inkml:brushProperty name="height" value="0.025" units="cm"/>
    </inkml:brush>
  </inkml:definitions>
  <inkml:trace contextRef="#ctx0" brushRef="#br0">0 53 12876,'0'0'2723,"55"-17"-1314,-15 13-352,1 0-576,9 0-449,-2-1-705,-7-1-4324,-5-7-6790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0.245"/>
    </inkml:context>
    <inkml:brush xml:id="br0">
      <inkml:brushProperty name="width" value="0.025" units="cm"/>
      <inkml:brushProperty name="height" value="0.025" units="cm"/>
    </inkml:brush>
  </inkml:definitions>
  <inkml:trace contextRef="#ctx0" brushRef="#br0">258 73 15118,'0'0'32,"-29"66"32,26-41 481,1-1 31,2-3-447,0-4-33,2-4-897,7-4-1281,-8-8-545,3-1-1216</inkml:trace>
  <inkml:trace contextRef="#ctx0" brushRef="#br0" timeOffset="1">1 22 7399,'0'0'6491,"12"-3"-5877,27-4 90,0 1-1,0 3 0,0 1 0,0 2 0,1 1 0,62 11 0,-96-11-654,0 1 0,1 0-1,-1 0 1,0 0 0,0 0 0,-1 1-1,1 0 1,6 5 0,-11-7-16,1 0 0,-1 1 0,1 0 1,-1-1-1,0 1 0,0 0 1,0-1-1,0 1 0,0 0 0,0 0 1,0 0-1,0 0 0,-1 0 0,1 0 1,-1 0-1,1 0 0,-1 0 0,0 0 1,0 1-1,0-1 0,0 0 0,0 0 1,-1 0-1,1 0 0,-1 0 0,1 0 1,-1 0-1,0 0 0,-1 2 0,-1 2 23,0 0 0,-1 0 0,0 0 0,0 0 0,-1-1 0,1 1-1,-1-1 1,0-1 0,-1 1 0,1-1 0,-8 5 0,-3 2 96,-2-1 0,-31 14 0,43-21-348,-21 8 326,-52 15 0,33-20-5186,51-16-5119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1.745"/>
    </inkml:context>
    <inkml:brush xml:id="br0">
      <inkml:brushProperty name="width" value="0.025" units="cm"/>
      <inkml:brushProperty name="height" value="0.025" units="cm"/>
    </inkml:brush>
  </inkml:definitions>
  <inkml:trace contextRef="#ctx0" brushRef="#br0">21 68 4388,'-3'-4'802,"0"-1"0,1 0-1,-1 0 1,1 0 0,1-1 0,-1 1-1,1 0 1,0-1 0,0 1-1,0-12 1,28 55 2086,-8-14-2443,0-1 0,2-1 0,1 0 0,0-2-1,2 0 1,0-2 0,28 17 0,27 9 55,87 35 0,-88-44 18,114 69 0,64 87-407,-44-31 1849,-185-140-1572,-11-9-186,-1 0-1,1-1 0,1 0 1,0-1-1,20 7 0,-37-16-245,0 0 0,0 0 0,0 0 0,0 0 0,0 0 0,-1 0 0,1 1 0,0-1 0,0 0 0,0 0 0,0 0 0,0 0 0,0 0 0,0 0 0,-1 0 0,1 0 0,0 0 0,0 0 0,0 1 0,0-1 0,0 0 0,0 0 0,0 0 0,0 0 0,0 0 0,0 0 0,0 0 0,0 1 0,0-1 0,0 0 0,0 0 0,0 0 0,0 0 0,0 0 0,0 1 0,0-1 0,0 0 0,0 0 0,0 0 0,0 0 0,0 0 0,0 0 0,0 1 0,0-1 0,0 0 0,0 0 0,0 0 0,0 0 0,0 0 0,0 0 0,0 0 0,1 0 0,-1 1 0,0-1 0,0 0 0,0 0 0,-10 3-9801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2.073"/>
    </inkml:context>
    <inkml:brush xml:id="br0">
      <inkml:brushProperty name="width" value="0.025" units="cm"/>
      <inkml:brushProperty name="height" value="0.025" units="cm"/>
    </inkml:brush>
  </inkml:definitions>
  <inkml:trace contextRef="#ctx0" brushRef="#br0">133 1 8072,'0'0'10719,"-3"8"-10185,-10 20 0,-1-2 1,-24 35-1,15-27-2160,-17 40-1,38-71-1493,3-7-1922,2-9 846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2.406"/>
    </inkml:context>
    <inkml:brush xml:id="br0">
      <inkml:brushProperty name="width" value="0.025" units="cm"/>
      <inkml:brushProperty name="height" value="0.025" units="cm"/>
    </inkml:brush>
  </inkml:definitions>
  <inkml:trace contextRef="#ctx0" brushRef="#br0">0 0 2915,'0'0'15230,"2"5"-14995,25 73 489,-18-49-499,1 0 0,22 44 0,-30-71-1096,0 2 1708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2.827"/>
    </inkml:context>
    <inkml:brush xml:id="br0">
      <inkml:brushProperty name="width" value="0.025" units="cm"/>
      <inkml:brushProperty name="height" value="0.025" units="cm"/>
    </inkml:brush>
  </inkml:definitions>
  <inkml:trace contextRef="#ctx0" brushRef="#br0">0 119 8392,'0'0'9417,"13"-4"-8969,17 5-288,0-1-128,8 0-576,-4 0-1026,1-8-2433,-2-6-193</inkml:trace>
  <inkml:trace contextRef="#ctx0" brushRef="#br0" timeOffset="1">339 0 9673,'0'0'7976,"-30"59"-7848,25-39-32,-1 0-64,3 3-224,1-1-1954,2-5-1410,2-5-1216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4:30.757"/>
    </inkml:context>
    <inkml:brush xml:id="br0">
      <inkml:brushProperty name="width" value="0.025" units="cm"/>
      <inkml:brushProperty name="height" value="0.025" units="cm"/>
    </inkml:brush>
  </inkml:definitions>
  <inkml:trace contextRef="#ctx0" brushRef="#br0">155 54 15054,'0'0'4308,"4"-8"-2962,1 2-916,-3 4-256,-1 0 1,1-1 0,-1 1 0,1 0 0,-1-1-1,0 1 1,1-1 0,-1 0 0,-1 1 0,1-1 0,0 0-1,-1 1 1,1-6 0,-4 9-154,1-1 1,-1 1-1,0-1 0,1 1 1,-1 0-1,0 0 0,1 0 1,-1 0-1,-4 3 1,-2 3-22,-75 55 18,79-57-17,-1 0 0,1 0-1,0 0 1,1 0 0,-1 1-1,1 0 1,0 0 0,0 0-1,1 1 1,0-1 0,-4 12-1,7-17 0,0 1 0,-1-1 0,1 0 0,0 0 0,0 1 0,0-1 0,1 0 0,-1 0 0,0 1 0,0-1 0,1 0 0,-1 0 0,1 0 0,-1 0 0,1 1 0,-1-1 0,1 0 0,0 0 0,-1 0 0,1 0 0,0 0 0,0 0 0,0-1 0,0 1 0,0 0 0,0 0 0,0-1 0,0 1 0,0 0 0,0-1 0,0 1 0,0-1 0,0 1 0,1-1 0,-1 0 0,0 0 0,0 1 0,3-1 0,54 3-300,-48-3 40,21 0-2730,-1-2 1,59-10-1,-40-2-3619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38.557"/>
    </inkml:context>
    <inkml:brush xml:id="br0">
      <inkml:brushProperty name="width" value="0.025" units="cm"/>
      <inkml:brushProperty name="height" value="0.025" units="cm"/>
    </inkml:brush>
  </inkml:definitions>
  <inkml:trace contextRef="#ctx0" brushRef="#br0">126 18 15471,'0'0'5573,"5"70"-5221,-10-42-192,-2 2-96,0-3-32,1-3-64,3-4-1057,-3-2-1249,6-8-833,-5-3-160,1-7-2210</inkml:trace>
  <inkml:trace contextRef="#ctx0" brushRef="#br0" timeOffset="1">12 6 11050,'0'0'1057,"11"-1"796,35-3 183,61 4-1,-93 0-1952,0 1 0,0 1 0,0 1 0,0 0 0,0 0 0,-1 1 0,1 1 0,-1 1 0,20 10 0,-32-15-70,1-1 1,-1 1-1,0 0 1,1 0-1,-1 0 1,0-1-1,0 1 1,1 1-1,-1-1 1,0 0 0,0 0-1,0 0 1,0 0-1,0 1 1,-1-1-1,1 1 1,0-1-1,-1 0 1,1 1-1,0-1 1,-1 1 0,0-1-1,1 1 1,-1 0-1,0-1 1,0 1-1,0-1 1,0 1-1,0-1 1,0 1-1,0-1 1,-1 1 0,1 0-1,-1-1 1,1 1-1,-1-1 1,1 0-1,-1 1 1,0-1-1,0 1 1,0-1-1,1 0 1,-1 0 0,0 1-1,-1-1 1,1 0-1,0 0 1,-2 1-1,-6 5 234,0 0 0,0-1 0,-1 0 0,1 0 1,-14 4-1,-103 39 836,112-45-1451,0 0 1,-1-1-1,1 0 1,-1-1-1,0-1 1,-29-1-1,31-3-5152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3.153"/>
    </inkml:context>
    <inkml:brush xml:id="br0">
      <inkml:brushProperty name="width" value="0.025" units="cm"/>
      <inkml:brushProperty name="height" value="0.025" units="cm"/>
    </inkml:brush>
  </inkml:definitions>
  <inkml:trace contextRef="#ctx0" brushRef="#br0">39 88 9097,'0'0'704,"-5"-8"487,-1 1-672,3 4-226,1 0-1,-1 0 0,0-1 1,1 1-1,0-1 0,0 1 1,0-1-1,0 0 0,1 0 1,-1 0-1,1 0 0,0 0 1,-1-6-1,2 9-241,1 0 0,-1 1-1,0-1 1,1 0 0,-1 0-1,0 1 1,1-1 0,-1 0 0,1 1-1,0-1 1,-1 0 0,1 1 0,-1-1-1,1 1 1,0-1 0,-1 1 0,1-1-1,0 1 1,0-1 0,-1 1-1,1 0 1,0 0 0,0-1 0,0 1-1,-1 0 1,1 0 0,0 0 0,0 0-1,0 0 1,1 0 0,34-1 232,-28 1-100,8 0-106,0 1 0,-1 1 0,1 0 0,-1 1 0,1 1 0,-1 0 0,15 7 0,-25-9-14,0 0 1,-1 0-1,1 0 0,-1 0 1,1 1-1,-1 0 1,0 0-1,0 0 0,0 1 1,-1-1-1,1 1 0,-1 0 1,0 0-1,0 0 1,0 0-1,-1 0 0,1 1 1,-1-1-1,0 1 1,0 0-1,-1 0 0,0-1 1,1 1-1,-1 0 0,0 10 1,-2-12 28,1 1 0,-1-1 1,0 1-1,0-1 0,0 0 0,-1 0 1,1 0-1,-1 0 0,0 0 0,0 0 1,0 0-1,0 0 0,0-1 0,0 1 0,-1-1 1,1 1-1,-1-1 0,0 0 0,0 0 1,0 0-1,0-1 0,-4 3 0,-10 4 131,0 0 0,-31 9 0,42-15-189,-4 1-137,1 1-28,0-1-1,-1 0 1,1 0-1,-1-1 1,1-1 0,-1 1-1,1-1 1,-1-1-1,0 0 1,-10-1 0,24-12-6313,9 0 1090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3.493"/>
    </inkml:context>
    <inkml:brush xml:id="br0">
      <inkml:brushProperty name="width" value="0.025" units="cm"/>
      <inkml:brushProperty name="height" value="0.025" units="cm"/>
    </inkml:brush>
  </inkml:definitions>
  <inkml:trace contextRef="#ctx0" brushRef="#br0">2 0 9673,'0'0'7559,"-1"67"-5925,1-41-33,0-1-896,1 4-353,8-4-224,-3 1-63,-3-6-130,2-7-1984,1-10-5543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4.390"/>
    </inkml:context>
    <inkml:brush xml:id="br0">
      <inkml:brushProperty name="width" value="0.025" units="cm"/>
      <inkml:brushProperty name="height" value="0.025" units="cm"/>
    </inkml:brush>
  </inkml:definitions>
  <inkml:trace contextRef="#ctx0" brushRef="#br0">1 6 9097,'0'0'6069,"8"-2"-5529,-7 2-523,1-1 1,-1 1 0,1-1 0,-1 1 0,1-1 0,-1 1 0,1 0 0,0 0 0,-1 0-1,1 0 1,-1 0 0,1 0 0,0 1 0,-1-1 0,1 0 0,-1 1 0,1-1 0,-1 1-1,1 0 1,-1-1 0,2 2 0,-1 1 27,0 0 0,0 0 0,-1 1 0,1-1-1,-1 0 1,0 0 0,0 1 0,0-1 0,-1 1 0,1-1 0,-1 1 0,0 5-1,4 167 600,-5-121-784,2-1 0,11 79 1,-11-128 90,0 0 1,0 1 0,1-1-1,0 0 1,0 0 0,0 0-1,0-1 1,6 9 0,-7-11-201,1-1 1,-1 1 0,1-1 0,-1 1 0,1-1-1,0 1 1,0-1 0,0 0 0,0 0-1,0 0 1,0 0 0,0 0 0,0 0-1,4 0 1,10 0-4012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4.721"/>
    </inkml:context>
    <inkml:brush xml:id="br0">
      <inkml:brushProperty name="width" value="0.025" units="cm"/>
      <inkml:brushProperty name="height" value="0.025" units="cm"/>
    </inkml:brush>
  </inkml:definitions>
  <inkml:trace contextRef="#ctx0" brushRef="#br0">6 1 6022,'0'0'15278,"-5"53"-15150,14-40-96,5 0-32,-3 0-832,-6-3-1699,-2-7-2946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5.395"/>
    </inkml:context>
    <inkml:brush xml:id="br0">
      <inkml:brushProperty name="width" value="0.025" units="cm"/>
      <inkml:brushProperty name="height" value="0.025" units="cm"/>
    </inkml:brush>
  </inkml:definitions>
  <inkml:trace contextRef="#ctx0" brushRef="#br0">0 1 9993,'0'0'8483,"0"12"-8301,0 67-154,4-1 1,14 84-1,-3-116-5308,-9-32 81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5.759"/>
    </inkml:context>
    <inkml:brush xml:id="br0">
      <inkml:brushProperty name="width" value="0.025" units="cm"/>
      <inkml:brushProperty name="height" value="0.025" units="cm"/>
    </inkml:brush>
  </inkml:definitions>
  <inkml:trace contextRef="#ctx0" brushRef="#br0">48 0 10122,'0'0'1638,"-5"9"-9,0 0-1450,0-2 289,1 0-1,-1 1 1,1-1-1,1 1 1,0 0-1,0 0 0,0 1 1,1-1-1,0 0 1,1 1-1,0 0 1,0 10-1,2-16-678,0-1-1,0 0 0,1 1 1,-1-1-1,1 0 0,-1 0 1,1 0-1,0 0 0,0 0 1,0-1-1,0 1 1,0 0-1,0-1 0,0 0 1,1 1-1,-1-1 0,0 0 1,1 0-1,2 1 0,-1-1-296,0 1-1,-1-1 1,1 1-1,-1 0 1,1 0-1,-1 1 1,0-1-1,0 1 1,0 0-1,0-1 1,4 7-1,-5-6 507,-1 0 0,0 1 0,0-1 0,0 0 0,0 1 0,0-1 0,-1 0 0,1 1 0,-1-1 0,0 7-1,-1-1 817,-1 0-1,0 0 1,-1 0-1,0 0 1,-4 9-1,4-12-433,0 0 0,1 0 0,0 0 0,0 0 0,0 0 0,1 0 0,0 1 0,0-1-1,1 0 1,0 1 0,1 10 0,0-10-985,8 29 1998,-1-22-3274,2-10-5028,0-8-261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6.134"/>
    </inkml:context>
    <inkml:brush xml:id="br0">
      <inkml:brushProperty name="width" value="0.025" units="cm"/>
      <inkml:brushProperty name="height" value="0.025" units="cm"/>
    </inkml:brush>
  </inkml:definitions>
  <inkml:trace contextRef="#ctx0" brushRef="#br0">72 0 13549,'0'0'5829,"-53"36"-4708,44-11 32,3 7-384,3 1-481,3 2-191,0 3-65,7-2 0,4 1-128,1 1-1218,1 1-1216,-3 1-1954,-1-2-65,-3 1-1857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6.526"/>
    </inkml:context>
    <inkml:brush xml:id="br0">
      <inkml:brushProperty name="width" value="0.025" units="cm"/>
      <inkml:brushProperty name="height" value="0.025" units="cm"/>
    </inkml:brush>
  </inkml:definitions>
  <inkml:trace contextRef="#ctx0" brushRef="#br0">42 1 6342,'-4'11'950,"1"0"-886,-25 98 3085,26-98-2985,0 0 0,1-1 0,0 1 0,0 0 0,1 0 0,1-1 0,0 1 0,0 0 0,3 10 0,-2-16 119,1-1-1,-1 0 1,0 0 0,1-1 0,0 1-1,0-1 1,0 1 0,6 4 0,-6-6-156,0 0 0,-1 1 0,1-1 0,-1 0 0,0 1 0,1 0 0,-1-1 0,-1 1 0,1 0 0,0 0 0,-1 0 0,1 0 0,-1 0 0,0 1 0,0-1 0,0 0 0,0 7 0,-1 4 545,0 0-1,-1 0 1,-1 0-1,-5 21 1,7-34-499,-1 1-668,12 0-17275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38.638"/>
    </inkml:context>
    <inkml:brush xml:id="br0">
      <inkml:brushProperty name="width" value="0.025" units="cm"/>
      <inkml:brushProperty name="height" value="0.025" units="cm"/>
    </inkml:brush>
  </inkml:definitions>
  <inkml:trace contextRef="#ctx0" brushRef="#br0">786 32 5926,'0'0'10660,"-3"-3"-10622,1 1-17,1 1-11,0 0 0,1 0 0,-1 0 0,0 1 0,0-1 0,0 0 0,0 0 0,0 1 1,0-1-1,0 0 0,0 1 0,0-1 0,0 1 0,0 0 0,0-1 0,0 1 0,-3-1 1,4 1 309,-9 1 3151,-25-3-2421,-294-12 408,267 36-1453,31-11 3,28-10 13,0 1 1,-1-1-1,1 0 1,0 0-1,-1 0 1,1 0-1,-1-1 1,1 1-1,-1-1 1,0 1 0,1-1-1,-1 0 1,1 0-1,-1 0 1,0 0-1,1 0 1,-1-1-1,-4-1 1,7 2 36,-40 7 108,37-7-148,2 1-18,0-1 1,-1 0-1,1 0 0,0 0 1,0 1-1,0-1 0,-1 1 1,1-1-1,0 1 0,0-1 1,0 1-1,0 0 0,0 0 1,0-1-1,0 1 0,0 0 1,0 0-1,1 0 0,-1 0 1,0 0-1,0 0 1,1 0-1,-1 0 0,0 2 1,-2-3 5,1 0 1,-1 1 0,0-1 0,0 1 0,1 0 0,-1 0 0,1 0 0,-1 0 0,1 0 0,-1 1 0,1-1 0,-4 4 0,-25 20 287,25-21-214,1 1 0,-1-1 0,1 1 0,0 0 0,-6 7 0,-56 54 11,61-60-543,8-9-2707,9-13-3949,-6 0-1418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0.005"/>
    </inkml:context>
    <inkml:brush xml:id="br0">
      <inkml:brushProperty name="width" value="0.025" units="cm"/>
      <inkml:brushProperty name="height" value="0.025" units="cm"/>
    </inkml:brush>
  </inkml:definitions>
  <inkml:trace contextRef="#ctx0" brushRef="#br0">182 54 6758,'17'-25'4977,"-9"-3"6814,-28 37-10830,-78 82 48,61-47-833,24-30-291,11-12 87,0 1-1,-1 0 0,1-1 1,-1 0-1,1 1 0,-1-1 1,0 0-1,0 0 0,0-1 1,0 1-1,-6 2 0,8-4-286,3-3-451,1 0-1,-1 0 1,0 0 0,1 0-1,0 0 1,-1 0-1,6-3 1,-6 5 59,14-15-3633,4 0-1276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7.794"/>
    </inkml:context>
    <inkml:brush xml:id="br0">
      <inkml:brushProperty name="width" value="0.025" units="cm"/>
      <inkml:brushProperty name="height" value="0.025" units="cm"/>
    </inkml:brush>
  </inkml:definitions>
  <inkml:trace contextRef="#ctx0" brushRef="#br0">23 1470 2947,'0'0'10981,"-5"0"-10335,-12-1 329,31 0 348,49-7-28,178-70-992,-31 8-131,30 5-144,360-114 98,135-35-89,-138 46-9,500-166 260,-824 252-284,233-63 1337,-32 23-156,-470 120-778,-13 2 80,8 0-607,0 0 1,0 0-1,0 0 1,0 0 0,0 0-1,0 0 1,0 0-1,0 1 1,0-1 0,1 0-1,-1 0 1,0 1 0,0-1-1,0 1 1,0-1-1,1 1 1,-1-1 0,0 1-1,1-1 1,-1 1 0,0 0-1,0 1 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0.367"/>
    </inkml:context>
    <inkml:brush xml:id="br0">
      <inkml:brushProperty name="width" value="0.025" units="cm"/>
      <inkml:brushProperty name="height" value="0.025" units="cm"/>
    </inkml:brush>
  </inkml:definitions>
  <inkml:trace contextRef="#ctx0" brushRef="#br0">0 1 1794,'0'0'18390,"8"25"-16772,-5 30-1170,-2-34-463,0 1 1,2-1-1,7 33 1,-7-49-607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0.746"/>
    </inkml:context>
    <inkml:brush xml:id="br0">
      <inkml:brushProperty name="width" value="0.025" units="cm"/>
      <inkml:brushProperty name="height" value="0.025" units="cm"/>
    </inkml:brush>
  </inkml:definitions>
  <inkml:trace contextRef="#ctx0" brushRef="#br0">1 1 10762,'0'0'7848,"10"2"-6759,25 3-560,0-3 1,1 0 0,57-6 0,-82 5-837,6-1-1173,-8-2-4271,-3-2 247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1.109"/>
    </inkml:context>
    <inkml:brush xml:id="br0">
      <inkml:brushProperty name="width" value="0.025" units="cm"/>
      <inkml:brushProperty name="height" value="0.025" units="cm"/>
    </inkml:brush>
  </inkml:definitions>
  <inkml:trace contextRef="#ctx0" brushRef="#br0">0 15 9993,'0'0'11884,"1"4"-11852,-1-2-78,1 0 0,0 0-1,0 0 1,0 0 0,0 0 0,0 0 0,0 0 0,1-1 0,-1 1 0,0 0 0,1-1 0,-1 1 0,1-1-1,0 0 1,-1 0 0,1 1 0,0-1 0,0 0 0,0 0 0,0-1 0,0 1 0,0 0 0,0-1 0,0 1-1,0-1 1,0 1 0,0-1 0,1 0 0,-1 0 0,0 0 0,0 0 0,0-1 0,0 1 0,0 0-1,0-1 1,0 0 0,0 1 0,0-1 0,0 0 0,2-1 0,3-2-579,-1 1 0,0-1 0,0 0 1,0 0-1,-1 0 0,7-8 0,0-1 3622,-29 37-1326,-25 50-1,37-63-1607,1 0 0,-1 0 0,2 0-1,-1 1 1,2-1 0,-1 1 0,0 21-1,11-36-4792,-4-7-918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1.437"/>
    </inkml:context>
    <inkml:brush xml:id="br0">
      <inkml:brushProperty name="width" value="0.025" units="cm"/>
      <inkml:brushProperty name="height" value="0.025" units="cm"/>
    </inkml:brush>
  </inkml:definitions>
  <inkml:trace contextRef="#ctx0" brushRef="#br0">106 25 3651,'0'0'20222,"-9"7"-19731,-19 25-421,-40 59-1,80-102-6866,26-24-723,-17 13 1946</inkml:trace>
  <inkml:trace contextRef="#ctx0" brushRef="#br0" timeOffset="1">106 25 7207,'34'-24'3032,"-36"31"5836,-5 12-6257,-12 36-2997,10-6 386,8-16-3657,-8-32-11904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1.796"/>
    </inkml:context>
    <inkml:brush xml:id="br0">
      <inkml:brushProperty name="width" value="0.025" units="cm"/>
      <inkml:brushProperty name="height" value="0.025" units="cm"/>
    </inkml:brush>
  </inkml:definitions>
  <inkml:trace contextRef="#ctx0" brushRef="#br0">0 51 10282,'0'0'6342,"47"-17"-6342,-26 9-1698,1-4-2113,-3-1-2275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2.140"/>
    </inkml:context>
    <inkml:brush xml:id="br0">
      <inkml:brushProperty name="width" value="0.025" units="cm"/>
      <inkml:brushProperty name="height" value="0.025" units="cm"/>
    </inkml:brush>
  </inkml:definitions>
  <inkml:trace contextRef="#ctx0" brushRef="#br0">91 1 11691,'0'0'8269,"-9"5"-8162,5-3-125,0 0 2,0 0 1,0 0-1,0 0 0,0 1 0,1-1 0,-1 1 0,1 0 0,-1 0 0,1 0 0,0 1 0,0-1 0,1 1 0,-1-1 0,1 1 0,-1 0 0,1 0 0,1 0 0,-1 0 0,0 0 1,1 1-1,-2 7 0,4-12 17,-1 1 0,1 0 0,-1 0 0,1 0 1,-1 0-1,1 0 0,-1-1 0,1 1 1,0 0-1,0-1 0,-1 1 0,1 0 0,0-1 1,0 1-1,0-1 0,-1 1 0,1-1 0,0 1 1,0-1-1,0 0 0,0 0 0,0 1 0,0-1 1,1 0-1,31 6-40,-27-5-11,-4-1 59,0 0 1,-1 1-1,1-1 1,0 0-1,0 1 1,-1-1-1,1 1 1,0 0-1,0 0 1,-1-1-1,1 1 1,-1 0-1,1 0 1,-1 0-1,1 1 1,-1-1-1,0 0 1,2 2-1,-3-2 67,0 0 0,0 1 0,0-1 0,0 0 0,-1 1 0,1-1 0,0 0 0,0 0 0,-1 1 0,1-1 0,-1 0-1,1 0 1,-1 0 0,0 0 0,1 0 0,-1 0 0,0 0 0,0 0 0,0 0 0,0 0 0,0 0 0,0 0 0,0 0-1,0-1 1,0 1 0,0 0 0,-2 0 0,-4 4 177,1 1-180,-1-1 0,1 0 0,-1-1 0,0 0 0,0 0 0,0 0 0,0-1-1,-1 0 1,-8 2 0,15-5-1258,11-8-6016,1-3 346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2.499"/>
    </inkml:context>
    <inkml:brush xml:id="br0">
      <inkml:brushProperty name="width" value="0.025" units="cm"/>
      <inkml:brushProperty name="height" value="0.025" units="cm"/>
    </inkml:brush>
  </inkml:definitions>
  <inkml:trace contextRef="#ctx0" brushRef="#br0">83 1 13613,'0'0'7794,"-5"11"-7239,-7 17-507,-30 73 1023,37-87-1237,1 0 0,0 1 0,0-1 0,2 1 0,-2 19 0,13-35-11605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2.878"/>
    </inkml:context>
    <inkml:brush xml:id="br0">
      <inkml:brushProperty name="width" value="0.025" units="cm"/>
      <inkml:brushProperty name="height" value="0.025" units="cm"/>
    </inkml:brush>
  </inkml:definitions>
  <inkml:trace contextRef="#ctx0" brushRef="#br0">44 1 8616,'0'0'12289,"-5"38"-10298,-33 28-1734,50-77-6333,-4-3 434</inkml:trace>
  <inkml:trace contextRef="#ctx0" brushRef="#br0" timeOffset="1">44 1 9577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3.225"/>
    </inkml:context>
    <inkml:brush xml:id="br0">
      <inkml:brushProperty name="width" value="0.025" units="cm"/>
      <inkml:brushProperty name="height" value="0.025" units="cm"/>
    </inkml:brush>
  </inkml:definitions>
  <inkml:trace contextRef="#ctx0" brushRef="#br0">52 19 9577,'46'-19'9275,"-53"30"-8060,4-4-1039,0 1-1,1-1 1,0 1 0,1 0-1,-1-1 1,1 1 0,1 0-1,0 0 1,0 0 0,2 15-1,16-16-222,-14-7-3335</inkml:trace>
  <inkml:trace contextRef="#ctx0" brushRef="#br0" timeOffset="1">0 102 12492,'0'0'6854,"63"-19"-6790,-44 14-32,1 0-64,-4 0-1121,-4 1-2947,-6-2-3523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3.554"/>
    </inkml:context>
    <inkml:brush xml:id="br0">
      <inkml:brushProperty name="width" value="0.025" units="cm"/>
      <inkml:brushProperty name="height" value="0.025" units="cm"/>
    </inkml:brush>
  </inkml:definitions>
  <inkml:trace contextRef="#ctx0" brushRef="#br0">9 1 16592,'0'0'6726,"0"55"-6694,0-43-192,0-1-577,0 2-128,0 0 33,0-3-738,-2-2-3106,-5-1-2435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8.821"/>
    </inkml:context>
    <inkml:brush xml:id="br0">
      <inkml:brushProperty name="width" value="0.025" units="cm"/>
      <inkml:brushProperty name="height" value="0.025" units="cm"/>
    </inkml:brush>
  </inkml:definitions>
  <inkml:trace contextRef="#ctx0" brushRef="#br0">1 0 17008,'0'0'4644,"45"55"-4227,-33-39-257,10-2-32,-5-2-32,10-7 32,0-3-32,-2-2-160,3-2-416,1-11-865,-8-4-1122,3-4-2529,-8 0-674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3.932"/>
    </inkml:context>
    <inkml:brush xml:id="br0">
      <inkml:brushProperty name="width" value="0.025" units="cm"/>
      <inkml:brushProperty name="height" value="0.025" units="cm"/>
    </inkml:brush>
  </inkml:definitions>
  <inkml:trace contextRef="#ctx0" brushRef="#br0">25 89 8584,'0'0'4458,"0"-8"-2360,0 5-1900,0 0 1,0 0 0,1 0-1,-1 0 1,1 0 0,-1 0 0,1 0-1,0 0 1,0 0 0,0 0-1,0 1 1,1-1 0,-1 0 0,4-4-1,-2 4 11,1 0 0,-1 1 0,0-1 0,1 1-1,-1 0 1,1 0 0,0 0 0,-1 1 0,1-1 0,0 1-1,0 0 1,0 0 0,6-1 0,-1 0-14,0 1 0,1 0 0,-1 0 0,0 1 0,1 0 1,15 2-1,-23-2-171,0 1 0,0-1 0,0 1 0,-1 0 0,1-1 0,0 1 0,0 0 0,0 0 0,-1 0 0,1 0 0,-1 1 0,1-1 0,-1 0 0,1 1 0,-1-1 0,0 1 0,1-1 0,-1 1 1,0 0-1,0 0 0,0-1 0,-1 1 0,1 0 0,0 0 0,-1 0 0,1 0 0,-1 0 0,1 0 0,-1 0 0,0 0 0,0 0 0,0 0 0,0 0 0,0 0 0,-1 0 0,1 0 0,-1 2 0,-1 2 51,0 0 0,0-1 0,-1 1 0,0-1-1,0 0 1,0 0 0,0 0 0,-1 0 0,0-1-1,0 1 1,0-1 0,0 0 0,-1 0 0,-8 5-1,-6 5-124,-1-1 0,-27 13 0,0-11-4146,25-14-1105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44.607"/>
    </inkml:context>
    <inkml:brush xml:id="br0">
      <inkml:brushProperty name="width" value="0.025" units="cm"/>
      <inkml:brushProperty name="height" value="0.025" units="cm"/>
    </inkml:brush>
  </inkml:definitions>
  <inkml:trace contextRef="#ctx0" brushRef="#br0">63 1 5093,'0'0'12161,"12"4"-11350,5 1-614,251 95 1939,-267-100-2130,-1 0-1,0 0 1,0 0 0,0 0-1,0 0 1,0 0 0,1 1-1,-1-1 1,0 0-1,0 0 1,0 0 0,0 0-1,0 0 1,0 1 0,1-1-1,-1 0 1,0 0 0,0 0-1,0 0 1,0 1 0,0-1-1,0 0 1,0 0 0,0 0-1,0 0 1,0 1-1,0-1 1,0 0 0,0 0-1,0 0 1,0 0 0,0 1-1,0-1 1,0 0 0,0 0-1,0 0 1,0 0 0,0 1-1,0-1 1,-1 0 0,1 0-1,0 0 1,0 0-1,0 1 1,0-1 0,0 0-1,0 0 1,-1 0 0,1 0-1,-13 10 379,-21 7 355,31-16-644,-181 79 3494,58-34-4215,127-48-2150,8-8-2685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43.797"/>
    </inkml:context>
    <inkml:brush xml:id="br0">
      <inkml:brushProperty name="width" value="0.025" units="cm"/>
      <inkml:brushProperty name="height" value="0.025" units="cm"/>
    </inkml:brush>
  </inkml:definitions>
  <inkml:trace contextRef="#ctx0" brushRef="#br0">1920 229 4004,'0'0'123,"-3"-8"58,1 3-65,0-1 1,-1 1-1,1 0 1,-1 0-1,0 0 0,-1 0 1,1 1-1,-1 0 0,0-1 1,0 1-1,0 0 1,0 1-1,-1-1 0,-8-5 1,-16-5-9,-1 0 0,0 2 0,0 1 0,-1 2 1,0 0-1,-1 3 0,-39-4 0,-230 2-162,62 5 113,-1-20 377,-196-5 815,418 29-1227,0 0 0,0 2 0,0 0-1,1 1 1,-1 1 0,1 1 0,0 0 0,1 1 0,-1 1 0,1 0 0,-28 21 0,34-22-12,0 1 0,1 0 0,0 1 0,0 0 1,1 0-1,1 1 0,-1 0 0,1 0 0,1 1 0,0-1 0,1 2 1,0-1-1,0 0 0,1 1 0,1 0 0,0 0 0,0 0 0,0 15 1,1-4-51,1 1 0,1-1 1,1 1-1,1-1 0,1 0 1,2 1-1,0-1 0,1-1 1,1 1-1,1-1 0,1-1 1,1 1-1,1-1 0,1-1 1,0 0-1,2-1 0,16 18 1,6 1 28,2-2 0,1-1-1,2-2 1,1-2 0,50 28 0,-21-19 250,1-4-1,123 43 1,-140-60-172,0-3 1,1-2-1,1-3 1,0-3-1,0-1 0,1-4 1,114-6-1,-139-3-52,0-1 1,-1-1-1,0-2 0,0-1 0,-1-1 1,0-2-1,-1-1 0,-1-1 0,-1-2 0,0-1 1,-1-1-1,-1-1 0,-1-2 0,-1 0 1,33-42-1,-33 35 179,-2 0 0,-1-2 0,-1 0 0,-2-1 0,-1-1 1,-1-1-1,-2-1 0,-2 0 0,-2 0 0,0-1 0,-3 0 0,-1-1 1,1-56-1,-7 83-179,0-1 0,-1 1 1,-1 0-1,0 0 0,-1 0 1,0 0-1,0 1 0,-1-1 1,0 1-1,-1 0 0,0 0 1,-1 0-1,0 1 0,-1 0 1,0 0-1,0 1 0,-12-12 1,5 9-115,0 0 0,-1 1 0,0 0 0,0 1 1,-1 1-1,0 1 0,0 0 0,-1 1 1,0 1-1,-27-5 0,-149-18-2439,78 11-48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1.778"/>
    </inkml:context>
    <inkml:brush xml:id="br0">
      <inkml:brushProperty name="width" value="0.025" units="cm"/>
      <inkml:brushProperty name="height" value="0.025" units="cm"/>
    </inkml:brush>
  </inkml:definitions>
  <inkml:trace contextRef="#ctx0" brushRef="#br0">126 78 769,'0'0'4521,"-2"-9"-1894,-9-59 2343,11 68-4943,0 0 0,0 1 0,0-1-1,0 0 1,0 0 0,0 0 0,0 0 0,0 1 0,0-1 0,0 0 0,-1 0-1,1 0 1,0 0 0,0 1 0,0-1 0,0 0 0,0 0 0,-1 0 0,1 0-1,0 0 1,0 0 0,0 0 0,0 1 0,-1-1 0,1 0 0,0 0 0,0 0 0,0 0-1,0 0 1,-1 0 0,1 0 0,0 0 0,0 0 0,0 0 0,-1 0 0,1 0-1,0 0 1,0 0 0,0 0 0,0 0 0,-1 0 0,1-1 0,0 1 0,0 0 0,0 0-1,0 0 1,-1 0 0,1 0 0,0 0 0,0 0 0,0-1 0,0 1 0,0 0-1,-1 0 1,1 0 0,0 0 0,0 0 0,0-1 0,0 1 0,0 0 0,0 0-1,0 0 1,0 0 0,0-1 0,0 1 0,0 0 0,0 0 0,0 0 0,0-1 0,-7 15 253,-3 51 1592,-3 113 0,5-44-982,-6 39-406,8 1 0,26 272 0,1-191-57,-11 0 0,-31 351 0,-21-284-6,12-121 850,27-177-1199,2 1 1,1-1-1,3 34 0,5-1-6105,0-6-2861,-4-43 5286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2.489"/>
    </inkml:context>
    <inkml:brush xml:id="br0">
      <inkml:brushProperty name="width" value="0.025" units="cm"/>
      <inkml:brushProperty name="height" value="0.025" units="cm"/>
    </inkml:brush>
  </inkml:definitions>
  <inkml:trace contextRef="#ctx0" brushRef="#br0">0 144 11563,'0'0'2717,"9"0"-2562,64 0 650,866-28 3301,909-74 2503,-1353 95-5664,-443 14-443,-28-2-1343,0-3-3918,-24-7-3765,0 3 6115,0-11-8460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2.879"/>
    </inkml:context>
    <inkml:brush xml:id="br0">
      <inkml:brushProperty name="width" value="0.025" units="cm"/>
      <inkml:brushProperty name="height" value="0.025" units="cm"/>
    </inkml:brush>
  </inkml:definitions>
  <inkml:trace contextRef="#ctx0" brushRef="#br0">1 1 16111,'0'0'5194,"13"4"-4414,251 76 37,-253-78-858,2 1 10,-1 0 0,1 0 0,-1 1 0,0 1 1,14 7-1,-25-11 58,0 0 0,1 0 1,-1 0-1,0 0 0,1 0 1,-1 0-1,0 0 0,0 0 1,0 1-1,0-1 0,0 0 1,0 1-1,-1-1 0,1 1 1,0-1-1,-1 1 0,1-1 1,-1 1-1,1 2 0,-1-2 53,0 0 0,-1 1 0,1-1-1,-1 0 1,0 1 0,1-1 0,-1 0-1,0 0 1,0 1 0,-1-1 0,1 0-1,0 0 1,-1 0 0,1 0 0,-1-1-1,0 1 1,-2 2 0,-25 22 248,-2-1 0,-1-2-1,-40 24 1,-29 19-1911,83-54-2869,3-6-4432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3.631"/>
    </inkml:context>
    <inkml:brush xml:id="br0">
      <inkml:brushProperty name="width" value="0.025" units="cm"/>
      <inkml:brushProperty name="height" value="0.025" units="cm"/>
    </inkml:brush>
  </inkml:definitions>
  <inkml:trace contextRef="#ctx0" brushRef="#br0">87 267 10442,'-9'7'1318,"-2"0"-775,2-2 226,1 0 0,-1 1 0,1 0 0,1 0 0,-1 1 0,-10 12 0,44-25 2445,38-24-2104,-2-3 0,61-42 1,-90 52-1085,-1-1-1,-1-2 1,-1-2 0,-1 0 0,24-33 0,-53 69-112,0 1 0,0 0 0,0 0 0,4 13 0,-4-21 83,4 20-51,2 1 0,0 0-1,1-1 1,2-1 0,0 1-1,1-1 1,1-1 0,0 0-1,2 0 1,0-1 0,18 17-1,-20-22-838,1-1 0,1-1 0,0 0 0,1-1 0,15 9-1,15 1-6030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5.233"/>
    </inkml:context>
    <inkml:brush xml:id="br0">
      <inkml:brushProperty name="width" value="0.025" units="cm"/>
      <inkml:brushProperty name="height" value="0.025" units="cm"/>
    </inkml:brush>
  </inkml:definitions>
  <inkml:trace contextRef="#ctx0" brushRef="#br0">103 1 8040,'-9'7'848,"1"0"-754,0 0-1,0 0 0,1 1 0,0 0 0,1 0 0,-1 1 0,1 0 0,1 0 1,0 0-1,0 1 0,1-1 0,0 1 0,1 0 0,0 0 0,1 1 0,0-1 1,-1 17-1,7 44 866,3-1 0,33 137-1,1 1-279,66 1010-551,-104-682 1680,-3-101 863,8-265-1893,-4-79-4028,-4-103 613,0-2-1276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6.518"/>
    </inkml:context>
    <inkml:brush xml:id="br0">
      <inkml:brushProperty name="width" value="0.025" units="cm"/>
      <inkml:brushProperty name="height" value="0.025" units="cm"/>
    </inkml:brush>
  </inkml:definitions>
  <inkml:trace contextRef="#ctx0" brushRef="#br0">48 120 5733,'7'-9'2232,"11"-15"-1056,16-21 2726,4 5 4926,-37 39-7925,0 6-753,-1 1 1,1-1-1,-1 0 1,0 1-1,-1-1 1,1 0-1,-1 1 1,-2 7-1,3-12-111,-8 28 26,-1-1 0,-1 0 1,-1 0-1,-1-1 0,-2 0 0,0-1 1,-2-1-1,-32 40 0,79-118-4651,9 0-292,34-58 0,-33 38 4411,-31 51 3351,-15 30 552,-15 36-1940,14-25-1576,1 0 0,1 1 0,0-1-1,2 1 1,0 0 0,1-1 0,1 1 0,1 0 0,1 0 0,1-1 0,8 35 0,-6-41-3887,-4-4-1947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6.882"/>
    </inkml:context>
    <inkml:brush xml:id="br0">
      <inkml:brushProperty name="width" value="0.025" units="cm"/>
      <inkml:brushProperty name="height" value="0.025" units="cm"/>
    </inkml:brush>
  </inkml:definitions>
  <inkml:trace contextRef="#ctx0" brushRef="#br0">1 90 12139,'0'0'6791,"14"-49"-6887,4 44 64,1 1-481,6-2-1825,0-5-2210,-1-3-4261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9.169"/>
    </inkml:context>
    <inkml:brush xml:id="br0">
      <inkml:brushProperty name="width" value="0.025" units="cm"/>
      <inkml:brushProperty name="height" value="0.025" units="cm"/>
    </inkml:brush>
  </inkml:definitions>
  <inkml:trace contextRef="#ctx0" brushRef="#br0">147 0 2338,'0'0'15054,"-45"65"-13228,27-33-545,-2 4-160,1 2-288,3 1-224,1-2-289,6-2-224,4-4-64,5-6-288,0-4-1570,0-10-2113,5-9-4966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7.260"/>
    </inkml:context>
    <inkml:brush xml:id="br0">
      <inkml:brushProperty name="width" value="0.025" units="cm"/>
      <inkml:brushProperty name="height" value="0.025" units="cm"/>
    </inkml:brush>
  </inkml:definitions>
  <inkml:trace contextRef="#ctx0" brushRef="#br0">122 1 10666,'0'0'8323,"-9"0"-7154,4 0-1121,1 0 1,0 0-1,-1 1 0,1 0 1,0 0-1,-1 0 1,1 0-1,0 1 1,0 0-1,0-1 1,0 1-1,0 1 0,0-1 1,1 1-1,-1-1 1,1 1-1,-1 0 1,1 0-1,0 1 1,0-1-1,1 1 0,-1-1 1,1 1-1,0 0 1,-1 0-1,-1 6 1,3-8-33,-1 1 1,1-1-1,0 1 1,0 0-1,0 0 1,0 0-1,1 0 1,-1 0-1,1 0 1,-1 0-1,1 0 1,0 0-1,1 3 1,-1-4-7,1-1 0,0 0 0,0 0 0,0 0 1,0 1-1,0-1 0,0 0 0,0 0 1,0-1-1,0 1 0,1 0 0,-1 0 0,0 0 1,0-1-1,1 1 0,-1-1 0,0 1 0,1-1 1,-1 1-1,1-1 0,-1 0 0,1 0 0,-1 0 1,1 0-1,2 0 0,10 1-4,0 1-1,0 0 0,-1 1 1,1 1-1,14 5 1,-26-9 18,0 1 0,0 0 0,1 0 0,-1 0 0,0 0 0,0 0 0,0 1 0,0-1 0,0 1 0,-1-1 0,1 1 0,0 0 0,-1-1 0,1 1 0,-1 0 0,0 0 0,1 0 0,-1 0 0,0 0 0,0 0 0,0 1 0,-1-1 0,1 0 0,0 0 0,-1 1 0,0-1 0,1 1 0,-1-1 0,0 0 0,0 1 0,0-1 0,-1 0 0,1 1 0,0-1 0,-1 0 0,0 1 0,1-1 0,-1 0 0,-1 3 0,-3 3 201,-1-1-1,1 1 0,-1-1 1,-1 0-1,1 0 1,-1 0-1,-1-1 1,1 0-1,-1-1 1,0 0-1,0 0 1,0-1-1,-1 0 1,0 0-1,1-1 1,-1 0-1,-1 0 1,1-1-1,-16 2 1,22-7-2152,10-5 70,8-4-1849,2 1-1771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8.118"/>
    </inkml:context>
    <inkml:brush xml:id="br0">
      <inkml:brushProperty name="width" value="0.025" units="cm"/>
      <inkml:brushProperty name="height" value="0.025" units="cm"/>
    </inkml:brush>
  </inkml:definitions>
  <inkml:trace contextRef="#ctx0" brushRef="#br0">1 0 10858,'0'0'11937,"2"8"-11574,0 24-231,-1-1 0,-4 41 1,2-40-87,0-29-37,1-1 0,0 0 0,0 1 0,0-1 0,0 0 0,0 1 1,0-1-1,1 0 0,-1 1 0,1-1 0,0 0 0,-1 0 0,1 1 0,0-1 0,2 3 0,-1-4-73,-1-1 0,1 1-1,-1 0 1,1-1 0,-1 1-1,1-1 1,0 0 0,-1 0-1,1 1 1,-1-1 0,1 0-1,0 0 1,-1-1 0,1 1-1,0 0 1,-1 0 0,1-1 0,-1 1-1,1-1 1,-1 0 0,1 1-1,-1-1 1,1 0 0,1-1-1,45-32-8193,-23 13 240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0:48.871"/>
    </inkml:context>
    <inkml:brush xml:id="br0">
      <inkml:brushProperty name="width" value="0.025" units="cm"/>
      <inkml:brushProperty name="height" value="0.025" units="cm"/>
    </inkml:brush>
  </inkml:definitions>
  <inkml:trace contextRef="#ctx0" brushRef="#br0">70 26 13325,'0'0'4441,"-9"6"-2583,5-3-1759,0-1 35,0 1-1,0-1 1,0 1-1,1 0 1,-1 0-1,1 0 1,0 0 0,0 1-1,0-1 1,0 1-1,0 0 1,1 0-1,0 0 1,0 0 0,0 0-1,0 0 1,1 1-1,0-1 1,-1 1-1,2-1 1,-2 6-1,2-9-131,0-1 0,0 1 0,0 0 1,1-1-1,-1 1 0,0-1 0,0 1 0,0 0 0,0-1 0,1 1 0,-1-1 0,0 1 0,1-1 0,-1 1 0,0-1 0,1 1 0,-1-1 0,1 1 0,-1-1 0,1 0 0,-1 1 0,1-1 0,-1 1 0,1-1 0,-1 0 0,1 0 0,-1 1 0,1-1 0,-1 0 0,1 0 0,1 0 0,26 0 91,24-16 75,-39 10-152,-10 3-22,1 1-1,0-1 0,1 1 1,-1 0-1,0 0 0,1 1 1,-1-1-1,1 1 0,-1 0 1,1 0-1,-1 1 0,1 0 0,0-1 1,-1 1-1,6 1 0,-9-1 40,0 1-1,-1-1 0,1 1 1,0-1-1,-1 1 0,1-1 1,0 1-1,-1 0 0,1-1 1,0 1-1,-1 0 0,1-1 1,-1 1-1,1 0 0,-1 0 1,0-1-1,1 1 0,-1 0 1,0 0-1,1 1 0,-1-1-26,0 0-1,0 0 1,1-1-1,-1 1 1,0 0-1,1 0 1,-1-1-1,0 1 1,1 0-1,-1-1 0,1 1 1,-1 0-1,1-1 1,0 1-1,-1-1 1,1 1-1,-1-1 1,1 1-1,0-1 0,0 1 1,-1-1-1,1 0 1,0 1-1,0-1 1,-1 0-1,1 0 1,0 1-1,0-1 1,0 0-1,-1 0 0,1 0 1,0 0-1,0 0 1,0 0-1,-1 0 1,2-1-1,3 1-14,0-1-1,0 0 1,0-1-1,0 1 1,0-1-1,0 0 1,8-5-1,-8 4-470,0 0 0,0 1-1,1 0 1,-1 0 0,1 0-1,-1 1 1,8-2 0,29 5-6560,9 0 604,-48-2 6408,-1 0 0,1-1 0,-1 1 0,1-1 1,-1 0-1,1 0 0,-1 0 0,1 0 0,-1 0 0,0 0 1,0 0-1,0-1 0,1 0 0,-1 1 0,0-1 0,1-2 1,1 0 326,22-32 3118,-18 9 7270,-8 26-10638,0 1 0,-1 0 0,1 0 0,0-1 1,0 1-1,0 0 0,-1 0 0,1-1 1,0 1-1,0 0 0,-1 0 0,1 0 1,0 0-1,-1-1 0,1 1 0,0 0 0,0 0 1,-1 0-1,1 0 0,0 0 0,-1 0 1,1 0-1,0 0 0,-1 0 0,1 0 1,0 0-1,-1 0 0,1 0 0,0 0 0,0 0 1,-1 0-1,1 0 0,0 0 0,-1 1 1,1-1-1,0 0 0,0 0 0,-1 0 0,1 0 1,0 1-1,0-1 0,-1 0 0,1 0 1,0 1-1,0-1 0,-1 0 0,1 0 1,0 1-1,0-1 0,0 0 0,0 0 0,0 1 1,-15 12 1446,11-9-1524,1 1 0,0 0 1,0 0-1,0-1 0,1 2 1,-1-1-1,-1 8 0,3-11 17,1-1-1,0 1 1,-1-1-1,1 1 1,0 0-1,0-1 1,0 1-1,0 0 1,0-1-1,0 1 1,1-1-1,-1 1 1,0 0-1,1-1 1,-1 1-1,1-1 1,0 1-1,0-1 1,-1 1-1,1-1 1,0 0-1,0 1 1,0-1-1,0 0 1,0 0-1,1 0 1,-1 0-1,2 2 1,4 1-47,0 1 1,0 0 0,0 0-1,-1 1 1,0 0 0,0 0-1,-1 0 1,1 1 0,-1 0-1,-1 0 1,1 0 0,-1 0-1,-1 1 1,1 0-1,-1 0 1,-1 0 0,1 0-1,-1 0 1,-1 0 0,1 1-1,-2-1 1,1 1 0,-1-1-1,0 1 1,-1-1 0,-2 15-1,1-18 145,1 1 0,-1-1 0,0 0 0,0 0 0,-1 0 0,-5 9 0,7-12 23,0-1 1,0 1-1,0-1 0,0 0 0,0 1 0,0-1 0,0 0 1,-1 0-1,1 1 0,0-1 0,-1 0 0,1 0 1,-1-1-1,1 1 0,-1 0 0,0 0 0,1-1 0,-1 1 1,0-1-1,1 1 0,-1-1 0,0 0 0,0 0 0,-3 0 1,5 0-58,-1-1 1,0 1-1,0-1 1,0 0-1,0 0 1,1 1-1,-1-1 1,0 0 0,1 0-1,-1 0 1,0 0-1,1 0 1,-1 0-1,1 0 1,0 0-1,-1 0 1,1 0-1,0 0 1,0 0-1,-1 0 1,1 0 0,0 0-1,0 0 1,0-2-1,0-34-12,1 26 69,-1 1-103,0 1-1,0-1 1,2 1-1,-1-1 1,1 0-1,0 1 1,6-15 0,-5 18-347,0 0 1,1 0 0,-1 1 0,1 0 0,0 0 0,1 0 0,-1 0 0,1 1-1,0-1 1,0 1 0,0 0 0,8-3 0,6-7-4717,3-3-5492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35.903"/>
    </inkml:context>
    <inkml:brush xml:id="br0">
      <inkml:brushProperty name="width" value="0.025" units="cm"/>
      <inkml:brushProperty name="height" value="0.025" units="cm"/>
    </inkml:brush>
  </inkml:definitions>
  <inkml:trace contextRef="#ctx0" brushRef="#br0">113 58 6598,'0'0'-1201,"-10"-4"4351,2 0-2502,-47-20 1203,16-2 3695,119 76-1642,6 2-3014,140 121 786,14 11-1447,4-11 380,336 311 0,-530-436-583,129 114 19,-146-135-48,1-2 0,0-2 0,65 32-1,-98-54-50,0 0 0,0-1 1,0 1-1,0-1 0,0 1 0,0-1 0,0 0 0,0 1 0,0-1 0,1 0 0,-1 0 0,0 1 0,0-1 1,0 0-1,0 0 0,1 0 0,-1-1 0,0 1 0,2 0 0,-3-1-175,0 0 1,0 0-1,0 0 0,0 0 1,0 0-1,0 0 0,0 0 0,-1 0 1,1 0-1,0 0 0,-1 0 1,1 0-1,0 0 0,-1 0 1,1 0-1,-1 0 0,0 1 0,1-1 1,-1 0-1,1 0 0,-1 1 1,0-1-1,0 0 0,-1 0 0,-18-21-6460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37.112"/>
    </inkml:context>
    <inkml:brush xml:id="br0">
      <inkml:brushProperty name="width" value="0.025" units="cm"/>
      <inkml:brushProperty name="height" value="0.025" units="cm"/>
    </inkml:brush>
  </inkml:definitions>
  <inkml:trace contextRef="#ctx0" brushRef="#br0">70 0 15631,'0'0'2471,"0"8"-1595,-3 31-67,-2 0 0,-1 0 0,-18 60 0,-5 27-73,27-115-3474,4-24-4343,1-2 4589,4-16-4688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37.441"/>
    </inkml:context>
    <inkml:brush xml:id="br0">
      <inkml:brushProperty name="width" value="0.025" units="cm"/>
      <inkml:brushProperty name="height" value="0.025" units="cm"/>
    </inkml:brush>
  </inkml:definitions>
  <inkml:trace contextRef="#ctx0" brushRef="#br0">0 0 13933,'0'0'1730,"0"51"-641,0-29-256,7 1 63,6 2-159,1 2-481,2-3-224,-1 2 0,-1-5 33,0 0-194,-5-1-223,-4-6-192,-3-3-674,-2-4-1824,-2-3-1603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37.766"/>
    </inkml:context>
    <inkml:brush xml:id="br0">
      <inkml:brushProperty name="width" value="0.025" units="cm"/>
      <inkml:brushProperty name="height" value="0.025" units="cm"/>
    </inkml:brush>
  </inkml:definitions>
  <inkml:trace contextRef="#ctx0" brushRef="#br0">0 284 13453,'0'0'4676,"50"-18"-3907,-23 4-289,3-1-352,-1-4-256,-4-2-1697,0 2-3941</inkml:trace>
  <inkml:trace contextRef="#ctx0" brushRef="#br0" timeOffset="1">298 0 11147,'0'0'5156,"11"47"-4163,-4-25-704,4 2 31,3-1-224,0 2-96,-3-3-865,2-2-1185,-8-2-768,-1-6-97,-4-6-3267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38.108"/>
    </inkml:context>
    <inkml:brush xml:id="br0">
      <inkml:brushProperty name="width" value="0.025" units="cm"/>
      <inkml:brushProperty name="height" value="0.025" units="cm"/>
    </inkml:brush>
  </inkml:definitions>
  <inkml:trace contextRef="#ctx0" brushRef="#br0">0 76 12876,'0'0'2696,"6"-9"-1751,-3 4-905,1 0 0,-1 1 0,1-1 1,1 1-1,-1-1 0,1 1 0,-1 0 0,1 1 0,0-1 1,1 1-1,-1 0 0,0 0 0,1 1 0,0 0 0,-1 0 1,1 0-1,0 0 0,0 1 0,0 0 0,7 0 0,-6 0-27,0 1-1,0 0 0,-1 0 1,1 1-1,0 0 0,-1 0 0,1 0 1,0 1-1,-1 0 0,10 4 0,-13-4 98,0 0 0,-1 0 0,1 0-1,0 0 1,-1 1 0,1-1-1,-1 1 1,0 0 0,0 0 0,0 0-1,0 0 1,0 0 0,-1 0-1,1 0 1,-1 0 0,0 1 0,0-1-1,0 0 1,-1 1 0,1-1 0,-1 1-1,0 4 1,1 3 217,-2 0-1,0 0 1,0 1-1,-1-1 1,0-1-1,-1 1 1,-1 0-1,1-1 1,-2 1 0,1-1-1,-1 0 1,-1 0-1,-10 13 1,7-10-117,-1-1 1,0 0 0,-1-1-1,-1 0 1,0 0 0,0-1-1,-1-1 1,0 0 0,-15 6-1,28-14-260,0-1-1,-1 0 0,1 0 1,0 0-1,-1 1 0,1-1 1,-1 0-1,1 0 0,0 0 0,-1 0 1,1 0-1,0 0 0,-1 0 1,1 0-1,-1 0 0,1 0 1,0 0-1,-1 0 0,1 0 1,-1 0-1,1-1 0,0 1 1,-1 0-1,1 0 0,0 0 1,-1 0-1,1-1 0,0 1 1,-1 0-1,1 0 0,0-1 1,-1 1-1,1 0 0,0-1 1,0 1-1,-1 0 0,1-1 0,0 1 1,0 0-1,0-1 0,0 1 1,-1 0-1,1-1 0,0 1 1,0-1-1,0 1 0,0 0 1,0-1-1,0 1 0,0-1 1,0 1-1,0-29-4398,1 21 1962,-1-29-9162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39.060"/>
    </inkml:context>
    <inkml:brush xml:id="br0">
      <inkml:brushProperty name="width" value="0.025" units="cm"/>
      <inkml:brushProperty name="height" value="0.025" units="cm"/>
    </inkml:brush>
  </inkml:definitions>
  <inkml:trace contextRef="#ctx0" brushRef="#br0">0 1 9577,'0'0'6513,"9"5"-6081,66 39 1151,-20-13-778,77 57 0,68 79-107,146 112 376,254 175 2033,-581-438-2991,-11-8-66,1-1-1,0 0 0,0 0 1,20 9-1,-25-15-65,-3 0-123,-1-12-6545,-3 0 2179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39.841"/>
    </inkml:context>
    <inkml:brush xml:id="br0">
      <inkml:brushProperty name="width" value="0.025" units="cm"/>
      <inkml:brushProperty name="height" value="0.025" units="cm"/>
    </inkml:brush>
  </inkml:definitions>
  <inkml:trace contextRef="#ctx0" brushRef="#br0">79 1 12204,'0'0'10730,"-3"3"-10618,0 0-107,1 1 1,-1 0 0,1 0-1,0 0 1,0 0-1,0 0 1,1 0-1,-1 0 1,1 1 0,-1 5-1,-9 59 29,6-30 4,-32 126-1874,36-156-462,1-18-4933,0-15 29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9.529"/>
    </inkml:context>
    <inkml:brush xml:id="br0">
      <inkml:brushProperty name="width" value="0.025" units="cm"/>
      <inkml:brushProperty name="height" value="0.025" units="cm"/>
    </inkml:brush>
  </inkml:definitions>
  <inkml:trace contextRef="#ctx0" brushRef="#br0">0 1 15599,'0'0'7815,"75"12"-7527,-41-12-191,0 0-65,-2-2-32,-3 2-1089,-6 0-1538,-11 0-2370,-6 0-2498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0.170"/>
    </inkml:context>
    <inkml:brush xml:id="br0">
      <inkml:brushProperty name="width" value="0.025" units="cm"/>
      <inkml:brushProperty name="height" value="0.025" units="cm"/>
    </inkml:brush>
  </inkml:definitions>
  <inkml:trace contextRef="#ctx0" brushRef="#br0">1 0 15214,'0'0'2371,"7"69"-1635,3-43 1,1 2 96,2 0-545,4 1-224,0-3 0,0-1-64,-1-4 32,-3-3-32,1-3-96,-7-4-288,-1-1-833,-4-3-929,-2-2-1762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0.544"/>
    </inkml:context>
    <inkml:brush xml:id="br0">
      <inkml:brushProperty name="width" value="0.025" units="cm"/>
      <inkml:brushProperty name="height" value="0.025" units="cm"/>
    </inkml:brush>
  </inkml:definitions>
  <inkml:trace contextRef="#ctx0" brushRef="#br0">0 77 12748,'0'0'7079,"72"-46"-7560,-53 30-2049,3 2-3428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0.905"/>
    </inkml:context>
    <inkml:brush xml:id="br0">
      <inkml:brushProperty name="width" value="0.025" units="cm"/>
      <inkml:brushProperty name="height" value="0.025" units="cm"/>
    </inkml:brush>
  </inkml:definitions>
  <inkml:trace contextRef="#ctx0" brushRef="#br0">68 7 7527,'0'0'10570,"56"46"-9385,-38-18-640,-4 2-353,2 3-128,-4-3-64,-1-2-256,-4-7-801,-3-4-256,-1-7 159,-3-7-607,-14-3-3909</inkml:trace>
  <inkml:trace contextRef="#ctx0" brushRef="#br0" timeOffset="1">1 137 8552,'0'0'3934,"0"-9"-2615,1 5-1126,-1-1 1,1 0-1,1 1 0,-1-1 0,1 1 1,-1 0-1,1-1 0,0 1 0,1 0 1,-1 0-1,1 0 0,0 0 0,-1 1 1,2-1-1,-1 1 0,0 0 0,1-1 1,0 2-1,-1-1 0,1 0 0,0 1 1,0 0-1,1 0 0,6-3 0,1-1-53,1 1 0,-1 0-1,1 0 1,0 1 0,1 1-1,-1 0 1,1 1 0,-1 1-1,1 0 1,0 1 0,20 1 0,-32 0-67,0 0 0,0 0 1,0 0-1,-1 0 0,1 0 1,0 0-1,0 0 0,-1 1 1,1-1-1,-1 1 0,1-1 1,-1 1-1,0-1 0,0 1 1,1 0-1,-1 0 0,0 0 1,0-1-1,-1 1 1,1 0-1,0 0 0,-1 0 1,1 0-1,-1 0 0,0 1 1,1-1-1,-1 0 0,0 0 1,0 0-1,-1 0 0,1 0 1,0 0-1,-1 0 0,1 0 1,-2 3-1,0 5 287,0-1-1,-1 0 1,0 0-1,-1 0 0,0 0 1,-7 11-1,-1-2 51,0-1 0,-28 29 0,36-42-436,0-1 0,1 1-1,-1-1 1,0 1 0,-1-1 0,1 0 0,-1-1-1,1 1 1,-1-1 0,0 0 0,0 0 0,0 0-1,0-1 1,0 0 0,0 0 0,0 0 0,-7 0-1,12-1-107,-1-1 0,0 1-1,0-1 1,0 1 0,1-1-1,-1 1 1,0-1 0,1 1-1,-1-1 1,0 0-1,1 0 1,-1 1 0,1-1-1,-1 0 1,1 0 0,0 1-1,-1-1 1,1 0 0,0 0-1,-1 0 1,1 0-1,0 0 1,0 0 0,0 0-1,0 1 1,0-1 0,0 0-1,0-1 1,0-38-4574,1 26 1488,-1-20-4425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1.234"/>
    </inkml:context>
    <inkml:brush xml:id="br0">
      <inkml:brushProperty name="width" value="0.025" units="cm"/>
      <inkml:brushProperty name="height" value="0.025" units="cm"/>
    </inkml:brush>
  </inkml:definitions>
  <inkml:trace contextRef="#ctx0" brushRef="#br0">1 0 16432,'0'0'8680,"28"69"-8648,-12-42-32,-1 2-192,-3-4-1378,-1-2-2081,-6-3-6855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2.255"/>
    </inkml:context>
    <inkml:brush xml:id="br0">
      <inkml:brushProperty name="width" value="0.025" units="cm"/>
      <inkml:brushProperty name="height" value="0.025" units="cm"/>
    </inkml:brush>
  </inkml:definitions>
  <inkml:trace contextRef="#ctx0" brushRef="#br0">0 1 11691,'0'0'9230,"9"6"-7815,10 10-952,77 57 1180,-82-63-2131,1-1 0,0-1 0,0 0 0,0-1 0,21 7 0,-34-13-535,1-1-1,-1 1 1,1-1 0,-1 0 0,1 1 0,-1-1-1,1 0 1,-1-1 0,1 1 0,-1 0 0,5-2-1,4-7-6257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2.588"/>
    </inkml:context>
    <inkml:brush xml:id="br0">
      <inkml:brushProperty name="width" value="0.025" units="cm"/>
      <inkml:brushProperty name="height" value="0.025" units="cm"/>
    </inkml:brush>
  </inkml:definitions>
  <inkml:trace contextRef="#ctx0" brushRef="#br0">130 0 8520,'0'0'12561,"-3"9"-12027,-45 89 1385,30-64-1936,1 0 1,2 1-1,-12 40 1,26-65-160,1-6-2138,12-17-15653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3.092"/>
    </inkml:context>
    <inkml:brush xml:id="br0">
      <inkml:brushProperty name="width" value="0.025" units="cm"/>
      <inkml:brushProperty name="height" value="0.025" units="cm"/>
    </inkml:brush>
  </inkml:definitions>
  <inkml:trace contextRef="#ctx0" brushRef="#br0">0 43 7271,'0'0'10041,"4"-8"-8717,12-25-96,-16 33-1189,0 0 0,0 1 0,0-1 1,0 0-1,0 0 0,0 0 0,1 0 0,-1 0 0,0 0 0,0 0 0,0 1 1,0-1-1,0 0 0,0 0 0,0 0 0,1 0 0,-1 0 0,0 0 0,0 0 1,0 0-1,0 0 0,0 0 0,0 0 0,1 0 0,-1 0 0,0 0 0,0 0 1,0 0-1,0 0 0,0 0 0,1 0 0,-1 0 0,0 0 0,0 0 0,0 0 1,0 0-1,0 0 0,0 0 0,1 0 0,-1 0 0,0 0 0,0 0 0,0 0 0,0 0 1,0-1-1,0 1 0,0 0 0,1 0 0,-1 0 0,0 0 0,0 0 0,0 0 1,0 0-1,0-1 0,0 1 0,0 0 0,0 0 0,0 0 0,0 0 0,0 0 1,0 0-1,0-1 0,0 1 0,0 0 0,0 0 0,3 19 732,-1 23 19,-3-28-582,1-11-151,0 0 0,0-1 0,0 1 0,0 0 0,0 0 0,0-1 0,1 1 0,-1 0 0,1-1 0,2 6 0,-2-7-31,0 0-1,0 0 0,1-1 0,-1 1 1,0 0-1,0 0 0,1-1 0,-1 1 0,1 0 1,-1-1-1,1 0 0,-1 1 0,1-1 1,-1 0-1,1 0 0,-1 0 0,1 0 1,-1 0-1,1 0 0,-1 0 0,1 0 1,-1-1-1,3 0 0,3 0 3,-1-1 0,0 0 0,-1-1-1,1 1 1,0-1 0,-1 0 0,1 0 0,-1-1 0,7-6 0,34-18 45,-45 28-137,-7 55 361,2-29-1378,2 1-4701,2-22-1665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4.691"/>
    </inkml:context>
    <inkml:brush xml:id="br0">
      <inkml:brushProperty name="width" value="0.025" units="cm"/>
      <inkml:brushProperty name="height" value="0.025" units="cm"/>
    </inkml:brush>
  </inkml:definitions>
  <inkml:trace contextRef="#ctx0" brushRef="#br0">72 11 5958,'0'0'3555,"-59"19"-2306,48-15-512,10 0-225,1-1-191,0-3-546,17 0 482,12 0 575,8 0-255,10 0-417,14-7-128,8-1-32,15 1-1890,2-1-1152,7-2-1955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5.023"/>
    </inkml:context>
    <inkml:brush xml:id="br0">
      <inkml:brushProperty name="width" value="0.025" units="cm"/>
      <inkml:brushProperty name="height" value="0.025" units="cm"/>
    </inkml:brush>
  </inkml:definitions>
  <inkml:trace contextRef="#ctx0" brushRef="#br0">0 0 10698,'0'0'2947,"47"13"-2851,-22-9-64,5 1 32,13 0 0,5 0-288,11-3-1634,0-1-320,-2-2-1185,-3 1 1025,-11 0 1921,-10 0 449,-6-2 32,-14-2 65,-4-2-1218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5.688"/>
    </inkml:context>
    <inkml:brush xml:id="br0">
      <inkml:brushProperty name="width" value="0.025" units="cm"/>
      <inkml:brushProperty name="height" value="0.025" units="cm"/>
    </inkml:brush>
  </inkml:definitions>
  <inkml:trace contextRef="#ctx0" brushRef="#br0">1 5 4100,'0'0'7015,"55"0"-6887,-14 0-160,9-3 0,13 2-65,6 1-415,5 0-833,4-1-4933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6:59.861"/>
    </inkml:context>
    <inkml:brush xml:id="br0">
      <inkml:brushProperty name="width" value="0.025" units="cm"/>
      <inkml:brushProperty name="height" value="0.025" units="cm"/>
    </inkml:brush>
  </inkml:definitions>
  <inkml:trace contextRef="#ctx0" brushRef="#br0">1 228 9705,'0'0'10826,"48"12"-10217,-14-17-353,5-6-192,0 3-64,6-1-544,0-1-1858,-1-2-1186,-3 0-1505,-2 0-1409</inkml:trace>
  <inkml:trace contextRef="#ctx0" brushRef="#br0" timeOffset="1">670 1 13293,'0'0'3021,"-12"1"-1318,1 0-1236,-1 1 0,1 0-1,-1 0 1,1 1 0,0 1 0,0 0 0,1 1 0,-20 10-1,27-13-352,-14 9 411,0 0-1,-18 17 0,31-25-492,1 0-1,-1 0 1,1 0-1,0 1 0,1-1 1,-1 1-1,1 0 1,-1 0-1,1 0 0,0 0 1,0 0-1,1 0 1,-1 0-1,1 1 0,0-1 1,-1 8-1,3-10-30,0 0 0,-1 0 0,1 0 0,0-1 0,0 1 0,0 0-1,0-1 1,0 1 0,1 0 0,-1-1 0,1 1 0,-1-1 0,1 0 0,-1 1 0,1-1 0,-1 0 0,1 0-1,0 0 1,0 0 0,0-1 0,0 1 0,-1 0 0,1-1 0,0 1 0,0-1 0,0 0 0,0 1-1,3-1 1,62 5-2883,-4-7-6583,-30-8 742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6.019"/>
    </inkml:context>
    <inkml:brush xml:id="br0">
      <inkml:brushProperty name="width" value="0.025" units="cm"/>
      <inkml:brushProperty name="height" value="0.025" units="cm"/>
    </inkml:brush>
  </inkml:definitions>
  <inkml:trace contextRef="#ctx0" brushRef="#br0">0 14 8232,'0'0'1089,"50"0"-833,-18 0 257,4 0-353,3 0-128,2-4 96,-1 0 32,-1 2-160,0 0 0,-7 2 0,-7 0-545,-5 0-127,-11 0-65,-4 0 161,-5-2-1122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6.769"/>
    </inkml:context>
    <inkml:brush xml:id="br0">
      <inkml:brushProperty name="width" value="0.025" units="cm"/>
      <inkml:brushProperty name="height" value="0.025" units="cm"/>
    </inkml:brush>
  </inkml:definitions>
  <inkml:trace contextRef="#ctx0" brushRef="#br0">63 40 6662,'0'0'7842,"4"-8"-5706,-2 3-1984,9-20 1502,-7 23-925,-4 19-627,-3 4-79,-1 0 0,-1-1 1,0 0-1,-2 0 0,0 0 1,-13 23-1,-12 33-1275,46-96-8955,2-7 2738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7.146"/>
    </inkml:context>
    <inkml:brush xml:id="br0">
      <inkml:brushProperty name="width" value="0.025" units="cm"/>
      <inkml:brushProperty name="height" value="0.025" units="cm"/>
    </inkml:brush>
  </inkml:definitions>
  <inkml:trace contextRef="#ctx0" brushRef="#br0">213 1 9705,'0'0'3491,"-18"66"-3362,7-37 31,6 2 384,5 1 97,0-2-481,0-3-128,4-3 0,3-1-96,-2-5-1377,-1-3-449,-4-5-1153,0-3-961</inkml:trace>
  <inkml:trace contextRef="#ctx0" brushRef="#br0" timeOffset="1">0 285 10890,'0'0'3492,"68"-30"-2692,-39 22-127,7-3 256,-2 0-577,-1 2-320,-4 1-576,0 0-2083,-8-1-1152,-5-4-3012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47.556"/>
    </inkml:context>
    <inkml:brush xml:id="br0">
      <inkml:brushProperty name="width" value="0.025" units="cm"/>
      <inkml:brushProperty name="height" value="0.025" units="cm"/>
    </inkml:brush>
  </inkml:definitions>
  <inkml:trace contextRef="#ctx0" brushRef="#br0">35 0 9449,'0'0'3924,"-5"10"-3396,0 1-220,0 1 0,1 0 0,0 0 0,1 0-1,0 1 1,1-1 0,0 0 0,1 17 0,3 16-62,10 58 1,-5-59 350,0 57 0,13-194 2248,-13 59-2667,2-6-658,17-53 0,-23 84 424,1 0 0,0 0 1,0 0-1,1 1 0,0-1 0,0 1 0,1 0 0,0 1 1,0-1-1,1 1 0,10-8 0,-13 13 37,0-1 1,1 1-1,-1 0 1,1 0-1,-1 0 1,1 1-1,0-1 1,-1 1-1,1 1 0,0-1 1,0 1-1,0-1 1,6 2-1,-9-1 16,-1 0 0,1 0-1,0 0 1,-1 0 0,1 1-1,0-1 1,-1 1 0,1-1 0,-1 1-1,1 0 1,-1 0 0,1 0-1,-1-1 1,1 1 0,-1 0-1,0 1 1,0-1 0,1 0 0,-1 0-1,0 0 1,0 1 0,0-1-1,0 1 1,-1-1 0,1 1-1,0-1 1,-1 1 0,1-1 0,0 1-1,-1 0 1,0-1 0,1 1-1,-1 0 1,0-1 0,0 1-1,0 0 1,0-1 0,0 1 0,-1 0-1,0 2 1,0-1 32,0 1 1,0-1-1,-1 0 0,1 0 1,-1 0-1,0-1 0,0 1 1,0 0-1,0-1 0,0 1 1,-1-1-1,1 0 1,-1 0-1,0 0 0,1 0 1,-1 0-1,-5 2 0,-56 25 868,56-26-833,-57 21-1025,62-24-3005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1.606"/>
    </inkml:context>
    <inkml:brush xml:id="br0">
      <inkml:brushProperty name="width" value="0.025" units="cm"/>
      <inkml:brushProperty name="height" value="0.025" units="cm"/>
    </inkml:brush>
  </inkml:definitions>
  <inkml:trace contextRef="#ctx0" brushRef="#br0">131 5 14189,'0'0'85,"0"0"-1,0 0 1,0 0-1,0 0 1,0 0-1,-1 0 1,1 0-1,0 0 1,0 1-1,0-1 1,0 0-1,0 0 1,0 0-1,-1 0 1,1 0-1,0 0 1,0 0-1,0 0 1,0 0-1,-1 0 1,1 0-1,0 0 1,0 0-1,0 0 1,0 0-1,0 0 1,-1 0-1,1 0 1,0-1-1,0 1 1,0 0-1,0 0 1,0 0-1,0 0 1,-1 0-1,1 0 1,0 0-1,0 0 1,0 0-1,0-1 1,0 1-1,0 0 1,0 0-1,0 0 1,0 0-1,0 0 1,-1 0-1,1-1 1,0 1-1,0 0 1,0 0-1,0 0 1,0 0-1,0 0 1,0-1-1,0 1 1,0 0-1,0 0 1,0 0-1,0 0 1,0-1-1,0 1 1,1 0-1,-1 0 1,0 0-1,0 0 1,0 0-1,0-1 1,-12 17 977,-11 25-1516,11-15 491,4-7-13,-2 0 0,0-1 0,0 0 0,-2-1 0,-16 20 0,51-79-10354,-7 12 5552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2.012"/>
    </inkml:context>
    <inkml:brush xml:id="br0">
      <inkml:brushProperty name="width" value="0.025" units="cm"/>
      <inkml:brushProperty name="height" value="0.025" units="cm"/>
    </inkml:brush>
  </inkml:definitions>
  <inkml:trace contextRef="#ctx0" brushRef="#br0">170 50 10442,'27'-49'3000,"-26"114"3582,-4-47-6117,2 0-1,0 1 0,3 27 0,-1-38-672,0 0-1,0 0 0,1 0 1,0 0-1,1-1 1,0 1-1,0-1 0,0 1 1,1-1-1,7 9 1,-11-15-82,6 8-2028,-7-4-4310,-4-4 1306</inkml:trace>
  <inkml:trace contextRef="#ctx0" brushRef="#br0" timeOffset="1">1 264 8296,'0'0'9801,"59"38"-9288,-24-37-385,5-1-32,-1 0-96,-3 0-769,-4 0-1569,-9 0-1121,-11-9-1154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2.467"/>
    </inkml:context>
    <inkml:brush xml:id="br0">
      <inkml:brushProperty name="width" value="0.025" units="cm"/>
      <inkml:brushProperty name="height" value="0.025" units="cm"/>
    </inkml:brush>
  </inkml:definitions>
  <inkml:trace contextRef="#ctx0" brushRef="#br0">0 43 10346,'0'0'7655,"7"8"-6625,-3-2-965,0-1-1,1 0 0,0 0 1,0 0-1,0-1 0,1 0 1,0 0-1,0 0 0,0 0 1,0-1-1,0 0 0,1-1 1,-1 1-1,1-1 0,-1 0 1,1-1-1,0 0 0,11 1 1,21-6 310,-35 3-750,0 0 0,1 0-1,-1 0 1,0-1 0,0 0-1,0 0 1,0 0 0,0-1 0,0 1-1,0-1 1,-1 0 0,0 0-1,1 0 1,-1 0 0,0-1-1,0 1 1,-1-1 0,1 0-1,3-7 1,-4 7 354,-1-1 0,1 0 0,-1 1 1,0-1-1,0 0 0,-1 0 0,1-7 0,-1 12 97,0-1 0,0 1 0,0 0 0,0 0-1,0-1 1,0 1 0,0 0 0,0 0 0,0-1 0,0 1 0,0 0-1,0-1 1,0 1 0,0 0 0,0 0 0,0-1 0,0 1-1,0 0 1,-1 0 0,1-1 0,0 1 0,0 0 0,0 0-1,0 0 1,-1-1 0,1 1 0,0 0 0,0 0 0,0 0 0,-1-1-1,1 1 1,0 0 0,0 0 0,-1 0 0,1 0 0,0 0-1,0 0 1,-1 0 0,-10 6 1753,-7 16-215,12-6-1337,0-1-1,1 2 1,1-1-1,1 0 1,0 1 0,1 0-1,1 0 1,1-1 0,0 1-1,4 28 1,10-13-1408,-8-20-2836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3.066"/>
    </inkml:context>
    <inkml:brush xml:id="br0">
      <inkml:brushProperty name="width" value="0.025" units="cm"/>
      <inkml:brushProperty name="height" value="0.025" units="cm"/>
    </inkml:brush>
  </inkml:definitions>
  <inkml:trace contextRef="#ctx0" brushRef="#br0">127 1 12460,'0'0'8600,"-7"9"-7890,-112 192-75,226-356-15913,-88 122 8151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3.440"/>
    </inkml:context>
    <inkml:brush xml:id="br0">
      <inkml:brushProperty name="width" value="0.025" units="cm"/>
      <inkml:brushProperty name="height" value="0.025" units="cm"/>
    </inkml:brush>
  </inkml:definitions>
  <inkml:trace contextRef="#ctx0" brushRef="#br0">29 41 2146,'39'-37'3684,"-39"34"2465,0 10-3778,-5 10-289,-4 5-897,-5 6-385,3 3-319,2 0-129,0-1 97,4-1-193,5-2-192,0-6 0,0-4-32,0-6-865,0-5-2049,-6-6-3845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3.784"/>
    </inkml:context>
    <inkml:brush xml:id="br0">
      <inkml:brushProperty name="width" value="0.025" units="cm"/>
      <inkml:brushProperty name="height" value="0.025" units="cm"/>
    </inkml:brush>
  </inkml:definitions>
  <inkml:trace contextRef="#ctx0" brushRef="#br0">1 130 13869,'0'0'4746,"9"-3"-4004,50-9-93,29-5-3703,-81 15 2169,0 0-1,-1 0 0,1-1 0,0 0 0,-1 0 0,1-1 0,-1 0 0,0 0 0,6-5 0,-11 7 948,0 1-1,1 0 1,-2 0 0,1 0 0,0-1-1,0 1 1,0-1 0,0 1 0,-1-1-1,1 1 1,-1-1 0,1 1 0,-1-1-1,1-1 1,-1 1 212,0 1-1,0-1 1,-1 1 0,1-1-1,0 0 1,0 1 0,-1-1-1,1 1 1,-1-1 0,1 1-1,-1-1 1,0 1 0,1 0-1,-1-1 1,0 1 0,0 0-1,0-1 1,0 1 0,0 0-1,0 0 1,0 0 0,-1 0-1,1 0 1,0 0 0,-1 0-1,1 1 1,0-1 0,-1 0-1,1 1 1,-3-1 0,2 0-264,1 1-1,-1 0 1,1 0 0,-1 0 0,1 0 0,0 1 0,-1-1 0,1 0-1,0 1 1,-1-1 0,1 1 0,0-1 0,-1 1 0,1-1 0,0 1 0,0 0-1,-1 0 1,1 0 0,0 0 0,0 0 0,0 0 0,0 0 0,-1 1-1,-4 5-57,1 1-1,-1-1 1,1 1-1,0 0 1,1 0 0,0 1-1,0-1 1,1 1-1,0 0 1,0 0-1,-1 15 1,4-22 36,1-1 1,-1 1-1,1-1 1,0 0-1,-1 0 0,1 1 1,0-1-1,0 0 1,0 0-1,0 0 1,0 0-1,0 0 1,0 0-1,0 0 1,1 0-1,-1-1 1,0 1-1,0 0 1,1-1-1,-1 1 1,0-1-1,1 1 1,-1-1-1,3 1 1,46 10-115,-34-8 0,-12-2 229,24 8-346,-28-9 313,1 1 0,0-1 0,0 1 0,0-1-1,0 1 1,0-1 0,-1 1 0,1-1 0,0 1 0,-1 0 0,1-1 0,0 1 0,-1 0-1,1 0 1,-1-1 0,1 1 0,-1 0 0,1 0 0,-1 0 0,1 0 0,-1 0 0,0-1-1,0 1 1,1 2 0,-2-2 80,0 0 1,0 0-1,0 0 0,0 0 0,0-1 0,0 1 0,0 0 0,0 0 1,-1-1-1,1 1 0,0 0 0,0-1 0,-1 1 0,1-1 0,0 0 1,-1 1-1,1-1 0,0 0 0,-3 0 0,-34 6 942,34-6-863,-1 1-547,-37 4 1718,33-5-7820,21-7 1583,2-4-2092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0.187"/>
    </inkml:context>
    <inkml:brush xml:id="br0">
      <inkml:brushProperty name="width" value="0.025" units="cm"/>
      <inkml:brushProperty name="height" value="0.025" units="cm"/>
    </inkml:brush>
  </inkml:definitions>
  <inkml:trace contextRef="#ctx0" brushRef="#br0">120 1 11307,'0'0'7527,"-42"10"-6054,22 6-95,9 1-418,8 3-735,-1-1-225,4-1 0,4-2 32,10 1 32,0-6-929,1 0-961,1-3-768,-7-5-2595</inkml:trace>
  <inkml:trace contextRef="#ctx0" brushRef="#br0" timeOffset="1">1 91 13261,'0'0'8936,"68"-1"-8904,-40 3 96,6-2-288,0 2-1890,-5-2-2146,3 0-1153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4.158"/>
    </inkml:context>
    <inkml:brush xml:id="br0">
      <inkml:brushProperty name="width" value="0.025" units="cm"/>
      <inkml:brushProperty name="height" value="0.025" units="cm"/>
    </inkml:brush>
  </inkml:definitions>
  <inkml:trace contextRef="#ctx0" brushRef="#br0">100 0 12844,'0'0'6038,"-5"10"-4826,-8 17-708,2 1 0,0 1 0,2 0-1,-8 46 1,6 5-325,1-2-1004,1-28-3547,6-43-464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4.803"/>
    </inkml:context>
    <inkml:brush xml:id="br0">
      <inkml:brushProperty name="width" value="0.025" units="cm"/>
      <inkml:brushProperty name="height" value="0.025" units="cm"/>
    </inkml:brush>
  </inkml:definitions>
  <inkml:trace contextRef="#ctx0" brushRef="#br0">115 0 12396,'0'0'8312,"-5"12"-7971,-97 197 321,94-196-1259,11-22-1211,17-36-3683,-13 28 2524,4-10-2276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5.174"/>
    </inkml:context>
    <inkml:brush xml:id="br0">
      <inkml:brushProperty name="width" value="0.025" units="cm"/>
      <inkml:brushProperty name="height" value="0.025" units="cm"/>
    </inkml:brush>
  </inkml:definitions>
  <inkml:trace contextRef="#ctx0" brushRef="#br0">75 1 7719,'0'0'10250,"2"64"-10090,2-45-96,-2 2 32,-2-4-64,0 0 0,0-3 0,0-2 0,0-1-480,-2-4-1570,-5-4-2530</inkml:trace>
  <inkml:trace contextRef="#ctx0" brushRef="#br0" timeOffset="1">0 112 3587,'0'0'16752,"63"-30"-16303,-40 26-385,-1 0-64,-3 1-1025,-5 2-1025,-1-3-2466,-6 0-737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5.502"/>
    </inkml:context>
    <inkml:brush xml:id="br0">
      <inkml:brushProperty name="width" value="0.025" units="cm"/>
      <inkml:brushProperty name="height" value="0.025" units="cm"/>
    </inkml:brush>
  </inkml:definitions>
  <inkml:trace contextRef="#ctx0" brushRef="#br0">0 1 11179,'0'0'7270,"0"64"-7238,0-46 33,0 2-65,0-2-225,2 1-1056,-2-4-1441,0-2-1250,0-8-3491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5.894"/>
    </inkml:context>
    <inkml:brush xml:id="br0">
      <inkml:brushProperty name="width" value="0.025" units="cm"/>
      <inkml:brushProperty name="height" value="0.025" units="cm"/>
    </inkml:brush>
  </inkml:definitions>
  <inkml:trace contextRef="#ctx0" brushRef="#br0">41 53 1153,'0'0'13474,"0"-8"-11675,-4-26-539,4 34-1222,0-1-1,0 1 0,0-1 1,1 1-1,-1-1 1,0 1-1,0-1 1,0 1-1,1-1 1,-1 1-1,0 0 0,1-1 1,-1 1-1,0-1 1,1 1-1,-1 0 1,0-1-1,1 1 1,-1 0-1,1-1 0,-1 1 1,1 0-1,-1 0 1,1-1-1,-1 1 1,1 0-1,-1 0 1,1 0-1,-1 0 0,1 0 1,-1 0-1,1 0 1,-1 0-1,1 0 1,-1 0-1,1 0 1,-1 0-1,1 0 0,-1 0 1,1 0-1,-1 0 1,2 1-1,18 4-115,1 3 113,11 4 69,-1 2 0,40 22 0,-69-35-58,-1 1 0,1-1 0,-1 1 0,1-1 0,-1 1-1,0-1 1,1 1 0,-1 0 0,0-1 0,0 1 0,0 0 0,0 0 0,-1 0-1,1 0 1,0 0 0,-1 0 0,1 0 0,-1 0 0,0 0 0,0 0 0,0 0-1,0 0 1,0 0 0,0 0 0,-1 3 0,1-2-27,-1 0 1,0 0-1,0 0 0,0 0 1,0 0-1,0 0 0,-1-1 1,1 1-1,-1 0 0,0-1 1,0 1-1,1-1 0,-2 0 1,1 0-1,0 1 0,-3 1 1,-8 3 322,0-1 1,0-1 0,-1 0 0,0 0 0,1-1 0,-1-1 0,-1-1 0,1 0 0,0 0 0,-1-2-1,1 0 1,-22-2 0,36 2-380,-1 0 0,0 0-1,1 0 1,-1 0 0,0 0-1,1 0 1,-1 0 0,1 0-1,-1 0 1,0 0 0,1 0-1,-1 0 1,0 0 0,1-1-1,-1 1 1,1 0 0,-1 0-1,1-1 1,-1 1 0,1-1-1,-1 1 1,1 0 0,-1-1-1,1 1 1,-1-1 0,1 1-1,0-1 1,-1 1 0,1-1-1,0 1 1,-1-1 0,1 1-1,0-1 1,0 0 0,-1 1-1,1-1 1,0 1 0,0-1-1,0 0 1,0 1 0,0-1-1,0 0 1,0 1 0,0-1-1,0 1 1,0-1 0,0 0-1,1 1 1,-1-1 0,0 1-1,0-1 1,0 0 0,1 1-1,-1-1 1,0 1 0,1-1-1,0 0 1,24-28-8763,-5 10-590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6.240"/>
    </inkml:context>
    <inkml:brush xml:id="br0">
      <inkml:brushProperty name="width" value="0.025" units="cm"/>
      <inkml:brushProperty name="height" value="0.025" units="cm"/>
    </inkml:brush>
  </inkml:definitions>
  <inkml:trace contextRef="#ctx0" brushRef="#br0">1 9 11723,'0'0'7367,"71"0"-7079,-34 0-224,5 0-32,-3-3-32,-2 0 0,-6 1-512,-8 2-961,-7 0-1570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6.569"/>
    </inkml:context>
    <inkml:brush xml:id="br0">
      <inkml:brushProperty name="width" value="0.025" units="cm"/>
      <inkml:brushProperty name="height" value="0.025" units="cm"/>
    </inkml:brush>
  </inkml:definitions>
  <inkml:trace contextRef="#ctx0" brushRef="#br0">0 56 12620,'0'0'8200,"80"9"-8040,-35-16-64,1-1-32,4-2-192,-3 1-1153,-2 0-1826,-8-1-2146,-3-1-1602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1:56.930"/>
    </inkml:context>
    <inkml:brush xml:id="br0">
      <inkml:brushProperty name="width" value="0.025" units="cm"/>
      <inkml:brushProperty name="height" value="0.025" units="cm"/>
    </inkml:brush>
  </inkml:definitions>
  <inkml:trace contextRef="#ctx0" brushRef="#br0">217 33 11371,'0'0'5077,"-10"-1"-3791,2 0-1150,1 0-1,-1 1 1,0 0-1,0 0 1,1 1-1,-1 0 1,0 0-1,1 1 1,-1 0-1,1 1 1,0-1 0,-1 1-1,1 1 1,0-1-1,1 1 1,-1 0-1,-9 9 1,9-7 65,0 1 0,0 0 1,1 0-1,0 0 0,1 0 0,-8 13 1,11-16-91,0 0 0,0 0 0,1 0 0,-1 0 0,1 1 1,0-1-1,0 0 0,0 1 0,1-1 0,-1 1 0,1-1 0,0 0 0,0 1 1,1-1-1,1 8 0,-1-10-82,0 0-1,0 1 1,0-1 0,1 0 0,-1 0 0,1 0-1,-1 0 1,1 0 0,0 0 0,0-1 0,0 1 0,0 0-1,0-1 1,0 0 0,1 1 0,-1-1 0,0 0-1,1 0 1,-1 0 0,0 0 0,1-1 0,-1 1 0,4-1-1,63 6 235,-63-7-240,11 1 7,0-1 0,1-1 0,-1 0 1,0-2-1,0 0 0,29-11 0,-39 12-17,1 0 0,0-1-1,-1 0 1,0 0 0,0-1-1,0 0 1,0 0 0,-1-1-1,0 0 1,0 0 0,0 0-1,-1-1 1,0 1 0,0-1-1,-1-1 1,4-7 0,-6 12-12,0 0 1,-1 0-1,0 0 0,0 0 1,0 0-1,0 0 1,0 0-1,-1 0 0,1-1 1,-1 1-1,0 0 1,0-1-1,0 1 0,0 0 1,0 0-1,-1-1 1,0 1-1,0 0 0,0 0 1,0 0-1,0 0 1,0 0-1,-1 0 0,1 0 1,-1 0-1,0 1 1,0-1-1,0 0 0,0 1 1,-1 0-1,1 0 1,-1-1-1,1 1 0,-1 1 1,0-1-1,0 0 1,1 1-1,-1-1 0,0 1 1,0 0-1,-1 0 1,-4-1-1,-4-1-459,1 1-1,-1 0 1,0 0 0,0 1 0,0 1-1,0 0 1,0 1 0,0 0 0,1 1-1,-19 5 1,-6 5-5105,6 0-4846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0.518"/>
    </inkml:context>
    <inkml:brush xml:id="br0">
      <inkml:brushProperty name="width" value="0.025" units="cm"/>
      <inkml:brushProperty name="height" value="0.025" units="cm"/>
    </inkml:brush>
  </inkml:definitions>
  <inkml:trace contextRef="#ctx0" brushRef="#br0">115 102 7335,'0'0'1463,"-8"-9"-897,4 4-120,-33-38-319,35 41 404,1-1 1,-1 1 0,1-1-1,-1 0 1,1 1 0,0-1 0,0 0-1,0 1 1,1-1 0,-2-5 699,11 51-735,-2-4-271,-2 0 0,-2 1 0,-2-1-1,-3 44 1,-29 154 787,7-122-249,24-115-742,0-1 0,0 1-1,0 0 1,0 0 0,0 0-1,0 0 1,0 0 0,0 0 0,-1 0-1,1 0 1,0-1 0,0 1 0,0 0-1,0 0 1,0 0 0,0 0-1,0 0 1,-1 0 0,1 0 0,0 0-1,0 0 1,0 0 0,0 0 0,0 0-1,-1 0 1,1 0 0,0 0-1,0 0 1,0 0 0,0 0 0,0 0-1,-1 0 1,1 0 0,0 0-1,0 0 1,0 0 0,0 0 0,0 0-1,0 0 1,0 0 0,-1 1 0,1-1-1,0 0 1,0 0 0,0 0-1,0 0 1,0 0 0,0 0 0,0 0-1,0 0 1,0 1 0,-1-1 0,1 0-1,0 0 1,0 0 0,0 0-1,0 0 1,0 1 0,0-1 0,0 0-1,-4-13 905,-2-48-995,3 0 0,3 0 0,2-1 0,3 1 0,3 0-1,2 1 1,24-76 0,-33 129 48,2 0-1,-1 1 1,1-1-1,0 1 1,0 0-1,7-9 1,-9 13 10,0 1 1,0 0-1,1 0 1,-1-1-1,0 1 1,0 0-1,1 0 1,-1 1-1,0-1 1,1 0-1,-1 0 1,1 1-1,-1-1 1,1 1-1,-1-1 1,1 1-1,0-1 1,-1 1-1,1 0 0,-1 0 1,1 0-1,0 0 1,-1 0-1,1 0 1,0 1-1,-1-1 1,1 0-1,-1 1 1,1-1-1,-1 1 1,1 0-1,-1-1 1,1 1-1,2 2 1,2 1-7,0 1 0,0 0 1,-1 0-1,1 1 0,-1-1 0,0 1 1,-1 0-1,1 1 0,-1-1 0,-1 1 1,1 0-1,-1 0 0,3 7 0,-5-10 31,0 0-1,1-1 1,-1 1-1,0 0 0,-1 0 1,1 0-1,-1 0 0,0 0 1,0 0-1,0 0 0,0 0 1,-1 0-1,1 0 1,-1-1-1,0 1 0,-1 0 1,1 0-1,0-1 0,-1 1 1,0 0-1,0-1 0,0 0 1,0 1-1,-1-1 1,1 0-1,-6 5 0,7-7-43,-2 2-29,-1 0 1,1-1-1,0 1 1,-1-1-1,1 0 0,-1 1 1,0-1-1,0-1 1,0 1-1,0-1 0,0 1 1,-7 0-1,10-5-3202,1-11-4318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1.461"/>
    </inkml:context>
    <inkml:brush xml:id="br0">
      <inkml:brushProperty name="width" value="0.025" units="cm"/>
      <inkml:brushProperty name="height" value="0.025" units="cm"/>
    </inkml:brush>
  </inkml:definitions>
  <inkml:trace contextRef="#ctx0" brushRef="#br0">1 1 16688,'0'0'5125,"60"41"-4965,-20-31 64,6-2-96,1-3-192,1-5-1057,-7 0-1345,-9-6-1762,-7-6-1121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0.564"/>
    </inkml:context>
    <inkml:brush xml:id="br0">
      <inkml:brushProperty name="width" value="0.025" units="cm"/>
      <inkml:brushProperty name="height" value="0.025" units="cm"/>
    </inkml:brush>
  </inkml:definitions>
  <inkml:trace contextRef="#ctx0" brushRef="#br0">4 0 7143,'0'0'13292,"-4"62"-13132,6-42-63,0 0-97,-2 2-481,4-3-896,-4 1-2018,0-3-1314,0-3-3074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01.791"/>
    </inkml:context>
    <inkml:brush xml:id="br0">
      <inkml:brushProperty name="width" value="0.025" units="cm"/>
      <inkml:brushProperty name="height" value="0.025" units="cm"/>
    </inkml:brush>
  </inkml:definitions>
  <inkml:trace contextRef="#ctx0" brushRef="#br0">118 0 8808,'0'0'6695,"-59"47"-3941,40-24-1056,4 1-705,5-2-449,1 1-319,3 1-161,6 0-32,0 0-289,0-1-2017,0-7-3363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54.945"/>
    </inkml:context>
    <inkml:brush xml:id="br0">
      <inkml:brushProperty name="width" value="0.025" units="cm"/>
      <inkml:brushProperty name="height" value="0.025" units="cm"/>
    </inkml:brush>
  </inkml:definitions>
  <inkml:trace contextRef="#ctx0" brushRef="#br0">56 40 4356,'0'0'6267,"-3"-8"-5130,0-4-1445,-3-7 4109,3 41-274,-17 373-144,-1 0-2164,27-288-542,4-1 0,24 105 0,-15-107-481,10 212 1,-28-236-117,-19 142 0,5-117 179,1 187 0,11-286-197,0 0 0,0 0 1,-1 0-1,1 0 0,-1 0 1,-4 8-1,-6 19-1167,9-11-2967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56.272"/>
    </inkml:context>
    <inkml:brush xml:id="br0">
      <inkml:brushProperty name="width" value="0.025" units="cm"/>
      <inkml:brushProperty name="height" value="0.025" units="cm"/>
    </inkml:brush>
  </inkml:definitions>
  <inkml:trace contextRef="#ctx0" brushRef="#br0">5 93 6118,'0'0'9972,"-4"0"-9812,225 25 3406,129-22-2724,-180-5-461,416-40 1742,-266 11-1940,-126 15-129,397-14 153,-138 43-52,-421-14-122,-3 0 27,0 1-1,0 1 1,0 1-1,0 2 0,55 14 1,-66-8 217,2 1-1785,-8-8-9753,-8-3 5720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56.620"/>
    </inkml:context>
    <inkml:brush xml:id="br0">
      <inkml:brushProperty name="width" value="0.025" units="cm"/>
      <inkml:brushProperty name="height" value="0.025" units="cm"/>
    </inkml:brush>
  </inkml:definitions>
  <inkml:trace contextRef="#ctx0" brushRef="#br0">118 5 7976,'0'0'10767,"10"-1"-10393,-2 0-280,0 0 0,1 0 1,-1 1-1,0 0 0,1 0 1,-1 1-1,0 0 0,0 1 1,0 0-1,0 0 0,15 6 0,-22-7-36,0 0 0,0 0 0,0 0 0,0 0 0,0 0 0,0 0 0,0 0 0,0 0 0,0 0 0,0 0 0,-1 1 0,1-1-1,-1 0 1,1 1 0,-1-1 0,1 0 0,-1 1 0,0-1 0,1 1 0,-1-1 0,0 0 0,0 1 0,0-1 0,0 1-1,-1-1 1,1 0 0,0 1 0,0-1 0,-1 1 0,1-1 0,-1 0 0,1 1 0,-1-1 0,0 0 0,0 0 0,1 0-1,-1 1 1,0-1 0,0 0 0,-1 1 0,-4 6 237,-1 0 0,1-1 1,-17 14-1,-18 12-20,-48 44 534,80-67-1292,0 0-1,1 0 0,-1 1 1,2 0-1,0 0 1,-9 19-1,9-8-4459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57.425"/>
    </inkml:context>
    <inkml:brush xml:id="br0">
      <inkml:brushProperty name="width" value="0.025" units="cm"/>
      <inkml:brushProperty name="height" value="0.025" units="cm"/>
    </inkml:brush>
  </inkml:definitions>
  <inkml:trace contextRef="#ctx0" brushRef="#br0">64 229 9513,'0'0'1078,"-9"5"193,-1 0-720,6-4-332,0 0 0,1 0 0,-1 1-1,1 0 1,0 0 0,0 0 0,-1 0-1,1 0 1,1 1 0,-1-1-1,-4 5 1,7-7-149,0 0 0,0 1-1,0-1 1,0 0 0,-1 0-1,1 0 1,0 0-1,0 1 1,0-1 0,0 0-1,0 0 1,0 0 0,0 1-1,-1-1 1,1 0 0,0 0-1,0 0 1,0 1 0,0-1-1,0 0 1,0 0 0,0 0-1,0 1 1,0-1 0,0 0-1,0 0 1,0 1 0,0-1-1,0 0 1,1 0 0,-1 0-1,0 1 1,0-1 0,0 0-1,0 0 1,0 0-1,0 0 1,0 1 0,1-1-1,-1 0 1,0 0 0,0 0-1,0 0 1,0 0 0,1 1-1,-1-1 1,0 0 0,0 0-1,0 0 1,1 0 0,-1 0-1,0 0 1,20 2 1178,21-7-358,-18-3-766,0-1 0,-1-1 1,-1-1-1,0-1 0,0-1 1,26-22-1,-18 12-73,-2-2-1,-1-1 1,36-45 0,-50 53 251,-3 7 381,-4 27-302,-2 1-523,0 0-1,1-1 0,1 1 0,1-1 0,1 1 1,0-2-1,11 20 0,-12-25-171,0-1 0,1 1 0,0-1 0,1-1 0,0 1 0,0-1-1,1-1 1,0 1 0,0-1 0,0-1 0,20 10 0,-7-9-6391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58.237"/>
    </inkml:context>
    <inkml:brush xml:id="br0">
      <inkml:brushProperty name="width" value="0.025" units="cm"/>
      <inkml:brushProperty name="height" value="0.025" units="cm"/>
    </inkml:brush>
  </inkml:definitions>
  <inkml:trace contextRef="#ctx0" brushRef="#br0">54 1 9417,'0'0'8200,"-2"11"-7869,-4 36 264,3 1 0,3 78 0,2-70-169,-2 0 0,-9 56 1,8-107-372,0 2 57,0 1-1,0-1 1,-1 0 0,0 1 0,0-1 0,-1 0 0,-4 7 0,7-13-83,0-1-1,0 0 0,0 0 1,0 0-1,0 1 1,0-1-1,0 0 1,-1 0-1,1 0 0,0 0 1,0 1-1,0-1 1,0 0-1,-1 0 0,1 0 1,0 0-1,0 0 1,0 0-1,-1 1 1,1-1-1,0 0 0,0 0 1,0 0-1,-1 0 1,1 0-1,0 0 1,0 0-1,-1 0 0,1 0 1,0 0-1,0 0 1,0 0-1,-1 0 1,1 0-1,0 0 0,0 0 1,-1 0-1,1 0 1,0-1-1,0 1 0,0 0 1,-1 0-1,1 0 1,0 0-1,0 0 1,0 0-1,0-1 0,-1 1 1,1 0-1,0 0 1,0 0-1,0-1 1,0 1-1,0 0 0,0 0 1,0 0-1,-1-1 1,1 1-1,0 0 0,0 0 1,0 0-1,0-1 1,0 1-1,0 0 1,0 0-1,0-1 0,0 1 1,-3-17 387,1-18-279,2 1 1,1-1-1,9-58 1,-7 76-255,1-1 0,0 1 0,2 0 0,0 0 0,0 1 0,2 0 0,0 0 1,1 1-1,11-16 0,-14 25 50,-1 0-1,1 1 1,0 0 0,0 0 0,0 0 0,1 1 0,0 0 0,0 0-1,0 1 1,0 0 0,1 0 0,-1 0 0,1 1 0,-1 0 0,1 1 0,0 0-1,0 0 1,0 1 0,0 0 0,0 0 0,0 0 0,-1 1 0,1 1-1,0-1 1,8 4 0,-15-5 64,1 1 0,-1-1-1,0 1 1,1-1 0,-1 1 0,0 0-1,0-1 1,0 1 0,0 0 0,0 0 0,0 0-1,0 0 1,0 0 0,0 0 0,0 0-1,0 0 1,-1 0 0,1 0 0,0 1 0,-1-1-1,1 0 1,-1 0 0,1 1 0,-1-1-1,0 0 1,0 1 0,1-1 0,-1 0-1,0 1 1,0-1 0,0 1 0,0-1 0,-1 0-1,1 1 1,0-1 0,-1 0 0,1 1-1,0-1 1,-1 0 0,0 0 0,0 2-1,-1 1 17,-1 0-1,0 0 0,0-1 1,0 1-1,0-1 0,-1 0 1,1 0-1,-1 0 0,0 0 1,-5 3-1,-2 0 9,0-1 1,0 0-1,0 0 1,-1-1-1,0 0 0,0-1 1,0-1-1,0 0 0,-14 1 1,26-7-5035,9-6-1692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5:59.854"/>
    </inkml:context>
    <inkml:brush xml:id="br0">
      <inkml:brushProperty name="width" value="0.025" units="cm"/>
      <inkml:brushProperty name="height" value="0.025" units="cm"/>
    </inkml:brush>
  </inkml:definitions>
  <inkml:trace contextRef="#ctx0" brushRef="#br0">11 1 10250,'0'0'5002,"-3"8"-4554,1-2-352,0 0 0,1 0 0,0 0-1,0 1 1,1-1 0,-1 0 0,2 0 0,-1 1 0,1-1-1,1 7 1,21 72 340,-8-33-269,-2 1 0,-2 0 0,-2 1 0,1 64 0,-11 220 1090,-4-204 198,15 152 0,10-31-862,21 157 463,-30-325-591,-3 1 1,-6 96-1,-2-177-467,11-21 244,1-14-1205,-4-25-6351,-5 25-1814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0.983"/>
    </inkml:context>
    <inkml:brush xml:id="br0">
      <inkml:brushProperty name="width" value="0.025" units="cm"/>
      <inkml:brushProperty name="height" value="0.025" units="cm"/>
    </inkml:brush>
  </inkml:definitions>
  <inkml:trace contextRef="#ctx0" brushRef="#br0">30 25 7399,'-9'-6'1003,"-11"-9"2608,20 12-2215,13 7-1085,-1 2 18,0 1 1,-1 0 0,0 1 0,0 0 0,-1 1-1,0 0 1,13 17 0,14 10 304,7 4-347,293 250 483,-86-79-232,-49-40 408,-158-137-610,1-1 1,2-3-1,0-2 0,2-2 1,1-2-1,70 23 0,-100-43 199,-18-4-500,0 1 0,0-1 0,0 0 0,0 1 0,0 0 0,0-1 0,0 1 0,0 0 0,0 0 0,0 0 0,0 0 0,0 0 0,0 1 0,-1-1 0,3 2 0,7 0-2556,-4-7-2688,0-7-1747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1.360"/>
    </inkml:context>
    <inkml:brush xml:id="br0">
      <inkml:brushProperty name="width" value="0.025" units="cm"/>
      <inkml:brushProperty name="height" value="0.025" units="cm"/>
    </inkml:brush>
  </inkml:definitions>
  <inkml:trace contextRef="#ctx0" brushRef="#br0">143 0 10570,'0'0'11034,"-6"11"-10863,-87 142 192,50-87-3635,43-69-2047,0-1 3340,1-11-4240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1.691"/>
    </inkml:context>
    <inkml:brush xml:id="br0">
      <inkml:brushProperty name="width" value="0.025" units="cm"/>
      <inkml:brushProperty name="height" value="0.025" units="cm"/>
    </inkml:brush>
  </inkml:definitions>
  <inkml:trace contextRef="#ctx0" brushRef="#br0">10 1 10858,'0'0'8729,"0"7"-8329,-1 54 258,-1-38-413,1 0 0,2 0 1,0 0-1,9 44 0,-14-81-11231,-9-1 7308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0.893"/>
    </inkml:context>
    <inkml:brush xml:id="br0">
      <inkml:brushProperty name="width" value="0.025" units="cm"/>
      <inkml:brushProperty name="height" value="0.025" units="cm"/>
    </inkml:brush>
  </inkml:definitions>
  <inkml:trace contextRef="#ctx0" brushRef="#br0">8 231 9961,'0'0'10667,"50"-13"-10219,-27 9-288,0-2-32,-2-1-64,-5 2-32,4-2-929,-9-1-1473,-6-1-1313,-5-2-1442</inkml:trace>
  <inkml:trace contextRef="#ctx0" brushRef="#br0" timeOffset="1">0 27 11563,'0'0'10474,"54"-5"-10314,-24 4-96,1-1 0,-5 0-32,5-2-1057,-8-3-2530,2 2-4709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2.022"/>
    </inkml:context>
    <inkml:brush xml:id="br0">
      <inkml:brushProperty name="width" value="0.025" units="cm"/>
      <inkml:brushProperty name="height" value="0.025" units="cm"/>
    </inkml:brush>
  </inkml:definitions>
  <inkml:trace contextRef="#ctx0" brushRef="#br0">0 125 9385,'0'0'9801,"55"-6"-9320,-21-1-353,6-1-96,4-1-256,-3 1-1570,-7-2-2210,0 0-1249</inkml:trace>
  <inkml:trace contextRef="#ctx0" brushRef="#br0" timeOffset="1">398 1 9385,'0'0'7335,"-27"49"-6887,22-30-352,0 2-64,3 1 0,2-5-32,0 0 0,0-5-993,0-5-1313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2.383"/>
    </inkml:context>
    <inkml:brush xml:id="br0">
      <inkml:brushProperty name="width" value="0.025" units="cm"/>
      <inkml:brushProperty name="height" value="0.025" units="cm"/>
    </inkml:brush>
  </inkml:definitions>
  <inkml:trace contextRef="#ctx0" brushRef="#br0">16 21 10378,'0'0'5162,"9"-3"-4009,15-2-567,1 0 1,-1 2-1,50-1 0,-57 4-543,1 1 1,-1 0-1,1 1 0,-1 1 0,1 1 1,31 11-1,-48-15 24,1 1 0,0-1 1,-1 1-1,1 0 0,-1-1 0,1 1 0,0 0 1,-1 0-1,0 0 0,1 0 0,-1 0 1,0 0-1,1 1 0,-1-1 0,0 0 0,0 1 1,0-1-1,0 1 0,0-1 0,-1 1 1,1-1-1,0 1 0,-1 0 0,2 2 0,-3-2 55,1 0 0,-1 0-1,1 0 1,-1 0-1,0 0 1,0-1 0,0 1-1,0 0 1,0-1 0,0 1-1,-1 0 1,1-1-1,0 0 1,-1 1 0,1-1-1,-1 0 1,-2 2 0,-10 6 226,0-1 0,0 0 0,-1-1 0,-16 5 1,2-1-318,0-2 0,0-1 1,-34 4-1,-3-11-3429,47-8-1187,7-11-3444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2.963"/>
    </inkml:context>
    <inkml:brush xml:id="br0">
      <inkml:brushProperty name="width" value="0.025" units="cm"/>
      <inkml:brushProperty name="height" value="0.025" units="cm"/>
    </inkml:brush>
  </inkml:definitions>
  <inkml:trace contextRef="#ctx0" brushRef="#br0">1 1 7527,'0'0'5424,"10"8"-3935,180 137 2962,-39-45-3324,202 100 0,-305-175-1005,-2 3 0,70 55 0,73 80 695,-180-155-788,9 9 161,0-1 0,2-1-1,0 0 1,0-2 0,1 0-1,1-2 1,0 0 0,1-1 0,0-2-1,0 0 1,1-1 0,29 4-1,-50-10-175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3.307"/>
    </inkml:context>
    <inkml:brush xml:id="br0">
      <inkml:brushProperty name="width" value="0.025" units="cm"/>
      <inkml:brushProperty name="height" value="0.025" units="cm"/>
    </inkml:brush>
  </inkml:definitions>
  <inkml:trace contextRef="#ctx0" brushRef="#br0">155 1 9801,'0'0'10869,"-9"7"-10559,-9 11-202,0 1 0,1 1-1,1 0 1,-23 39 0,31-44-878,-15 26 2625,17-32-4662,7-17-6217,6-9 4689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3.639"/>
    </inkml:context>
    <inkml:brush xml:id="br0">
      <inkml:brushProperty name="width" value="0.025" units="cm"/>
      <inkml:brushProperty name="height" value="0.025" units="cm"/>
    </inkml:brush>
  </inkml:definitions>
  <inkml:trace contextRef="#ctx0" brushRef="#br0">1 0 9321,'0'0'10719,"5"9"-10334,21 34 290,37 85 0,-61-117-987,-15-9-13207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3.985"/>
    </inkml:context>
    <inkml:brush xml:id="br0">
      <inkml:brushProperty name="width" value="0.025" units="cm"/>
      <inkml:brushProperty name="height" value="0.025" units="cm"/>
    </inkml:brush>
  </inkml:definitions>
  <inkml:trace contextRef="#ctx0" brushRef="#br0">1 167 11179,'0'0'10025,"67"-11"-9929,-33 8-32,4 0-128,-8-2-1858,2 0-928,-8-3-1603,-3 0-415</inkml:trace>
  <inkml:trace contextRef="#ctx0" brushRef="#br0" timeOffset="1">361 0 8808,'0'0'10090,"-7"63"-9962,7-40-32,0 0-64,0-1-32,0-4-416,0-2-865,0-5-1090,0-7-960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4.363"/>
    </inkml:context>
    <inkml:brush xml:id="br0">
      <inkml:brushProperty name="width" value="0.025" units="cm"/>
      <inkml:brushProperty name="height" value="0.025" units="cm"/>
    </inkml:brush>
  </inkml:definitions>
  <inkml:trace contextRef="#ctx0" brushRef="#br0">0 30 11082,'0'0'4800,"9"-5"-3743,1 0-871,0 1 1,0 1-1,1-1 0,-1 2 1,1-1-1,-1 2 1,1-1-1,0 1 1,0 1-1,0 0 0,-1 1 1,19 2-1,-14 0 33,-1 1 0,1 0 1,-1 0-1,0 2 0,0 0 0,-1 0 0,16 11 0,-27-16-125,1 0 0,-1 1 0,1 0 0,-1-1 1,0 1-1,0 0 0,0 0 0,0 0 0,0 0 0,0 1 0,0-1 0,-1 1 0,1-1 1,-1 1-1,0-1 0,0 1 0,0 0 0,0-1 0,0 1 0,-1 0 0,1 0 0,-1 0 1,1 0-1,-1 0 0,0-1 0,0 1 0,-1 0 0,1 0 0,-1 0 0,1 0 0,-1 0 1,0-1-1,0 1 0,0 0 0,0-1 0,0 1 0,-1-1 0,1 1 0,-1-1 0,0 0 1,0 1-1,0-1 0,-3 3 0,-3 3-65,0 0 0,0 0 0,-1-1 0,0 0 0,0-1 0,0 0 0,-1 0 0,0-1 0,0 0 1,-1-1-1,1 0 0,-1-1 0,0 0 0,0 0 0,0-1 0,0-1 0,-12 0 0,23 0-172,-1-1-1,1 0 0,-1 0 1,1 0-1,0 0 1,-1 0-1,1-1 1,-1 1-1,1 0 1,-1 0-1,1 0 1,0 0-1,-1 0 1,1-1-1,-1 1 1,1 0-1,0 0 1,-1 0-1,1-1 0,0 1 1,-1 0-1,1-1 1,0 1-1,-1 0 1,1-1-1,0 1 1,0 0-1,-1-1 1,1 1-1,0-1 1,0 1-1,0 0 1,0-1-1,0 1 1,-1-1-1,1 1 0,0-1 1,0 1-1,0-1 1,0 1-1,0 0 1,0-1-1,1 0 1,-2-15-6605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5.045"/>
    </inkml:context>
    <inkml:brush xml:id="br0">
      <inkml:brushProperty name="width" value="0.025" units="cm"/>
      <inkml:brushProperty name="height" value="0.025" units="cm"/>
    </inkml:brush>
  </inkml:definitions>
  <inkml:trace contextRef="#ctx0" brushRef="#br0">0 1 13229,'0'0'3203,"34"54"-2563,-31-33-95,-3 1-193,2 0-352,-2-2 32,6-1 0,-1-8-705,0-10-2914,2-1-5766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6.105"/>
    </inkml:context>
    <inkml:brush xml:id="br0">
      <inkml:brushProperty name="width" value="0.025" units="cm"/>
      <inkml:brushProperty name="height" value="0.025" units="cm"/>
    </inkml:brush>
  </inkml:definitions>
  <inkml:trace contextRef="#ctx0" brushRef="#br0">91 0 9897,'0'0'6321,"-3"9"-6081,-3 9-254,-2 0-1,0-1 1,-1 0-1,-1 0 1,0-1-1,-20 23 1,31-39-76,-1-1 1,0 1-1,0 0 0,0 0 1,0 0-1,0-1 0,0 1 1,0 0-1,0 0 1,-1 0-1,1-1 0,0 1 1,0 0-1,0 0 0,0 0 1,0 0-1,0-1 1,0 1-1,0 0 0,0 0 1,0 0-1,-1 0 0,1 0 1,0-1-1,0 1 1,0 0-1,0 0 0,0 0 1,-1 0-1,1 0 0,0 0 1,0 0-1,0 0 1,0 0-1,-1 0 0,1-1 1,0 1-1,0 0 0,0 0 1,0 0-1,-1 0 1,1 0-1,0 0 0,0 0 1,0 0-1,-1 0 0,1 1 1,0-1-1,0 0 1,0 0-1,0 0 0,-1 0 1,1 0-1,0 0 0,4-19-3260,9-2-307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6.453"/>
    </inkml:context>
    <inkml:brush xml:id="br0">
      <inkml:brushProperty name="width" value="0.025" units="cm"/>
      <inkml:brushProperty name="height" value="0.025" units="cm"/>
    </inkml:brush>
  </inkml:definitions>
  <inkml:trace contextRef="#ctx0" brushRef="#br0">129 16 7239,'14'-16'4836,"-17"31"-4163,-6 4-32,3 5-1,1 1 129,5-1-192,0-3-97,0-2-352,5-3 0,6-6-32,-4-4 97,4-1-33,-6-2-1506</inkml:trace>
  <inkml:trace contextRef="#ctx0" brushRef="#br0" timeOffset="1">0 177 11371,'0'0'5093,"61"-5"-5029,-27-1-64,2 1-1474,-3-1-1376,0 0-514,-14-2-2946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8:27:01.237"/>
    </inkml:context>
    <inkml:brush xml:id="br0">
      <inkml:brushProperty name="width" value="0.025" units="cm"/>
      <inkml:brushProperty name="height" value="0.025" units="cm"/>
    </inkml:brush>
  </inkml:definitions>
  <inkml:trace contextRef="#ctx0" brushRef="#br0">34 1 5926,'0'0'11723,"-26"52"-9994,26-35-800,0 0-544,5-1-289,4 1-32,5-2-32,-3 1-1089,0-3-1378,-6-1-1921,-3-4-865</inkml:trace>
  <inkml:trace contextRef="#ctx0" brushRef="#br0" timeOffset="1">0 138 12780,'0'0'7399,"63"-25"-7335,-31 18-288,-2 1-1538,4-3-1505,0-1-1762,-5-1-1345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6.974"/>
    </inkml:context>
    <inkml:brush xml:id="br0">
      <inkml:brushProperty name="width" value="0.025" units="cm"/>
      <inkml:brushProperty name="height" value="0.025" units="cm"/>
    </inkml:brush>
  </inkml:definitions>
  <inkml:trace contextRef="#ctx0" brushRef="#br0">8 55 9833,'0'0'5477,"-1"9"-5055,2 1-232,0-2 369,0 1 1,-1-1-1,0 1 0,0-1 1,-1 1-1,-3 15 0,1-113 872,1 32-1570,29 56-106,105 0 85,-134 29-33,-1-14 198,0 0-1,1 1 0,1-1 1,0 27-1,1-41-143,0 1 0,1 0 1,-1-1-1,0 1 1,0 0-1,1-1 0,-1 1 1,0-1-1,1 1 0,-1 0 1,0-1-1,1 1 0,-1-1 1,1 1-1,-1-1 0,1 1 1,-1-1-1,1 1 0,0-1 1,-1 0-1,1 1 0,-1-1 1,1 0-1,0 0 0,-1 1 1,1-1-1,0 0 0,-1 0 1,1 0-1,0 0 1,0 0-1,-1 0 0,1 0 1,0 0-1,-1 0 0,2 0 1,3 0-4715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7.338"/>
    </inkml:context>
    <inkml:brush xml:id="br0">
      <inkml:brushProperty name="width" value="0.025" units="cm"/>
      <inkml:brushProperty name="height" value="0.025" units="cm"/>
    </inkml:brush>
  </inkml:definitions>
  <inkml:trace contextRef="#ctx0" brushRef="#br0">0 0 6118,'0'0'801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8.172"/>
    </inkml:context>
    <inkml:brush xml:id="br0">
      <inkml:brushProperty name="width" value="0.025" units="cm"/>
      <inkml:brushProperty name="height" value="0.025" units="cm"/>
    </inkml:brush>
  </inkml:definitions>
  <inkml:trace contextRef="#ctx0" brushRef="#br0">168 1 7335,'0'0'7105,"-7"10"-6646,2-3-348,0 0 0,1 0 0,0 1 0,1 0-1,-1-1 1,1 1 0,1 0 0,0 1-1,0-1 1,0 0 0,0 17 0,8 31 455,3-36-5072,-14-23-1511,-5-2 3898,-11-7 1260,4 0 1019,-31-26 2281,43 34-1614,0 0 1,1-1-1,-1 1 0,1-1 0,0 0 1,-6-11-1,10 15-752,0 1-1,0-1 1,0 1 0,0 0 0,0-1 0,0 1 0,0-1 0,0 1-1,1 0 1,-1-1 0,0 1 0,0-1 0,0 1 0,0 0 0,0-1-1,1 1 1,-1 0 0,0-1 0,0 1 0,1 0 0,-1-1 0,0 1-1,0 0 1,1 0 0,-1-1 0,0 1 0,1 0 0,-1 0 0,1-1-1,-1 1 1,0 0 0,1 0 0,-1 0 0,0 0 0,1 0 0,-1 0-1,1 0 1,-1-1 0,1 1 0,-1 0 0,0 0 0,1 1-1,-1-1 1,1 0 0,-1 0 0,1 0 0,31 0-363,-22 0 779,28 1 75,53-8 1,-77 5-1247,0-1 0,0-1 1,26-10-1,3-6-4749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09.712"/>
    </inkml:context>
    <inkml:brush xml:id="br0">
      <inkml:brushProperty name="width" value="0.025" units="cm"/>
      <inkml:brushProperty name="height" value="0.025" units="cm"/>
    </inkml:brush>
  </inkml:definitions>
  <inkml:trace contextRef="#ctx0" brushRef="#br0">150 0 11499,'0'0'1815,"-8"7"-1537,-8 6-243,-17 16 1397,-51 54-1,79-75-164,2 0-3932,3-4-1810,6-12 312,5-7-1682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0.073"/>
    </inkml:context>
    <inkml:brush xml:id="br0">
      <inkml:brushProperty name="width" value="0.025" units="cm"/>
      <inkml:brushProperty name="height" value="0.025" units="cm"/>
    </inkml:brush>
  </inkml:definitions>
  <inkml:trace contextRef="#ctx0" brushRef="#br0">6 0 10025,'0'0'6727,"-5"60"-6279,6-39-159,8 2-193,0-4-32,2 1-32,0-3 0,-1-2-32,-2-2-673,-5-5-1249,-3-3-1057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0.447"/>
    </inkml:context>
    <inkml:brush xml:id="br0">
      <inkml:brushProperty name="width" value="0.025" units="cm"/>
      <inkml:brushProperty name="height" value="0.025" units="cm"/>
    </inkml:brush>
  </inkml:definitions>
  <inkml:trace contextRef="#ctx0" brushRef="#br0">1 18 10698,'0'0'6823,"41"-17"-6823,-14 17-97,-2 0-1568,3 0-1090,1 0-544,-6 0-1922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0.806"/>
    </inkml:context>
    <inkml:brush xml:id="br0">
      <inkml:brushProperty name="width" value="0.025" units="cm"/>
      <inkml:brushProperty name="height" value="0.025" units="cm"/>
    </inkml:brush>
  </inkml:definitions>
  <inkml:trace contextRef="#ctx0" brushRef="#br0">101 4 9673,'0'0'9294,"-10"-2"-8984,5 2-300,-1-1-1,1 0 1,0 1 0,-1 0-1,1 0 1,0 1 0,0 0-1,-1 0 1,-5 2 0,9-3-7,0 1 1,0 0-1,0 0 0,1 0 1,-1 0-1,0 0 1,1 0-1,-1 0 0,1 1 1,-1-1-1,1 1 0,-1-1 1,1 1-1,0-1 1,0 1-1,0 0 0,0-1 1,0 1-1,0 0 1,1 0-1,-1 0 0,1 0 1,-1 0-1,1 0 1,-1 0-1,1 0 0,0 0 1,0 0-1,0 0 0,0 0 1,1 0-1,-1 0 1,0-1-1,1 1 0,0 2 1,0-2 5,-1-1-1,1 0 1,-1 0 0,1 0 0,0 0 0,0 1 0,-1-1-1,1 0 1,0 0 0,0-1 0,0 1 0,0 0 0,0 0-1,0 0 1,1-1 0,-1 1 0,0 0 0,0-1 0,0 1-1,2-1 1,35 10 124,-7-1-152,-30-9 16,0 0 1,0 1-1,0-1 1,0 0-1,0 1 1,0-1-1,0 1 1,0 0 0,-1-1-1,1 1 1,0 0-1,0-1 1,-1 1-1,1 0 1,0 0-1,-1 0 1,1-1-1,0 1 1,-1 0-1,1 0 1,-1 0-1,0 0 1,1 0 0,-1 0-1,1 2 1,-2-2 30,1 0 1,-1 0-1,1 0 1,-1 0-1,0 0 1,1 0-1,-1 0 1,0 0-1,0 0 1,0-1-1,1 1 1,-1 0-1,0 0 1,0-1-1,0 1 0,0 0 1,0-1-1,-2 1 1,-58 20 842,56-20-975,-5 4-239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1.196"/>
    </inkml:context>
    <inkml:brush xml:id="br0">
      <inkml:brushProperty name="width" value="0.025" units="cm"/>
      <inkml:brushProperty name="height" value="0.025" units="cm"/>
    </inkml:brush>
  </inkml:definitions>
  <inkml:trace contextRef="#ctx0" brushRef="#br0">46 1 11531,'0'0'5322,"-4"9"-4537,-4 8-315,1 0 0,0 1-1,2 0 1,0 1 0,-5 35 0,42-52-91,-18-2-382,51-3-587,-23-9-3211,-22 1-1014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1.774"/>
    </inkml:context>
    <inkml:brush xml:id="br0">
      <inkml:brushProperty name="width" value="0.025" units="cm"/>
      <inkml:brushProperty name="height" value="0.025" units="cm"/>
    </inkml:brush>
  </inkml:definitions>
  <inkml:trace contextRef="#ctx0" brushRef="#br0">57 0 11915,'0'0'2552,"-8"5"-1383,-24 15 224,31-19-1277,-1-1-1,1 1 0,0 0 1,0-1-1,0 1 0,0 0 1,0 0-1,1 0 0,-1 0 1,0 0-1,0 0 0,1 0 1,-1 0-1,0 0 0,1 0 1,-1 0-1,1 0 0,-1 3 1,1-3-85,0-1 0,0 1 0,1-1 0,-1 1 0,0-1 0,1 1 0,-1-1 0,0 1 0,1-1 0,-1 1 1,1-1-1,-1 1 0,1-1 0,-1 0 0,1 1 0,-1-1 0,1 0 0,-1 1 0,1-1 0,-1 0 0,1 0 0,0 1 0,-1-1 0,2 0 0,39 5 653,76-24-497,-114 26-263,-3-6 64,1 0 1,-1 0-1,0 0 0,0 0 0,1 0 0,-1 0 0,1 0 0,-1 0 1,1 0-1,-1 0 0,1 0 0,0 0 0,-1 0 0,1 0 0,0-1 1,0 1-1,-1 0 0,1 0 0,0-1 0,0 1 0,1 0 0,6 0-960,0-1-1,-1-1 1,1 1-1,0-1 1,-1-1-1,1 1 1,-1-1-1,0 0 1,1-1-1,-1 0 1,0 0-1,-1 0 1,11-7-1,20-23 2887,-29 40 4120,3 16-4979,8 24-1477,-14-32 574,0 0 1,-2 1-1,0-1 0,0 1 0,-2-1 0,1 21 0,-2-32 30,0-1 0,-1 0 1,1 0-1,0 0 0,-1 1 0,0-1 0,1 0 0,-1 0 0,-1 0 1,1 0-1,0 0 0,-1 0 0,1-1 0,-1 1 0,0 0 0,0-1 1,0 1-1,0-1 0,0 0 0,-1 1 0,1-1 0,-1 0 0,0-1 1,1 1-1,-1 0 0,0-1 0,0 1 0,0-1 0,0 0 0,0 0 1,0 0-1,0-1 0,0 1 0,-1-1 0,1 1 0,0-1 0,-5-1 1,7 1-149,0 0 0,0-1 1,0 1-1,0-1 1,0 0-1,0 1 1,0-1-1,0 0 1,0 0-1,0 1 1,0-1-1,1 0 0,-1 0 1,0 0-1,0 0 1,1 0-1,-1 0 1,1 0-1,-1 0 1,1-1-1,-1 1 1,1 0-1,0 0 0,-1 0 1,1 0-1,0-1 1,0 1-1,0 0 1,0 0-1,0 0 1,0-1-1,0 1 1,1-2-1,7-45-143,-2 37-411,1 0 0,0 0 1,0 1-1,1 0 0,1 0 1,0 1-1,0 0 0,1 1 0,0 0 1,0 0-1,18-9 0,12-11-5057,-4 0-4913</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2T08:36:14.454"/>
    </inkml:context>
    <inkml:brush xml:id="br0">
      <inkml:brushProperty name="width" value="0.025" units="cm"/>
      <inkml:brushProperty name="height" value="0.025" units="cm"/>
    </inkml:brush>
  </inkml:definitions>
  <inkml:trace contextRef="#ctx0" brushRef="#br0">1 67 7719,'0'0'6086,"64"-6"-6086,-12-1 192,14-2-64,7 1-32,7 1-96,8 2-320,-6 0-1025,2 0-64,-8 0-449,1 1-352,-5-1-2146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07.05.2024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555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3</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6</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07.05.2024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07.05.2024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image" Target="../media/image57.png"/><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image" Target="../media/image78.png"/><Relationship Id="rId170" Type="http://schemas.openxmlformats.org/officeDocument/2006/relationships/customXml" Target="../ink/ink84.xml"/><Relationship Id="rId226" Type="http://schemas.openxmlformats.org/officeDocument/2006/relationships/customXml" Target="../ink/ink112.xml"/><Relationship Id="rId268" Type="http://schemas.openxmlformats.org/officeDocument/2006/relationships/customXml" Target="../ink/ink133.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customXml" Target="../ink/ink63.xml"/><Relationship Id="rId5" Type="http://schemas.openxmlformats.org/officeDocument/2006/relationships/customXml" Target="../ink/ink1.xml"/><Relationship Id="rId181" Type="http://schemas.openxmlformats.org/officeDocument/2006/relationships/image" Target="../media/image89.png"/><Relationship Id="rId237" Type="http://schemas.openxmlformats.org/officeDocument/2006/relationships/image" Target="../media/image117.png"/><Relationship Id="rId279" Type="http://schemas.openxmlformats.org/officeDocument/2006/relationships/image" Target="../media/image138.png"/><Relationship Id="rId43" Type="http://schemas.openxmlformats.org/officeDocument/2006/relationships/customXml" Target="../ink/ink20.xml"/><Relationship Id="rId139" Type="http://schemas.openxmlformats.org/officeDocument/2006/relationships/image" Target="../media/image68.png"/><Relationship Id="rId85" Type="http://schemas.openxmlformats.org/officeDocument/2006/relationships/customXml" Target="../ink/ink41.xml"/><Relationship Id="rId150" Type="http://schemas.openxmlformats.org/officeDocument/2006/relationships/customXml" Target="../ink/ink74.xml"/><Relationship Id="rId171" Type="http://schemas.openxmlformats.org/officeDocument/2006/relationships/image" Target="../media/image84.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2.png"/><Relationship Id="rId248" Type="http://schemas.openxmlformats.org/officeDocument/2006/relationships/customXml" Target="../ink/ink123.xml"/><Relationship Id="rId269" Type="http://schemas.openxmlformats.org/officeDocument/2006/relationships/image" Target="../media/image133.png"/><Relationship Id="rId12" Type="http://schemas.openxmlformats.org/officeDocument/2006/relationships/image" Target="../media/image5.png"/><Relationship Id="rId33" Type="http://schemas.openxmlformats.org/officeDocument/2006/relationships/customXml" Target="../ink/ink15.xml"/><Relationship Id="rId108" Type="http://schemas.openxmlformats.org/officeDocument/2006/relationships/image" Target="../media/image53.png"/><Relationship Id="rId129" Type="http://schemas.openxmlformats.org/officeDocument/2006/relationships/image" Target="../media/image63.png"/><Relationship Id="rId280" Type="http://schemas.openxmlformats.org/officeDocument/2006/relationships/customXml" Target="../ink/ink139.xml"/><Relationship Id="rId54" Type="http://schemas.openxmlformats.org/officeDocument/2006/relationships/image" Target="../media/image26.png"/><Relationship Id="rId75" Type="http://schemas.openxmlformats.org/officeDocument/2006/relationships/customXml" Target="../ink/ink36.xml"/><Relationship Id="rId96" Type="http://schemas.openxmlformats.org/officeDocument/2006/relationships/image" Target="../media/image47.png"/><Relationship Id="rId140" Type="http://schemas.openxmlformats.org/officeDocument/2006/relationships/customXml" Target="../ink/ink69.xml"/><Relationship Id="rId161" Type="http://schemas.openxmlformats.org/officeDocument/2006/relationships/image" Target="../media/image79.png"/><Relationship Id="rId182" Type="http://schemas.openxmlformats.org/officeDocument/2006/relationships/customXml" Target="../ink/ink90.xml"/><Relationship Id="rId217" Type="http://schemas.openxmlformats.org/officeDocument/2006/relationships/image" Target="../media/image107.png"/><Relationship Id="rId6" Type="http://schemas.openxmlformats.org/officeDocument/2006/relationships/image" Target="../media/image2.png"/><Relationship Id="rId238" Type="http://schemas.openxmlformats.org/officeDocument/2006/relationships/customXml" Target="../ink/ink118.xml"/><Relationship Id="rId259" Type="http://schemas.openxmlformats.org/officeDocument/2006/relationships/image" Target="../media/image128.png"/><Relationship Id="rId23" Type="http://schemas.openxmlformats.org/officeDocument/2006/relationships/customXml" Target="../ink/ink10.xml"/><Relationship Id="rId119" Type="http://schemas.openxmlformats.org/officeDocument/2006/relationships/image" Target="../media/image58.png"/><Relationship Id="rId270" Type="http://schemas.openxmlformats.org/officeDocument/2006/relationships/customXml" Target="../ink/ink134.xml"/><Relationship Id="rId44" Type="http://schemas.openxmlformats.org/officeDocument/2006/relationships/image" Target="../media/image21.png"/><Relationship Id="rId65" Type="http://schemas.openxmlformats.org/officeDocument/2006/relationships/customXml" Target="../ink/ink31.xml"/><Relationship Id="rId86" Type="http://schemas.openxmlformats.org/officeDocument/2006/relationships/image" Target="../media/image42.png"/><Relationship Id="rId130" Type="http://schemas.openxmlformats.org/officeDocument/2006/relationships/customXml" Target="../ink/ink64.xml"/><Relationship Id="rId151" Type="http://schemas.openxmlformats.org/officeDocument/2006/relationships/image" Target="../media/image74.png"/><Relationship Id="rId172" Type="http://schemas.openxmlformats.org/officeDocument/2006/relationships/customXml" Target="../ink/ink85.xml"/><Relationship Id="rId193" Type="http://schemas.openxmlformats.org/officeDocument/2006/relationships/image" Target="../media/image95.png"/><Relationship Id="rId207" Type="http://schemas.openxmlformats.org/officeDocument/2006/relationships/image" Target="../media/image102.png"/><Relationship Id="rId228" Type="http://schemas.openxmlformats.org/officeDocument/2006/relationships/customXml" Target="../ink/ink113.xml"/><Relationship Id="rId249" Type="http://schemas.openxmlformats.org/officeDocument/2006/relationships/image" Target="../media/image123.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customXml" Target="../ink/ink129.xml"/><Relationship Id="rId281" Type="http://schemas.openxmlformats.org/officeDocument/2006/relationships/image" Target="../media/image139.png"/><Relationship Id="rId34" Type="http://schemas.openxmlformats.org/officeDocument/2006/relationships/image" Target="../media/image16.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20" Type="http://schemas.openxmlformats.org/officeDocument/2006/relationships/customXml" Target="../ink/ink59.xml"/><Relationship Id="rId141" Type="http://schemas.openxmlformats.org/officeDocument/2006/relationships/image" Target="../media/image69.png"/><Relationship Id="rId7" Type="http://schemas.openxmlformats.org/officeDocument/2006/relationships/customXml" Target="../ink/ink2.xml"/><Relationship Id="rId162" Type="http://schemas.openxmlformats.org/officeDocument/2006/relationships/customXml" Target="../ink/ink80.xml"/><Relationship Id="rId183" Type="http://schemas.openxmlformats.org/officeDocument/2006/relationships/image" Target="../media/image90.png"/><Relationship Id="rId218" Type="http://schemas.openxmlformats.org/officeDocument/2006/relationships/customXml" Target="../ink/ink108.xml"/><Relationship Id="rId239" Type="http://schemas.openxmlformats.org/officeDocument/2006/relationships/image" Target="../media/image118.png"/><Relationship Id="rId250" Type="http://schemas.openxmlformats.org/officeDocument/2006/relationships/customXml" Target="../ink/ink124.xml"/><Relationship Id="rId271" Type="http://schemas.openxmlformats.org/officeDocument/2006/relationships/image" Target="../media/image134.png"/><Relationship Id="rId24" Type="http://schemas.openxmlformats.org/officeDocument/2006/relationships/image" Target="../media/image11.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131" Type="http://schemas.openxmlformats.org/officeDocument/2006/relationships/image" Target="../media/image64.png"/><Relationship Id="rId152" Type="http://schemas.openxmlformats.org/officeDocument/2006/relationships/customXml" Target="../ink/ink75.xml"/><Relationship Id="rId173" Type="http://schemas.openxmlformats.org/officeDocument/2006/relationships/image" Target="../media/image85.png"/><Relationship Id="rId194" Type="http://schemas.openxmlformats.org/officeDocument/2006/relationships/customXml" Target="../ink/ink96.xml"/><Relationship Id="rId208" Type="http://schemas.openxmlformats.org/officeDocument/2006/relationships/customXml" Target="../ink/ink103.xml"/><Relationship Id="rId229" Type="http://schemas.openxmlformats.org/officeDocument/2006/relationships/image" Target="../media/image113.png"/><Relationship Id="rId240" Type="http://schemas.openxmlformats.org/officeDocument/2006/relationships/customXml" Target="../ink/ink119.xml"/><Relationship Id="rId261" Type="http://schemas.openxmlformats.org/officeDocument/2006/relationships/image" Target="../media/image129.png"/><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customXml" Target="../ink/ink140.xml"/><Relationship Id="rId8" Type="http://schemas.openxmlformats.org/officeDocument/2006/relationships/image" Target="../media/image3.png"/><Relationship Id="rId98" Type="http://schemas.openxmlformats.org/officeDocument/2006/relationships/image" Target="../media/image48.png"/><Relationship Id="rId121" Type="http://schemas.openxmlformats.org/officeDocument/2006/relationships/image" Target="../media/image59.png"/><Relationship Id="rId142" Type="http://schemas.openxmlformats.org/officeDocument/2006/relationships/customXml" Target="../ink/ink70.xml"/><Relationship Id="rId163" Type="http://schemas.openxmlformats.org/officeDocument/2006/relationships/image" Target="../media/image80.png"/><Relationship Id="rId184" Type="http://schemas.openxmlformats.org/officeDocument/2006/relationships/customXml" Target="../ink/ink91.xml"/><Relationship Id="rId219" Type="http://schemas.openxmlformats.org/officeDocument/2006/relationships/image" Target="../media/image108.png"/><Relationship Id="rId230" Type="http://schemas.openxmlformats.org/officeDocument/2006/relationships/customXml" Target="../ink/ink114.xml"/><Relationship Id="rId251" Type="http://schemas.openxmlformats.org/officeDocument/2006/relationships/image" Target="../media/image124.pn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72" Type="http://schemas.openxmlformats.org/officeDocument/2006/relationships/customXml" Target="../ink/ink135.xml"/><Relationship Id="rId88" Type="http://schemas.openxmlformats.org/officeDocument/2006/relationships/image" Target="../media/image43.png"/><Relationship Id="rId111" Type="http://schemas.openxmlformats.org/officeDocument/2006/relationships/customXml" Target="../ink/ink54.xml"/><Relationship Id="rId132" Type="http://schemas.openxmlformats.org/officeDocument/2006/relationships/customXml" Target="../ink/ink65.xml"/><Relationship Id="rId153" Type="http://schemas.openxmlformats.org/officeDocument/2006/relationships/image" Target="../media/image75.png"/><Relationship Id="rId174" Type="http://schemas.openxmlformats.org/officeDocument/2006/relationships/customXml" Target="../ink/ink86.xml"/><Relationship Id="rId195" Type="http://schemas.openxmlformats.org/officeDocument/2006/relationships/image" Target="../media/image96.png"/><Relationship Id="rId209" Type="http://schemas.openxmlformats.org/officeDocument/2006/relationships/image" Target="../media/image103.png"/><Relationship Id="rId220" Type="http://schemas.openxmlformats.org/officeDocument/2006/relationships/customXml" Target="../ink/ink109.xml"/><Relationship Id="rId241" Type="http://schemas.openxmlformats.org/officeDocument/2006/relationships/image" Target="../media/image119.png"/><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262" Type="http://schemas.openxmlformats.org/officeDocument/2006/relationships/customXml" Target="../ink/ink130.xml"/><Relationship Id="rId283" Type="http://schemas.openxmlformats.org/officeDocument/2006/relationships/image" Target="../media/image140.png"/><Relationship Id="rId78" Type="http://schemas.openxmlformats.org/officeDocument/2006/relationships/image" Target="../media/image38.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customXml" Target="../ink/ink60.xml"/><Relationship Id="rId143" Type="http://schemas.openxmlformats.org/officeDocument/2006/relationships/image" Target="../media/image70.png"/><Relationship Id="rId164" Type="http://schemas.openxmlformats.org/officeDocument/2006/relationships/customXml" Target="../ink/ink81.xml"/><Relationship Id="rId185" Type="http://schemas.openxmlformats.org/officeDocument/2006/relationships/image" Target="../media/image91.png"/><Relationship Id="rId9" Type="http://schemas.openxmlformats.org/officeDocument/2006/relationships/customXml" Target="../ink/ink3.xml"/><Relationship Id="rId210" Type="http://schemas.openxmlformats.org/officeDocument/2006/relationships/customXml" Target="../ink/ink104.xml"/><Relationship Id="rId26" Type="http://schemas.openxmlformats.org/officeDocument/2006/relationships/image" Target="../media/image12.png"/><Relationship Id="rId231" Type="http://schemas.openxmlformats.org/officeDocument/2006/relationships/image" Target="../media/image114.png"/><Relationship Id="rId252" Type="http://schemas.openxmlformats.org/officeDocument/2006/relationships/customXml" Target="../ink/ink125.xml"/><Relationship Id="rId273" Type="http://schemas.openxmlformats.org/officeDocument/2006/relationships/image" Target="../media/image135.png"/><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image" Target="../media/image65.png"/><Relationship Id="rId154" Type="http://schemas.openxmlformats.org/officeDocument/2006/relationships/customXml" Target="../ink/ink76.xml"/><Relationship Id="rId175" Type="http://schemas.openxmlformats.org/officeDocument/2006/relationships/image" Target="../media/image86.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image" Target="../media/image7.png"/><Relationship Id="rId221" Type="http://schemas.openxmlformats.org/officeDocument/2006/relationships/image" Target="../media/image109.png"/><Relationship Id="rId242" Type="http://schemas.openxmlformats.org/officeDocument/2006/relationships/customXml" Target="../ink/ink120.xml"/><Relationship Id="rId263" Type="http://schemas.openxmlformats.org/officeDocument/2006/relationships/image" Target="../media/image130.png"/><Relationship Id="rId284" Type="http://schemas.openxmlformats.org/officeDocument/2006/relationships/customXml" Target="../ink/ink141.xml"/><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image" Target="../media/image60.png"/><Relationship Id="rId144" Type="http://schemas.openxmlformats.org/officeDocument/2006/relationships/customXml" Target="../ink/ink71.xml"/><Relationship Id="rId90" Type="http://schemas.openxmlformats.org/officeDocument/2006/relationships/image" Target="../media/image44.png"/><Relationship Id="rId165" Type="http://schemas.openxmlformats.org/officeDocument/2006/relationships/image" Target="../media/image81.png"/><Relationship Id="rId186" Type="http://schemas.openxmlformats.org/officeDocument/2006/relationships/customXml" Target="../ink/ink92.xml"/><Relationship Id="rId211" Type="http://schemas.openxmlformats.org/officeDocument/2006/relationships/image" Target="../media/image104.png"/><Relationship Id="rId232" Type="http://schemas.openxmlformats.org/officeDocument/2006/relationships/customXml" Target="../ink/ink115.xml"/><Relationship Id="rId253" Type="http://schemas.openxmlformats.org/officeDocument/2006/relationships/image" Target="../media/image125.png"/><Relationship Id="rId274" Type="http://schemas.openxmlformats.org/officeDocument/2006/relationships/customXml" Target="../ink/ink136.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customXml" Target="../ink/ink66.xml"/><Relationship Id="rId80" Type="http://schemas.openxmlformats.org/officeDocument/2006/relationships/image" Target="../media/image39.png"/><Relationship Id="rId155" Type="http://schemas.openxmlformats.org/officeDocument/2006/relationships/image" Target="../media/image76.png"/><Relationship Id="rId176" Type="http://schemas.openxmlformats.org/officeDocument/2006/relationships/customXml" Target="../ink/ink87.xml"/><Relationship Id="rId197" Type="http://schemas.openxmlformats.org/officeDocument/2006/relationships/image" Target="../media/image97.png"/><Relationship Id="rId201" Type="http://schemas.openxmlformats.org/officeDocument/2006/relationships/image" Target="../media/image99.png"/><Relationship Id="rId222" Type="http://schemas.openxmlformats.org/officeDocument/2006/relationships/customXml" Target="../ink/ink110.xml"/><Relationship Id="rId243" Type="http://schemas.openxmlformats.org/officeDocument/2006/relationships/image" Target="../media/image120.png"/><Relationship Id="rId264" Type="http://schemas.openxmlformats.org/officeDocument/2006/relationships/customXml" Target="../ink/ink131.xml"/><Relationship Id="rId285" Type="http://schemas.openxmlformats.org/officeDocument/2006/relationships/image" Target="../media/image141.png"/><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customXml" Target="../ink/ink61.xml"/><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image" Target="../media/image71.png"/><Relationship Id="rId166" Type="http://schemas.openxmlformats.org/officeDocument/2006/relationships/customXml" Target="../ink/ink82.xml"/><Relationship Id="rId187" Type="http://schemas.openxmlformats.org/officeDocument/2006/relationships/image" Target="../media/image92.png"/><Relationship Id="rId1" Type="http://schemas.openxmlformats.org/officeDocument/2006/relationships/slideLayout" Target="../slideLayouts/slideLayout12.xml"/><Relationship Id="rId212" Type="http://schemas.openxmlformats.org/officeDocument/2006/relationships/customXml" Target="../ink/ink105.xml"/><Relationship Id="rId233" Type="http://schemas.openxmlformats.org/officeDocument/2006/relationships/image" Target="../media/image115.png"/><Relationship Id="rId254" Type="http://schemas.openxmlformats.org/officeDocument/2006/relationships/customXml" Target="../ink/ink126.xml"/><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275" Type="http://schemas.openxmlformats.org/officeDocument/2006/relationships/image" Target="../media/image136.png"/><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image" Target="../media/image66.png"/><Relationship Id="rId156" Type="http://schemas.openxmlformats.org/officeDocument/2006/relationships/customXml" Target="../ink/ink77.xml"/><Relationship Id="rId177" Type="http://schemas.openxmlformats.org/officeDocument/2006/relationships/image" Target="../media/image87.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0.png"/><Relationship Id="rId244" Type="http://schemas.openxmlformats.org/officeDocument/2006/relationships/customXml" Target="../ink/ink121.xml"/><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image" Target="../media/image131.png"/><Relationship Id="rId286" Type="http://schemas.openxmlformats.org/officeDocument/2006/relationships/customXml" Target="../ink/ink142.xml"/><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image" Target="../media/image61.png"/><Relationship Id="rId146" Type="http://schemas.openxmlformats.org/officeDocument/2006/relationships/customXml" Target="../ink/ink72.xml"/><Relationship Id="rId167" Type="http://schemas.openxmlformats.org/officeDocument/2006/relationships/image" Target="../media/image82.png"/><Relationship Id="rId188" Type="http://schemas.openxmlformats.org/officeDocument/2006/relationships/customXml" Target="../ink/ink93.xml"/><Relationship Id="rId71" Type="http://schemas.openxmlformats.org/officeDocument/2006/relationships/customXml" Target="../ink/ink34.xml"/><Relationship Id="rId92" Type="http://schemas.openxmlformats.org/officeDocument/2006/relationships/image" Target="../media/image45.png"/><Relationship Id="rId213" Type="http://schemas.openxmlformats.org/officeDocument/2006/relationships/image" Target="../media/image105.png"/><Relationship Id="rId234" Type="http://schemas.openxmlformats.org/officeDocument/2006/relationships/customXml" Target="../ink/ink116.xml"/><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image" Target="../media/image126.png"/><Relationship Id="rId276" Type="http://schemas.openxmlformats.org/officeDocument/2006/relationships/customXml" Target="../ink/ink137.xml"/><Relationship Id="rId40" Type="http://schemas.openxmlformats.org/officeDocument/2006/relationships/image" Target="../media/image19.png"/><Relationship Id="rId115" Type="http://schemas.openxmlformats.org/officeDocument/2006/relationships/customXml" Target="../ink/ink56.xml"/><Relationship Id="rId136" Type="http://schemas.openxmlformats.org/officeDocument/2006/relationships/customXml" Target="../ink/ink67.xml"/><Relationship Id="rId157" Type="http://schemas.openxmlformats.org/officeDocument/2006/relationships/image" Target="../media/image77.png"/><Relationship Id="rId178" Type="http://schemas.openxmlformats.org/officeDocument/2006/relationships/customXml" Target="../ink/ink88.xml"/><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image" Target="../media/image98.png"/><Relationship Id="rId203" Type="http://schemas.openxmlformats.org/officeDocument/2006/relationships/image" Target="../media/image100.png"/><Relationship Id="rId19" Type="http://schemas.openxmlformats.org/officeDocument/2006/relationships/customXml" Target="../ink/ink8.xml"/><Relationship Id="rId224" Type="http://schemas.openxmlformats.org/officeDocument/2006/relationships/customXml" Target="../ink/ink111.xml"/><Relationship Id="rId245" Type="http://schemas.openxmlformats.org/officeDocument/2006/relationships/image" Target="../media/image121.png"/><Relationship Id="rId266" Type="http://schemas.openxmlformats.org/officeDocument/2006/relationships/customXml" Target="../ink/ink132.xml"/><Relationship Id="rId287" Type="http://schemas.openxmlformats.org/officeDocument/2006/relationships/image" Target="../media/image142.png"/><Relationship Id="rId30" Type="http://schemas.openxmlformats.org/officeDocument/2006/relationships/image" Target="../media/image14.png"/><Relationship Id="rId105" Type="http://schemas.openxmlformats.org/officeDocument/2006/relationships/customXml" Target="../ink/ink51.xml"/><Relationship Id="rId126" Type="http://schemas.openxmlformats.org/officeDocument/2006/relationships/customXml" Target="../ink/ink62.xml"/><Relationship Id="rId147" Type="http://schemas.openxmlformats.org/officeDocument/2006/relationships/image" Target="../media/image72.png"/><Relationship Id="rId168" Type="http://schemas.openxmlformats.org/officeDocument/2006/relationships/customXml" Target="../ink/ink83.xml"/><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189" Type="http://schemas.openxmlformats.org/officeDocument/2006/relationships/image" Target="../media/image93.png"/><Relationship Id="rId3" Type="http://schemas.openxmlformats.org/officeDocument/2006/relationships/image" Target="../media/image1.jpeg"/><Relationship Id="rId214" Type="http://schemas.openxmlformats.org/officeDocument/2006/relationships/customXml" Target="../ink/ink106.xml"/><Relationship Id="rId235" Type="http://schemas.openxmlformats.org/officeDocument/2006/relationships/image" Target="../media/image116.png"/><Relationship Id="rId256" Type="http://schemas.openxmlformats.org/officeDocument/2006/relationships/customXml" Target="../ink/ink127.xml"/><Relationship Id="rId277" Type="http://schemas.openxmlformats.org/officeDocument/2006/relationships/image" Target="../media/image137.png"/><Relationship Id="rId116" Type="http://schemas.openxmlformats.org/officeDocument/2006/relationships/customXml" Target="../ink/ink57.xml"/><Relationship Id="rId137" Type="http://schemas.openxmlformats.org/officeDocument/2006/relationships/image" Target="../media/image67.png"/><Relationship Id="rId158" Type="http://schemas.openxmlformats.org/officeDocument/2006/relationships/customXml" Target="../ink/ink78.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image" Target="../media/image88.png"/><Relationship Id="rId190" Type="http://schemas.openxmlformats.org/officeDocument/2006/relationships/customXml" Target="../ink/ink94.xml"/><Relationship Id="rId204" Type="http://schemas.openxmlformats.org/officeDocument/2006/relationships/customXml" Target="../ink/ink101.xml"/><Relationship Id="rId225" Type="http://schemas.openxmlformats.org/officeDocument/2006/relationships/image" Target="../media/image111.png"/><Relationship Id="rId246" Type="http://schemas.openxmlformats.org/officeDocument/2006/relationships/customXml" Target="../ink/ink122.xml"/><Relationship Id="rId267" Type="http://schemas.openxmlformats.org/officeDocument/2006/relationships/image" Target="../media/image132.png"/><Relationship Id="rId106" Type="http://schemas.openxmlformats.org/officeDocument/2006/relationships/image" Target="../media/image52.png"/><Relationship Id="rId127" Type="http://schemas.openxmlformats.org/officeDocument/2006/relationships/image" Target="../media/image62.png"/><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image" Target="../media/image46.png"/><Relationship Id="rId148" Type="http://schemas.openxmlformats.org/officeDocument/2006/relationships/customXml" Target="../ink/ink73.xml"/><Relationship Id="rId169" Type="http://schemas.openxmlformats.org/officeDocument/2006/relationships/image" Target="../media/image83.png"/><Relationship Id="rId4" Type="http://schemas.openxmlformats.org/officeDocument/2006/relationships/hyperlink" Target="http://www.bernhardkoester.de/vorlesungen/inhalt.html" TargetMode="External"/><Relationship Id="rId180" Type="http://schemas.openxmlformats.org/officeDocument/2006/relationships/customXml" Target="../ink/ink89.xml"/><Relationship Id="rId215" Type="http://schemas.openxmlformats.org/officeDocument/2006/relationships/image" Target="../media/image106.png"/><Relationship Id="rId236" Type="http://schemas.openxmlformats.org/officeDocument/2006/relationships/customXml" Target="../ink/ink117.xml"/><Relationship Id="rId257" Type="http://schemas.openxmlformats.org/officeDocument/2006/relationships/image" Target="../media/image127.png"/><Relationship Id="rId278" Type="http://schemas.openxmlformats.org/officeDocument/2006/relationships/customXml" Target="../ink/ink138.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customXml" Target="../ink/ink68.xml"/><Relationship Id="rId191" Type="http://schemas.openxmlformats.org/officeDocument/2006/relationships/image" Target="../media/image94.png"/><Relationship Id="rId205" Type="http://schemas.openxmlformats.org/officeDocument/2006/relationships/image" Target="../media/image101.png"/><Relationship Id="rId247" Type="http://schemas.openxmlformats.org/officeDocument/2006/relationships/image" Target="../media/image122.png"/><Relationship Id="rId107" Type="http://schemas.openxmlformats.org/officeDocument/2006/relationships/customXml" Target="../ink/ink52.xml"/><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image" Target="../media/image73.png"/><Relationship Id="rId95" Type="http://schemas.openxmlformats.org/officeDocument/2006/relationships/customXml" Target="../ink/ink46.xml"/><Relationship Id="rId160" Type="http://schemas.openxmlformats.org/officeDocument/2006/relationships/customXml" Target="../ink/ink79.xml"/><Relationship Id="rId216" Type="http://schemas.openxmlformats.org/officeDocument/2006/relationships/customXml" Target="../ink/ink107.xml"/><Relationship Id="rId258" Type="http://schemas.openxmlformats.org/officeDocument/2006/relationships/customXml" Target="../ink/ink128.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customXml" Target="../ink/ink58.xml"/></Relationships>
</file>

<file path=ppt/slides/_rels/slide10.xml.rels><?xml version="1.0" encoding="UTF-8" standalone="yes"?>
<Relationships xmlns="http://schemas.openxmlformats.org/package/2006/relationships"><Relationship Id="rId117" Type="http://schemas.openxmlformats.org/officeDocument/2006/relationships/image" Target="../media/image1165.png"/><Relationship Id="rId299" Type="http://schemas.openxmlformats.org/officeDocument/2006/relationships/image" Target="../media/image1747.png"/><Relationship Id="rId21" Type="http://schemas.openxmlformats.org/officeDocument/2006/relationships/image" Target="../media/image1117.png"/><Relationship Id="rId63" Type="http://schemas.openxmlformats.org/officeDocument/2006/relationships/image" Target="../media/image1138.png"/><Relationship Id="rId159" Type="http://schemas.openxmlformats.org/officeDocument/2006/relationships/image" Target="../media/image1186.png"/><Relationship Id="rId170" Type="http://schemas.openxmlformats.org/officeDocument/2006/relationships/customXml" Target="../ink/ink1695.xml"/><Relationship Id="rId226" Type="http://schemas.openxmlformats.org/officeDocument/2006/relationships/customXml" Target="../ink/ink1723.xml"/><Relationship Id="rId268" Type="http://schemas.openxmlformats.org/officeDocument/2006/relationships/customXml" Target="../ink/ink1744.xml"/><Relationship Id="rId32" Type="http://schemas.openxmlformats.org/officeDocument/2006/relationships/customXml" Target="../ink/ink1626.xml"/><Relationship Id="rId74" Type="http://schemas.openxmlformats.org/officeDocument/2006/relationships/customXml" Target="../ink/ink1647.xml"/><Relationship Id="rId128" Type="http://schemas.openxmlformats.org/officeDocument/2006/relationships/customXml" Target="../ink/ink1674.xml"/><Relationship Id="rId5" Type="http://schemas.openxmlformats.org/officeDocument/2006/relationships/image" Target="../media/image1109.png"/><Relationship Id="rId181" Type="http://schemas.openxmlformats.org/officeDocument/2006/relationships/image" Target="../media/image1197.png"/><Relationship Id="rId237" Type="http://schemas.openxmlformats.org/officeDocument/2006/relationships/image" Target="../media/image1716.png"/><Relationship Id="rId279" Type="http://schemas.openxmlformats.org/officeDocument/2006/relationships/image" Target="../media/image1737.png"/><Relationship Id="rId43" Type="http://schemas.openxmlformats.org/officeDocument/2006/relationships/image" Target="../media/image1128.png"/><Relationship Id="rId139" Type="http://schemas.openxmlformats.org/officeDocument/2006/relationships/image" Target="../media/image1176.png"/><Relationship Id="rId290" Type="http://schemas.openxmlformats.org/officeDocument/2006/relationships/customXml" Target="../ink/ink1755.xml"/><Relationship Id="rId85" Type="http://schemas.openxmlformats.org/officeDocument/2006/relationships/image" Target="../media/image1149.png"/><Relationship Id="rId150" Type="http://schemas.openxmlformats.org/officeDocument/2006/relationships/customXml" Target="../ink/ink1685.xml"/><Relationship Id="rId192" Type="http://schemas.openxmlformats.org/officeDocument/2006/relationships/customXml" Target="../ink/ink1706.xml"/><Relationship Id="rId206" Type="http://schemas.openxmlformats.org/officeDocument/2006/relationships/customXml" Target="../ink/ink1713.xml"/><Relationship Id="rId248" Type="http://schemas.openxmlformats.org/officeDocument/2006/relationships/customXml" Target="../ink/ink1734.xml"/><Relationship Id="rId12" Type="http://schemas.openxmlformats.org/officeDocument/2006/relationships/customXml" Target="../ink/ink1616.xml"/><Relationship Id="rId108" Type="http://schemas.openxmlformats.org/officeDocument/2006/relationships/customXml" Target="../ink/ink1664.xml"/><Relationship Id="rId54" Type="http://schemas.openxmlformats.org/officeDocument/2006/relationships/customXml" Target="../ink/ink1637.xml"/><Relationship Id="rId96" Type="http://schemas.openxmlformats.org/officeDocument/2006/relationships/customXml" Target="../ink/ink1658.xml"/><Relationship Id="rId161" Type="http://schemas.openxmlformats.org/officeDocument/2006/relationships/image" Target="../media/image1187.png"/><Relationship Id="rId217" Type="http://schemas.openxmlformats.org/officeDocument/2006/relationships/image" Target="../media/image1215.png"/><Relationship Id="rId6" Type="http://schemas.openxmlformats.org/officeDocument/2006/relationships/customXml" Target="../ink/ink1613.xml"/><Relationship Id="rId238" Type="http://schemas.openxmlformats.org/officeDocument/2006/relationships/customXml" Target="../ink/ink1729.xml"/><Relationship Id="rId259" Type="http://schemas.openxmlformats.org/officeDocument/2006/relationships/image" Target="../media/image1727.png"/><Relationship Id="rId23" Type="http://schemas.openxmlformats.org/officeDocument/2006/relationships/image" Target="../media/image1118.png"/><Relationship Id="rId119" Type="http://schemas.openxmlformats.org/officeDocument/2006/relationships/image" Target="../media/image1166.png"/><Relationship Id="rId270" Type="http://schemas.openxmlformats.org/officeDocument/2006/relationships/customXml" Target="../ink/ink1745.xml"/><Relationship Id="rId291" Type="http://schemas.openxmlformats.org/officeDocument/2006/relationships/image" Target="../media/image1743.png"/><Relationship Id="rId44" Type="http://schemas.openxmlformats.org/officeDocument/2006/relationships/customXml" Target="../ink/ink1632.xml"/><Relationship Id="rId65" Type="http://schemas.openxmlformats.org/officeDocument/2006/relationships/image" Target="../media/image1139.png"/><Relationship Id="rId86" Type="http://schemas.openxmlformats.org/officeDocument/2006/relationships/customXml" Target="../ink/ink1653.xml"/><Relationship Id="rId130" Type="http://schemas.openxmlformats.org/officeDocument/2006/relationships/customXml" Target="../ink/ink1675.xml"/><Relationship Id="rId151" Type="http://schemas.openxmlformats.org/officeDocument/2006/relationships/image" Target="../media/image1182.png"/><Relationship Id="rId172" Type="http://schemas.openxmlformats.org/officeDocument/2006/relationships/customXml" Target="../ink/ink1696.xml"/><Relationship Id="rId193" Type="http://schemas.openxmlformats.org/officeDocument/2006/relationships/image" Target="../media/image1203.png"/><Relationship Id="rId207" Type="http://schemas.openxmlformats.org/officeDocument/2006/relationships/image" Target="../media/image1210.png"/><Relationship Id="rId228" Type="http://schemas.openxmlformats.org/officeDocument/2006/relationships/customXml" Target="../ink/ink1724.xml"/><Relationship Id="rId249" Type="http://schemas.openxmlformats.org/officeDocument/2006/relationships/image" Target="../media/image1722.png"/><Relationship Id="rId13" Type="http://schemas.openxmlformats.org/officeDocument/2006/relationships/image" Target="../media/image1113.png"/><Relationship Id="rId109" Type="http://schemas.openxmlformats.org/officeDocument/2006/relationships/image" Target="../media/image1161.png"/><Relationship Id="rId260" Type="http://schemas.openxmlformats.org/officeDocument/2006/relationships/customXml" Target="../ink/ink1740.xml"/><Relationship Id="rId281" Type="http://schemas.openxmlformats.org/officeDocument/2006/relationships/image" Target="../media/image1738.png"/><Relationship Id="rId34" Type="http://schemas.openxmlformats.org/officeDocument/2006/relationships/customXml" Target="../ink/ink1627.xml"/><Relationship Id="rId55" Type="http://schemas.openxmlformats.org/officeDocument/2006/relationships/image" Target="../media/image1134.png"/><Relationship Id="rId76" Type="http://schemas.openxmlformats.org/officeDocument/2006/relationships/customXml" Target="../ink/ink1648.xml"/><Relationship Id="rId97" Type="http://schemas.openxmlformats.org/officeDocument/2006/relationships/image" Target="../media/image1155.png"/><Relationship Id="rId120" Type="http://schemas.openxmlformats.org/officeDocument/2006/relationships/customXml" Target="../ink/ink1670.xml"/><Relationship Id="rId141" Type="http://schemas.openxmlformats.org/officeDocument/2006/relationships/image" Target="../media/image1177.png"/><Relationship Id="rId7" Type="http://schemas.openxmlformats.org/officeDocument/2006/relationships/image" Target="../media/image1110.png"/><Relationship Id="rId162" Type="http://schemas.openxmlformats.org/officeDocument/2006/relationships/customXml" Target="../ink/ink1691.xml"/><Relationship Id="rId183" Type="http://schemas.openxmlformats.org/officeDocument/2006/relationships/image" Target="../media/image1198.png"/><Relationship Id="rId218" Type="http://schemas.openxmlformats.org/officeDocument/2006/relationships/customXml" Target="../ink/ink1719.xml"/><Relationship Id="rId239" Type="http://schemas.openxmlformats.org/officeDocument/2006/relationships/image" Target="../media/image1717.png"/><Relationship Id="rId250" Type="http://schemas.openxmlformats.org/officeDocument/2006/relationships/customXml" Target="../ink/ink1735.xml"/><Relationship Id="rId271" Type="http://schemas.openxmlformats.org/officeDocument/2006/relationships/image" Target="../media/image1733.png"/><Relationship Id="rId292" Type="http://schemas.openxmlformats.org/officeDocument/2006/relationships/customXml" Target="../ink/ink1756.xml"/><Relationship Id="rId24" Type="http://schemas.openxmlformats.org/officeDocument/2006/relationships/customXml" Target="../ink/ink1622.xml"/><Relationship Id="rId45" Type="http://schemas.openxmlformats.org/officeDocument/2006/relationships/image" Target="../media/image1129.png"/><Relationship Id="rId66" Type="http://schemas.openxmlformats.org/officeDocument/2006/relationships/customXml" Target="../ink/ink1643.xml"/><Relationship Id="rId87" Type="http://schemas.openxmlformats.org/officeDocument/2006/relationships/image" Target="../media/image1150.png"/><Relationship Id="rId110" Type="http://schemas.openxmlformats.org/officeDocument/2006/relationships/customXml" Target="../ink/ink1665.xml"/><Relationship Id="rId131" Type="http://schemas.openxmlformats.org/officeDocument/2006/relationships/image" Target="../media/image1172.png"/><Relationship Id="rId152" Type="http://schemas.openxmlformats.org/officeDocument/2006/relationships/customXml" Target="../ink/ink1686.xml"/><Relationship Id="rId173" Type="http://schemas.openxmlformats.org/officeDocument/2006/relationships/image" Target="../media/image1193.png"/><Relationship Id="rId194" Type="http://schemas.openxmlformats.org/officeDocument/2006/relationships/customXml" Target="../ink/ink1707.xml"/><Relationship Id="rId208" Type="http://schemas.openxmlformats.org/officeDocument/2006/relationships/customXml" Target="../ink/ink1714.xml"/><Relationship Id="rId229" Type="http://schemas.openxmlformats.org/officeDocument/2006/relationships/image" Target="../media/image1712.png"/><Relationship Id="rId240" Type="http://schemas.openxmlformats.org/officeDocument/2006/relationships/customXml" Target="../ink/ink1730.xml"/><Relationship Id="rId261" Type="http://schemas.openxmlformats.org/officeDocument/2006/relationships/image" Target="../media/image1728.png"/><Relationship Id="rId14" Type="http://schemas.openxmlformats.org/officeDocument/2006/relationships/customXml" Target="../ink/ink1617.xml"/><Relationship Id="rId35" Type="http://schemas.openxmlformats.org/officeDocument/2006/relationships/image" Target="../media/image1124.png"/><Relationship Id="rId56" Type="http://schemas.openxmlformats.org/officeDocument/2006/relationships/customXml" Target="../ink/ink1638.xml"/><Relationship Id="rId77" Type="http://schemas.openxmlformats.org/officeDocument/2006/relationships/image" Target="../media/image1145.png"/><Relationship Id="rId100" Type="http://schemas.openxmlformats.org/officeDocument/2006/relationships/customXml" Target="../ink/ink1660.xml"/><Relationship Id="rId282" Type="http://schemas.openxmlformats.org/officeDocument/2006/relationships/customXml" Target="../ink/ink1751.xml"/><Relationship Id="rId8" Type="http://schemas.openxmlformats.org/officeDocument/2006/relationships/customXml" Target="../ink/ink1614.xml"/><Relationship Id="rId98" Type="http://schemas.openxmlformats.org/officeDocument/2006/relationships/customXml" Target="../ink/ink1659.xml"/><Relationship Id="rId121" Type="http://schemas.openxmlformats.org/officeDocument/2006/relationships/image" Target="../media/image1167.png"/><Relationship Id="rId142" Type="http://schemas.openxmlformats.org/officeDocument/2006/relationships/customXml" Target="../ink/ink1681.xml"/><Relationship Id="rId163" Type="http://schemas.openxmlformats.org/officeDocument/2006/relationships/image" Target="../media/image1188.png"/><Relationship Id="rId184" Type="http://schemas.openxmlformats.org/officeDocument/2006/relationships/customXml" Target="../ink/ink1702.xml"/><Relationship Id="rId219" Type="http://schemas.openxmlformats.org/officeDocument/2006/relationships/image" Target="../media/image1429.png"/><Relationship Id="rId230" Type="http://schemas.openxmlformats.org/officeDocument/2006/relationships/customXml" Target="../ink/ink1725.xml"/><Relationship Id="rId251" Type="http://schemas.openxmlformats.org/officeDocument/2006/relationships/image" Target="../media/image1723.png"/><Relationship Id="rId25" Type="http://schemas.openxmlformats.org/officeDocument/2006/relationships/image" Target="../media/image1119.png"/><Relationship Id="rId46" Type="http://schemas.openxmlformats.org/officeDocument/2006/relationships/customXml" Target="../ink/ink1633.xml"/><Relationship Id="rId67" Type="http://schemas.openxmlformats.org/officeDocument/2006/relationships/image" Target="../media/image1140.png"/><Relationship Id="rId272" Type="http://schemas.openxmlformats.org/officeDocument/2006/relationships/customXml" Target="../ink/ink1746.xml"/><Relationship Id="rId293" Type="http://schemas.openxmlformats.org/officeDocument/2006/relationships/image" Target="../media/image1744.png"/><Relationship Id="rId88" Type="http://schemas.openxmlformats.org/officeDocument/2006/relationships/customXml" Target="../ink/ink1654.xml"/><Relationship Id="rId111" Type="http://schemas.openxmlformats.org/officeDocument/2006/relationships/image" Target="../media/image1162.png"/><Relationship Id="rId132" Type="http://schemas.openxmlformats.org/officeDocument/2006/relationships/customXml" Target="../ink/ink1676.xml"/><Relationship Id="rId153" Type="http://schemas.openxmlformats.org/officeDocument/2006/relationships/image" Target="../media/image1183.png"/><Relationship Id="rId174" Type="http://schemas.openxmlformats.org/officeDocument/2006/relationships/customXml" Target="../ink/ink1697.xml"/><Relationship Id="rId195" Type="http://schemas.openxmlformats.org/officeDocument/2006/relationships/image" Target="../media/image1204.png"/><Relationship Id="rId209" Type="http://schemas.openxmlformats.org/officeDocument/2006/relationships/image" Target="../media/image1211.png"/><Relationship Id="rId220" Type="http://schemas.openxmlformats.org/officeDocument/2006/relationships/customXml" Target="../ink/ink1720.xml"/><Relationship Id="rId241" Type="http://schemas.openxmlformats.org/officeDocument/2006/relationships/image" Target="../media/image1718.png"/><Relationship Id="rId15" Type="http://schemas.openxmlformats.org/officeDocument/2006/relationships/image" Target="../media/image1114.png"/><Relationship Id="rId36" Type="http://schemas.openxmlformats.org/officeDocument/2006/relationships/customXml" Target="../ink/ink1628.xml"/><Relationship Id="rId57" Type="http://schemas.openxmlformats.org/officeDocument/2006/relationships/image" Target="../media/image1135.png"/><Relationship Id="rId262" Type="http://schemas.openxmlformats.org/officeDocument/2006/relationships/customXml" Target="../ink/ink1741.xml"/><Relationship Id="rId283" Type="http://schemas.openxmlformats.org/officeDocument/2006/relationships/image" Target="../media/image1739.png"/><Relationship Id="rId78" Type="http://schemas.openxmlformats.org/officeDocument/2006/relationships/customXml" Target="../ink/ink1649.xml"/><Relationship Id="rId99" Type="http://schemas.openxmlformats.org/officeDocument/2006/relationships/image" Target="../media/image1156.png"/><Relationship Id="rId101" Type="http://schemas.openxmlformats.org/officeDocument/2006/relationships/image" Target="../media/image1157.png"/><Relationship Id="rId122" Type="http://schemas.openxmlformats.org/officeDocument/2006/relationships/customXml" Target="../ink/ink1671.xml"/><Relationship Id="rId143" Type="http://schemas.openxmlformats.org/officeDocument/2006/relationships/image" Target="../media/image1178.png"/><Relationship Id="rId164" Type="http://schemas.openxmlformats.org/officeDocument/2006/relationships/customXml" Target="../ink/ink1692.xml"/><Relationship Id="rId185" Type="http://schemas.openxmlformats.org/officeDocument/2006/relationships/image" Target="../media/image1199.png"/><Relationship Id="rId9" Type="http://schemas.openxmlformats.org/officeDocument/2006/relationships/image" Target="../media/image1111.png"/><Relationship Id="rId210" Type="http://schemas.openxmlformats.org/officeDocument/2006/relationships/customXml" Target="../ink/ink1715.xml"/><Relationship Id="rId26" Type="http://schemas.openxmlformats.org/officeDocument/2006/relationships/customXml" Target="../ink/ink1623.xml"/><Relationship Id="rId231" Type="http://schemas.openxmlformats.org/officeDocument/2006/relationships/image" Target="../media/image1713.png"/><Relationship Id="rId252" Type="http://schemas.openxmlformats.org/officeDocument/2006/relationships/customXml" Target="../ink/ink1736.xml"/><Relationship Id="rId273" Type="http://schemas.openxmlformats.org/officeDocument/2006/relationships/image" Target="../media/image1734.png"/><Relationship Id="rId294" Type="http://schemas.openxmlformats.org/officeDocument/2006/relationships/customXml" Target="../ink/ink1757.xml"/><Relationship Id="rId47" Type="http://schemas.openxmlformats.org/officeDocument/2006/relationships/image" Target="../media/image1130.png"/><Relationship Id="rId68" Type="http://schemas.openxmlformats.org/officeDocument/2006/relationships/customXml" Target="../ink/ink1644.xml"/><Relationship Id="rId89" Type="http://schemas.openxmlformats.org/officeDocument/2006/relationships/image" Target="../media/image1151.png"/><Relationship Id="rId112" Type="http://schemas.openxmlformats.org/officeDocument/2006/relationships/customXml" Target="../ink/ink1666.xml"/><Relationship Id="rId133" Type="http://schemas.openxmlformats.org/officeDocument/2006/relationships/image" Target="../media/image1173.png"/><Relationship Id="rId154" Type="http://schemas.openxmlformats.org/officeDocument/2006/relationships/customXml" Target="../ink/ink1687.xml"/><Relationship Id="rId175" Type="http://schemas.openxmlformats.org/officeDocument/2006/relationships/image" Target="../media/image1194.png"/><Relationship Id="rId196" Type="http://schemas.openxmlformats.org/officeDocument/2006/relationships/customXml" Target="../ink/ink1708.xml"/><Relationship Id="rId200" Type="http://schemas.openxmlformats.org/officeDocument/2006/relationships/customXml" Target="../ink/ink1710.xml"/><Relationship Id="rId16" Type="http://schemas.openxmlformats.org/officeDocument/2006/relationships/customXml" Target="../ink/ink1618.xml"/><Relationship Id="rId221" Type="http://schemas.openxmlformats.org/officeDocument/2006/relationships/image" Target="../media/image1709.png"/><Relationship Id="rId242" Type="http://schemas.openxmlformats.org/officeDocument/2006/relationships/customXml" Target="../ink/ink1731.xml"/><Relationship Id="rId263" Type="http://schemas.openxmlformats.org/officeDocument/2006/relationships/image" Target="../media/image1729.png"/><Relationship Id="rId284" Type="http://schemas.openxmlformats.org/officeDocument/2006/relationships/customXml" Target="../ink/ink1752.xml"/><Relationship Id="rId37" Type="http://schemas.openxmlformats.org/officeDocument/2006/relationships/image" Target="../media/image1125.png"/><Relationship Id="rId58" Type="http://schemas.openxmlformats.org/officeDocument/2006/relationships/customXml" Target="../ink/ink1639.xml"/><Relationship Id="rId79" Type="http://schemas.openxmlformats.org/officeDocument/2006/relationships/image" Target="../media/image1146.png"/><Relationship Id="rId102" Type="http://schemas.openxmlformats.org/officeDocument/2006/relationships/customXml" Target="../ink/ink1661.xml"/><Relationship Id="rId123" Type="http://schemas.openxmlformats.org/officeDocument/2006/relationships/image" Target="../media/image1168.png"/><Relationship Id="rId144" Type="http://schemas.openxmlformats.org/officeDocument/2006/relationships/customXml" Target="../ink/ink1682.xml"/><Relationship Id="rId90" Type="http://schemas.openxmlformats.org/officeDocument/2006/relationships/customXml" Target="../ink/ink1655.xml"/><Relationship Id="rId165" Type="http://schemas.openxmlformats.org/officeDocument/2006/relationships/image" Target="../media/image1189.png"/><Relationship Id="rId186" Type="http://schemas.openxmlformats.org/officeDocument/2006/relationships/customXml" Target="../ink/ink1703.xml"/><Relationship Id="rId211" Type="http://schemas.openxmlformats.org/officeDocument/2006/relationships/image" Target="../media/image1212.png"/><Relationship Id="rId232" Type="http://schemas.openxmlformats.org/officeDocument/2006/relationships/customXml" Target="../ink/ink1726.xml"/><Relationship Id="rId253" Type="http://schemas.openxmlformats.org/officeDocument/2006/relationships/image" Target="../media/image1724.png"/><Relationship Id="rId274" Type="http://schemas.openxmlformats.org/officeDocument/2006/relationships/customXml" Target="../ink/ink1747.xml"/><Relationship Id="rId295" Type="http://schemas.openxmlformats.org/officeDocument/2006/relationships/image" Target="../media/image1745.png"/><Relationship Id="rId27" Type="http://schemas.openxmlformats.org/officeDocument/2006/relationships/image" Target="../media/image1120.png"/><Relationship Id="rId48" Type="http://schemas.openxmlformats.org/officeDocument/2006/relationships/customXml" Target="../ink/ink1634.xml"/><Relationship Id="rId69" Type="http://schemas.openxmlformats.org/officeDocument/2006/relationships/image" Target="../media/image1141.png"/><Relationship Id="rId113" Type="http://schemas.openxmlformats.org/officeDocument/2006/relationships/image" Target="../media/image1163.png"/><Relationship Id="rId134" Type="http://schemas.openxmlformats.org/officeDocument/2006/relationships/customXml" Target="../ink/ink1677.xml"/><Relationship Id="rId80" Type="http://schemas.openxmlformats.org/officeDocument/2006/relationships/customXml" Target="../ink/ink1650.xml"/><Relationship Id="rId155" Type="http://schemas.openxmlformats.org/officeDocument/2006/relationships/image" Target="../media/image1184.png"/><Relationship Id="rId176" Type="http://schemas.openxmlformats.org/officeDocument/2006/relationships/customXml" Target="../ink/ink1698.xml"/><Relationship Id="rId197" Type="http://schemas.openxmlformats.org/officeDocument/2006/relationships/image" Target="../media/image1205.png"/><Relationship Id="rId201" Type="http://schemas.openxmlformats.org/officeDocument/2006/relationships/image" Target="../media/image1207.png"/><Relationship Id="rId222" Type="http://schemas.openxmlformats.org/officeDocument/2006/relationships/customXml" Target="../ink/ink1721.xml"/><Relationship Id="rId243" Type="http://schemas.openxmlformats.org/officeDocument/2006/relationships/image" Target="../media/image1719.png"/><Relationship Id="rId264" Type="http://schemas.openxmlformats.org/officeDocument/2006/relationships/customXml" Target="../ink/ink1742.xml"/><Relationship Id="rId285" Type="http://schemas.openxmlformats.org/officeDocument/2006/relationships/image" Target="../media/image1740.png"/><Relationship Id="rId17" Type="http://schemas.openxmlformats.org/officeDocument/2006/relationships/image" Target="../media/image1115.png"/><Relationship Id="rId38" Type="http://schemas.openxmlformats.org/officeDocument/2006/relationships/customXml" Target="../ink/ink1629.xml"/><Relationship Id="rId59" Type="http://schemas.openxmlformats.org/officeDocument/2006/relationships/image" Target="../media/image1136.png"/><Relationship Id="rId103" Type="http://schemas.openxmlformats.org/officeDocument/2006/relationships/image" Target="../media/image1158.png"/><Relationship Id="rId124" Type="http://schemas.openxmlformats.org/officeDocument/2006/relationships/customXml" Target="../ink/ink1672.xml"/><Relationship Id="rId70" Type="http://schemas.openxmlformats.org/officeDocument/2006/relationships/customXml" Target="../ink/ink1645.xml"/><Relationship Id="rId91" Type="http://schemas.openxmlformats.org/officeDocument/2006/relationships/image" Target="../media/image1152.png"/><Relationship Id="rId145" Type="http://schemas.openxmlformats.org/officeDocument/2006/relationships/image" Target="../media/image1179.png"/><Relationship Id="rId166" Type="http://schemas.openxmlformats.org/officeDocument/2006/relationships/customXml" Target="../ink/ink1693.xml"/><Relationship Id="rId187" Type="http://schemas.openxmlformats.org/officeDocument/2006/relationships/image" Target="../media/image1200.png"/><Relationship Id="rId1" Type="http://schemas.openxmlformats.org/officeDocument/2006/relationships/slideLayout" Target="../slideLayouts/slideLayout7.xml"/><Relationship Id="rId212" Type="http://schemas.openxmlformats.org/officeDocument/2006/relationships/customXml" Target="../ink/ink1716.xml"/><Relationship Id="rId233" Type="http://schemas.openxmlformats.org/officeDocument/2006/relationships/image" Target="../media/image1714.png"/><Relationship Id="rId254" Type="http://schemas.openxmlformats.org/officeDocument/2006/relationships/customXml" Target="../ink/ink1737.xml"/><Relationship Id="rId28" Type="http://schemas.openxmlformats.org/officeDocument/2006/relationships/customXml" Target="../ink/ink1624.xml"/><Relationship Id="rId49" Type="http://schemas.openxmlformats.org/officeDocument/2006/relationships/image" Target="../media/image1131.png"/><Relationship Id="rId114" Type="http://schemas.openxmlformats.org/officeDocument/2006/relationships/customXml" Target="../ink/ink1667.xml"/><Relationship Id="rId275" Type="http://schemas.openxmlformats.org/officeDocument/2006/relationships/image" Target="../media/image1735.png"/><Relationship Id="rId296" Type="http://schemas.openxmlformats.org/officeDocument/2006/relationships/customXml" Target="../ink/ink1758.xml"/><Relationship Id="rId300" Type="http://schemas.openxmlformats.org/officeDocument/2006/relationships/customXml" Target="../ink/ink1760.xml"/><Relationship Id="rId60" Type="http://schemas.openxmlformats.org/officeDocument/2006/relationships/customXml" Target="../ink/ink1640.xml"/><Relationship Id="rId81" Type="http://schemas.openxmlformats.org/officeDocument/2006/relationships/image" Target="../media/image1147.png"/><Relationship Id="rId135" Type="http://schemas.openxmlformats.org/officeDocument/2006/relationships/image" Target="../media/image1174.png"/><Relationship Id="rId156" Type="http://schemas.openxmlformats.org/officeDocument/2006/relationships/customXml" Target="../ink/ink1688.xml"/><Relationship Id="rId177" Type="http://schemas.openxmlformats.org/officeDocument/2006/relationships/image" Target="../media/image1195.png"/><Relationship Id="rId198" Type="http://schemas.openxmlformats.org/officeDocument/2006/relationships/customXml" Target="../ink/ink1709.xml"/><Relationship Id="rId202" Type="http://schemas.openxmlformats.org/officeDocument/2006/relationships/customXml" Target="../ink/ink1711.xml"/><Relationship Id="rId223" Type="http://schemas.openxmlformats.org/officeDocument/2006/relationships/image" Target="../media/image274.png"/><Relationship Id="rId244" Type="http://schemas.openxmlformats.org/officeDocument/2006/relationships/customXml" Target="../ink/ink1732.xml"/><Relationship Id="rId18" Type="http://schemas.openxmlformats.org/officeDocument/2006/relationships/customXml" Target="../ink/ink1619.xml"/><Relationship Id="rId39" Type="http://schemas.openxmlformats.org/officeDocument/2006/relationships/image" Target="../media/image1126.png"/><Relationship Id="rId265" Type="http://schemas.openxmlformats.org/officeDocument/2006/relationships/image" Target="../media/image1730.png"/><Relationship Id="rId286" Type="http://schemas.openxmlformats.org/officeDocument/2006/relationships/customXml" Target="../ink/ink1753.xml"/><Relationship Id="rId50" Type="http://schemas.openxmlformats.org/officeDocument/2006/relationships/customXml" Target="../ink/ink1635.xml"/><Relationship Id="rId104" Type="http://schemas.openxmlformats.org/officeDocument/2006/relationships/customXml" Target="../ink/ink1662.xml"/><Relationship Id="rId125" Type="http://schemas.openxmlformats.org/officeDocument/2006/relationships/image" Target="../media/image1169.png"/><Relationship Id="rId146" Type="http://schemas.openxmlformats.org/officeDocument/2006/relationships/customXml" Target="../ink/ink1683.xml"/><Relationship Id="rId167" Type="http://schemas.openxmlformats.org/officeDocument/2006/relationships/image" Target="../media/image1190.png"/><Relationship Id="rId188" Type="http://schemas.openxmlformats.org/officeDocument/2006/relationships/customXml" Target="../ink/ink1704.xml"/><Relationship Id="rId71" Type="http://schemas.openxmlformats.org/officeDocument/2006/relationships/image" Target="../media/image1142.png"/><Relationship Id="rId92" Type="http://schemas.openxmlformats.org/officeDocument/2006/relationships/customXml" Target="../ink/ink1656.xml"/><Relationship Id="rId213" Type="http://schemas.openxmlformats.org/officeDocument/2006/relationships/image" Target="../media/image1213.png"/><Relationship Id="rId234" Type="http://schemas.openxmlformats.org/officeDocument/2006/relationships/customXml" Target="../ink/ink1727.xml"/><Relationship Id="rId2" Type="http://schemas.openxmlformats.org/officeDocument/2006/relationships/notesSlide" Target="../notesSlides/notesSlide8.xml"/><Relationship Id="rId29" Type="http://schemas.openxmlformats.org/officeDocument/2006/relationships/image" Target="../media/image1121.png"/><Relationship Id="rId255" Type="http://schemas.openxmlformats.org/officeDocument/2006/relationships/image" Target="../media/image1725.png"/><Relationship Id="rId276" Type="http://schemas.openxmlformats.org/officeDocument/2006/relationships/customXml" Target="../ink/ink1748.xml"/><Relationship Id="rId297" Type="http://schemas.openxmlformats.org/officeDocument/2006/relationships/image" Target="../media/image1746.png"/><Relationship Id="rId40" Type="http://schemas.openxmlformats.org/officeDocument/2006/relationships/customXml" Target="../ink/ink1630.xml"/><Relationship Id="rId115" Type="http://schemas.openxmlformats.org/officeDocument/2006/relationships/image" Target="../media/image1164.png"/><Relationship Id="rId136" Type="http://schemas.openxmlformats.org/officeDocument/2006/relationships/customXml" Target="../ink/ink1678.xml"/><Relationship Id="rId157" Type="http://schemas.openxmlformats.org/officeDocument/2006/relationships/image" Target="../media/image1185.png"/><Relationship Id="rId178" Type="http://schemas.openxmlformats.org/officeDocument/2006/relationships/customXml" Target="../ink/ink1699.xml"/><Relationship Id="rId301" Type="http://schemas.openxmlformats.org/officeDocument/2006/relationships/image" Target="../media/image1748.png"/><Relationship Id="rId61" Type="http://schemas.openxmlformats.org/officeDocument/2006/relationships/image" Target="../media/image1137.png"/><Relationship Id="rId82" Type="http://schemas.openxmlformats.org/officeDocument/2006/relationships/customXml" Target="../ink/ink1651.xml"/><Relationship Id="rId199" Type="http://schemas.openxmlformats.org/officeDocument/2006/relationships/image" Target="../media/image1206.png"/><Relationship Id="rId203" Type="http://schemas.openxmlformats.org/officeDocument/2006/relationships/image" Target="../media/image1208.png"/><Relationship Id="rId19" Type="http://schemas.openxmlformats.org/officeDocument/2006/relationships/image" Target="../media/image1116.png"/><Relationship Id="rId224" Type="http://schemas.openxmlformats.org/officeDocument/2006/relationships/customXml" Target="../ink/ink1722.xml"/><Relationship Id="rId245" Type="http://schemas.openxmlformats.org/officeDocument/2006/relationships/image" Target="../media/image1720.png"/><Relationship Id="rId266" Type="http://schemas.openxmlformats.org/officeDocument/2006/relationships/customXml" Target="../ink/ink1743.xml"/><Relationship Id="rId287" Type="http://schemas.openxmlformats.org/officeDocument/2006/relationships/image" Target="../media/image1741.png"/><Relationship Id="rId30" Type="http://schemas.openxmlformats.org/officeDocument/2006/relationships/customXml" Target="../ink/ink1625.xml"/><Relationship Id="rId105" Type="http://schemas.openxmlformats.org/officeDocument/2006/relationships/image" Target="../media/image1159.png"/><Relationship Id="rId126" Type="http://schemas.openxmlformats.org/officeDocument/2006/relationships/customXml" Target="../ink/ink1673.xml"/><Relationship Id="rId147" Type="http://schemas.openxmlformats.org/officeDocument/2006/relationships/image" Target="../media/image1180.png"/><Relationship Id="rId168" Type="http://schemas.openxmlformats.org/officeDocument/2006/relationships/customXml" Target="../ink/ink1694.xml"/><Relationship Id="rId51" Type="http://schemas.openxmlformats.org/officeDocument/2006/relationships/image" Target="../media/image1132.png"/><Relationship Id="rId72" Type="http://schemas.openxmlformats.org/officeDocument/2006/relationships/customXml" Target="../ink/ink1646.xml"/><Relationship Id="rId93" Type="http://schemas.openxmlformats.org/officeDocument/2006/relationships/image" Target="../media/image1153.png"/><Relationship Id="rId189" Type="http://schemas.openxmlformats.org/officeDocument/2006/relationships/image" Target="../media/image1201.png"/><Relationship Id="rId3" Type="http://schemas.openxmlformats.org/officeDocument/2006/relationships/image" Target="../media/image4.emf"/><Relationship Id="rId214" Type="http://schemas.openxmlformats.org/officeDocument/2006/relationships/customXml" Target="../ink/ink1717.xml"/><Relationship Id="rId235" Type="http://schemas.openxmlformats.org/officeDocument/2006/relationships/image" Target="../media/image1715.png"/><Relationship Id="rId256" Type="http://schemas.openxmlformats.org/officeDocument/2006/relationships/customXml" Target="../ink/ink1738.xml"/><Relationship Id="rId277" Type="http://schemas.openxmlformats.org/officeDocument/2006/relationships/image" Target="../media/image1736.png"/><Relationship Id="rId298" Type="http://schemas.openxmlformats.org/officeDocument/2006/relationships/customXml" Target="../ink/ink1759.xml"/><Relationship Id="rId116" Type="http://schemas.openxmlformats.org/officeDocument/2006/relationships/customXml" Target="../ink/ink1668.xml"/><Relationship Id="rId137" Type="http://schemas.openxmlformats.org/officeDocument/2006/relationships/image" Target="../media/image1175.png"/><Relationship Id="rId158" Type="http://schemas.openxmlformats.org/officeDocument/2006/relationships/customXml" Target="../ink/ink1689.xml"/><Relationship Id="rId302" Type="http://schemas.openxmlformats.org/officeDocument/2006/relationships/customXml" Target="../ink/ink1761.xml"/><Relationship Id="rId20" Type="http://schemas.openxmlformats.org/officeDocument/2006/relationships/customXml" Target="../ink/ink1620.xml"/><Relationship Id="rId41" Type="http://schemas.openxmlformats.org/officeDocument/2006/relationships/image" Target="../media/image1127.png"/><Relationship Id="rId62" Type="http://schemas.openxmlformats.org/officeDocument/2006/relationships/customXml" Target="../ink/ink1641.xml"/><Relationship Id="rId83" Type="http://schemas.openxmlformats.org/officeDocument/2006/relationships/image" Target="../media/image1148.png"/><Relationship Id="rId179" Type="http://schemas.openxmlformats.org/officeDocument/2006/relationships/image" Target="../media/image1196.png"/><Relationship Id="rId190" Type="http://schemas.openxmlformats.org/officeDocument/2006/relationships/customXml" Target="../ink/ink1705.xml"/><Relationship Id="rId204" Type="http://schemas.openxmlformats.org/officeDocument/2006/relationships/customXml" Target="../ink/ink1712.xml"/><Relationship Id="rId225" Type="http://schemas.openxmlformats.org/officeDocument/2006/relationships/image" Target="../media/image1710.png"/><Relationship Id="rId246" Type="http://schemas.openxmlformats.org/officeDocument/2006/relationships/customXml" Target="../ink/ink1733.xml"/><Relationship Id="rId267" Type="http://schemas.openxmlformats.org/officeDocument/2006/relationships/image" Target="../media/image1731.png"/><Relationship Id="rId288" Type="http://schemas.openxmlformats.org/officeDocument/2006/relationships/customXml" Target="../ink/ink1754.xml"/><Relationship Id="rId106" Type="http://schemas.openxmlformats.org/officeDocument/2006/relationships/customXml" Target="../ink/ink1663.xml"/><Relationship Id="rId127" Type="http://schemas.openxmlformats.org/officeDocument/2006/relationships/image" Target="../media/image1170.png"/><Relationship Id="rId10" Type="http://schemas.openxmlformats.org/officeDocument/2006/relationships/customXml" Target="../ink/ink1615.xml"/><Relationship Id="rId31" Type="http://schemas.openxmlformats.org/officeDocument/2006/relationships/image" Target="../media/image1122.png"/><Relationship Id="rId52" Type="http://schemas.openxmlformats.org/officeDocument/2006/relationships/customXml" Target="../ink/ink1636.xml"/><Relationship Id="rId73" Type="http://schemas.openxmlformats.org/officeDocument/2006/relationships/image" Target="../media/image1143.png"/><Relationship Id="rId94" Type="http://schemas.openxmlformats.org/officeDocument/2006/relationships/customXml" Target="../ink/ink1657.xml"/><Relationship Id="rId148" Type="http://schemas.openxmlformats.org/officeDocument/2006/relationships/customXml" Target="../ink/ink1684.xml"/><Relationship Id="rId169" Type="http://schemas.openxmlformats.org/officeDocument/2006/relationships/image" Target="../media/image1191.png"/><Relationship Id="rId4" Type="http://schemas.openxmlformats.org/officeDocument/2006/relationships/customXml" Target="../ink/ink1612.xml"/><Relationship Id="rId180" Type="http://schemas.openxmlformats.org/officeDocument/2006/relationships/customXml" Target="../ink/ink1700.xml"/><Relationship Id="rId215" Type="http://schemas.openxmlformats.org/officeDocument/2006/relationships/image" Target="../media/image1214.png"/><Relationship Id="rId236" Type="http://schemas.openxmlformats.org/officeDocument/2006/relationships/customXml" Target="../ink/ink1728.xml"/><Relationship Id="rId257" Type="http://schemas.openxmlformats.org/officeDocument/2006/relationships/image" Target="../media/image1726.png"/><Relationship Id="rId278" Type="http://schemas.openxmlformats.org/officeDocument/2006/relationships/customXml" Target="../ink/ink1749.xml"/><Relationship Id="rId303" Type="http://schemas.openxmlformats.org/officeDocument/2006/relationships/image" Target="../media/image1749.png"/><Relationship Id="rId42" Type="http://schemas.openxmlformats.org/officeDocument/2006/relationships/customXml" Target="../ink/ink1631.xml"/><Relationship Id="rId84" Type="http://schemas.openxmlformats.org/officeDocument/2006/relationships/customXml" Target="../ink/ink1652.xml"/><Relationship Id="rId138" Type="http://schemas.openxmlformats.org/officeDocument/2006/relationships/customXml" Target="../ink/ink1679.xml"/><Relationship Id="rId191" Type="http://schemas.openxmlformats.org/officeDocument/2006/relationships/image" Target="../media/image1202.png"/><Relationship Id="rId205" Type="http://schemas.openxmlformats.org/officeDocument/2006/relationships/image" Target="../media/image1209.png"/><Relationship Id="rId247" Type="http://schemas.openxmlformats.org/officeDocument/2006/relationships/image" Target="../media/image1721.png"/><Relationship Id="rId107" Type="http://schemas.openxmlformats.org/officeDocument/2006/relationships/image" Target="../media/image1160.png"/><Relationship Id="rId289" Type="http://schemas.openxmlformats.org/officeDocument/2006/relationships/image" Target="../media/image1742.png"/><Relationship Id="rId11" Type="http://schemas.openxmlformats.org/officeDocument/2006/relationships/image" Target="../media/image1112.png"/><Relationship Id="rId53" Type="http://schemas.openxmlformats.org/officeDocument/2006/relationships/image" Target="../media/image1133.png"/><Relationship Id="rId149" Type="http://schemas.openxmlformats.org/officeDocument/2006/relationships/image" Target="../media/image1181.png"/><Relationship Id="rId95" Type="http://schemas.openxmlformats.org/officeDocument/2006/relationships/image" Target="../media/image1154.png"/><Relationship Id="rId160" Type="http://schemas.openxmlformats.org/officeDocument/2006/relationships/customXml" Target="../ink/ink1690.xml"/><Relationship Id="rId216" Type="http://schemas.openxmlformats.org/officeDocument/2006/relationships/customXml" Target="../ink/ink1718.xml"/><Relationship Id="rId258" Type="http://schemas.openxmlformats.org/officeDocument/2006/relationships/customXml" Target="../ink/ink1739.xml"/><Relationship Id="rId22" Type="http://schemas.openxmlformats.org/officeDocument/2006/relationships/customXml" Target="../ink/ink1621.xml"/><Relationship Id="rId64" Type="http://schemas.openxmlformats.org/officeDocument/2006/relationships/customXml" Target="../ink/ink1642.xml"/><Relationship Id="rId118" Type="http://schemas.openxmlformats.org/officeDocument/2006/relationships/customXml" Target="../ink/ink1669.xml"/><Relationship Id="rId171" Type="http://schemas.openxmlformats.org/officeDocument/2006/relationships/image" Target="../media/image1192.png"/><Relationship Id="rId227" Type="http://schemas.openxmlformats.org/officeDocument/2006/relationships/image" Target="../media/image1711.png"/><Relationship Id="rId269" Type="http://schemas.openxmlformats.org/officeDocument/2006/relationships/image" Target="../media/image1732.png"/><Relationship Id="rId33" Type="http://schemas.openxmlformats.org/officeDocument/2006/relationships/image" Target="../media/image1123.png"/><Relationship Id="rId129" Type="http://schemas.openxmlformats.org/officeDocument/2006/relationships/image" Target="../media/image1171.png"/><Relationship Id="rId280" Type="http://schemas.openxmlformats.org/officeDocument/2006/relationships/customXml" Target="../ink/ink1750.xml"/><Relationship Id="rId75" Type="http://schemas.openxmlformats.org/officeDocument/2006/relationships/image" Target="../media/image1144.png"/><Relationship Id="rId140" Type="http://schemas.openxmlformats.org/officeDocument/2006/relationships/customXml" Target="../ink/ink1680.xml"/><Relationship Id="rId182" Type="http://schemas.openxmlformats.org/officeDocument/2006/relationships/customXml" Target="../ink/ink1701.xml"/></Relationships>
</file>

<file path=ppt/slides/_rels/slide11.xml.rels><?xml version="1.0" encoding="UTF-8" standalone="yes"?>
<Relationships xmlns="http://schemas.openxmlformats.org/package/2006/relationships"><Relationship Id="rId117" Type="http://schemas.openxmlformats.org/officeDocument/2006/relationships/image" Target="../media/image1803.png"/><Relationship Id="rId21" Type="http://schemas.openxmlformats.org/officeDocument/2006/relationships/image" Target="../media/image1755.png"/><Relationship Id="rId42" Type="http://schemas.openxmlformats.org/officeDocument/2006/relationships/customXml" Target="../ink/ink1778.xml"/><Relationship Id="rId63" Type="http://schemas.openxmlformats.org/officeDocument/2006/relationships/image" Target="../media/image1776.png"/><Relationship Id="rId84" Type="http://schemas.openxmlformats.org/officeDocument/2006/relationships/customXml" Target="../ink/ink1799.xml"/><Relationship Id="rId138" Type="http://schemas.openxmlformats.org/officeDocument/2006/relationships/customXml" Target="../ink/ink1826.xml"/><Relationship Id="rId159" Type="http://schemas.openxmlformats.org/officeDocument/2006/relationships/image" Target="../media/image1824.png"/><Relationship Id="rId170" Type="http://schemas.openxmlformats.org/officeDocument/2006/relationships/customXml" Target="../ink/ink1842.xml"/><Relationship Id="rId191" Type="http://schemas.openxmlformats.org/officeDocument/2006/relationships/image" Target="../media/image1839.png"/><Relationship Id="rId205" Type="http://schemas.openxmlformats.org/officeDocument/2006/relationships/image" Target="../media/image1846.png"/><Relationship Id="rId226" Type="http://schemas.openxmlformats.org/officeDocument/2006/relationships/customXml" Target="../ink/ink1870.xml"/><Relationship Id="rId107" Type="http://schemas.openxmlformats.org/officeDocument/2006/relationships/image" Target="../media/image1798.png"/><Relationship Id="rId11" Type="http://schemas.openxmlformats.org/officeDocument/2006/relationships/image" Target="../media/image1750.png"/><Relationship Id="rId32" Type="http://schemas.openxmlformats.org/officeDocument/2006/relationships/customXml" Target="../ink/ink1773.xml"/><Relationship Id="rId53" Type="http://schemas.openxmlformats.org/officeDocument/2006/relationships/image" Target="../media/image1771.png"/><Relationship Id="rId74" Type="http://schemas.openxmlformats.org/officeDocument/2006/relationships/customXml" Target="../ink/ink1794.xml"/><Relationship Id="rId128" Type="http://schemas.openxmlformats.org/officeDocument/2006/relationships/customXml" Target="../ink/ink1821.xml"/><Relationship Id="rId149" Type="http://schemas.openxmlformats.org/officeDocument/2006/relationships/image" Target="../media/image1819.png"/><Relationship Id="rId5" Type="http://schemas.openxmlformats.org/officeDocument/2006/relationships/image" Target="../media/image8600.png"/><Relationship Id="rId95" Type="http://schemas.openxmlformats.org/officeDocument/2006/relationships/image" Target="../media/image1792.png"/><Relationship Id="rId160" Type="http://schemas.openxmlformats.org/officeDocument/2006/relationships/customXml" Target="../ink/ink1837.xml"/><Relationship Id="rId181" Type="http://schemas.openxmlformats.org/officeDocument/2006/relationships/image" Target="../media/image1834.png"/><Relationship Id="rId216" Type="http://schemas.openxmlformats.org/officeDocument/2006/relationships/customXml" Target="../ink/ink1865.xml"/><Relationship Id="rId22" Type="http://schemas.openxmlformats.org/officeDocument/2006/relationships/customXml" Target="../ink/ink1768.xml"/><Relationship Id="rId43" Type="http://schemas.openxmlformats.org/officeDocument/2006/relationships/image" Target="../media/image1766.png"/><Relationship Id="rId64" Type="http://schemas.openxmlformats.org/officeDocument/2006/relationships/customXml" Target="../ink/ink1789.xml"/><Relationship Id="rId118" Type="http://schemas.openxmlformats.org/officeDocument/2006/relationships/customXml" Target="../ink/ink1816.xml"/><Relationship Id="rId139" Type="http://schemas.openxmlformats.org/officeDocument/2006/relationships/image" Target="../media/image1814.png"/><Relationship Id="rId85" Type="http://schemas.openxmlformats.org/officeDocument/2006/relationships/image" Target="../media/image1787.png"/><Relationship Id="rId150" Type="http://schemas.openxmlformats.org/officeDocument/2006/relationships/customXml" Target="../ink/ink1832.xml"/><Relationship Id="rId171" Type="http://schemas.openxmlformats.org/officeDocument/2006/relationships/image" Target="../media/image1830.png"/><Relationship Id="rId192" Type="http://schemas.openxmlformats.org/officeDocument/2006/relationships/customXml" Target="../ink/ink1853.xml"/><Relationship Id="rId206" Type="http://schemas.openxmlformats.org/officeDocument/2006/relationships/customXml" Target="../ink/ink1860.xml"/><Relationship Id="rId227" Type="http://schemas.openxmlformats.org/officeDocument/2006/relationships/image" Target="../media/image1857.png"/><Relationship Id="rId12" Type="http://schemas.openxmlformats.org/officeDocument/2006/relationships/customXml" Target="../ink/ink1763.xml"/><Relationship Id="rId33" Type="http://schemas.openxmlformats.org/officeDocument/2006/relationships/image" Target="../media/image1761.png"/><Relationship Id="rId108" Type="http://schemas.openxmlformats.org/officeDocument/2006/relationships/customXml" Target="../ink/ink1811.xml"/><Relationship Id="rId129" Type="http://schemas.openxmlformats.org/officeDocument/2006/relationships/image" Target="../media/image1809.png"/><Relationship Id="rId54" Type="http://schemas.openxmlformats.org/officeDocument/2006/relationships/customXml" Target="../ink/ink1784.xml"/><Relationship Id="rId75" Type="http://schemas.openxmlformats.org/officeDocument/2006/relationships/image" Target="../media/image1782.png"/><Relationship Id="rId96" Type="http://schemas.openxmlformats.org/officeDocument/2006/relationships/customXml" Target="../ink/ink1805.xml"/><Relationship Id="rId140" Type="http://schemas.openxmlformats.org/officeDocument/2006/relationships/customXml" Target="../ink/ink1827.xml"/><Relationship Id="rId161" Type="http://schemas.openxmlformats.org/officeDocument/2006/relationships/image" Target="../media/image1825.png"/><Relationship Id="rId182" Type="http://schemas.openxmlformats.org/officeDocument/2006/relationships/customXml" Target="../ink/ink1848.xml"/><Relationship Id="rId217" Type="http://schemas.openxmlformats.org/officeDocument/2006/relationships/image" Target="../media/image1852.png"/><Relationship Id="rId6" Type="http://schemas.openxmlformats.org/officeDocument/2006/relationships/image" Target="../media/image8700.png"/><Relationship Id="rId23" Type="http://schemas.openxmlformats.org/officeDocument/2006/relationships/image" Target="../media/image1756.png"/><Relationship Id="rId119" Type="http://schemas.openxmlformats.org/officeDocument/2006/relationships/image" Target="../media/image1804.png"/><Relationship Id="rId44" Type="http://schemas.openxmlformats.org/officeDocument/2006/relationships/customXml" Target="../ink/ink1779.xml"/><Relationship Id="rId65" Type="http://schemas.openxmlformats.org/officeDocument/2006/relationships/image" Target="../media/image1777.png"/><Relationship Id="rId86" Type="http://schemas.openxmlformats.org/officeDocument/2006/relationships/customXml" Target="../ink/ink1800.xml"/><Relationship Id="rId130" Type="http://schemas.openxmlformats.org/officeDocument/2006/relationships/customXml" Target="../ink/ink1822.xml"/><Relationship Id="rId151" Type="http://schemas.openxmlformats.org/officeDocument/2006/relationships/image" Target="../media/image1820.png"/><Relationship Id="rId172" Type="http://schemas.openxmlformats.org/officeDocument/2006/relationships/customXml" Target="../ink/ink1843.xml"/><Relationship Id="rId193" Type="http://schemas.openxmlformats.org/officeDocument/2006/relationships/image" Target="../media/image1840.png"/><Relationship Id="rId207" Type="http://schemas.openxmlformats.org/officeDocument/2006/relationships/image" Target="../media/image1847.png"/><Relationship Id="rId228" Type="http://schemas.openxmlformats.org/officeDocument/2006/relationships/customXml" Target="../ink/ink1871.xml"/><Relationship Id="rId13" Type="http://schemas.openxmlformats.org/officeDocument/2006/relationships/image" Target="../media/image1751.png"/><Relationship Id="rId109" Type="http://schemas.openxmlformats.org/officeDocument/2006/relationships/image" Target="../media/image1799.png"/><Relationship Id="rId34" Type="http://schemas.openxmlformats.org/officeDocument/2006/relationships/customXml" Target="../ink/ink1774.xml"/><Relationship Id="rId55" Type="http://schemas.openxmlformats.org/officeDocument/2006/relationships/image" Target="../media/image1772.png"/><Relationship Id="rId76" Type="http://schemas.openxmlformats.org/officeDocument/2006/relationships/customXml" Target="../ink/ink1795.xml"/><Relationship Id="rId97" Type="http://schemas.openxmlformats.org/officeDocument/2006/relationships/image" Target="../media/image1793.png"/><Relationship Id="rId120" Type="http://schemas.openxmlformats.org/officeDocument/2006/relationships/customXml" Target="../ink/ink1817.xml"/><Relationship Id="rId141" Type="http://schemas.openxmlformats.org/officeDocument/2006/relationships/image" Target="../media/image1815.png"/><Relationship Id="rId7" Type="http://schemas.openxmlformats.org/officeDocument/2006/relationships/image" Target="../media/image8100.png"/><Relationship Id="rId162" Type="http://schemas.openxmlformats.org/officeDocument/2006/relationships/customXml" Target="../ink/ink1838.xml"/><Relationship Id="rId183" Type="http://schemas.openxmlformats.org/officeDocument/2006/relationships/image" Target="../media/image1835.png"/><Relationship Id="rId218" Type="http://schemas.openxmlformats.org/officeDocument/2006/relationships/customXml" Target="../ink/ink1866.xml"/><Relationship Id="rId24" Type="http://schemas.openxmlformats.org/officeDocument/2006/relationships/customXml" Target="../ink/ink1769.xml"/><Relationship Id="rId45" Type="http://schemas.openxmlformats.org/officeDocument/2006/relationships/image" Target="../media/image1767.png"/><Relationship Id="rId66" Type="http://schemas.openxmlformats.org/officeDocument/2006/relationships/customXml" Target="../ink/ink1790.xml"/><Relationship Id="rId87" Type="http://schemas.openxmlformats.org/officeDocument/2006/relationships/image" Target="../media/image1788.png"/><Relationship Id="rId110" Type="http://schemas.openxmlformats.org/officeDocument/2006/relationships/customXml" Target="../ink/ink1812.xml"/><Relationship Id="rId131" Type="http://schemas.openxmlformats.org/officeDocument/2006/relationships/image" Target="../media/image1810.png"/><Relationship Id="rId152" Type="http://schemas.openxmlformats.org/officeDocument/2006/relationships/customXml" Target="../ink/ink1833.xml"/><Relationship Id="rId173" Type="http://schemas.openxmlformats.org/officeDocument/2006/relationships/image" Target="../media/image1831.png"/><Relationship Id="rId194" Type="http://schemas.openxmlformats.org/officeDocument/2006/relationships/customXml" Target="../ink/ink1854.xml"/><Relationship Id="rId208" Type="http://schemas.openxmlformats.org/officeDocument/2006/relationships/customXml" Target="../ink/ink1861.xml"/><Relationship Id="rId229" Type="http://schemas.openxmlformats.org/officeDocument/2006/relationships/image" Target="../media/image1858.png"/><Relationship Id="rId14" Type="http://schemas.openxmlformats.org/officeDocument/2006/relationships/customXml" Target="../ink/ink1764.xml"/><Relationship Id="rId35" Type="http://schemas.openxmlformats.org/officeDocument/2006/relationships/image" Target="../media/image1762.png"/><Relationship Id="rId56" Type="http://schemas.openxmlformats.org/officeDocument/2006/relationships/customXml" Target="../ink/ink1785.xml"/><Relationship Id="rId77" Type="http://schemas.openxmlformats.org/officeDocument/2006/relationships/image" Target="../media/image1783.png"/><Relationship Id="rId100" Type="http://schemas.openxmlformats.org/officeDocument/2006/relationships/customXml" Target="../ink/ink1807.xml"/><Relationship Id="rId8" Type="http://schemas.openxmlformats.org/officeDocument/2006/relationships/image" Target="../media/image8900.png"/><Relationship Id="rId98" Type="http://schemas.openxmlformats.org/officeDocument/2006/relationships/customXml" Target="../ink/ink1806.xml"/><Relationship Id="rId121" Type="http://schemas.openxmlformats.org/officeDocument/2006/relationships/image" Target="../media/image1805.png"/><Relationship Id="rId142" Type="http://schemas.openxmlformats.org/officeDocument/2006/relationships/customXml" Target="../ink/ink1828.xml"/><Relationship Id="rId163" Type="http://schemas.openxmlformats.org/officeDocument/2006/relationships/image" Target="../media/image1826.png"/><Relationship Id="rId184" Type="http://schemas.openxmlformats.org/officeDocument/2006/relationships/customXml" Target="../ink/ink1849.xml"/><Relationship Id="rId219" Type="http://schemas.openxmlformats.org/officeDocument/2006/relationships/image" Target="../media/image1853.png"/><Relationship Id="rId230" Type="http://schemas.openxmlformats.org/officeDocument/2006/relationships/customXml" Target="../ink/ink1872.xml"/><Relationship Id="rId25" Type="http://schemas.openxmlformats.org/officeDocument/2006/relationships/image" Target="../media/image1757.png"/><Relationship Id="rId46" Type="http://schemas.openxmlformats.org/officeDocument/2006/relationships/customXml" Target="../ink/ink1780.xml"/><Relationship Id="rId67" Type="http://schemas.openxmlformats.org/officeDocument/2006/relationships/image" Target="../media/image1778.png"/><Relationship Id="rId20" Type="http://schemas.openxmlformats.org/officeDocument/2006/relationships/customXml" Target="../ink/ink1767.xml"/><Relationship Id="rId41" Type="http://schemas.openxmlformats.org/officeDocument/2006/relationships/image" Target="../media/image1765.png"/><Relationship Id="rId62" Type="http://schemas.openxmlformats.org/officeDocument/2006/relationships/customXml" Target="../ink/ink1788.xml"/><Relationship Id="rId83" Type="http://schemas.openxmlformats.org/officeDocument/2006/relationships/image" Target="../media/image1786.png"/><Relationship Id="rId88" Type="http://schemas.openxmlformats.org/officeDocument/2006/relationships/customXml" Target="../ink/ink1801.xml"/><Relationship Id="rId111" Type="http://schemas.openxmlformats.org/officeDocument/2006/relationships/image" Target="../media/image1800.png"/><Relationship Id="rId132" Type="http://schemas.openxmlformats.org/officeDocument/2006/relationships/customXml" Target="../ink/ink1823.xml"/><Relationship Id="rId153" Type="http://schemas.openxmlformats.org/officeDocument/2006/relationships/image" Target="../media/image1821.png"/><Relationship Id="rId174" Type="http://schemas.openxmlformats.org/officeDocument/2006/relationships/customXml" Target="../ink/ink1844.xml"/><Relationship Id="rId179" Type="http://schemas.openxmlformats.org/officeDocument/2006/relationships/image" Target="../media/image1833.png"/><Relationship Id="rId195" Type="http://schemas.openxmlformats.org/officeDocument/2006/relationships/image" Target="../media/image1841.png"/><Relationship Id="rId209" Type="http://schemas.openxmlformats.org/officeDocument/2006/relationships/image" Target="../media/image1848.png"/><Relationship Id="rId190" Type="http://schemas.openxmlformats.org/officeDocument/2006/relationships/customXml" Target="../ink/ink1852.xml"/><Relationship Id="rId204" Type="http://schemas.openxmlformats.org/officeDocument/2006/relationships/customXml" Target="../ink/ink1859.xml"/><Relationship Id="rId220" Type="http://schemas.openxmlformats.org/officeDocument/2006/relationships/customXml" Target="../ink/ink1867.xml"/><Relationship Id="rId225" Type="http://schemas.openxmlformats.org/officeDocument/2006/relationships/image" Target="../media/image1856.png"/><Relationship Id="rId15" Type="http://schemas.openxmlformats.org/officeDocument/2006/relationships/image" Target="../media/image1752.png"/><Relationship Id="rId36" Type="http://schemas.openxmlformats.org/officeDocument/2006/relationships/customXml" Target="../ink/ink1775.xml"/><Relationship Id="rId57" Type="http://schemas.openxmlformats.org/officeDocument/2006/relationships/image" Target="../media/image1773.png"/><Relationship Id="rId106" Type="http://schemas.openxmlformats.org/officeDocument/2006/relationships/customXml" Target="../ink/ink1810.xml"/><Relationship Id="rId127" Type="http://schemas.openxmlformats.org/officeDocument/2006/relationships/image" Target="../media/image1808.png"/><Relationship Id="rId10" Type="http://schemas.openxmlformats.org/officeDocument/2006/relationships/customXml" Target="../ink/ink1762.xml"/><Relationship Id="rId31" Type="http://schemas.openxmlformats.org/officeDocument/2006/relationships/image" Target="../media/image1760.png"/><Relationship Id="rId52" Type="http://schemas.openxmlformats.org/officeDocument/2006/relationships/customXml" Target="../ink/ink1783.xml"/><Relationship Id="rId73" Type="http://schemas.openxmlformats.org/officeDocument/2006/relationships/image" Target="../media/image1781.png"/><Relationship Id="rId78" Type="http://schemas.openxmlformats.org/officeDocument/2006/relationships/customXml" Target="../ink/ink1796.xml"/><Relationship Id="rId94" Type="http://schemas.openxmlformats.org/officeDocument/2006/relationships/customXml" Target="../ink/ink1804.xml"/><Relationship Id="rId99" Type="http://schemas.openxmlformats.org/officeDocument/2006/relationships/image" Target="../media/image1794.png"/><Relationship Id="rId101" Type="http://schemas.openxmlformats.org/officeDocument/2006/relationships/image" Target="../media/image1795.png"/><Relationship Id="rId122" Type="http://schemas.openxmlformats.org/officeDocument/2006/relationships/customXml" Target="../ink/ink1818.xml"/><Relationship Id="rId143" Type="http://schemas.openxmlformats.org/officeDocument/2006/relationships/image" Target="../media/image1816.png"/><Relationship Id="rId148" Type="http://schemas.openxmlformats.org/officeDocument/2006/relationships/customXml" Target="../ink/ink1831.xml"/><Relationship Id="rId164" Type="http://schemas.openxmlformats.org/officeDocument/2006/relationships/customXml" Target="../ink/ink1839.xml"/><Relationship Id="rId169" Type="http://schemas.openxmlformats.org/officeDocument/2006/relationships/image" Target="../media/image1829.png"/><Relationship Id="rId185" Type="http://schemas.openxmlformats.org/officeDocument/2006/relationships/image" Target="../media/image1836.png"/><Relationship Id="rId4" Type="http://schemas.openxmlformats.org/officeDocument/2006/relationships/image" Target="../media/image7900.png"/><Relationship Id="rId9" Type="http://schemas.openxmlformats.org/officeDocument/2006/relationships/image" Target="../media/image4900.png"/><Relationship Id="rId180" Type="http://schemas.openxmlformats.org/officeDocument/2006/relationships/customXml" Target="../ink/ink1847.xml"/><Relationship Id="rId210" Type="http://schemas.openxmlformats.org/officeDocument/2006/relationships/customXml" Target="../ink/ink1862.xml"/><Relationship Id="rId215" Type="http://schemas.openxmlformats.org/officeDocument/2006/relationships/image" Target="../media/image1851.png"/><Relationship Id="rId26" Type="http://schemas.openxmlformats.org/officeDocument/2006/relationships/customXml" Target="../ink/ink1770.xml"/><Relationship Id="rId231" Type="http://schemas.openxmlformats.org/officeDocument/2006/relationships/image" Target="../media/image1859.png"/><Relationship Id="rId47" Type="http://schemas.openxmlformats.org/officeDocument/2006/relationships/image" Target="../media/image1768.png"/><Relationship Id="rId68" Type="http://schemas.openxmlformats.org/officeDocument/2006/relationships/customXml" Target="../ink/ink1791.xml"/><Relationship Id="rId89" Type="http://schemas.openxmlformats.org/officeDocument/2006/relationships/image" Target="../media/image1789.png"/><Relationship Id="rId112" Type="http://schemas.openxmlformats.org/officeDocument/2006/relationships/customXml" Target="../ink/ink1813.xml"/><Relationship Id="rId133" Type="http://schemas.openxmlformats.org/officeDocument/2006/relationships/image" Target="../media/image1811.png"/><Relationship Id="rId154" Type="http://schemas.openxmlformats.org/officeDocument/2006/relationships/customXml" Target="../ink/ink1834.xml"/><Relationship Id="rId175" Type="http://schemas.openxmlformats.org/officeDocument/2006/relationships/image" Target="../media/image198.png"/><Relationship Id="rId196" Type="http://schemas.openxmlformats.org/officeDocument/2006/relationships/customXml" Target="../ink/ink1855.xml"/><Relationship Id="rId200" Type="http://schemas.openxmlformats.org/officeDocument/2006/relationships/customXml" Target="../ink/ink1857.xml"/><Relationship Id="rId16" Type="http://schemas.openxmlformats.org/officeDocument/2006/relationships/customXml" Target="../ink/ink1765.xml"/><Relationship Id="rId221" Type="http://schemas.openxmlformats.org/officeDocument/2006/relationships/image" Target="../media/image1854.png"/><Relationship Id="rId37" Type="http://schemas.openxmlformats.org/officeDocument/2006/relationships/image" Target="../media/image1763.png"/><Relationship Id="rId58" Type="http://schemas.openxmlformats.org/officeDocument/2006/relationships/customXml" Target="../ink/ink1786.xml"/><Relationship Id="rId79" Type="http://schemas.openxmlformats.org/officeDocument/2006/relationships/image" Target="../media/image1784.png"/><Relationship Id="rId102" Type="http://schemas.openxmlformats.org/officeDocument/2006/relationships/customXml" Target="../ink/ink1808.xml"/><Relationship Id="rId123" Type="http://schemas.openxmlformats.org/officeDocument/2006/relationships/image" Target="../media/image1806.png"/><Relationship Id="rId144" Type="http://schemas.openxmlformats.org/officeDocument/2006/relationships/customXml" Target="../ink/ink1829.xml"/><Relationship Id="rId90" Type="http://schemas.openxmlformats.org/officeDocument/2006/relationships/customXml" Target="../ink/ink1802.xml"/><Relationship Id="rId165" Type="http://schemas.openxmlformats.org/officeDocument/2006/relationships/image" Target="../media/image1827.png"/><Relationship Id="rId186" Type="http://schemas.openxmlformats.org/officeDocument/2006/relationships/customXml" Target="../ink/ink1850.xml"/><Relationship Id="rId211" Type="http://schemas.openxmlformats.org/officeDocument/2006/relationships/image" Target="../media/image1849.png"/><Relationship Id="rId232" Type="http://schemas.openxmlformats.org/officeDocument/2006/relationships/customXml" Target="../ink/ink1873.xml"/><Relationship Id="rId27" Type="http://schemas.openxmlformats.org/officeDocument/2006/relationships/image" Target="../media/image1758.png"/><Relationship Id="rId48" Type="http://schemas.openxmlformats.org/officeDocument/2006/relationships/customXml" Target="../ink/ink1781.xml"/><Relationship Id="rId69" Type="http://schemas.openxmlformats.org/officeDocument/2006/relationships/image" Target="../media/image1779.png"/><Relationship Id="rId113" Type="http://schemas.openxmlformats.org/officeDocument/2006/relationships/image" Target="../media/image1801.png"/><Relationship Id="rId134" Type="http://schemas.openxmlformats.org/officeDocument/2006/relationships/customXml" Target="../ink/ink1824.xml"/><Relationship Id="rId80" Type="http://schemas.openxmlformats.org/officeDocument/2006/relationships/customXml" Target="../ink/ink1797.xml"/><Relationship Id="rId155" Type="http://schemas.openxmlformats.org/officeDocument/2006/relationships/image" Target="../media/image1822.png"/><Relationship Id="rId176" Type="http://schemas.openxmlformats.org/officeDocument/2006/relationships/customXml" Target="../ink/ink1845.xml"/><Relationship Id="rId197" Type="http://schemas.openxmlformats.org/officeDocument/2006/relationships/image" Target="../media/image1842.png"/><Relationship Id="rId201" Type="http://schemas.openxmlformats.org/officeDocument/2006/relationships/image" Target="../media/image1844.png"/><Relationship Id="rId222" Type="http://schemas.openxmlformats.org/officeDocument/2006/relationships/customXml" Target="../ink/ink1868.xml"/><Relationship Id="rId17" Type="http://schemas.openxmlformats.org/officeDocument/2006/relationships/image" Target="../media/image1753.png"/><Relationship Id="rId38" Type="http://schemas.openxmlformats.org/officeDocument/2006/relationships/customXml" Target="../ink/ink1776.xml"/><Relationship Id="rId59" Type="http://schemas.openxmlformats.org/officeDocument/2006/relationships/image" Target="../media/image1774.png"/><Relationship Id="rId103" Type="http://schemas.openxmlformats.org/officeDocument/2006/relationships/image" Target="../media/image1796.png"/><Relationship Id="rId124" Type="http://schemas.openxmlformats.org/officeDocument/2006/relationships/customXml" Target="../ink/ink1819.xml"/><Relationship Id="rId70" Type="http://schemas.openxmlformats.org/officeDocument/2006/relationships/customXml" Target="../ink/ink1792.xml"/><Relationship Id="rId91" Type="http://schemas.openxmlformats.org/officeDocument/2006/relationships/image" Target="../media/image1790.png"/><Relationship Id="rId145" Type="http://schemas.openxmlformats.org/officeDocument/2006/relationships/image" Target="../media/image1817.png"/><Relationship Id="rId166" Type="http://schemas.openxmlformats.org/officeDocument/2006/relationships/customXml" Target="../ink/ink1840.xml"/><Relationship Id="rId187" Type="http://schemas.openxmlformats.org/officeDocument/2006/relationships/image" Target="../media/image1837.png"/><Relationship Id="rId1" Type="http://schemas.openxmlformats.org/officeDocument/2006/relationships/slideLayout" Target="../slideLayouts/slideLayout7.xml"/><Relationship Id="rId212" Type="http://schemas.openxmlformats.org/officeDocument/2006/relationships/customXml" Target="../ink/ink1863.xml"/><Relationship Id="rId233" Type="http://schemas.openxmlformats.org/officeDocument/2006/relationships/image" Target="../media/image1860.png"/><Relationship Id="rId28" Type="http://schemas.openxmlformats.org/officeDocument/2006/relationships/customXml" Target="../ink/ink1771.xml"/><Relationship Id="rId49" Type="http://schemas.openxmlformats.org/officeDocument/2006/relationships/image" Target="../media/image1769.png"/><Relationship Id="rId114" Type="http://schemas.openxmlformats.org/officeDocument/2006/relationships/customXml" Target="../ink/ink1814.xml"/><Relationship Id="rId60" Type="http://schemas.openxmlformats.org/officeDocument/2006/relationships/customXml" Target="../ink/ink1787.xml"/><Relationship Id="rId81" Type="http://schemas.openxmlformats.org/officeDocument/2006/relationships/image" Target="../media/image1785.png"/><Relationship Id="rId135" Type="http://schemas.openxmlformats.org/officeDocument/2006/relationships/image" Target="../media/image1812.png"/><Relationship Id="rId156" Type="http://schemas.openxmlformats.org/officeDocument/2006/relationships/customXml" Target="../ink/ink1835.xml"/><Relationship Id="rId177" Type="http://schemas.openxmlformats.org/officeDocument/2006/relationships/image" Target="../media/image1832.png"/><Relationship Id="rId198" Type="http://schemas.openxmlformats.org/officeDocument/2006/relationships/customXml" Target="../ink/ink1856.xml"/><Relationship Id="rId202" Type="http://schemas.openxmlformats.org/officeDocument/2006/relationships/customXml" Target="../ink/ink1858.xml"/><Relationship Id="rId223" Type="http://schemas.openxmlformats.org/officeDocument/2006/relationships/image" Target="../media/image1855.png"/><Relationship Id="rId18" Type="http://schemas.openxmlformats.org/officeDocument/2006/relationships/customXml" Target="../ink/ink1766.xml"/><Relationship Id="rId39" Type="http://schemas.openxmlformats.org/officeDocument/2006/relationships/image" Target="../media/image1764.png"/><Relationship Id="rId50" Type="http://schemas.openxmlformats.org/officeDocument/2006/relationships/customXml" Target="../ink/ink1782.xml"/><Relationship Id="rId104" Type="http://schemas.openxmlformats.org/officeDocument/2006/relationships/customXml" Target="../ink/ink1809.xml"/><Relationship Id="rId125" Type="http://schemas.openxmlformats.org/officeDocument/2006/relationships/image" Target="../media/image1807.png"/><Relationship Id="rId146" Type="http://schemas.openxmlformats.org/officeDocument/2006/relationships/customXml" Target="../ink/ink1830.xml"/><Relationship Id="rId167" Type="http://schemas.openxmlformats.org/officeDocument/2006/relationships/image" Target="../media/image1828.png"/><Relationship Id="rId188" Type="http://schemas.openxmlformats.org/officeDocument/2006/relationships/customXml" Target="../ink/ink1851.xml"/><Relationship Id="rId71" Type="http://schemas.openxmlformats.org/officeDocument/2006/relationships/image" Target="../media/image1780.png"/><Relationship Id="rId92" Type="http://schemas.openxmlformats.org/officeDocument/2006/relationships/customXml" Target="../ink/ink1803.xml"/><Relationship Id="rId213" Type="http://schemas.openxmlformats.org/officeDocument/2006/relationships/image" Target="../media/image1850.png"/><Relationship Id="rId2" Type="http://schemas.openxmlformats.org/officeDocument/2006/relationships/notesSlide" Target="../notesSlides/notesSlide9.xml"/><Relationship Id="rId29" Type="http://schemas.openxmlformats.org/officeDocument/2006/relationships/image" Target="../media/image1759.png"/><Relationship Id="rId40" Type="http://schemas.openxmlformats.org/officeDocument/2006/relationships/customXml" Target="../ink/ink1777.xml"/><Relationship Id="rId115" Type="http://schemas.openxmlformats.org/officeDocument/2006/relationships/image" Target="../media/image1802.png"/><Relationship Id="rId136" Type="http://schemas.openxmlformats.org/officeDocument/2006/relationships/customXml" Target="../ink/ink1825.xml"/><Relationship Id="rId157" Type="http://schemas.openxmlformats.org/officeDocument/2006/relationships/image" Target="../media/image1823.png"/><Relationship Id="rId178" Type="http://schemas.openxmlformats.org/officeDocument/2006/relationships/customXml" Target="../ink/ink1846.xml"/><Relationship Id="rId61" Type="http://schemas.openxmlformats.org/officeDocument/2006/relationships/image" Target="../media/image1775.png"/><Relationship Id="rId82" Type="http://schemas.openxmlformats.org/officeDocument/2006/relationships/customXml" Target="../ink/ink1798.xml"/><Relationship Id="rId199" Type="http://schemas.openxmlformats.org/officeDocument/2006/relationships/image" Target="../media/image1843.png"/><Relationship Id="rId203" Type="http://schemas.openxmlformats.org/officeDocument/2006/relationships/image" Target="../media/image1845.png"/><Relationship Id="rId19" Type="http://schemas.openxmlformats.org/officeDocument/2006/relationships/image" Target="../media/image1754.png"/><Relationship Id="rId224" Type="http://schemas.openxmlformats.org/officeDocument/2006/relationships/customXml" Target="../ink/ink1869.xml"/><Relationship Id="rId30" Type="http://schemas.openxmlformats.org/officeDocument/2006/relationships/customXml" Target="../ink/ink1772.xml"/><Relationship Id="rId105" Type="http://schemas.openxmlformats.org/officeDocument/2006/relationships/image" Target="../media/image1797.png"/><Relationship Id="rId126" Type="http://schemas.openxmlformats.org/officeDocument/2006/relationships/customXml" Target="../ink/ink1820.xml"/><Relationship Id="rId147" Type="http://schemas.openxmlformats.org/officeDocument/2006/relationships/image" Target="../media/image1818.png"/><Relationship Id="rId168" Type="http://schemas.openxmlformats.org/officeDocument/2006/relationships/customXml" Target="../ink/ink1841.xml"/><Relationship Id="rId51" Type="http://schemas.openxmlformats.org/officeDocument/2006/relationships/image" Target="../media/image1770.png"/><Relationship Id="rId72" Type="http://schemas.openxmlformats.org/officeDocument/2006/relationships/customXml" Target="../ink/ink1793.xml"/><Relationship Id="rId93" Type="http://schemas.openxmlformats.org/officeDocument/2006/relationships/image" Target="../media/image1791.png"/><Relationship Id="rId189" Type="http://schemas.openxmlformats.org/officeDocument/2006/relationships/image" Target="../media/image1838.png"/><Relationship Id="rId3" Type="http://schemas.openxmlformats.org/officeDocument/2006/relationships/image" Target="../media/image4.emf"/><Relationship Id="rId214" Type="http://schemas.openxmlformats.org/officeDocument/2006/relationships/customXml" Target="../ink/ink1864.xml"/><Relationship Id="rId116" Type="http://schemas.openxmlformats.org/officeDocument/2006/relationships/customXml" Target="../ink/ink1815.xml"/><Relationship Id="rId137" Type="http://schemas.openxmlformats.org/officeDocument/2006/relationships/image" Target="../media/image1813.png"/><Relationship Id="rId158" Type="http://schemas.openxmlformats.org/officeDocument/2006/relationships/customXml" Target="../ink/ink1836.xml"/></Relationships>
</file>

<file path=ppt/slides/_rels/slide12.xml.rels><?xml version="1.0" encoding="UTF-8" standalone="yes"?>
<Relationships xmlns="http://schemas.openxmlformats.org/package/2006/relationships"><Relationship Id="rId26" Type="http://schemas.openxmlformats.org/officeDocument/2006/relationships/customXml" Target="../ink/ink1884.xml"/><Relationship Id="rId21" Type="http://schemas.openxmlformats.org/officeDocument/2006/relationships/image" Target="../media/image1871.png"/><Relationship Id="rId42" Type="http://schemas.openxmlformats.org/officeDocument/2006/relationships/customXml" Target="../ink/ink1892.xml"/><Relationship Id="rId47" Type="http://schemas.openxmlformats.org/officeDocument/2006/relationships/image" Target="../media/image1883.png"/><Relationship Id="rId63" Type="http://schemas.openxmlformats.org/officeDocument/2006/relationships/image" Target="../media/image1891.png"/><Relationship Id="rId68" Type="http://schemas.openxmlformats.org/officeDocument/2006/relationships/customXml" Target="../ink/ink1905.xml"/><Relationship Id="rId84" Type="http://schemas.openxmlformats.org/officeDocument/2006/relationships/customXml" Target="../ink/ink1913.xml"/><Relationship Id="rId89" Type="http://schemas.openxmlformats.org/officeDocument/2006/relationships/image" Target="../media/image1904.png"/><Relationship Id="rId16" Type="http://schemas.openxmlformats.org/officeDocument/2006/relationships/customXml" Target="../ink/ink1879.xml"/><Relationship Id="rId107" Type="http://schemas.openxmlformats.org/officeDocument/2006/relationships/image" Target="../media/image1913.png"/><Relationship Id="rId11" Type="http://schemas.openxmlformats.org/officeDocument/2006/relationships/image" Target="../media/image1866.png"/><Relationship Id="rId32" Type="http://schemas.openxmlformats.org/officeDocument/2006/relationships/customXml" Target="../ink/ink1887.xml"/><Relationship Id="rId37" Type="http://schemas.openxmlformats.org/officeDocument/2006/relationships/image" Target="../media/image1878.png"/><Relationship Id="rId53" Type="http://schemas.openxmlformats.org/officeDocument/2006/relationships/image" Target="../media/image1886.png"/><Relationship Id="rId58" Type="http://schemas.openxmlformats.org/officeDocument/2006/relationships/customXml" Target="../ink/ink1900.xml"/><Relationship Id="rId74" Type="http://schemas.openxmlformats.org/officeDocument/2006/relationships/customXml" Target="../ink/ink1908.xml"/><Relationship Id="rId79" Type="http://schemas.openxmlformats.org/officeDocument/2006/relationships/image" Target="../media/image1899.png"/><Relationship Id="rId102" Type="http://schemas.openxmlformats.org/officeDocument/2006/relationships/customXml" Target="../ink/ink1922.xml"/><Relationship Id="rId5" Type="http://schemas.openxmlformats.org/officeDocument/2006/relationships/image" Target="../media/image1108.png"/><Relationship Id="rId90" Type="http://schemas.openxmlformats.org/officeDocument/2006/relationships/customXml" Target="../ink/ink1916.xml"/><Relationship Id="rId95" Type="http://schemas.openxmlformats.org/officeDocument/2006/relationships/image" Target="../media/image1907.png"/><Relationship Id="rId22" Type="http://schemas.openxmlformats.org/officeDocument/2006/relationships/customXml" Target="../ink/ink1882.xml"/><Relationship Id="rId27" Type="http://schemas.openxmlformats.org/officeDocument/2006/relationships/image" Target="../media/image1874.png"/><Relationship Id="rId43" Type="http://schemas.openxmlformats.org/officeDocument/2006/relationships/image" Target="../media/image1881.png"/><Relationship Id="rId48" Type="http://schemas.openxmlformats.org/officeDocument/2006/relationships/customXml" Target="../ink/ink1895.xml"/><Relationship Id="rId64" Type="http://schemas.openxmlformats.org/officeDocument/2006/relationships/customXml" Target="../ink/ink1903.xml"/><Relationship Id="rId69" Type="http://schemas.openxmlformats.org/officeDocument/2006/relationships/image" Target="../media/image1894.png"/><Relationship Id="rId80" Type="http://schemas.openxmlformats.org/officeDocument/2006/relationships/customXml" Target="../ink/ink1911.xml"/><Relationship Id="rId85" Type="http://schemas.openxmlformats.org/officeDocument/2006/relationships/image" Target="../media/image1902.png"/><Relationship Id="rId12" Type="http://schemas.openxmlformats.org/officeDocument/2006/relationships/customXml" Target="../ink/ink1877.xml"/><Relationship Id="rId17" Type="http://schemas.openxmlformats.org/officeDocument/2006/relationships/image" Target="../media/image1869.png"/><Relationship Id="rId33" Type="http://schemas.openxmlformats.org/officeDocument/2006/relationships/image" Target="../media/image274.png"/><Relationship Id="rId38" Type="http://schemas.openxmlformats.org/officeDocument/2006/relationships/customXml" Target="../ink/ink1890.xml"/><Relationship Id="rId59" Type="http://schemas.openxmlformats.org/officeDocument/2006/relationships/image" Target="../media/image1889.png"/><Relationship Id="rId103" Type="http://schemas.openxmlformats.org/officeDocument/2006/relationships/image" Target="../media/image1911.png"/><Relationship Id="rId108" Type="http://schemas.openxmlformats.org/officeDocument/2006/relationships/customXml" Target="../ink/ink1925.xml"/><Relationship Id="rId54" Type="http://schemas.openxmlformats.org/officeDocument/2006/relationships/customXml" Target="../ink/ink1898.xml"/><Relationship Id="rId70" Type="http://schemas.openxmlformats.org/officeDocument/2006/relationships/customXml" Target="../ink/ink1906.xml"/><Relationship Id="rId75" Type="http://schemas.openxmlformats.org/officeDocument/2006/relationships/image" Target="../media/image1897.png"/><Relationship Id="rId91" Type="http://schemas.openxmlformats.org/officeDocument/2006/relationships/image" Target="../media/image1905.png"/><Relationship Id="rId96" Type="http://schemas.openxmlformats.org/officeDocument/2006/relationships/customXml" Target="../ink/ink1919.xml"/><Relationship Id="rId1" Type="http://schemas.openxmlformats.org/officeDocument/2006/relationships/slideLayout" Target="../slideLayouts/slideLayout7.xml"/><Relationship Id="rId6" Type="http://schemas.openxmlformats.org/officeDocument/2006/relationships/customXml" Target="../ink/ink1874.xml"/><Relationship Id="rId15" Type="http://schemas.openxmlformats.org/officeDocument/2006/relationships/image" Target="../media/image1868.png"/><Relationship Id="rId23" Type="http://schemas.openxmlformats.org/officeDocument/2006/relationships/image" Target="../media/image1872.png"/><Relationship Id="rId28" Type="http://schemas.openxmlformats.org/officeDocument/2006/relationships/customXml" Target="../ink/ink1885.xml"/><Relationship Id="rId36" Type="http://schemas.openxmlformats.org/officeDocument/2006/relationships/customXml" Target="../ink/ink1889.xml"/><Relationship Id="rId49" Type="http://schemas.openxmlformats.org/officeDocument/2006/relationships/image" Target="../media/image1884.png"/><Relationship Id="rId57" Type="http://schemas.openxmlformats.org/officeDocument/2006/relationships/image" Target="../media/image1888.png"/><Relationship Id="rId106" Type="http://schemas.openxmlformats.org/officeDocument/2006/relationships/customXml" Target="../ink/ink1924.xml"/><Relationship Id="rId10" Type="http://schemas.openxmlformats.org/officeDocument/2006/relationships/customXml" Target="../ink/ink1876.xml"/><Relationship Id="rId31" Type="http://schemas.openxmlformats.org/officeDocument/2006/relationships/image" Target="../media/image1876.png"/><Relationship Id="rId44" Type="http://schemas.openxmlformats.org/officeDocument/2006/relationships/customXml" Target="../ink/ink1893.xml"/><Relationship Id="rId52" Type="http://schemas.openxmlformats.org/officeDocument/2006/relationships/customXml" Target="../ink/ink1897.xml"/><Relationship Id="rId60" Type="http://schemas.openxmlformats.org/officeDocument/2006/relationships/customXml" Target="../ink/ink1901.xml"/><Relationship Id="rId65" Type="http://schemas.openxmlformats.org/officeDocument/2006/relationships/image" Target="../media/image1892.png"/><Relationship Id="rId73" Type="http://schemas.openxmlformats.org/officeDocument/2006/relationships/image" Target="../media/image1896.png"/><Relationship Id="rId78" Type="http://schemas.openxmlformats.org/officeDocument/2006/relationships/customXml" Target="../ink/ink1910.xml"/><Relationship Id="rId81" Type="http://schemas.openxmlformats.org/officeDocument/2006/relationships/image" Target="../media/image1900.png"/><Relationship Id="rId86" Type="http://schemas.openxmlformats.org/officeDocument/2006/relationships/customXml" Target="../ink/ink1914.xml"/><Relationship Id="rId94" Type="http://schemas.openxmlformats.org/officeDocument/2006/relationships/customXml" Target="../ink/ink1918.xml"/><Relationship Id="rId99" Type="http://schemas.openxmlformats.org/officeDocument/2006/relationships/image" Target="../media/image1909.png"/><Relationship Id="rId101" Type="http://schemas.openxmlformats.org/officeDocument/2006/relationships/image" Target="../media/image1910.png"/><Relationship Id="rId4" Type="http://schemas.openxmlformats.org/officeDocument/2006/relationships/image" Target="../media/image626.png"/><Relationship Id="rId9" Type="http://schemas.openxmlformats.org/officeDocument/2006/relationships/image" Target="../media/image1865.png"/><Relationship Id="rId13" Type="http://schemas.openxmlformats.org/officeDocument/2006/relationships/image" Target="../media/image1867.png"/><Relationship Id="rId18" Type="http://schemas.openxmlformats.org/officeDocument/2006/relationships/customXml" Target="../ink/ink1880.xml"/><Relationship Id="rId39" Type="http://schemas.openxmlformats.org/officeDocument/2006/relationships/image" Target="../media/image1879.png"/><Relationship Id="rId109" Type="http://schemas.openxmlformats.org/officeDocument/2006/relationships/image" Target="../media/image1914.png"/><Relationship Id="rId34" Type="http://schemas.openxmlformats.org/officeDocument/2006/relationships/customXml" Target="../ink/ink1888.xml"/><Relationship Id="rId50" Type="http://schemas.openxmlformats.org/officeDocument/2006/relationships/customXml" Target="../ink/ink1896.xml"/><Relationship Id="rId55" Type="http://schemas.openxmlformats.org/officeDocument/2006/relationships/image" Target="../media/image1887.png"/><Relationship Id="rId76" Type="http://schemas.openxmlformats.org/officeDocument/2006/relationships/customXml" Target="../ink/ink1909.xml"/><Relationship Id="rId97" Type="http://schemas.openxmlformats.org/officeDocument/2006/relationships/image" Target="../media/image1908.png"/><Relationship Id="rId104" Type="http://schemas.openxmlformats.org/officeDocument/2006/relationships/customXml" Target="../ink/ink1923.xml"/><Relationship Id="rId7" Type="http://schemas.openxmlformats.org/officeDocument/2006/relationships/image" Target="../media/image1864.png"/><Relationship Id="rId71" Type="http://schemas.openxmlformats.org/officeDocument/2006/relationships/image" Target="../media/image1895.png"/><Relationship Id="rId92" Type="http://schemas.openxmlformats.org/officeDocument/2006/relationships/customXml" Target="../ink/ink1917.xml"/><Relationship Id="rId2" Type="http://schemas.openxmlformats.org/officeDocument/2006/relationships/notesSlide" Target="../notesSlides/notesSlide10.xml"/><Relationship Id="rId29" Type="http://schemas.openxmlformats.org/officeDocument/2006/relationships/image" Target="../media/image1875.png"/><Relationship Id="rId24" Type="http://schemas.openxmlformats.org/officeDocument/2006/relationships/customXml" Target="../ink/ink1883.xml"/><Relationship Id="rId40" Type="http://schemas.openxmlformats.org/officeDocument/2006/relationships/customXml" Target="../ink/ink1891.xml"/><Relationship Id="rId45" Type="http://schemas.openxmlformats.org/officeDocument/2006/relationships/image" Target="../media/image1882.png"/><Relationship Id="rId66" Type="http://schemas.openxmlformats.org/officeDocument/2006/relationships/customXml" Target="../ink/ink1904.xml"/><Relationship Id="rId87" Type="http://schemas.openxmlformats.org/officeDocument/2006/relationships/image" Target="../media/image1903.png"/><Relationship Id="rId61" Type="http://schemas.openxmlformats.org/officeDocument/2006/relationships/image" Target="../media/image1890.png"/><Relationship Id="rId82" Type="http://schemas.openxmlformats.org/officeDocument/2006/relationships/customXml" Target="../ink/ink1912.xml"/><Relationship Id="rId19" Type="http://schemas.openxmlformats.org/officeDocument/2006/relationships/image" Target="../media/image1870.png"/><Relationship Id="rId14" Type="http://schemas.openxmlformats.org/officeDocument/2006/relationships/customXml" Target="../ink/ink1878.xml"/><Relationship Id="rId30" Type="http://schemas.openxmlformats.org/officeDocument/2006/relationships/customXml" Target="../ink/ink1886.xml"/><Relationship Id="rId35" Type="http://schemas.openxmlformats.org/officeDocument/2006/relationships/image" Target="../media/image1877.png"/><Relationship Id="rId56" Type="http://schemas.openxmlformats.org/officeDocument/2006/relationships/customXml" Target="../ink/ink1899.xml"/><Relationship Id="rId77" Type="http://schemas.openxmlformats.org/officeDocument/2006/relationships/image" Target="../media/image1898.png"/><Relationship Id="rId100" Type="http://schemas.openxmlformats.org/officeDocument/2006/relationships/customXml" Target="../ink/ink1921.xml"/><Relationship Id="rId105" Type="http://schemas.openxmlformats.org/officeDocument/2006/relationships/image" Target="../media/image1912.png"/><Relationship Id="rId8" Type="http://schemas.openxmlformats.org/officeDocument/2006/relationships/customXml" Target="../ink/ink1875.xml"/><Relationship Id="rId51" Type="http://schemas.openxmlformats.org/officeDocument/2006/relationships/image" Target="../media/image1885.png"/><Relationship Id="rId72" Type="http://schemas.openxmlformats.org/officeDocument/2006/relationships/customXml" Target="../ink/ink1907.xml"/><Relationship Id="rId93" Type="http://schemas.openxmlformats.org/officeDocument/2006/relationships/image" Target="../media/image1906.png"/><Relationship Id="rId98" Type="http://schemas.openxmlformats.org/officeDocument/2006/relationships/customXml" Target="../ink/ink1920.xml"/><Relationship Id="rId3" Type="http://schemas.openxmlformats.org/officeDocument/2006/relationships/image" Target="../media/image522.png"/><Relationship Id="rId25" Type="http://schemas.openxmlformats.org/officeDocument/2006/relationships/image" Target="../media/image1873.png"/><Relationship Id="rId46" Type="http://schemas.openxmlformats.org/officeDocument/2006/relationships/customXml" Target="../ink/ink1894.xml"/><Relationship Id="rId67" Type="http://schemas.openxmlformats.org/officeDocument/2006/relationships/image" Target="../media/image1893.png"/><Relationship Id="rId20" Type="http://schemas.openxmlformats.org/officeDocument/2006/relationships/customXml" Target="../ink/ink1881.xml"/><Relationship Id="rId41" Type="http://schemas.openxmlformats.org/officeDocument/2006/relationships/image" Target="../media/image1880.png"/><Relationship Id="rId62" Type="http://schemas.openxmlformats.org/officeDocument/2006/relationships/customXml" Target="../ink/ink1902.xml"/><Relationship Id="rId83" Type="http://schemas.openxmlformats.org/officeDocument/2006/relationships/image" Target="../media/image1901.png"/><Relationship Id="rId88" Type="http://schemas.openxmlformats.org/officeDocument/2006/relationships/customXml" Target="../ink/ink1915.xml"/></Relationships>
</file>

<file path=ppt/slides/_rels/slide13.xml.rels><?xml version="1.0" encoding="UTF-8" standalone="yes"?>
<Relationships xmlns="http://schemas.openxmlformats.org/package/2006/relationships"><Relationship Id="rId117" Type="http://schemas.openxmlformats.org/officeDocument/2006/relationships/customXml" Target="../ink/ink1983.xml"/><Relationship Id="rId671" Type="http://schemas.openxmlformats.org/officeDocument/2006/relationships/image" Target="../media/image2244.png"/><Relationship Id="rId21" Type="http://schemas.openxmlformats.org/officeDocument/2006/relationships/customXml" Target="../ink/ink1935.xml"/><Relationship Id="rId324" Type="http://schemas.openxmlformats.org/officeDocument/2006/relationships/customXml" Target="../ink/ink2087.xml"/><Relationship Id="rId531" Type="http://schemas.openxmlformats.org/officeDocument/2006/relationships/image" Target="../media/image2175.png"/><Relationship Id="rId629" Type="http://schemas.openxmlformats.org/officeDocument/2006/relationships/customXml" Target="../ink/ink2242.xml"/><Relationship Id="rId170" Type="http://schemas.openxmlformats.org/officeDocument/2006/relationships/image" Target="../media/image1997.png"/><Relationship Id="rId268" Type="http://schemas.openxmlformats.org/officeDocument/2006/relationships/customXml" Target="../ink/ink2059.xml"/><Relationship Id="rId475" Type="http://schemas.openxmlformats.org/officeDocument/2006/relationships/image" Target="../media/image2148.png"/><Relationship Id="rId32" Type="http://schemas.openxmlformats.org/officeDocument/2006/relationships/image" Target="../media/image1929.png"/><Relationship Id="rId128" Type="http://schemas.openxmlformats.org/officeDocument/2006/relationships/image" Target="../media/image1976.png"/><Relationship Id="rId335" Type="http://schemas.openxmlformats.org/officeDocument/2006/relationships/image" Target="../media/image2079.png"/><Relationship Id="rId542" Type="http://schemas.openxmlformats.org/officeDocument/2006/relationships/customXml" Target="../ink/ink2198.xml"/><Relationship Id="rId181" Type="http://schemas.openxmlformats.org/officeDocument/2006/relationships/customXml" Target="../ink/ink2015.xml"/><Relationship Id="rId402" Type="http://schemas.openxmlformats.org/officeDocument/2006/relationships/image" Target="../media/image2112.png"/><Relationship Id="rId279" Type="http://schemas.openxmlformats.org/officeDocument/2006/relationships/image" Target="../media/image2051.png"/><Relationship Id="rId486" Type="http://schemas.openxmlformats.org/officeDocument/2006/relationships/image" Target="../media/image2153.png"/><Relationship Id="rId43" Type="http://schemas.openxmlformats.org/officeDocument/2006/relationships/customXml" Target="../ink/ink1946.xml"/><Relationship Id="rId139" Type="http://schemas.openxmlformats.org/officeDocument/2006/relationships/customXml" Target="../ink/ink1994.xml"/><Relationship Id="rId346" Type="http://schemas.openxmlformats.org/officeDocument/2006/relationships/customXml" Target="../ink/ink2098.xml"/><Relationship Id="rId553" Type="http://schemas.openxmlformats.org/officeDocument/2006/relationships/image" Target="../media/image2186.png"/><Relationship Id="rId192" Type="http://schemas.openxmlformats.org/officeDocument/2006/relationships/image" Target="../media/image2008.png"/><Relationship Id="rId206" Type="http://schemas.openxmlformats.org/officeDocument/2006/relationships/customXml" Target="../ink/ink2028.xml"/><Relationship Id="rId413" Type="http://schemas.openxmlformats.org/officeDocument/2006/relationships/customXml" Target="../ink/ink2132.xml"/><Relationship Id="rId497" Type="http://schemas.openxmlformats.org/officeDocument/2006/relationships/customXml" Target="../ink/ink2175.xml"/><Relationship Id="rId620" Type="http://schemas.openxmlformats.org/officeDocument/2006/relationships/image" Target="../media/image2219.png"/><Relationship Id="rId357" Type="http://schemas.openxmlformats.org/officeDocument/2006/relationships/image" Target="../media/image2090.png"/><Relationship Id="rId54" Type="http://schemas.openxmlformats.org/officeDocument/2006/relationships/image" Target="../media/image1940.png"/><Relationship Id="rId217" Type="http://schemas.openxmlformats.org/officeDocument/2006/relationships/image" Target="../media/image2020.png"/><Relationship Id="rId564" Type="http://schemas.openxmlformats.org/officeDocument/2006/relationships/customXml" Target="../ink/ink2209.xml"/><Relationship Id="rId424" Type="http://schemas.openxmlformats.org/officeDocument/2006/relationships/customXml" Target="../ink/ink2138.xml"/><Relationship Id="rId631" Type="http://schemas.openxmlformats.org/officeDocument/2006/relationships/customXml" Target="../ink/ink2243.xml"/><Relationship Id="rId270" Type="http://schemas.openxmlformats.org/officeDocument/2006/relationships/customXml" Target="../ink/ink2060.xml"/><Relationship Id="rId65" Type="http://schemas.openxmlformats.org/officeDocument/2006/relationships/customXml" Target="../ink/ink1957.xml"/><Relationship Id="rId130" Type="http://schemas.openxmlformats.org/officeDocument/2006/relationships/image" Target="../media/image1977.png"/><Relationship Id="rId368" Type="http://schemas.openxmlformats.org/officeDocument/2006/relationships/image" Target="../media/image2095.png"/><Relationship Id="rId575" Type="http://schemas.openxmlformats.org/officeDocument/2006/relationships/image" Target="../media/image2197.png"/><Relationship Id="rId228" Type="http://schemas.openxmlformats.org/officeDocument/2006/relationships/customXml" Target="../ink/ink2039.xml"/><Relationship Id="rId435" Type="http://schemas.openxmlformats.org/officeDocument/2006/relationships/image" Target="../media/image2128.png"/><Relationship Id="rId642" Type="http://schemas.openxmlformats.org/officeDocument/2006/relationships/image" Target="../media/image2230.png"/><Relationship Id="rId281" Type="http://schemas.openxmlformats.org/officeDocument/2006/relationships/image" Target="../media/image2052.png"/><Relationship Id="rId502" Type="http://schemas.openxmlformats.org/officeDocument/2006/relationships/image" Target="../media/image2161.png"/><Relationship Id="rId76" Type="http://schemas.openxmlformats.org/officeDocument/2006/relationships/image" Target="../media/image1951.png"/><Relationship Id="rId141" Type="http://schemas.openxmlformats.org/officeDocument/2006/relationships/customXml" Target="../ink/ink1995.xml"/><Relationship Id="rId379" Type="http://schemas.openxmlformats.org/officeDocument/2006/relationships/customXml" Target="../ink/ink2115.xml"/><Relationship Id="rId586" Type="http://schemas.openxmlformats.org/officeDocument/2006/relationships/customXml" Target="../ink/ink2220.xml"/><Relationship Id="rId7" Type="http://schemas.openxmlformats.org/officeDocument/2006/relationships/customXml" Target="../ink/ink1928.xml"/><Relationship Id="rId239" Type="http://schemas.openxmlformats.org/officeDocument/2006/relationships/image" Target="../media/image2031.png"/><Relationship Id="rId446" Type="http://schemas.openxmlformats.org/officeDocument/2006/relationships/customXml" Target="../ink/ink2149.xml"/><Relationship Id="rId653" Type="http://schemas.openxmlformats.org/officeDocument/2006/relationships/customXml" Target="../ink/ink2254.xml"/><Relationship Id="rId292" Type="http://schemas.openxmlformats.org/officeDocument/2006/relationships/customXml" Target="../ink/ink2071.xml"/><Relationship Id="rId306" Type="http://schemas.openxmlformats.org/officeDocument/2006/relationships/customXml" Target="../ink/ink2078.xml"/><Relationship Id="rId87" Type="http://schemas.openxmlformats.org/officeDocument/2006/relationships/customXml" Target="../ink/ink1968.xml"/><Relationship Id="rId513" Type="http://schemas.openxmlformats.org/officeDocument/2006/relationships/customXml" Target="../ink/ink2183.xml"/><Relationship Id="rId597" Type="http://schemas.openxmlformats.org/officeDocument/2006/relationships/image" Target="../media/image2208.png"/><Relationship Id="rId152" Type="http://schemas.openxmlformats.org/officeDocument/2006/relationships/image" Target="../media/image1988.png"/><Relationship Id="rId457" Type="http://schemas.openxmlformats.org/officeDocument/2006/relationships/image" Target="../media/image2139.png"/><Relationship Id="rId664" Type="http://schemas.openxmlformats.org/officeDocument/2006/relationships/image" Target="../media/image2241.png"/><Relationship Id="rId14" Type="http://schemas.openxmlformats.org/officeDocument/2006/relationships/image" Target="../media/image1920.png"/><Relationship Id="rId317" Type="http://schemas.openxmlformats.org/officeDocument/2006/relationships/image" Target="../media/image2070.png"/><Relationship Id="rId524" Type="http://schemas.openxmlformats.org/officeDocument/2006/relationships/image" Target="../media/image2172.png"/><Relationship Id="rId98" Type="http://schemas.openxmlformats.org/officeDocument/2006/relationships/image" Target="../media/image1961.png"/><Relationship Id="rId163" Type="http://schemas.openxmlformats.org/officeDocument/2006/relationships/customXml" Target="../ink/ink2006.xml"/><Relationship Id="rId370" Type="http://schemas.openxmlformats.org/officeDocument/2006/relationships/image" Target="../media/image2096.png"/><Relationship Id="rId230" Type="http://schemas.openxmlformats.org/officeDocument/2006/relationships/customXml" Target="../ink/ink2040.xml"/><Relationship Id="rId468" Type="http://schemas.openxmlformats.org/officeDocument/2006/relationships/customXml" Target="../ink/ink2160.xml"/><Relationship Id="rId675" Type="http://schemas.openxmlformats.org/officeDocument/2006/relationships/image" Target="../media/image2246.png"/><Relationship Id="rId25" Type="http://schemas.openxmlformats.org/officeDocument/2006/relationships/customXml" Target="../ink/ink1937.xml"/><Relationship Id="rId328" Type="http://schemas.openxmlformats.org/officeDocument/2006/relationships/customXml" Target="../ink/ink2089.xml"/><Relationship Id="rId535" Type="http://schemas.openxmlformats.org/officeDocument/2006/relationships/image" Target="../media/image2177.png"/><Relationship Id="rId174" Type="http://schemas.openxmlformats.org/officeDocument/2006/relationships/image" Target="../media/image1999.png"/><Relationship Id="rId381" Type="http://schemas.openxmlformats.org/officeDocument/2006/relationships/customXml" Target="../ink/ink2116.xml"/><Relationship Id="rId602" Type="http://schemas.openxmlformats.org/officeDocument/2006/relationships/image" Target="../media/image2210.png"/><Relationship Id="rId241" Type="http://schemas.openxmlformats.org/officeDocument/2006/relationships/image" Target="../media/image2032.png"/><Relationship Id="rId479" Type="http://schemas.openxmlformats.org/officeDocument/2006/relationships/customXml" Target="../ink/ink2166.xml"/><Relationship Id="rId36" Type="http://schemas.openxmlformats.org/officeDocument/2006/relationships/image" Target="../media/image1931.png"/><Relationship Id="rId339" Type="http://schemas.openxmlformats.org/officeDocument/2006/relationships/image" Target="../media/image2081.png"/><Relationship Id="rId546" Type="http://schemas.openxmlformats.org/officeDocument/2006/relationships/customXml" Target="../ink/ink2200.xml"/><Relationship Id="rId101" Type="http://schemas.openxmlformats.org/officeDocument/2006/relationships/customXml" Target="../ink/ink1975.xml"/><Relationship Id="rId185" Type="http://schemas.openxmlformats.org/officeDocument/2006/relationships/customXml" Target="../ink/ink2017.xml"/><Relationship Id="rId406" Type="http://schemas.openxmlformats.org/officeDocument/2006/relationships/image" Target="../media/image2114.png"/><Relationship Id="rId392" Type="http://schemas.openxmlformats.org/officeDocument/2006/relationships/image" Target="../media/image2107.png"/><Relationship Id="rId613" Type="http://schemas.openxmlformats.org/officeDocument/2006/relationships/customXml" Target="../ink/ink2234.xml"/><Relationship Id="rId252" Type="http://schemas.openxmlformats.org/officeDocument/2006/relationships/customXml" Target="../ink/ink2051.xml"/><Relationship Id="rId47" Type="http://schemas.openxmlformats.org/officeDocument/2006/relationships/customXml" Target="../ink/ink1948.xml"/><Relationship Id="rId112" Type="http://schemas.openxmlformats.org/officeDocument/2006/relationships/image" Target="../media/image1968.png"/><Relationship Id="rId557" Type="http://schemas.openxmlformats.org/officeDocument/2006/relationships/image" Target="../media/image2188.png"/><Relationship Id="rId196" Type="http://schemas.openxmlformats.org/officeDocument/2006/relationships/image" Target="../media/image2010.png"/><Relationship Id="rId417" Type="http://schemas.openxmlformats.org/officeDocument/2006/relationships/image" Target="../media/image2119.png"/><Relationship Id="rId624" Type="http://schemas.openxmlformats.org/officeDocument/2006/relationships/image" Target="../media/image2221.png"/><Relationship Id="rId263" Type="http://schemas.openxmlformats.org/officeDocument/2006/relationships/image" Target="../media/image2043.png"/><Relationship Id="rId470" Type="http://schemas.openxmlformats.org/officeDocument/2006/relationships/customXml" Target="../ink/ink2161.xml"/><Relationship Id="rId58" Type="http://schemas.openxmlformats.org/officeDocument/2006/relationships/image" Target="../media/image1942.png"/><Relationship Id="rId123" Type="http://schemas.openxmlformats.org/officeDocument/2006/relationships/customXml" Target="../ink/ink1986.xml"/><Relationship Id="rId330" Type="http://schemas.openxmlformats.org/officeDocument/2006/relationships/customXml" Target="../ink/ink2090.xml"/><Relationship Id="rId568" Type="http://schemas.openxmlformats.org/officeDocument/2006/relationships/customXml" Target="../ink/ink2211.xml"/><Relationship Id="rId428" Type="http://schemas.openxmlformats.org/officeDocument/2006/relationships/customXml" Target="../ink/ink2140.xml"/><Relationship Id="rId635" Type="http://schemas.openxmlformats.org/officeDocument/2006/relationships/customXml" Target="../ink/ink2245.xml"/><Relationship Id="rId274" Type="http://schemas.openxmlformats.org/officeDocument/2006/relationships/customXml" Target="../ink/ink2062.xml"/><Relationship Id="rId481" Type="http://schemas.openxmlformats.org/officeDocument/2006/relationships/customXml" Target="../ink/ink2167.xml"/><Relationship Id="rId69" Type="http://schemas.openxmlformats.org/officeDocument/2006/relationships/customXml" Target="../ink/ink1959.xml"/><Relationship Id="rId134" Type="http://schemas.openxmlformats.org/officeDocument/2006/relationships/image" Target="../media/image1979.png"/><Relationship Id="rId579" Type="http://schemas.openxmlformats.org/officeDocument/2006/relationships/image" Target="../media/image2199.png"/><Relationship Id="rId341" Type="http://schemas.openxmlformats.org/officeDocument/2006/relationships/image" Target="../media/image2082.png"/><Relationship Id="rId439" Type="http://schemas.openxmlformats.org/officeDocument/2006/relationships/image" Target="../media/image2130.png"/><Relationship Id="rId646" Type="http://schemas.openxmlformats.org/officeDocument/2006/relationships/image" Target="../media/image2232.png"/><Relationship Id="rId201" Type="http://schemas.openxmlformats.org/officeDocument/2006/relationships/image" Target="../media/image2012.png"/><Relationship Id="rId285" Type="http://schemas.openxmlformats.org/officeDocument/2006/relationships/image" Target="../media/image2054.png"/><Relationship Id="rId506" Type="http://schemas.openxmlformats.org/officeDocument/2006/relationships/image" Target="../media/image2163.png"/><Relationship Id="rId492" Type="http://schemas.openxmlformats.org/officeDocument/2006/relationships/image" Target="../media/image2156.png"/><Relationship Id="rId91" Type="http://schemas.openxmlformats.org/officeDocument/2006/relationships/customXml" Target="../ink/ink1970.xml"/><Relationship Id="rId145" Type="http://schemas.openxmlformats.org/officeDocument/2006/relationships/customXml" Target="../ink/ink1997.xml"/><Relationship Id="rId187" Type="http://schemas.openxmlformats.org/officeDocument/2006/relationships/customXml" Target="../ink/ink2018.xml"/><Relationship Id="rId352" Type="http://schemas.openxmlformats.org/officeDocument/2006/relationships/customXml" Target="../ink/ink2101.xml"/><Relationship Id="rId394" Type="http://schemas.openxmlformats.org/officeDocument/2006/relationships/image" Target="../media/image2108.png"/><Relationship Id="rId408" Type="http://schemas.openxmlformats.org/officeDocument/2006/relationships/image" Target="../media/image2115.png"/><Relationship Id="rId615" Type="http://schemas.openxmlformats.org/officeDocument/2006/relationships/customXml" Target="../ink/ink2235.xml"/><Relationship Id="rId212" Type="http://schemas.openxmlformats.org/officeDocument/2006/relationships/customXml" Target="../ink/ink2031.xml"/><Relationship Id="rId254" Type="http://schemas.openxmlformats.org/officeDocument/2006/relationships/customXml" Target="../ink/ink2052.xml"/><Relationship Id="rId657" Type="http://schemas.openxmlformats.org/officeDocument/2006/relationships/customXml" Target="../ink/ink2256.xml"/><Relationship Id="rId49" Type="http://schemas.openxmlformats.org/officeDocument/2006/relationships/customXml" Target="../ink/ink1949.xml"/><Relationship Id="rId114" Type="http://schemas.openxmlformats.org/officeDocument/2006/relationships/image" Target="../media/image1969.png"/><Relationship Id="rId296" Type="http://schemas.openxmlformats.org/officeDocument/2006/relationships/customXml" Target="../ink/ink2073.xml"/><Relationship Id="rId461" Type="http://schemas.openxmlformats.org/officeDocument/2006/relationships/image" Target="../media/image2141.png"/><Relationship Id="rId517" Type="http://schemas.openxmlformats.org/officeDocument/2006/relationships/customXml" Target="../ink/ink2185.xml"/><Relationship Id="rId559" Type="http://schemas.openxmlformats.org/officeDocument/2006/relationships/image" Target="../media/image2189.png"/><Relationship Id="rId60" Type="http://schemas.openxmlformats.org/officeDocument/2006/relationships/image" Target="../media/image1943.png"/><Relationship Id="rId156" Type="http://schemas.openxmlformats.org/officeDocument/2006/relationships/image" Target="../media/image1990.png"/><Relationship Id="rId198" Type="http://schemas.openxmlformats.org/officeDocument/2006/relationships/image" Target="../media/image2011.png"/><Relationship Id="rId321" Type="http://schemas.openxmlformats.org/officeDocument/2006/relationships/image" Target="../media/image2072.png"/><Relationship Id="rId363" Type="http://schemas.openxmlformats.org/officeDocument/2006/relationships/image" Target="../media/image2093.png"/><Relationship Id="rId419" Type="http://schemas.openxmlformats.org/officeDocument/2006/relationships/image" Target="../media/image2120.png"/><Relationship Id="rId570" Type="http://schemas.openxmlformats.org/officeDocument/2006/relationships/customXml" Target="../ink/ink2212.xml"/><Relationship Id="rId626" Type="http://schemas.openxmlformats.org/officeDocument/2006/relationships/image" Target="../media/image2222.png"/><Relationship Id="rId223" Type="http://schemas.openxmlformats.org/officeDocument/2006/relationships/image" Target="../media/image2023.png"/><Relationship Id="rId430" Type="http://schemas.openxmlformats.org/officeDocument/2006/relationships/customXml" Target="../ink/ink2141.xml"/><Relationship Id="rId668" Type="http://schemas.openxmlformats.org/officeDocument/2006/relationships/customXml" Target="../ink/ink2262.xml"/><Relationship Id="rId18" Type="http://schemas.openxmlformats.org/officeDocument/2006/relationships/image" Target="../media/image1922.png"/><Relationship Id="rId265" Type="http://schemas.openxmlformats.org/officeDocument/2006/relationships/image" Target="../media/image2044.png"/><Relationship Id="rId472" Type="http://schemas.openxmlformats.org/officeDocument/2006/relationships/customXml" Target="../ink/ink2162.xml"/><Relationship Id="rId528" Type="http://schemas.openxmlformats.org/officeDocument/2006/relationships/customXml" Target="../ink/ink2191.xml"/><Relationship Id="rId125" Type="http://schemas.openxmlformats.org/officeDocument/2006/relationships/customXml" Target="../ink/ink1987.xml"/><Relationship Id="rId167" Type="http://schemas.openxmlformats.org/officeDocument/2006/relationships/customXml" Target="../ink/ink2008.xml"/><Relationship Id="rId332" Type="http://schemas.openxmlformats.org/officeDocument/2006/relationships/customXml" Target="../ink/ink2091.xml"/><Relationship Id="rId374" Type="http://schemas.openxmlformats.org/officeDocument/2006/relationships/image" Target="../media/image2098.png"/><Relationship Id="rId581" Type="http://schemas.openxmlformats.org/officeDocument/2006/relationships/image" Target="../media/image2200.png"/><Relationship Id="rId71" Type="http://schemas.openxmlformats.org/officeDocument/2006/relationships/customXml" Target="../ink/ink1960.xml"/><Relationship Id="rId234" Type="http://schemas.openxmlformats.org/officeDocument/2006/relationships/customXml" Target="../ink/ink2042.xml"/><Relationship Id="rId637" Type="http://schemas.openxmlformats.org/officeDocument/2006/relationships/customXml" Target="../ink/ink2246.xml"/><Relationship Id="rId679" Type="http://schemas.openxmlformats.org/officeDocument/2006/relationships/image" Target="../media/image2248.png"/><Relationship Id="rId2" Type="http://schemas.openxmlformats.org/officeDocument/2006/relationships/notesSlide" Target="../notesSlides/notesSlide11.xml"/><Relationship Id="rId29" Type="http://schemas.openxmlformats.org/officeDocument/2006/relationships/customXml" Target="../ink/ink1939.xml"/><Relationship Id="rId276" Type="http://schemas.openxmlformats.org/officeDocument/2006/relationships/customXml" Target="../ink/ink2063.xml"/><Relationship Id="rId441" Type="http://schemas.openxmlformats.org/officeDocument/2006/relationships/image" Target="../media/image2131.png"/><Relationship Id="rId483" Type="http://schemas.openxmlformats.org/officeDocument/2006/relationships/customXml" Target="../ink/ink2168.xml"/><Relationship Id="rId539" Type="http://schemas.openxmlformats.org/officeDocument/2006/relationships/image" Target="../media/image2179.png"/><Relationship Id="rId40" Type="http://schemas.openxmlformats.org/officeDocument/2006/relationships/image" Target="../media/image1933.png"/><Relationship Id="rId136" Type="http://schemas.openxmlformats.org/officeDocument/2006/relationships/image" Target="../media/image1980.png"/><Relationship Id="rId178" Type="http://schemas.openxmlformats.org/officeDocument/2006/relationships/image" Target="../media/image2001.png"/><Relationship Id="rId301" Type="http://schemas.openxmlformats.org/officeDocument/2006/relationships/image" Target="../media/image2062.png"/><Relationship Id="rId343" Type="http://schemas.openxmlformats.org/officeDocument/2006/relationships/image" Target="../media/image2083.png"/><Relationship Id="rId550" Type="http://schemas.openxmlformats.org/officeDocument/2006/relationships/customXml" Target="../ink/ink2202.xml"/><Relationship Id="rId82" Type="http://schemas.openxmlformats.org/officeDocument/2006/relationships/image" Target="../media/image1953.png"/><Relationship Id="rId203" Type="http://schemas.openxmlformats.org/officeDocument/2006/relationships/image" Target="../media/image2013.png"/><Relationship Id="rId385" Type="http://schemas.openxmlformats.org/officeDocument/2006/relationships/customXml" Target="../ink/ink2118.xml"/><Relationship Id="rId592" Type="http://schemas.openxmlformats.org/officeDocument/2006/relationships/customXml" Target="../ink/ink2223.xml"/><Relationship Id="rId606" Type="http://schemas.openxmlformats.org/officeDocument/2006/relationships/image" Target="../media/image2212.png"/><Relationship Id="rId648" Type="http://schemas.openxmlformats.org/officeDocument/2006/relationships/image" Target="../media/image2233.png"/><Relationship Id="rId245" Type="http://schemas.openxmlformats.org/officeDocument/2006/relationships/image" Target="../media/image2034.png"/><Relationship Id="rId287" Type="http://schemas.openxmlformats.org/officeDocument/2006/relationships/image" Target="../media/image2055.png"/><Relationship Id="rId410" Type="http://schemas.openxmlformats.org/officeDocument/2006/relationships/image" Target="../media/image2116.png"/><Relationship Id="rId452" Type="http://schemas.openxmlformats.org/officeDocument/2006/relationships/customXml" Target="../ink/ink2152.xml"/><Relationship Id="rId494" Type="http://schemas.openxmlformats.org/officeDocument/2006/relationships/image" Target="../media/image2157.png"/><Relationship Id="rId508" Type="http://schemas.openxmlformats.org/officeDocument/2006/relationships/image" Target="../media/image2164.png"/><Relationship Id="rId105" Type="http://schemas.openxmlformats.org/officeDocument/2006/relationships/customXml" Target="../ink/ink1977.xml"/><Relationship Id="rId147" Type="http://schemas.openxmlformats.org/officeDocument/2006/relationships/customXml" Target="../ink/ink1998.xml"/><Relationship Id="rId312" Type="http://schemas.openxmlformats.org/officeDocument/2006/relationships/customXml" Target="../ink/ink2081.xml"/><Relationship Id="rId354" Type="http://schemas.openxmlformats.org/officeDocument/2006/relationships/customXml" Target="../ink/ink2102.xml"/><Relationship Id="rId51" Type="http://schemas.openxmlformats.org/officeDocument/2006/relationships/customXml" Target="../ink/ink1950.xml"/><Relationship Id="rId93" Type="http://schemas.openxmlformats.org/officeDocument/2006/relationships/customXml" Target="../ink/ink1971.xml"/><Relationship Id="rId189" Type="http://schemas.openxmlformats.org/officeDocument/2006/relationships/customXml" Target="../ink/ink2019.xml"/><Relationship Id="rId396" Type="http://schemas.openxmlformats.org/officeDocument/2006/relationships/image" Target="../media/image2109.png"/><Relationship Id="rId561" Type="http://schemas.openxmlformats.org/officeDocument/2006/relationships/image" Target="../media/image2190.png"/><Relationship Id="rId617" Type="http://schemas.openxmlformats.org/officeDocument/2006/relationships/customXml" Target="../ink/ink2236.xml"/><Relationship Id="rId659" Type="http://schemas.openxmlformats.org/officeDocument/2006/relationships/customXml" Target="../ink/ink2257.xml"/><Relationship Id="rId214" Type="http://schemas.openxmlformats.org/officeDocument/2006/relationships/customXml" Target="../ink/ink2032.xml"/><Relationship Id="rId256" Type="http://schemas.openxmlformats.org/officeDocument/2006/relationships/customXml" Target="../ink/ink2053.xml"/><Relationship Id="rId298" Type="http://schemas.openxmlformats.org/officeDocument/2006/relationships/customXml" Target="../ink/ink2074.xml"/><Relationship Id="rId421" Type="http://schemas.openxmlformats.org/officeDocument/2006/relationships/image" Target="../media/image2121.png"/><Relationship Id="rId463" Type="http://schemas.openxmlformats.org/officeDocument/2006/relationships/image" Target="../media/image2142.png"/><Relationship Id="rId519" Type="http://schemas.openxmlformats.org/officeDocument/2006/relationships/customXml" Target="../ink/ink2186.xml"/><Relationship Id="rId670" Type="http://schemas.openxmlformats.org/officeDocument/2006/relationships/customXml" Target="../ink/ink2263.xml"/><Relationship Id="rId116" Type="http://schemas.openxmlformats.org/officeDocument/2006/relationships/image" Target="../media/image1970.png"/><Relationship Id="rId158" Type="http://schemas.openxmlformats.org/officeDocument/2006/relationships/image" Target="../media/image1991.png"/><Relationship Id="rId323" Type="http://schemas.openxmlformats.org/officeDocument/2006/relationships/image" Target="../media/image2073.png"/><Relationship Id="rId530" Type="http://schemas.openxmlformats.org/officeDocument/2006/relationships/customXml" Target="../ink/ink2192.xml"/><Relationship Id="rId20" Type="http://schemas.openxmlformats.org/officeDocument/2006/relationships/image" Target="../media/image1923.png"/><Relationship Id="rId62" Type="http://schemas.openxmlformats.org/officeDocument/2006/relationships/image" Target="../media/image1944.png"/><Relationship Id="rId365" Type="http://schemas.openxmlformats.org/officeDocument/2006/relationships/image" Target="../media/image2094.png"/><Relationship Id="rId572" Type="http://schemas.openxmlformats.org/officeDocument/2006/relationships/customXml" Target="../ink/ink2213.xml"/><Relationship Id="rId628" Type="http://schemas.openxmlformats.org/officeDocument/2006/relationships/image" Target="../media/image2223.png"/><Relationship Id="rId225" Type="http://schemas.openxmlformats.org/officeDocument/2006/relationships/image" Target="../media/image2024.png"/><Relationship Id="rId267" Type="http://schemas.openxmlformats.org/officeDocument/2006/relationships/image" Target="../media/image2045.png"/><Relationship Id="rId432" Type="http://schemas.openxmlformats.org/officeDocument/2006/relationships/customXml" Target="../ink/ink2142.xml"/><Relationship Id="rId474" Type="http://schemas.openxmlformats.org/officeDocument/2006/relationships/customXml" Target="../ink/ink2163.xml"/><Relationship Id="rId127" Type="http://schemas.openxmlformats.org/officeDocument/2006/relationships/customXml" Target="../ink/ink1988.xml"/><Relationship Id="rId681" Type="http://schemas.openxmlformats.org/officeDocument/2006/relationships/image" Target="../media/image2249.png"/><Relationship Id="rId31" Type="http://schemas.openxmlformats.org/officeDocument/2006/relationships/customXml" Target="../ink/ink1940.xml"/><Relationship Id="rId73" Type="http://schemas.openxmlformats.org/officeDocument/2006/relationships/customXml" Target="../ink/ink1961.xml"/><Relationship Id="rId169" Type="http://schemas.openxmlformats.org/officeDocument/2006/relationships/customXml" Target="../ink/ink2009.xml"/><Relationship Id="rId334" Type="http://schemas.openxmlformats.org/officeDocument/2006/relationships/customXml" Target="../ink/ink2092.xml"/><Relationship Id="rId376" Type="http://schemas.openxmlformats.org/officeDocument/2006/relationships/image" Target="../media/image2099.png"/><Relationship Id="rId541" Type="http://schemas.openxmlformats.org/officeDocument/2006/relationships/image" Target="../media/image2180.png"/><Relationship Id="rId583" Type="http://schemas.openxmlformats.org/officeDocument/2006/relationships/image" Target="../media/image2201.png"/><Relationship Id="rId639" Type="http://schemas.openxmlformats.org/officeDocument/2006/relationships/customXml" Target="../ink/ink2247.xml"/><Relationship Id="rId4" Type="http://schemas.openxmlformats.org/officeDocument/2006/relationships/image" Target="../media/image1915.png"/><Relationship Id="rId180" Type="http://schemas.openxmlformats.org/officeDocument/2006/relationships/image" Target="../media/image2002.png"/><Relationship Id="rId236" Type="http://schemas.openxmlformats.org/officeDocument/2006/relationships/customXml" Target="../ink/ink2043.xml"/><Relationship Id="rId278" Type="http://schemas.openxmlformats.org/officeDocument/2006/relationships/customXml" Target="../ink/ink2064.xml"/><Relationship Id="rId401" Type="http://schemas.openxmlformats.org/officeDocument/2006/relationships/customXml" Target="../ink/ink2126.xml"/><Relationship Id="rId443" Type="http://schemas.openxmlformats.org/officeDocument/2006/relationships/image" Target="../media/image2132.png"/><Relationship Id="rId650" Type="http://schemas.openxmlformats.org/officeDocument/2006/relationships/image" Target="../media/image2234.png"/><Relationship Id="rId303" Type="http://schemas.openxmlformats.org/officeDocument/2006/relationships/image" Target="../media/image2063.png"/><Relationship Id="rId485" Type="http://schemas.openxmlformats.org/officeDocument/2006/relationships/customXml" Target="../ink/ink2169.xml"/><Relationship Id="rId42" Type="http://schemas.openxmlformats.org/officeDocument/2006/relationships/image" Target="../media/image1934.png"/><Relationship Id="rId84" Type="http://schemas.openxmlformats.org/officeDocument/2006/relationships/image" Target="../media/image1954.png"/><Relationship Id="rId138" Type="http://schemas.openxmlformats.org/officeDocument/2006/relationships/image" Target="../media/image1981.png"/><Relationship Id="rId345" Type="http://schemas.openxmlformats.org/officeDocument/2006/relationships/image" Target="../media/image2084.png"/><Relationship Id="rId387" Type="http://schemas.openxmlformats.org/officeDocument/2006/relationships/customXml" Target="../ink/ink2119.xml"/><Relationship Id="rId510" Type="http://schemas.openxmlformats.org/officeDocument/2006/relationships/image" Target="../media/image2165.png"/><Relationship Id="rId552" Type="http://schemas.openxmlformats.org/officeDocument/2006/relationships/customXml" Target="../ink/ink2203.xml"/><Relationship Id="rId594" Type="http://schemas.openxmlformats.org/officeDocument/2006/relationships/customXml" Target="../ink/ink2224.xml"/><Relationship Id="rId608" Type="http://schemas.openxmlformats.org/officeDocument/2006/relationships/image" Target="../media/image2213.png"/><Relationship Id="rId191" Type="http://schemas.openxmlformats.org/officeDocument/2006/relationships/customXml" Target="../ink/ink2020.xml"/><Relationship Id="rId205" Type="http://schemas.openxmlformats.org/officeDocument/2006/relationships/image" Target="../media/image2014.png"/><Relationship Id="rId247" Type="http://schemas.openxmlformats.org/officeDocument/2006/relationships/image" Target="../media/image2035.png"/><Relationship Id="rId412" Type="http://schemas.openxmlformats.org/officeDocument/2006/relationships/image" Target="../media/image2117.png"/><Relationship Id="rId107" Type="http://schemas.openxmlformats.org/officeDocument/2006/relationships/customXml" Target="../ink/ink1978.xml"/><Relationship Id="rId289" Type="http://schemas.openxmlformats.org/officeDocument/2006/relationships/image" Target="../media/image2056.png"/><Relationship Id="rId454" Type="http://schemas.openxmlformats.org/officeDocument/2006/relationships/customXml" Target="../ink/ink2153.xml"/><Relationship Id="rId496" Type="http://schemas.openxmlformats.org/officeDocument/2006/relationships/image" Target="../media/image2158.png"/><Relationship Id="rId661" Type="http://schemas.openxmlformats.org/officeDocument/2006/relationships/customXml" Target="../ink/ink2258.xml"/><Relationship Id="rId11" Type="http://schemas.openxmlformats.org/officeDocument/2006/relationships/customXml" Target="../ink/ink1930.xml"/><Relationship Id="rId53" Type="http://schemas.openxmlformats.org/officeDocument/2006/relationships/customXml" Target="../ink/ink1951.xml"/><Relationship Id="rId149" Type="http://schemas.openxmlformats.org/officeDocument/2006/relationships/customXml" Target="../ink/ink1999.xml"/><Relationship Id="rId314" Type="http://schemas.openxmlformats.org/officeDocument/2006/relationships/customXml" Target="../ink/ink2082.xml"/><Relationship Id="rId356" Type="http://schemas.openxmlformats.org/officeDocument/2006/relationships/customXml" Target="../ink/ink2103.xml"/><Relationship Id="rId398" Type="http://schemas.openxmlformats.org/officeDocument/2006/relationships/image" Target="../media/image2110.png"/><Relationship Id="rId521" Type="http://schemas.openxmlformats.org/officeDocument/2006/relationships/customXml" Target="../ink/ink2187.xml"/><Relationship Id="rId563" Type="http://schemas.openxmlformats.org/officeDocument/2006/relationships/image" Target="../media/image2191.png"/><Relationship Id="rId619" Type="http://schemas.openxmlformats.org/officeDocument/2006/relationships/customXml" Target="../ink/ink2237.xml"/><Relationship Id="rId95" Type="http://schemas.openxmlformats.org/officeDocument/2006/relationships/customXml" Target="../ink/ink1972.xml"/><Relationship Id="rId160" Type="http://schemas.openxmlformats.org/officeDocument/2006/relationships/image" Target="../media/image1992.png"/><Relationship Id="rId216" Type="http://schemas.openxmlformats.org/officeDocument/2006/relationships/customXml" Target="../ink/ink2033.xml"/><Relationship Id="rId423" Type="http://schemas.openxmlformats.org/officeDocument/2006/relationships/image" Target="../media/image2122.png"/><Relationship Id="rId258" Type="http://schemas.openxmlformats.org/officeDocument/2006/relationships/customXml" Target="../ink/ink2054.xml"/><Relationship Id="rId465" Type="http://schemas.openxmlformats.org/officeDocument/2006/relationships/image" Target="../media/image2143.png"/><Relationship Id="rId630" Type="http://schemas.openxmlformats.org/officeDocument/2006/relationships/image" Target="../media/image2224.png"/><Relationship Id="rId672" Type="http://schemas.openxmlformats.org/officeDocument/2006/relationships/customXml" Target="../ink/ink2264.xml"/><Relationship Id="rId22" Type="http://schemas.openxmlformats.org/officeDocument/2006/relationships/image" Target="../media/image1924.png"/><Relationship Id="rId64" Type="http://schemas.openxmlformats.org/officeDocument/2006/relationships/image" Target="../media/image1945.png"/><Relationship Id="rId118" Type="http://schemas.openxmlformats.org/officeDocument/2006/relationships/image" Target="../media/image1971.png"/><Relationship Id="rId325" Type="http://schemas.openxmlformats.org/officeDocument/2006/relationships/image" Target="../media/image2074.png"/><Relationship Id="rId367" Type="http://schemas.openxmlformats.org/officeDocument/2006/relationships/customXml" Target="../ink/ink2109.xml"/><Relationship Id="rId532" Type="http://schemas.openxmlformats.org/officeDocument/2006/relationships/customXml" Target="../ink/ink2193.xml"/><Relationship Id="rId574" Type="http://schemas.openxmlformats.org/officeDocument/2006/relationships/customXml" Target="../ink/ink2214.xml"/><Relationship Id="rId171" Type="http://schemas.openxmlformats.org/officeDocument/2006/relationships/customXml" Target="../ink/ink2010.xml"/><Relationship Id="rId227" Type="http://schemas.openxmlformats.org/officeDocument/2006/relationships/image" Target="../media/image2025.png"/><Relationship Id="rId269" Type="http://schemas.openxmlformats.org/officeDocument/2006/relationships/image" Target="../media/image2046.png"/><Relationship Id="rId434" Type="http://schemas.openxmlformats.org/officeDocument/2006/relationships/customXml" Target="../ink/ink2143.xml"/><Relationship Id="rId476" Type="http://schemas.openxmlformats.org/officeDocument/2006/relationships/customXml" Target="../ink/ink2164.xml"/><Relationship Id="rId641" Type="http://schemas.openxmlformats.org/officeDocument/2006/relationships/customXml" Target="../ink/ink2248.xml"/><Relationship Id="rId33" Type="http://schemas.openxmlformats.org/officeDocument/2006/relationships/customXml" Target="../ink/ink1941.xml"/><Relationship Id="rId129" Type="http://schemas.openxmlformats.org/officeDocument/2006/relationships/customXml" Target="../ink/ink1989.xml"/><Relationship Id="rId280" Type="http://schemas.openxmlformats.org/officeDocument/2006/relationships/customXml" Target="../ink/ink2065.xml"/><Relationship Id="rId336" Type="http://schemas.openxmlformats.org/officeDocument/2006/relationships/customXml" Target="../ink/ink2093.xml"/><Relationship Id="rId501" Type="http://schemas.openxmlformats.org/officeDocument/2006/relationships/customXml" Target="../ink/ink2177.xml"/><Relationship Id="rId543" Type="http://schemas.openxmlformats.org/officeDocument/2006/relationships/image" Target="../media/image2181.png"/><Relationship Id="rId75" Type="http://schemas.openxmlformats.org/officeDocument/2006/relationships/customXml" Target="../ink/ink1962.xml"/><Relationship Id="rId140" Type="http://schemas.openxmlformats.org/officeDocument/2006/relationships/image" Target="../media/image1982.png"/><Relationship Id="rId182" Type="http://schemas.openxmlformats.org/officeDocument/2006/relationships/image" Target="../media/image2003.png"/><Relationship Id="rId378" Type="http://schemas.openxmlformats.org/officeDocument/2006/relationships/image" Target="../media/image2100.png"/><Relationship Id="rId403" Type="http://schemas.openxmlformats.org/officeDocument/2006/relationships/customXml" Target="../ink/ink2127.xml"/><Relationship Id="rId585" Type="http://schemas.openxmlformats.org/officeDocument/2006/relationships/image" Target="../media/image2202.png"/><Relationship Id="rId6" Type="http://schemas.openxmlformats.org/officeDocument/2006/relationships/image" Target="../media/image1916.png"/><Relationship Id="rId238" Type="http://schemas.openxmlformats.org/officeDocument/2006/relationships/customXml" Target="../ink/ink2044.xml"/><Relationship Id="rId445" Type="http://schemas.openxmlformats.org/officeDocument/2006/relationships/image" Target="../media/image2133.png"/><Relationship Id="rId487" Type="http://schemas.openxmlformats.org/officeDocument/2006/relationships/customXml" Target="../ink/ink2170.xml"/><Relationship Id="rId610" Type="http://schemas.openxmlformats.org/officeDocument/2006/relationships/image" Target="../media/image2214.png"/><Relationship Id="rId652" Type="http://schemas.openxmlformats.org/officeDocument/2006/relationships/image" Target="../media/image2235.png"/><Relationship Id="rId291" Type="http://schemas.openxmlformats.org/officeDocument/2006/relationships/image" Target="../media/image2057.png"/><Relationship Id="rId305" Type="http://schemas.openxmlformats.org/officeDocument/2006/relationships/image" Target="../media/image2064.png"/><Relationship Id="rId347" Type="http://schemas.openxmlformats.org/officeDocument/2006/relationships/image" Target="../media/image2085.png"/><Relationship Id="rId512" Type="http://schemas.openxmlformats.org/officeDocument/2006/relationships/image" Target="../media/image2166.png"/><Relationship Id="rId44" Type="http://schemas.openxmlformats.org/officeDocument/2006/relationships/image" Target="../media/image1935.png"/><Relationship Id="rId86" Type="http://schemas.openxmlformats.org/officeDocument/2006/relationships/image" Target="../media/image1955.png"/><Relationship Id="rId151" Type="http://schemas.openxmlformats.org/officeDocument/2006/relationships/customXml" Target="../ink/ink2000.xml"/><Relationship Id="rId389" Type="http://schemas.openxmlformats.org/officeDocument/2006/relationships/customXml" Target="../ink/ink2120.xml"/><Relationship Id="rId554" Type="http://schemas.openxmlformats.org/officeDocument/2006/relationships/customXml" Target="../ink/ink2204.xml"/><Relationship Id="rId596" Type="http://schemas.openxmlformats.org/officeDocument/2006/relationships/customXml" Target="../ink/ink2225.xml"/><Relationship Id="rId193" Type="http://schemas.openxmlformats.org/officeDocument/2006/relationships/customXml" Target="../ink/ink2021.xml"/><Relationship Id="rId207" Type="http://schemas.openxmlformats.org/officeDocument/2006/relationships/image" Target="../media/image2015.png"/><Relationship Id="rId249" Type="http://schemas.openxmlformats.org/officeDocument/2006/relationships/image" Target="../media/image2036.png"/><Relationship Id="rId414" Type="http://schemas.openxmlformats.org/officeDocument/2006/relationships/image" Target="../media/image2118.png"/><Relationship Id="rId456" Type="http://schemas.openxmlformats.org/officeDocument/2006/relationships/customXml" Target="../ink/ink2154.xml"/><Relationship Id="rId498" Type="http://schemas.openxmlformats.org/officeDocument/2006/relationships/image" Target="../media/image2159.png"/><Relationship Id="rId621" Type="http://schemas.openxmlformats.org/officeDocument/2006/relationships/customXml" Target="../ink/ink2238.xml"/><Relationship Id="rId663" Type="http://schemas.openxmlformats.org/officeDocument/2006/relationships/customXml" Target="../ink/ink2259.xml"/><Relationship Id="rId13" Type="http://schemas.openxmlformats.org/officeDocument/2006/relationships/customXml" Target="../ink/ink1931.xml"/><Relationship Id="rId109" Type="http://schemas.openxmlformats.org/officeDocument/2006/relationships/customXml" Target="../ink/ink1979.xml"/><Relationship Id="rId260" Type="http://schemas.openxmlformats.org/officeDocument/2006/relationships/customXml" Target="../ink/ink2055.xml"/><Relationship Id="rId316" Type="http://schemas.openxmlformats.org/officeDocument/2006/relationships/customXml" Target="../ink/ink2083.xml"/><Relationship Id="rId523" Type="http://schemas.openxmlformats.org/officeDocument/2006/relationships/customXml" Target="../ink/ink2188.xml"/><Relationship Id="rId55" Type="http://schemas.openxmlformats.org/officeDocument/2006/relationships/customXml" Target="../ink/ink1952.xml"/><Relationship Id="rId97" Type="http://schemas.openxmlformats.org/officeDocument/2006/relationships/customXml" Target="../ink/ink1973.xml"/><Relationship Id="rId120" Type="http://schemas.openxmlformats.org/officeDocument/2006/relationships/image" Target="../media/image1972.png"/><Relationship Id="rId358" Type="http://schemas.openxmlformats.org/officeDocument/2006/relationships/customXml" Target="../ink/ink2104.xml"/><Relationship Id="rId565" Type="http://schemas.openxmlformats.org/officeDocument/2006/relationships/image" Target="../media/image2192.png"/><Relationship Id="rId162" Type="http://schemas.openxmlformats.org/officeDocument/2006/relationships/image" Target="../media/image1993.png"/><Relationship Id="rId218" Type="http://schemas.openxmlformats.org/officeDocument/2006/relationships/customXml" Target="../ink/ink2034.xml"/><Relationship Id="rId425" Type="http://schemas.openxmlformats.org/officeDocument/2006/relationships/image" Target="../media/image2123.png"/><Relationship Id="rId467" Type="http://schemas.openxmlformats.org/officeDocument/2006/relationships/image" Target="../media/image2144.png"/><Relationship Id="rId632" Type="http://schemas.openxmlformats.org/officeDocument/2006/relationships/image" Target="../media/image2225.png"/><Relationship Id="rId271" Type="http://schemas.openxmlformats.org/officeDocument/2006/relationships/image" Target="../media/image2047.png"/><Relationship Id="rId674" Type="http://schemas.openxmlformats.org/officeDocument/2006/relationships/customXml" Target="../ink/ink2265.xml"/><Relationship Id="rId24" Type="http://schemas.openxmlformats.org/officeDocument/2006/relationships/image" Target="../media/image1925.png"/><Relationship Id="rId66" Type="http://schemas.openxmlformats.org/officeDocument/2006/relationships/image" Target="../media/image1946.png"/><Relationship Id="rId131" Type="http://schemas.openxmlformats.org/officeDocument/2006/relationships/customXml" Target="../ink/ink1990.xml"/><Relationship Id="rId327" Type="http://schemas.openxmlformats.org/officeDocument/2006/relationships/image" Target="../media/image2075.png"/><Relationship Id="rId369" Type="http://schemas.openxmlformats.org/officeDocument/2006/relationships/customXml" Target="../ink/ink2110.xml"/><Relationship Id="rId534" Type="http://schemas.openxmlformats.org/officeDocument/2006/relationships/customXml" Target="../ink/ink2194.xml"/><Relationship Id="rId576" Type="http://schemas.openxmlformats.org/officeDocument/2006/relationships/customXml" Target="../ink/ink2215.xml"/><Relationship Id="rId173" Type="http://schemas.openxmlformats.org/officeDocument/2006/relationships/customXml" Target="../ink/ink2011.xml"/><Relationship Id="rId229" Type="http://schemas.openxmlformats.org/officeDocument/2006/relationships/image" Target="../media/image2026.png"/><Relationship Id="rId380" Type="http://schemas.openxmlformats.org/officeDocument/2006/relationships/image" Target="../media/image2101.png"/><Relationship Id="rId436" Type="http://schemas.openxmlformats.org/officeDocument/2006/relationships/customXml" Target="../ink/ink2144.xml"/><Relationship Id="rId601" Type="http://schemas.openxmlformats.org/officeDocument/2006/relationships/customXml" Target="../ink/ink2228.xml"/><Relationship Id="rId643" Type="http://schemas.openxmlformats.org/officeDocument/2006/relationships/customXml" Target="../ink/ink2249.xml"/><Relationship Id="rId240" Type="http://schemas.openxmlformats.org/officeDocument/2006/relationships/customXml" Target="../ink/ink2045.xml"/><Relationship Id="rId478" Type="http://schemas.openxmlformats.org/officeDocument/2006/relationships/image" Target="../media/image2149.png"/><Relationship Id="rId35" Type="http://schemas.openxmlformats.org/officeDocument/2006/relationships/customXml" Target="../ink/ink1942.xml"/><Relationship Id="rId77" Type="http://schemas.openxmlformats.org/officeDocument/2006/relationships/customXml" Target="../ink/ink1963.xml"/><Relationship Id="rId100" Type="http://schemas.openxmlformats.org/officeDocument/2006/relationships/image" Target="../media/image1962.png"/><Relationship Id="rId282" Type="http://schemas.openxmlformats.org/officeDocument/2006/relationships/customXml" Target="../ink/ink2066.xml"/><Relationship Id="rId338" Type="http://schemas.openxmlformats.org/officeDocument/2006/relationships/customXml" Target="../ink/ink2094.xml"/><Relationship Id="rId503" Type="http://schemas.openxmlformats.org/officeDocument/2006/relationships/customXml" Target="../ink/ink2178.xml"/><Relationship Id="rId545" Type="http://schemas.openxmlformats.org/officeDocument/2006/relationships/image" Target="../media/image2182.png"/><Relationship Id="rId587" Type="http://schemas.openxmlformats.org/officeDocument/2006/relationships/image" Target="../media/image2203.png"/><Relationship Id="rId8" Type="http://schemas.openxmlformats.org/officeDocument/2006/relationships/image" Target="../media/image1917.png"/><Relationship Id="rId142" Type="http://schemas.openxmlformats.org/officeDocument/2006/relationships/image" Target="../media/image1983.png"/><Relationship Id="rId184" Type="http://schemas.openxmlformats.org/officeDocument/2006/relationships/image" Target="../media/image2004.png"/><Relationship Id="rId391" Type="http://schemas.openxmlformats.org/officeDocument/2006/relationships/customXml" Target="../ink/ink2121.xml"/><Relationship Id="rId405" Type="http://schemas.openxmlformats.org/officeDocument/2006/relationships/customXml" Target="../ink/ink2128.xml"/><Relationship Id="rId447" Type="http://schemas.openxmlformats.org/officeDocument/2006/relationships/image" Target="../media/image2134.png"/><Relationship Id="rId612" Type="http://schemas.openxmlformats.org/officeDocument/2006/relationships/image" Target="../media/image2215.png"/><Relationship Id="rId251" Type="http://schemas.openxmlformats.org/officeDocument/2006/relationships/image" Target="../media/image2037.png"/><Relationship Id="rId489" Type="http://schemas.openxmlformats.org/officeDocument/2006/relationships/customXml" Target="../ink/ink2171.xml"/><Relationship Id="rId654" Type="http://schemas.openxmlformats.org/officeDocument/2006/relationships/image" Target="../media/image2236.png"/><Relationship Id="rId46" Type="http://schemas.openxmlformats.org/officeDocument/2006/relationships/image" Target="../media/image1936.png"/><Relationship Id="rId293" Type="http://schemas.openxmlformats.org/officeDocument/2006/relationships/image" Target="../media/image2058.png"/><Relationship Id="rId307" Type="http://schemas.openxmlformats.org/officeDocument/2006/relationships/image" Target="../media/image2065.png"/><Relationship Id="rId349" Type="http://schemas.openxmlformats.org/officeDocument/2006/relationships/image" Target="../media/image2086.png"/><Relationship Id="rId514" Type="http://schemas.openxmlformats.org/officeDocument/2006/relationships/image" Target="../media/image2167.png"/><Relationship Id="rId556" Type="http://schemas.openxmlformats.org/officeDocument/2006/relationships/customXml" Target="../ink/ink2205.xml"/><Relationship Id="rId88" Type="http://schemas.openxmlformats.org/officeDocument/2006/relationships/image" Target="../media/image1956.png"/><Relationship Id="rId111" Type="http://schemas.openxmlformats.org/officeDocument/2006/relationships/customXml" Target="../ink/ink1980.xml"/><Relationship Id="rId153" Type="http://schemas.openxmlformats.org/officeDocument/2006/relationships/customXml" Target="../ink/ink2001.xml"/><Relationship Id="rId195" Type="http://schemas.openxmlformats.org/officeDocument/2006/relationships/customXml" Target="../ink/ink2022.xml"/><Relationship Id="rId209" Type="http://schemas.openxmlformats.org/officeDocument/2006/relationships/image" Target="../media/image2016.png"/><Relationship Id="rId360" Type="http://schemas.openxmlformats.org/officeDocument/2006/relationships/customXml" Target="../ink/ink2105.xml"/><Relationship Id="rId416" Type="http://schemas.openxmlformats.org/officeDocument/2006/relationships/customXml" Target="../ink/ink2134.xml"/><Relationship Id="rId598" Type="http://schemas.openxmlformats.org/officeDocument/2006/relationships/customXml" Target="../ink/ink2226.xml"/><Relationship Id="rId220" Type="http://schemas.openxmlformats.org/officeDocument/2006/relationships/customXml" Target="../ink/ink2035.xml"/><Relationship Id="rId458" Type="http://schemas.openxmlformats.org/officeDocument/2006/relationships/customXml" Target="../ink/ink2155.xml"/><Relationship Id="rId623" Type="http://schemas.openxmlformats.org/officeDocument/2006/relationships/customXml" Target="../ink/ink2239.xml"/><Relationship Id="rId665" Type="http://schemas.openxmlformats.org/officeDocument/2006/relationships/customXml" Target="../ink/ink2260.xml"/><Relationship Id="rId15" Type="http://schemas.openxmlformats.org/officeDocument/2006/relationships/customXml" Target="../ink/ink1932.xml"/><Relationship Id="rId57" Type="http://schemas.openxmlformats.org/officeDocument/2006/relationships/customXml" Target="../ink/ink1953.xml"/><Relationship Id="rId262" Type="http://schemas.openxmlformats.org/officeDocument/2006/relationships/customXml" Target="../ink/ink2056.xml"/><Relationship Id="rId318" Type="http://schemas.openxmlformats.org/officeDocument/2006/relationships/customXml" Target="../ink/ink2084.xml"/><Relationship Id="rId525" Type="http://schemas.openxmlformats.org/officeDocument/2006/relationships/customXml" Target="../ink/ink2189.xml"/><Relationship Id="rId567" Type="http://schemas.openxmlformats.org/officeDocument/2006/relationships/image" Target="../media/image2193.png"/><Relationship Id="rId99" Type="http://schemas.openxmlformats.org/officeDocument/2006/relationships/customXml" Target="../ink/ink1974.xml"/><Relationship Id="rId122" Type="http://schemas.openxmlformats.org/officeDocument/2006/relationships/image" Target="../media/image1973.png"/><Relationship Id="rId164" Type="http://schemas.openxmlformats.org/officeDocument/2006/relationships/image" Target="../media/image1994.png"/><Relationship Id="rId371" Type="http://schemas.openxmlformats.org/officeDocument/2006/relationships/customXml" Target="../ink/ink2111.xml"/><Relationship Id="rId427" Type="http://schemas.openxmlformats.org/officeDocument/2006/relationships/image" Target="../media/image2124.png"/><Relationship Id="rId469" Type="http://schemas.openxmlformats.org/officeDocument/2006/relationships/image" Target="../media/image2145.png"/><Relationship Id="rId634" Type="http://schemas.openxmlformats.org/officeDocument/2006/relationships/image" Target="../media/image2226.png"/><Relationship Id="rId676" Type="http://schemas.openxmlformats.org/officeDocument/2006/relationships/customXml" Target="../ink/ink2266.xml"/><Relationship Id="rId26" Type="http://schemas.openxmlformats.org/officeDocument/2006/relationships/image" Target="../media/image1926.png"/><Relationship Id="rId231" Type="http://schemas.openxmlformats.org/officeDocument/2006/relationships/image" Target="../media/image2027.png"/><Relationship Id="rId273" Type="http://schemas.openxmlformats.org/officeDocument/2006/relationships/image" Target="../media/image2048.png"/><Relationship Id="rId329" Type="http://schemas.openxmlformats.org/officeDocument/2006/relationships/image" Target="../media/image2076.png"/><Relationship Id="rId480" Type="http://schemas.openxmlformats.org/officeDocument/2006/relationships/image" Target="../media/image2150.png"/><Relationship Id="rId536" Type="http://schemas.openxmlformats.org/officeDocument/2006/relationships/customXml" Target="../ink/ink2195.xml"/><Relationship Id="rId68" Type="http://schemas.openxmlformats.org/officeDocument/2006/relationships/image" Target="../media/image1947.png"/><Relationship Id="rId133" Type="http://schemas.openxmlformats.org/officeDocument/2006/relationships/customXml" Target="../ink/ink1991.xml"/><Relationship Id="rId175" Type="http://schemas.openxmlformats.org/officeDocument/2006/relationships/customXml" Target="../ink/ink2012.xml"/><Relationship Id="rId340" Type="http://schemas.openxmlformats.org/officeDocument/2006/relationships/customXml" Target="../ink/ink2095.xml"/><Relationship Id="rId578" Type="http://schemas.openxmlformats.org/officeDocument/2006/relationships/customXml" Target="../ink/ink2216.xml"/><Relationship Id="rId200" Type="http://schemas.openxmlformats.org/officeDocument/2006/relationships/customXml" Target="../ink/ink2025.xml"/><Relationship Id="rId382" Type="http://schemas.openxmlformats.org/officeDocument/2006/relationships/image" Target="../media/image2102.png"/><Relationship Id="rId438" Type="http://schemas.openxmlformats.org/officeDocument/2006/relationships/customXml" Target="../ink/ink2145.xml"/><Relationship Id="rId603" Type="http://schemas.openxmlformats.org/officeDocument/2006/relationships/customXml" Target="../ink/ink2229.xml"/><Relationship Id="rId645" Type="http://schemas.openxmlformats.org/officeDocument/2006/relationships/customXml" Target="../ink/ink2250.xml"/><Relationship Id="rId242" Type="http://schemas.openxmlformats.org/officeDocument/2006/relationships/customXml" Target="../ink/ink2046.xml"/><Relationship Id="rId284" Type="http://schemas.openxmlformats.org/officeDocument/2006/relationships/customXml" Target="../ink/ink2067.xml"/><Relationship Id="rId491" Type="http://schemas.openxmlformats.org/officeDocument/2006/relationships/customXml" Target="../ink/ink2172.xml"/><Relationship Id="rId505" Type="http://schemas.openxmlformats.org/officeDocument/2006/relationships/customXml" Target="../ink/ink2179.xml"/><Relationship Id="rId37" Type="http://schemas.openxmlformats.org/officeDocument/2006/relationships/customXml" Target="../ink/ink1943.xml"/><Relationship Id="rId79" Type="http://schemas.openxmlformats.org/officeDocument/2006/relationships/customXml" Target="../ink/ink1964.xml"/><Relationship Id="rId102" Type="http://schemas.openxmlformats.org/officeDocument/2006/relationships/image" Target="../media/image1963.png"/><Relationship Id="rId144" Type="http://schemas.openxmlformats.org/officeDocument/2006/relationships/image" Target="../media/image1984.png"/><Relationship Id="rId547" Type="http://schemas.openxmlformats.org/officeDocument/2006/relationships/image" Target="../media/image2183.png"/><Relationship Id="rId589" Type="http://schemas.openxmlformats.org/officeDocument/2006/relationships/image" Target="../media/image2204.png"/><Relationship Id="rId90" Type="http://schemas.openxmlformats.org/officeDocument/2006/relationships/image" Target="../media/image1957.png"/><Relationship Id="rId186" Type="http://schemas.openxmlformats.org/officeDocument/2006/relationships/image" Target="../media/image2005.png"/><Relationship Id="rId351" Type="http://schemas.openxmlformats.org/officeDocument/2006/relationships/image" Target="../media/image2087.png"/><Relationship Id="rId393" Type="http://schemas.openxmlformats.org/officeDocument/2006/relationships/customXml" Target="../ink/ink2122.xml"/><Relationship Id="rId407" Type="http://schemas.openxmlformats.org/officeDocument/2006/relationships/customXml" Target="../ink/ink2129.xml"/><Relationship Id="rId449" Type="http://schemas.openxmlformats.org/officeDocument/2006/relationships/image" Target="../media/image2135.png"/><Relationship Id="rId614" Type="http://schemas.openxmlformats.org/officeDocument/2006/relationships/image" Target="../media/image2216.png"/><Relationship Id="rId656" Type="http://schemas.openxmlformats.org/officeDocument/2006/relationships/image" Target="../media/image2237.png"/><Relationship Id="rId211" Type="http://schemas.openxmlformats.org/officeDocument/2006/relationships/image" Target="../media/image2017.png"/><Relationship Id="rId253" Type="http://schemas.openxmlformats.org/officeDocument/2006/relationships/image" Target="../media/image2038.png"/><Relationship Id="rId295" Type="http://schemas.openxmlformats.org/officeDocument/2006/relationships/image" Target="../media/image2059.png"/><Relationship Id="rId309" Type="http://schemas.openxmlformats.org/officeDocument/2006/relationships/image" Target="../media/image2066.png"/><Relationship Id="rId460" Type="http://schemas.openxmlformats.org/officeDocument/2006/relationships/customXml" Target="../ink/ink2156.xml"/><Relationship Id="rId516" Type="http://schemas.openxmlformats.org/officeDocument/2006/relationships/image" Target="../media/image2168.png"/><Relationship Id="rId48" Type="http://schemas.openxmlformats.org/officeDocument/2006/relationships/image" Target="../media/image1937.png"/><Relationship Id="rId113" Type="http://schemas.openxmlformats.org/officeDocument/2006/relationships/customXml" Target="../ink/ink1981.xml"/><Relationship Id="rId320" Type="http://schemas.openxmlformats.org/officeDocument/2006/relationships/customXml" Target="../ink/ink2085.xml"/><Relationship Id="rId558" Type="http://schemas.openxmlformats.org/officeDocument/2006/relationships/customXml" Target="../ink/ink2206.xml"/><Relationship Id="rId155" Type="http://schemas.openxmlformats.org/officeDocument/2006/relationships/customXml" Target="../ink/ink2002.xml"/><Relationship Id="rId197" Type="http://schemas.openxmlformats.org/officeDocument/2006/relationships/customXml" Target="../ink/ink2023.xml"/><Relationship Id="rId362" Type="http://schemas.openxmlformats.org/officeDocument/2006/relationships/customXml" Target="../ink/ink2106.xml"/><Relationship Id="rId418" Type="http://schemas.openxmlformats.org/officeDocument/2006/relationships/customXml" Target="../ink/ink2135.xml"/><Relationship Id="rId625" Type="http://schemas.openxmlformats.org/officeDocument/2006/relationships/customXml" Target="../ink/ink2240.xml"/><Relationship Id="rId222" Type="http://schemas.openxmlformats.org/officeDocument/2006/relationships/customXml" Target="../ink/ink2036.xml"/><Relationship Id="rId264" Type="http://schemas.openxmlformats.org/officeDocument/2006/relationships/customXml" Target="../ink/ink2057.xml"/><Relationship Id="rId471" Type="http://schemas.openxmlformats.org/officeDocument/2006/relationships/image" Target="../media/image2146.png"/><Relationship Id="rId667" Type="http://schemas.openxmlformats.org/officeDocument/2006/relationships/image" Target="../media/image2242.png"/><Relationship Id="rId17" Type="http://schemas.openxmlformats.org/officeDocument/2006/relationships/customXml" Target="../ink/ink1933.xml"/><Relationship Id="rId59" Type="http://schemas.openxmlformats.org/officeDocument/2006/relationships/customXml" Target="../ink/ink1954.xml"/><Relationship Id="rId124" Type="http://schemas.openxmlformats.org/officeDocument/2006/relationships/image" Target="../media/image1974.png"/><Relationship Id="rId527" Type="http://schemas.openxmlformats.org/officeDocument/2006/relationships/image" Target="../media/image2173.png"/><Relationship Id="rId569" Type="http://schemas.openxmlformats.org/officeDocument/2006/relationships/image" Target="../media/image2194.png"/><Relationship Id="rId70" Type="http://schemas.openxmlformats.org/officeDocument/2006/relationships/image" Target="../media/image1948.png"/><Relationship Id="rId166" Type="http://schemas.openxmlformats.org/officeDocument/2006/relationships/image" Target="../media/image1995.png"/><Relationship Id="rId331" Type="http://schemas.openxmlformats.org/officeDocument/2006/relationships/image" Target="../media/image2077.png"/><Relationship Id="rId373" Type="http://schemas.openxmlformats.org/officeDocument/2006/relationships/customXml" Target="../ink/ink2112.xml"/><Relationship Id="rId429" Type="http://schemas.openxmlformats.org/officeDocument/2006/relationships/image" Target="../media/image2125.png"/><Relationship Id="rId580" Type="http://schemas.openxmlformats.org/officeDocument/2006/relationships/customXml" Target="../ink/ink2217.xml"/><Relationship Id="rId636" Type="http://schemas.openxmlformats.org/officeDocument/2006/relationships/image" Target="../media/image2227.png"/><Relationship Id="rId1" Type="http://schemas.openxmlformats.org/officeDocument/2006/relationships/slideLayout" Target="../slideLayouts/slideLayout7.xml"/><Relationship Id="rId233" Type="http://schemas.openxmlformats.org/officeDocument/2006/relationships/image" Target="../media/image2028.png"/><Relationship Id="rId440" Type="http://schemas.openxmlformats.org/officeDocument/2006/relationships/customXml" Target="../ink/ink2146.xml"/><Relationship Id="rId678" Type="http://schemas.openxmlformats.org/officeDocument/2006/relationships/customXml" Target="../ink/ink2267.xml"/><Relationship Id="rId28" Type="http://schemas.openxmlformats.org/officeDocument/2006/relationships/image" Target="../media/image1927.png"/><Relationship Id="rId275" Type="http://schemas.openxmlformats.org/officeDocument/2006/relationships/image" Target="../media/image2049.png"/><Relationship Id="rId300" Type="http://schemas.openxmlformats.org/officeDocument/2006/relationships/customXml" Target="../ink/ink2075.xml"/><Relationship Id="rId482" Type="http://schemas.openxmlformats.org/officeDocument/2006/relationships/image" Target="../media/image2151.png"/><Relationship Id="rId538" Type="http://schemas.openxmlformats.org/officeDocument/2006/relationships/customXml" Target="../ink/ink2196.xml"/><Relationship Id="rId81" Type="http://schemas.openxmlformats.org/officeDocument/2006/relationships/customXml" Target="../ink/ink1965.xml"/><Relationship Id="rId135" Type="http://schemas.openxmlformats.org/officeDocument/2006/relationships/customXml" Target="../ink/ink1992.xml"/><Relationship Id="rId177" Type="http://schemas.openxmlformats.org/officeDocument/2006/relationships/customXml" Target="../ink/ink2013.xml"/><Relationship Id="rId342" Type="http://schemas.openxmlformats.org/officeDocument/2006/relationships/customXml" Target="../ink/ink2096.xml"/><Relationship Id="rId384" Type="http://schemas.openxmlformats.org/officeDocument/2006/relationships/image" Target="../media/image2103.png"/><Relationship Id="rId591" Type="http://schemas.openxmlformats.org/officeDocument/2006/relationships/image" Target="../media/image2205.png"/><Relationship Id="rId605" Type="http://schemas.openxmlformats.org/officeDocument/2006/relationships/customXml" Target="../ink/ink2230.xml"/><Relationship Id="rId202" Type="http://schemas.openxmlformats.org/officeDocument/2006/relationships/customXml" Target="../ink/ink2026.xml"/><Relationship Id="rId244" Type="http://schemas.openxmlformats.org/officeDocument/2006/relationships/customXml" Target="../ink/ink2047.xml"/><Relationship Id="rId647" Type="http://schemas.openxmlformats.org/officeDocument/2006/relationships/customXml" Target="../ink/ink2251.xml"/><Relationship Id="rId39" Type="http://schemas.openxmlformats.org/officeDocument/2006/relationships/customXml" Target="../ink/ink1944.xml"/><Relationship Id="rId286" Type="http://schemas.openxmlformats.org/officeDocument/2006/relationships/customXml" Target="../ink/ink2068.xml"/><Relationship Id="rId451" Type="http://schemas.openxmlformats.org/officeDocument/2006/relationships/image" Target="../media/image2136.png"/><Relationship Id="rId493" Type="http://schemas.openxmlformats.org/officeDocument/2006/relationships/customXml" Target="../ink/ink2173.xml"/><Relationship Id="rId507" Type="http://schemas.openxmlformats.org/officeDocument/2006/relationships/customXml" Target="../ink/ink2180.xml"/><Relationship Id="rId549" Type="http://schemas.openxmlformats.org/officeDocument/2006/relationships/image" Target="../media/image2184.png"/><Relationship Id="rId50" Type="http://schemas.openxmlformats.org/officeDocument/2006/relationships/image" Target="../media/image1938.png"/><Relationship Id="rId104" Type="http://schemas.openxmlformats.org/officeDocument/2006/relationships/image" Target="../media/image1964.png"/><Relationship Id="rId146" Type="http://schemas.openxmlformats.org/officeDocument/2006/relationships/image" Target="../media/image1985.png"/><Relationship Id="rId188" Type="http://schemas.openxmlformats.org/officeDocument/2006/relationships/image" Target="../media/image2006.png"/><Relationship Id="rId311" Type="http://schemas.openxmlformats.org/officeDocument/2006/relationships/image" Target="../media/image2067.png"/><Relationship Id="rId353" Type="http://schemas.openxmlformats.org/officeDocument/2006/relationships/image" Target="../media/image2088.png"/><Relationship Id="rId395" Type="http://schemas.openxmlformats.org/officeDocument/2006/relationships/customXml" Target="../ink/ink2123.xml"/><Relationship Id="rId409" Type="http://schemas.openxmlformats.org/officeDocument/2006/relationships/customXml" Target="../ink/ink2130.xml"/><Relationship Id="rId560" Type="http://schemas.openxmlformats.org/officeDocument/2006/relationships/customXml" Target="../ink/ink2207.xml"/><Relationship Id="rId92" Type="http://schemas.openxmlformats.org/officeDocument/2006/relationships/image" Target="../media/image1958.png"/><Relationship Id="rId213" Type="http://schemas.openxmlformats.org/officeDocument/2006/relationships/image" Target="../media/image2018.png"/><Relationship Id="rId420" Type="http://schemas.openxmlformats.org/officeDocument/2006/relationships/customXml" Target="../ink/ink2136.xml"/><Relationship Id="rId616" Type="http://schemas.openxmlformats.org/officeDocument/2006/relationships/image" Target="../media/image2217.png"/><Relationship Id="rId658" Type="http://schemas.openxmlformats.org/officeDocument/2006/relationships/image" Target="../media/image2238.png"/><Relationship Id="rId255" Type="http://schemas.openxmlformats.org/officeDocument/2006/relationships/image" Target="../media/image2039.png"/><Relationship Id="rId297" Type="http://schemas.openxmlformats.org/officeDocument/2006/relationships/image" Target="../media/image2060.png"/><Relationship Id="rId462" Type="http://schemas.openxmlformats.org/officeDocument/2006/relationships/customXml" Target="../ink/ink2157.xml"/><Relationship Id="rId518" Type="http://schemas.openxmlformats.org/officeDocument/2006/relationships/image" Target="../media/image2169.png"/><Relationship Id="rId115" Type="http://schemas.openxmlformats.org/officeDocument/2006/relationships/customXml" Target="../ink/ink1982.xml"/><Relationship Id="rId157" Type="http://schemas.openxmlformats.org/officeDocument/2006/relationships/customXml" Target="../ink/ink2003.xml"/><Relationship Id="rId322" Type="http://schemas.openxmlformats.org/officeDocument/2006/relationships/customXml" Target="../ink/ink2086.xml"/><Relationship Id="rId364" Type="http://schemas.openxmlformats.org/officeDocument/2006/relationships/customXml" Target="../ink/ink2107.xml"/><Relationship Id="rId61" Type="http://schemas.openxmlformats.org/officeDocument/2006/relationships/customXml" Target="../ink/ink1955.xml"/><Relationship Id="rId199" Type="http://schemas.openxmlformats.org/officeDocument/2006/relationships/customXml" Target="../ink/ink2024.xml"/><Relationship Id="rId571" Type="http://schemas.openxmlformats.org/officeDocument/2006/relationships/image" Target="../media/image2195.png"/><Relationship Id="rId627" Type="http://schemas.openxmlformats.org/officeDocument/2006/relationships/customXml" Target="../ink/ink2241.xml"/><Relationship Id="rId669" Type="http://schemas.openxmlformats.org/officeDocument/2006/relationships/image" Target="../media/image2243.png"/><Relationship Id="rId19" Type="http://schemas.openxmlformats.org/officeDocument/2006/relationships/customXml" Target="../ink/ink1934.xml"/><Relationship Id="rId224" Type="http://schemas.openxmlformats.org/officeDocument/2006/relationships/customXml" Target="../ink/ink2037.xml"/><Relationship Id="rId266" Type="http://schemas.openxmlformats.org/officeDocument/2006/relationships/customXml" Target="../ink/ink2058.xml"/><Relationship Id="rId431" Type="http://schemas.openxmlformats.org/officeDocument/2006/relationships/image" Target="../media/image2126.png"/><Relationship Id="rId473" Type="http://schemas.openxmlformats.org/officeDocument/2006/relationships/image" Target="../media/image2147.png"/><Relationship Id="rId529" Type="http://schemas.openxmlformats.org/officeDocument/2006/relationships/image" Target="../media/image2174.png"/><Relationship Id="rId680" Type="http://schemas.openxmlformats.org/officeDocument/2006/relationships/customXml" Target="../ink/ink2268.xml"/><Relationship Id="rId30" Type="http://schemas.openxmlformats.org/officeDocument/2006/relationships/image" Target="../media/image1928.png"/><Relationship Id="rId126" Type="http://schemas.openxmlformats.org/officeDocument/2006/relationships/image" Target="../media/image1975.png"/><Relationship Id="rId168" Type="http://schemas.openxmlformats.org/officeDocument/2006/relationships/image" Target="../media/image1996.png"/><Relationship Id="rId333" Type="http://schemas.openxmlformats.org/officeDocument/2006/relationships/image" Target="../media/image2078.png"/><Relationship Id="rId540" Type="http://schemas.openxmlformats.org/officeDocument/2006/relationships/customXml" Target="../ink/ink2197.xml"/><Relationship Id="rId72" Type="http://schemas.openxmlformats.org/officeDocument/2006/relationships/image" Target="../media/image1949.png"/><Relationship Id="rId375" Type="http://schemas.openxmlformats.org/officeDocument/2006/relationships/customXml" Target="../ink/ink2113.xml"/><Relationship Id="rId582" Type="http://schemas.openxmlformats.org/officeDocument/2006/relationships/customXml" Target="../ink/ink2218.xml"/><Relationship Id="rId638" Type="http://schemas.openxmlformats.org/officeDocument/2006/relationships/image" Target="../media/image2228.png"/><Relationship Id="rId3" Type="http://schemas.openxmlformats.org/officeDocument/2006/relationships/customXml" Target="../ink/ink1926.xml"/><Relationship Id="rId235" Type="http://schemas.openxmlformats.org/officeDocument/2006/relationships/image" Target="../media/image2029.png"/><Relationship Id="rId277" Type="http://schemas.openxmlformats.org/officeDocument/2006/relationships/image" Target="../media/image2050.png"/><Relationship Id="rId400" Type="http://schemas.openxmlformats.org/officeDocument/2006/relationships/image" Target="../media/image2111.png"/><Relationship Id="rId442" Type="http://schemas.openxmlformats.org/officeDocument/2006/relationships/customXml" Target="../ink/ink2147.xml"/><Relationship Id="rId484" Type="http://schemas.openxmlformats.org/officeDocument/2006/relationships/image" Target="../media/image2152.png"/><Relationship Id="rId137" Type="http://schemas.openxmlformats.org/officeDocument/2006/relationships/customXml" Target="../ink/ink1993.xml"/><Relationship Id="rId302" Type="http://schemas.openxmlformats.org/officeDocument/2006/relationships/customXml" Target="../ink/ink2076.xml"/><Relationship Id="rId344" Type="http://schemas.openxmlformats.org/officeDocument/2006/relationships/customXml" Target="../ink/ink2097.xml"/><Relationship Id="rId41" Type="http://schemas.openxmlformats.org/officeDocument/2006/relationships/customXml" Target="../ink/ink1945.xml"/><Relationship Id="rId83" Type="http://schemas.openxmlformats.org/officeDocument/2006/relationships/customXml" Target="../ink/ink1966.xml"/><Relationship Id="rId179" Type="http://schemas.openxmlformats.org/officeDocument/2006/relationships/customXml" Target="../ink/ink2014.xml"/><Relationship Id="rId386" Type="http://schemas.openxmlformats.org/officeDocument/2006/relationships/image" Target="../media/image2104.png"/><Relationship Id="rId551" Type="http://schemas.openxmlformats.org/officeDocument/2006/relationships/image" Target="../media/image2185.png"/><Relationship Id="rId593" Type="http://schemas.openxmlformats.org/officeDocument/2006/relationships/image" Target="../media/image2206.png"/><Relationship Id="rId607" Type="http://schemas.openxmlformats.org/officeDocument/2006/relationships/customXml" Target="../ink/ink2231.xml"/><Relationship Id="rId649" Type="http://schemas.openxmlformats.org/officeDocument/2006/relationships/customXml" Target="../ink/ink2252.xml"/><Relationship Id="rId190" Type="http://schemas.openxmlformats.org/officeDocument/2006/relationships/image" Target="../media/image2007.png"/><Relationship Id="rId204" Type="http://schemas.openxmlformats.org/officeDocument/2006/relationships/customXml" Target="../ink/ink2027.xml"/><Relationship Id="rId246" Type="http://schemas.openxmlformats.org/officeDocument/2006/relationships/customXml" Target="../ink/ink2048.xml"/><Relationship Id="rId288" Type="http://schemas.openxmlformats.org/officeDocument/2006/relationships/customXml" Target="../ink/ink2069.xml"/><Relationship Id="rId411" Type="http://schemas.openxmlformats.org/officeDocument/2006/relationships/customXml" Target="../ink/ink2131.xml"/><Relationship Id="rId453" Type="http://schemas.openxmlformats.org/officeDocument/2006/relationships/image" Target="../media/image2137.png"/><Relationship Id="rId509" Type="http://schemas.openxmlformats.org/officeDocument/2006/relationships/customXml" Target="../ink/ink2181.xml"/><Relationship Id="rId660" Type="http://schemas.openxmlformats.org/officeDocument/2006/relationships/image" Target="../media/image2239.png"/><Relationship Id="rId106" Type="http://schemas.openxmlformats.org/officeDocument/2006/relationships/image" Target="../media/image1965.png"/><Relationship Id="rId313" Type="http://schemas.openxmlformats.org/officeDocument/2006/relationships/image" Target="../media/image2068.png"/><Relationship Id="rId495" Type="http://schemas.openxmlformats.org/officeDocument/2006/relationships/customXml" Target="../ink/ink2174.xml"/><Relationship Id="rId10" Type="http://schemas.openxmlformats.org/officeDocument/2006/relationships/image" Target="../media/image1918.png"/><Relationship Id="rId52" Type="http://schemas.openxmlformats.org/officeDocument/2006/relationships/image" Target="../media/image1939.png"/><Relationship Id="rId94" Type="http://schemas.openxmlformats.org/officeDocument/2006/relationships/image" Target="../media/image1959.png"/><Relationship Id="rId148" Type="http://schemas.openxmlformats.org/officeDocument/2006/relationships/image" Target="../media/image1986.png"/><Relationship Id="rId355" Type="http://schemas.openxmlformats.org/officeDocument/2006/relationships/image" Target="../media/image2089.png"/><Relationship Id="rId397" Type="http://schemas.openxmlformats.org/officeDocument/2006/relationships/customXml" Target="../ink/ink2124.xml"/><Relationship Id="rId520" Type="http://schemas.openxmlformats.org/officeDocument/2006/relationships/image" Target="../media/image2170.png"/><Relationship Id="rId562" Type="http://schemas.openxmlformats.org/officeDocument/2006/relationships/customXml" Target="../ink/ink2208.xml"/><Relationship Id="rId618" Type="http://schemas.openxmlformats.org/officeDocument/2006/relationships/image" Target="../media/image2218.png"/><Relationship Id="rId215" Type="http://schemas.openxmlformats.org/officeDocument/2006/relationships/image" Target="../media/image2019.png"/><Relationship Id="rId257" Type="http://schemas.openxmlformats.org/officeDocument/2006/relationships/image" Target="../media/image2040.png"/><Relationship Id="rId422" Type="http://schemas.openxmlformats.org/officeDocument/2006/relationships/customXml" Target="../ink/ink2137.xml"/><Relationship Id="rId464" Type="http://schemas.openxmlformats.org/officeDocument/2006/relationships/customXml" Target="../ink/ink2158.xml"/><Relationship Id="rId299" Type="http://schemas.openxmlformats.org/officeDocument/2006/relationships/image" Target="../media/image2061.png"/><Relationship Id="rId63" Type="http://schemas.openxmlformats.org/officeDocument/2006/relationships/customXml" Target="../ink/ink1956.xml"/><Relationship Id="rId159" Type="http://schemas.openxmlformats.org/officeDocument/2006/relationships/customXml" Target="../ink/ink2004.xml"/><Relationship Id="rId366" Type="http://schemas.openxmlformats.org/officeDocument/2006/relationships/customXml" Target="../ink/ink2108.xml"/><Relationship Id="rId573" Type="http://schemas.openxmlformats.org/officeDocument/2006/relationships/image" Target="../media/image2196.png"/><Relationship Id="rId226" Type="http://schemas.openxmlformats.org/officeDocument/2006/relationships/customXml" Target="../ink/ink2038.xml"/><Relationship Id="rId433" Type="http://schemas.openxmlformats.org/officeDocument/2006/relationships/image" Target="../media/image2127.png"/><Relationship Id="rId640" Type="http://schemas.openxmlformats.org/officeDocument/2006/relationships/image" Target="../media/image2229.png"/><Relationship Id="rId74" Type="http://schemas.openxmlformats.org/officeDocument/2006/relationships/image" Target="../media/image1950.png"/><Relationship Id="rId377" Type="http://schemas.openxmlformats.org/officeDocument/2006/relationships/customXml" Target="../ink/ink2114.xml"/><Relationship Id="rId500" Type="http://schemas.openxmlformats.org/officeDocument/2006/relationships/image" Target="../media/image2160.png"/><Relationship Id="rId584" Type="http://schemas.openxmlformats.org/officeDocument/2006/relationships/customXml" Target="../ink/ink2219.xml"/><Relationship Id="rId5" Type="http://schemas.openxmlformats.org/officeDocument/2006/relationships/customXml" Target="../ink/ink1927.xml"/><Relationship Id="rId237" Type="http://schemas.openxmlformats.org/officeDocument/2006/relationships/image" Target="../media/image2030.png"/><Relationship Id="rId444" Type="http://schemas.openxmlformats.org/officeDocument/2006/relationships/customXml" Target="../ink/ink2148.xml"/><Relationship Id="rId651" Type="http://schemas.openxmlformats.org/officeDocument/2006/relationships/customXml" Target="../ink/ink2253.xml"/><Relationship Id="rId290" Type="http://schemas.openxmlformats.org/officeDocument/2006/relationships/customXml" Target="../ink/ink2070.xml"/><Relationship Id="rId304" Type="http://schemas.openxmlformats.org/officeDocument/2006/relationships/customXml" Target="../ink/ink2077.xml"/><Relationship Id="rId388" Type="http://schemas.openxmlformats.org/officeDocument/2006/relationships/image" Target="../media/image2105.png"/><Relationship Id="rId511" Type="http://schemas.openxmlformats.org/officeDocument/2006/relationships/customXml" Target="../ink/ink2182.xml"/><Relationship Id="rId609" Type="http://schemas.openxmlformats.org/officeDocument/2006/relationships/customXml" Target="../ink/ink2232.xml"/><Relationship Id="rId85" Type="http://schemas.openxmlformats.org/officeDocument/2006/relationships/customXml" Target="../ink/ink1967.xml"/><Relationship Id="rId150" Type="http://schemas.openxmlformats.org/officeDocument/2006/relationships/image" Target="../media/image1987.png"/><Relationship Id="rId595" Type="http://schemas.openxmlformats.org/officeDocument/2006/relationships/image" Target="../media/image2207.png"/><Relationship Id="rId248" Type="http://schemas.openxmlformats.org/officeDocument/2006/relationships/customXml" Target="../ink/ink2049.xml"/><Relationship Id="rId455" Type="http://schemas.openxmlformats.org/officeDocument/2006/relationships/image" Target="../media/image2138.png"/><Relationship Id="rId662" Type="http://schemas.openxmlformats.org/officeDocument/2006/relationships/image" Target="../media/image2240.png"/><Relationship Id="rId12" Type="http://schemas.openxmlformats.org/officeDocument/2006/relationships/image" Target="../media/image1919.png"/><Relationship Id="rId108" Type="http://schemas.openxmlformats.org/officeDocument/2006/relationships/image" Target="../media/image1966.png"/><Relationship Id="rId315" Type="http://schemas.openxmlformats.org/officeDocument/2006/relationships/image" Target="../media/image2069.png"/><Relationship Id="rId522" Type="http://schemas.openxmlformats.org/officeDocument/2006/relationships/image" Target="../media/image2171.png"/><Relationship Id="rId96" Type="http://schemas.openxmlformats.org/officeDocument/2006/relationships/image" Target="../media/image1960.png"/><Relationship Id="rId161" Type="http://schemas.openxmlformats.org/officeDocument/2006/relationships/customXml" Target="../ink/ink2005.xml"/><Relationship Id="rId399" Type="http://schemas.openxmlformats.org/officeDocument/2006/relationships/customXml" Target="../ink/ink2125.xml"/><Relationship Id="rId259" Type="http://schemas.openxmlformats.org/officeDocument/2006/relationships/image" Target="../media/image2041.png"/><Relationship Id="rId466" Type="http://schemas.openxmlformats.org/officeDocument/2006/relationships/customXml" Target="../ink/ink2159.xml"/><Relationship Id="rId673" Type="http://schemas.openxmlformats.org/officeDocument/2006/relationships/image" Target="../media/image2245.png"/><Relationship Id="rId23" Type="http://schemas.openxmlformats.org/officeDocument/2006/relationships/customXml" Target="../ink/ink1936.xml"/><Relationship Id="rId119" Type="http://schemas.openxmlformats.org/officeDocument/2006/relationships/customXml" Target="../ink/ink1984.xml"/><Relationship Id="rId326" Type="http://schemas.openxmlformats.org/officeDocument/2006/relationships/customXml" Target="../ink/ink2088.xml"/><Relationship Id="rId533" Type="http://schemas.openxmlformats.org/officeDocument/2006/relationships/image" Target="../media/image2176.png"/><Relationship Id="rId172" Type="http://schemas.openxmlformats.org/officeDocument/2006/relationships/image" Target="../media/image1998.png"/><Relationship Id="rId477" Type="http://schemas.openxmlformats.org/officeDocument/2006/relationships/customXml" Target="../ink/ink2165.xml"/><Relationship Id="rId600" Type="http://schemas.openxmlformats.org/officeDocument/2006/relationships/customXml" Target="../ink/ink2227.xml"/><Relationship Id="rId337" Type="http://schemas.openxmlformats.org/officeDocument/2006/relationships/image" Target="../media/image2080.png"/><Relationship Id="rId34" Type="http://schemas.openxmlformats.org/officeDocument/2006/relationships/image" Target="../media/image1930.png"/><Relationship Id="rId544" Type="http://schemas.openxmlformats.org/officeDocument/2006/relationships/customXml" Target="../ink/ink2199.xml"/><Relationship Id="rId183" Type="http://schemas.openxmlformats.org/officeDocument/2006/relationships/customXml" Target="../ink/ink2016.xml"/><Relationship Id="rId390" Type="http://schemas.openxmlformats.org/officeDocument/2006/relationships/image" Target="../media/image2106.png"/><Relationship Id="rId404" Type="http://schemas.openxmlformats.org/officeDocument/2006/relationships/image" Target="../media/image2113.png"/><Relationship Id="rId611" Type="http://schemas.openxmlformats.org/officeDocument/2006/relationships/customXml" Target="../ink/ink2233.xml"/><Relationship Id="rId250" Type="http://schemas.openxmlformats.org/officeDocument/2006/relationships/customXml" Target="../ink/ink2050.xml"/><Relationship Id="rId488" Type="http://schemas.openxmlformats.org/officeDocument/2006/relationships/image" Target="../media/image2154.png"/><Relationship Id="rId45" Type="http://schemas.openxmlformats.org/officeDocument/2006/relationships/customXml" Target="../ink/ink1947.xml"/><Relationship Id="rId110" Type="http://schemas.openxmlformats.org/officeDocument/2006/relationships/image" Target="../media/image1967.png"/><Relationship Id="rId348" Type="http://schemas.openxmlformats.org/officeDocument/2006/relationships/customXml" Target="../ink/ink2099.xml"/><Relationship Id="rId555" Type="http://schemas.openxmlformats.org/officeDocument/2006/relationships/image" Target="../media/image2187.png"/><Relationship Id="rId194" Type="http://schemas.openxmlformats.org/officeDocument/2006/relationships/image" Target="../media/image2009.png"/><Relationship Id="rId208" Type="http://schemas.openxmlformats.org/officeDocument/2006/relationships/customXml" Target="../ink/ink2029.xml"/><Relationship Id="rId415" Type="http://schemas.openxmlformats.org/officeDocument/2006/relationships/customXml" Target="../ink/ink2133.xml"/><Relationship Id="rId622" Type="http://schemas.openxmlformats.org/officeDocument/2006/relationships/image" Target="../media/image2220.png"/><Relationship Id="rId261" Type="http://schemas.openxmlformats.org/officeDocument/2006/relationships/image" Target="../media/image2042.png"/><Relationship Id="rId499" Type="http://schemas.openxmlformats.org/officeDocument/2006/relationships/customXml" Target="../ink/ink2176.xml"/><Relationship Id="rId56" Type="http://schemas.openxmlformats.org/officeDocument/2006/relationships/image" Target="../media/image1941.png"/><Relationship Id="rId359" Type="http://schemas.openxmlformats.org/officeDocument/2006/relationships/image" Target="../media/image2091.png"/><Relationship Id="rId566" Type="http://schemas.openxmlformats.org/officeDocument/2006/relationships/customXml" Target="../ink/ink2210.xml"/><Relationship Id="rId121" Type="http://schemas.openxmlformats.org/officeDocument/2006/relationships/customXml" Target="../ink/ink1985.xml"/><Relationship Id="rId219" Type="http://schemas.openxmlformats.org/officeDocument/2006/relationships/image" Target="../media/image2021.png"/><Relationship Id="rId426" Type="http://schemas.openxmlformats.org/officeDocument/2006/relationships/customXml" Target="../ink/ink2139.xml"/><Relationship Id="rId633" Type="http://schemas.openxmlformats.org/officeDocument/2006/relationships/customXml" Target="../ink/ink2244.xml"/><Relationship Id="rId67" Type="http://schemas.openxmlformats.org/officeDocument/2006/relationships/customXml" Target="../ink/ink1958.xml"/><Relationship Id="rId272" Type="http://schemas.openxmlformats.org/officeDocument/2006/relationships/customXml" Target="../ink/ink2061.xml"/><Relationship Id="rId577" Type="http://schemas.openxmlformats.org/officeDocument/2006/relationships/image" Target="../media/image2198.png"/><Relationship Id="rId132" Type="http://schemas.openxmlformats.org/officeDocument/2006/relationships/image" Target="../media/image1978.png"/><Relationship Id="rId437" Type="http://schemas.openxmlformats.org/officeDocument/2006/relationships/image" Target="../media/image2129.png"/><Relationship Id="rId644" Type="http://schemas.openxmlformats.org/officeDocument/2006/relationships/image" Target="../media/image2231.png"/><Relationship Id="rId283" Type="http://schemas.openxmlformats.org/officeDocument/2006/relationships/image" Target="../media/image2053.png"/><Relationship Id="rId490" Type="http://schemas.openxmlformats.org/officeDocument/2006/relationships/image" Target="../media/image2155.png"/><Relationship Id="rId504" Type="http://schemas.openxmlformats.org/officeDocument/2006/relationships/image" Target="../media/image2162.png"/><Relationship Id="rId78" Type="http://schemas.openxmlformats.org/officeDocument/2006/relationships/image" Target="../media/image1952.png"/><Relationship Id="rId143" Type="http://schemas.openxmlformats.org/officeDocument/2006/relationships/customXml" Target="../ink/ink1996.xml"/><Relationship Id="rId350" Type="http://schemas.openxmlformats.org/officeDocument/2006/relationships/customXml" Target="../ink/ink2100.xml"/><Relationship Id="rId588" Type="http://schemas.openxmlformats.org/officeDocument/2006/relationships/customXml" Target="../ink/ink2221.xml"/><Relationship Id="rId9" Type="http://schemas.openxmlformats.org/officeDocument/2006/relationships/customXml" Target="../ink/ink1929.xml"/><Relationship Id="rId210" Type="http://schemas.openxmlformats.org/officeDocument/2006/relationships/customXml" Target="../ink/ink2030.xml"/><Relationship Id="rId448" Type="http://schemas.openxmlformats.org/officeDocument/2006/relationships/customXml" Target="../ink/ink2150.xml"/><Relationship Id="rId655" Type="http://schemas.openxmlformats.org/officeDocument/2006/relationships/customXml" Target="../ink/ink2255.xml"/><Relationship Id="rId294" Type="http://schemas.openxmlformats.org/officeDocument/2006/relationships/customXml" Target="../ink/ink2072.xml"/><Relationship Id="rId308" Type="http://schemas.openxmlformats.org/officeDocument/2006/relationships/customXml" Target="../ink/ink2079.xml"/><Relationship Id="rId515" Type="http://schemas.openxmlformats.org/officeDocument/2006/relationships/customXml" Target="../ink/ink2184.xml"/><Relationship Id="rId89" Type="http://schemas.openxmlformats.org/officeDocument/2006/relationships/customXml" Target="../ink/ink1969.xml"/><Relationship Id="rId154" Type="http://schemas.openxmlformats.org/officeDocument/2006/relationships/image" Target="../media/image1989.png"/><Relationship Id="rId361" Type="http://schemas.openxmlformats.org/officeDocument/2006/relationships/image" Target="../media/image2092.png"/><Relationship Id="rId599" Type="http://schemas.openxmlformats.org/officeDocument/2006/relationships/image" Target="../media/image2209.png"/><Relationship Id="rId459" Type="http://schemas.openxmlformats.org/officeDocument/2006/relationships/image" Target="../media/image2140.png"/><Relationship Id="rId666" Type="http://schemas.openxmlformats.org/officeDocument/2006/relationships/customXml" Target="../ink/ink2261.xml"/><Relationship Id="rId16" Type="http://schemas.openxmlformats.org/officeDocument/2006/relationships/image" Target="../media/image1921.png"/><Relationship Id="rId221" Type="http://schemas.openxmlformats.org/officeDocument/2006/relationships/image" Target="../media/image2022.png"/><Relationship Id="rId319" Type="http://schemas.openxmlformats.org/officeDocument/2006/relationships/image" Target="../media/image2071.png"/><Relationship Id="rId526" Type="http://schemas.openxmlformats.org/officeDocument/2006/relationships/customXml" Target="../ink/ink2190.xml"/><Relationship Id="rId165" Type="http://schemas.openxmlformats.org/officeDocument/2006/relationships/customXml" Target="../ink/ink2007.xml"/><Relationship Id="rId372" Type="http://schemas.openxmlformats.org/officeDocument/2006/relationships/image" Target="../media/image2097.png"/><Relationship Id="rId677" Type="http://schemas.openxmlformats.org/officeDocument/2006/relationships/image" Target="../media/image2247.png"/><Relationship Id="rId232" Type="http://schemas.openxmlformats.org/officeDocument/2006/relationships/customXml" Target="../ink/ink2041.xml"/><Relationship Id="rId27" Type="http://schemas.openxmlformats.org/officeDocument/2006/relationships/customXml" Target="../ink/ink1938.xml"/><Relationship Id="rId537" Type="http://schemas.openxmlformats.org/officeDocument/2006/relationships/image" Target="../media/image2178.png"/><Relationship Id="rId80" Type="http://schemas.openxmlformats.org/officeDocument/2006/relationships/image" Target="../media/image274.png"/><Relationship Id="rId176" Type="http://schemas.openxmlformats.org/officeDocument/2006/relationships/image" Target="../media/image2000.png"/><Relationship Id="rId383" Type="http://schemas.openxmlformats.org/officeDocument/2006/relationships/customXml" Target="../ink/ink2117.xml"/><Relationship Id="rId590" Type="http://schemas.openxmlformats.org/officeDocument/2006/relationships/customXml" Target="../ink/ink2222.xml"/><Relationship Id="rId604" Type="http://schemas.openxmlformats.org/officeDocument/2006/relationships/image" Target="../media/image2211.png"/><Relationship Id="rId243" Type="http://schemas.openxmlformats.org/officeDocument/2006/relationships/image" Target="../media/image2033.png"/><Relationship Id="rId450" Type="http://schemas.openxmlformats.org/officeDocument/2006/relationships/customXml" Target="../ink/ink2151.xml"/><Relationship Id="rId38" Type="http://schemas.openxmlformats.org/officeDocument/2006/relationships/image" Target="../media/image1932.png"/><Relationship Id="rId103" Type="http://schemas.openxmlformats.org/officeDocument/2006/relationships/customXml" Target="../ink/ink1976.xml"/><Relationship Id="rId310" Type="http://schemas.openxmlformats.org/officeDocument/2006/relationships/customXml" Target="../ink/ink2080.xml"/><Relationship Id="rId548" Type="http://schemas.openxmlformats.org/officeDocument/2006/relationships/customXml" Target="../ink/ink2201.xml"/></Relationships>
</file>

<file path=ppt/slides/_rels/slide14.xml.rels><?xml version="1.0" encoding="UTF-8" standalone="yes"?>
<Relationships xmlns="http://schemas.openxmlformats.org/package/2006/relationships"><Relationship Id="rId117" Type="http://schemas.openxmlformats.org/officeDocument/2006/relationships/customXml" Target="../ink/ink2326.xml"/><Relationship Id="rId299" Type="http://schemas.openxmlformats.org/officeDocument/2006/relationships/customXml" Target="../ink/ink2418.xml"/><Relationship Id="rId21" Type="http://schemas.openxmlformats.org/officeDocument/2006/relationships/customXml" Target="../ink/ink2278.xml"/><Relationship Id="rId63" Type="http://schemas.openxmlformats.org/officeDocument/2006/relationships/customXml" Target="../ink/ink2299.xml"/><Relationship Id="rId159" Type="http://schemas.openxmlformats.org/officeDocument/2006/relationships/customXml" Target="../ink/ink2347.xml"/><Relationship Id="rId324" Type="http://schemas.openxmlformats.org/officeDocument/2006/relationships/image" Target="../media/image2407.png"/><Relationship Id="rId366" Type="http://schemas.openxmlformats.org/officeDocument/2006/relationships/image" Target="../media/image2428.png"/><Relationship Id="rId170" Type="http://schemas.openxmlformats.org/officeDocument/2006/relationships/image" Target="../media/image2331.png"/><Relationship Id="rId226" Type="http://schemas.openxmlformats.org/officeDocument/2006/relationships/image" Target="../media/image2359.png"/><Relationship Id="rId268" Type="http://schemas.openxmlformats.org/officeDocument/2006/relationships/image" Target="../media/image2379.png"/><Relationship Id="rId32" Type="http://schemas.openxmlformats.org/officeDocument/2006/relationships/image" Target="../media/image2263.png"/><Relationship Id="rId74" Type="http://schemas.openxmlformats.org/officeDocument/2006/relationships/image" Target="../media/image2283.png"/><Relationship Id="rId128" Type="http://schemas.openxmlformats.org/officeDocument/2006/relationships/image" Target="../media/image2310.png"/><Relationship Id="rId335" Type="http://schemas.openxmlformats.org/officeDocument/2006/relationships/customXml" Target="../ink/ink2436.xml"/><Relationship Id="rId377" Type="http://schemas.openxmlformats.org/officeDocument/2006/relationships/customXml" Target="../ink/ink2457.xml"/><Relationship Id="rId5" Type="http://schemas.openxmlformats.org/officeDocument/2006/relationships/customXml" Target="../ink/ink2270.xml"/><Relationship Id="rId181" Type="http://schemas.openxmlformats.org/officeDocument/2006/relationships/customXml" Target="../ink/ink2358.xml"/><Relationship Id="rId237" Type="http://schemas.openxmlformats.org/officeDocument/2006/relationships/image" Target="../media/image2364.png"/><Relationship Id="rId402" Type="http://schemas.openxmlformats.org/officeDocument/2006/relationships/image" Target="../media/image2446.png"/><Relationship Id="rId279" Type="http://schemas.openxmlformats.org/officeDocument/2006/relationships/customXml" Target="../ink/ink2408.xml"/><Relationship Id="rId43" Type="http://schemas.openxmlformats.org/officeDocument/2006/relationships/customXml" Target="../ink/ink2289.xml"/><Relationship Id="rId139" Type="http://schemas.openxmlformats.org/officeDocument/2006/relationships/customXml" Target="../ink/ink2337.xml"/><Relationship Id="rId290" Type="http://schemas.openxmlformats.org/officeDocument/2006/relationships/image" Target="../media/image2390.png"/><Relationship Id="rId304" Type="http://schemas.openxmlformats.org/officeDocument/2006/relationships/image" Target="../media/image2397.png"/><Relationship Id="rId346" Type="http://schemas.openxmlformats.org/officeDocument/2006/relationships/image" Target="../media/image2418.png"/><Relationship Id="rId388" Type="http://schemas.openxmlformats.org/officeDocument/2006/relationships/image" Target="../media/image2439.png"/><Relationship Id="rId85" Type="http://schemas.openxmlformats.org/officeDocument/2006/relationships/customXml" Target="../ink/ink2310.xml"/><Relationship Id="rId150" Type="http://schemas.openxmlformats.org/officeDocument/2006/relationships/image" Target="../media/image2321.png"/><Relationship Id="rId192" Type="http://schemas.openxmlformats.org/officeDocument/2006/relationships/image" Target="../media/image2342.png"/><Relationship Id="rId206" Type="http://schemas.openxmlformats.org/officeDocument/2006/relationships/image" Target="../media/image2349.png"/><Relationship Id="rId248" Type="http://schemas.openxmlformats.org/officeDocument/2006/relationships/customXml" Target="../ink/ink2392.xml"/><Relationship Id="rId12" Type="http://schemas.openxmlformats.org/officeDocument/2006/relationships/image" Target="../media/image2254.png"/><Relationship Id="rId108" Type="http://schemas.openxmlformats.org/officeDocument/2006/relationships/image" Target="../media/image2300.png"/><Relationship Id="rId315" Type="http://schemas.openxmlformats.org/officeDocument/2006/relationships/customXml" Target="../ink/ink2426.xml"/><Relationship Id="rId357" Type="http://schemas.openxmlformats.org/officeDocument/2006/relationships/customXml" Target="../ink/ink2447.xml"/><Relationship Id="rId54" Type="http://schemas.openxmlformats.org/officeDocument/2006/relationships/image" Target="../media/image2273.png"/><Relationship Id="rId96" Type="http://schemas.openxmlformats.org/officeDocument/2006/relationships/image" Target="../media/image2294.png"/><Relationship Id="rId161" Type="http://schemas.openxmlformats.org/officeDocument/2006/relationships/customXml" Target="../ink/ink2348.xml"/><Relationship Id="rId217" Type="http://schemas.openxmlformats.org/officeDocument/2006/relationships/customXml" Target="../ink/ink2376.xml"/><Relationship Id="rId399" Type="http://schemas.openxmlformats.org/officeDocument/2006/relationships/customXml" Target="../ink/ink2468.xml"/><Relationship Id="rId259" Type="http://schemas.openxmlformats.org/officeDocument/2006/relationships/image" Target="../media/image2375.png"/><Relationship Id="rId23" Type="http://schemas.openxmlformats.org/officeDocument/2006/relationships/customXml" Target="../ink/ink2279.xml"/><Relationship Id="rId119" Type="http://schemas.openxmlformats.org/officeDocument/2006/relationships/customXml" Target="../ink/ink2327.xml"/><Relationship Id="rId270" Type="http://schemas.openxmlformats.org/officeDocument/2006/relationships/image" Target="../media/image2380.png"/><Relationship Id="rId326" Type="http://schemas.openxmlformats.org/officeDocument/2006/relationships/image" Target="../media/image2408.png"/><Relationship Id="rId65" Type="http://schemas.openxmlformats.org/officeDocument/2006/relationships/customXml" Target="../ink/ink2300.xml"/><Relationship Id="rId130" Type="http://schemas.openxmlformats.org/officeDocument/2006/relationships/image" Target="../media/image2311.png"/><Relationship Id="rId368" Type="http://schemas.openxmlformats.org/officeDocument/2006/relationships/image" Target="../media/image2429.png"/><Relationship Id="rId172" Type="http://schemas.openxmlformats.org/officeDocument/2006/relationships/image" Target="../media/image2332.png"/><Relationship Id="rId228" Type="http://schemas.openxmlformats.org/officeDocument/2006/relationships/customXml" Target="../ink/ink2382.xml"/><Relationship Id="rId281" Type="http://schemas.openxmlformats.org/officeDocument/2006/relationships/customXml" Target="../ink/ink2409.xml"/><Relationship Id="rId337" Type="http://schemas.openxmlformats.org/officeDocument/2006/relationships/customXml" Target="../ink/ink2437.xml"/><Relationship Id="rId34" Type="http://schemas.openxmlformats.org/officeDocument/2006/relationships/image" Target="../media/image2264.png"/><Relationship Id="rId76" Type="http://schemas.openxmlformats.org/officeDocument/2006/relationships/image" Target="../media/image2284.png"/><Relationship Id="rId141" Type="http://schemas.openxmlformats.org/officeDocument/2006/relationships/customXml" Target="../ink/ink2338.xml"/><Relationship Id="rId379" Type="http://schemas.openxmlformats.org/officeDocument/2006/relationships/customXml" Target="../ink/ink2458.xml"/><Relationship Id="rId7" Type="http://schemas.openxmlformats.org/officeDocument/2006/relationships/customXml" Target="../ink/ink2271.xml"/><Relationship Id="rId183" Type="http://schemas.openxmlformats.org/officeDocument/2006/relationships/customXml" Target="../ink/ink2359.xml"/><Relationship Id="rId239" Type="http://schemas.openxmlformats.org/officeDocument/2006/relationships/image" Target="../media/image2365.png"/><Relationship Id="rId390" Type="http://schemas.openxmlformats.org/officeDocument/2006/relationships/image" Target="../media/image2440.png"/><Relationship Id="rId404" Type="http://schemas.openxmlformats.org/officeDocument/2006/relationships/image" Target="../media/image2447.png"/><Relationship Id="rId250" Type="http://schemas.openxmlformats.org/officeDocument/2006/relationships/customXml" Target="../ink/ink2393.xml"/><Relationship Id="rId292" Type="http://schemas.openxmlformats.org/officeDocument/2006/relationships/image" Target="../media/image2391.png"/><Relationship Id="rId306" Type="http://schemas.openxmlformats.org/officeDocument/2006/relationships/image" Target="../media/image2398.png"/><Relationship Id="rId45" Type="http://schemas.openxmlformats.org/officeDocument/2006/relationships/customXml" Target="../ink/ink2290.xml"/><Relationship Id="rId87" Type="http://schemas.openxmlformats.org/officeDocument/2006/relationships/customXml" Target="../ink/ink2311.xml"/><Relationship Id="rId110" Type="http://schemas.openxmlformats.org/officeDocument/2006/relationships/image" Target="../media/image2301.png"/><Relationship Id="rId348" Type="http://schemas.openxmlformats.org/officeDocument/2006/relationships/image" Target="../media/image2419.png"/><Relationship Id="rId152" Type="http://schemas.openxmlformats.org/officeDocument/2006/relationships/image" Target="../media/image2322.png"/><Relationship Id="rId194" Type="http://schemas.openxmlformats.org/officeDocument/2006/relationships/image" Target="../media/image2343.png"/><Relationship Id="rId208" Type="http://schemas.openxmlformats.org/officeDocument/2006/relationships/image" Target="../media/image2350.png"/><Relationship Id="rId261" Type="http://schemas.openxmlformats.org/officeDocument/2006/relationships/image" Target="../media/image2376.png"/><Relationship Id="rId14" Type="http://schemas.openxmlformats.org/officeDocument/2006/relationships/image" Target="../media/image2255.png"/><Relationship Id="rId56" Type="http://schemas.openxmlformats.org/officeDocument/2006/relationships/image" Target="../media/image2274.png"/><Relationship Id="rId317" Type="http://schemas.openxmlformats.org/officeDocument/2006/relationships/customXml" Target="../ink/ink2427.xml"/><Relationship Id="rId359" Type="http://schemas.openxmlformats.org/officeDocument/2006/relationships/customXml" Target="../ink/ink2448.xml"/><Relationship Id="rId98" Type="http://schemas.openxmlformats.org/officeDocument/2006/relationships/image" Target="../media/image2295.png"/><Relationship Id="rId121" Type="http://schemas.openxmlformats.org/officeDocument/2006/relationships/customXml" Target="../ink/ink2328.xml"/><Relationship Id="rId163" Type="http://schemas.openxmlformats.org/officeDocument/2006/relationships/customXml" Target="../ink/ink2349.xml"/><Relationship Id="rId219" Type="http://schemas.openxmlformats.org/officeDocument/2006/relationships/customXml" Target="../ink/ink2377.xml"/><Relationship Id="rId370" Type="http://schemas.openxmlformats.org/officeDocument/2006/relationships/image" Target="../media/image2430.png"/><Relationship Id="rId230" Type="http://schemas.openxmlformats.org/officeDocument/2006/relationships/customXml" Target="../ink/ink2383.xml"/><Relationship Id="rId25" Type="http://schemas.openxmlformats.org/officeDocument/2006/relationships/customXml" Target="../ink/ink2280.xml"/><Relationship Id="rId67" Type="http://schemas.openxmlformats.org/officeDocument/2006/relationships/customXml" Target="../ink/ink2301.xml"/><Relationship Id="rId272" Type="http://schemas.openxmlformats.org/officeDocument/2006/relationships/image" Target="../media/image2381.png"/><Relationship Id="rId328" Type="http://schemas.openxmlformats.org/officeDocument/2006/relationships/image" Target="../media/image2409.png"/><Relationship Id="rId132" Type="http://schemas.openxmlformats.org/officeDocument/2006/relationships/image" Target="../media/image2312.png"/><Relationship Id="rId174" Type="http://schemas.openxmlformats.org/officeDocument/2006/relationships/image" Target="../media/image2333.png"/><Relationship Id="rId381" Type="http://schemas.openxmlformats.org/officeDocument/2006/relationships/customXml" Target="../ink/ink2459.xml"/><Relationship Id="rId241" Type="http://schemas.openxmlformats.org/officeDocument/2006/relationships/image" Target="../media/image2366.png"/><Relationship Id="rId36" Type="http://schemas.openxmlformats.org/officeDocument/2006/relationships/image" Target="../media/image2265.png"/><Relationship Id="rId283" Type="http://schemas.openxmlformats.org/officeDocument/2006/relationships/customXml" Target="../ink/ink2410.xml"/><Relationship Id="rId339" Type="http://schemas.openxmlformats.org/officeDocument/2006/relationships/customXml" Target="../ink/ink2438.xml"/><Relationship Id="rId78" Type="http://schemas.openxmlformats.org/officeDocument/2006/relationships/image" Target="../media/image2285.png"/><Relationship Id="rId101" Type="http://schemas.openxmlformats.org/officeDocument/2006/relationships/customXml" Target="../ink/ink2318.xml"/><Relationship Id="rId143" Type="http://schemas.openxmlformats.org/officeDocument/2006/relationships/customXml" Target="../ink/ink2339.xml"/><Relationship Id="rId185" Type="http://schemas.openxmlformats.org/officeDocument/2006/relationships/customXml" Target="../ink/ink2360.xml"/><Relationship Id="rId350" Type="http://schemas.openxmlformats.org/officeDocument/2006/relationships/image" Target="../media/image2420.png"/><Relationship Id="rId406" Type="http://schemas.openxmlformats.org/officeDocument/2006/relationships/image" Target="../media/image2448.png"/><Relationship Id="rId9" Type="http://schemas.openxmlformats.org/officeDocument/2006/relationships/customXml" Target="../ink/ink2272.xml"/><Relationship Id="rId210" Type="http://schemas.openxmlformats.org/officeDocument/2006/relationships/image" Target="../media/image2351.png"/><Relationship Id="rId392" Type="http://schemas.openxmlformats.org/officeDocument/2006/relationships/image" Target="../media/image2441.png"/><Relationship Id="rId252" Type="http://schemas.openxmlformats.org/officeDocument/2006/relationships/customXml" Target="../ink/ink2394.xml"/><Relationship Id="rId294" Type="http://schemas.openxmlformats.org/officeDocument/2006/relationships/image" Target="../media/image2392.png"/><Relationship Id="rId308" Type="http://schemas.openxmlformats.org/officeDocument/2006/relationships/image" Target="../media/image2399.png"/><Relationship Id="rId47" Type="http://schemas.openxmlformats.org/officeDocument/2006/relationships/customXml" Target="../ink/ink2291.xml"/><Relationship Id="rId89" Type="http://schemas.openxmlformats.org/officeDocument/2006/relationships/customXml" Target="../ink/ink2312.xml"/><Relationship Id="rId112" Type="http://schemas.openxmlformats.org/officeDocument/2006/relationships/image" Target="../media/image2302.png"/><Relationship Id="rId154" Type="http://schemas.openxmlformats.org/officeDocument/2006/relationships/image" Target="../media/image2323.png"/><Relationship Id="rId361" Type="http://schemas.openxmlformats.org/officeDocument/2006/relationships/customXml" Target="../ink/ink2449.xml"/><Relationship Id="rId196" Type="http://schemas.openxmlformats.org/officeDocument/2006/relationships/image" Target="../media/image2344.png"/><Relationship Id="rId16" Type="http://schemas.openxmlformats.org/officeDocument/2006/relationships/image" Target="../media/image2256.png"/><Relationship Id="rId221" Type="http://schemas.openxmlformats.org/officeDocument/2006/relationships/customXml" Target="../ink/ink2378.xml"/><Relationship Id="rId263" Type="http://schemas.openxmlformats.org/officeDocument/2006/relationships/image" Target="../media/image2377.png"/><Relationship Id="rId319" Type="http://schemas.openxmlformats.org/officeDocument/2006/relationships/customXml" Target="../ink/ink2428.xml"/><Relationship Id="rId58" Type="http://schemas.openxmlformats.org/officeDocument/2006/relationships/image" Target="../media/image2275.png"/><Relationship Id="rId123" Type="http://schemas.openxmlformats.org/officeDocument/2006/relationships/customXml" Target="../ink/ink2329.xml"/><Relationship Id="rId330" Type="http://schemas.openxmlformats.org/officeDocument/2006/relationships/image" Target="../media/image2410.png"/><Relationship Id="rId165" Type="http://schemas.openxmlformats.org/officeDocument/2006/relationships/customXml" Target="../ink/ink2350.xml"/><Relationship Id="rId372" Type="http://schemas.openxmlformats.org/officeDocument/2006/relationships/image" Target="../media/image2431.png"/><Relationship Id="rId232" Type="http://schemas.openxmlformats.org/officeDocument/2006/relationships/customXml" Target="../ink/ink2384.xml"/><Relationship Id="rId274" Type="http://schemas.openxmlformats.org/officeDocument/2006/relationships/image" Target="../media/image2382.png"/><Relationship Id="rId27" Type="http://schemas.openxmlformats.org/officeDocument/2006/relationships/customXml" Target="../ink/ink2281.xml"/><Relationship Id="rId48" Type="http://schemas.openxmlformats.org/officeDocument/2006/relationships/image" Target="../media/image2271.png"/><Relationship Id="rId69" Type="http://schemas.openxmlformats.org/officeDocument/2006/relationships/customXml" Target="../ink/ink2302.xml"/><Relationship Id="rId113" Type="http://schemas.openxmlformats.org/officeDocument/2006/relationships/customXml" Target="../ink/ink2324.xml"/><Relationship Id="rId134" Type="http://schemas.openxmlformats.org/officeDocument/2006/relationships/image" Target="../media/image2313.png"/><Relationship Id="rId320" Type="http://schemas.openxmlformats.org/officeDocument/2006/relationships/image" Target="../media/image2405.png"/><Relationship Id="rId80" Type="http://schemas.openxmlformats.org/officeDocument/2006/relationships/image" Target="../media/image2286.png"/><Relationship Id="rId155" Type="http://schemas.openxmlformats.org/officeDocument/2006/relationships/customXml" Target="../ink/ink2345.xml"/><Relationship Id="rId176" Type="http://schemas.openxmlformats.org/officeDocument/2006/relationships/image" Target="../media/image2334.png"/><Relationship Id="rId197" Type="http://schemas.openxmlformats.org/officeDocument/2006/relationships/customXml" Target="../ink/ink2366.xml"/><Relationship Id="rId341" Type="http://schemas.openxmlformats.org/officeDocument/2006/relationships/customXml" Target="../ink/ink2439.xml"/><Relationship Id="rId362" Type="http://schemas.openxmlformats.org/officeDocument/2006/relationships/image" Target="../media/image2426.png"/><Relationship Id="rId383" Type="http://schemas.openxmlformats.org/officeDocument/2006/relationships/customXml" Target="../ink/ink2460.xml"/><Relationship Id="rId201" Type="http://schemas.openxmlformats.org/officeDocument/2006/relationships/customXml" Target="../ink/ink2368.xml"/><Relationship Id="rId222" Type="http://schemas.openxmlformats.org/officeDocument/2006/relationships/image" Target="../media/image2357.png"/><Relationship Id="rId243" Type="http://schemas.openxmlformats.org/officeDocument/2006/relationships/image" Target="../media/image2367.png"/><Relationship Id="rId264" Type="http://schemas.openxmlformats.org/officeDocument/2006/relationships/customXml" Target="../ink/ink2400.xml"/><Relationship Id="rId285" Type="http://schemas.openxmlformats.org/officeDocument/2006/relationships/customXml" Target="../ink/ink2411.xml"/><Relationship Id="rId17" Type="http://schemas.openxmlformats.org/officeDocument/2006/relationships/customXml" Target="../ink/ink2276.xml"/><Relationship Id="rId38" Type="http://schemas.openxmlformats.org/officeDocument/2006/relationships/image" Target="../media/image2266.png"/><Relationship Id="rId59" Type="http://schemas.openxmlformats.org/officeDocument/2006/relationships/customXml" Target="../ink/ink2297.xml"/><Relationship Id="rId103" Type="http://schemas.openxmlformats.org/officeDocument/2006/relationships/customXml" Target="../ink/ink2319.xml"/><Relationship Id="rId124" Type="http://schemas.openxmlformats.org/officeDocument/2006/relationships/image" Target="../media/image2308.png"/><Relationship Id="rId310" Type="http://schemas.openxmlformats.org/officeDocument/2006/relationships/image" Target="../media/image2400.png"/><Relationship Id="rId70" Type="http://schemas.openxmlformats.org/officeDocument/2006/relationships/image" Target="../media/image2281.png"/><Relationship Id="rId91" Type="http://schemas.openxmlformats.org/officeDocument/2006/relationships/customXml" Target="../ink/ink2313.xml"/><Relationship Id="rId145" Type="http://schemas.openxmlformats.org/officeDocument/2006/relationships/customXml" Target="../ink/ink2340.xml"/><Relationship Id="rId166" Type="http://schemas.openxmlformats.org/officeDocument/2006/relationships/image" Target="../media/image2329.png"/><Relationship Id="rId187" Type="http://schemas.openxmlformats.org/officeDocument/2006/relationships/customXml" Target="../ink/ink2361.xml"/><Relationship Id="rId331" Type="http://schemas.openxmlformats.org/officeDocument/2006/relationships/customXml" Target="../ink/ink2434.xml"/><Relationship Id="rId352" Type="http://schemas.openxmlformats.org/officeDocument/2006/relationships/image" Target="../media/image2421.png"/><Relationship Id="rId373" Type="http://schemas.openxmlformats.org/officeDocument/2006/relationships/customXml" Target="../ink/ink2455.xml"/><Relationship Id="rId394" Type="http://schemas.openxmlformats.org/officeDocument/2006/relationships/image" Target="../media/image2442.png"/><Relationship Id="rId408" Type="http://schemas.openxmlformats.org/officeDocument/2006/relationships/image" Target="../media/image2449.png"/><Relationship Id="rId1" Type="http://schemas.openxmlformats.org/officeDocument/2006/relationships/slideLayout" Target="../slideLayouts/slideLayout7.xml"/><Relationship Id="rId212" Type="http://schemas.openxmlformats.org/officeDocument/2006/relationships/image" Target="../media/image2352.png"/><Relationship Id="rId233" Type="http://schemas.openxmlformats.org/officeDocument/2006/relationships/image" Target="../media/image2362.png"/><Relationship Id="rId254" Type="http://schemas.openxmlformats.org/officeDocument/2006/relationships/customXml" Target="../ink/ink2395.xml"/><Relationship Id="rId28" Type="http://schemas.openxmlformats.org/officeDocument/2006/relationships/image" Target="../media/image2261.png"/><Relationship Id="rId49" Type="http://schemas.openxmlformats.org/officeDocument/2006/relationships/customXml" Target="../ink/ink2292.xml"/><Relationship Id="rId114" Type="http://schemas.openxmlformats.org/officeDocument/2006/relationships/image" Target="../media/image2303.png"/><Relationship Id="rId275" Type="http://schemas.openxmlformats.org/officeDocument/2006/relationships/customXml" Target="../ink/ink2406.xml"/><Relationship Id="rId296" Type="http://schemas.openxmlformats.org/officeDocument/2006/relationships/image" Target="../media/image2393.png"/><Relationship Id="rId300" Type="http://schemas.openxmlformats.org/officeDocument/2006/relationships/image" Target="../media/image2395.png"/><Relationship Id="rId60" Type="http://schemas.openxmlformats.org/officeDocument/2006/relationships/image" Target="../media/image2276.png"/><Relationship Id="rId81" Type="http://schemas.openxmlformats.org/officeDocument/2006/relationships/customXml" Target="../ink/ink2308.xml"/><Relationship Id="rId135" Type="http://schemas.openxmlformats.org/officeDocument/2006/relationships/customXml" Target="../ink/ink2335.xml"/><Relationship Id="rId156" Type="http://schemas.openxmlformats.org/officeDocument/2006/relationships/image" Target="../media/image2324.png"/><Relationship Id="rId177" Type="http://schemas.openxmlformats.org/officeDocument/2006/relationships/customXml" Target="../ink/ink2356.xml"/><Relationship Id="rId198" Type="http://schemas.openxmlformats.org/officeDocument/2006/relationships/image" Target="../media/image2345.png"/><Relationship Id="rId321" Type="http://schemas.openxmlformats.org/officeDocument/2006/relationships/customXml" Target="../ink/ink2429.xml"/><Relationship Id="rId342" Type="http://schemas.openxmlformats.org/officeDocument/2006/relationships/image" Target="../media/image2416.png"/><Relationship Id="rId363" Type="http://schemas.openxmlformats.org/officeDocument/2006/relationships/customXml" Target="../ink/ink2450.xml"/><Relationship Id="rId384" Type="http://schemas.openxmlformats.org/officeDocument/2006/relationships/image" Target="../media/image2437.png"/><Relationship Id="rId202" Type="http://schemas.openxmlformats.org/officeDocument/2006/relationships/image" Target="../media/image2347.png"/><Relationship Id="rId223" Type="http://schemas.openxmlformats.org/officeDocument/2006/relationships/customXml" Target="../ink/ink2379.xml"/><Relationship Id="rId244" Type="http://schemas.openxmlformats.org/officeDocument/2006/relationships/customXml" Target="../ink/ink2390.xml"/><Relationship Id="rId18" Type="http://schemas.openxmlformats.org/officeDocument/2006/relationships/image" Target="../media/image2257.png"/><Relationship Id="rId39" Type="http://schemas.openxmlformats.org/officeDocument/2006/relationships/customXml" Target="../ink/ink2287.xml"/><Relationship Id="rId265" Type="http://schemas.openxmlformats.org/officeDocument/2006/relationships/customXml" Target="../ink/ink2401.xml"/><Relationship Id="rId286" Type="http://schemas.openxmlformats.org/officeDocument/2006/relationships/image" Target="../media/image2388.png"/><Relationship Id="rId50" Type="http://schemas.openxmlformats.org/officeDocument/2006/relationships/image" Target="../media/image2272.png"/><Relationship Id="rId104" Type="http://schemas.openxmlformats.org/officeDocument/2006/relationships/image" Target="../media/image2298.png"/><Relationship Id="rId125" Type="http://schemas.openxmlformats.org/officeDocument/2006/relationships/customXml" Target="../ink/ink2330.xml"/><Relationship Id="rId146" Type="http://schemas.openxmlformats.org/officeDocument/2006/relationships/image" Target="../media/image2319.png"/><Relationship Id="rId167" Type="http://schemas.openxmlformats.org/officeDocument/2006/relationships/customXml" Target="../ink/ink2351.xml"/><Relationship Id="rId188" Type="http://schemas.openxmlformats.org/officeDocument/2006/relationships/image" Target="../media/image2340.png"/><Relationship Id="rId311" Type="http://schemas.openxmlformats.org/officeDocument/2006/relationships/customXml" Target="../ink/ink2424.xml"/><Relationship Id="rId332" Type="http://schemas.openxmlformats.org/officeDocument/2006/relationships/image" Target="../media/image2411.png"/><Relationship Id="rId353" Type="http://schemas.openxmlformats.org/officeDocument/2006/relationships/customXml" Target="../ink/ink2445.xml"/><Relationship Id="rId374" Type="http://schemas.openxmlformats.org/officeDocument/2006/relationships/image" Target="../media/image2432.png"/><Relationship Id="rId395" Type="http://schemas.openxmlformats.org/officeDocument/2006/relationships/customXml" Target="../ink/ink2466.xml"/><Relationship Id="rId409" Type="http://schemas.openxmlformats.org/officeDocument/2006/relationships/customXml" Target="../ink/ink2473.xml"/><Relationship Id="rId71" Type="http://schemas.openxmlformats.org/officeDocument/2006/relationships/customXml" Target="../ink/ink2303.xml"/><Relationship Id="rId92" Type="http://schemas.openxmlformats.org/officeDocument/2006/relationships/image" Target="../media/image2292.png"/><Relationship Id="rId213" Type="http://schemas.openxmlformats.org/officeDocument/2006/relationships/customXml" Target="../ink/ink2374.xml"/><Relationship Id="rId234" Type="http://schemas.openxmlformats.org/officeDocument/2006/relationships/customXml" Target="../ink/ink2385.xml"/><Relationship Id="rId2" Type="http://schemas.openxmlformats.org/officeDocument/2006/relationships/notesSlide" Target="../notesSlides/notesSlide12.xml"/><Relationship Id="rId29" Type="http://schemas.openxmlformats.org/officeDocument/2006/relationships/customXml" Target="../ink/ink2282.xml"/><Relationship Id="rId255" Type="http://schemas.openxmlformats.org/officeDocument/2006/relationships/image" Target="../media/image2373.png"/><Relationship Id="rId276" Type="http://schemas.openxmlformats.org/officeDocument/2006/relationships/image" Target="../media/image2383.png"/><Relationship Id="rId297" Type="http://schemas.openxmlformats.org/officeDocument/2006/relationships/customXml" Target="../ink/ink2417.xml"/><Relationship Id="rId40" Type="http://schemas.openxmlformats.org/officeDocument/2006/relationships/image" Target="../media/image2267.png"/><Relationship Id="rId115" Type="http://schemas.openxmlformats.org/officeDocument/2006/relationships/customXml" Target="../ink/ink2325.xml"/><Relationship Id="rId136" Type="http://schemas.openxmlformats.org/officeDocument/2006/relationships/image" Target="../media/image2314.png"/><Relationship Id="rId157" Type="http://schemas.openxmlformats.org/officeDocument/2006/relationships/customXml" Target="../ink/ink2346.xml"/><Relationship Id="rId178" Type="http://schemas.openxmlformats.org/officeDocument/2006/relationships/image" Target="../media/image2335.png"/><Relationship Id="rId301" Type="http://schemas.openxmlformats.org/officeDocument/2006/relationships/customXml" Target="../ink/ink2419.xml"/><Relationship Id="rId322" Type="http://schemas.openxmlformats.org/officeDocument/2006/relationships/image" Target="../media/image2406.png"/><Relationship Id="rId343" Type="http://schemas.openxmlformats.org/officeDocument/2006/relationships/customXml" Target="../ink/ink2440.xml"/><Relationship Id="rId364" Type="http://schemas.openxmlformats.org/officeDocument/2006/relationships/image" Target="../media/image2427.png"/><Relationship Id="rId61" Type="http://schemas.openxmlformats.org/officeDocument/2006/relationships/customXml" Target="../ink/ink2298.xml"/><Relationship Id="rId82" Type="http://schemas.openxmlformats.org/officeDocument/2006/relationships/image" Target="../media/image2287.png"/><Relationship Id="rId199" Type="http://schemas.openxmlformats.org/officeDocument/2006/relationships/customXml" Target="../ink/ink2367.xml"/><Relationship Id="rId203" Type="http://schemas.openxmlformats.org/officeDocument/2006/relationships/customXml" Target="../ink/ink2369.xml"/><Relationship Id="rId385" Type="http://schemas.openxmlformats.org/officeDocument/2006/relationships/customXml" Target="../ink/ink2461.xml"/><Relationship Id="rId19" Type="http://schemas.openxmlformats.org/officeDocument/2006/relationships/customXml" Target="../ink/ink2277.xml"/><Relationship Id="rId224" Type="http://schemas.openxmlformats.org/officeDocument/2006/relationships/image" Target="../media/image2358.png"/><Relationship Id="rId245" Type="http://schemas.openxmlformats.org/officeDocument/2006/relationships/image" Target="../media/image2368.png"/><Relationship Id="rId266" Type="http://schemas.openxmlformats.org/officeDocument/2006/relationships/image" Target="../media/image2378.png"/><Relationship Id="rId287" Type="http://schemas.openxmlformats.org/officeDocument/2006/relationships/customXml" Target="../ink/ink2412.xml"/><Relationship Id="rId410" Type="http://schemas.openxmlformats.org/officeDocument/2006/relationships/image" Target="../media/image2450.png"/><Relationship Id="rId30" Type="http://schemas.openxmlformats.org/officeDocument/2006/relationships/image" Target="../media/image2262.png"/><Relationship Id="rId105" Type="http://schemas.openxmlformats.org/officeDocument/2006/relationships/customXml" Target="../ink/ink2320.xml"/><Relationship Id="rId126" Type="http://schemas.openxmlformats.org/officeDocument/2006/relationships/image" Target="../media/image2309.png"/><Relationship Id="rId147" Type="http://schemas.openxmlformats.org/officeDocument/2006/relationships/customXml" Target="../ink/ink2341.xml"/><Relationship Id="rId168" Type="http://schemas.openxmlformats.org/officeDocument/2006/relationships/image" Target="../media/image2330.png"/><Relationship Id="rId312" Type="http://schemas.openxmlformats.org/officeDocument/2006/relationships/image" Target="../media/image2401.png"/><Relationship Id="rId333" Type="http://schemas.openxmlformats.org/officeDocument/2006/relationships/customXml" Target="../ink/ink2435.xml"/><Relationship Id="rId354" Type="http://schemas.openxmlformats.org/officeDocument/2006/relationships/image" Target="../media/image2422.png"/><Relationship Id="rId51" Type="http://schemas.openxmlformats.org/officeDocument/2006/relationships/customXml" Target="../ink/ink2293.xml"/><Relationship Id="rId72" Type="http://schemas.openxmlformats.org/officeDocument/2006/relationships/image" Target="../media/image2282.png"/><Relationship Id="rId93" Type="http://schemas.openxmlformats.org/officeDocument/2006/relationships/customXml" Target="../ink/ink2314.xml"/><Relationship Id="rId189" Type="http://schemas.openxmlformats.org/officeDocument/2006/relationships/customXml" Target="../ink/ink2362.xml"/><Relationship Id="rId375" Type="http://schemas.openxmlformats.org/officeDocument/2006/relationships/customXml" Target="../ink/ink2456.xml"/><Relationship Id="rId396" Type="http://schemas.openxmlformats.org/officeDocument/2006/relationships/image" Target="../media/image2443.png"/><Relationship Id="rId3" Type="http://schemas.openxmlformats.org/officeDocument/2006/relationships/customXml" Target="../ink/ink2269.xml"/><Relationship Id="rId214" Type="http://schemas.openxmlformats.org/officeDocument/2006/relationships/image" Target="../media/image2353.png"/><Relationship Id="rId235" Type="http://schemas.openxmlformats.org/officeDocument/2006/relationships/image" Target="../media/image2363.png"/><Relationship Id="rId256" Type="http://schemas.openxmlformats.org/officeDocument/2006/relationships/customXml" Target="../ink/ink2396.xml"/><Relationship Id="rId277" Type="http://schemas.openxmlformats.org/officeDocument/2006/relationships/customXml" Target="../ink/ink2407.xml"/><Relationship Id="rId298" Type="http://schemas.openxmlformats.org/officeDocument/2006/relationships/image" Target="../media/image2394.png"/><Relationship Id="rId400" Type="http://schemas.openxmlformats.org/officeDocument/2006/relationships/image" Target="../media/image2445.png"/><Relationship Id="rId116" Type="http://schemas.openxmlformats.org/officeDocument/2006/relationships/image" Target="../media/image2304.png"/><Relationship Id="rId137" Type="http://schemas.openxmlformats.org/officeDocument/2006/relationships/customXml" Target="../ink/ink2336.xml"/><Relationship Id="rId158" Type="http://schemas.openxmlformats.org/officeDocument/2006/relationships/image" Target="../media/image2325.png"/><Relationship Id="rId302" Type="http://schemas.openxmlformats.org/officeDocument/2006/relationships/image" Target="../media/image2396.png"/><Relationship Id="rId323" Type="http://schemas.openxmlformats.org/officeDocument/2006/relationships/customXml" Target="../ink/ink2430.xml"/><Relationship Id="rId344" Type="http://schemas.openxmlformats.org/officeDocument/2006/relationships/image" Target="../media/image2417.png"/><Relationship Id="rId20" Type="http://schemas.openxmlformats.org/officeDocument/2006/relationships/image" Target="../media/image2258.png"/><Relationship Id="rId41" Type="http://schemas.openxmlformats.org/officeDocument/2006/relationships/customXml" Target="../ink/ink2288.xml"/><Relationship Id="rId62" Type="http://schemas.openxmlformats.org/officeDocument/2006/relationships/image" Target="../media/image2277.png"/><Relationship Id="rId83" Type="http://schemas.openxmlformats.org/officeDocument/2006/relationships/customXml" Target="../ink/ink2309.xml"/><Relationship Id="rId179" Type="http://schemas.openxmlformats.org/officeDocument/2006/relationships/customXml" Target="../ink/ink2357.xml"/><Relationship Id="rId365" Type="http://schemas.openxmlformats.org/officeDocument/2006/relationships/customXml" Target="../ink/ink2451.xml"/><Relationship Id="rId386" Type="http://schemas.openxmlformats.org/officeDocument/2006/relationships/image" Target="../media/image2438.png"/><Relationship Id="rId190" Type="http://schemas.openxmlformats.org/officeDocument/2006/relationships/image" Target="../media/image2341.png"/><Relationship Id="rId204" Type="http://schemas.openxmlformats.org/officeDocument/2006/relationships/image" Target="../media/image2348.png"/><Relationship Id="rId225" Type="http://schemas.openxmlformats.org/officeDocument/2006/relationships/customXml" Target="../ink/ink2380.xml"/><Relationship Id="rId246" Type="http://schemas.openxmlformats.org/officeDocument/2006/relationships/customXml" Target="../ink/ink2391.xml"/><Relationship Id="rId267" Type="http://schemas.openxmlformats.org/officeDocument/2006/relationships/customXml" Target="../ink/ink2402.xml"/><Relationship Id="rId288" Type="http://schemas.openxmlformats.org/officeDocument/2006/relationships/image" Target="../media/image2389.png"/><Relationship Id="rId106" Type="http://schemas.openxmlformats.org/officeDocument/2006/relationships/image" Target="../media/image2299.png"/><Relationship Id="rId127" Type="http://schemas.openxmlformats.org/officeDocument/2006/relationships/customXml" Target="../ink/ink2331.xml"/><Relationship Id="rId313" Type="http://schemas.openxmlformats.org/officeDocument/2006/relationships/customXml" Target="../ink/ink2425.xml"/><Relationship Id="rId10" Type="http://schemas.openxmlformats.org/officeDocument/2006/relationships/image" Target="../media/image2253.png"/><Relationship Id="rId31" Type="http://schemas.openxmlformats.org/officeDocument/2006/relationships/customXml" Target="../ink/ink2283.xml"/><Relationship Id="rId52" Type="http://schemas.openxmlformats.org/officeDocument/2006/relationships/image" Target="../media/image377.png"/><Relationship Id="rId73" Type="http://schemas.openxmlformats.org/officeDocument/2006/relationships/customXml" Target="../ink/ink2304.xml"/><Relationship Id="rId94" Type="http://schemas.openxmlformats.org/officeDocument/2006/relationships/image" Target="../media/image2293.png"/><Relationship Id="rId148" Type="http://schemas.openxmlformats.org/officeDocument/2006/relationships/image" Target="../media/image2320.png"/><Relationship Id="rId169" Type="http://schemas.openxmlformats.org/officeDocument/2006/relationships/customXml" Target="../ink/ink2352.xml"/><Relationship Id="rId334" Type="http://schemas.openxmlformats.org/officeDocument/2006/relationships/image" Target="../media/image2412.png"/><Relationship Id="rId355" Type="http://schemas.openxmlformats.org/officeDocument/2006/relationships/customXml" Target="../ink/ink2446.xml"/><Relationship Id="rId376" Type="http://schemas.openxmlformats.org/officeDocument/2006/relationships/image" Target="../media/image2433.png"/><Relationship Id="rId397" Type="http://schemas.openxmlformats.org/officeDocument/2006/relationships/customXml" Target="../ink/ink2467.xml"/><Relationship Id="rId4" Type="http://schemas.openxmlformats.org/officeDocument/2006/relationships/image" Target="../media/image2250.png"/><Relationship Id="rId180" Type="http://schemas.openxmlformats.org/officeDocument/2006/relationships/image" Target="../media/image2336.png"/><Relationship Id="rId215" Type="http://schemas.openxmlformats.org/officeDocument/2006/relationships/customXml" Target="../ink/ink2375.xml"/><Relationship Id="rId236" Type="http://schemas.openxmlformats.org/officeDocument/2006/relationships/customXml" Target="../ink/ink2386.xml"/><Relationship Id="rId257" Type="http://schemas.openxmlformats.org/officeDocument/2006/relationships/image" Target="../media/image2374.png"/><Relationship Id="rId278" Type="http://schemas.openxmlformats.org/officeDocument/2006/relationships/image" Target="../media/image2384.png"/><Relationship Id="rId401" Type="http://schemas.openxmlformats.org/officeDocument/2006/relationships/customXml" Target="../ink/ink2469.xml"/><Relationship Id="rId303" Type="http://schemas.openxmlformats.org/officeDocument/2006/relationships/customXml" Target="../ink/ink2420.xml"/><Relationship Id="rId42" Type="http://schemas.openxmlformats.org/officeDocument/2006/relationships/image" Target="../media/image2268.png"/><Relationship Id="rId84" Type="http://schemas.openxmlformats.org/officeDocument/2006/relationships/image" Target="../media/image2288.png"/><Relationship Id="rId138" Type="http://schemas.openxmlformats.org/officeDocument/2006/relationships/image" Target="../media/image2315.png"/><Relationship Id="rId345" Type="http://schemas.openxmlformats.org/officeDocument/2006/relationships/customXml" Target="../ink/ink2441.xml"/><Relationship Id="rId387" Type="http://schemas.openxmlformats.org/officeDocument/2006/relationships/customXml" Target="../ink/ink2462.xml"/><Relationship Id="rId191" Type="http://schemas.openxmlformats.org/officeDocument/2006/relationships/customXml" Target="../ink/ink2363.xml"/><Relationship Id="rId205" Type="http://schemas.openxmlformats.org/officeDocument/2006/relationships/customXml" Target="../ink/ink2370.xml"/><Relationship Id="rId247" Type="http://schemas.openxmlformats.org/officeDocument/2006/relationships/image" Target="../media/image2369.png"/><Relationship Id="rId107" Type="http://schemas.openxmlformats.org/officeDocument/2006/relationships/customXml" Target="../ink/ink2321.xml"/><Relationship Id="rId289" Type="http://schemas.openxmlformats.org/officeDocument/2006/relationships/customXml" Target="../ink/ink2413.xml"/><Relationship Id="rId11" Type="http://schemas.openxmlformats.org/officeDocument/2006/relationships/customXml" Target="../ink/ink2273.xml"/><Relationship Id="rId53" Type="http://schemas.openxmlformats.org/officeDocument/2006/relationships/customXml" Target="../ink/ink2294.xml"/><Relationship Id="rId149" Type="http://schemas.openxmlformats.org/officeDocument/2006/relationships/customXml" Target="../ink/ink2342.xml"/><Relationship Id="rId314" Type="http://schemas.openxmlformats.org/officeDocument/2006/relationships/image" Target="../media/image2402.png"/><Relationship Id="rId356" Type="http://schemas.openxmlformats.org/officeDocument/2006/relationships/image" Target="../media/image2423.png"/><Relationship Id="rId398" Type="http://schemas.openxmlformats.org/officeDocument/2006/relationships/image" Target="../media/image2444.png"/><Relationship Id="rId95" Type="http://schemas.openxmlformats.org/officeDocument/2006/relationships/customXml" Target="../ink/ink2315.xml"/><Relationship Id="rId160" Type="http://schemas.openxmlformats.org/officeDocument/2006/relationships/image" Target="../media/image2326.png"/><Relationship Id="rId216" Type="http://schemas.openxmlformats.org/officeDocument/2006/relationships/image" Target="../media/image2354.png"/><Relationship Id="rId258" Type="http://schemas.openxmlformats.org/officeDocument/2006/relationships/customXml" Target="../ink/ink2397.xml"/><Relationship Id="rId22" Type="http://schemas.openxmlformats.org/officeDocument/2006/relationships/image" Target="../media/image2259.png"/><Relationship Id="rId64" Type="http://schemas.openxmlformats.org/officeDocument/2006/relationships/image" Target="../media/image2278.png"/><Relationship Id="rId118" Type="http://schemas.openxmlformats.org/officeDocument/2006/relationships/image" Target="../media/image2305.png"/><Relationship Id="rId325" Type="http://schemas.openxmlformats.org/officeDocument/2006/relationships/customXml" Target="../ink/ink2431.xml"/><Relationship Id="rId367" Type="http://schemas.openxmlformats.org/officeDocument/2006/relationships/customXml" Target="../ink/ink2452.xml"/><Relationship Id="rId171" Type="http://schemas.openxmlformats.org/officeDocument/2006/relationships/customXml" Target="../ink/ink2353.xml"/><Relationship Id="rId227" Type="http://schemas.openxmlformats.org/officeDocument/2006/relationships/customXml" Target="../ink/ink2381.xml"/><Relationship Id="rId269" Type="http://schemas.openxmlformats.org/officeDocument/2006/relationships/customXml" Target="../ink/ink2403.xml"/><Relationship Id="rId33" Type="http://schemas.openxmlformats.org/officeDocument/2006/relationships/customXml" Target="../ink/ink2284.xml"/><Relationship Id="rId129" Type="http://schemas.openxmlformats.org/officeDocument/2006/relationships/customXml" Target="../ink/ink2332.xml"/><Relationship Id="rId280" Type="http://schemas.openxmlformats.org/officeDocument/2006/relationships/image" Target="../media/image2385.png"/><Relationship Id="rId336" Type="http://schemas.openxmlformats.org/officeDocument/2006/relationships/image" Target="../media/image2413.png"/><Relationship Id="rId75" Type="http://schemas.openxmlformats.org/officeDocument/2006/relationships/customXml" Target="../ink/ink2305.xml"/><Relationship Id="rId140" Type="http://schemas.openxmlformats.org/officeDocument/2006/relationships/image" Target="../media/image2316.png"/><Relationship Id="rId182" Type="http://schemas.openxmlformats.org/officeDocument/2006/relationships/image" Target="../media/image2337.png"/><Relationship Id="rId378" Type="http://schemas.openxmlformats.org/officeDocument/2006/relationships/image" Target="../media/image2434.png"/><Relationship Id="rId403" Type="http://schemas.openxmlformats.org/officeDocument/2006/relationships/customXml" Target="../ink/ink2470.xml"/><Relationship Id="rId6" Type="http://schemas.openxmlformats.org/officeDocument/2006/relationships/image" Target="../media/image2251.png"/><Relationship Id="rId238" Type="http://schemas.openxmlformats.org/officeDocument/2006/relationships/customXml" Target="../ink/ink2387.xml"/><Relationship Id="rId291" Type="http://schemas.openxmlformats.org/officeDocument/2006/relationships/customXml" Target="../ink/ink2414.xml"/><Relationship Id="rId305" Type="http://schemas.openxmlformats.org/officeDocument/2006/relationships/customXml" Target="../ink/ink2421.xml"/><Relationship Id="rId347" Type="http://schemas.openxmlformats.org/officeDocument/2006/relationships/customXml" Target="../ink/ink2442.xml"/><Relationship Id="rId44" Type="http://schemas.openxmlformats.org/officeDocument/2006/relationships/image" Target="../media/image2269.png"/><Relationship Id="rId86" Type="http://schemas.openxmlformats.org/officeDocument/2006/relationships/image" Target="../media/image2289.png"/><Relationship Id="rId151" Type="http://schemas.openxmlformats.org/officeDocument/2006/relationships/customXml" Target="../ink/ink2343.xml"/><Relationship Id="rId389" Type="http://schemas.openxmlformats.org/officeDocument/2006/relationships/customXml" Target="../ink/ink2463.xml"/><Relationship Id="rId193" Type="http://schemas.openxmlformats.org/officeDocument/2006/relationships/customXml" Target="../ink/ink2364.xml"/><Relationship Id="rId207" Type="http://schemas.openxmlformats.org/officeDocument/2006/relationships/customXml" Target="../ink/ink2371.xml"/><Relationship Id="rId249" Type="http://schemas.openxmlformats.org/officeDocument/2006/relationships/image" Target="../media/image2370.png"/><Relationship Id="rId13" Type="http://schemas.openxmlformats.org/officeDocument/2006/relationships/customXml" Target="../ink/ink2274.xml"/><Relationship Id="rId109" Type="http://schemas.openxmlformats.org/officeDocument/2006/relationships/customXml" Target="../ink/ink2322.xml"/><Relationship Id="rId260" Type="http://schemas.openxmlformats.org/officeDocument/2006/relationships/customXml" Target="../ink/ink2398.xml"/><Relationship Id="rId316" Type="http://schemas.openxmlformats.org/officeDocument/2006/relationships/image" Target="../media/image2403.png"/><Relationship Id="rId55" Type="http://schemas.openxmlformats.org/officeDocument/2006/relationships/customXml" Target="../ink/ink2295.xml"/><Relationship Id="rId97" Type="http://schemas.openxmlformats.org/officeDocument/2006/relationships/customXml" Target="../ink/ink2316.xml"/><Relationship Id="rId120" Type="http://schemas.openxmlformats.org/officeDocument/2006/relationships/image" Target="../media/image2306.png"/><Relationship Id="rId358" Type="http://schemas.openxmlformats.org/officeDocument/2006/relationships/image" Target="../media/image2424.png"/><Relationship Id="rId162" Type="http://schemas.openxmlformats.org/officeDocument/2006/relationships/image" Target="../media/image2327.png"/><Relationship Id="rId218" Type="http://schemas.openxmlformats.org/officeDocument/2006/relationships/image" Target="../media/image2355.png"/><Relationship Id="rId271" Type="http://schemas.openxmlformats.org/officeDocument/2006/relationships/customXml" Target="../ink/ink2404.xml"/><Relationship Id="rId24" Type="http://schemas.openxmlformats.org/officeDocument/2006/relationships/image" Target="../media/image2260.png"/><Relationship Id="rId66" Type="http://schemas.openxmlformats.org/officeDocument/2006/relationships/image" Target="../media/image2279.png"/><Relationship Id="rId131" Type="http://schemas.openxmlformats.org/officeDocument/2006/relationships/customXml" Target="../ink/ink2333.xml"/><Relationship Id="rId327" Type="http://schemas.openxmlformats.org/officeDocument/2006/relationships/customXml" Target="../ink/ink2432.xml"/><Relationship Id="rId369" Type="http://schemas.openxmlformats.org/officeDocument/2006/relationships/customXml" Target="../ink/ink2453.xml"/><Relationship Id="rId173" Type="http://schemas.openxmlformats.org/officeDocument/2006/relationships/customXml" Target="../ink/ink2354.xml"/><Relationship Id="rId229" Type="http://schemas.openxmlformats.org/officeDocument/2006/relationships/image" Target="../media/image2360.png"/><Relationship Id="rId380" Type="http://schemas.openxmlformats.org/officeDocument/2006/relationships/image" Target="../media/image2435.png"/><Relationship Id="rId240" Type="http://schemas.openxmlformats.org/officeDocument/2006/relationships/customXml" Target="../ink/ink2388.xml"/><Relationship Id="rId35" Type="http://schemas.openxmlformats.org/officeDocument/2006/relationships/customXml" Target="../ink/ink2285.xml"/><Relationship Id="rId77" Type="http://schemas.openxmlformats.org/officeDocument/2006/relationships/customXml" Target="../ink/ink2306.xml"/><Relationship Id="rId100" Type="http://schemas.openxmlformats.org/officeDocument/2006/relationships/image" Target="../media/image2296.png"/><Relationship Id="rId282" Type="http://schemas.openxmlformats.org/officeDocument/2006/relationships/image" Target="../media/image2386.png"/><Relationship Id="rId338" Type="http://schemas.openxmlformats.org/officeDocument/2006/relationships/image" Target="../media/image2414.png"/><Relationship Id="rId8" Type="http://schemas.openxmlformats.org/officeDocument/2006/relationships/image" Target="../media/image2252.png"/><Relationship Id="rId142" Type="http://schemas.openxmlformats.org/officeDocument/2006/relationships/image" Target="../media/image2317.png"/><Relationship Id="rId184" Type="http://schemas.openxmlformats.org/officeDocument/2006/relationships/image" Target="../media/image2338.png"/><Relationship Id="rId391" Type="http://schemas.openxmlformats.org/officeDocument/2006/relationships/customXml" Target="../ink/ink2464.xml"/><Relationship Id="rId405" Type="http://schemas.openxmlformats.org/officeDocument/2006/relationships/customXml" Target="../ink/ink2471.xml"/><Relationship Id="rId251" Type="http://schemas.openxmlformats.org/officeDocument/2006/relationships/image" Target="../media/image2371.png"/><Relationship Id="rId46" Type="http://schemas.openxmlformats.org/officeDocument/2006/relationships/image" Target="../media/image2270.png"/><Relationship Id="rId293" Type="http://schemas.openxmlformats.org/officeDocument/2006/relationships/customXml" Target="../ink/ink2415.xml"/><Relationship Id="rId307" Type="http://schemas.openxmlformats.org/officeDocument/2006/relationships/customXml" Target="../ink/ink2422.xml"/><Relationship Id="rId349" Type="http://schemas.openxmlformats.org/officeDocument/2006/relationships/customXml" Target="../ink/ink2443.xml"/><Relationship Id="rId88" Type="http://schemas.openxmlformats.org/officeDocument/2006/relationships/image" Target="../media/image2290.png"/><Relationship Id="rId111" Type="http://schemas.openxmlformats.org/officeDocument/2006/relationships/customXml" Target="../ink/ink2323.xml"/><Relationship Id="rId153" Type="http://schemas.openxmlformats.org/officeDocument/2006/relationships/customXml" Target="../ink/ink2344.xml"/><Relationship Id="rId195" Type="http://schemas.openxmlformats.org/officeDocument/2006/relationships/customXml" Target="../ink/ink2365.xml"/><Relationship Id="rId209" Type="http://schemas.openxmlformats.org/officeDocument/2006/relationships/customXml" Target="../ink/ink2372.xml"/><Relationship Id="rId360" Type="http://schemas.openxmlformats.org/officeDocument/2006/relationships/image" Target="../media/image2425.png"/><Relationship Id="rId220" Type="http://schemas.openxmlformats.org/officeDocument/2006/relationships/image" Target="../media/image2356.png"/><Relationship Id="rId15" Type="http://schemas.openxmlformats.org/officeDocument/2006/relationships/customXml" Target="../ink/ink2275.xml"/><Relationship Id="rId57" Type="http://schemas.openxmlformats.org/officeDocument/2006/relationships/customXml" Target="../ink/ink2296.xml"/><Relationship Id="rId262" Type="http://schemas.openxmlformats.org/officeDocument/2006/relationships/customXml" Target="../ink/ink2399.xml"/><Relationship Id="rId318" Type="http://schemas.openxmlformats.org/officeDocument/2006/relationships/image" Target="../media/image2404.png"/><Relationship Id="rId99" Type="http://schemas.openxmlformats.org/officeDocument/2006/relationships/customXml" Target="../ink/ink2317.xml"/><Relationship Id="rId122" Type="http://schemas.openxmlformats.org/officeDocument/2006/relationships/image" Target="../media/image2307.png"/><Relationship Id="rId164" Type="http://schemas.openxmlformats.org/officeDocument/2006/relationships/image" Target="../media/image2328.png"/><Relationship Id="rId371" Type="http://schemas.openxmlformats.org/officeDocument/2006/relationships/customXml" Target="../ink/ink2454.xml"/><Relationship Id="rId26" Type="http://schemas.openxmlformats.org/officeDocument/2006/relationships/image" Target="../media/image274.png"/><Relationship Id="rId231" Type="http://schemas.openxmlformats.org/officeDocument/2006/relationships/image" Target="../media/image2361.png"/><Relationship Id="rId273" Type="http://schemas.openxmlformats.org/officeDocument/2006/relationships/customXml" Target="../ink/ink2405.xml"/><Relationship Id="rId329" Type="http://schemas.openxmlformats.org/officeDocument/2006/relationships/customXml" Target="../ink/ink2433.xml"/><Relationship Id="rId68" Type="http://schemas.openxmlformats.org/officeDocument/2006/relationships/image" Target="../media/image2280.png"/><Relationship Id="rId133" Type="http://schemas.openxmlformats.org/officeDocument/2006/relationships/customXml" Target="../ink/ink2334.xml"/><Relationship Id="rId175" Type="http://schemas.openxmlformats.org/officeDocument/2006/relationships/customXml" Target="../ink/ink2355.xml"/><Relationship Id="rId340" Type="http://schemas.openxmlformats.org/officeDocument/2006/relationships/image" Target="../media/image2415.png"/><Relationship Id="rId200" Type="http://schemas.openxmlformats.org/officeDocument/2006/relationships/image" Target="../media/image2346.png"/><Relationship Id="rId382" Type="http://schemas.openxmlformats.org/officeDocument/2006/relationships/image" Target="../media/image2436.png"/><Relationship Id="rId242" Type="http://schemas.openxmlformats.org/officeDocument/2006/relationships/customXml" Target="../ink/ink2389.xml"/><Relationship Id="rId284" Type="http://schemas.openxmlformats.org/officeDocument/2006/relationships/image" Target="../media/image2387.png"/><Relationship Id="rId37" Type="http://schemas.openxmlformats.org/officeDocument/2006/relationships/customXml" Target="../ink/ink2286.xml"/><Relationship Id="rId79" Type="http://schemas.openxmlformats.org/officeDocument/2006/relationships/customXml" Target="../ink/ink2307.xml"/><Relationship Id="rId102" Type="http://schemas.openxmlformats.org/officeDocument/2006/relationships/image" Target="../media/image2297.png"/><Relationship Id="rId144" Type="http://schemas.openxmlformats.org/officeDocument/2006/relationships/image" Target="../media/image2318.png"/><Relationship Id="rId90" Type="http://schemas.openxmlformats.org/officeDocument/2006/relationships/image" Target="../media/image2291.png"/><Relationship Id="rId186" Type="http://schemas.openxmlformats.org/officeDocument/2006/relationships/image" Target="../media/image2339.png"/><Relationship Id="rId351" Type="http://schemas.openxmlformats.org/officeDocument/2006/relationships/customXml" Target="../ink/ink2444.xml"/><Relationship Id="rId393" Type="http://schemas.openxmlformats.org/officeDocument/2006/relationships/customXml" Target="../ink/ink2465.xml"/><Relationship Id="rId407" Type="http://schemas.openxmlformats.org/officeDocument/2006/relationships/customXml" Target="../ink/ink2472.xml"/><Relationship Id="rId211" Type="http://schemas.openxmlformats.org/officeDocument/2006/relationships/customXml" Target="../ink/ink2373.xml"/><Relationship Id="rId253" Type="http://schemas.openxmlformats.org/officeDocument/2006/relationships/image" Target="../media/image2372.png"/><Relationship Id="rId295" Type="http://schemas.openxmlformats.org/officeDocument/2006/relationships/customXml" Target="../ink/ink2416.xml"/><Relationship Id="rId309" Type="http://schemas.openxmlformats.org/officeDocument/2006/relationships/customXml" Target="../ink/ink2423.xml"/></Relationships>
</file>

<file path=ppt/slides/_rels/slide15.xml.rels><?xml version="1.0" encoding="UTF-8" standalone="yes"?>
<Relationships xmlns="http://schemas.openxmlformats.org/package/2006/relationships"><Relationship Id="rId117" Type="http://schemas.openxmlformats.org/officeDocument/2006/relationships/image" Target="../media/image2506.png"/><Relationship Id="rId21" Type="http://schemas.openxmlformats.org/officeDocument/2006/relationships/image" Target="../media/image2460.png"/><Relationship Id="rId63" Type="http://schemas.openxmlformats.org/officeDocument/2006/relationships/image" Target="../media/image2480.png"/><Relationship Id="rId159" Type="http://schemas.openxmlformats.org/officeDocument/2006/relationships/customXml" Target="../ink/ink2552.xml"/><Relationship Id="rId170" Type="http://schemas.openxmlformats.org/officeDocument/2006/relationships/image" Target="../media/image2532.png"/><Relationship Id="rId226" Type="http://schemas.openxmlformats.org/officeDocument/2006/relationships/customXml" Target="../ink/ink2587.xml"/><Relationship Id="rId268" Type="http://schemas.openxmlformats.org/officeDocument/2006/relationships/customXml" Target="../ink/ink2608.xml"/><Relationship Id="rId11" Type="http://schemas.openxmlformats.org/officeDocument/2006/relationships/image" Target="../media/image2455.png"/><Relationship Id="rId32" Type="http://schemas.openxmlformats.org/officeDocument/2006/relationships/customXml" Target="../ink/ink2488.xml"/><Relationship Id="rId53" Type="http://schemas.openxmlformats.org/officeDocument/2006/relationships/image" Target="../media/image2476.png"/><Relationship Id="rId74" Type="http://schemas.openxmlformats.org/officeDocument/2006/relationships/customXml" Target="../ink/ink2509.xml"/><Relationship Id="rId128" Type="http://schemas.openxmlformats.org/officeDocument/2006/relationships/customXml" Target="../ink/ink2536.xml"/><Relationship Id="rId149" Type="http://schemas.openxmlformats.org/officeDocument/2006/relationships/customXml" Target="../ink/ink2547.xml"/><Relationship Id="rId5" Type="http://schemas.openxmlformats.org/officeDocument/2006/relationships/image" Target="../media/image2452.png"/><Relationship Id="rId95" Type="http://schemas.openxmlformats.org/officeDocument/2006/relationships/image" Target="../media/image2495.png"/><Relationship Id="rId160" Type="http://schemas.openxmlformats.org/officeDocument/2006/relationships/image" Target="../media/image2527.png"/><Relationship Id="rId181" Type="http://schemas.openxmlformats.org/officeDocument/2006/relationships/image" Target="../media/image2537.png"/><Relationship Id="rId216" Type="http://schemas.openxmlformats.org/officeDocument/2006/relationships/customXml" Target="../ink/ink2582.xml"/><Relationship Id="rId237" Type="http://schemas.openxmlformats.org/officeDocument/2006/relationships/image" Target="../media/image2562.png"/><Relationship Id="rId258" Type="http://schemas.openxmlformats.org/officeDocument/2006/relationships/customXml" Target="../ink/ink2603.xml"/><Relationship Id="rId22" Type="http://schemas.openxmlformats.org/officeDocument/2006/relationships/customXml" Target="../ink/ink2483.xml"/><Relationship Id="rId43" Type="http://schemas.openxmlformats.org/officeDocument/2006/relationships/image" Target="../media/image2471.png"/><Relationship Id="rId64" Type="http://schemas.openxmlformats.org/officeDocument/2006/relationships/customXml" Target="../ink/ink2504.xml"/><Relationship Id="rId118" Type="http://schemas.openxmlformats.org/officeDocument/2006/relationships/customXml" Target="../ink/ink2531.xml"/><Relationship Id="rId139" Type="http://schemas.openxmlformats.org/officeDocument/2006/relationships/image" Target="../media/image2517.png"/><Relationship Id="rId85" Type="http://schemas.openxmlformats.org/officeDocument/2006/relationships/image" Target="../media/image2490.png"/><Relationship Id="rId150" Type="http://schemas.openxmlformats.org/officeDocument/2006/relationships/image" Target="../media/image2522.png"/><Relationship Id="rId171" Type="http://schemas.openxmlformats.org/officeDocument/2006/relationships/customXml" Target="../ink/ink2558.xml"/><Relationship Id="rId192" Type="http://schemas.openxmlformats.org/officeDocument/2006/relationships/customXml" Target="../ink/ink2569.xml"/><Relationship Id="rId206" Type="http://schemas.openxmlformats.org/officeDocument/2006/relationships/image" Target="../media/image2549.png"/><Relationship Id="rId227" Type="http://schemas.openxmlformats.org/officeDocument/2006/relationships/image" Target="../media/image807.png"/><Relationship Id="rId248" Type="http://schemas.openxmlformats.org/officeDocument/2006/relationships/customXml" Target="../ink/ink2598.xml"/><Relationship Id="rId269" Type="http://schemas.openxmlformats.org/officeDocument/2006/relationships/image" Target="../media/image2578.png"/><Relationship Id="rId12" Type="http://schemas.openxmlformats.org/officeDocument/2006/relationships/customXml" Target="../ink/ink2478.xml"/><Relationship Id="rId33" Type="http://schemas.openxmlformats.org/officeDocument/2006/relationships/image" Target="../media/image2466.png"/><Relationship Id="rId108" Type="http://schemas.openxmlformats.org/officeDocument/2006/relationships/customXml" Target="../ink/ink2526.xml"/><Relationship Id="rId129" Type="http://schemas.openxmlformats.org/officeDocument/2006/relationships/image" Target="../media/image2512.png"/><Relationship Id="rId54" Type="http://schemas.openxmlformats.org/officeDocument/2006/relationships/customXml" Target="../ink/ink2499.xml"/><Relationship Id="rId75" Type="http://schemas.openxmlformats.org/officeDocument/2006/relationships/image" Target="../media/image2485.png"/><Relationship Id="rId96" Type="http://schemas.openxmlformats.org/officeDocument/2006/relationships/customXml" Target="../ink/ink2520.xml"/><Relationship Id="rId140" Type="http://schemas.openxmlformats.org/officeDocument/2006/relationships/customXml" Target="../ink/ink2542.xml"/><Relationship Id="rId161" Type="http://schemas.openxmlformats.org/officeDocument/2006/relationships/customXml" Target="../ink/ink2553.xml"/><Relationship Id="rId182" Type="http://schemas.openxmlformats.org/officeDocument/2006/relationships/customXml" Target="../ink/ink2564.xml"/><Relationship Id="rId217" Type="http://schemas.openxmlformats.org/officeDocument/2006/relationships/image" Target="../media/image2554.png"/><Relationship Id="rId6" Type="http://schemas.openxmlformats.org/officeDocument/2006/relationships/customXml" Target="../ink/ink2475.xml"/><Relationship Id="rId238" Type="http://schemas.openxmlformats.org/officeDocument/2006/relationships/customXml" Target="../ink/ink2593.xml"/><Relationship Id="rId259" Type="http://schemas.openxmlformats.org/officeDocument/2006/relationships/image" Target="../media/image2573.png"/><Relationship Id="rId23" Type="http://schemas.openxmlformats.org/officeDocument/2006/relationships/image" Target="../media/image2461.png"/><Relationship Id="rId119" Type="http://schemas.openxmlformats.org/officeDocument/2006/relationships/image" Target="../media/image2507.png"/><Relationship Id="rId270" Type="http://schemas.openxmlformats.org/officeDocument/2006/relationships/customXml" Target="../ink/ink2609.xml"/><Relationship Id="rId44" Type="http://schemas.openxmlformats.org/officeDocument/2006/relationships/customXml" Target="../ink/ink2494.xml"/><Relationship Id="rId65" Type="http://schemas.openxmlformats.org/officeDocument/2006/relationships/image" Target="../media/image2481.png"/><Relationship Id="rId86" Type="http://schemas.openxmlformats.org/officeDocument/2006/relationships/customXml" Target="../ink/ink2515.xml"/><Relationship Id="rId130" Type="http://schemas.openxmlformats.org/officeDocument/2006/relationships/customXml" Target="../ink/ink2537.xml"/><Relationship Id="rId151" Type="http://schemas.openxmlformats.org/officeDocument/2006/relationships/customXml" Target="../ink/ink2548.xml"/><Relationship Id="rId172" Type="http://schemas.openxmlformats.org/officeDocument/2006/relationships/image" Target="../media/image2533.png"/><Relationship Id="rId193" Type="http://schemas.openxmlformats.org/officeDocument/2006/relationships/image" Target="../media/image2543.png"/><Relationship Id="rId207" Type="http://schemas.openxmlformats.org/officeDocument/2006/relationships/customXml" Target="../ink/ink2577.xml"/><Relationship Id="rId228" Type="http://schemas.openxmlformats.org/officeDocument/2006/relationships/customXml" Target="../ink/ink2588.xml"/><Relationship Id="rId249" Type="http://schemas.openxmlformats.org/officeDocument/2006/relationships/image" Target="../media/image2568.png"/><Relationship Id="rId13" Type="http://schemas.openxmlformats.org/officeDocument/2006/relationships/image" Target="../media/image2456.png"/><Relationship Id="rId109" Type="http://schemas.openxmlformats.org/officeDocument/2006/relationships/image" Target="../media/image2502.png"/><Relationship Id="rId260" Type="http://schemas.openxmlformats.org/officeDocument/2006/relationships/customXml" Target="../ink/ink2604.xml"/><Relationship Id="rId34" Type="http://schemas.openxmlformats.org/officeDocument/2006/relationships/customXml" Target="../ink/ink2489.xml"/><Relationship Id="rId55" Type="http://schemas.openxmlformats.org/officeDocument/2006/relationships/image" Target="../media/image2477.png"/><Relationship Id="rId76" Type="http://schemas.openxmlformats.org/officeDocument/2006/relationships/customXml" Target="../ink/ink2510.xml"/><Relationship Id="rId97" Type="http://schemas.openxmlformats.org/officeDocument/2006/relationships/image" Target="../media/image2496.png"/><Relationship Id="rId120" Type="http://schemas.openxmlformats.org/officeDocument/2006/relationships/customXml" Target="../ink/ink2532.xml"/><Relationship Id="rId141" Type="http://schemas.openxmlformats.org/officeDocument/2006/relationships/image" Target="../media/image2518.png"/><Relationship Id="rId7" Type="http://schemas.openxmlformats.org/officeDocument/2006/relationships/image" Target="../media/image2453.png"/><Relationship Id="rId162" Type="http://schemas.openxmlformats.org/officeDocument/2006/relationships/image" Target="../media/image2528.png"/><Relationship Id="rId183" Type="http://schemas.openxmlformats.org/officeDocument/2006/relationships/image" Target="../media/image2538.png"/><Relationship Id="rId218" Type="http://schemas.openxmlformats.org/officeDocument/2006/relationships/customXml" Target="../ink/ink2583.xml"/><Relationship Id="rId239" Type="http://schemas.openxmlformats.org/officeDocument/2006/relationships/image" Target="../media/image2563.png"/><Relationship Id="rId250" Type="http://schemas.openxmlformats.org/officeDocument/2006/relationships/customXml" Target="../ink/ink2599.xml"/><Relationship Id="rId271" Type="http://schemas.openxmlformats.org/officeDocument/2006/relationships/image" Target="../media/image2579.png"/><Relationship Id="rId24" Type="http://schemas.openxmlformats.org/officeDocument/2006/relationships/customXml" Target="../ink/ink2484.xml"/><Relationship Id="rId45" Type="http://schemas.openxmlformats.org/officeDocument/2006/relationships/image" Target="../media/image2472.png"/><Relationship Id="rId66" Type="http://schemas.openxmlformats.org/officeDocument/2006/relationships/customXml" Target="../ink/ink2505.xml"/><Relationship Id="rId87" Type="http://schemas.openxmlformats.org/officeDocument/2006/relationships/image" Target="../media/image2491.png"/><Relationship Id="rId110" Type="http://schemas.openxmlformats.org/officeDocument/2006/relationships/customXml" Target="../ink/ink2527.xml"/><Relationship Id="rId131" Type="http://schemas.openxmlformats.org/officeDocument/2006/relationships/image" Target="../media/image2513.png"/><Relationship Id="rId152" Type="http://schemas.openxmlformats.org/officeDocument/2006/relationships/image" Target="../media/image2523.png"/><Relationship Id="rId173" Type="http://schemas.openxmlformats.org/officeDocument/2006/relationships/customXml" Target="../ink/ink2559.xml"/><Relationship Id="rId194" Type="http://schemas.openxmlformats.org/officeDocument/2006/relationships/customXml" Target="../ink/ink2570.xml"/><Relationship Id="rId208" Type="http://schemas.openxmlformats.org/officeDocument/2006/relationships/customXml" Target="../ink/ink2578.xml"/><Relationship Id="rId229" Type="http://schemas.openxmlformats.org/officeDocument/2006/relationships/image" Target="../media/image2558.png"/><Relationship Id="rId240" Type="http://schemas.openxmlformats.org/officeDocument/2006/relationships/customXml" Target="../ink/ink2594.xml"/><Relationship Id="rId261" Type="http://schemas.openxmlformats.org/officeDocument/2006/relationships/image" Target="../media/image2574.png"/><Relationship Id="rId14" Type="http://schemas.openxmlformats.org/officeDocument/2006/relationships/customXml" Target="../ink/ink2479.xml"/><Relationship Id="rId35" Type="http://schemas.openxmlformats.org/officeDocument/2006/relationships/image" Target="../media/image2467.png"/><Relationship Id="rId56" Type="http://schemas.openxmlformats.org/officeDocument/2006/relationships/customXml" Target="../ink/ink2500.xml"/><Relationship Id="rId77" Type="http://schemas.openxmlformats.org/officeDocument/2006/relationships/image" Target="../media/image2486.png"/><Relationship Id="rId100" Type="http://schemas.openxmlformats.org/officeDocument/2006/relationships/customXml" Target="../ink/ink2522.xml"/><Relationship Id="rId8" Type="http://schemas.openxmlformats.org/officeDocument/2006/relationships/customXml" Target="../ink/ink2476.xml"/><Relationship Id="rId98" Type="http://schemas.openxmlformats.org/officeDocument/2006/relationships/customXml" Target="../ink/ink2521.xml"/><Relationship Id="rId121" Type="http://schemas.openxmlformats.org/officeDocument/2006/relationships/image" Target="../media/image2508.png"/><Relationship Id="rId142" Type="http://schemas.openxmlformats.org/officeDocument/2006/relationships/customXml" Target="../ink/ink2543.xml"/><Relationship Id="rId163" Type="http://schemas.openxmlformats.org/officeDocument/2006/relationships/customXml" Target="../ink/ink2554.xml"/><Relationship Id="rId184" Type="http://schemas.openxmlformats.org/officeDocument/2006/relationships/customXml" Target="../ink/ink2565.xml"/><Relationship Id="rId219" Type="http://schemas.openxmlformats.org/officeDocument/2006/relationships/image" Target="../media/image2555.png"/><Relationship Id="rId230" Type="http://schemas.openxmlformats.org/officeDocument/2006/relationships/customXml" Target="../ink/ink2589.xml"/><Relationship Id="rId251" Type="http://schemas.openxmlformats.org/officeDocument/2006/relationships/image" Target="../media/image2569.png"/><Relationship Id="rId25" Type="http://schemas.openxmlformats.org/officeDocument/2006/relationships/image" Target="../media/image2462.png"/><Relationship Id="rId46" Type="http://schemas.openxmlformats.org/officeDocument/2006/relationships/customXml" Target="../ink/ink2495.xml"/><Relationship Id="rId67" Type="http://schemas.openxmlformats.org/officeDocument/2006/relationships/image" Target="../media/image2482.png"/><Relationship Id="rId88" Type="http://schemas.openxmlformats.org/officeDocument/2006/relationships/customXml" Target="../ink/ink2516.xml"/><Relationship Id="rId111" Type="http://schemas.openxmlformats.org/officeDocument/2006/relationships/image" Target="../media/image2503.png"/><Relationship Id="rId132" Type="http://schemas.openxmlformats.org/officeDocument/2006/relationships/customXml" Target="../ink/ink2538.xml"/><Relationship Id="rId153" Type="http://schemas.openxmlformats.org/officeDocument/2006/relationships/customXml" Target="../ink/ink2549.xml"/><Relationship Id="rId174" Type="http://schemas.openxmlformats.org/officeDocument/2006/relationships/customXml" Target="../ink/ink2560.xml"/><Relationship Id="rId195" Type="http://schemas.openxmlformats.org/officeDocument/2006/relationships/image" Target="../media/image2544.png"/><Relationship Id="rId209" Type="http://schemas.openxmlformats.org/officeDocument/2006/relationships/image" Target="../media/image2550.png"/><Relationship Id="rId220" Type="http://schemas.openxmlformats.org/officeDocument/2006/relationships/customXml" Target="../ink/ink2584.xml"/><Relationship Id="rId241" Type="http://schemas.openxmlformats.org/officeDocument/2006/relationships/image" Target="../media/image2564.png"/><Relationship Id="rId15" Type="http://schemas.openxmlformats.org/officeDocument/2006/relationships/image" Target="../media/image2457.png"/><Relationship Id="rId36" Type="http://schemas.openxmlformats.org/officeDocument/2006/relationships/customXml" Target="../ink/ink2490.xml"/><Relationship Id="rId57" Type="http://schemas.openxmlformats.org/officeDocument/2006/relationships/image" Target="../media/image2478.png"/><Relationship Id="rId262" Type="http://schemas.openxmlformats.org/officeDocument/2006/relationships/customXml" Target="../ink/ink2605.xml"/><Relationship Id="rId78" Type="http://schemas.openxmlformats.org/officeDocument/2006/relationships/customXml" Target="../ink/ink2511.xml"/><Relationship Id="rId99" Type="http://schemas.openxmlformats.org/officeDocument/2006/relationships/image" Target="../media/image2497.png"/><Relationship Id="rId101" Type="http://schemas.openxmlformats.org/officeDocument/2006/relationships/image" Target="../media/image2498.png"/><Relationship Id="rId122" Type="http://schemas.openxmlformats.org/officeDocument/2006/relationships/customXml" Target="../ink/ink2533.xml"/><Relationship Id="rId143" Type="http://schemas.openxmlformats.org/officeDocument/2006/relationships/image" Target="../media/image2519.png"/><Relationship Id="rId164" Type="http://schemas.openxmlformats.org/officeDocument/2006/relationships/image" Target="../media/image2529.png"/><Relationship Id="rId185" Type="http://schemas.openxmlformats.org/officeDocument/2006/relationships/image" Target="../media/image2539.png"/><Relationship Id="rId9" Type="http://schemas.openxmlformats.org/officeDocument/2006/relationships/image" Target="../media/image2454.png"/><Relationship Id="rId210" Type="http://schemas.openxmlformats.org/officeDocument/2006/relationships/customXml" Target="../ink/ink2579.xml"/><Relationship Id="rId26" Type="http://schemas.openxmlformats.org/officeDocument/2006/relationships/customXml" Target="../ink/ink2485.xml"/><Relationship Id="rId231" Type="http://schemas.openxmlformats.org/officeDocument/2006/relationships/image" Target="../media/image2559.png"/><Relationship Id="rId252" Type="http://schemas.openxmlformats.org/officeDocument/2006/relationships/customXml" Target="../ink/ink2600.xml"/><Relationship Id="rId47" Type="http://schemas.openxmlformats.org/officeDocument/2006/relationships/image" Target="../media/image2473.png"/><Relationship Id="rId68" Type="http://schemas.openxmlformats.org/officeDocument/2006/relationships/customXml" Target="../ink/ink2506.xml"/><Relationship Id="rId89" Type="http://schemas.openxmlformats.org/officeDocument/2006/relationships/image" Target="../media/image2492.png"/><Relationship Id="rId112" Type="http://schemas.openxmlformats.org/officeDocument/2006/relationships/customXml" Target="../ink/ink2528.xml"/><Relationship Id="rId133" Type="http://schemas.openxmlformats.org/officeDocument/2006/relationships/image" Target="../media/image2514.png"/><Relationship Id="rId154" Type="http://schemas.openxmlformats.org/officeDocument/2006/relationships/image" Target="../media/image2524.png"/><Relationship Id="rId175" Type="http://schemas.openxmlformats.org/officeDocument/2006/relationships/image" Target="../media/image2534.png"/><Relationship Id="rId196" Type="http://schemas.openxmlformats.org/officeDocument/2006/relationships/customXml" Target="../ink/ink2571.xml"/><Relationship Id="rId200" Type="http://schemas.openxmlformats.org/officeDocument/2006/relationships/customXml" Target="../ink/ink2573.xml"/><Relationship Id="rId16" Type="http://schemas.openxmlformats.org/officeDocument/2006/relationships/customXml" Target="../ink/ink2480.xml"/><Relationship Id="rId221" Type="http://schemas.openxmlformats.org/officeDocument/2006/relationships/image" Target="../media/image1922.png"/><Relationship Id="rId242" Type="http://schemas.openxmlformats.org/officeDocument/2006/relationships/customXml" Target="../ink/ink2595.xml"/><Relationship Id="rId263" Type="http://schemas.openxmlformats.org/officeDocument/2006/relationships/image" Target="../media/image2575.png"/><Relationship Id="rId37" Type="http://schemas.openxmlformats.org/officeDocument/2006/relationships/image" Target="../media/image2468.png"/><Relationship Id="rId58" Type="http://schemas.openxmlformats.org/officeDocument/2006/relationships/customXml" Target="../ink/ink2501.xml"/><Relationship Id="rId79" Type="http://schemas.openxmlformats.org/officeDocument/2006/relationships/image" Target="../media/image2487.png"/><Relationship Id="rId102" Type="http://schemas.openxmlformats.org/officeDocument/2006/relationships/customXml" Target="../ink/ink2523.xml"/><Relationship Id="rId123" Type="http://schemas.openxmlformats.org/officeDocument/2006/relationships/image" Target="../media/image2509.png"/><Relationship Id="rId144" Type="http://schemas.openxmlformats.org/officeDocument/2006/relationships/customXml" Target="../ink/ink2544.xml"/><Relationship Id="rId90" Type="http://schemas.openxmlformats.org/officeDocument/2006/relationships/customXml" Target="../ink/ink2517.xml"/><Relationship Id="rId165" Type="http://schemas.openxmlformats.org/officeDocument/2006/relationships/customXml" Target="../ink/ink2555.xml"/><Relationship Id="rId186" Type="http://schemas.openxmlformats.org/officeDocument/2006/relationships/customXml" Target="../ink/ink2566.xml"/><Relationship Id="rId211" Type="http://schemas.openxmlformats.org/officeDocument/2006/relationships/image" Target="../media/image2551.png"/><Relationship Id="rId232" Type="http://schemas.openxmlformats.org/officeDocument/2006/relationships/customXml" Target="../ink/ink2590.xml"/><Relationship Id="rId253" Type="http://schemas.openxmlformats.org/officeDocument/2006/relationships/image" Target="../media/image2570.png"/><Relationship Id="rId27" Type="http://schemas.openxmlformats.org/officeDocument/2006/relationships/image" Target="../media/image2463.png"/><Relationship Id="rId48" Type="http://schemas.openxmlformats.org/officeDocument/2006/relationships/customXml" Target="../ink/ink2496.xml"/><Relationship Id="rId69" Type="http://schemas.openxmlformats.org/officeDocument/2006/relationships/image" Target="../media/image2483.png"/><Relationship Id="rId113" Type="http://schemas.openxmlformats.org/officeDocument/2006/relationships/image" Target="../media/image2504.png"/><Relationship Id="rId134" Type="http://schemas.openxmlformats.org/officeDocument/2006/relationships/customXml" Target="../ink/ink2539.xml"/><Relationship Id="rId80" Type="http://schemas.openxmlformats.org/officeDocument/2006/relationships/customXml" Target="../ink/ink2512.xml"/><Relationship Id="rId155" Type="http://schemas.openxmlformats.org/officeDocument/2006/relationships/customXml" Target="../ink/ink2550.xml"/><Relationship Id="rId176" Type="http://schemas.openxmlformats.org/officeDocument/2006/relationships/customXml" Target="../ink/ink2561.xml"/><Relationship Id="rId197" Type="http://schemas.openxmlformats.org/officeDocument/2006/relationships/image" Target="../media/image2545.png"/><Relationship Id="rId201" Type="http://schemas.openxmlformats.org/officeDocument/2006/relationships/customXml" Target="../ink/ink2574.xml"/><Relationship Id="rId222" Type="http://schemas.openxmlformats.org/officeDocument/2006/relationships/customXml" Target="../ink/ink2585.xml"/><Relationship Id="rId243" Type="http://schemas.openxmlformats.org/officeDocument/2006/relationships/image" Target="../media/image2565.png"/><Relationship Id="rId264" Type="http://schemas.openxmlformats.org/officeDocument/2006/relationships/customXml" Target="../ink/ink2606.xml"/><Relationship Id="rId17" Type="http://schemas.openxmlformats.org/officeDocument/2006/relationships/image" Target="../media/image2458.png"/><Relationship Id="rId38" Type="http://schemas.openxmlformats.org/officeDocument/2006/relationships/customXml" Target="../ink/ink2491.xml"/><Relationship Id="rId59" Type="http://schemas.openxmlformats.org/officeDocument/2006/relationships/image" Target="../media/image775.png"/><Relationship Id="rId103" Type="http://schemas.openxmlformats.org/officeDocument/2006/relationships/image" Target="../media/image2499.png"/><Relationship Id="rId124" Type="http://schemas.openxmlformats.org/officeDocument/2006/relationships/customXml" Target="../ink/ink2534.xml"/><Relationship Id="rId70" Type="http://schemas.openxmlformats.org/officeDocument/2006/relationships/customXml" Target="../ink/ink2507.xml"/><Relationship Id="rId91" Type="http://schemas.openxmlformats.org/officeDocument/2006/relationships/image" Target="../media/image2493.png"/><Relationship Id="rId145" Type="http://schemas.openxmlformats.org/officeDocument/2006/relationships/customXml" Target="../ink/ink2545.xml"/><Relationship Id="rId166" Type="http://schemas.openxmlformats.org/officeDocument/2006/relationships/image" Target="../media/image2530.png"/><Relationship Id="rId187" Type="http://schemas.openxmlformats.org/officeDocument/2006/relationships/image" Target="../media/image2540.png"/><Relationship Id="rId1" Type="http://schemas.openxmlformats.org/officeDocument/2006/relationships/slideLayout" Target="../slideLayouts/slideLayout7.xml"/><Relationship Id="rId212" Type="http://schemas.openxmlformats.org/officeDocument/2006/relationships/customXml" Target="../ink/ink2580.xml"/><Relationship Id="rId233" Type="http://schemas.openxmlformats.org/officeDocument/2006/relationships/image" Target="../media/image2560.png"/><Relationship Id="rId254" Type="http://schemas.openxmlformats.org/officeDocument/2006/relationships/customXml" Target="../ink/ink2601.xml"/><Relationship Id="rId28" Type="http://schemas.openxmlformats.org/officeDocument/2006/relationships/customXml" Target="../ink/ink2486.xml"/><Relationship Id="rId49" Type="http://schemas.openxmlformats.org/officeDocument/2006/relationships/image" Target="../media/image2474.png"/><Relationship Id="rId114" Type="http://schemas.openxmlformats.org/officeDocument/2006/relationships/customXml" Target="../ink/ink2529.xml"/><Relationship Id="rId60" Type="http://schemas.openxmlformats.org/officeDocument/2006/relationships/customXml" Target="../ink/ink2502.xml"/><Relationship Id="rId81" Type="http://schemas.openxmlformats.org/officeDocument/2006/relationships/image" Target="../media/image2488.png"/><Relationship Id="rId135" Type="http://schemas.openxmlformats.org/officeDocument/2006/relationships/image" Target="../media/image2515.png"/><Relationship Id="rId156" Type="http://schemas.openxmlformats.org/officeDocument/2006/relationships/image" Target="../media/image2525.png"/><Relationship Id="rId177" Type="http://schemas.openxmlformats.org/officeDocument/2006/relationships/image" Target="../media/image2535.png"/><Relationship Id="rId198" Type="http://schemas.openxmlformats.org/officeDocument/2006/relationships/customXml" Target="../ink/ink2572.xml"/><Relationship Id="rId202" Type="http://schemas.openxmlformats.org/officeDocument/2006/relationships/image" Target="../media/image2547.png"/><Relationship Id="rId223" Type="http://schemas.openxmlformats.org/officeDocument/2006/relationships/image" Target="../media/image2556.png"/><Relationship Id="rId244" Type="http://schemas.openxmlformats.org/officeDocument/2006/relationships/customXml" Target="../ink/ink2596.xml"/><Relationship Id="rId18" Type="http://schemas.openxmlformats.org/officeDocument/2006/relationships/customXml" Target="../ink/ink2481.xml"/><Relationship Id="rId39" Type="http://schemas.openxmlformats.org/officeDocument/2006/relationships/image" Target="../media/image2469.png"/><Relationship Id="rId265" Type="http://schemas.openxmlformats.org/officeDocument/2006/relationships/image" Target="../media/image2576.png"/><Relationship Id="rId50" Type="http://schemas.openxmlformats.org/officeDocument/2006/relationships/customXml" Target="../ink/ink2497.xml"/><Relationship Id="rId104" Type="http://schemas.openxmlformats.org/officeDocument/2006/relationships/customXml" Target="../ink/ink2524.xml"/><Relationship Id="rId125" Type="http://schemas.openxmlformats.org/officeDocument/2006/relationships/image" Target="../media/image2510.png"/><Relationship Id="rId146" Type="http://schemas.openxmlformats.org/officeDocument/2006/relationships/image" Target="../media/image2520.png"/><Relationship Id="rId167" Type="http://schemas.openxmlformats.org/officeDocument/2006/relationships/customXml" Target="../ink/ink2556.xml"/><Relationship Id="rId188" Type="http://schemas.openxmlformats.org/officeDocument/2006/relationships/customXml" Target="../ink/ink2567.xml"/><Relationship Id="rId71" Type="http://schemas.openxmlformats.org/officeDocument/2006/relationships/image" Target="../media/image2484.png"/><Relationship Id="rId92" Type="http://schemas.openxmlformats.org/officeDocument/2006/relationships/customXml" Target="../ink/ink2518.xml"/><Relationship Id="rId213" Type="http://schemas.openxmlformats.org/officeDocument/2006/relationships/image" Target="../media/image2552.png"/><Relationship Id="rId234" Type="http://schemas.openxmlformats.org/officeDocument/2006/relationships/customXml" Target="../ink/ink2591.xml"/><Relationship Id="rId2" Type="http://schemas.openxmlformats.org/officeDocument/2006/relationships/notesSlide" Target="../notesSlides/notesSlide13.xml"/><Relationship Id="rId29" Type="http://schemas.openxmlformats.org/officeDocument/2006/relationships/image" Target="../media/image2464.png"/><Relationship Id="rId255" Type="http://schemas.openxmlformats.org/officeDocument/2006/relationships/image" Target="../media/image2571.png"/><Relationship Id="rId40" Type="http://schemas.openxmlformats.org/officeDocument/2006/relationships/customXml" Target="../ink/ink2492.xml"/><Relationship Id="rId115" Type="http://schemas.openxmlformats.org/officeDocument/2006/relationships/image" Target="../media/image2505.png"/><Relationship Id="rId136" Type="http://schemas.openxmlformats.org/officeDocument/2006/relationships/customXml" Target="../ink/ink2540.xml"/><Relationship Id="rId157" Type="http://schemas.openxmlformats.org/officeDocument/2006/relationships/customXml" Target="../ink/ink2551.xml"/><Relationship Id="rId178" Type="http://schemas.openxmlformats.org/officeDocument/2006/relationships/customXml" Target="../ink/ink2562.xml"/><Relationship Id="rId61" Type="http://schemas.openxmlformats.org/officeDocument/2006/relationships/image" Target="../media/image2479.png"/><Relationship Id="rId82" Type="http://schemas.openxmlformats.org/officeDocument/2006/relationships/customXml" Target="../ink/ink2513.xml"/><Relationship Id="rId199" Type="http://schemas.openxmlformats.org/officeDocument/2006/relationships/image" Target="../media/image2546.png"/><Relationship Id="rId203" Type="http://schemas.openxmlformats.org/officeDocument/2006/relationships/customXml" Target="../ink/ink2575.xml"/><Relationship Id="rId19" Type="http://schemas.openxmlformats.org/officeDocument/2006/relationships/image" Target="../media/image2459.png"/><Relationship Id="rId224" Type="http://schemas.openxmlformats.org/officeDocument/2006/relationships/customXml" Target="../ink/ink2586.xml"/><Relationship Id="rId245" Type="http://schemas.openxmlformats.org/officeDocument/2006/relationships/image" Target="../media/image2566.png"/><Relationship Id="rId266" Type="http://schemas.openxmlformats.org/officeDocument/2006/relationships/customXml" Target="../ink/ink2607.xml"/><Relationship Id="rId30" Type="http://schemas.openxmlformats.org/officeDocument/2006/relationships/customXml" Target="../ink/ink2487.xml"/><Relationship Id="rId105" Type="http://schemas.openxmlformats.org/officeDocument/2006/relationships/image" Target="../media/image2500.png"/><Relationship Id="rId126" Type="http://schemas.openxmlformats.org/officeDocument/2006/relationships/customXml" Target="../ink/ink2535.xml"/><Relationship Id="rId147" Type="http://schemas.openxmlformats.org/officeDocument/2006/relationships/customXml" Target="../ink/ink2546.xml"/><Relationship Id="rId168" Type="http://schemas.openxmlformats.org/officeDocument/2006/relationships/image" Target="../media/image2531.png"/><Relationship Id="rId51" Type="http://schemas.openxmlformats.org/officeDocument/2006/relationships/image" Target="../media/image2475.png"/><Relationship Id="rId72" Type="http://schemas.openxmlformats.org/officeDocument/2006/relationships/customXml" Target="../ink/ink2508.xml"/><Relationship Id="rId93" Type="http://schemas.openxmlformats.org/officeDocument/2006/relationships/image" Target="../media/image2494.png"/><Relationship Id="rId189" Type="http://schemas.openxmlformats.org/officeDocument/2006/relationships/image" Target="../media/image2541.png"/><Relationship Id="rId3" Type="http://schemas.openxmlformats.org/officeDocument/2006/relationships/image" Target="../media/image1109.emf"/><Relationship Id="rId214" Type="http://schemas.openxmlformats.org/officeDocument/2006/relationships/customXml" Target="../ink/ink2581.xml"/><Relationship Id="rId235" Type="http://schemas.openxmlformats.org/officeDocument/2006/relationships/image" Target="../media/image2561.png"/><Relationship Id="rId256" Type="http://schemas.openxmlformats.org/officeDocument/2006/relationships/customXml" Target="../ink/ink2602.xml"/><Relationship Id="rId116" Type="http://schemas.openxmlformats.org/officeDocument/2006/relationships/customXml" Target="../ink/ink2530.xml"/><Relationship Id="rId137" Type="http://schemas.openxmlformats.org/officeDocument/2006/relationships/image" Target="../media/image2516.png"/><Relationship Id="rId158" Type="http://schemas.openxmlformats.org/officeDocument/2006/relationships/image" Target="../media/image2526.png"/><Relationship Id="rId20" Type="http://schemas.openxmlformats.org/officeDocument/2006/relationships/customXml" Target="../ink/ink2482.xml"/><Relationship Id="rId41" Type="http://schemas.openxmlformats.org/officeDocument/2006/relationships/image" Target="../media/image2470.png"/><Relationship Id="rId62" Type="http://schemas.openxmlformats.org/officeDocument/2006/relationships/customXml" Target="../ink/ink2503.xml"/><Relationship Id="rId83" Type="http://schemas.openxmlformats.org/officeDocument/2006/relationships/image" Target="../media/image2489.png"/><Relationship Id="rId179" Type="http://schemas.openxmlformats.org/officeDocument/2006/relationships/image" Target="../media/image2536.png"/><Relationship Id="rId190" Type="http://schemas.openxmlformats.org/officeDocument/2006/relationships/customXml" Target="../ink/ink2568.xml"/><Relationship Id="rId204" Type="http://schemas.openxmlformats.org/officeDocument/2006/relationships/image" Target="../media/image2548.png"/><Relationship Id="rId225" Type="http://schemas.openxmlformats.org/officeDocument/2006/relationships/image" Target="../media/image2557.png"/><Relationship Id="rId246" Type="http://schemas.openxmlformats.org/officeDocument/2006/relationships/customXml" Target="../ink/ink2597.xml"/><Relationship Id="rId267" Type="http://schemas.openxmlformats.org/officeDocument/2006/relationships/image" Target="../media/image2577.png"/><Relationship Id="rId106" Type="http://schemas.openxmlformats.org/officeDocument/2006/relationships/customXml" Target="../ink/ink2525.xml"/><Relationship Id="rId127" Type="http://schemas.openxmlformats.org/officeDocument/2006/relationships/image" Target="../media/image2511.png"/><Relationship Id="rId10" Type="http://schemas.openxmlformats.org/officeDocument/2006/relationships/customXml" Target="../ink/ink2477.xml"/><Relationship Id="rId31" Type="http://schemas.openxmlformats.org/officeDocument/2006/relationships/image" Target="../media/image2465.png"/><Relationship Id="rId52" Type="http://schemas.openxmlformats.org/officeDocument/2006/relationships/customXml" Target="../ink/ink2498.xml"/><Relationship Id="rId73" Type="http://schemas.openxmlformats.org/officeDocument/2006/relationships/image" Target="../media/image274.png"/><Relationship Id="rId94" Type="http://schemas.openxmlformats.org/officeDocument/2006/relationships/customXml" Target="../ink/ink2519.xml"/><Relationship Id="rId148" Type="http://schemas.openxmlformats.org/officeDocument/2006/relationships/image" Target="../media/image2521.png"/><Relationship Id="rId169" Type="http://schemas.openxmlformats.org/officeDocument/2006/relationships/customXml" Target="../ink/ink2557.xml"/><Relationship Id="rId4" Type="http://schemas.openxmlformats.org/officeDocument/2006/relationships/customXml" Target="../ink/ink2474.xml"/><Relationship Id="rId180" Type="http://schemas.openxmlformats.org/officeDocument/2006/relationships/customXml" Target="../ink/ink2563.xml"/><Relationship Id="rId215" Type="http://schemas.openxmlformats.org/officeDocument/2006/relationships/image" Target="../media/image2553.png"/><Relationship Id="rId236" Type="http://schemas.openxmlformats.org/officeDocument/2006/relationships/customXml" Target="../ink/ink2592.xml"/><Relationship Id="rId257" Type="http://schemas.openxmlformats.org/officeDocument/2006/relationships/image" Target="../media/image2572.png"/><Relationship Id="rId42" Type="http://schemas.openxmlformats.org/officeDocument/2006/relationships/customXml" Target="../ink/ink2493.xml"/><Relationship Id="rId84" Type="http://schemas.openxmlformats.org/officeDocument/2006/relationships/customXml" Target="../ink/ink2514.xml"/><Relationship Id="rId138" Type="http://schemas.openxmlformats.org/officeDocument/2006/relationships/customXml" Target="../ink/ink2541.xml"/><Relationship Id="rId191" Type="http://schemas.openxmlformats.org/officeDocument/2006/relationships/image" Target="../media/image2542.png"/><Relationship Id="rId205" Type="http://schemas.openxmlformats.org/officeDocument/2006/relationships/customXml" Target="../ink/ink2576.xml"/><Relationship Id="rId247" Type="http://schemas.openxmlformats.org/officeDocument/2006/relationships/image" Target="../media/image2567.png"/><Relationship Id="rId107" Type="http://schemas.openxmlformats.org/officeDocument/2006/relationships/image" Target="../media/image2501.png"/></Relationships>
</file>

<file path=ppt/slides/_rels/slide16.xml.rels><?xml version="1.0" encoding="UTF-8" standalone="yes"?>
<Relationships xmlns="http://schemas.openxmlformats.org/package/2006/relationships"><Relationship Id="rId3" Type="http://schemas.openxmlformats.org/officeDocument/2006/relationships/customXml" Target="../ink/ink2610.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80.png"/></Relationships>
</file>

<file path=ppt/slides/_rels/slide17.xml.rels><?xml version="1.0" encoding="UTF-8" standalone="yes"?>
<Relationships xmlns="http://schemas.openxmlformats.org/package/2006/relationships"><Relationship Id="rId3" Type="http://schemas.openxmlformats.org/officeDocument/2006/relationships/image" Target="../media/image52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08.png"/><Relationship Id="rId4" Type="http://schemas.openxmlformats.org/officeDocument/2006/relationships/image" Target="../media/image626.png"/></Relationships>
</file>

<file path=ppt/slides/_rels/slide18.xml.rels><?xml version="1.0" encoding="UTF-8" standalone="yes"?>
<Relationships xmlns="http://schemas.openxmlformats.org/package/2006/relationships"><Relationship Id="rId8" Type="http://schemas.openxmlformats.org/officeDocument/2006/relationships/customXml" Target="../ink/ink2613.xml"/><Relationship Id="rId3" Type="http://schemas.openxmlformats.org/officeDocument/2006/relationships/image" Target="../media/image8800.png"/><Relationship Id="rId7" Type="http://schemas.openxmlformats.org/officeDocument/2006/relationships/image" Target="../media/image258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ustomXml" Target="../ink/ink2612.xml"/><Relationship Id="rId5" Type="http://schemas.openxmlformats.org/officeDocument/2006/relationships/image" Target="../media/image2581.png"/><Relationship Id="rId4" Type="http://schemas.openxmlformats.org/officeDocument/2006/relationships/customXml" Target="../ink/ink2611.xml"/><Relationship Id="rId9" Type="http://schemas.openxmlformats.org/officeDocument/2006/relationships/image" Target="../media/image2583.png"/></Relationships>
</file>

<file path=ppt/slides/_rels/slide19.xml.rels><?xml version="1.0" encoding="UTF-8" standalone="yes"?>
<Relationships xmlns="http://schemas.openxmlformats.org/package/2006/relationships"><Relationship Id="rId3" Type="http://schemas.openxmlformats.org/officeDocument/2006/relationships/image" Target="../media/image111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200.xml"/><Relationship Id="rId21" Type="http://schemas.openxmlformats.org/officeDocument/2006/relationships/customXml" Target="../ink/ink152.xml"/><Relationship Id="rId42" Type="http://schemas.openxmlformats.org/officeDocument/2006/relationships/image" Target="../media/image1235.png"/><Relationship Id="rId63" Type="http://schemas.openxmlformats.org/officeDocument/2006/relationships/customXml" Target="../ink/ink173.xml"/><Relationship Id="rId84" Type="http://schemas.openxmlformats.org/officeDocument/2006/relationships/image" Target="../media/image1256.png"/><Relationship Id="rId138" Type="http://schemas.openxmlformats.org/officeDocument/2006/relationships/image" Target="../media/image1283.png"/><Relationship Id="rId159" Type="http://schemas.openxmlformats.org/officeDocument/2006/relationships/customXml" Target="../ink/ink221.xml"/><Relationship Id="rId107" Type="http://schemas.openxmlformats.org/officeDocument/2006/relationships/customXml" Target="../ink/ink195.xml"/><Relationship Id="rId11" Type="http://schemas.openxmlformats.org/officeDocument/2006/relationships/customXml" Target="../ink/ink147.xml"/><Relationship Id="rId32" Type="http://schemas.openxmlformats.org/officeDocument/2006/relationships/image" Target="../media/image1230.png"/><Relationship Id="rId53" Type="http://schemas.openxmlformats.org/officeDocument/2006/relationships/customXml" Target="../ink/ink168.xml"/><Relationship Id="rId74" Type="http://schemas.openxmlformats.org/officeDocument/2006/relationships/image" Target="../media/image1251.png"/><Relationship Id="rId128" Type="http://schemas.openxmlformats.org/officeDocument/2006/relationships/image" Target="../media/image1278.png"/><Relationship Id="rId149" Type="http://schemas.openxmlformats.org/officeDocument/2006/relationships/customXml" Target="../ink/ink216.xml"/><Relationship Id="rId5" Type="http://schemas.openxmlformats.org/officeDocument/2006/relationships/customXml" Target="../ink/ink144.xml"/><Relationship Id="rId95" Type="http://schemas.openxmlformats.org/officeDocument/2006/relationships/customXml" Target="../ink/ink189.xml"/><Relationship Id="rId160" Type="http://schemas.openxmlformats.org/officeDocument/2006/relationships/image" Target="../media/image144.png"/><Relationship Id="rId22" Type="http://schemas.openxmlformats.org/officeDocument/2006/relationships/image" Target="../media/image1225.png"/><Relationship Id="rId43" Type="http://schemas.openxmlformats.org/officeDocument/2006/relationships/customXml" Target="../ink/ink163.xml"/><Relationship Id="rId64" Type="http://schemas.openxmlformats.org/officeDocument/2006/relationships/image" Target="../media/image1246.png"/><Relationship Id="rId118" Type="http://schemas.openxmlformats.org/officeDocument/2006/relationships/image" Target="../media/image1273.png"/><Relationship Id="rId139" Type="http://schemas.openxmlformats.org/officeDocument/2006/relationships/customXml" Target="../ink/ink211.xml"/><Relationship Id="rId80" Type="http://schemas.openxmlformats.org/officeDocument/2006/relationships/image" Target="../media/image1254.png"/><Relationship Id="rId85" Type="http://schemas.openxmlformats.org/officeDocument/2006/relationships/customXml" Target="../ink/ink184.xml"/><Relationship Id="rId150" Type="http://schemas.openxmlformats.org/officeDocument/2006/relationships/image" Target="../media/image1289.png"/><Relationship Id="rId155" Type="http://schemas.openxmlformats.org/officeDocument/2006/relationships/customXml" Target="../ink/ink219.xml"/><Relationship Id="rId12" Type="http://schemas.openxmlformats.org/officeDocument/2006/relationships/image" Target="../media/image1220.png"/><Relationship Id="rId17" Type="http://schemas.openxmlformats.org/officeDocument/2006/relationships/customXml" Target="../ink/ink150.xml"/><Relationship Id="rId33" Type="http://schemas.openxmlformats.org/officeDocument/2006/relationships/customXml" Target="../ink/ink158.xml"/><Relationship Id="rId38" Type="http://schemas.openxmlformats.org/officeDocument/2006/relationships/image" Target="../media/image1233.png"/><Relationship Id="rId59" Type="http://schemas.openxmlformats.org/officeDocument/2006/relationships/customXml" Target="../ink/ink171.xml"/><Relationship Id="rId103" Type="http://schemas.openxmlformats.org/officeDocument/2006/relationships/customXml" Target="../ink/ink193.xml"/><Relationship Id="rId108" Type="http://schemas.openxmlformats.org/officeDocument/2006/relationships/image" Target="../media/image1268.png"/><Relationship Id="rId124" Type="http://schemas.openxmlformats.org/officeDocument/2006/relationships/image" Target="../media/image1276.png"/><Relationship Id="rId129" Type="http://schemas.openxmlformats.org/officeDocument/2006/relationships/customXml" Target="../ink/ink206.xml"/><Relationship Id="rId54" Type="http://schemas.openxmlformats.org/officeDocument/2006/relationships/image" Target="../media/image1241.png"/><Relationship Id="rId70" Type="http://schemas.openxmlformats.org/officeDocument/2006/relationships/image" Target="../media/image1249.png"/><Relationship Id="rId75" Type="http://schemas.openxmlformats.org/officeDocument/2006/relationships/customXml" Target="../ink/ink179.xml"/><Relationship Id="rId91" Type="http://schemas.openxmlformats.org/officeDocument/2006/relationships/customXml" Target="../ink/ink187.xml"/><Relationship Id="rId96" Type="http://schemas.openxmlformats.org/officeDocument/2006/relationships/image" Target="../media/image1262.png"/><Relationship Id="rId140" Type="http://schemas.openxmlformats.org/officeDocument/2006/relationships/image" Target="../media/image1284.png"/><Relationship Id="rId145" Type="http://schemas.openxmlformats.org/officeDocument/2006/relationships/customXml" Target="../ink/ink214.xml"/><Relationship Id="rId1" Type="http://schemas.openxmlformats.org/officeDocument/2006/relationships/slideLayout" Target="../slideLayouts/slideLayout7.xml"/><Relationship Id="rId6" Type="http://schemas.openxmlformats.org/officeDocument/2006/relationships/image" Target="../media/image1217.png"/><Relationship Id="rId23" Type="http://schemas.openxmlformats.org/officeDocument/2006/relationships/customXml" Target="../ink/ink153.xml"/><Relationship Id="rId28" Type="http://schemas.openxmlformats.org/officeDocument/2006/relationships/image" Target="../media/image1228.png"/><Relationship Id="rId49" Type="http://schemas.openxmlformats.org/officeDocument/2006/relationships/customXml" Target="../ink/ink166.xml"/><Relationship Id="rId114" Type="http://schemas.openxmlformats.org/officeDocument/2006/relationships/image" Target="../media/image1271.png"/><Relationship Id="rId119" Type="http://schemas.openxmlformats.org/officeDocument/2006/relationships/customXml" Target="../ink/ink201.xml"/><Relationship Id="rId44" Type="http://schemas.openxmlformats.org/officeDocument/2006/relationships/image" Target="../media/image1236.png"/><Relationship Id="rId60" Type="http://schemas.openxmlformats.org/officeDocument/2006/relationships/image" Target="../media/image1244.png"/><Relationship Id="rId65" Type="http://schemas.openxmlformats.org/officeDocument/2006/relationships/customXml" Target="../ink/ink174.xml"/><Relationship Id="rId81" Type="http://schemas.openxmlformats.org/officeDocument/2006/relationships/customXml" Target="../ink/ink182.xml"/><Relationship Id="rId86" Type="http://schemas.openxmlformats.org/officeDocument/2006/relationships/image" Target="../media/image1257.png"/><Relationship Id="rId130" Type="http://schemas.openxmlformats.org/officeDocument/2006/relationships/image" Target="../media/image1279.png"/><Relationship Id="rId135" Type="http://schemas.openxmlformats.org/officeDocument/2006/relationships/customXml" Target="../ink/ink209.xml"/><Relationship Id="rId151" Type="http://schemas.openxmlformats.org/officeDocument/2006/relationships/customXml" Target="../ink/ink217.xml"/><Relationship Id="rId156" Type="http://schemas.openxmlformats.org/officeDocument/2006/relationships/image" Target="../media/image1292.png"/><Relationship Id="rId13" Type="http://schemas.openxmlformats.org/officeDocument/2006/relationships/customXml" Target="../ink/ink148.xml"/><Relationship Id="rId18" Type="http://schemas.openxmlformats.org/officeDocument/2006/relationships/image" Target="../media/image1223.png"/><Relationship Id="rId39" Type="http://schemas.openxmlformats.org/officeDocument/2006/relationships/customXml" Target="../ink/ink161.xml"/><Relationship Id="rId109" Type="http://schemas.openxmlformats.org/officeDocument/2006/relationships/customXml" Target="../ink/ink196.xml"/><Relationship Id="rId34" Type="http://schemas.openxmlformats.org/officeDocument/2006/relationships/image" Target="../media/image1231.png"/><Relationship Id="rId50" Type="http://schemas.openxmlformats.org/officeDocument/2006/relationships/image" Target="../media/image1239.png"/><Relationship Id="rId55" Type="http://schemas.openxmlformats.org/officeDocument/2006/relationships/customXml" Target="../ink/ink169.xml"/><Relationship Id="rId76" Type="http://schemas.openxmlformats.org/officeDocument/2006/relationships/image" Target="../media/image1252.png"/><Relationship Id="rId97" Type="http://schemas.openxmlformats.org/officeDocument/2006/relationships/customXml" Target="../ink/ink190.xml"/><Relationship Id="rId104" Type="http://schemas.openxmlformats.org/officeDocument/2006/relationships/image" Target="../media/image1266.png"/><Relationship Id="rId120" Type="http://schemas.openxmlformats.org/officeDocument/2006/relationships/image" Target="../media/image1274.png"/><Relationship Id="rId125" Type="http://schemas.openxmlformats.org/officeDocument/2006/relationships/customXml" Target="../ink/ink204.xml"/><Relationship Id="rId141" Type="http://schemas.openxmlformats.org/officeDocument/2006/relationships/customXml" Target="../ink/ink212.xml"/><Relationship Id="rId146" Type="http://schemas.openxmlformats.org/officeDocument/2006/relationships/image" Target="../media/image1287.png"/><Relationship Id="rId7" Type="http://schemas.openxmlformats.org/officeDocument/2006/relationships/customXml" Target="../ink/ink145.xml"/><Relationship Id="rId71" Type="http://schemas.openxmlformats.org/officeDocument/2006/relationships/customXml" Target="../ink/ink177.xml"/><Relationship Id="rId92" Type="http://schemas.openxmlformats.org/officeDocument/2006/relationships/image" Target="../media/image1260.png"/><Relationship Id="rId2" Type="http://schemas.openxmlformats.org/officeDocument/2006/relationships/notesSlide" Target="../notesSlides/notesSlide2.xml"/><Relationship Id="rId29" Type="http://schemas.openxmlformats.org/officeDocument/2006/relationships/customXml" Target="../ink/ink156.xml"/><Relationship Id="rId24" Type="http://schemas.openxmlformats.org/officeDocument/2006/relationships/image" Target="../media/image1226.png"/><Relationship Id="rId40" Type="http://schemas.openxmlformats.org/officeDocument/2006/relationships/image" Target="../media/image1234.png"/><Relationship Id="rId45" Type="http://schemas.openxmlformats.org/officeDocument/2006/relationships/customXml" Target="../ink/ink164.xml"/><Relationship Id="rId66" Type="http://schemas.openxmlformats.org/officeDocument/2006/relationships/image" Target="../media/image1247.png"/><Relationship Id="rId87" Type="http://schemas.openxmlformats.org/officeDocument/2006/relationships/customXml" Target="../ink/ink185.xml"/><Relationship Id="rId110" Type="http://schemas.openxmlformats.org/officeDocument/2006/relationships/image" Target="../media/image1269.png"/><Relationship Id="rId115" Type="http://schemas.openxmlformats.org/officeDocument/2006/relationships/customXml" Target="../ink/ink199.xml"/><Relationship Id="rId131" Type="http://schemas.openxmlformats.org/officeDocument/2006/relationships/customXml" Target="../ink/ink207.xml"/><Relationship Id="rId136" Type="http://schemas.openxmlformats.org/officeDocument/2006/relationships/image" Target="../media/image1282.png"/><Relationship Id="rId157" Type="http://schemas.openxmlformats.org/officeDocument/2006/relationships/customXml" Target="../ink/ink220.xml"/><Relationship Id="rId61" Type="http://schemas.openxmlformats.org/officeDocument/2006/relationships/customXml" Target="../ink/ink172.xml"/><Relationship Id="rId82" Type="http://schemas.openxmlformats.org/officeDocument/2006/relationships/image" Target="../media/image1255.png"/><Relationship Id="rId152" Type="http://schemas.openxmlformats.org/officeDocument/2006/relationships/image" Target="../media/image1290.png"/><Relationship Id="rId19" Type="http://schemas.openxmlformats.org/officeDocument/2006/relationships/customXml" Target="../ink/ink151.xml"/><Relationship Id="rId14" Type="http://schemas.openxmlformats.org/officeDocument/2006/relationships/image" Target="../media/image1221.png"/><Relationship Id="rId30" Type="http://schemas.openxmlformats.org/officeDocument/2006/relationships/image" Target="../media/image1229.png"/><Relationship Id="rId35" Type="http://schemas.openxmlformats.org/officeDocument/2006/relationships/customXml" Target="../ink/ink159.xml"/><Relationship Id="rId56" Type="http://schemas.openxmlformats.org/officeDocument/2006/relationships/image" Target="../media/image1242.png"/><Relationship Id="rId77" Type="http://schemas.openxmlformats.org/officeDocument/2006/relationships/customXml" Target="../ink/ink180.xml"/><Relationship Id="rId100" Type="http://schemas.openxmlformats.org/officeDocument/2006/relationships/image" Target="../media/image1264.png"/><Relationship Id="rId105" Type="http://schemas.openxmlformats.org/officeDocument/2006/relationships/customXml" Target="../ink/ink194.xml"/><Relationship Id="rId126" Type="http://schemas.openxmlformats.org/officeDocument/2006/relationships/image" Target="../media/image1277.png"/><Relationship Id="rId147" Type="http://schemas.openxmlformats.org/officeDocument/2006/relationships/customXml" Target="../ink/ink215.xml"/><Relationship Id="rId8" Type="http://schemas.openxmlformats.org/officeDocument/2006/relationships/image" Target="../media/image1218.png"/><Relationship Id="rId51" Type="http://schemas.openxmlformats.org/officeDocument/2006/relationships/customXml" Target="../ink/ink167.xml"/><Relationship Id="rId72" Type="http://schemas.openxmlformats.org/officeDocument/2006/relationships/image" Target="../media/image1250.png"/><Relationship Id="rId93" Type="http://schemas.openxmlformats.org/officeDocument/2006/relationships/customXml" Target="../ink/ink188.xml"/><Relationship Id="rId98" Type="http://schemas.openxmlformats.org/officeDocument/2006/relationships/image" Target="../media/image1263.png"/><Relationship Id="rId121" Type="http://schemas.openxmlformats.org/officeDocument/2006/relationships/customXml" Target="../ink/ink202.xml"/><Relationship Id="rId142" Type="http://schemas.openxmlformats.org/officeDocument/2006/relationships/image" Target="../media/image1285.png"/><Relationship Id="rId3" Type="http://schemas.openxmlformats.org/officeDocument/2006/relationships/customXml" Target="../ink/ink143.xml"/><Relationship Id="rId25" Type="http://schemas.openxmlformats.org/officeDocument/2006/relationships/customXml" Target="../ink/ink154.xml"/><Relationship Id="rId46" Type="http://schemas.openxmlformats.org/officeDocument/2006/relationships/image" Target="../media/image1237.png"/><Relationship Id="rId67" Type="http://schemas.openxmlformats.org/officeDocument/2006/relationships/customXml" Target="../ink/ink175.xml"/><Relationship Id="rId116" Type="http://schemas.openxmlformats.org/officeDocument/2006/relationships/image" Target="../media/image1272.png"/><Relationship Id="rId137" Type="http://schemas.openxmlformats.org/officeDocument/2006/relationships/customXml" Target="../ink/ink210.xml"/><Relationship Id="rId158" Type="http://schemas.openxmlformats.org/officeDocument/2006/relationships/image" Target="../media/image143.png"/><Relationship Id="rId20" Type="http://schemas.openxmlformats.org/officeDocument/2006/relationships/image" Target="../media/image1224.png"/><Relationship Id="rId41" Type="http://schemas.openxmlformats.org/officeDocument/2006/relationships/customXml" Target="../ink/ink162.xml"/><Relationship Id="rId62" Type="http://schemas.openxmlformats.org/officeDocument/2006/relationships/image" Target="../media/image1245.png"/><Relationship Id="rId83" Type="http://schemas.openxmlformats.org/officeDocument/2006/relationships/customXml" Target="../ink/ink183.xml"/><Relationship Id="rId88" Type="http://schemas.openxmlformats.org/officeDocument/2006/relationships/image" Target="../media/image1258.png"/><Relationship Id="rId111" Type="http://schemas.openxmlformats.org/officeDocument/2006/relationships/customXml" Target="../ink/ink197.xml"/><Relationship Id="rId132" Type="http://schemas.openxmlformats.org/officeDocument/2006/relationships/image" Target="../media/image1280.png"/><Relationship Id="rId153" Type="http://schemas.openxmlformats.org/officeDocument/2006/relationships/customXml" Target="../ink/ink218.xml"/><Relationship Id="rId15" Type="http://schemas.openxmlformats.org/officeDocument/2006/relationships/customXml" Target="../ink/ink149.xml"/><Relationship Id="rId36" Type="http://schemas.openxmlformats.org/officeDocument/2006/relationships/image" Target="../media/image1232.png"/><Relationship Id="rId57" Type="http://schemas.openxmlformats.org/officeDocument/2006/relationships/customXml" Target="../ink/ink170.xml"/><Relationship Id="rId106" Type="http://schemas.openxmlformats.org/officeDocument/2006/relationships/image" Target="../media/image1267.png"/><Relationship Id="rId127" Type="http://schemas.openxmlformats.org/officeDocument/2006/relationships/customXml" Target="../ink/ink205.xml"/><Relationship Id="rId10" Type="http://schemas.openxmlformats.org/officeDocument/2006/relationships/image" Target="../media/image1219.png"/><Relationship Id="rId31" Type="http://schemas.openxmlformats.org/officeDocument/2006/relationships/customXml" Target="../ink/ink157.xml"/><Relationship Id="rId52" Type="http://schemas.openxmlformats.org/officeDocument/2006/relationships/image" Target="../media/image1240.png"/><Relationship Id="rId73" Type="http://schemas.openxmlformats.org/officeDocument/2006/relationships/customXml" Target="../ink/ink178.xml"/><Relationship Id="rId78" Type="http://schemas.openxmlformats.org/officeDocument/2006/relationships/image" Target="../media/image1253.png"/><Relationship Id="rId94" Type="http://schemas.openxmlformats.org/officeDocument/2006/relationships/image" Target="../media/image1261.png"/><Relationship Id="rId99" Type="http://schemas.openxmlformats.org/officeDocument/2006/relationships/customXml" Target="../ink/ink191.xml"/><Relationship Id="rId101" Type="http://schemas.openxmlformats.org/officeDocument/2006/relationships/customXml" Target="../ink/ink192.xml"/><Relationship Id="rId122" Type="http://schemas.openxmlformats.org/officeDocument/2006/relationships/image" Target="../media/image1275.png"/><Relationship Id="rId143" Type="http://schemas.openxmlformats.org/officeDocument/2006/relationships/customXml" Target="../ink/ink213.xml"/><Relationship Id="rId148" Type="http://schemas.openxmlformats.org/officeDocument/2006/relationships/image" Target="../media/image1288.png"/><Relationship Id="rId4" Type="http://schemas.openxmlformats.org/officeDocument/2006/relationships/image" Target="../media/image1216.png"/><Relationship Id="rId9" Type="http://schemas.openxmlformats.org/officeDocument/2006/relationships/customXml" Target="../ink/ink146.xml"/><Relationship Id="rId26" Type="http://schemas.openxmlformats.org/officeDocument/2006/relationships/image" Target="../media/image1227.png"/><Relationship Id="rId47" Type="http://schemas.openxmlformats.org/officeDocument/2006/relationships/customXml" Target="../ink/ink165.xml"/><Relationship Id="rId68" Type="http://schemas.openxmlformats.org/officeDocument/2006/relationships/image" Target="../media/image1248.png"/><Relationship Id="rId89" Type="http://schemas.openxmlformats.org/officeDocument/2006/relationships/customXml" Target="../ink/ink186.xml"/><Relationship Id="rId112" Type="http://schemas.openxmlformats.org/officeDocument/2006/relationships/image" Target="../media/image1270.png"/><Relationship Id="rId133" Type="http://schemas.openxmlformats.org/officeDocument/2006/relationships/customXml" Target="../ink/ink208.xml"/><Relationship Id="rId154" Type="http://schemas.openxmlformats.org/officeDocument/2006/relationships/image" Target="../media/image1291.png"/><Relationship Id="rId16" Type="http://schemas.openxmlformats.org/officeDocument/2006/relationships/image" Target="../media/image1222.png"/><Relationship Id="rId37" Type="http://schemas.openxmlformats.org/officeDocument/2006/relationships/customXml" Target="../ink/ink160.xml"/><Relationship Id="rId58" Type="http://schemas.openxmlformats.org/officeDocument/2006/relationships/image" Target="../media/image1243.png"/><Relationship Id="rId79" Type="http://schemas.openxmlformats.org/officeDocument/2006/relationships/customXml" Target="../ink/ink181.xml"/><Relationship Id="rId102" Type="http://schemas.openxmlformats.org/officeDocument/2006/relationships/image" Target="../media/image1265.png"/><Relationship Id="rId123" Type="http://schemas.openxmlformats.org/officeDocument/2006/relationships/customXml" Target="../ink/ink203.xml"/><Relationship Id="rId144" Type="http://schemas.openxmlformats.org/officeDocument/2006/relationships/image" Target="../media/image1286.png"/><Relationship Id="rId90" Type="http://schemas.openxmlformats.org/officeDocument/2006/relationships/image" Target="../media/image1259.png"/><Relationship Id="rId27" Type="http://schemas.openxmlformats.org/officeDocument/2006/relationships/customXml" Target="../ink/ink155.xml"/><Relationship Id="rId48" Type="http://schemas.openxmlformats.org/officeDocument/2006/relationships/image" Target="../media/image1238.png"/><Relationship Id="rId69" Type="http://schemas.openxmlformats.org/officeDocument/2006/relationships/customXml" Target="../ink/ink176.xml"/><Relationship Id="rId113" Type="http://schemas.openxmlformats.org/officeDocument/2006/relationships/customXml" Target="../ink/ink198.xml"/><Relationship Id="rId134" Type="http://schemas.openxmlformats.org/officeDocument/2006/relationships/image" Target="../media/image128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1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6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010.png"/><Relationship Id="rId2" Type="http://schemas.openxmlformats.org/officeDocument/2006/relationships/image" Target="../media/image14010.png"/><Relationship Id="rId1" Type="http://schemas.openxmlformats.org/officeDocument/2006/relationships/slideLayout" Target="../slideLayouts/slideLayout1.xml"/><Relationship Id="rId5" Type="http://schemas.openxmlformats.org/officeDocument/2006/relationships/image" Target="../media/image17090.png"/><Relationship Id="rId4" Type="http://schemas.openxmlformats.org/officeDocument/2006/relationships/image" Target="../media/image16010.png"/></Relationships>
</file>

<file path=ppt/slides/_rels/slide25.xml.rels><?xml version="1.0" encoding="UTF-8" standalone="yes"?>
<Relationships xmlns="http://schemas.openxmlformats.org/package/2006/relationships"><Relationship Id="rId8" Type="http://schemas.openxmlformats.org/officeDocument/2006/relationships/image" Target="../media/image2600.png"/><Relationship Id="rId13" Type="http://schemas.openxmlformats.org/officeDocument/2006/relationships/image" Target="../media/image3105.png"/><Relationship Id="rId7" Type="http://schemas.openxmlformats.org/officeDocument/2006/relationships/image" Target="../media/image25000.png"/><Relationship Id="rId12" Type="http://schemas.openxmlformats.org/officeDocument/2006/relationships/image" Target="../media/image3000.png"/><Relationship Id="rId2" Type="http://schemas.openxmlformats.org/officeDocument/2006/relationships/image" Target="../media/image20000.png"/><Relationship Id="rId1" Type="http://schemas.openxmlformats.org/officeDocument/2006/relationships/slideLayout" Target="../slideLayouts/slideLayout1.xml"/><Relationship Id="rId6" Type="http://schemas.openxmlformats.org/officeDocument/2006/relationships/image" Target="../media/image24000.png"/><Relationship Id="rId11" Type="http://schemas.openxmlformats.org/officeDocument/2006/relationships/image" Target="../media/image2900.png"/><Relationship Id="rId5" Type="http://schemas.openxmlformats.org/officeDocument/2006/relationships/image" Target="../media/image23000.png"/><Relationship Id="rId15" Type="http://schemas.openxmlformats.org/officeDocument/2006/relationships/image" Target="../media/image5700.png"/><Relationship Id="rId10" Type="http://schemas.openxmlformats.org/officeDocument/2006/relationships/image" Target="../media/image2800.png"/><Relationship Id="rId4" Type="http://schemas.openxmlformats.org/officeDocument/2006/relationships/image" Target="../media/image22000.png"/><Relationship Id="rId9" Type="http://schemas.openxmlformats.org/officeDocument/2006/relationships/image" Target="../media/image2700.png"/><Relationship Id="rId14" Type="http://schemas.openxmlformats.org/officeDocument/2006/relationships/image" Target="../media/image3200.png"/></Relationships>
</file>

<file path=ppt/slides/_rels/slide26.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1862.jpeg"/><Relationship Id="rId7" Type="http://schemas.openxmlformats.org/officeDocument/2006/relationships/hyperlink" Target="https://www.britannica.com/animal/shark"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2451.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863.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3" Type="http://schemas.openxmlformats.org/officeDocument/2006/relationships/customXml" Target="../ink/ink22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customXml" Target="../ink/ink223.xml"/><Relationship Id="rId4" Type="http://schemas.openxmlformats.org/officeDocument/2006/relationships/image" Target="../media/image145.png"/></Relationships>
</file>

<file path=ppt/slides/_rels/slide4.xml.rels><?xml version="1.0" encoding="UTF-8" standalone="yes"?>
<Relationships xmlns="http://schemas.openxmlformats.org/package/2006/relationships"><Relationship Id="rId117" Type="http://schemas.openxmlformats.org/officeDocument/2006/relationships/image" Target="../media/image1350.png"/><Relationship Id="rId671" Type="http://schemas.openxmlformats.org/officeDocument/2006/relationships/image" Target="../media/image1628.png"/><Relationship Id="rId769" Type="http://schemas.openxmlformats.org/officeDocument/2006/relationships/image" Target="../media/image1677.png"/><Relationship Id="rId21" Type="http://schemas.openxmlformats.org/officeDocument/2006/relationships/image" Target="../media/image1302.png"/><Relationship Id="rId324" Type="http://schemas.openxmlformats.org/officeDocument/2006/relationships/customXml" Target="../ink/ink385.xml"/><Relationship Id="rId531" Type="http://schemas.openxmlformats.org/officeDocument/2006/relationships/image" Target="../media/image1558.png"/><Relationship Id="rId629" Type="http://schemas.openxmlformats.org/officeDocument/2006/relationships/image" Target="../media/image1607.png"/><Relationship Id="rId170" Type="http://schemas.openxmlformats.org/officeDocument/2006/relationships/customXml" Target="../ink/ink308.xml"/><Relationship Id="rId268" Type="http://schemas.openxmlformats.org/officeDocument/2006/relationships/customXml" Target="../ink/ink357.xml"/><Relationship Id="rId475" Type="http://schemas.openxmlformats.org/officeDocument/2006/relationships/image" Target="../media/image1530.png"/><Relationship Id="rId682" Type="http://schemas.openxmlformats.org/officeDocument/2006/relationships/customXml" Target="../ink/ink564.xml"/><Relationship Id="rId32" Type="http://schemas.openxmlformats.org/officeDocument/2006/relationships/customXml" Target="../ink/ink239.xml"/><Relationship Id="rId128" Type="http://schemas.openxmlformats.org/officeDocument/2006/relationships/customXml" Target="../ink/ink287.xml"/><Relationship Id="rId335" Type="http://schemas.openxmlformats.org/officeDocument/2006/relationships/image" Target="../media/image1460.png"/><Relationship Id="rId542" Type="http://schemas.openxmlformats.org/officeDocument/2006/relationships/customXml" Target="../ink/ink494.xml"/><Relationship Id="rId181" Type="http://schemas.openxmlformats.org/officeDocument/2006/relationships/image" Target="../media/image1382.png"/><Relationship Id="rId402" Type="http://schemas.openxmlformats.org/officeDocument/2006/relationships/customXml" Target="../ink/ink424.xml"/><Relationship Id="rId279" Type="http://schemas.openxmlformats.org/officeDocument/2006/relationships/image" Target="../media/image1432.png"/><Relationship Id="rId486" Type="http://schemas.openxmlformats.org/officeDocument/2006/relationships/customXml" Target="../ink/ink466.xml"/><Relationship Id="rId693" Type="http://schemas.openxmlformats.org/officeDocument/2006/relationships/image" Target="../media/image1639.png"/><Relationship Id="rId707" Type="http://schemas.openxmlformats.org/officeDocument/2006/relationships/image" Target="../media/image1646.png"/><Relationship Id="rId43" Type="http://schemas.openxmlformats.org/officeDocument/2006/relationships/image" Target="../media/image1313.png"/><Relationship Id="rId139" Type="http://schemas.openxmlformats.org/officeDocument/2006/relationships/image" Target="../media/image1361.png"/><Relationship Id="rId346" Type="http://schemas.openxmlformats.org/officeDocument/2006/relationships/customXml" Target="../ink/ink396.xml"/><Relationship Id="rId553" Type="http://schemas.openxmlformats.org/officeDocument/2006/relationships/image" Target="../media/image1569.png"/><Relationship Id="rId760" Type="http://schemas.openxmlformats.org/officeDocument/2006/relationships/customXml" Target="../ink/ink603.xml"/><Relationship Id="rId192" Type="http://schemas.openxmlformats.org/officeDocument/2006/relationships/customXml" Target="../ink/ink319.xml"/><Relationship Id="rId206" Type="http://schemas.openxmlformats.org/officeDocument/2006/relationships/customXml" Target="../ink/ink326.xml"/><Relationship Id="rId413" Type="http://schemas.openxmlformats.org/officeDocument/2006/relationships/image" Target="../media/image1499.png"/><Relationship Id="rId497" Type="http://schemas.openxmlformats.org/officeDocument/2006/relationships/image" Target="../media/image1541.png"/><Relationship Id="rId620" Type="http://schemas.openxmlformats.org/officeDocument/2006/relationships/customXml" Target="../ink/ink533.xml"/><Relationship Id="rId718" Type="http://schemas.openxmlformats.org/officeDocument/2006/relationships/customXml" Target="../ink/ink582.xml"/><Relationship Id="rId357" Type="http://schemas.openxmlformats.org/officeDocument/2006/relationships/image" Target="../media/image1471.png"/><Relationship Id="rId54" Type="http://schemas.openxmlformats.org/officeDocument/2006/relationships/customXml" Target="../ink/ink250.xml"/><Relationship Id="rId217" Type="http://schemas.openxmlformats.org/officeDocument/2006/relationships/image" Target="../media/image1400.png"/><Relationship Id="rId564" Type="http://schemas.openxmlformats.org/officeDocument/2006/relationships/customXml" Target="../ink/ink505.xml"/><Relationship Id="rId771" Type="http://schemas.openxmlformats.org/officeDocument/2006/relationships/image" Target="../media/image1678.png"/><Relationship Id="rId424" Type="http://schemas.openxmlformats.org/officeDocument/2006/relationships/customXml" Target="../ink/ink435.xml"/><Relationship Id="rId631" Type="http://schemas.openxmlformats.org/officeDocument/2006/relationships/image" Target="../media/image1608.png"/><Relationship Id="rId729" Type="http://schemas.openxmlformats.org/officeDocument/2006/relationships/image" Target="../media/image1657.png"/><Relationship Id="rId270" Type="http://schemas.openxmlformats.org/officeDocument/2006/relationships/customXml" Target="../ink/ink358.xml"/><Relationship Id="rId65" Type="http://schemas.openxmlformats.org/officeDocument/2006/relationships/image" Target="../media/image1324.png"/><Relationship Id="rId130" Type="http://schemas.openxmlformats.org/officeDocument/2006/relationships/customXml" Target="../ink/ink288.xml"/><Relationship Id="rId368" Type="http://schemas.openxmlformats.org/officeDocument/2006/relationships/customXml" Target="../ink/ink407.xml"/><Relationship Id="rId575" Type="http://schemas.openxmlformats.org/officeDocument/2006/relationships/image" Target="../media/image1580.png"/><Relationship Id="rId782" Type="http://schemas.openxmlformats.org/officeDocument/2006/relationships/customXml" Target="../ink/ink614.xml"/><Relationship Id="rId228" Type="http://schemas.openxmlformats.org/officeDocument/2006/relationships/customXml" Target="../ink/ink337.xml"/><Relationship Id="rId435" Type="http://schemas.openxmlformats.org/officeDocument/2006/relationships/image" Target="../media/image1510.png"/><Relationship Id="rId642" Type="http://schemas.openxmlformats.org/officeDocument/2006/relationships/customXml" Target="../ink/ink544.xml"/><Relationship Id="rId281" Type="http://schemas.openxmlformats.org/officeDocument/2006/relationships/image" Target="../media/image1433.png"/><Relationship Id="rId502" Type="http://schemas.openxmlformats.org/officeDocument/2006/relationships/customXml" Target="../ink/ink474.xml"/><Relationship Id="rId76" Type="http://schemas.openxmlformats.org/officeDocument/2006/relationships/customXml" Target="../ink/ink261.xml"/><Relationship Id="rId141" Type="http://schemas.openxmlformats.org/officeDocument/2006/relationships/image" Target="../media/image1362.png"/><Relationship Id="rId379" Type="http://schemas.openxmlformats.org/officeDocument/2006/relationships/image" Target="../media/image1482.png"/><Relationship Id="rId586" Type="http://schemas.openxmlformats.org/officeDocument/2006/relationships/customXml" Target="../ink/ink516.xml"/><Relationship Id="rId793" Type="http://schemas.openxmlformats.org/officeDocument/2006/relationships/image" Target="../media/image1689.png"/><Relationship Id="rId807" Type="http://schemas.openxmlformats.org/officeDocument/2006/relationships/image" Target="../media/image1696.png"/><Relationship Id="rId7" Type="http://schemas.openxmlformats.org/officeDocument/2006/relationships/image" Target="../media/image1295.png"/><Relationship Id="rId239" Type="http://schemas.openxmlformats.org/officeDocument/2006/relationships/image" Target="../media/image1411.png"/><Relationship Id="rId446" Type="http://schemas.openxmlformats.org/officeDocument/2006/relationships/customXml" Target="../ink/ink446.xml"/><Relationship Id="rId653" Type="http://schemas.openxmlformats.org/officeDocument/2006/relationships/image" Target="../media/image1619.png"/><Relationship Id="rId292" Type="http://schemas.openxmlformats.org/officeDocument/2006/relationships/customXml" Target="../ink/ink369.xml"/><Relationship Id="rId306" Type="http://schemas.openxmlformats.org/officeDocument/2006/relationships/customXml" Target="../ink/ink376.xml"/><Relationship Id="rId87" Type="http://schemas.openxmlformats.org/officeDocument/2006/relationships/image" Target="../media/image1335.png"/><Relationship Id="rId513" Type="http://schemas.openxmlformats.org/officeDocument/2006/relationships/image" Target="../media/image1549.png"/><Relationship Id="rId597" Type="http://schemas.openxmlformats.org/officeDocument/2006/relationships/image" Target="../media/image1591.png"/><Relationship Id="rId720" Type="http://schemas.openxmlformats.org/officeDocument/2006/relationships/customXml" Target="../ink/ink583.xml"/><Relationship Id="rId818" Type="http://schemas.openxmlformats.org/officeDocument/2006/relationships/customXml" Target="../ink/ink632.xml"/><Relationship Id="rId152" Type="http://schemas.openxmlformats.org/officeDocument/2006/relationships/customXml" Target="../ink/ink299.xml"/><Relationship Id="rId457" Type="http://schemas.openxmlformats.org/officeDocument/2006/relationships/image" Target="../media/image1521.png"/><Relationship Id="rId664" Type="http://schemas.openxmlformats.org/officeDocument/2006/relationships/customXml" Target="../ink/ink555.xml"/><Relationship Id="rId14" Type="http://schemas.openxmlformats.org/officeDocument/2006/relationships/customXml" Target="../ink/ink230.xml"/><Relationship Id="rId317" Type="http://schemas.openxmlformats.org/officeDocument/2006/relationships/image" Target="../media/image1451.png"/><Relationship Id="rId524" Type="http://schemas.openxmlformats.org/officeDocument/2006/relationships/customXml" Target="../ink/ink485.xml"/><Relationship Id="rId731" Type="http://schemas.openxmlformats.org/officeDocument/2006/relationships/image" Target="../media/image1658.png"/><Relationship Id="rId98" Type="http://schemas.openxmlformats.org/officeDocument/2006/relationships/customXml" Target="../ink/ink272.xml"/><Relationship Id="rId163" Type="http://schemas.openxmlformats.org/officeDocument/2006/relationships/image" Target="../media/image1373.png"/><Relationship Id="rId370" Type="http://schemas.openxmlformats.org/officeDocument/2006/relationships/customXml" Target="../ink/ink408.xml"/><Relationship Id="rId829" Type="http://schemas.openxmlformats.org/officeDocument/2006/relationships/image" Target="../media/image1707.png"/><Relationship Id="rId230" Type="http://schemas.openxmlformats.org/officeDocument/2006/relationships/customXml" Target="../ink/ink338.xml"/><Relationship Id="rId468" Type="http://schemas.openxmlformats.org/officeDocument/2006/relationships/customXml" Target="../ink/ink457.xml"/><Relationship Id="rId675" Type="http://schemas.openxmlformats.org/officeDocument/2006/relationships/image" Target="../media/image1630.png"/><Relationship Id="rId25" Type="http://schemas.openxmlformats.org/officeDocument/2006/relationships/image" Target="../media/image1304.png"/><Relationship Id="rId328" Type="http://schemas.openxmlformats.org/officeDocument/2006/relationships/customXml" Target="../ink/ink387.xml"/><Relationship Id="rId535" Type="http://schemas.openxmlformats.org/officeDocument/2006/relationships/image" Target="../media/image1560.png"/><Relationship Id="rId742" Type="http://schemas.openxmlformats.org/officeDocument/2006/relationships/customXml" Target="../ink/ink594.xml"/><Relationship Id="rId174" Type="http://schemas.openxmlformats.org/officeDocument/2006/relationships/customXml" Target="../ink/ink310.xml"/><Relationship Id="rId381" Type="http://schemas.openxmlformats.org/officeDocument/2006/relationships/image" Target="../media/image1483.png"/><Relationship Id="rId602" Type="http://schemas.openxmlformats.org/officeDocument/2006/relationships/customXml" Target="../ink/ink524.xml"/><Relationship Id="rId241" Type="http://schemas.openxmlformats.org/officeDocument/2006/relationships/image" Target="../media/image1412.png"/><Relationship Id="rId479" Type="http://schemas.openxmlformats.org/officeDocument/2006/relationships/image" Target="../media/image1532.png"/><Relationship Id="rId686" Type="http://schemas.openxmlformats.org/officeDocument/2006/relationships/customXml" Target="../ink/ink566.xml"/><Relationship Id="rId36" Type="http://schemas.openxmlformats.org/officeDocument/2006/relationships/customXml" Target="../ink/ink241.xml"/><Relationship Id="rId339" Type="http://schemas.openxmlformats.org/officeDocument/2006/relationships/image" Target="../media/image1462.png"/><Relationship Id="rId546" Type="http://schemas.openxmlformats.org/officeDocument/2006/relationships/customXml" Target="../ink/ink496.xml"/><Relationship Id="rId753" Type="http://schemas.openxmlformats.org/officeDocument/2006/relationships/image" Target="../media/image1669.png"/><Relationship Id="rId101" Type="http://schemas.openxmlformats.org/officeDocument/2006/relationships/image" Target="../media/image1342.png"/><Relationship Id="rId185" Type="http://schemas.openxmlformats.org/officeDocument/2006/relationships/image" Target="../media/image1384.png"/><Relationship Id="rId406" Type="http://schemas.openxmlformats.org/officeDocument/2006/relationships/customXml" Target="../ink/ink426.xml"/><Relationship Id="rId392" Type="http://schemas.openxmlformats.org/officeDocument/2006/relationships/customXml" Target="../ink/ink419.xml"/><Relationship Id="rId613" Type="http://schemas.openxmlformats.org/officeDocument/2006/relationships/image" Target="../media/image1599.png"/><Relationship Id="rId697" Type="http://schemas.openxmlformats.org/officeDocument/2006/relationships/image" Target="../media/image1641.png"/><Relationship Id="rId820" Type="http://schemas.openxmlformats.org/officeDocument/2006/relationships/customXml" Target="../ink/ink633.xml"/><Relationship Id="rId252" Type="http://schemas.openxmlformats.org/officeDocument/2006/relationships/customXml" Target="../ink/ink349.xml"/><Relationship Id="rId47" Type="http://schemas.openxmlformats.org/officeDocument/2006/relationships/image" Target="../media/image1315.png"/><Relationship Id="rId112" Type="http://schemas.openxmlformats.org/officeDocument/2006/relationships/customXml" Target="../ink/ink279.xml"/><Relationship Id="rId557" Type="http://schemas.openxmlformats.org/officeDocument/2006/relationships/image" Target="../media/image1571.png"/><Relationship Id="rId764" Type="http://schemas.openxmlformats.org/officeDocument/2006/relationships/customXml" Target="../ink/ink605.xml"/><Relationship Id="rId196" Type="http://schemas.openxmlformats.org/officeDocument/2006/relationships/customXml" Target="../ink/ink321.xml"/><Relationship Id="rId417" Type="http://schemas.openxmlformats.org/officeDocument/2006/relationships/image" Target="../media/image1501.png"/><Relationship Id="rId624" Type="http://schemas.openxmlformats.org/officeDocument/2006/relationships/customXml" Target="../ink/ink535.xml"/><Relationship Id="rId831" Type="http://schemas.openxmlformats.org/officeDocument/2006/relationships/image" Target="../media/image1708.png"/><Relationship Id="rId263" Type="http://schemas.openxmlformats.org/officeDocument/2006/relationships/image" Target="../media/image1423.png"/><Relationship Id="rId470" Type="http://schemas.openxmlformats.org/officeDocument/2006/relationships/customXml" Target="../ink/ink458.xml"/><Relationship Id="rId58" Type="http://schemas.openxmlformats.org/officeDocument/2006/relationships/customXml" Target="../ink/ink252.xml"/><Relationship Id="rId123" Type="http://schemas.openxmlformats.org/officeDocument/2006/relationships/image" Target="../media/image1353.png"/><Relationship Id="rId330" Type="http://schemas.openxmlformats.org/officeDocument/2006/relationships/customXml" Target="../ink/ink388.xml"/><Relationship Id="rId568" Type="http://schemas.openxmlformats.org/officeDocument/2006/relationships/customXml" Target="../ink/ink507.xml"/><Relationship Id="rId775" Type="http://schemas.openxmlformats.org/officeDocument/2006/relationships/image" Target="../media/image1680.png"/><Relationship Id="rId428" Type="http://schemas.openxmlformats.org/officeDocument/2006/relationships/customXml" Target="../ink/ink437.xml"/><Relationship Id="rId635" Type="http://schemas.openxmlformats.org/officeDocument/2006/relationships/image" Target="../media/image1610.png"/><Relationship Id="rId274" Type="http://schemas.openxmlformats.org/officeDocument/2006/relationships/customXml" Target="../ink/ink360.xml"/><Relationship Id="rId481" Type="http://schemas.openxmlformats.org/officeDocument/2006/relationships/image" Target="../media/image1533.png"/><Relationship Id="rId702" Type="http://schemas.openxmlformats.org/officeDocument/2006/relationships/customXml" Target="../ink/ink574.xml"/><Relationship Id="rId69" Type="http://schemas.openxmlformats.org/officeDocument/2006/relationships/image" Target="../media/image1326.png"/><Relationship Id="rId134" Type="http://schemas.openxmlformats.org/officeDocument/2006/relationships/customXml" Target="../ink/ink290.xml"/><Relationship Id="rId579" Type="http://schemas.openxmlformats.org/officeDocument/2006/relationships/image" Target="../media/image1582.png"/><Relationship Id="rId786" Type="http://schemas.openxmlformats.org/officeDocument/2006/relationships/customXml" Target="../ink/ink616.xml"/><Relationship Id="rId341" Type="http://schemas.openxmlformats.org/officeDocument/2006/relationships/image" Target="../media/image1463.png"/><Relationship Id="rId439" Type="http://schemas.openxmlformats.org/officeDocument/2006/relationships/image" Target="../media/image1512.png"/><Relationship Id="rId646" Type="http://schemas.openxmlformats.org/officeDocument/2006/relationships/customXml" Target="../ink/ink546.xml"/><Relationship Id="rId201" Type="http://schemas.openxmlformats.org/officeDocument/2006/relationships/image" Target="../media/image1392.png"/><Relationship Id="rId285" Type="http://schemas.openxmlformats.org/officeDocument/2006/relationships/image" Target="../media/image1435.png"/><Relationship Id="rId506" Type="http://schemas.openxmlformats.org/officeDocument/2006/relationships/customXml" Target="../ink/ink476.xml"/><Relationship Id="rId492" Type="http://schemas.openxmlformats.org/officeDocument/2006/relationships/customXml" Target="../ink/ink469.xml"/><Relationship Id="rId713" Type="http://schemas.openxmlformats.org/officeDocument/2006/relationships/image" Target="../media/image1649.png"/><Relationship Id="rId797" Type="http://schemas.openxmlformats.org/officeDocument/2006/relationships/image" Target="../media/image1691.png"/><Relationship Id="rId145" Type="http://schemas.openxmlformats.org/officeDocument/2006/relationships/image" Target="../media/image1364.png"/><Relationship Id="rId352" Type="http://schemas.openxmlformats.org/officeDocument/2006/relationships/customXml" Target="../ink/ink399.xml"/><Relationship Id="rId212" Type="http://schemas.openxmlformats.org/officeDocument/2006/relationships/customXml" Target="../ink/ink329.xml"/><Relationship Id="rId657" Type="http://schemas.openxmlformats.org/officeDocument/2006/relationships/image" Target="../media/image1621.png"/><Relationship Id="rId296" Type="http://schemas.openxmlformats.org/officeDocument/2006/relationships/customXml" Target="../ink/ink371.xml"/><Relationship Id="rId517" Type="http://schemas.openxmlformats.org/officeDocument/2006/relationships/image" Target="../media/image1551.png"/><Relationship Id="rId724" Type="http://schemas.openxmlformats.org/officeDocument/2006/relationships/customXml" Target="../ink/ink585.xml"/><Relationship Id="rId60" Type="http://schemas.openxmlformats.org/officeDocument/2006/relationships/customXml" Target="../ink/ink253.xml"/><Relationship Id="rId156" Type="http://schemas.openxmlformats.org/officeDocument/2006/relationships/customXml" Target="../ink/ink301.xml"/><Relationship Id="rId363" Type="http://schemas.openxmlformats.org/officeDocument/2006/relationships/image" Target="../media/image1474.png"/><Relationship Id="rId570" Type="http://schemas.openxmlformats.org/officeDocument/2006/relationships/customXml" Target="../ink/ink508.xml"/><Relationship Id="rId223" Type="http://schemas.openxmlformats.org/officeDocument/2006/relationships/image" Target="../media/image1403.png"/><Relationship Id="rId430" Type="http://schemas.openxmlformats.org/officeDocument/2006/relationships/customXml" Target="../ink/ink438.xml"/><Relationship Id="rId668" Type="http://schemas.openxmlformats.org/officeDocument/2006/relationships/customXml" Target="../ink/ink557.xml"/><Relationship Id="rId18" Type="http://schemas.openxmlformats.org/officeDocument/2006/relationships/customXml" Target="../ink/ink232.xml"/><Relationship Id="rId528" Type="http://schemas.openxmlformats.org/officeDocument/2006/relationships/customXml" Target="../ink/ink487.xml"/><Relationship Id="rId735" Type="http://schemas.openxmlformats.org/officeDocument/2006/relationships/image" Target="../media/image1660.png"/><Relationship Id="rId167" Type="http://schemas.openxmlformats.org/officeDocument/2006/relationships/image" Target="../media/image1375.png"/><Relationship Id="rId374" Type="http://schemas.openxmlformats.org/officeDocument/2006/relationships/customXml" Target="../ink/ink410.xml"/><Relationship Id="rId581" Type="http://schemas.openxmlformats.org/officeDocument/2006/relationships/image" Target="../media/image1583.png"/><Relationship Id="rId71" Type="http://schemas.openxmlformats.org/officeDocument/2006/relationships/image" Target="../media/image1327.png"/><Relationship Id="rId234" Type="http://schemas.openxmlformats.org/officeDocument/2006/relationships/customXml" Target="../ink/ink340.xml"/><Relationship Id="rId679" Type="http://schemas.openxmlformats.org/officeDocument/2006/relationships/image" Target="../media/image1632.png"/><Relationship Id="rId802" Type="http://schemas.openxmlformats.org/officeDocument/2006/relationships/customXml" Target="../ink/ink624.xml"/><Relationship Id="rId2" Type="http://schemas.openxmlformats.org/officeDocument/2006/relationships/customXml" Target="../ink/ink224.xml"/><Relationship Id="rId29" Type="http://schemas.openxmlformats.org/officeDocument/2006/relationships/image" Target="../media/image1306.png"/><Relationship Id="rId441" Type="http://schemas.openxmlformats.org/officeDocument/2006/relationships/image" Target="../media/image1513.png"/><Relationship Id="rId539" Type="http://schemas.openxmlformats.org/officeDocument/2006/relationships/image" Target="../media/image1562.png"/><Relationship Id="rId746" Type="http://schemas.openxmlformats.org/officeDocument/2006/relationships/customXml" Target="../ink/ink596.xml"/><Relationship Id="rId178" Type="http://schemas.openxmlformats.org/officeDocument/2006/relationships/customXml" Target="../ink/ink312.xml"/><Relationship Id="rId301" Type="http://schemas.openxmlformats.org/officeDocument/2006/relationships/image" Target="../media/image1443.png"/><Relationship Id="rId82" Type="http://schemas.openxmlformats.org/officeDocument/2006/relationships/customXml" Target="../ink/ink264.xml"/><Relationship Id="rId385" Type="http://schemas.openxmlformats.org/officeDocument/2006/relationships/image" Target="../media/image1485.png"/><Relationship Id="rId592" Type="http://schemas.openxmlformats.org/officeDocument/2006/relationships/customXml" Target="../ink/ink519.xml"/><Relationship Id="rId606" Type="http://schemas.openxmlformats.org/officeDocument/2006/relationships/customXml" Target="../ink/ink526.xml"/><Relationship Id="rId813" Type="http://schemas.openxmlformats.org/officeDocument/2006/relationships/image" Target="../media/image1699.png"/><Relationship Id="rId245" Type="http://schemas.openxmlformats.org/officeDocument/2006/relationships/image" Target="../media/image1414.png"/><Relationship Id="rId452" Type="http://schemas.openxmlformats.org/officeDocument/2006/relationships/customXml" Target="../ink/ink449.xml"/><Relationship Id="rId105" Type="http://schemas.openxmlformats.org/officeDocument/2006/relationships/image" Target="../media/image1344.png"/><Relationship Id="rId312" Type="http://schemas.openxmlformats.org/officeDocument/2006/relationships/customXml" Target="../ink/ink379.xml"/><Relationship Id="rId757" Type="http://schemas.openxmlformats.org/officeDocument/2006/relationships/image" Target="../media/image1671.png"/><Relationship Id="rId93" Type="http://schemas.openxmlformats.org/officeDocument/2006/relationships/image" Target="../media/image1338.png"/><Relationship Id="rId189" Type="http://schemas.openxmlformats.org/officeDocument/2006/relationships/image" Target="../media/image1386.png"/><Relationship Id="rId396" Type="http://schemas.openxmlformats.org/officeDocument/2006/relationships/customXml" Target="../ink/ink421.xml"/><Relationship Id="rId617" Type="http://schemas.openxmlformats.org/officeDocument/2006/relationships/image" Target="../media/image1601.png"/><Relationship Id="rId824" Type="http://schemas.openxmlformats.org/officeDocument/2006/relationships/customXml" Target="../ink/ink635.xml"/><Relationship Id="rId256" Type="http://schemas.openxmlformats.org/officeDocument/2006/relationships/customXml" Target="../ink/ink351.xml"/><Relationship Id="rId463" Type="http://schemas.openxmlformats.org/officeDocument/2006/relationships/image" Target="../media/image1524.png"/><Relationship Id="rId670" Type="http://schemas.openxmlformats.org/officeDocument/2006/relationships/customXml" Target="../ink/ink558.xml"/><Relationship Id="rId116" Type="http://schemas.openxmlformats.org/officeDocument/2006/relationships/customXml" Target="../ink/ink281.xml"/><Relationship Id="rId323" Type="http://schemas.openxmlformats.org/officeDocument/2006/relationships/image" Target="../media/image1454.png"/><Relationship Id="rId530" Type="http://schemas.openxmlformats.org/officeDocument/2006/relationships/customXml" Target="../ink/ink488.xml"/><Relationship Id="rId768" Type="http://schemas.openxmlformats.org/officeDocument/2006/relationships/customXml" Target="../ink/ink607.xml"/><Relationship Id="rId20" Type="http://schemas.openxmlformats.org/officeDocument/2006/relationships/customXml" Target="../ink/ink233.xml"/><Relationship Id="rId628" Type="http://schemas.openxmlformats.org/officeDocument/2006/relationships/customXml" Target="../ink/ink537.xml"/><Relationship Id="rId267" Type="http://schemas.openxmlformats.org/officeDocument/2006/relationships/image" Target="../media/image1425.png"/><Relationship Id="rId474" Type="http://schemas.openxmlformats.org/officeDocument/2006/relationships/customXml" Target="../ink/ink460.xml"/><Relationship Id="rId127" Type="http://schemas.openxmlformats.org/officeDocument/2006/relationships/image" Target="../media/image1355.png"/><Relationship Id="rId681" Type="http://schemas.openxmlformats.org/officeDocument/2006/relationships/image" Target="../media/image1633.png"/><Relationship Id="rId779" Type="http://schemas.openxmlformats.org/officeDocument/2006/relationships/image" Target="../media/image1682.png"/><Relationship Id="rId31" Type="http://schemas.openxmlformats.org/officeDocument/2006/relationships/image" Target="../media/image1307.png"/><Relationship Id="rId334" Type="http://schemas.openxmlformats.org/officeDocument/2006/relationships/customXml" Target="../ink/ink390.xml"/><Relationship Id="rId541" Type="http://schemas.openxmlformats.org/officeDocument/2006/relationships/image" Target="../media/image1563.png"/><Relationship Id="rId639" Type="http://schemas.openxmlformats.org/officeDocument/2006/relationships/image" Target="../media/image1612.png"/><Relationship Id="rId180" Type="http://schemas.openxmlformats.org/officeDocument/2006/relationships/customXml" Target="../ink/ink313.xml"/><Relationship Id="rId278" Type="http://schemas.openxmlformats.org/officeDocument/2006/relationships/customXml" Target="../ink/ink362.xml"/><Relationship Id="rId401" Type="http://schemas.openxmlformats.org/officeDocument/2006/relationships/image" Target="../media/image1493.png"/><Relationship Id="rId485" Type="http://schemas.openxmlformats.org/officeDocument/2006/relationships/image" Target="../media/image1535.png"/><Relationship Id="rId692" Type="http://schemas.openxmlformats.org/officeDocument/2006/relationships/customXml" Target="../ink/ink569.xml"/><Relationship Id="rId706" Type="http://schemas.openxmlformats.org/officeDocument/2006/relationships/customXml" Target="../ink/ink576.xml"/><Relationship Id="rId42" Type="http://schemas.openxmlformats.org/officeDocument/2006/relationships/customXml" Target="../ink/ink244.xml"/><Relationship Id="rId138" Type="http://schemas.openxmlformats.org/officeDocument/2006/relationships/customXml" Target="../ink/ink292.xml"/><Relationship Id="rId345" Type="http://schemas.openxmlformats.org/officeDocument/2006/relationships/image" Target="../media/image1465.png"/><Relationship Id="rId552" Type="http://schemas.openxmlformats.org/officeDocument/2006/relationships/customXml" Target="../ink/ink499.xml"/><Relationship Id="rId191" Type="http://schemas.openxmlformats.org/officeDocument/2006/relationships/image" Target="../media/image1387.png"/><Relationship Id="rId205" Type="http://schemas.openxmlformats.org/officeDocument/2006/relationships/image" Target="../media/image1394.png"/><Relationship Id="rId412" Type="http://schemas.openxmlformats.org/officeDocument/2006/relationships/customXml" Target="../ink/ink429.xml"/><Relationship Id="rId289" Type="http://schemas.openxmlformats.org/officeDocument/2006/relationships/image" Target="../media/image1437.png"/><Relationship Id="rId496" Type="http://schemas.openxmlformats.org/officeDocument/2006/relationships/customXml" Target="../ink/ink471.xml"/><Relationship Id="rId717" Type="http://schemas.openxmlformats.org/officeDocument/2006/relationships/image" Target="../media/image1651.png"/><Relationship Id="rId53" Type="http://schemas.openxmlformats.org/officeDocument/2006/relationships/image" Target="../media/image1318.png"/><Relationship Id="rId149" Type="http://schemas.openxmlformats.org/officeDocument/2006/relationships/image" Target="../media/image1366.png"/><Relationship Id="rId356" Type="http://schemas.openxmlformats.org/officeDocument/2006/relationships/customXml" Target="../ink/ink401.xml"/><Relationship Id="rId563" Type="http://schemas.openxmlformats.org/officeDocument/2006/relationships/image" Target="../media/image1574.png"/><Relationship Id="rId770" Type="http://schemas.openxmlformats.org/officeDocument/2006/relationships/customXml" Target="../ink/ink608.xml"/><Relationship Id="rId216" Type="http://schemas.openxmlformats.org/officeDocument/2006/relationships/customXml" Target="../ink/ink331.xml"/><Relationship Id="rId423" Type="http://schemas.openxmlformats.org/officeDocument/2006/relationships/image" Target="../media/image1504.png"/><Relationship Id="rId630" Type="http://schemas.openxmlformats.org/officeDocument/2006/relationships/customXml" Target="../ink/ink538.xml"/><Relationship Id="rId728" Type="http://schemas.openxmlformats.org/officeDocument/2006/relationships/customXml" Target="../ink/ink587.xml"/><Relationship Id="rId64" Type="http://schemas.openxmlformats.org/officeDocument/2006/relationships/customXml" Target="../ink/ink255.xml"/><Relationship Id="rId367" Type="http://schemas.openxmlformats.org/officeDocument/2006/relationships/image" Target="../media/image1476.png"/><Relationship Id="rId574" Type="http://schemas.openxmlformats.org/officeDocument/2006/relationships/customXml" Target="../ink/ink510.xml"/><Relationship Id="rId227" Type="http://schemas.openxmlformats.org/officeDocument/2006/relationships/image" Target="../media/image1405.png"/><Relationship Id="rId781" Type="http://schemas.openxmlformats.org/officeDocument/2006/relationships/image" Target="../media/image1683.png"/><Relationship Id="rId434" Type="http://schemas.openxmlformats.org/officeDocument/2006/relationships/customXml" Target="../ink/ink440.xml"/><Relationship Id="rId641" Type="http://schemas.openxmlformats.org/officeDocument/2006/relationships/image" Target="../media/image1613.png"/><Relationship Id="rId739" Type="http://schemas.openxmlformats.org/officeDocument/2006/relationships/image" Target="../media/image1662.png"/><Relationship Id="rId280" Type="http://schemas.openxmlformats.org/officeDocument/2006/relationships/customXml" Target="../ink/ink363.xml"/><Relationship Id="rId501" Type="http://schemas.openxmlformats.org/officeDocument/2006/relationships/image" Target="../media/image1543.png"/><Relationship Id="rId75" Type="http://schemas.openxmlformats.org/officeDocument/2006/relationships/image" Target="../media/image1329.png"/><Relationship Id="rId140" Type="http://schemas.openxmlformats.org/officeDocument/2006/relationships/customXml" Target="../ink/ink293.xml"/><Relationship Id="rId378" Type="http://schemas.openxmlformats.org/officeDocument/2006/relationships/customXml" Target="../ink/ink412.xml"/><Relationship Id="rId585" Type="http://schemas.openxmlformats.org/officeDocument/2006/relationships/image" Target="../media/image1585.png"/><Relationship Id="rId792" Type="http://schemas.openxmlformats.org/officeDocument/2006/relationships/customXml" Target="../ink/ink619.xml"/><Relationship Id="rId806" Type="http://schemas.openxmlformats.org/officeDocument/2006/relationships/customXml" Target="../ink/ink626.xml"/><Relationship Id="rId6" Type="http://schemas.openxmlformats.org/officeDocument/2006/relationships/customXml" Target="../ink/ink226.xml"/><Relationship Id="rId238" Type="http://schemas.openxmlformats.org/officeDocument/2006/relationships/customXml" Target="../ink/ink342.xml"/><Relationship Id="rId445" Type="http://schemas.openxmlformats.org/officeDocument/2006/relationships/image" Target="../media/image1515.png"/><Relationship Id="rId652" Type="http://schemas.openxmlformats.org/officeDocument/2006/relationships/customXml" Target="../ink/ink549.xml"/><Relationship Id="rId291" Type="http://schemas.openxmlformats.org/officeDocument/2006/relationships/image" Target="../media/image1438.png"/><Relationship Id="rId305" Type="http://schemas.openxmlformats.org/officeDocument/2006/relationships/image" Target="../media/image1445.png"/><Relationship Id="rId512" Type="http://schemas.openxmlformats.org/officeDocument/2006/relationships/customXml" Target="../ink/ink479.xml"/><Relationship Id="rId86" Type="http://schemas.openxmlformats.org/officeDocument/2006/relationships/customXml" Target="../ink/ink266.xml"/><Relationship Id="rId151" Type="http://schemas.openxmlformats.org/officeDocument/2006/relationships/image" Target="../media/image1367.png"/><Relationship Id="rId389" Type="http://schemas.openxmlformats.org/officeDocument/2006/relationships/image" Target="../media/image1487.png"/><Relationship Id="rId596" Type="http://schemas.openxmlformats.org/officeDocument/2006/relationships/customXml" Target="../ink/ink521.xml"/><Relationship Id="rId817" Type="http://schemas.openxmlformats.org/officeDocument/2006/relationships/image" Target="../media/image1701.png"/><Relationship Id="rId249" Type="http://schemas.openxmlformats.org/officeDocument/2006/relationships/image" Target="../media/image1416.png"/><Relationship Id="rId456" Type="http://schemas.openxmlformats.org/officeDocument/2006/relationships/customXml" Target="../ink/ink451.xml"/><Relationship Id="rId663" Type="http://schemas.openxmlformats.org/officeDocument/2006/relationships/image" Target="../media/image1624.png"/><Relationship Id="rId13" Type="http://schemas.openxmlformats.org/officeDocument/2006/relationships/image" Target="../media/image1298.png"/><Relationship Id="rId109" Type="http://schemas.openxmlformats.org/officeDocument/2006/relationships/image" Target="../media/image1346.png"/><Relationship Id="rId260" Type="http://schemas.openxmlformats.org/officeDocument/2006/relationships/customXml" Target="../ink/ink353.xml"/><Relationship Id="rId316" Type="http://schemas.openxmlformats.org/officeDocument/2006/relationships/customXml" Target="../ink/ink381.xml"/><Relationship Id="rId523" Type="http://schemas.openxmlformats.org/officeDocument/2006/relationships/image" Target="../media/image1554.png"/><Relationship Id="rId719" Type="http://schemas.openxmlformats.org/officeDocument/2006/relationships/image" Target="../media/image1652.png"/><Relationship Id="rId55" Type="http://schemas.openxmlformats.org/officeDocument/2006/relationships/image" Target="../media/image1319.png"/><Relationship Id="rId97" Type="http://schemas.openxmlformats.org/officeDocument/2006/relationships/image" Target="../media/image1340.png"/><Relationship Id="rId120" Type="http://schemas.openxmlformats.org/officeDocument/2006/relationships/customXml" Target="../ink/ink283.xml"/><Relationship Id="rId358" Type="http://schemas.openxmlformats.org/officeDocument/2006/relationships/customXml" Target="../ink/ink402.xml"/><Relationship Id="rId565" Type="http://schemas.openxmlformats.org/officeDocument/2006/relationships/image" Target="../media/image1575.png"/><Relationship Id="rId730" Type="http://schemas.openxmlformats.org/officeDocument/2006/relationships/customXml" Target="../ink/ink588.xml"/><Relationship Id="rId772" Type="http://schemas.openxmlformats.org/officeDocument/2006/relationships/customXml" Target="../ink/ink609.xml"/><Relationship Id="rId828" Type="http://schemas.openxmlformats.org/officeDocument/2006/relationships/customXml" Target="../ink/ink637.xml"/><Relationship Id="rId162" Type="http://schemas.openxmlformats.org/officeDocument/2006/relationships/customXml" Target="../ink/ink304.xml"/><Relationship Id="rId218" Type="http://schemas.openxmlformats.org/officeDocument/2006/relationships/customXml" Target="../ink/ink332.xml"/><Relationship Id="rId425" Type="http://schemas.openxmlformats.org/officeDocument/2006/relationships/image" Target="../media/image1505.png"/><Relationship Id="rId467" Type="http://schemas.openxmlformats.org/officeDocument/2006/relationships/image" Target="../media/image1526.png"/><Relationship Id="rId632" Type="http://schemas.openxmlformats.org/officeDocument/2006/relationships/customXml" Target="../ink/ink539.xml"/><Relationship Id="rId271" Type="http://schemas.openxmlformats.org/officeDocument/2006/relationships/image" Target="../media/image1427.png"/><Relationship Id="rId674" Type="http://schemas.openxmlformats.org/officeDocument/2006/relationships/customXml" Target="../ink/ink560.xml"/><Relationship Id="rId24" Type="http://schemas.openxmlformats.org/officeDocument/2006/relationships/customXml" Target="../ink/ink235.xml"/><Relationship Id="rId66" Type="http://schemas.openxmlformats.org/officeDocument/2006/relationships/customXml" Target="../ink/ink256.xml"/><Relationship Id="rId131" Type="http://schemas.openxmlformats.org/officeDocument/2006/relationships/image" Target="../media/image1357.png"/><Relationship Id="rId327" Type="http://schemas.openxmlformats.org/officeDocument/2006/relationships/image" Target="../media/image1456.png"/><Relationship Id="rId369" Type="http://schemas.openxmlformats.org/officeDocument/2006/relationships/image" Target="../media/image1477.png"/><Relationship Id="rId534" Type="http://schemas.openxmlformats.org/officeDocument/2006/relationships/customXml" Target="../ink/ink490.xml"/><Relationship Id="rId576" Type="http://schemas.openxmlformats.org/officeDocument/2006/relationships/customXml" Target="../ink/ink511.xml"/><Relationship Id="rId741" Type="http://schemas.openxmlformats.org/officeDocument/2006/relationships/image" Target="../media/image1663.png"/><Relationship Id="rId783" Type="http://schemas.openxmlformats.org/officeDocument/2006/relationships/image" Target="../media/image1684.png"/><Relationship Id="rId173" Type="http://schemas.openxmlformats.org/officeDocument/2006/relationships/image" Target="../media/image1378.png"/><Relationship Id="rId229" Type="http://schemas.openxmlformats.org/officeDocument/2006/relationships/image" Target="../media/image1406.png"/><Relationship Id="rId380" Type="http://schemas.openxmlformats.org/officeDocument/2006/relationships/customXml" Target="../ink/ink413.xml"/><Relationship Id="rId436" Type="http://schemas.openxmlformats.org/officeDocument/2006/relationships/customXml" Target="../ink/ink441.xml"/><Relationship Id="rId601" Type="http://schemas.openxmlformats.org/officeDocument/2006/relationships/image" Target="../media/image1593.png"/><Relationship Id="rId643" Type="http://schemas.openxmlformats.org/officeDocument/2006/relationships/image" Target="../media/image1614.png"/><Relationship Id="rId240" Type="http://schemas.openxmlformats.org/officeDocument/2006/relationships/customXml" Target="../ink/ink343.xml"/><Relationship Id="rId478" Type="http://schemas.openxmlformats.org/officeDocument/2006/relationships/customXml" Target="../ink/ink462.xml"/><Relationship Id="rId685" Type="http://schemas.openxmlformats.org/officeDocument/2006/relationships/image" Target="../media/image1635.png"/><Relationship Id="rId35" Type="http://schemas.openxmlformats.org/officeDocument/2006/relationships/image" Target="../media/image1309.png"/><Relationship Id="rId77" Type="http://schemas.openxmlformats.org/officeDocument/2006/relationships/image" Target="../media/image1330.png"/><Relationship Id="rId100" Type="http://schemas.openxmlformats.org/officeDocument/2006/relationships/customXml" Target="../ink/ink273.xml"/><Relationship Id="rId282" Type="http://schemas.openxmlformats.org/officeDocument/2006/relationships/customXml" Target="../ink/ink364.xml"/><Relationship Id="rId338" Type="http://schemas.openxmlformats.org/officeDocument/2006/relationships/customXml" Target="../ink/ink392.xml"/><Relationship Id="rId503" Type="http://schemas.openxmlformats.org/officeDocument/2006/relationships/image" Target="../media/image1544.png"/><Relationship Id="rId545" Type="http://schemas.openxmlformats.org/officeDocument/2006/relationships/image" Target="../media/image1565.png"/><Relationship Id="rId587" Type="http://schemas.openxmlformats.org/officeDocument/2006/relationships/image" Target="../media/image1586.png"/><Relationship Id="rId710" Type="http://schemas.openxmlformats.org/officeDocument/2006/relationships/customXml" Target="../ink/ink578.xml"/><Relationship Id="rId752" Type="http://schemas.openxmlformats.org/officeDocument/2006/relationships/customXml" Target="../ink/ink599.xml"/><Relationship Id="rId808" Type="http://schemas.openxmlformats.org/officeDocument/2006/relationships/customXml" Target="../ink/ink627.xml"/><Relationship Id="rId8" Type="http://schemas.openxmlformats.org/officeDocument/2006/relationships/customXml" Target="../ink/ink227.xml"/><Relationship Id="rId142" Type="http://schemas.openxmlformats.org/officeDocument/2006/relationships/customXml" Target="../ink/ink294.xml"/><Relationship Id="rId184" Type="http://schemas.openxmlformats.org/officeDocument/2006/relationships/customXml" Target="../ink/ink315.xml"/><Relationship Id="rId391" Type="http://schemas.openxmlformats.org/officeDocument/2006/relationships/image" Target="../media/image1488.png"/><Relationship Id="rId405" Type="http://schemas.openxmlformats.org/officeDocument/2006/relationships/image" Target="../media/image1495.png"/><Relationship Id="rId447" Type="http://schemas.openxmlformats.org/officeDocument/2006/relationships/image" Target="../media/image1516.png"/><Relationship Id="rId612" Type="http://schemas.openxmlformats.org/officeDocument/2006/relationships/customXml" Target="../ink/ink529.xml"/><Relationship Id="rId794" Type="http://schemas.openxmlformats.org/officeDocument/2006/relationships/customXml" Target="../ink/ink620.xml"/><Relationship Id="rId251" Type="http://schemas.openxmlformats.org/officeDocument/2006/relationships/image" Target="../media/image1417.png"/><Relationship Id="rId489" Type="http://schemas.openxmlformats.org/officeDocument/2006/relationships/image" Target="../media/image1537.png"/><Relationship Id="rId654" Type="http://schemas.openxmlformats.org/officeDocument/2006/relationships/customXml" Target="../ink/ink550.xml"/><Relationship Id="rId696" Type="http://schemas.openxmlformats.org/officeDocument/2006/relationships/customXml" Target="../ink/ink571.xml"/><Relationship Id="rId46" Type="http://schemas.openxmlformats.org/officeDocument/2006/relationships/customXml" Target="../ink/ink246.xml"/><Relationship Id="rId293" Type="http://schemas.openxmlformats.org/officeDocument/2006/relationships/image" Target="../media/image1439.png"/><Relationship Id="rId307" Type="http://schemas.openxmlformats.org/officeDocument/2006/relationships/image" Target="../media/image1446.png"/><Relationship Id="rId349" Type="http://schemas.openxmlformats.org/officeDocument/2006/relationships/image" Target="../media/image1467.png"/><Relationship Id="rId514" Type="http://schemas.openxmlformats.org/officeDocument/2006/relationships/customXml" Target="../ink/ink480.xml"/><Relationship Id="rId556" Type="http://schemas.openxmlformats.org/officeDocument/2006/relationships/customXml" Target="../ink/ink501.xml"/><Relationship Id="rId721" Type="http://schemas.openxmlformats.org/officeDocument/2006/relationships/image" Target="../media/image1653.png"/><Relationship Id="rId763" Type="http://schemas.openxmlformats.org/officeDocument/2006/relationships/image" Target="../media/image1674.png"/><Relationship Id="rId88" Type="http://schemas.openxmlformats.org/officeDocument/2006/relationships/customXml" Target="../ink/ink267.xml"/><Relationship Id="rId111" Type="http://schemas.openxmlformats.org/officeDocument/2006/relationships/image" Target="../media/image1347.png"/><Relationship Id="rId153" Type="http://schemas.openxmlformats.org/officeDocument/2006/relationships/image" Target="../media/image1368.png"/><Relationship Id="rId195" Type="http://schemas.openxmlformats.org/officeDocument/2006/relationships/image" Target="../media/image1389.png"/><Relationship Id="rId209" Type="http://schemas.openxmlformats.org/officeDocument/2006/relationships/image" Target="../media/image1396.png"/><Relationship Id="rId360" Type="http://schemas.openxmlformats.org/officeDocument/2006/relationships/customXml" Target="../ink/ink403.xml"/><Relationship Id="rId416" Type="http://schemas.openxmlformats.org/officeDocument/2006/relationships/customXml" Target="../ink/ink431.xml"/><Relationship Id="rId598" Type="http://schemas.openxmlformats.org/officeDocument/2006/relationships/customXml" Target="../ink/ink522.xml"/><Relationship Id="rId819" Type="http://schemas.openxmlformats.org/officeDocument/2006/relationships/image" Target="../media/image1702.png"/><Relationship Id="rId220" Type="http://schemas.openxmlformats.org/officeDocument/2006/relationships/customXml" Target="../ink/ink333.xml"/><Relationship Id="rId458" Type="http://schemas.openxmlformats.org/officeDocument/2006/relationships/customXml" Target="../ink/ink452.xml"/><Relationship Id="rId623" Type="http://schemas.openxmlformats.org/officeDocument/2006/relationships/image" Target="../media/image1604.png"/><Relationship Id="rId665" Type="http://schemas.openxmlformats.org/officeDocument/2006/relationships/image" Target="../media/image1625.png"/><Relationship Id="rId830" Type="http://schemas.openxmlformats.org/officeDocument/2006/relationships/customXml" Target="../ink/ink638.xml"/><Relationship Id="rId15" Type="http://schemas.openxmlformats.org/officeDocument/2006/relationships/image" Target="../media/image1299.png"/><Relationship Id="rId57" Type="http://schemas.openxmlformats.org/officeDocument/2006/relationships/image" Target="../media/image1320.png"/><Relationship Id="rId262" Type="http://schemas.openxmlformats.org/officeDocument/2006/relationships/customXml" Target="../ink/ink354.xml"/><Relationship Id="rId318" Type="http://schemas.openxmlformats.org/officeDocument/2006/relationships/customXml" Target="../ink/ink382.xml"/><Relationship Id="rId525" Type="http://schemas.openxmlformats.org/officeDocument/2006/relationships/image" Target="../media/image1555.png"/><Relationship Id="rId567" Type="http://schemas.openxmlformats.org/officeDocument/2006/relationships/image" Target="../media/image1576.png"/><Relationship Id="rId732" Type="http://schemas.openxmlformats.org/officeDocument/2006/relationships/customXml" Target="../ink/ink589.xml"/><Relationship Id="rId99" Type="http://schemas.openxmlformats.org/officeDocument/2006/relationships/image" Target="../media/image1341.png"/><Relationship Id="rId122" Type="http://schemas.openxmlformats.org/officeDocument/2006/relationships/customXml" Target="../ink/ink284.xml"/><Relationship Id="rId164" Type="http://schemas.openxmlformats.org/officeDocument/2006/relationships/customXml" Target="../ink/ink305.xml"/><Relationship Id="rId371" Type="http://schemas.openxmlformats.org/officeDocument/2006/relationships/image" Target="../media/image1478.png"/><Relationship Id="rId774" Type="http://schemas.openxmlformats.org/officeDocument/2006/relationships/customXml" Target="../ink/ink610.xml"/><Relationship Id="rId427" Type="http://schemas.openxmlformats.org/officeDocument/2006/relationships/image" Target="../media/image1506.png"/><Relationship Id="rId469" Type="http://schemas.openxmlformats.org/officeDocument/2006/relationships/image" Target="../media/image1527.png"/><Relationship Id="rId634" Type="http://schemas.openxmlformats.org/officeDocument/2006/relationships/customXml" Target="../ink/ink540.xml"/><Relationship Id="rId676" Type="http://schemas.openxmlformats.org/officeDocument/2006/relationships/customXml" Target="../ink/ink561.xml"/><Relationship Id="rId26" Type="http://schemas.openxmlformats.org/officeDocument/2006/relationships/customXml" Target="../ink/ink236.xml"/><Relationship Id="rId231" Type="http://schemas.openxmlformats.org/officeDocument/2006/relationships/image" Target="../media/image1407.png"/><Relationship Id="rId273" Type="http://schemas.openxmlformats.org/officeDocument/2006/relationships/image" Target="../media/image1428.png"/><Relationship Id="rId329" Type="http://schemas.openxmlformats.org/officeDocument/2006/relationships/image" Target="../media/image1457.png"/><Relationship Id="rId480" Type="http://schemas.openxmlformats.org/officeDocument/2006/relationships/customXml" Target="../ink/ink463.xml"/><Relationship Id="rId536" Type="http://schemas.openxmlformats.org/officeDocument/2006/relationships/customXml" Target="../ink/ink491.xml"/><Relationship Id="rId701" Type="http://schemas.openxmlformats.org/officeDocument/2006/relationships/image" Target="../media/image1643.png"/><Relationship Id="rId68" Type="http://schemas.openxmlformats.org/officeDocument/2006/relationships/customXml" Target="../ink/ink257.xml"/><Relationship Id="rId133" Type="http://schemas.openxmlformats.org/officeDocument/2006/relationships/image" Target="../media/image1358.png"/><Relationship Id="rId175" Type="http://schemas.openxmlformats.org/officeDocument/2006/relationships/image" Target="../media/image1379.png"/><Relationship Id="rId340" Type="http://schemas.openxmlformats.org/officeDocument/2006/relationships/customXml" Target="../ink/ink393.xml"/><Relationship Id="rId578" Type="http://schemas.openxmlformats.org/officeDocument/2006/relationships/customXml" Target="../ink/ink512.xml"/><Relationship Id="rId743" Type="http://schemas.openxmlformats.org/officeDocument/2006/relationships/image" Target="../media/image1664.png"/><Relationship Id="rId785" Type="http://schemas.openxmlformats.org/officeDocument/2006/relationships/image" Target="../media/image1685.png"/><Relationship Id="rId200" Type="http://schemas.openxmlformats.org/officeDocument/2006/relationships/customXml" Target="../ink/ink323.xml"/><Relationship Id="rId382" Type="http://schemas.openxmlformats.org/officeDocument/2006/relationships/customXml" Target="../ink/ink414.xml"/><Relationship Id="rId438" Type="http://schemas.openxmlformats.org/officeDocument/2006/relationships/customXml" Target="../ink/ink442.xml"/><Relationship Id="rId603" Type="http://schemas.openxmlformats.org/officeDocument/2006/relationships/image" Target="../media/image1594.png"/><Relationship Id="rId645" Type="http://schemas.openxmlformats.org/officeDocument/2006/relationships/image" Target="../media/image1615.png"/><Relationship Id="rId687" Type="http://schemas.openxmlformats.org/officeDocument/2006/relationships/image" Target="../media/image1636.png"/><Relationship Id="rId810" Type="http://schemas.openxmlformats.org/officeDocument/2006/relationships/customXml" Target="../ink/ink628.xml"/><Relationship Id="rId242" Type="http://schemas.openxmlformats.org/officeDocument/2006/relationships/customXml" Target="../ink/ink344.xml"/><Relationship Id="rId284" Type="http://schemas.openxmlformats.org/officeDocument/2006/relationships/customXml" Target="../ink/ink365.xml"/><Relationship Id="rId491" Type="http://schemas.openxmlformats.org/officeDocument/2006/relationships/image" Target="../media/image1538.png"/><Relationship Id="rId505" Type="http://schemas.openxmlformats.org/officeDocument/2006/relationships/image" Target="../media/image1545.png"/><Relationship Id="rId712" Type="http://schemas.openxmlformats.org/officeDocument/2006/relationships/customXml" Target="../ink/ink579.xml"/><Relationship Id="rId37" Type="http://schemas.openxmlformats.org/officeDocument/2006/relationships/image" Target="../media/image1310.png"/><Relationship Id="rId79" Type="http://schemas.openxmlformats.org/officeDocument/2006/relationships/image" Target="../media/image1331.png"/><Relationship Id="rId102" Type="http://schemas.openxmlformats.org/officeDocument/2006/relationships/customXml" Target="../ink/ink274.xml"/><Relationship Id="rId144" Type="http://schemas.openxmlformats.org/officeDocument/2006/relationships/customXml" Target="../ink/ink295.xml"/><Relationship Id="rId547" Type="http://schemas.openxmlformats.org/officeDocument/2006/relationships/image" Target="../media/image1566.png"/><Relationship Id="rId589" Type="http://schemas.openxmlformats.org/officeDocument/2006/relationships/image" Target="../media/image1587.png"/><Relationship Id="rId754" Type="http://schemas.openxmlformats.org/officeDocument/2006/relationships/customXml" Target="../ink/ink600.xml"/><Relationship Id="rId796" Type="http://schemas.openxmlformats.org/officeDocument/2006/relationships/customXml" Target="../ink/ink621.xml"/><Relationship Id="rId90" Type="http://schemas.openxmlformats.org/officeDocument/2006/relationships/customXml" Target="../ink/ink268.xml"/><Relationship Id="rId186" Type="http://schemas.openxmlformats.org/officeDocument/2006/relationships/customXml" Target="../ink/ink316.xml"/><Relationship Id="rId351" Type="http://schemas.openxmlformats.org/officeDocument/2006/relationships/image" Target="../media/image1468.png"/><Relationship Id="rId393" Type="http://schemas.openxmlformats.org/officeDocument/2006/relationships/image" Target="../media/image1489.png"/><Relationship Id="rId407" Type="http://schemas.openxmlformats.org/officeDocument/2006/relationships/image" Target="../media/image1496.png"/><Relationship Id="rId449" Type="http://schemas.openxmlformats.org/officeDocument/2006/relationships/image" Target="../media/image1517.png"/><Relationship Id="rId614" Type="http://schemas.openxmlformats.org/officeDocument/2006/relationships/customXml" Target="../ink/ink530.xml"/><Relationship Id="rId656" Type="http://schemas.openxmlformats.org/officeDocument/2006/relationships/customXml" Target="../ink/ink551.xml"/><Relationship Id="rId821" Type="http://schemas.openxmlformats.org/officeDocument/2006/relationships/image" Target="../media/image1703.png"/><Relationship Id="rId211" Type="http://schemas.openxmlformats.org/officeDocument/2006/relationships/image" Target="../media/image1397.png"/><Relationship Id="rId253" Type="http://schemas.openxmlformats.org/officeDocument/2006/relationships/image" Target="../media/image1418.png"/><Relationship Id="rId295" Type="http://schemas.openxmlformats.org/officeDocument/2006/relationships/image" Target="../media/image1440.png"/><Relationship Id="rId309" Type="http://schemas.openxmlformats.org/officeDocument/2006/relationships/image" Target="../media/image1447.png"/><Relationship Id="rId460" Type="http://schemas.openxmlformats.org/officeDocument/2006/relationships/customXml" Target="../ink/ink453.xml"/><Relationship Id="rId516" Type="http://schemas.openxmlformats.org/officeDocument/2006/relationships/customXml" Target="../ink/ink481.xml"/><Relationship Id="rId698" Type="http://schemas.openxmlformats.org/officeDocument/2006/relationships/customXml" Target="../ink/ink572.xml"/><Relationship Id="rId48" Type="http://schemas.openxmlformats.org/officeDocument/2006/relationships/customXml" Target="../ink/ink247.xml"/><Relationship Id="rId113" Type="http://schemas.openxmlformats.org/officeDocument/2006/relationships/image" Target="../media/image1348.png"/><Relationship Id="rId320" Type="http://schemas.openxmlformats.org/officeDocument/2006/relationships/customXml" Target="../ink/ink383.xml"/><Relationship Id="rId558" Type="http://schemas.openxmlformats.org/officeDocument/2006/relationships/customXml" Target="../ink/ink502.xml"/><Relationship Id="rId723" Type="http://schemas.openxmlformats.org/officeDocument/2006/relationships/image" Target="../media/image1654.png"/><Relationship Id="rId765" Type="http://schemas.openxmlformats.org/officeDocument/2006/relationships/image" Target="../media/image1675.png"/><Relationship Id="rId155" Type="http://schemas.openxmlformats.org/officeDocument/2006/relationships/image" Target="../media/image1369.png"/><Relationship Id="rId197" Type="http://schemas.openxmlformats.org/officeDocument/2006/relationships/image" Target="../media/image1390.png"/><Relationship Id="rId362" Type="http://schemas.openxmlformats.org/officeDocument/2006/relationships/customXml" Target="../ink/ink404.xml"/><Relationship Id="rId418" Type="http://schemas.openxmlformats.org/officeDocument/2006/relationships/customXml" Target="../ink/ink432.xml"/><Relationship Id="rId625" Type="http://schemas.openxmlformats.org/officeDocument/2006/relationships/image" Target="../media/image1605.png"/><Relationship Id="rId222" Type="http://schemas.openxmlformats.org/officeDocument/2006/relationships/customXml" Target="../ink/ink334.xml"/><Relationship Id="rId264" Type="http://schemas.openxmlformats.org/officeDocument/2006/relationships/customXml" Target="../ink/ink355.xml"/><Relationship Id="rId471" Type="http://schemas.openxmlformats.org/officeDocument/2006/relationships/image" Target="../media/image1528.png"/><Relationship Id="rId667" Type="http://schemas.openxmlformats.org/officeDocument/2006/relationships/image" Target="../media/image1626.png"/><Relationship Id="rId17" Type="http://schemas.openxmlformats.org/officeDocument/2006/relationships/image" Target="../media/image1300.png"/><Relationship Id="rId59" Type="http://schemas.openxmlformats.org/officeDocument/2006/relationships/image" Target="../media/image1321.png"/><Relationship Id="rId124" Type="http://schemas.openxmlformats.org/officeDocument/2006/relationships/customXml" Target="../ink/ink285.xml"/><Relationship Id="rId527" Type="http://schemas.openxmlformats.org/officeDocument/2006/relationships/image" Target="../media/image1556.png"/><Relationship Id="rId569" Type="http://schemas.openxmlformats.org/officeDocument/2006/relationships/image" Target="../media/image1577.png"/><Relationship Id="rId734" Type="http://schemas.openxmlformats.org/officeDocument/2006/relationships/customXml" Target="../ink/ink590.xml"/><Relationship Id="rId776" Type="http://schemas.openxmlformats.org/officeDocument/2006/relationships/customXml" Target="../ink/ink611.xml"/><Relationship Id="rId70" Type="http://schemas.openxmlformats.org/officeDocument/2006/relationships/customXml" Target="../ink/ink258.xml"/><Relationship Id="rId166" Type="http://schemas.openxmlformats.org/officeDocument/2006/relationships/customXml" Target="../ink/ink306.xml"/><Relationship Id="rId331" Type="http://schemas.openxmlformats.org/officeDocument/2006/relationships/image" Target="../media/image1458.png"/><Relationship Id="rId373" Type="http://schemas.openxmlformats.org/officeDocument/2006/relationships/image" Target="../media/image1479.png"/><Relationship Id="rId429" Type="http://schemas.openxmlformats.org/officeDocument/2006/relationships/image" Target="../media/image1507.png"/><Relationship Id="rId580" Type="http://schemas.openxmlformats.org/officeDocument/2006/relationships/customXml" Target="../ink/ink513.xml"/><Relationship Id="rId636" Type="http://schemas.openxmlformats.org/officeDocument/2006/relationships/customXml" Target="../ink/ink541.xml"/><Relationship Id="rId801" Type="http://schemas.openxmlformats.org/officeDocument/2006/relationships/image" Target="../media/image1693.png"/><Relationship Id="rId1" Type="http://schemas.openxmlformats.org/officeDocument/2006/relationships/slideLayout" Target="../slideLayouts/slideLayout7.xml"/><Relationship Id="rId233" Type="http://schemas.openxmlformats.org/officeDocument/2006/relationships/image" Target="../media/image1408.png"/><Relationship Id="rId440" Type="http://schemas.openxmlformats.org/officeDocument/2006/relationships/customXml" Target="../ink/ink443.xml"/><Relationship Id="rId678" Type="http://schemas.openxmlformats.org/officeDocument/2006/relationships/customXml" Target="../ink/ink562.xml"/><Relationship Id="rId28" Type="http://schemas.openxmlformats.org/officeDocument/2006/relationships/customXml" Target="../ink/ink237.xml"/><Relationship Id="rId275" Type="http://schemas.openxmlformats.org/officeDocument/2006/relationships/image" Target="../media/image1430.png"/><Relationship Id="rId300" Type="http://schemas.openxmlformats.org/officeDocument/2006/relationships/customXml" Target="../ink/ink373.xml"/><Relationship Id="rId482" Type="http://schemas.openxmlformats.org/officeDocument/2006/relationships/customXml" Target="../ink/ink464.xml"/><Relationship Id="rId538" Type="http://schemas.openxmlformats.org/officeDocument/2006/relationships/customXml" Target="../ink/ink492.xml"/><Relationship Id="rId703" Type="http://schemas.openxmlformats.org/officeDocument/2006/relationships/image" Target="../media/image1644.png"/><Relationship Id="rId745" Type="http://schemas.openxmlformats.org/officeDocument/2006/relationships/image" Target="../media/image1665.png"/><Relationship Id="rId81" Type="http://schemas.openxmlformats.org/officeDocument/2006/relationships/image" Target="../media/image1332.png"/><Relationship Id="rId135" Type="http://schemas.openxmlformats.org/officeDocument/2006/relationships/image" Target="../media/image1359.png"/><Relationship Id="rId177" Type="http://schemas.openxmlformats.org/officeDocument/2006/relationships/image" Target="../media/image1380.png"/><Relationship Id="rId342" Type="http://schemas.openxmlformats.org/officeDocument/2006/relationships/customXml" Target="../ink/ink394.xml"/><Relationship Id="rId384" Type="http://schemas.openxmlformats.org/officeDocument/2006/relationships/customXml" Target="../ink/ink415.xml"/><Relationship Id="rId591" Type="http://schemas.openxmlformats.org/officeDocument/2006/relationships/image" Target="../media/image1588.png"/><Relationship Id="rId605" Type="http://schemas.openxmlformats.org/officeDocument/2006/relationships/image" Target="../media/image1595.png"/><Relationship Id="rId787" Type="http://schemas.openxmlformats.org/officeDocument/2006/relationships/image" Target="../media/image1686.png"/><Relationship Id="rId812" Type="http://schemas.openxmlformats.org/officeDocument/2006/relationships/customXml" Target="../ink/ink629.xml"/><Relationship Id="rId202" Type="http://schemas.openxmlformats.org/officeDocument/2006/relationships/customXml" Target="../ink/ink324.xml"/><Relationship Id="rId244" Type="http://schemas.openxmlformats.org/officeDocument/2006/relationships/customXml" Target="../ink/ink345.xml"/><Relationship Id="rId647" Type="http://schemas.openxmlformats.org/officeDocument/2006/relationships/image" Target="../media/image1616.png"/><Relationship Id="rId689" Type="http://schemas.openxmlformats.org/officeDocument/2006/relationships/image" Target="../media/image1637.png"/><Relationship Id="rId39" Type="http://schemas.openxmlformats.org/officeDocument/2006/relationships/image" Target="../media/image1311.png"/><Relationship Id="rId286" Type="http://schemas.openxmlformats.org/officeDocument/2006/relationships/customXml" Target="../ink/ink366.xml"/><Relationship Id="rId451" Type="http://schemas.openxmlformats.org/officeDocument/2006/relationships/image" Target="../media/image1518.png"/><Relationship Id="rId493" Type="http://schemas.openxmlformats.org/officeDocument/2006/relationships/image" Target="../media/image1539.png"/><Relationship Id="rId507" Type="http://schemas.openxmlformats.org/officeDocument/2006/relationships/image" Target="../media/image1546.png"/><Relationship Id="rId549" Type="http://schemas.openxmlformats.org/officeDocument/2006/relationships/image" Target="../media/image1567.png"/><Relationship Id="rId714" Type="http://schemas.openxmlformats.org/officeDocument/2006/relationships/customXml" Target="../ink/ink580.xml"/><Relationship Id="rId756" Type="http://schemas.openxmlformats.org/officeDocument/2006/relationships/customXml" Target="../ink/ink601.xml"/><Relationship Id="rId50" Type="http://schemas.openxmlformats.org/officeDocument/2006/relationships/customXml" Target="../ink/ink248.xml"/><Relationship Id="rId104" Type="http://schemas.openxmlformats.org/officeDocument/2006/relationships/customXml" Target="../ink/ink275.xml"/><Relationship Id="rId146" Type="http://schemas.openxmlformats.org/officeDocument/2006/relationships/customXml" Target="../ink/ink296.xml"/><Relationship Id="rId188" Type="http://schemas.openxmlformats.org/officeDocument/2006/relationships/customXml" Target="../ink/ink317.xml"/><Relationship Id="rId311" Type="http://schemas.openxmlformats.org/officeDocument/2006/relationships/image" Target="../media/image1448.png"/><Relationship Id="rId353" Type="http://schemas.openxmlformats.org/officeDocument/2006/relationships/image" Target="../media/image1469.png"/><Relationship Id="rId395" Type="http://schemas.openxmlformats.org/officeDocument/2006/relationships/image" Target="../media/image1490.png"/><Relationship Id="rId409" Type="http://schemas.openxmlformats.org/officeDocument/2006/relationships/image" Target="../media/image1497.png"/><Relationship Id="rId560" Type="http://schemas.openxmlformats.org/officeDocument/2006/relationships/customXml" Target="../ink/ink503.xml"/><Relationship Id="rId798" Type="http://schemas.openxmlformats.org/officeDocument/2006/relationships/customXml" Target="../ink/ink622.xml"/><Relationship Id="rId92" Type="http://schemas.openxmlformats.org/officeDocument/2006/relationships/customXml" Target="../ink/ink269.xml"/><Relationship Id="rId213" Type="http://schemas.openxmlformats.org/officeDocument/2006/relationships/image" Target="../media/image1398.png"/><Relationship Id="rId420" Type="http://schemas.openxmlformats.org/officeDocument/2006/relationships/customXml" Target="../ink/ink433.xml"/><Relationship Id="rId616" Type="http://schemas.openxmlformats.org/officeDocument/2006/relationships/customXml" Target="../ink/ink531.xml"/><Relationship Id="rId658" Type="http://schemas.openxmlformats.org/officeDocument/2006/relationships/customXml" Target="../ink/ink552.xml"/><Relationship Id="rId823" Type="http://schemas.openxmlformats.org/officeDocument/2006/relationships/image" Target="../media/image1704.png"/><Relationship Id="rId255" Type="http://schemas.openxmlformats.org/officeDocument/2006/relationships/image" Target="../media/image1419.png"/><Relationship Id="rId297" Type="http://schemas.openxmlformats.org/officeDocument/2006/relationships/image" Target="../media/image1441.png"/><Relationship Id="rId462" Type="http://schemas.openxmlformats.org/officeDocument/2006/relationships/customXml" Target="../ink/ink454.xml"/><Relationship Id="rId518" Type="http://schemas.openxmlformats.org/officeDocument/2006/relationships/customXml" Target="../ink/ink482.xml"/><Relationship Id="rId725" Type="http://schemas.openxmlformats.org/officeDocument/2006/relationships/image" Target="../media/image1655.png"/><Relationship Id="rId115" Type="http://schemas.openxmlformats.org/officeDocument/2006/relationships/image" Target="../media/image1349.png"/><Relationship Id="rId157" Type="http://schemas.openxmlformats.org/officeDocument/2006/relationships/image" Target="../media/image1370.png"/><Relationship Id="rId322" Type="http://schemas.openxmlformats.org/officeDocument/2006/relationships/customXml" Target="../ink/ink384.xml"/><Relationship Id="rId364" Type="http://schemas.openxmlformats.org/officeDocument/2006/relationships/customXml" Target="../ink/ink405.xml"/><Relationship Id="rId767" Type="http://schemas.openxmlformats.org/officeDocument/2006/relationships/image" Target="../media/image1676.png"/><Relationship Id="rId61" Type="http://schemas.openxmlformats.org/officeDocument/2006/relationships/image" Target="../media/image1322.png"/><Relationship Id="rId199" Type="http://schemas.openxmlformats.org/officeDocument/2006/relationships/image" Target="../media/image1391.png"/><Relationship Id="rId571" Type="http://schemas.openxmlformats.org/officeDocument/2006/relationships/image" Target="../media/image1578.png"/><Relationship Id="rId627" Type="http://schemas.openxmlformats.org/officeDocument/2006/relationships/image" Target="../media/image1606.png"/><Relationship Id="rId669" Type="http://schemas.openxmlformats.org/officeDocument/2006/relationships/image" Target="../media/image1627.png"/><Relationship Id="rId19" Type="http://schemas.openxmlformats.org/officeDocument/2006/relationships/image" Target="../media/image1301.png"/><Relationship Id="rId224" Type="http://schemas.openxmlformats.org/officeDocument/2006/relationships/customXml" Target="../ink/ink335.xml"/><Relationship Id="rId266" Type="http://schemas.openxmlformats.org/officeDocument/2006/relationships/customXml" Target="../ink/ink356.xml"/><Relationship Id="rId431" Type="http://schemas.openxmlformats.org/officeDocument/2006/relationships/image" Target="../media/image1508.png"/><Relationship Id="rId473" Type="http://schemas.openxmlformats.org/officeDocument/2006/relationships/image" Target="../media/image1529.png"/><Relationship Id="rId529" Type="http://schemas.openxmlformats.org/officeDocument/2006/relationships/image" Target="../media/image1557.png"/><Relationship Id="rId680" Type="http://schemas.openxmlformats.org/officeDocument/2006/relationships/customXml" Target="../ink/ink563.xml"/><Relationship Id="rId736" Type="http://schemas.openxmlformats.org/officeDocument/2006/relationships/customXml" Target="../ink/ink591.xml"/><Relationship Id="rId30" Type="http://schemas.openxmlformats.org/officeDocument/2006/relationships/customXml" Target="../ink/ink238.xml"/><Relationship Id="rId126" Type="http://schemas.openxmlformats.org/officeDocument/2006/relationships/customXml" Target="../ink/ink286.xml"/><Relationship Id="rId168" Type="http://schemas.openxmlformats.org/officeDocument/2006/relationships/customXml" Target="../ink/ink307.xml"/><Relationship Id="rId333" Type="http://schemas.openxmlformats.org/officeDocument/2006/relationships/image" Target="../media/image1459.png"/><Relationship Id="rId540" Type="http://schemas.openxmlformats.org/officeDocument/2006/relationships/customXml" Target="../ink/ink493.xml"/><Relationship Id="rId778" Type="http://schemas.openxmlformats.org/officeDocument/2006/relationships/customXml" Target="../ink/ink612.xml"/><Relationship Id="rId72" Type="http://schemas.openxmlformats.org/officeDocument/2006/relationships/customXml" Target="../ink/ink259.xml"/><Relationship Id="rId375" Type="http://schemas.openxmlformats.org/officeDocument/2006/relationships/image" Target="../media/image1480.png"/><Relationship Id="rId582" Type="http://schemas.openxmlformats.org/officeDocument/2006/relationships/customXml" Target="../ink/ink514.xml"/><Relationship Id="rId638" Type="http://schemas.openxmlformats.org/officeDocument/2006/relationships/customXml" Target="../ink/ink542.xml"/><Relationship Id="rId803" Type="http://schemas.openxmlformats.org/officeDocument/2006/relationships/image" Target="../media/image1694.png"/><Relationship Id="rId3" Type="http://schemas.openxmlformats.org/officeDocument/2006/relationships/image" Target="../media/image1293.png"/><Relationship Id="rId235" Type="http://schemas.openxmlformats.org/officeDocument/2006/relationships/image" Target="../media/image1409.png"/><Relationship Id="rId277" Type="http://schemas.openxmlformats.org/officeDocument/2006/relationships/image" Target="../media/image1431.png"/><Relationship Id="rId400" Type="http://schemas.openxmlformats.org/officeDocument/2006/relationships/customXml" Target="../ink/ink423.xml"/><Relationship Id="rId442" Type="http://schemas.openxmlformats.org/officeDocument/2006/relationships/customXml" Target="../ink/ink444.xml"/><Relationship Id="rId484" Type="http://schemas.openxmlformats.org/officeDocument/2006/relationships/customXml" Target="../ink/ink465.xml"/><Relationship Id="rId705" Type="http://schemas.openxmlformats.org/officeDocument/2006/relationships/image" Target="../media/image1645.png"/><Relationship Id="rId137" Type="http://schemas.openxmlformats.org/officeDocument/2006/relationships/image" Target="../media/image1360.png"/><Relationship Id="rId302" Type="http://schemas.openxmlformats.org/officeDocument/2006/relationships/customXml" Target="../ink/ink374.xml"/><Relationship Id="rId344" Type="http://schemas.openxmlformats.org/officeDocument/2006/relationships/customXml" Target="../ink/ink395.xml"/><Relationship Id="rId691" Type="http://schemas.openxmlformats.org/officeDocument/2006/relationships/image" Target="../media/image1638.png"/><Relationship Id="rId747" Type="http://schemas.openxmlformats.org/officeDocument/2006/relationships/image" Target="../media/image1666.png"/><Relationship Id="rId789" Type="http://schemas.openxmlformats.org/officeDocument/2006/relationships/image" Target="../media/image1687.png"/><Relationship Id="rId41" Type="http://schemas.openxmlformats.org/officeDocument/2006/relationships/image" Target="../media/image1312.png"/><Relationship Id="rId83" Type="http://schemas.openxmlformats.org/officeDocument/2006/relationships/image" Target="../media/image1333.png"/><Relationship Id="rId179" Type="http://schemas.openxmlformats.org/officeDocument/2006/relationships/image" Target="../media/image1381.png"/><Relationship Id="rId386" Type="http://schemas.openxmlformats.org/officeDocument/2006/relationships/customXml" Target="../ink/ink416.xml"/><Relationship Id="rId551" Type="http://schemas.openxmlformats.org/officeDocument/2006/relationships/image" Target="../media/image1568.png"/><Relationship Id="rId593" Type="http://schemas.openxmlformats.org/officeDocument/2006/relationships/image" Target="../media/image1589.png"/><Relationship Id="rId607" Type="http://schemas.openxmlformats.org/officeDocument/2006/relationships/image" Target="../media/image1596.png"/><Relationship Id="rId649" Type="http://schemas.openxmlformats.org/officeDocument/2006/relationships/image" Target="../media/image1617.png"/><Relationship Id="rId814" Type="http://schemas.openxmlformats.org/officeDocument/2006/relationships/customXml" Target="../ink/ink630.xml"/><Relationship Id="rId190" Type="http://schemas.openxmlformats.org/officeDocument/2006/relationships/customXml" Target="../ink/ink318.xml"/><Relationship Id="rId204" Type="http://schemas.openxmlformats.org/officeDocument/2006/relationships/customXml" Target="../ink/ink325.xml"/><Relationship Id="rId246" Type="http://schemas.openxmlformats.org/officeDocument/2006/relationships/customXml" Target="../ink/ink346.xml"/><Relationship Id="rId288" Type="http://schemas.openxmlformats.org/officeDocument/2006/relationships/customXml" Target="../ink/ink367.xml"/><Relationship Id="rId411" Type="http://schemas.openxmlformats.org/officeDocument/2006/relationships/image" Target="../media/image1498.png"/><Relationship Id="rId453" Type="http://schemas.openxmlformats.org/officeDocument/2006/relationships/image" Target="../media/image1519.png"/><Relationship Id="rId509" Type="http://schemas.openxmlformats.org/officeDocument/2006/relationships/image" Target="../media/image1547.png"/><Relationship Id="rId660" Type="http://schemas.openxmlformats.org/officeDocument/2006/relationships/customXml" Target="../ink/ink553.xml"/><Relationship Id="rId106" Type="http://schemas.openxmlformats.org/officeDocument/2006/relationships/customXml" Target="../ink/ink276.xml"/><Relationship Id="rId313" Type="http://schemas.openxmlformats.org/officeDocument/2006/relationships/image" Target="../media/image1449.png"/><Relationship Id="rId495" Type="http://schemas.openxmlformats.org/officeDocument/2006/relationships/image" Target="../media/image1540.png"/><Relationship Id="rId716" Type="http://schemas.openxmlformats.org/officeDocument/2006/relationships/customXml" Target="../ink/ink581.xml"/><Relationship Id="rId758" Type="http://schemas.openxmlformats.org/officeDocument/2006/relationships/customXml" Target="../ink/ink602.xml"/><Relationship Id="rId10" Type="http://schemas.openxmlformats.org/officeDocument/2006/relationships/customXml" Target="../ink/ink228.xml"/><Relationship Id="rId52" Type="http://schemas.openxmlformats.org/officeDocument/2006/relationships/customXml" Target="../ink/ink249.xml"/><Relationship Id="rId94" Type="http://schemas.openxmlformats.org/officeDocument/2006/relationships/customXml" Target="../ink/ink270.xml"/><Relationship Id="rId148" Type="http://schemas.openxmlformats.org/officeDocument/2006/relationships/customXml" Target="../ink/ink297.xml"/><Relationship Id="rId355" Type="http://schemas.openxmlformats.org/officeDocument/2006/relationships/image" Target="../media/image1470.png"/><Relationship Id="rId397" Type="http://schemas.openxmlformats.org/officeDocument/2006/relationships/image" Target="../media/image1491.png"/><Relationship Id="rId520" Type="http://schemas.openxmlformats.org/officeDocument/2006/relationships/customXml" Target="../ink/ink483.xml"/><Relationship Id="rId562" Type="http://schemas.openxmlformats.org/officeDocument/2006/relationships/customXml" Target="../ink/ink504.xml"/><Relationship Id="rId618" Type="http://schemas.openxmlformats.org/officeDocument/2006/relationships/customXml" Target="../ink/ink532.xml"/><Relationship Id="rId825" Type="http://schemas.openxmlformats.org/officeDocument/2006/relationships/image" Target="../media/image1705.png"/><Relationship Id="rId215" Type="http://schemas.openxmlformats.org/officeDocument/2006/relationships/image" Target="../media/image1399.png"/><Relationship Id="rId257" Type="http://schemas.openxmlformats.org/officeDocument/2006/relationships/image" Target="../media/image1420.png"/><Relationship Id="rId422" Type="http://schemas.openxmlformats.org/officeDocument/2006/relationships/customXml" Target="../ink/ink434.xml"/><Relationship Id="rId464" Type="http://schemas.openxmlformats.org/officeDocument/2006/relationships/customXml" Target="../ink/ink455.xml"/><Relationship Id="rId299" Type="http://schemas.openxmlformats.org/officeDocument/2006/relationships/image" Target="../media/image1442.png"/><Relationship Id="rId727" Type="http://schemas.openxmlformats.org/officeDocument/2006/relationships/image" Target="../media/image1656.png"/><Relationship Id="rId63" Type="http://schemas.openxmlformats.org/officeDocument/2006/relationships/image" Target="../media/image1323.png"/><Relationship Id="rId159" Type="http://schemas.openxmlformats.org/officeDocument/2006/relationships/image" Target="../media/image1371.png"/><Relationship Id="rId366" Type="http://schemas.openxmlformats.org/officeDocument/2006/relationships/customXml" Target="../ink/ink406.xml"/><Relationship Id="rId573" Type="http://schemas.openxmlformats.org/officeDocument/2006/relationships/image" Target="../media/image1579.png"/><Relationship Id="rId780" Type="http://schemas.openxmlformats.org/officeDocument/2006/relationships/customXml" Target="../ink/ink613.xml"/><Relationship Id="rId226" Type="http://schemas.openxmlformats.org/officeDocument/2006/relationships/customXml" Target="../ink/ink336.xml"/><Relationship Id="rId433" Type="http://schemas.openxmlformats.org/officeDocument/2006/relationships/image" Target="../media/image1509.png"/><Relationship Id="rId640" Type="http://schemas.openxmlformats.org/officeDocument/2006/relationships/customXml" Target="../ink/ink543.xml"/><Relationship Id="rId738" Type="http://schemas.openxmlformats.org/officeDocument/2006/relationships/customXml" Target="../ink/ink592.xml"/><Relationship Id="rId74" Type="http://schemas.openxmlformats.org/officeDocument/2006/relationships/customXml" Target="../ink/ink260.xml"/><Relationship Id="rId377" Type="http://schemas.openxmlformats.org/officeDocument/2006/relationships/image" Target="../media/image1481.png"/><Relationship Id="rId500" Type="http://schemas.openxmlformats.org/officeDocument/2006/relationships/customXml" Target="../ink/ink473.xml"/><Relationship Id="rId584" Type="http://schemas.openxmlformats.org/officeDocument/2006/relationships/customXml" Target="../ink/ink515.xml"/><Relationship Id="rId805" Type="http://schemas.openxmlformats.org/officeDocument/2006/relationships/image" Target="../media/image1695.png"/><Relationship Id="rId5" Type="http://schemas.openxmlformats.org/officeDocument/2006/relationships/image" Target="../media/image1294.png"/><Relationship Id="rId237" Type="http://schemas.openxmlformats.org/officeDocument/2006/relationships/image" Target="../media/image1410.png"/><Relationship Id="rId791" Type="http://schemas.openxmlformats.org/officeDocument/2006/relationships/image" Target="../media/image1688.png"/><Relationship Id="rId444" Type="http://schemas.openxmlformats.org/officeDocument/2006/relationships/customXml" Target="../ink/ink445.xml"/><Relationship Id="rId651" Type="http://schemas.openxmlformats.org/officeDocument/2006/relationships/image" Target="../media/image1618.png"/><Relationship Id="rId749" Type="http://schemas.openxmlformats.org/officeDocument/2006/relationships/image" Target="../media/image1667.png"/><Relationship Id="rId290" Type="http://schemas.openxmlformats.org/officeDocument/2006/relationships/customXml" Target="../ink/ink368.xml"/><Relationship Id="rId304" Type="http://schemas.openxmlformats.org/officeDocument/2006/relationships/customXml" Target="../ink/ink375.xml"/><Relationship Id="rId388" Type="http://schemas.openxmlformats.org/officeDocument/2006/relationships/customXml" Target="../ink/ink417.xml"/><Relationship Id="rId511" Type="http://schemas.openxmlformats.org/officeDocument/2006/relationships/image" Target="../media/image1548.png"/><Relationship Id="rId609" Type="http://schemas.openxmlformats.org/officeDocument/2006/relationships/image" Target="../media/image1597.png"/><Relationship Id="rId85" Type="http://schemas.openxmlformats.org/officeDocument/2006/relationships/image" Target="../media/image1334.png"/><Relationship Id="rId150" Type="http://schemas.openxmlformats.org/officeDocument/2006/relationships/customXml" Target="../ink/ink298.xml"/><Relationship Id="rId595" Type="http://schemas.openxmlformats.org/officeDocument/2006/relationships/image" Target="../media/image1590.png"/><Relationship Id="rId816" Type="http://schemas.openxmlformats.org/officeDocument/2006/relationships/customXml" Target="../ink/ink631.xml"/><Relationship Id="rId248" Type="http://schemas.openxmlformats.org/officeDocument/2006/relationships/customXml" Target="../ink/ink347.xml"/><Relationship Id="rId455" Type="http://schemas.openxmlformats.org/officeDocument/2006/relationships/image" Target="../media/image1520.png"/><Relationship Id="rId662" Type="http://schemas.openxmlformats.org/officeDocument/2006/relationships/customXml" Target="../ink/ink554.xml"/><Relationship Id="rId12" Type="http://schemas.openxmlformats.org/officeDocument/2006/relationships/customXml" Target="../ink/ink229.xml"/><Relationship Id="rId108" Type="http://schemas.openxmlformats.org/officeDocument/2006/relationships/customXml" Target="../ink/ink277.xml"/><Relationship Id="rId315" Type="http://schemas.openxmlformats.org/officeDocument/2006/relationships/image" Target="../media/image1450.png"/><Relationship Id="rId522" Type="http://schemas.openxmlformats.org/officeDocument/2006/relationships/customXml" Target="../ink/ink484.xml"/><Relationship Id="rId96" Type="http://schemas.openxmlformats.org/officeDocument/2006/relationships/customXml" Target="../ink/ink271.xml"/><Relationship Id="rId161" Type="http://schemas.openxmlformats.org/officeDocument/2006/relationships/image" Target="../media/image1372.png"/><Relationship Id="rId399" Type="http://schemas.openxmlformats.org/officeDocument/2006/relationships/image" Target="../media/image1492.png"/><Relationship Id="rId827" Type="http://schemas.openxmlformats.org/officeDocument/2006/relationships/image" Target="../media/image1706.png"/><Relationship Id="rId259" Type="http://schemas.openxmlformats.org/officeDocument/2006/relationships/image" Target="../media/image1421.png"/><Relationship Id="rId466" Type="http://schemas.openxmlformats.org/officeDocument/2006/relationships/customXml" Target="../ink/ink456.xml"/><Relationship Id="rId673" Type="http://schemas.openxmlformats.org/officeDocument/2006/relationships/image" Target="../media/image1629.png"/><Relationship Id="rId23" Type="http://schemas.openxmlformats.org/officeDocument/2006/relationships/image" Target="../media/image1303.png"/><Relationship Id="rId119" Type="http://schemas.openxmlformats.org/officeDocument/2006/relationships/image" Target="../media/image1351.png"/><Relationship Id="rId326" Type="http://schemas.openxmlformats.org/officeDocument/2006/relationships/customXml" Target="../ink/ink386.xml"/><Relationship Id="rId533" Type="http://schemas.openxmlformats.org/officeDocument/2006/relationships/image" Target="../media/image1559.png"/><Relationship Id="rId740" Type="http://schemas.openxmlformats.org/officeDocument/2006/relationships/customXml" Target="../ink/ink593.xml"/><Relationship Id="rId172" Type="http://schemas.openxmlformats.org/officeDocument/2006/relationships/customXml" Target="../ink/ink309.xml"/><Relationship Id="rId477" Type="http://schemas.openxmlformats.org/officeDocument/2006/relationships/image" Target="../media/image1531.png"/><Relationship Id="rId600" Type="http://schemas.openxmlformats.org/officeDocument/2006/relationships/customXml" Target="../ink/ink523.xml"/><Relationship Id="rId684" Type="http://schemas.openxmlformats.org/officeDocument/2006/relationships/customXml" Target="../ink/ink565.xml"/><Relationship Id="rId337" Type="http://schemas.openxmlformats.org/officeDocument/2006/relationships/image" Target="../media/image1461.png"/><Relationship Id="rId34" Type="http://schemas.openxmlformats.org/officeDocument/2006/relationships/customXml" Target="../ink/ink240.xml"/><Relationship Id="rId544" Type="http://schemas.openxmlformats.org/officeDocument/2006/relationships/customXml" Target="../ink/ink495.xml"/><Relationship Id="rId751" Type="http://schemas.openxmlformats.org/officeDocument/2006/relationships/image" Target="../media/image1668.png"/><Relationship Id="rId183" Type="http://schemas.openxmlformats.org/officeDocument/2006/relationships/image" Target="../media/image1383.png"/><Relationship Id="rId390" Type="http://schemas.openxmlformats.org/officeDocument/2006/relationships/customXml" Target="../ink/ink418.xml"/><Relationship Id="rId404" Type="http://schemas.openxmlformats.org/officeDocument/2006/relationships/customXml" Target="../ink/ink425.xml"/><Relationship Id="rId611" Type="http://schemas.openxmlformats.org/officeDocument/2006/relationships/image" Target="../media/image1598.png"/><Relationship Id="rId250" Type="http://schemas.openxmlformats.org/officeDocument/2006/relationships/customXml" Target="../ink/ink348.xml"/><Relationship Id="rId488" Type="http://schemas.openxmlformats.org/officeDocument/2006/relationships/customXml" Target="../ink/ink467.xml"/><Relationship Id="rId695" Type="http://schemas.openxmlformats.org/officeDocument/2006/relationships/image" Target="../media/image1640.png"/><Relationship Id="rId709" Type="http://schemas.openxmlformats.org/officeDocument/2006/relationships/image" Target="../media/image1647.png"/><Relationship Id="rId45" Type="http://schemas.openxmlformats.org/officeDocument/2006/relationships/image" Target="../media/image1314.png"/><Relationship Id="rId110" Type="http://schemas.openxmlformats.org/officeDocument/2006/relationships/customXml" Target="../ink/ink278.xml"/><Relationship Id="rId348" Type="http://schemas.openxmlformats.org/officeDocument/2006/relationships/customXml" Target="../ink/ink397.xml"/><Relationship Id="rId555" Type="http://schemas.openxmlformats.org/officeDocument/2006/relationships/image" Target="../media/image1570.png"/><Relationship Id="rId762" Type="http://schemas.openxmlformats.org/officeDocument/2006/relationships/customXml" Target="../ink/ink604.xml"/><Relationship Id="rId194" Type="http://schemas.openxmlformats.org/officeDocument/2006/relationships/customXml" Target="../ink/ink320.xml"/><Relationship Id="rId208" Type="http://schemas.openxmlformats.org/officeDocument/2006/relationships/customXml" Target="../ink/ink327.xml"/><Relationship Id="rId415" Type="http://schemas.openxmlformats.org/officeDocument/2006/relationships/image" Target="../media/image1500.png"/><Relationship Id="rId622" Type="http://schemas.openxmlformats.org/officeDocument/2006/relationships/customXml" Target="../ink/ink534.xml"/><Relationship Id="rId261" Type="http://schemas.openxmlformats.org/officeDocument/2006/relationships/image" Target="../media/image1422.png"/><Relationship Id="rId499" Type="http://schemas.openxmlformats.org/officeDocument/2006/relationships/image" Target="../media/image1542.png"/><Relationship Id="rId56" Type="http://schemas.openxmlformats.org/officeDocument/2006/relationships/customXml" Target="../ink/ink251.xml"/><Relationship Id="rId359" Type="http://schemas.openxmlformats.org/officeDocument/2006/relationships/image" Target="../media/image1472.png"/><Relationship Id="rId566" Type="http://schemas.openxmlformats.org/officeDocument/2006/relationships/customXml" Target="../ink/ink506.xml"/><Relationship Id="rId773" Type="http://schemas.openxmlformats.org/officeDocument/2006/relationships/image" Target="../media/image1679.png"/><Relationship Id="rId121" Type="http://schemas.openxmlformats.org/officeDocument/2006/relationships/image" Target="../media/image1352.png"/><Relationship Id="rId219" Type="http://schemas.openxmlformats.org/officeDocument/2006/relationships/image" Target="../media/image1401.png"/><Relationship Id="rId426" Type="http://schemas.openxmlformats.org/officeDocument/2006/relationships/customXml" Target="../ink/ink436.xml"/><Relationship Id="rId633" Type="http://schemas.openxmlformats.org/officeDocument/2006/relationships/image" Target="../media/image1609.png"/><Relationship Id="rId67" Type="http://schemas.openxmlformats.org/officeDocument/2006/relationships/image" Target="../media/image1325.png"/><Relationship Id="rId272" Type="http://schemas.openxmlformats.org/officeDocument/2006/relationships/customXml" Target="../ink/ink359.xml"/><Relationship Id="rId577" Type="http://schemas.openxmlformats.org/officeDocument/2006/relationships/image" Target="../media/image1581.png"/><Relationship Id="rId700" Type="http://schemas.openxmlformats.org/officeDocument/2006/relationships/customXml" Target="../ink/ink573.xml"/><Relationship Id="rId132" Type="http://schemas.openxmlformats.org/officeDocument/2006/relationships/customXml" Target="../ink/ink289.xml"/><Relationship Id="rId784" Type="http://schemas.openxmlformats.org/officeDocument/2006/relationships/customXml" Target="../ink/ink615.xml"/><Relationship Id="rId437" Type="http://schemas.openxmlformats.org/officeDocument/2006/relationships/image" Target="../media/image1511.png"/><Relationship Id="rId644" Type="http://schemas.openxmlformats.org/officeDocument/2006/relationships/customXml" Target="../ink/ink545.xml"/><Relationship Id="rId283" Type="http://schemas.openxmlformats.org/officeDocument/2006/relationships/image" Target="../media/image1434.png"/><Relationship Id="rId490" Type="http://schemas.openxmlformats.org/officeDocument/2006/relationships/customXml" Target="../ink/ink468.xml"/><Relationship Id="rId504" Type="http://schemas.openxmlformats.org/officeDocument/2006/relationships/customXml" Target="../ink/ink475.xml"/><Relationship Id="rId711" Type="http://schemas.openxmlformats.org/officeDocument/2006/relationships/image" Target="../media/image1648.png"/><Relationship Id="rId78" Type="http://schemas.openxmlformats.org/officeDocument/2006/relationships/customXml" Target="../ink/ink262.xml"/><Relationship Id="rId143" Type="http://schemas.openxmlformats.org/officeDocument/2006/relationships/image" Target="../media/image1363.png"/><Relationship Id="rId350" Type="http://schemas.openxmlformats.org/officeDocument/2006/relationships/customXml" Target="../ink/ink398.xml"/><Relationship Id="rId588" Type="http://schemas.openxmlformats.org/officeDocument/2006/relationships/customXml" Target="../ink/ink517.xml"/><Relationship Id="rId795" Type="http://schemas.openxmlformats.org/officeDocument/2006/relationships/image" Target="../media/image1690.png"/><Relationship Id="rId809" Type="http://schemas.openxmlformats.org/officeDocument/2006/relationships/image" Target="../media/image1697.png"/><Relationship Id="rId9" Type="http://schemas.openxmlformats.org/officeDocument/2006/relationships/image" Target="../media/image1296.png"/><Relationship Id="rId210" Type="http://schemas.openxmlformats.org/officeDocument/2006/relationships/customXml" Target="../ink/ink328.xml"/><Relationship Id="rId448" Type="http://schemas.openxmlformats.org/officeDocument/2006/relationships/customXml" Target="../ink/ink447.xml"/><Relationship Id="rId655" Type="http://schemas.openxmlformats.org/officeDocument/2006/relationships/image" Target="../media/image1620.png"/><Relationship Id="rId294" Type="http://schemas.openxmlformats.org/officeDocument/2006/relationships/customXml" Target="../ink/ink370.xml"/><Relationship Id="rId308" Type="http://schemas.openxmlformats.org/officeDocument/2006/relationships/customXml" Target="../ink/ink377.xml"/><Relationship Id="rId515" Type="http://schemas.openxmlformats.org/officeDocument/2006/relationships/image" Target="../media/image1550.png"/><Relationship Id="rId722" Type="http://schemas.openxmlformats.org/officeDocument/2006/relationships/customXml" Target="../ink/ink584.xml"/><Relationship Id="rId89" Type="http://schemas.openxmlformats.org/officeDocument/2006/relationships/image" Target="../media/image1336.png"/><Relationship Id="rId154" Type="http://schemas.openxmlformats.org/officeDocument/2006/relationships/customXml" Target="../ink/ink300.xml"/><Relationship Id="rId361" Type="http://schemas.openxmlformats.org/officeDocument/2006/relationships/image" Target="../media/image1473.png"/><Relationship Id="rId599" Type="http://schemas.openxmlformats.org/officeDocument/2006/relationships/image" Target="../media/image1592.png"/><Relationship Id="rId459" Type="http://schemas.openxmlformats.org/officeDocument/2006/relationships/image" Target="../media/image1522.png"/><Relationship Id="rId666" Type="http://schemas.openxmlformats.org/officeDocument/2006/relationships/customXml" Target="../ink/ink556.xml"/><Relationship Id="rId16" Type="http://schemas.openxmlformats.org/officeDocument/2006/relationships/customXml" Target="../ink/ink231.xml"/><Relationship Id="rId221" Type="http://schemas.openxmlformats.org/officeDocument/2006/relationships/image" Target="../media/image1402.png"/><Relationship Id="rId319" Type="http://schemas.openxmlformats.org/officeDocument/2006/relationships/image" Target="../media/image1452.png"/><Relationship Id="rId526" Type="http://schemas.openxmlformats.org/officeDocument/2006/relationships/customXml" Target="../ink/ink486.xml"/><Relationship Id="rId733" Type="http://schemas.openxmlformats.org/officeDocument/2006/relationships/image" Target="../media/image1659.png"/><Relationship Id="rId165" Type="http://schemas.openxmlformats.org/officeDocument/2006/relationships/image" Target="../media/image1374.png"/><Relationship Id="rId372" Type="http://schemas.openxmlformats.org/officeDocument/2006/relationships/customXml" Target="../ink/ink409.xml"/><Relationship Id="rId677" Type="http://schemas.openxmlformats.org/officeDocument/2006/relationships/image" Target="../media/image1631.png"/><Relationship Id="rId800" Type="http://schemas.openxmlformats.org/officeDocument/2006/relationships/customXml" Target="../ink/ink623.xml"/><Relationship Id="rId232" Type="http://schemas.openxmlformats.org/officeDocument/2006/relationships/customXml" Target="../ink/ink339.xml"/><Relationship Id="rId27" Type="http://schemas.openxmlformats.org/officeDocument/2006/relationships/image" Target="../media/image1305.png"/><Relationship Id="rId537" Type="http://schemas.openxmlformats.org/officeDocument/2006/relationships/image" Target="../media/image1561.png"/><Relationship Id="rId744" Type="http://schemas.openxmlformats.org/officeDocument/2006/relationships/customXml" Target="../ink/ink595.xml"/><Relationship Id="rId80" Type="http://schemas.openxmlformats.org/officeDocument/2006/relationships/customXml" Target="../ink/ink263.xml"/><Relationship Id="rId176" Type="http://schemas.openxmlformats.org/officeDocument/2006/relationships/customXml" Target="../ink/ink311.xml"/><Relationship Id="rId383" Type="http://schemas.openxmlformats.org/officeDocument/2006/relationships/image" Target="../media/image1484.png"/><Relationship Id="rId590" Type="http://schemas.openxmlformats.org/officeDocument/2006/relationships/customXml" Target="../ink/ink518.xml"/><Relationship Id="rId604" Type="http://schemas.openxmlformats.org/officeDocument/2006/relationships/customXml" Target="../ink/ink525.xml"/><Relationship Id="rId811" Type="http://schemas.openxmlformats.org/officeDocument/2006/relationships/image" Target="../media/image1698.png"/><Relationship Id="rId243" Type="http://schemas.openxmlformats.org/officeDocument/2006/relationships/image" Target="../media/image1413.png"/><Relationship Id="rId450" Type="http://schemas.openxmlformats.org/officeDocument/2006/relationships/customXml" Target="../ink/ink448.xml"/><Relationship Id="rId688" Type="http://schemas.openxmlformats.org/officeDocument/2006/relationships/customXml" Target="../ink/ink567.xml"/><Relationship Id="rId38" Type="http://schemas.openxmlformats.org/officeDocument/2006/relationships/customXml" Target="../ink/ink242.xml"/><Relationship Id="rId103" Type="http://schemas.openxmlformats.org/officeDocument/2006/relationships/image" Target="../media/image1343.png"/><Relationship Id="rId310" Type="http://schemas.openxmlformats.org/officeDocument/2006/relationships/customXml" Target="../ink/ink378.xml"/><Relationship Id="rId548" Type="http://schemas.openxmlformats.org/officeDocument/2006/relationships/customXml" Target="../ink/ink497.xml"/><Relationship Id="rId755" Type="http://schemas.openxmlformats.org/officeDocument/2006/relationships/image" Target="../media/image1670.png"/><Relationship Id="rId91" Type="http://schemas.openxmlformats.org/officeDocument/2006/relationships/image" Target="../media/image1337.png"/><Relationship Id="rId187" Type="http://schemas.openxmlformats.org/officeDocument/2006/relationships/image" Target="../media/image1385.png"/><Relationship Id="rId394" Type="http://schemas.openxmlformats.org/officeDocument/2006/relationships/customXml" Target="../ink/ink420.xml"/><Relationship Id="rId408" Type="http://schemas.openxmlformats.org/officeDocument/2006/relationships/customXml" Target="../ink/ink427.xml"/><Relationship Id="rId615" Type="http://schemas.openxmlformats.org/officeDocument/2006/relationships/image" Target="../media/image1600.png"/><Relationship Id="rId822" Type="http://schemas.openxmlformats.org/officeDocument/2006/relationships/customXml" Target="../ink/ink634.xml"/><Relationship Id="rId254" Type="http://schemas.openxmlformats.org/officeDocument/2006/relationships/customXml" Target="../ink/ink350.xml"/><Relationship Id="rId699" Type="http://schemas.openxmlformats.org/officeDocument/2006/relationships/image" Target="../media/image1642.png"/><Relationship Id="rId49" Type="http://schemas.openxmlformats.org/officeDocument/2006/relationships/image" Target="../media/image1316.png"/><Relationship Id="rId114" Type="http://schemas.openxmlformats.org/officeDocument/2006/relationships/customXml" Target="../ink/ink280.xml"/><Relationship Id="rId461" Type="http://schemas.openxmlformats.org/officeDocument/2006/relationships/image" Target="../media/image1523.png"/><Relationship Id="rId559" Type="http://schemas.openxmlformats.org/officeDocument/2006/relationships/image" Target="../media/image1572.png"/><Relationship Id="rId766" Type="http://schemas.openxmlformats.org/officeDocument/2006/relationships/customXml" Target="../ink/ink606.xml"/><Relationship Id="rId198" Type="http://schemas.openxmlformats.org/officeDocument/2006/relationships/customXml" Target="../ink/ink322.xml"/><Relationship Id="rId321" Type="http://schemas.openxmlformats.org/officeDocument/2006/relationships/image" Target="../media/image1453.png"/><Relationship Id="rId419" Type="http://schemas.openxmlformats.org/officeDocument/2006/relationships/image" Target="../media/image1502.png"/><Relationship Id="rId626" Type="http://schemas.openxmlformats.org/officeDocument/2006/relationships/customXml" Target="../ink/ink536.xml"/><Relationship Id="rId265" Type="http://schemas.openxmlformats.org/officeDocument/2006/relationships/image" Target="../media/image1424.png"/><Relationship Id="rId472" Type="http://schemas.openxmlformats.org/officeDocument/2006/relationships/customXml" Target="../ink/ink459.xml"/><Relationship Id="rId125" Type="http://schemas.openxmlformats.org/officeDocument/2006/relationships/image" Target="../media/image1354.png"/><Relationship Id="rId332" Type="http://schemas.openxmlformats.org/officeDocument/2006/relationships/customXml" Target="../ink/ink389.xml"/><Relationship Id="rId777" Type="http://schemas.openxmlformats.org/officeDocument/2006/relationships/image" Target="../media/image1681.png"/><Relationship Id="rId637" Type="http://schemas.openxmlformats.org/officeDocument/2006/relationships/image" Target="../media/image1611.png"/><Relationship Id="rId276" Type="http://schemas.openxmlformats.org/officeDocument/2006/relationships/customXml" Target="../ink/ink361.xml"/><Relationship Id="rId483" Type="http://schemas.openxmlformats.org/officeDocument/2006/relationships/image" Target="../media/image1534.png"/><Relationship Id="rId690" Type="http://schemas.openxmlformats.org/officeDocument/2006/relationships/customXml" Target="../ink/ink568.xml"/><Relationship Id="rId704" Type="http://schemas.openxmlformats.org/officeDocument/2006/relationships/customXml" Target="../ink/ink575.xml"/><Relationship Id="rId40" Type="http://schemas.openxmlformats.org/officeDocument/2006/relationships/customXml" Target="../ink/ink243.xml"/><Relationship Id="rId136" Type="http://schemas.openxmlformats.org/officeDocument/2006/relationships/customXml" Target="../ink/ink291.xml"/><Relationship Id="rId343" Type="http://schemas.openxmlformats.org/officeDocument/2006/relationships/image" Target="../media/image1464.png"/><Relationship Id="rId550" Type="http://schemas.openxmlformats.org/officeDocument/2006/relationships/customXml" Target="../ink/ink498.xml"/><Relationship Id="rId788" Type="http://schemas.openxmlformats.org/officeDocument/2006/relationships/customXml" Target="../ink/ink617.xml"/><Relationship Id="rId203" Type="http://schemas.openxmlformats.org/officeDocument/2006/relationships/image" Target="../media/image1393.png"/><Relationship Id="rId648" Type="http://schemas.openxmlformats.org/officeDocument/2006/relationships/customXml" Target="../ink/ink547.xml"/><Relationship Id="rId287" Type="http://schemas.openxmlformats.org/officeDocument/2006/relationships/image" Target="../media/image1436.png"/><Relationship Id="rId410" Type="http://schemas.openxmlformats.org/officeDocument/2006/relationships/customXml" Target="../ink/ink428.xml"/><Relationship Id="rId494" Type="http://schemas.openxmlformats.org/officeDocument/2006/relationships/customXml" Target="../ink/ink470.xml"/><Relationship Id="rId508" Type="http://schemas.openxmlformats.org/officeDocument/2006/relationships/customXml" Target="../ink/ink477.xml"/><Relationship Id="rId715" Type="http://schemas.openxmlformats.org/officeDocument/2006/relationships/image" Target="../media/image1650.png"/><Relationship Id="rId147" Type="http://schemas.openxmlformats.org/officeDocument/2006/relationships/image" Target="../media/image1365.png"/><Relationship Id="rId354" Type="http://schemas.openxmlformats.org/officeDocument/2006/relationships/customXml" Target="../ink/ink400.xml"/><Relationship Id="rId799" Type="http://schemas.openxmlformats.org/officeDocument/2006/relationships/image" Target="../media/image1692.png"/><Relationship Id="rId51" Type="http://schemas.openxmlformats.org/officeDocument/2006/relationships/image" Target="../media/image1317.png"/><Relationship Id="rId561" Type="http://schemas.openxmlformats.org/officeDocument/2006/relationships/image" Target="../media/image1573.png"/><Relationship Id="rId659" Type="http://schemas.openxmlformats.org/officeDocument/2006/relationships/image" Target="../media/image1622.png"/><Relationship Id="rId214" Type="http://schemas.openxmlformats.org/officeDocument/2006/relationships/customXml" Target="../ink/ink330.xml"/><Relationship Id="rId298" Type="http://schemas.openxmlformats.org/officeDocument/2006/relationships/customXml" Target="../ink/ink372.xml"/><Relationship Id="rId421" Type="http://schemas.openxmlformats.org/officeDocument/2006/relationships/image" Target="../media/image1503.png"/><Relationship Id="rId519" Type="http://schemas.openxmlformats.org/officeDocument/2006/relationships/image" Target="../media/image1552.png"/><Relationship Id="rId158" Type="http://schemas.openxmlformats.org/officeDocument/2006/relationships/customXml" Target="../ink/ink302.xml"/><Relationship Id="rId726" Type="http://schemas.openxmlformats.org/officeDocument/2006/relationships/customXml" Target="../ink/ink586.xml"/><Relationship Id="rId62" Type="http://schemas.openxmlformats.org/officeDocument/2006/relationships/customXml" Target="../ink/ink254.xml"/><Relationship Id="rId365" Type="http://schemas.openxmlformats.org/officeDocument/2006/relationships/image" Target="../media/image1475.png"/><Relationship Id="rId572" Type="http://schemas.openxmlformats.org/officeDocument/2006/relationships/customXml" Target="../ink/ink509.xml"/><Relationship Id="rId225" Type="http://schemas.openxmlformats.org/officeDocument/2006/relationships/image" Target="../media/image1404.png"/><Relationship Id="rId432" Type="http://schemas.openxmlformats.org/officeDocument/2006/relationships/customXml" Target="../ink/ink439.xml"/><Relationship Id="rId737" Type="http://schemas.openxmlformats.org/officeDocument/2006/relationships/image" Target="../media/image1661.png"/><Relationship Id="rId73" Type="http://schemas.openxmlformats.org/officeDocument/2006/relationships/image" Target="../media/image1328.png"/><Relationship Id="rId169" Type="http://schemas.openxmlformats.org/officeDocument/2006/relationships/image" Target="../media/image1376.png"/><Relationship Id="rId376" Type="http://schemas.openxmlformats.org/officeDocument/2006/relationships/customXml" Target="../ink/ink411.xml"/><Relationship Id="rId583" Type="http://schemas.openxmlformats.org/officeDocument/2006/relationships/image" Target="../media/image1584.png"/><Relationship Id="rId790" Type="http://schemas.openxmlformats.org/officeDocument/2006/relationships/customXml" Target="../ink/ink618.xml"/><Relationship Id="rId804" Type="http://schemas.openxmlformats.org/officeDocument/2006/relationships/customXml" Target="../ink/ink625.xml"/><Relationship Id="rId4" Type="http://schemas.openxmlformats.org/officeDocument/2006/relationships/customXml" Target="../ink/ink225.xml"/><Relationship Id="rId236" Type="http://schemas.openxmlformats.org/officeDocument/2006/relationships/customXml" Target="../ink/ink341.xml"/><Relationship Id="rId443" Type="http://schemas.openxmlformats.org/officeDocument/2006/relationships/image" Target="../media/image1514.png"/><Relationship Id="rId650" Type="http://schemas.openxmlformats.org/officeDocument/2006/relationships/customXml" Target="../ink/ink548.xml"/><Relationship Id="rId303" Type="http://schemas.openxmlformats.org/officeDocument/2006/relationships/image" Target="../media/image1444.png"/><Relationship Id="rId748" Type="http://schemas.openxmlformats.org/officeDocument/2006/relationships/customXml" Target="../ink/ink597.xml"/><Relationship Id="rId84" Type="http://schemas.openxmlformats.org/officeDocument/2006/relationships/customXml" Target="../ink/ink265.xml"/><Relationship Id="rId387" Type="http://schemas.openxmlformats.org/officeDocument/2006/relationships/image" Target="../media/image1486.png"/><Relationship Id="rId510" Type="http://schemas.openxmlformats.org/officeDocument/2006/relationships/customXml" Target="../ink/ink478.xml"/><Relationship Id="rId594" Type="http://schemas.openxmlformats.org/officeDocument/2006/relationships/customXml" Target="../ink/ink520.xml"/><Relationship Id="rId608" Type="http://schemas.openxmlformats.org/officeDocument/2006/relationships/customXml" Target="../ink/ink527.xml"/><Relationship Id="rId815" Type="http://schemas.openxmlformats.org/officeDocument/2006/relationships/image" Target="../media/image1700.png"/><Relationship Id="rId247" Type="http://schemas.openxmlformats.org/officeDocument/2006/relationships/image" Target="../media/image1415.png"/><Relationship Id="rId107" Type="http://schemas.openxmlformats.org/officeDocument/2006/relationships/image" Target="../media/image1345.png"/><Relationship Id="rId454" Type="http://schemas.openxmlformats.org/officeDocument/2006/relationships/customXml" Target="../ink/ink450.xml"/><Relationship Id="rId661" Type="http://schemas.openxmlformats.org/officeDocument/2006/relationships/image" Target="../media/image1623.png"/><Relationship Id="rId759" Type="http://schemas.openxmlformats.org/officeDocument/2006/relationships/image" Target="../media/image1672.png"/><Relationship Id="rId11" Type="http://schemas.openxmlformats.org/officeDocument/2006/relationships/image" Target="../media/image1297.png"/><Relationship Id="rId314" Type="http://schemas.openxmlformats.org/officeDocument/2006/relationships/customXml" Target="../ink/ink380.xml"/><Relationship Id="rId398" Type="http://schemas.openxmlformats.org/officeDocument/2006/relationships/customXml" Target="../ink/ink422.xml"/><Relationship Id="rId521" Type="http://schemas.openxmlformats.org/officeDocument/2006/relationships/image" Target="../media/image1553.png"/><Relationship Id="rId619" Type="http://schemas.openxmlformats.org/officeDocument/2006/relationships/image" Target="../media/image1602.png"/><Relationship Id="rId95" Type="http://schemas.openxmlformats.org/officeDocument/2006/relationships/image" Target="../media/image1339.png"/><Relationship Id="rId160" Type="http://schemas.openxmlformats.org/officeDocument/2006/relationships/customXml" Target="../ink/ink303.xml"/><Relationship Id="rId826" Type="http://schemas.openxmlformats.org/officeDocument/2006/relationships/customXml" Target="../ink/ink636.xml"/><Relationship Id="rId258" Type="http://schemas.openxmlformats.org/officeDocument/2006/relationships/customXml" Target="../ink/ink352.xml"/><Relationship Id="rId465" Type="http://schemas.openxmlformats.org/officeDocument/2006/relationships/image" Target="../media/image1525.png"/><Relationship Id="rId672" Type="http://schemas.openxmlformats.org/officeDocument/2006/relationships/customXml" Target="../ink/ink559.xml"/><Relationship Id="rId22" Type="http://schemas.openxmlformats.org/officeDocument/2006/relationships/customXml" Target="../ink/ink234.xml"/><Relationship Id="rId118" Type="http://schemas.openxmlformats.org/officeDocument/2006/relationships/customXml" Target="../ink/ink282.xml"/><Relationship Id="rId325" Type="http://schemas.openxmlformats.org/officeDocument/2006/relationships/image" Target="../media/image1455.png"/><Relationship Id="rId532" Type="http://schemas.openxmlformats.org/officeDocument/2006/relationships/customXml" Target="../ink/ink489.xml"/><Relationship Id="rId171" Type="http://schemas.openxmlformats.org/officeDocument/2006/relationships/image" Target="../media/image1377.png"/><Relationship Id="rId269" Type="http://schemas.openxmlformats.org/officeDocument/2006/relationships/image" Target="../media/image1426.png"/><Relationship Id="rId476" Type="http://schemas.openxmlformats.org/officeDocument/2006/relationships/customXml" Target="../ink/ink461.xml"/><Relationship Id="rId683" Type="http://schemas.openxmlformats.org/officeDocument/2006/relationships/image" Target="../media/image1634.png"/><Relationship Id="rId33" Type="http://schemas.openxmlformats.org/officeDocument/2006/relationships/image" Target="../media/image1308.png"/><Relationship Id="rId129" Type="http://schemas.openxmlformats.org/officeDocument/2006/relationships/image" Target="../media/image1356.png"/><Relationship Id="rId336" Type="http://schemas.openxmlformats.org/officeDocument/2006/relationships/customXml" Target="../ink/ink391.xml"/><Relationship Id="rId543" Type="http://schemas.openxmlformats.org/officeDocument/2006/relationships/image" Target="../media/image1564.png"/><Relationship Id="rId182" Type="http://schemas.openxmlformats.org/officeDocument/2006/relationships/customXml" Target="../ink/ink314.xml"/><Relationship Id="rId403" Type="http://schemas.openxmlformats.org/officeDocument/2006/relationships/image" Target="../media/image1494.png"/><Relationship Id="rId750" Type="http://schemas.openxmlformats.org/officeDocument/2006/relationships/customXml" Target="../ink/ink598.xml"/><Relationship Id="rId487" Type="http://schemas.openxmlformats.org/officeDocument/2006/relationships/image" Target="../media/image1536.png"/><Relationship Id="rId610" Type="http://schemas.openxmlformats.org/officeDocument/2006/relationships/customXml" Target="../ink/ink528.xml"/><Relationship Id="rId694" Type="http://schemas.openxmlformats.org/officeDocument/2006/relationships/customXml" Target="../ink/ink570.xml"/><Relationship Id="rId708" Type="http://schemas.openxmlformats.org/officeDocument/2006/relationships/customXml" Target="../ink/ink577.xml"/><Relationship Id="rId347" Type="http://schemas.openxmlformats.org/officeDocument/2006/relationships/image" Target="../media/image1466.png"/><Relationship Id="rId44" Type="http://schemas.openxmlformats.org/officeDocument/2006/relationships/customXml" Target="../ink/ink245.xml"/><Relationship Id="rId554" Type="http://schemas.openxmlformats.org/officeDocument/2006/relationships/customXml" Target="../ink/ink500.xml"/><Relationship Id="rId761" Type="http://schemas.openxmlformats.org/officeDocument/2006/relationships/image" Target="../media/image1673.png"/><Relationship Id="rId193" Type="http://schemas.openxmlformats.org/officeDocument/2006/relationships/image" Target="../media/image1388.png"/><Relationship Id="rId207" Type="http://schemas.openxmlformats.org/officeDocument/2006/relationships/image" Target="../media/image1395.png"/><Relationship Id="rId414" Type="http://schemas.openxmlformats.org/officeDocument/2006/relationships/customXml" Target="../ink/ink430.xml"/><Relationship Id="rId498" Type="http://schemas.openxmlformats.org/officeDocument/2006/relationships/customXml" Target="../ink/ink472.xml"/><Relationship Id="rId621" Type="http://schemas.openxmlformats.org/officeDocument/2006/relationships/image" Target="../media/image16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696.xml"/><Relationship Id="rId671" Type="http://schemas.openxmlformats.org/officeDocument/2006/relationships/customXml" Target="../ink/ink974.xml"/><Relationship Id="rId21" Type="http://schemas.openxmlformats.org/officeDocument/2006/relationships/customXml" Target="../ink/ink648.xml"/><Relationship Id="rId324" Type="http://schemas.openxmlformats.org/officeDocument/2006/relationships/image" Target="../media/image307.png"/><Relationship Id="rId531" Type="http://schemas.openxmlformats.org/officeDocument/2006/relationships/image" Target="../media/image410.png"/><Relationship Id="rId629" Type="http://schemas.openxmlformats.org/officeDocument/2006/relationships/image" Target="../media/image459.png"/><Relationship Id="rId170" Type="http://schemas.openxmlformats.org/officeDocument/2006/relationships/image" Target="../media/image230.png"/><Relationship Id="rId268" Type="http://schemas.openxmlformats.org/officeDocument/2006/relationships/image" Target="../media/image279.png"/><Relationship Id="rId475" Type="http://schemas.openxmlformats.org/officeDocument/2006/relationships/image" Target="../media/image382.png"/><Relationship Id="rId682" Type="http://schemas.openxmlformats.org/officeDocument/2006/relationships/image" Target="../media/image485.png"/><Relationship Id="rId32" Type="http://schemas.openxmlformats.org/officeDocument/2006/relationships/image" Target="../media/image161.png"/><Relationship Id="rId128" Type="http://schemas.openxmlformats.org/officeDocument/2006/relationships/image" Target="../media/image209.png"/><Relationship Id="rId335" Type="http://schemas.openxmlformats.org/officeDocument/2006/relationships/customXml" Target="../ink/ink805.xml"/><Relationship Id="rId542" Type="http://schemas.openxmlformats.org/officeDocument/2006/relationships/customXml" Target="../ink/ink909.xml"/><Relationship Id="rId181" Type="http://schemas.openxmlformats.org/officeDocument/2006/relationships/customXml" Target="../ink/ink728.xml"/><Relationship Id="rId402" Type="http://schemas.openxmlformats.org/officeDocument/2006/relationships/image" Target="../media/image346.png"/><Relationship Id="rId279" Type="http://schemas.openxmlformats.org/officeDocument/2006/relationships/customXml" Target="../ink/ink777.xml"/><Relationship Id="rId486" Type="http://schemas.openxmlformats.org/officeDocument/2006/relationships/customXml" Target="../ink/ink881.xml"/><Relationship Id="rId693" Type="http://schemas.openxmlformats.org/officeDocument/2006/relationships/customXml" Target="../ink/ink985.xml"/><Relationship Id="rId707" Type="http://schemas.openxmlformats.org/officeDocument/2006/relationships/image" Target="../media/image497.png"/><Relationship Id="rId43" Type="http://schemas.openxmlformats.org/officeDocument/2006/relationships/customXml" Target="../ink/ink659.xml"/><Relationship Id="rId139" Type="http://schemas.openxmlformats.org/officeDocument/2006/relationships/customXml" Target="../ink/ink707.xml"/><Relationship Id="rId346" Type="http://schemas.openxmlformats.org/officeDocument/2006/relationships/image" Target="../media/image318.png"/><Relationship Id="rId553" Type="http://schemas.openxmlformats.org/officeDocument/2006/relationships/image" Target="../media/image421.png"/><Relationship Id="rId192" Type="http://schemas.openxmlformats.org/officeDocument/2006/relationships/image" Target="../media/image241.png"/><Relationship Id="rId206" Type="http://schemas.openxmlformats.org/officeDocument/2006/relationships/image" Target="../media/image248.png"/><Relationship Id="rId413" Type="http://schemas.openxmlformats.org/officeDocument/2006/relationships/customXml" Target="../ink/ink844.xml"/><Relationship Id="rId497" Type="http://schemas.openxmlformats.org/officeDocument/2006/relationships/image" Target="../media/image393.png"/><Relationship Id="rId620" Type="http://schemas.openxmlformats.org/officeDocument/2006/relationships/customXml" Target="../ink/ink948.xml"/><Relationship Id="rId718" Type="http://schemas.openxmlformats.org/officeDocument/2006/relationships/customXml" Target="../ink/ink998.xml"/><Relationship Id="rId357" Type="http://schemas.openxmlformats.org/officeDocument/2006/relationships/customXml" Target="../ink/ink816.xml"/><Relationship Id="rId54" Type="http://schemas.openxmlformats.org/officeDocument/2006/relationships/image" Target="../media/image172.png"/><Relationship Id="rId217" Type="http://schemas.openxmlformats.org/officeDocument/2006/relationships/customXml" Target="../ink/ink746.xml"/><Relationship Id="rId564" Type="http://schemas.openxmlformats.org/officeDocument/2006/relationships/customXml" Target="../ink/ink920.xml"/><Relationship Id="rId424" Type="http://schemas.openxmlformats.org/officeDocument/2006/relationships/image" Target="../media/image357.png"/><Relationship Id="rId631" Type="http://schemas.openxmlformats.org/officeDocument/2006/relationships/image" Target="../media/image460.png"/><Relationship Id="rId729" Type="http://schemas.openxmlformats.org/officeDocument/2006/relationships/image" Target="../media/image508.png"/><Relationship Id="rId270" Type="http://schemas.openxmlformats.org/officeDocument/2006/relationships/image" Target="../media/image280.png"/><Relationship Id="rId65" Type="http://schemas.openxmlformats.org/officeDocument/2006/relationships/customXml" Target="../ink/ink670.xml"/><Relationship Id="rId130" Type="http://schemas.openxmlformats.org/officeDocument/2006/relationships/image" Target="../media/image210.png"/><Relationship Id="rId368" Type="http://schemas.openxmlformats.org/officeDocument/2006/relationships/image" Target="../media/image329.png"/><Relationship Id="rId575" Type="http://schemas.openxmlformats.org/officeDocument/2006/relationships/image" Target="../media/image432.png"/><Relationship Id="rId228" Type="http://schemas.openxmlformats.org/officeDocument/2006/relationships/image" Target="../media/image259.png"/><Relationship Id="rId435" Type="http://schemas.openxmlformats.org/officeDocument/2006/relationships/customXml" Target="../ink/ink855.xml"/><Relationship Id="rId642" Type="http://schemas.openxmlformats.org/officeDocument/2006/relationships/customXml" Target="../ink/ink959.xml"/><Relationship Id="rId281" Type="http://schemas.openxmlformats.org/officeDocument/2006/relationships/customXml" Target="../ink/ink778.xml"/><Relationship Id="rId502" Type="http://schemas.openxmlformats.org/officeDocument/2006/relationships/customXml" Target="../ink/ink889.xml"/><Relationship Id="rId76" Type="http://schemas.openxmlformats.org/officeDocument/2006/relationships/image" Target="../media/image183.png"/><Relationship Id="rId141" Type="http://schemas.openxmlformats.org/officeDocument/2006/relationships/customXml" Target="../ink/ink708.xml"/><Relationship Id="rId379" Type="http://schemas.openxmlformats.org/officeDocument/2006/relationships/customXml" Target="../ink/ink827.xml"/><Relationship Id="rId586" Type="http://schemas.openxmlformats.org/officeDocument/2006/relationships/customXml" Target="../ink/ink931.xml"/><Relationship Id="rId7" Type="http://schemas.openxmlformats.org/officeDocument/2006/relationships/customXml" Target="../ink/ink641.xml"/><Relationship Id="rId239" Type="http://schemas.openxmlformats.org/officeDocument/2006/relationships/customXml" Target="../ink/ink757.xml"/><Relationship Id="rId446" Type="http://schemas.openxmlformats.org/officeDocument/2006/relationships/image" Target="../media/image368.png"/><Relationship Id="rId653" Type="http://schemas.openxmlformats.org/officeDocument/2006/relationships/customXml" Target="../ink/ink965.xml"/><Relationship Id="rId292" Type="http://schemas.openxmlformats.org/officeDocument/2006/relationships/image" Target="../media/image291.png"/><Relationship Id="rId306" Type="http://schemas.openxmlformats.org/officeDocument/2006/relationships/image" Target="../media/image298.png"/><Relationship Id="rId87" Type="http://schemas.openxmlformats.org/officeDocument/2006/relationships/customXml" Target="../ink/ink681.xml"/><Relationship Id="rId513" Type="http://schemas.openxmlformats.org/officeDocument/2006/relationships/image" Target="../media/image401.png"/><Relationship Id="rId597" Type="http://schemas.openxmlformats.org/officeDocument/2006/relationships/image" Target="../media/image443.png"/><Relationship Id="rId720" Type="http://schemas.openxmlformats.org/officeDocument/2006/relationships/customXml" Target="../ink/ink999.xml"/><Relationship Id="rId152" Type="http://schemas.openxmlformats.org/officeDocument/2006/relationships/image" Target="../media/image221.png"/><Relationship Id="rId457" Type="http://schemas.openxmlformats.org/officeDocument/2006/relationships/image" Target="../media/image373.png"/><Relationship Id="rId664" Type="http://schemas.openxmlformats.org/officeDocument/2006/relationships/image" Target="../media/image476.png"/><Relationship Id="rId14" Type="http://schemas.openxmlformats.org/officeDocument/2006/relationships/image" Target="../media/image152.png"/><Relationship Id="rId317" Type="http://schemas.openxmlformats.org/officeDocument/2006/relationships/customXml" Target="../ink/ink796.xml"/><Relationship Id="rId524" Type="http://schemas.openxmlformats.org/officeDocument/2006/relationships/customXml" Target="../ink/ink900.xml"/><Relationship Id="rId731" Type="http://schemas.openxmlformats.org/officeDocument/2006/relationships/image" Target="../media/image509.png"/><Relationship Id="rId98" Type="http://schemas.openxmlformats.org/officeDocument/2006/relationships/image" Target="../media/image194.png"/><Relationship Id="rId163" Type="http://schemas.openxmlformats.org/officeDocument/2006/relationships/customXml" Target="../ink/ink719.xml"/><Relationship Id="rId370" Type="http://schemas.openxmlformats.org/officeDocument/2006/relationships/image" Target="../media/image330.png"/><Relationship Id="rId230" Type="http://schemas.openxmlformats.org/officeDocument/2006/relationships/image" Target="../media/image260.png"/><Relationship Id="rId468" Type="http://schemas.openxmlformats.org/officeDocument/2006/relationships/customXml" Target="../ink/ink872.xml"/><Relationship Id="rId675" Type="http://schemas.openxmlformats.org/officeDocument/2006/relationships/customXml" Target="../ink/ink976.xml"/><Relationship Id="rId25" Type="http://schemas.openxmlformats.org/officeDocument/2006/relationships/customXml" Target="../ink/ink650.xml"/><Relationship Id="rId328" Type="http://schemas.openxmlformats.org/officeDocument/2006/relationships/image" Target="../media/image309.png"/><Relationship Id="rId535" Type="http://schemas.openxmlformats.org/officeDocument/2006/relationships/image" Target="../media/image412.png"/><Relationship Id="rId742" Type="http://schemas.openxmlformats.org/officeDocument/2006/relationships/customXml" Target="../ink/ink1010.xml"/><Relationship Id="rId174" Type="http://schemas.openxmlformats.org/officeDocument/2006/relationships/image" Target="../media/image232.png"/><Relationship Id="rId381" Type="http://schemas.openxmlformats.org/officeDocument/2006/relationships/customXml" Target="../ink/ink828.xml"/><Relationship Id="rId602" Type="http://schemas.openxmlformats.org/officeDocument/2006/relationships/customXml" Target="../ink/ink939.xml"/><Relationship Id="rId241" Type="http://schemas.openxmlformats.org/officeDocument/2006/relationships/customXml" Target="../ink/ink758.xml"/><Relationship Id="rId479" Type="http://schemas.openxmlformats.org/officeDocument/2006/relationships/image" Target="../media/image384.png"/><Relationship Id="rId686" Type="http://schemas.openxmlformats.org/officeDocument/2006/relationships/image" Target="../media/image487.png"/><Relationship Id="rId36" Type="http://schemas.openxmlformats.org/officeDocument/2006/relationships/image" Target="../media/image163.png"/><Relationship Id="rId339" Type="http://schemas.openxmlformats.org/officeDocument/2006/relationships/customXml" Target="../ink/ink807.xml"/><Relationship Id="rId546" Type="http://schemas.openxmlformats.org/officeDocument/2006/relationships/customXml" Target="../ink/ink911.xml"/><Relationship Id="rId753" Type="http://schemas.openxmlformats.org/officeDocument/2006/relationships/image" Target="../media/image520.png"/><Relationship Id="rId101" Type="http://schemas.openxmlformats.org/officeDocument/2006/relationships/customXml" Target="../ink/ink688.xml"/><Relationship Id="rId185" Type="http://schemas.openxmlformats.org/officeDocument/2006/relationships/customXml" Target="../ink/ink730.xml"/><Relationship Id="rId406" Type="http://schemas.openxmlformats.org/officeDocument/2006/relationships/image" Target="../media/image348.png"/><Relationship Id="rId392" Type="http://schemas.openxmlformats.org/officeDocument/2006/relationships/image" Target="../media/image341.png"/><Relationship Id="rId613" Type="http://schemas.openxmlformats.org/officeDocument/2006/relationships/image" Target="../media/image451.png"/><Relationship Id="rId697" Type="http://schemas.openxmlformats.org/officeDocument/2006/relationships/customXml" Target="../ink/ink987.xml"/><Relationship Id="rId252" Type="http://schemas.openxmlformats.org/officeDocument/2006/relationships/image" Target="../media/image271.png"/><Relationship Id="rId47" Type="http://schemas.openxmlformats.org/officeDocument/2006/relationships/customXml" Target="../ink/ink661.xml"/><Relationship Id="rId112" Type="http://schemas.openxmlformats.org/officeDocument/2006/relationships/image" Target="../media/image201.png"/><Relationship Id="rId557" Type="http://schemas.openxmlformats.org/officeDocument/2006/relationships/image" Target="../media/image423.png"/><Relationship Id="rId196" Type="http://schemas.openxmlformats.org/officeDocument/2006/relationships/image" Target="../media/image243.png"/><Relationship Id="rId417" Type="http://schemas.openxmlformats.org/officeDocument/2006/relationships/customXml" Target="../ink/ink846.xml"/><Relationship Id="rId624" Type="http://schemas.openxmlformats.org/officeDocument/2006/relationships/customXml" Target="../ink/ink950.xml"/><Relationship Id="rId263" Type="http://schemas.openxmlformats.org/officeDocument/2006/relationships/customXml" Target="../ink/ink769.xml"/><Relationship Id="rId470" Type="http://schemas.openxmlformats.org/officeDocument/2006/relationships/customXml" Target="../ink/ink873.xml"/><Relationship Id="rId58" Type="http://schemas.openxmlformats.org/officeDocument/2006/relationships/image" Target="../media/image174.png"/><Relationship Id="rId123" Type="http://schemas.openxmlformats.org/officeDocument/2006/relationships/customXml" Target="../ink/ink699.xml"/><Relationship Id="rId330" Type="http://schemas.openxmlformats.org/officeDocument/2006/relationships/image" Target="../media/image310.png"/><Relationship Id="rId568" Type="http://schemas.openxmlformats.org/officeDocument/2006/relationships/customXml" Target="../ink/ink922.xml"/><Relationship Id="rId428" Type="http://schemas.openxmlformats.org/officeDocument/2006/relationships/image" Target="../media/image359.png"/><Relationship Id="rId635" Type="http://schemas.openxmlformats.org/officeDocument/2006/relationships/image" Target="../media/image462.png"/><Relationship Id="rId274" Type="http://schemas.openxmlformats.org/officeDocument/2006/relationships/image" Target="../media/image282.png"/><Relationship Id="rId481" Type="http://schemas.openxmlformats.org/officeDocument/2006/relationships/image" Target="../media/image385.png"/><Relationship Id="rId702" Type="http://schemas.openxmlformats.org/officeDocument/2006/relationships/image" Target="../media/image495.png"/><Relationship Id="rId69" Type="http://schemas.openxmlformats.org/officeDocument/2006/relationships/customXml" Target="../ink/ink672.xml"/><Relationship Id="rId134" Type="http://schemas.openxmlformats.org/officeDocument/2006/relationships/image" Target="../media/image212.png"/><Relationship Id="rId579" Type="http://schemas.openxmlformats.org/officeDocument/2006/relationships/image" Target="../media/image434.png"/><Relationship Id="rId341" Type="http://schemas.openxmlformats.org/officeDocument/2006/relationships/customXml" Target="../ink/ink808.xml"/><Relationship Id="rId439" Type="http://schemas.openxmlformats.org/officeDocument/2006/relationships/customXml" Target="../ink/ink857.xml"/><Relationship Id="rId646" Type="http://schemas.openxmlformats.org/officeDocument/2006/relationships/customXml" Target="../ink/ink961.xml"/><Relationship Id="rId201" Type="http://schemas.openxmlformats.org/officeDocument/2006/relationships/customXml" Target="../ink/ink738.xml"/><Relationship Id="rId285" Type="http://schemas.openxmlformats.org/officeDocument/2006/relationships/customXml" Target="../ink/ink780.xml"/><Relationship Id="rId506" Type="http://schemas.openxmlformats.org/officeDocument/2006/relationships/customXml" Target="../ink/ink891.xml"/><Relationship Id="rId492" Type="http://schemas.openxmlformats.org/officeDocument/2006/relationships/customXml" Target="../ink/ink884.xml"/><Relationship Id="rId713" Type="http://schemas.openxmlformats.org/officeDocument/2006/relationships/image" Target="../media/image500.png"/><Relationship Id="rId145" Type="http://schemas.openxmlformats.org/officeDocument/2006/relationships/customXml" Target="../ink/ink710.xml"/><Relationship Id="rId352" Type="http://schemas.openxmlformats.org/officeDocument/2006/relationships/image" Target="../media/image321.png"/><Relationship Id="rId212" Type="http://schemas.openxmlformats.org/officeDocument/2006/relationships/image" Target="../media/image251.png"/><Relationship Id="rId657" Type="http://schemas.openxmlformats.org/officeDocument/2006/relationships/customXml" Target="../ink/ink967.xml"/><Relationship Id="rId296" Type="http://schemas.openxmlformats.org/officeDocument/2006/relationships/image" Target="../media/image293.png"/><Relationship Id="rId517" Type="http://schemas.openxmlformats.org/officeDocument/2006/relationships/image" Target="../media/image403.png"/><Relationship Id="rId724" Type="http://schemas.openxmlformats.org/officeDocument/2006/relationships/customXml" Target="../ink/ink1001.xml"/><Relationship Id="rId60" Type="http://schemas.openxmlformats.org/officeDocument/2006/relationships/image" Target="../media/image175.png"/><Relationship Id="rId156" Type="http://schemas.openxmlformats.org/officeDocument/2006/relationships/image" Target="../media/image223.png"/><Relationship Id="rId363" Type="http://schemas.openxmlformats.org/officeDocument/2006/relationships/customXml" Target="../ink/ink819.xml"/><Relationship Id="rId570" Type="http://schemas.openxmlformats.org/officeDocument/2006/relationships/customXml" Target="../ink/ink923.xml"/><Relationship Id="rId223" Type="http://schemas.openxmlformats.org/officeDocument/2006/relationships/customXml" Target="../ink/ink749.xml"/><Relationship Id="rId430" Type="http://schemas.openxmlformats.org/officeDocument/2006/relationships/image" Target="../media/image360.png"/><Relationship Id="rId668" Type="http://schemas.openxmlformats.org/officeDocument/2006/relationships/image" Target="../media/image478.png"/><Relationship Id="rId18" Type="http://schemas.openxmlformats.org/officeDocument/2006/relationships/image" Target="../media/image154.png"/><Relationship Id="rId528" Type="http://schemas.openxmlformats.org/officeDocument/2006/relationships/customXml" Target="../ink/ink902.xml"/><Relationship Id="rId735" Type="http://schemas.openxmlformats.org/officeDocument/2006/relationships/image" Target="../media/image511.png"/><Relationship Id="rId167" Type="http://schemas.openxmlformats.org/officeDocument/2006/relationships/customXml" Target="../ink/ink721.xml"/><Relationship Id="rId374" Type="http://schemas.openxmlformats.org/officeDocument/2006/relationships/image" Target="../media/image332.png"/><Relationship Id="rId581" Type="http://schemas.openxmlformats.org/officeDocument/2006/relationships/image" Target="../media/image435.png"/><Relationship Id="rId71" Type="http://schemas.openxmlformats.org/officeDocument/2006/relationships/customXml" Target="../ink/ink673.xml"/><Relationship Id="rId234" Type="http://schemas.openxmlformats.org/officeDocument/2006/relationships/image" Target="../media/image262.png"/><Relationship Id="rId679" Type="http://schemas.openxmlformats.org/officeDocument/2006/relationships/customXml" Target="../ink/ink978.xml"/><Relationship Id="rId2" Type="http://schemas.openxmlformats.org/officeDocument/2006/relationships/notesSlide" Target="../notesSlides/notesSlide4.xml"/><Relationship Id="rId29" Type="http://schemas.openxmlformats.org/officeDocument/2006/relationships/customXml" Target="../ink/ink652.xml"/><Relationship Id="rId441" Type="http://schemas.openxmlformats.org/officeDocument/2006/relationships/customXml" Target="../ink/ink858.xml"/><Relationship Id="rId539" Type="http://schemas.openxmlformats.org/officeDocument/2006/relationships/image" Target="../media/image414.png"/><Relationship Id="rId746" Type="http://schemas.openxmlformats.org/officeDocument/2006/relationships/customXml" Target="../ink/ink1012.xml"/><Relationship Id="rId178" Type="http://schemas.openxmlformats.org/officeDocument/2006/relationships/image" Target="../media/image234.png"/><Relationship Id="rId301" Type="http://schemas.openxmlformats.org/officeDocument/2006/relationships/customXml" Target="../ink/ink788.xml"/><Relationship Id="rId82" Type="http://schemas.openxmlformats.org/officeDocument/2006/relationships/image" Target="../media/image186.png"/><Relationship Id="rId385" Type="http://schemas.openxmlformats.org/officeDocument/2006/relationships/customXml" Target="../ink/ink830.xml"/><Relationship Id="rId592" Type="http://schemas.openxmlformats.org/officeDocument/2006/relationships/customXml" Target="../ink/ink934.xml"/><Relationship Id="rId606" Type="http://schemas.openxmlformats.org/officeDocument/2006/relationships/customXml" Target="../ink/ink941.xml"/><Relationship Id="rId245" Type="http://schemas.openxmlformats.org/officeDocument/2006/relationships/customXml" Target="../ink/ink760.xml"/><Relationship Id="rId452" Type="http://schemas.openxmlformats.org/officeDocument/2006/relationships/image" Target="../media/image371.png"/><Relationship Id="rId105" Type="http://schemas.openxmlformats.org/officeDocument/2006/relationships/customXml" Target="../ink/ink690.xml"/><Relationship Id="rId312" Type="http://schemas.openxmlformats.org/officeDocument/2006/relationships/image" Target="../media/image301.png"/><Relationship Id="rId93" Type="http://schemas.openxmlformats.org/officeDocument/2006/relationships/customXml" Target="../ink/ink684.xml"/><Relationship Id="rId189" Type="http://schemas.openxmlformats.org/officeDocument/2006/relationships/customXml" Target="../ink/ink732.xml"/><Relationship Id="rId396" Type="http://schemas.openxmlformats.org/officeDocument/2006/relationships/image" Target="../media/image343.png"/><Relationship Id="rId617" Type="http://schemas.openxmlformats.org/officeDocument/2006/relationships/image" Target="../media/image453.png"/><Relationship Id="rId256" Type="http://schemas.openxmlformats.org/officeDocument/2006/relationships/image" Target="../media/image273.png"/><Relationship Id="rId463" Type="http://schemas.openxmlformats.org/officeDocument/2006/relationships/image" Target="../media/image376.png"/><Relationship Id="rId670" Type="http://schemas.openxmlformats.org/officeDocument/2006/relationships/image" Target="../media/image479.png"/><Relationship Id="rId116" Type="http://schemas.openxmlformats.org/officeDocument/2006/relationships/image" Target="../media/image203.png"/><Relationship Id="rId323" Type="http://schemas.openxmlformats.org/officeDocument/2006/relationships/customXml" Target="../ink/ink799.xml"/><Relationship Id="rId530" Type="http://schemas.openxmlformats.org/officeDocument/2006/relationships/customXml" Target="../ink/ink903.xml"/><Relationship Id="rId20" Type="http://schemas.openxmlformats.org/officeDocument/2006/relationships/image" Target="../media/image155.png"/><Relationship Id="rId628" Type="http://schemas.openxmlformats.org/officeDocument/2006/relationships/customXml" Target="../ink/ink952.xml"/><Relationship Id="rId267" Type="http://schemas.openxmlformats.org/officeDocument/2006/relationships/customXml" Target="../ink/ink771.xml"/><Relationship Id="rId474" Type="http://schemas.openxmlformats.org/officeDocument/2006/relationships/customXml" Target="../ink/ink875.xml"/><Relationship Id="rId127" Type="http://schemas.openxmlformats.org/officeDocument/2006/relationships/customXml" Target="../ink/ink701.xml"/><Relationship Id="rId681" Type="http://schemas.openxmlformats.org/officeDocument/2006/relationships/customXml" Target="../ink/ink979.xml"/><Relationship Id="rId737" Type="http://schemas.openxmlformats.org/officeDocument/2006/relationships/image" Target="../media/image512.png"/><Relationship Id="rId31" Type="http://schemas.openxmlformats.org/officeDocument/2006/relationships/customXml" Target="../ink/ink653.xml"/><Relationship Id="rId73" Type="http://schemas.openxmlformats.org/officeDocument/2006/relationships/customXml" Target="../ink/ink674.xml"/><Relationship Id="rId169" Type="http://schemas.openxmlformats.org/officeDocument/2006/relationships/customXml" Target="../ink/ink722.xml"/><Relationship Id="rId334" Type="http://schemas.openxmlformats.org/officeDocument/2006/relationships/image" Target="../media/image312.png"/><Relationship Id="rId376" Type="http://schemas.openxmlformats.org/officeDocument/2006/relationships/image" Target="../media/image333.png"/><Relationship Id="rId541" Type="http://schemas.openxmlformats.org/officeDocument/2006/relationships/image" Target="../media/image415.png"/><Relationship Id="rId583" Type="http://schemas.openxmlformats.org/officeDocument/2006/relationships/image" Target="../media/image436.png"/><Relationship Id="rId639" Type="http://schemas.openxmlformats.org/officeDocument/2006/relationships/image" Target="../media/image464.png"/><Relationship Id="rId4" Type="http://schemas.openxmlformats.org/officeDocument/2006/relationships/image" Target="../media/image147.png"/><Relationship Id="rId180" Type="http://schemas.openxmlformats.org/officeDocument/2006/relationships/image" Target="../media/image235.png"/><Relationship Id="rId236" Type="http://schemas.openxmlformats.org/officeDocument/2006/relationships/image" Target="../media/image263.png"/><Relationship Id="rId278" Type="http://schemas.openxmlformats.org/officeDocument/2006/relationships/image" Target="../media/image284.png"/><Relationship Id="rId401" Type="http://schemas.openxmlformats.org/officeDocument/2006/relationships/customXml" Target="../ink/ink838.xml"/><Relationship Id="rId443" Type="http://schemas.openxmlformats.org/officeDocument/2006/relationships/customXml" Target="../ink/ink859.xml"/><Relationship Id="rId650" Type="http://schemas.openxmlformats.org/officeDocument/2006/relationships/customXml" Target="../ink/ink963.xml"/><Relationship Id="rId303" Type="http://schemas.openxmlformats.org/officeDocument/2006/relationships/customXml" Target="../ink/ink789.xml"/><Relationship Id="rId485" Type="http://schemas.openxmlformats.org/officeDocument/2006/relationships/image" Target="../media/image387.png"/><Relationship Id="rId692" Type="http://schemas.openxmlformats.org/officeDocument/2006/relationships/image" Target="../media/image490.png"/><Relationship Id="rId706" Type="http://schemas.openxmlformats.org/officeDocument/2006/relationships/customXml" Target="../ink/ink992.xml"/><Relationship Id="rId748" Type="http://schemas.openxmlformats.org/officeDocument/2006/relationships/customXml" Target="../ink/ink1013.xml"/><Relationship Id="rId42" Type="http://schemas.openxmlformats.org/officeDocument/2006/relationships/image" Target="../media/image166.png"/><Relationship Id="rId84" Type="http://schemas.openxmlformats.org/officeDocument/2006/relationships/image" Target="../media/image187.png"/><Relationship Id="rId138" Type="http://schemas.openxmlformats.org/officeDocument/2006/relationships/image" Target="../media/image214.png"/><Relationship Id="rId345" Type="http://schemas.openxmlformats.org/officeDocument/2006/relationships/customXml" Target="../ink/ink810.xml"/><Relationship Id="rId387" Type="http://schemas.openxmlformats.org/officeDocument/2006/relationships/customXml" Target="../ink/ink831.xml"/><Relationship Id="rId510" Type="http://schemas.openxmlformats.org/officeDocument/2006/relationships/customXml" Target="../ink/ink893.xml"/><Relationship Id="rId552" Type="http://schemas.openxmlformats.org/officeDocument/2006/relationships/customXml" Target="../ink/ink914.xml"/><Relationship Id="rId594" Type="http://schemas.openxmlformats.org/officeDocument/2006/relationships/customXml" Target="../ink/ink935.xml"/><Relationship Id="rId608" Type="http://schemas.openxmlformats.org/officeDocument/2006/relationships/customXml" Target="../ink/ink942.xml"/><Relationship Id="rId191" Type="http://schemas.openxmlformats.org/officeDocument/2006/relationships/customXml" Target="../ink/ink733.xml"/><Relationship Id="rId205" Type="http://schemas.openxmlformats.org/officeDocument/2006/relationships/customXml" Target="../ink/ink740.xml"/><Relationship Id="rId247" Type="http://schemas.openxmlformats.org/officeDocument/2006/relationships/customXml" Target="../ink/ink761.xml"/><Relationship Id="rId412" Type="http://schemas.openxmlformats.org/officeDocument/2006/relationships/image" Target="../media/image351.png"/><Relationship Id="rId107" Type="http://schemas.openxmlformats.org/officeDocument/2006/relationships/customXml" Target="../ink/ink691.xml"/><Relationship Id="rId289" Type="http://schemas.openxmlformats.org/officeDocument/2006/relationships/customXml" Target="../ink/ink782.xml"/><Relationship Id="rId454" Type="http://schemas.openxmlformats.org/officeDocument/2006/relationships/customXml" Target="../ink/ink865.xml"/><Relationship Id="rId496" Type="http://schemas.openxmlformats.org/officeDocument/2006/relationships/customXml" Target="../ink/ink886.xml"/><Relationship Id="rId661" Type="http://schemas.openxmlformats.org/officeDocument/2006/relationships/customXml" Target="../ink/ink969.xml"/><Relationship Id="rId717" Type="http://schemas.openxmlformats.org/officeDocument/2006/relationships/image" Target="../media/image502.png"/><Relationship Id="rId11" Type="http://schemas.openxmlformats.org/officeDocument/2006/relationships/customXml" Target="../ink/ink643.xml"/><Relationship Id="rId53" Type="http://schemas.openxmlformats.org/officeDocument/2006/relationships/customXml" Target="../ink/ink664.xml"/><Relationship Id="rId149" Type="http://schemas.openxmlformats.org/officeDocument/2006/relationships/customXml" Target="../ink/ink712.xml"/><Relationship Id="rId314" Type="http://schemas.openxmlformats.org/officeDocument/2006/relationships/image" Target="../media/image302.png"/><Relationship Id="rId356" Type="http://schemas.openxmlformats.org/officeDocument/2006/relationships/image" Target="../media/image323.png"/><Relationship Id="rId398" Type="http://schemas.openxmlformats.org/officeDocument/2006/relationships/image" Target="../media/image344.png"/><Relationship Id="rId521" Type="http://schemas.openxmlformats.org/officeDocument/2006/relationships/image" Target="../media/image405.png"/><Relationship Id="rId563" Type="http://schemas.openxmlformats.org/officeDocument/2006/relationships/image" Target="../media/image426.png"/><Relationship Id="rId619" Type="http://schemas.openxmlformats.org/officeDocument/2006/relationships/image" Target="../media/image454.png"/><Relationship Id="rId95" Type="http://schemas.openxmlformats.org/officeDocument/2006/relationships/customXml" Target="../ink/ink685.xml"/><Relationship Id="rId160" Type="http://schemas.openxmlformats.org/officeDocument/2006/relationships/image" Target="../media/image225.png"/><Relationship Id="rId216" Type="http://schemas.openxmlformats.org/officeDocument/2006/relationships/image" Target="../media/image253.png"/><Relationship Id="rId423" Type="http://schemas.openxmlformats.org/officeDocument/2006/relationships/customXml" Target="../ink/ink849.xml"/><Relationship Id="rId258" Type="http://schemas.openxmlformats.org/officeDocument/2006/relationships/image" Target="../media/image274.png"/><Relationship Id="rId465" Type="http://schemas.openxmlformats.org/officeDocument/2006/relationships/image" Target="../media/image377.png"/><Relationship Id="rId630" Type="http://schemas.openxmlformats.org/officeDocument/2006/relationships/customXml" Target="../ink/ink953.xml"/><Relationship Id="rId672" Type="http://schemas.openxmlformats.org/officeDocument/2006/relationships/image" Target="../media/image480.png"/><Relationship Id="rId728" Type="http://schemas.openxmlformats.org/officeDocument/2006/relationships/customXml" Target="../ink/ink1003.xml"/><Relationship Id="rId22" Type="http://schemas.openxmlformats.org/officeDocument/2006/relationships/image" Target="../media/image156.png"/><Relationship Id="rId64" Type="http://schemas.openxmlformats.org/officeDocument/2006/relationships/image" Target="../media/image177.png"/><Relationship Id="rId118" Type="http://schemas.openxmlformats.org/officeDocument/2006/relationships/image" Target="../media/image204.png"/><Relationship Id="rId325" Type="http://schemas.openxmlformats.org/officeDocument/2006/relationships/customXml" Target="../ink/ink800.xml"/><Relationship Id="rId367" Type="http://schemas.openxmlformats.org/officeDocument/2006/relationships/customXml" Target="../ink/ink821.xml"/><Relationship Id="rId532" Type="http://schemas.openxmlformats.org/officeDocument/2006/relationships/customXml" Target="../ink/ink904.xml"/><Relationship Id="rId574" Type="http://schemas.openxmlformats.org/officeDocument/2006/relationships/customXml" Target="../ink/ink925.xml"/><Relationship Id="rId171" Type="http://schemas.openxmlformats.org/officeDocument/2006/relationships/customXml" Target="../ink/ink723.xml"/><Relationship Id="rId227" Type="http://schemas.openxmlformats.org/officeDocument/2006/relationships/customXml" Target="../ink/ink751.xml"/><Relationship Id="rId269" Type="http://schemas.openxmlformats.org/officeDocument/2006/relationships/customXml" Target="../ink/ink772.xml"/><Relationship Id="rId434" Type="http://schemas.openxmlformats.org/officeDocument/2006/relationships/image" Target="../media/image362.png"/><Relationship Id="rId476" Type="http://schemas.openxmlformats.org/officeDocument/2006/relationships/customXml" Target="../ink/ink876.xml"/><Relationship Id="rId641" Type="http://schemas.openxmlformats.org/officeDocument/2006/relationships/image" Target="../media/image465.png"/><Relationship Id="rId683" Type="http://schemas.openxmlformats.org/officeDocument/2006/relationships/customXml" Target="../ink/ink980.xml"/><Relationship Id="rId739" Type="http://schemas.openxmlformats.org/officeDocument/2006/relationships/image" Target="../media/image513.png"/><Relationship Id="rId33" Type="http://schemas.openxmlformats.org/officeDocument/2006/relationships/customXml" Target="../ink/ink654.xml"/><Relationship Id="rId129" Type="http://schemas.openxmlformats.org/officeDocument/2006/relationships/customXml" Target="../ink/ink702.xml"/><Relationship Id="rId280" Type="http://schemas.openxmlformats.org/officeDocument/2006/relationships/image" Target="../media/image285.png"/><Relationship Id="rId336" Type="http://schemas.openxmlformats.org/officeDocument/2006/relationships/image" Target="../media/image313.png"/><Relationship Id="rId501" Type="http://schemas.openxmlformats.org/officeDocument/2006/relationships/image" Target="../media/image395.png"/><Relationship Id="rId543" Type="http://schemas.openxmlformats.org/officeDocument/2006/relationships/image" Target="../media/image416.png"/><Relationship Id="rId75" Type="http://schemas.openxmlformats.org/officeDocument/2006/relationships/customXml" Target="../ink/ink675.xml"/><Relationship Id="rId140" Type="http://schemas.openxmlformats.org/officeDocument/2006/relationships/image" Target="../media/image215.png"/><Relationship Id="rId182" Type="http://schemas.openxmlformats.org/officeDocument/2006/relationships/image" Target="../media/image236.png"/><Relationship Id="rId378" Type="http://schemas.openxmlformats.org/officeDocument/2006/relationships/image" Target="../media/image334.png"/><Relationship Id="rId403" Type="http://schemas.openxmlformats.org/officeDocument/2006/relationships/customXml" Target="../ink/ink839.xml"/><Relationship Id="rId585" Type="http://schemas.openxmlformats.org/officeDocument/2006/relationships/image" Target="../media/image437.png"/><Relationship Id="rId750" Type="http://schemas.openxmlformats.org/officeDocument/2006/relationships/customXml" Target="../ink/ink1014.xml"/><Relationship Id="rId6" Type="http://schemas.openxmlformats.org/officeDocument/2006/relationships/image" Target="../media/image148.png"/><Relationship Id="rId238" Type="http://schemas.openxmlformats.org/officeDocument/2006/relationships/image" Target="../media/image264.png"/><Relationship Id="rId445" Type="http://schemas.openxmlformats.org/officeDocument/2006/relationships/customXml" Target="../ink/ink860.xml"/><Relationship Id="rId487" Type="http://schemas.openxmlformats.org/officeDocument/2006/relationships/image" Target="../media/image388.png"/><Relationship Id="rId610" Type="http://schemas.openxmlformats.org/officeDocument/2006/relationships/customXml" Target="../ink/ink943.xml"/><Relationship Id="rId652" Type="http://schemas.openxmlformats.org/officeDocument/2006/relationships/image" Target="../media/image470.png"/><Relationship Id="rId694" Type="http://schemas.openxmlformats.org/officeDocument/2006/relationships/image" Target="../media/image491.png"/><Relationship Id="rId708" Type="http://schemas.openxmlformats.org/officeDocument/2006/relationships/customXml" Target="../ink/ink993.xml"/><Relationship Id="rId291" Type="http://schemas.openxmlformats.org/officeDocument/2006/relationships/customXml" Target="../ink/ink783.xml"/><Relationship Id="rId305" Type="http://schemas.openxmlformats.org/officeDocument/2006/relationships/customXml" Target="../ink/ink790.xml"/><Relationship Id="rId347" Type="http://schemas.openxmlformats.org/officeDocument/2006/relationships/customXml" Target="../ink/ink811.xml"/><Relationship Id="rId512" Type="http://schemas.openxmlformats.org/officeDocument/2006/relationships/customXml" Target="../ink/ink894.xml"/><Relationship Id="rId44" Type="http://schemas.openxmlformats.org/officeDocument/2006/relationships/image" Target="../media/image167.png"/><Relationship Id="rId86" Type="http://schemas.openxmlformats.org/officeDocument/2006/relationships/image" Target="../media/image188.png"/><Relationship Id="rId151" Type="http://schemas.openxmlformats.org/officeDocument/2006/relationships/customXml" Target="../ink/ink713.xml"/><Relationship Id="rId389" Type="http://schemas.openxmlformats.org/officeDocument/2006/relationships/customXml" Target="../ink/ink832.xml"/><Relationship Id="rId554" Type="http://schemas.openxmlformats.org/officeDocument/2006/relationships/customXml" Target="../ink/ink915.xml"/><Relationship Id="rId596" Type="http://schemas.openxmlformats.org/officeDocument/2006/relationships/customXml" Target="../ink/ink936.xml"/><Relationship Id="rId193" Type="http://schemas.openxmlformats.org/officeDocument/2006/relationships/customXml" Target="../ink/ink734.xml"/><Relationship Id="rId207" Type="http://schemas.openxmlformats.org/officeDocument/2006/relationships/customXml" Target="../ink/ink741.xml"/><Relationship Id="rId249" Type="http://schemas.openxmlformats.org/officeDocument/2006/relationships/customXml" Target="../ink/ink762.xml"/><Relationship Id="rId414" Type="http://schemas.openxmlformats.org/officeDocument/2006/relationships/image" Target="../media/image352.png"/><Relationship Id="rId456" Type="http://schemas.openxmlformats.org/officeDocument/2006/relationships/customXml" Target="../ink/ink866.xml"/><Relationship Id="rId498" Type="http://schemas.openxmlformats.org/officeDocument/2006/relationships/customXml" Target="../ink/ink887.xml"/><Relationship Id="rId621" Type="http://schemas.openxmlformats.org/officeDocument/2006/relationships/image" Target="../media/image455.png"/><Relationship Id="rId663" Type="http://schemas.openxmlformats.org/officeDocument/2006/relationships/customXml" Target="../ink/ink970.xml"/><Relationship Id="rId13" Type="http://schemas.openxmlformats.org/officeDocument/2006/relationships/customXml" Target="../ink/ink644.xml"/><Relationship Id="rId109" Type="http://schemas.openxmlformats.org/officeDocument/2006/relationships/customXml" Target="../ink/ink692.xml"/><Relationship Id="rId260" Type="http://schemas.openxmlformats.org/officeDocument/2006/relationships/image" Target="../media/image275.png"/><Relationship Id="rId316" Type="http://schemas.openxmlformats.org/officeDocument/2006/relationships/image" Target="../media/image303.png"/><Relationship Id="rId523" Type="http://schemas.openxmlformats.org/officeDocument/2006/relationships/image" Target="../media/image406.png"/><Relationship Id="rId719" Type="http://schemas.openxmlformats.org/officeDocument/2006/relationships/image" Target="../media/image503.png"/><Relationship Id="rId55" Type="http://schemas.openxmlformats.org/officeDocument/2006/relationships/customXml" Target="../ink/ink665.xml"/><Relationship Id="rId97" Type="http://schemas.openxmlformats.org/officeDocument/2006/relationships/customXml" Target="../ink/ink686.xml"/><Relationship Id="rId120" Type="http://schemas.openxmlformats.org/officeDocument/2006/relationships/image" Target="../media/image205.png"/><Relationship Id="rId358" Type="http://schemas.openxmlformats.org/officeDocument/2006/relationships/image" Target="../media/image324.png"/><Relationship Id="rId565" Type="http://schemas.openxmlformats.org/officeDocument/2006/relationships/image" Target="../media/image427.png"/><Relationship Id="rId730" Type="http://schemas.openxmlformats.org/officeDocument/2006/relationships/customXml" Target="../ink/ink1004.xml"/><Relationship Id="rId162" Type="http://schemas.openxmlformats.org/officeDocument/2006/relationships/image" Target="../media/image226.png"/><Relationship Id="rId218" Type="http://schemas.openxmlformats.org/officeDocument/2006/relationships/image" Target="../media/image254.png"/><Relationship Id="rId425" Type="http://schemas.openxmlformats.org/officeDocument/2006/relationships/customXml" Target="../ink/ink850.xml"/><Relationship Id="rId467" Type="http://schemas.openxmlformats.org/officeDocument/2006/relationships/image" Target="../media/image378.png"/><Relationship Id="rId632" Type="http://schemas.openxmlformats.org/officeDocument/2006/relationships/customXml" Target="../ink/ink954.xml"/><Relationship Id="rId271" Type="http://schemas.openxmlformats.org/officeDocument/2006/relationships/customXml" Target="../ink/ink773.xml"/><Relationship Id="rId674" Type="http://schemas.openxmlformats.org/officeDocument/2006/relationships/image" Target="../media/image481.png"/><Relationship Id="rId24" Type="http://schemas.openxmlformats.org/officeDocument/2006/relationships/image" Target="../media/image157.png"/><Relationship Id="rId66" Type="http://schemas.openxmlformats.org/officeDocument/2006/relationships/image" Target="../media/image178.png"/><Relationship Id="rId131" Type="http://schemas.openxmlformats.org/officeDocument/2006/relationships/customXml" Target="../ink/ink703.xml"/><Relationship Id="rId327" Type="http://schemas.openxmlformats.org/officeDocument/2006/relationships/customXml" Target="../ink/ink801.xml"/><Relationship Id="rId369" Type="http://schemas.openxmlformats.org/officeDocument/2006/relationships/customXml" Target="../ink/ink822.xml"/><Relationship Id="rId534" Type="http://schemas.openxmlformats.org/officeDocument/2006/relationships/customXml" Target="../ink/ink905.xml"/><Relationship Id="rId576" Type="http://schemas.openxmlformats.org/officeDocument/2006/relationships/customXml" Target="../ink/ink926.xml"/><Relationship Id="rId741" Type="http://schemas.openxmlformats.org/officeDocument/2006/relationships/image" Target="../media/image514.png"/><Relationship Id="rId173" Type="http://schemas.openxmlformats.org/officeDocument/2006/relationships/customXml" Target="../ink/ink724.xml"/><Relationship Id="rId229" Type="http://schemas.openxmlformats.org/officeDocument/2006/relationships/customXml" Target="../ink/ink752.xml"/><Relationship Id="rId380" Type="http://schemas.openxmlformats.org/officeDocument/2006/relationships/image" Target="../media/image335.png"/><Relationship Id="rId436" Type="http://schemas.openxmlformats.org/officeDocument/2006/relationships/image" Target="../media/image363.png"/><Relationship Id="rId601" Type="http://schemas.openxmlformats.org/officeDocument/2006/relationships/image" Target="../media/image445.png"/><Relationship Id="rId643" Type="http://schemas.openxmlformats.org/officeDocument/2006/relationships/image" Target="../media/image466.png"/><Relationship Id="rId240" Type="http://schemas.openxmlformats.org/officeDocument/2006/relationships/image" Target="../media/image265.png"/><Relationship Id="rId478" Type="http://schemas.openxmlformats.org/officeDocument/2006/relationships/customXml" Target="../ink/ink877.xml"/><Relationship Id="rId685" Type="http://schemas.openxmlformats.org/officeDocument/2006/relationships/customXml" Target="../ink/ink981.xml"/><Relationship Id="rId35" Type="http://schemas.openxmlformats.org/officeDocument/2006/relationships/customXml" Target="../ink/ink655.xml"/><Relationship Id="rId77" Type="http://schemas.openxmlformats.org/officeDocument/2006/relationships/customXml" Target="../ink/ink676.xml"/><Relationship Id="rId100" Type="http://schemas.openxmlformats.org/officeDocument/2006/relationships/image" Target="../media/image195.png"/><Relationship Id="rId282" Type="http://schemas.openxmlformats.org/officeDocument/2006/relationships/image" Target="../media/image286.png"/><Relationship Id="rId338" Type="http://schemas.openxmlformats.org/officeDocument/2006/relationships/image" Target="../media/image314.png"/><Relationship Id="rId503" Type="http://schemas.openxmlformats.org/officeDocument/2006/relationships/image" Target="../media/image396.png"/><Relationship Id="rId545" Type="http://schemas.openxmlformats.org/officeDocument/2006/relationships/image" Target="../media/image417.png"/><Relationship Id="rId587" Type="http://schemas.openxmlformats.org/officeDocument/2006/relationships/image" Target="../media/image438.png"/><Relationship Id="rId710" Type="http://schemas.openxmlformats.org/officeDocument/2006/relationships/customXml" Target="../ink/ink994.xml"/><Relationship Id="rId752" Type="http://schemas.openxmlformats.org/officeDocument/2006/relationships/customXml" Target="../ink/ink1015.xml"/><Relationship Id="rId8" Type="http://schemas.openxmlformats.org/officeDocument/2006/relationships/image" Target="../media/image149.png"/><Relationship Id="rId142" Type="http://schemas.openxmlformats.org/officeDocument/2006/relationships/image" Target="../media/image216.png"/><Relationship Id="rId184" Type="http://schemas.openxmlformats.org/officeDocument/2006/relationships/image" Target="../media/image237.png"/><Relationship Id="rId391" Type="http://schemas.openxmlformats.org/officeDocument/2006/relationships/customXml" Target="../ink/ink833.xml"/><Relationship Id="rId405" Type="http://schemas.openxmlformats.org/officeDocument/2006/relationships/customXml" Target="../ink/ink840.xml"/><Relationship Id="rId447" Type="http://schemas.openxmlformats.org/officeDocument/2006/relationships/customXml" Target="../ink/ink861.xml"/><Relationship Id="rId612" Type="http://schemas.openxmlformats.org/officeDocument/2006/relationships/customXml" Target="../ink/ink944.xml"/><Relationship Id="rId251" Type="http://schemas.openxmlformats.org/officeDocument/2006/relationships/customXml" Target="../ink/ink763.xml"/><Relationship Id="rId489" Type="http://schemas.openxmlformats.org/officeDocument/2006/relationships/image" Target="../media/image389.png"/><Relationship Id="rId654" Type="http://schemas.openxmlformats.org/officeDocument/2006/relationships/image" Target="../media/image471.png"/><Relationship Id="rId696" Type="http://schemas.openxmlformats.org/officeDocument/2006/relationships/image" Target="../media/image492.png"/><Relationship Id="rId46" Type="http://schemas.openxmlformats.org/officeDocument/2006/relationships/image" Target="../media/image168.png"/><Relationship Id="rId293" Type="http://schemas.openxmlformats.org/officeDocument/2006/relationships/customXml" Target="../ink/ink784.xml"/><Relationship Id="rId307" Type="http://schemas.openxmlformats.org/officeDocument/2006/relationships/customXml" Target="../ink/ink791.xml"/><Relationship Id="rId349" Type="http://schemas.openxmlformats.org/officeDocument/2006/relationships/customXml" Target="../ink/ink812.xml"/><Relationship Id="rId514" Type="http://schemas.openxmlformats.org/officeDocument/2006/relationships/customXml" Target="../ink/ink895.xml"/><Relationship Id="rId556" Type="http://schemas.openxmlformats.org/officeDocument/2006/relationships/customXml" Target="../ink/ink916.xml"/><Relationship Id="rId721" Type="http://schemas.openxmlformats.org/officeDocument/2006/relationships/image" Target="../media/image504.png"/><Relationship Id="rId88" Type="http://schemas.openxmlformats.org/officeDocument/2006/relationships/image" Target="../media/image189.png"/><Relationship Id="rId111" Type="http://schemas.openxmlformats.org/officeDocument/2006/relationships/customXml" Target="../ink/ink693.xml"/><Relationship Id="rId153" Type="http://schemas.openxmlformats.org/officeDocument/2006/relationships/customXml" Target="../ink/ink714.xml"/><Relationship Id="rId195" Type="http://schemas.openxmlformats.org/officeDocument/2006/relationships/customXml" Target="../ink/ink735.xml"/><Relationship Id="rId209" Type="http://schemas.openxmlformats.org/officeDocument/2006/relationships/customXml" Target="../ink/ink742.xml"/><Relationship Id="rId360" Type="http://schemas.openxmlformats.org/officeDocument/2006/relationships/image" Target="../media/image325.png"/><Relationship Id="rId416" Type="http://schemas.openxmlformats.org/officeDocument/2006/relationships/image" Target="../media/image353.png"/><Relationship Id="rId598" Type="http://schemas.openxmlformats.org/officeDocument/2006/relationships/customXml" Target="../ink/ink937.xml"/><Relationship Id="rId220" Type="http://schemas.openxmlformats.org/officeDocument/2006/relationships/image" Target="../media/image255.png"/><Relationship Id="rId458" Type="http://schemas.openxmlformats.org/officeDocument/2006/relationships/customXml" Target="../ink/ink867.xml"/><Relationship Id="rId623" Type="http://schemas.openxmlformats.org/officeDocument/2006/relationships/image" Target="../media/image456.png"/><Relationship Id="rId665" Type="http://schemas.openxmlformats.org/officeDocument/2006/relationships/customXml" Target="../ink/ink971.xml"/><Relationship Id="rId15" Type="http://schemas.openxmlformats.org/officeDocument/2006/relationships/customXml" Target="../ink/ink645.xml"/><Relationship Id="rId57" Type="http://schemas.openxmlformats.org/officeDocument/2006/relationships/customXml" Target="../ink/ink666.xml"/><Relationship Id="rId262" Type="http://schemas.openxmlformats.org/officeDocument/2006/relationships/image" Target="../media/image276.png"/><Relationship Id="rId318" Type="http://schemas.openxmlformats.org/officeDocument/2006/relationships/image" Target="../media/image304.png"/><Relationship Id="rId525" Type="http://schemas.openxmlformats.org/officeDocument/2006/relationships/image" Target="../media/image407.png"/><Relationship Id="rId567" Type="http://schemas.openxmlformats.org/officeDocument/2006/relationships/image" Target="../media/image428.png"/><Relationship Id="rId732" Type="http://schemas.openxmlformats.org/officeDocument/2006/relationships/customXml" Target="../ink/ink1005.xml"/><Relationship Id="rId99" Type="http://schemas.openxmlformats.org/officeDocument/2006/relationships/customXml" Target="../ink/ink687.xml"/><Relationship Id="rId122" Type="http://schemas.openxmlformats.org/officeDocument/2006/relationships/image" Target="../media/image206.png"/><Relationship Id="rId164" Type="http://schemas.openxmlformats.org/officeDocument/2006/relationships/image" Target="../media/image227.png"/><Relationship Id="rId371" Type="http://schemas.openxmlformats.org/officeDocument/2006/relationships/customXml" Target="../ink/ink823.xml"/><Relationship Id="rId427" Type="http://schemas.openxmlformats.org/officeDocument/2006/relationships/customXml" Target="../ink/ink851.xml"/><Relationship Id="rId469" Type="http://schemas.openxmlformats.org/officeDocument/2006/relationships/image" Target="../media/image379.png"/><Relationship Id="rId634" Type="http://schemas.openxmlformats.org/officeDocument/2006/relationships/customXml" Target="../ink/ink955.xml"/><Relationship Id="rId676" Type="http://schemas.openxmlformats.org/officeDocument/2006/relationships/image" Target="../media/image482.png"/><Relationship Id="rId26" Type="http://schemas.openxmlformats.org/officeDocument/2006/relationships/image" Target="../media/image158.png"/><Relationship Id="rId231" Type="http://schemas.openxmlformats.org/officeDocument/2006/relationships/customXml" Target="../ink/ink753.xml"/><Relationship Id="rId273" Type="http://schemas.openxmlformats.org/officeDocument/2006/relationships/customXml" Target="../ink/ink774.xml"/><Relationship Id="rId329" Type="http://schemas.openxmlformats.org/officeDocument/2006/relationships/customXml" Target="../ink/ink802.xml"/><Relationship Id="rId480" Type="http://schemas.openxmlformats.org/officeDocument/2006/relationships/customXml" Target="../ink/ink878.xml"/><Relationship Id="rId536" Type="http://schemas.openxmlformats.org/officeDocument/2006/relationships/customXml" Target="../ink/ink906.xml"/><Relationship Id="rId701" Type="http://schemas.openxmlformats.org/officeDocument/2006/relationships/customXml" Target="../ink/ink989.xml"/><Relationship Id="rId68" Type="http://schemas.openxmlformats.org/officeDocument/2006/relationships/image" Target="../media/image179.png"/><Relationship Id="rId133" Type="http://schemas.openxmlformats.org/officeDocument/2006/relationships/customXml" Target="../ink/ink704.xml"/><Relationship Id="rId175" Type="http://schemas.openxmlformats.org/officeDocument/2006/relationships/customXml" Target="../ink/ink725.xml"/><Relationship Id="rId340" Type="http://schemas.openxmlformats.org/officeDocument/2006/relationships/image" Target="../media/image315.png"/><Relationship Id="rId578" Type="http://schemas.openxmlformats.org/officeDocument/2006/relationships/customXml" Target="../ink/ink927.xml"/><Relationship Id="rId743" Type="http://schemas.openxmlformats.org/officeDocument/2006/relationships/image" Target="../media/image515.png"/><Relationship Id="rId200" Type="http://schemas.openxmlformats.org/officeDocument/2006/relationships/image" Target="../media/image245.png"/><Relationship Id="rId382" Type="http://schemas.openxmlformats.org/officeDocument/2006/relationships/image" Target="../media/image336.png"/><Relationship Id="rId438" Type="http://schemas.openxmlformats.org/officeDocument/2006/relationships/image" Target="../media/image364.png"/><Relationship Id="rId603" Type="http://schemas.openxmlformats.org/officeDocument/2006/relationships/image" Target="../media/image446.png"/><Relationship Id="rId645" Type="http://schemas.openxmlformats.org/officeDocument/2006/relationships/image" Target="../media/image467.png"/><Relationship Id="rId687" Type="http://schemas.openxmlformats.org/officeDocument/2006/relationships/customXml" Target="../ink/ink982.xml"/><Relationship Id="rId242" Type="http://schemas.openxmlformats.org/officeDocument/2006/relationships/image" Target="../media/image266.png"/><Relationship Id="rId284" Type="http://schemas.openxmlformats.org/officeDocument/2006/relationships/image" Target="../media/image287.png"/><Relationship Id="rId491" Type="http://schemas.openxmlformats.org/officeDocument/2006/relationships/image" Target="../media/image390.png"/><Relationship Id="rId505" Type="http://schemas.openxmlformats.org/officeDocument/2006/relationships/image" Target="../media/image397.png"/><Relationship Id="rId712" Type="http://schemas.openxmlformats.org/officeDocument/2006/relationships/customXml" Target="../ink/ink995.xml"/><Relationship Id="rId37" Type="http://schemas.openxmlformats.org/officeDocument/2006/relationships/customXml" Target="../ink/ink656.xml"/><Relationship Id="rId79" Type="http://schemas.openxmlformats.org/officeDocument/2006/relationships/customXml" Target="../ink/ink677.xml"/><Relationship Id="rId102" Type="http://schemas.openxmlformats.org/officeDocument/2006/relationships/image" Target="../media/image196.png"/><Relationship Id="rId144" Type="http://schemas.openxmlformats.org/officeDocument/2006/relationships/image" Target="../media/image217.png"/><Relationship Id="rId547" Type="http://schemas.openxmlformats.org/officeDocument/2006/relationships/image" Target="../media/image418.png"/><Relationship Id="rId589" Type="http://schemas.openxmlformats.org/officeDocument/2006/relationships/image" Target="../media/image439.png"/><Relationship Id="rId754" Type="http://schemas.openxmlformats.org/officeDocument/2006/relationships/customXml" Target="../ink/ink1016.xml"/><Relationship Id="rId90" Type="http://schemas.openxmlformats.org/officeDocument/2006/relationships/image" Target="../media/image190.png"/><Relationship Id="rId186" Type="http://schemas.openxmlformats.org/officeDocument/2006/relationships/image" Target="../media/image238.png"/><Relationship Id="rId351" Type="http://schemas.openxmlformats.org/officeDocument/2006/relationships/customXml" Target="../ink/ink813.xml"/><Relationship Id="rId393" Type="http://schemas.openxmlformats.org/officeDocument/2006/relationships/customXml" Target="../ink/ink834.xml"/><Relationship Id="rId407" Type="http://schemas.openxmlformats.org/officeDocument/2006/relationships/customXml" Target="../ink/ink841.xml"/><Relationship Id="rId449" Type="http://schemas.openxmlformats.org/officeDocument/2006/relationships/customXml" Target="../ink/ink862.xml"/><Relationship Id="rId614" Type="http://schemas.openxmlformats.org/officeDocument/2006/relationships/customXml" Target="../ink/ink945.xml"/><Relationship Id="rId656" Type="http://schemas.openxmlformats.org/officeDocument/2006/relationships/image" Target="../media/image472.png"/><Relationship Id="rId211" Type="http://schemas.openxmlformats.org/officeDocument/2006/relationships/customXml" Target="../ink/ink743.xml"/><Relationship Id="rId253" Type="http://schemas.openxmlformats.org/officeDocument/2006/relationships/customXml" Target="../ink/ink764.xml"/><Relationship Id="rId295" Type="http://schemas.openxmlformats.org/officeDocument/2006/relationships/customXml" Target="../ink/ink785.xml"/><Relationship Id="rId309" Type="http://schemas.openxmlformats.org/officeDocument/2006/relationships/customXml" Target="../ink/ink792.xml"/><Relationship Id="rId460" Type="http://schemas.openxmlformats.org/officeDocument/2006/relationships/customXml" Target="../ink/ink868.xml"/><Relationship Id="rId516" Type="http://schemas.openxmlformats.org/officeDocument/2006/relationships/customXml" Target="../ink/ink896.xml"/><Relationship Id="rId698" Type="http://schemas.openxmlformats.org/officeDocument/2006/relationships/image" Target="../media/image493.png"/><Relationship Id="rId48" Type="http://schemas.openxmlformats.org/officeDocument/2006/relationships/image" Target="../media/image169.png"/><Relationship Id="rId113" Type="http://schemas.openxmlformats.org/officeDocument/2006/relationships/customXml" Target="../ink/ink694.xml"/><Relationship Id="rId320" Type="http://schemas.openxmlformats.org/officeDocument/2006/relationships/image" Target="../media/image305.png"/><Relationship Id="rId558" Type="http://schemas.openxmlformats.org/officeDocument/2006/relationships/customXml" Target="../ink/ink917.xml"/><Relationship Id="rId723" Type="http://schemas.openxmlformats.org/officeDocument/2006/relationships/image" Target="../media/image505.png"/><Relationship Id="rId155" Type="http://schemas.openxmlformats.org/officeDocument/2006/relationships/customXml" Target="../ink/ink715.xml"/><Relationship Id="rId197" Type="http://schemas.openxmlformats.org/officeDocument/2006/relationships/customXml" Target="../ink/ink736.xml"/><Relationship Id="rId362" Type="http://schemas.openxmlformats.org/officeDocument/2006/relationships/image" Target="../media/image326.png"/><Relationship Id="rId418" Type="http://schemas.openxmlformats.org/officeDocument/2006/relationships/image" Target="../media/image354.png"/><Relationship Id="rId625" Type="http://schemas.openxmlformats.org/officeDocument/2006/relationships/image" Target="../media/image457.png"/><Relationship Id="rId222" Type="http://schemas.openxmlformats.org/officeDocument/2006/relationships/image" Target="../media/image256.png"/><Relationship Id="rId264" Type="http://schemas.openxmlformats.org/officeDocument/2006/relationships/image" Target="../media/image277.png"/><Relationship Id="rId471" Type="http://schemas.openxmlformats.org/officeDocument/2006/relationships/image" Target="../media/image380.png"/><Relationship Id="rId667" Type="http://schemas.openxmlformats.org/officeDocument/2006/relationships/customXml" Target="../ink/ink972.xml"/><Relationship Id="rId17" Type="http://schemas.openxmlformats.org/officeDocument/2006/relationships/customXml" Target="../ink/ink646.xml"/><Relationship Id="rId59" Type="http://schemas.openxmlformats.org/officeDocument/2006/relationships/customXml" Target="../ink/ink667.xml"/><Relationship Id="rId124" Type="http://schemas.openxmlformats.org/officeDocument/2006/relationships/image" Target="../media/image207.png"/><Relationship Id="rId527" Type="http://schemas.openxmlformats.org/officeDocument/2006/relationships/image" Target="../media/image408.png"/><Relationship Id="rId569" Type="http://schemas.openxmlformats.org/officeDocument/2006/relationships/image" Target="../media/image429.png"/><Relationship Id="rId734" Type="http://schemas.openxmlformats.org/officeDocument/2006/relationships/customXml" Target="../ink/ink1006.xml"/><Relationship Id="rId70" Type="http://schemas.openxmlformats.org/officeDocument/2006/relationships/image" Target="../media/image180.png"/><Relationship Id="rId166" Type="http://schemas.openxmlformats.org/officeDocument/2006/relationships/image" Target="../media/image228.png"/><Relationship Id="rId331" Type="http://schemas.openxmlformats.org/officeDocument/2006/relationships/customXml" Target="../ink/ink803.xml"/><Relationship Id="rId373" Type="http://schemas.openxmlformats.org/officeDocument/2006/relationships/customXml" Target="../ink/ink824.xml"/><Relationship Id="rId429" Type="http://schemas.openxmlformats.org/officeDocument/2006/relationships/customXml" Target="../ink/ink852.xml"/><Relationship Id="rId580" Type="http://schemas.openxmlformats.org/officeDocument/2006/relationships/customXml" Target="../ink/ink928.xml"/><Relationship Id="rId636" Type="http://schemas.openxmlformats.org/officeDocument/2006/relationships/customXml" Target="../ink/ink956.xml"/><Relationship Id="rId1" Type="http://schemas.openxmlformats.org/officeDocument/2006/relationships/slideLayout" Target="../slideLayouts/slideLayout7.xml"/><Relationship Id="rId233" Type="http://schemas.openxmlformats.org/officeDocument/2006/relationships/customXml" Target="../ink/ink754.xml"/><Relationship Id="rId440" Type="http://schemas.openxmlformats.org/officeDocument/2006/relationships/image" Target="../media/image365.png"/><Relationship Id="rId678" Type="http://schemas.openxmlformats.org/officeDocument/2006/relationships/image" Target="../media/image483.png"/><Relationship Id="rId28" Type="http://schemas.openxmlformats.org/officeDocument/2006/relationships/image" Target="../media/image159.png"/><Relationship Id="rId275" Type="http://schemas.openxmlformats.org/officeDocument/2006/relationships/customXml" Target="../ink/ink775.xml"/><Relationship Id="rId300" Type="http://schemas.openxmlformats.org/officeDocument/2006/relationships/image" Target="../media/image295.png"/><Relationship Id="rId482" Type="http://schemas.openxmlformats.org/officeDocument/2006/relationships/customXml" Target="../ink/ink879.xml"/><Relationship Id="rId538" Type="http://schemas.openxmlformats.org/officeDocument/2006/relationships/customXml" Target="../ink/ink907.xml"/><Relationship Id="rId703" Type="http://schemas.openxmlformats.org/officeDocument/2006/relationships/customXml" Target="../ink/ink990.xml"/><Relationship Id="rId745" Type="http://schemas.openxmlformats.org/officeDocument/2006/relationships/image" Target="../media/image516.png"/><Relationship Id="rId81" Type="http://schemas.openxmlformats.org/officeDocument/2006/relationships/customXml" Target="../ink/ink678.xml"/><Relationship Id="rId135" Type="http://schemas.openxmlformats.org/officeDocument/2006/relationships/customXml" Target="../ink/ink705.xml"/><Relationship Id="rId177" Type="http://schemas.openxmlformats.org/officeDocument/2006/relationships/customXml" Target="../ink/ink726.xml"/><Relationship Id="rId342" Type="http://schemas.openxmlformats.org/officeDocument/2006/relationships/image" Target="../media/image316.png"/><Relationship Id="rId384" Type="http://schemas.openxmlformats.org/officeDocument/2006/relationships/image" Target="../media/image337.png"/><Relationship Id="rId591" Type="http://schemas.openxmlformats.org/officeDocument/2006/relationships/image" Target="../media/image440.png"/><Relationship Id="rId605" Type="http://schemas.openxmlformats.org/officeDocument/2006/relationships/image" Target="../media/image447.png"/><Relationship Id="rId202" Type="http://schemas.openxmlformats.org/officeDocument/2006/relationships/image" Target="../media/image246.png"/><Relationship Id="rId244" Type="http://schemas.openxmlformats.org/officeDocument/2006/relationships/image" Target="../media/image267.png"/><Relationship Id="rId647" Type="http://schemas.openxmlformats.org/officeDocument/2006/relationships/image" Target="../media/image468.png"/><Relationship Id="rId689" Type="http://schemas.openxmlformats.org/officeDocument/2006/relationships/customXml" Target="../ink/ink983.xml"/><Relationship Id="rId39" Type="http://schemas.openxmlformats.org/officeDocument/2006/relationships/customXml" Target="../ink/ink657.xml"/><Relationship Id="rId286" Type="http://schemas.openxmlformats.org/officeDocument/2006/relationships/image" Target="../media/image288.png"/><Relationship Id="rId451" Type="http://schemas.openxmlformats.org/officeDocument/2006/relationships/customXml" Target="../ink/ink863.xml"/><Relationship Id="rId493" Type="http://schemas.openxmlformats.org/officeDocument/2006/relationships/image" Target="../media/image391.png"/><Relationship Id="rId507" Type="http://schemas.openxmlformats.org/officeDocument/2006/relationships/image" Target="../media/image398.png"/><Relationship Id="rId549" Type="http://schemas.openxmlformats.org/officeDocument/2006/relationships/image" Target="../media/image419.png"/><Relationship Id="rId714" Type="http://schemas.openxmlformats.org/officeDocument/2006/relationships/customXml" Target="../ink/ink996.xml"/><Relationship Id="rId50" Type="http://schemas.openxmlformats.org/officeDocument/2006/relationships/image" Target="../media/image170.png"/><Relationship Id="rId104" Type="http://schemas.openxmlformats.org/officeDocument/2006/relationships/image" Target="../media/image197.png"/><Relationship Id="rId146" Type="http://schemas.openxmlformats.org/officeDocument/2006/relationships/image" Target="../media/image218.png"/><Relationship Id="rId188" Type="http://schemas.openxmlformats.org/officeDocument/2006/relationships/image" Target="../media/image239.png"/><Relationship Id="rId311" Type="http://schemas.openxmlformats.org/officeDocument/2006/relationships/customXml" Target="../ink/ink793.xml"/><Relationship Id="rId353" Type="http://schemas.openxmlformats.org/officeDocument/2006/relationships/customXml" Target="../ink/ink814.xml"/><Relationship Id="rId395" Type="http://schemas.openxmlformats.org/officeDocument/2006/relationships/customXml" Target="../ink/ink835.xml"/><Relationship Id="rId409" Type="http://schemas.openxmlformats.org/officeDocument/2006/relationships/customXml" Target="../ink/ink842.xml"/><Relationship Id="rId560" Type="http://schemas.openxmlformats.org/officeDocument/2006/relationships/customXml" Target="../ink/ink918.xml"/><Relationship Id="rId92" Type="http://schemas.openxmlformats.org/officeDocument/2006/relationships/image" Target="../media/image191.png"/><Relationship Id="rId213" Type="http://schemas.openxmlformats.org/officeDocument/2006/relationships/customXml" Target="../ink/ink744.xml"/><Relationship Id="rId420" Type="http://schemas.openxmlformats.org/officeDocument/2006/relationships/image" Target="../media/image355.png"/><Relationship Id="rId616" Type="http://schemas.openxmlformats.org/officeDocument/2006/relationships/customXml" Target="../ink/ink946.xml"/><Relationship Id="rId658" Type="http://schemas.openxmlformats.org/officeDocument/2006/relationships/image" Target="../media/image473.png"/><Relationship Id="rId255" Type="http://schemas.openxmlformats.org/officeDocument/2006/relationships/customXml" Target="../ink/ink765.xml"/><Relationship Id="rId297" Type="http://schemas.openxmlformats.org/officeDocument/2006/relationships/customXml" Target="../ink/ink786.xml"/><Relationship Id="rId462" Type="http://schemas.openxmlformats.org/officeDocument/2006/relationships/customXml" Target="../ink/ink869.xml"/><Relationship Id="rId518" Type="http://schemas.openxmlformats.org/officeDocument/2006/relationships/customXml" Target="../ink/ink897.xml"/><Relationship Id="rId725" Type="http://schemas.openxmlformats.org/officeDocument/2006/relationships/image" Target="../media/image506.png"/><Relationship Id="rId115" Type="http://schemas.openxmlformats.org/officeDocument/2006/relationships/customXml" Target="../ink/ink695.xml"/><Relationship Id="rId157" Type="http://schemas.openxmlformats.org/officeDocument/2006/relationships/customXml" Target="../ink/ink716.xml"/><Relationship Id="rId322" Type="http://schemas.openxmlformats.org/officeDocument/2006/relationships/image" Target="../media/image306.png"/><Relationship Id="rId364" Type="http://schemas.openxmlformats.org/officeDocument/2006/relationships/image" Target="../media/image327.png"/><Relationship Id="rId61" Type="http://schemas.openxmlformats.org/officeDocument/2006/relationships/customXml" Target="../ink/ink668.xml"/><Relationship Id="rId199" Type="http://schemas.openxmlformats.org/officeDocument/2006/relationships/customXml" Target="../ink/ink737.xml"/><Relationship Id="rId571" Type="http://schemas.openxmlformats.org/officeDocument/2006/relationships/image" Target="../media/image430.png"/><Relationship Id="rId627" Type="http://schemas.openxmlformats.org/officeDocument/2006/relationships/image" Target="../media/image458.png"/><Relationship Id="rId669" Type="http://schemas.openxmlformats.org/officeDocument/2006/relationships/customXml" Target="../ink/ink973.xml"/><Relationship Id="rId19" Type="http://schemas.openxmlformats.org/officeDocument/2006/relationships/customXml" Target="../ink/ink647.xml"/><Relationship Id="rId224" Type="http://schemas.openxmlformats.org/officeDocument/2006/relationships/image" Target="../media/image257.png"/><Relationship Id="rId266" Type="http://schemas.openxmlformats.org/officeDocument/2006/relationships/image" Target="../media/image278.png"/><Relationship Id="rId431" Type="http://schemas.openxmlformats.org/officeDocument/2006/relationships/customXml" Target="../ink/ink853.xml"/><Relationship Id="rId473" Type="http://schemas.openxmlformats.org/officeDocument/2006/relationships/image" Target="../media/image381.png"/><Relationship Id="rId529" Type="http://schemas.openxmlformats.org/officeDocument/2006/relationships/image" Target="../media/image409.png"/><Relationship Id="rId680" Type="http://schemas.openxmlformats.org/officeDocument/2006/relationships/image" Target="../media/image484.png"/><Relationship Id="rId736" Type="http://schemas.openxmlformats.org/officeDocument/2006/relationships/customXml" Target="../ink/ink1007.xml"/><Relationship Id="rId30" Type="http://schemas.openxmlformats.org/officeDocument/2006/relationships/image" Target="../media/image160.png"/><Relationship Id="rId126" Type="http://schemas.openxmlformats.org/officeDocument/2006/relationships/image" Target="../media/image208.png"/><Relationship Id="rId168" Type="http://schemas.openxmlformats.org/officeDocument/2006/relationships/image" Target="../media/image229.png"/><Relationship Id="rId333" Type="http://schemas.openxmlformats.org/officeDocument/2006/relationships/customXml" Target="../ink/ink804.xml"/><Relationship Id="rId540" Type="http://schemas.openxmlformats.org/officeDocument/2006/relationships/customXml" Target="../ink/ink908.xml"/><Relationship Id="rId72" Type="http://schemas.openxmlformats.org/officeDocument/2006/relationships/image" Target="../media/image181.png"/><Relationship Id="rId375" Type="http://schemas.openxmlformats.org/officeDocument/2006/relationships/customXml" Target="../ink/ink825.xml"/><Relationship Id="rId582" Type="http://schemas.openxmlformats.org/officeDocument/2006/relationships/customXml" Target="../ink/ink929.xml"/><Relationship Id="rId638" Type="http://schemas.openxmlformats.org/officeDocument/2006/relationships/customXml" Target="../ink/ink957.xml"/><Relationship Id="rId3" Type="http://schemas.openxmlformats.org/officeDocument/2006/relationships/customXml" Target="../ink/ink639.xml"/><Relationship Id="rId235" Type="http://schemas.openxmlformats.org/officeDocument/2006/relationships/customXml" Target="../ink/ink755.xml"/><Relationship Id="rId277" Type="http://schemas.openxmlformats.org/officeDocument/2006/relationships/customXml" Target="../ink/ink776.xml"/><Relationship Id="rId400" Type="http://schemas.openxmlformats.org/officeDocument/2006/relationships/image" Target="../media/image345.png"/><Relationship Id="rId442" Type="http://schemas.openxmlformats.org/officeDocument/2006/relationships/image" Target="../media/image366.png"/><Relationship Id="rId484" Type="http://schemas.openxmlformats.org/officeDocument/2006/relationships/customXml" Target="../ink/ink880.xml"/><Relationship Id="rId705" Type="http://schemas.openxmlformats.org/officeDocument/2006/relationships/customXml" Target="../ink/ink991.xml"/><Relationship Id="rId137" Type="http://schemas.openxmlformats.org/officeDocument/2006/relationships/customXml" Target="../ink/ink706.xml"/><Relationship Id="rId302" Type="http://schemas.openxmlformats.org/officeDocument/2006/relationships/image" Target="../media/image296.png"/><Relationship Id="rId344" Type="http://schemas.openxmlformats.org/officeDocument/2006/relationships/image" Target="../media/image317.png"/><Relationship Id="rId691" Type="http://schemas.openxmlformats.org/officeDocument/2006/relationships/customXml" Target="../ink/ink984.xml"/><Relationship Id="rId747" Type="http://schemas.openxmlformats.org/officeDocument/2006/relationships/image" Target="../media/image517.png"/><Relationship Id="rId41" Type="http://schemas.openxmlformats.org/officeDocument/2006/relationships/customXml" Target="../ink/ink658.xml"/><Relationship Id="rId83" Type="http://schemas.openxmlformats.org/officeDocument/2006/relationships/customXml" Target="../ink/ink679.xml"/><Relationship Id="rId179" Type="http://schemas.openxmlformats.org/officeDocument/2006/relationships/customXml" Target="../ink/ink727.xml"/><Relationship Id="rId386" Type="http://schemas.openxmlformats.org/officeDocument/2006/relationships/image" Target="../media/image338.png"/><Relationship Id="rId551" Type="http://schemas.openxmlformats.org/officeDocument/2006/relationships/image" Target="../media/image420.png"/><Relationship Id="rId593" Type="http://schemas.openxmlformats.org/officeDocument/2006/relationships/image" Target="../media/image441.png"/><Relationship Id="rId607" Type="http://schemas.openxmlformats.org/officeDocument/2006/relationships/image" Target="../media/image448.png"/><Relationship Id="rId649" Type="http://schemas.openxmlformats.org/officeDocument/2006/relationships/image" Target="../media/image469.png"/><Relationship Id="rId190" Type="http://schemas.openxmlformats.org/officeDocument/2006/relationships/image" Target="../media/image240.png"/><Relationship Id="rId204" Type="http://schemas.openxmlformats.org/officeDocument/2006/relationships/image" Target="../media/image247.png"/><Relationship Id="rId246" Type="http://schemas.openxmlformats.org/officeDocument/2006/relationships/image" Target="../media/image268.png"/><Relationship Id="rId288" Type="http://schemas.openxmlformats.org/officeDocument/2006/relationships/image" Target="../media/image289.png"/><Relationship Id="rId411" Type="http://schemas.openxmlformats.org/officeDocument/2006/relationships/customXml" Target="../ink/ink843.xml"/><Relationship Id="rId453" Type="http://schemas.openxmlformats.org/officeDocument/2006/relationships/customXml" Target="../ink/ink864.xml"/><Relationship Id="rId509" Type="http://schemas.openxmlformats.org/officeDocument/2006/relationships/image" Target="../media/image399.png"/><Relationship Id="rId660" Type="http://schemas.openxmlformats.org/officeDocument/2006/relationships/image" Target="../media/image474.png"/><Relationship Id="rId106" Type="http://schemas.openxmlformats.org/officeDocument/2006/relationships/image" Target="../media/image198.png"/><Relationship Id="rId313" Type="http://schemas.openxmlformats.org/officeDocument/2006/relationships/customXml" Target="../ink/ink794.xml"/><Relationship Id="rId495" Type="http://schemas.openxmlformats.org/officeDocument/2006/relationships/image" Target="../media/image392.png"/><Relationship Id="rId716" Type="http://schemas.openxmlformats.org/officeDocument/2006/relationships/customXml" Target="../ink/ink997.xml"/><Relationship Id="rId10" Type="http://schemas.openxmlformats.org/officeDocument/2006/relationships/image" Target="../media/image150.png"/><Relationship Id="rId52" Type="http://schemas.openxmlformats.org/officeDocument/2006/relationships/image" Target="../media/image171.png"/><Relationship Id="rId94" Type="http://schemas.openxmlformats.org/officeDocument/2006/relationships/image" Target="../media/image192.png"/><Relationship Id="rId148" Type="http://schemas.openxmlformats.org/officeDocument/2006/relationships/image" Target="../media/image219.png"/><Relationship Id="rId355" Type="http://schemas.openxmlformats.org/officeDocument/2006/relationships/customXml" Target="../ink/ink815.xml"/><Relationship Id="rId397" Type="http://schemas.openxmlformats.org/officeDocument/2006/relationships/customXml" Target="../ink/ink836.xml"/><Relationship Id="rId520" Type="http://schemas.openxmlformats.org/officeDocument/2006/relationships/customXml" Target="../ink/ink898.xml"/><Relationship Id="rId562" Type="http://schemas.openxmlformats.org/officeDocument/2006/relationships/customXml" Target="../ink/ink919.xml"/><Relationship Id="rId618" Type="http://schemas.openxmlformats.org/officeDocument/2006/relationships/customXml" Target="../ink/ink947.xml"/><Relationship Id="rId215" Type="http://schemas.openxmlformats.org/officeDocument/2006/relationships/customXml" Target="../ink/ink745.xml"/><Relationship Id="rId257" Type="http://schemas.openxmlformats.org/officeDocument/2006/relationships/customXml" Target="../ink/ink766.xml"/><Relationship Id="rId422" Type="http://schemas.openxmlformats.org/officeDocument/2006/relationships/image" Target="../media/image356.png"/><Relationship Id="rId464" Type="http://schemas.openxmlformats.org/officeDocument/2006/relationships/customXml" Target="../ink/ink870.xml"/><Relationship Id="rId299" Type="http://schemas.openxmlformats.org/officeDocument/2006/relationships/customXml" Target="../ink/ink787.xml"/><Relationship Id="rId727" Type="http://schemas.openxmlformats.org/officeDocument/2006/relationships/image" Target="../media/image507.png"/><Relationship Id="rId63" Type="http://schemas.openxmlformats.org/officeDocument/2006/relationships/customXml" Target="../ink/ink669.xml"/><Relationship Id="rId159" Type="http://schemas.openxmlformats.org/officeDocument/2006/relationships/customXml" Target="../ink/ink717.xml"/><Relationship Id="rId366" Type="http://schemas.openxmlformats.org/officeDocument/2006/relationships/image" Target="../media/image328.png"/><Relationship Id="rId573" Type="http://schemas.openxmlformats.org/officeDocument/2006/relationships/image" Target="../media/image431.png"/><Relationship Id="rId226" Type="http://schemas.openxmlformats.org/officeDocument/2006/relationships/image" Target="../media/image258.png"/><Relationship Id="rId433" Type="http://schemas.openxmlformats.org/officeDocument/2006/relationships/customXml" Target="../ink/ink854.xml"/><Relationship Id="rId640" Type="http://schemas.openxmlformats.org/officeDocument/2006/relationships/customXml" Target="../ink/ink958.xml"/><Relationship Id="rId738" Type="http://schemas.openxmlformats.org/officeDocument/2006/relationships/customXml" Target="../ink/ink1008.xml"/><Relationship Id="rId74" Type="http://schemas.openxmlformats.org/officeDocument/2006/relationships/image" Target="../media/image182.png"/><Relationship Id="rId377" Type="http://schemas.openxmlformats.org/officeDocument/2006/relationships/customXml" Target="../ink/ink826.xml"/><Relationship Id="rId500" Type="http://schemas.openxmlformats.org/officeDocument/2006/relationships/customXml" Target="../ink/ink888.xml"/><Relationship Id="rId584" Type="http://schemas.openxmlformats.org/officeDocument/2006/relationships/customXml" Target="../ink/ink930.xml"/><Relationship Id="rId5" Type="http://schemas.openxmlformats.org/officeDocument/2006/relationships/customXml" Target="../ink/ink640.xml"/><Relationship Id="rId237" Type="http://schemas.openxmlformats.org/officeDocument/2006/relationships/customXml" Target="../ink/ink756.xml"/><Relationship Id="rId444" Type="http://schemas.openxmlformats.org/officeDocument/2006/relationships/image" Target="../media/image367.png"/><Relationship Id="rId651" Type="http://schemas.openxmlformats.org/officeDocument/2006/relationships/customXml" Target="../ink/ink964.xml"/><Relationship Id="rId749" Type="http://schemas.openxmlformats.org/officeDocument/2006/relationships/image" Target="../media/image518.png"/><Relationship Id="rId290" Type="http://schemas.openxmlformats.org/officeDocument/2006/relationships/image" Target="../media/image290.png"/><Relationship Id="rId304" Type="http://schemas.openxmlformats.org/officeDocument/2006/relationships/image" Target="../media/image297.png"/><Relationship Id="rId388" Type="http://schemas.openxmlformats.org/officeDocument/2006/relationships/image" Target="../media/image339.png"/><Relationship Id="rId511" Type="http://schemas.openxmlformats.org/officeDocument/2006/relationships/image" Target="../media/image400.png"/><Relationship Id="rId609" Type="http://schemas.openxmlformats.org/officeDocument/2006/relationships/image" Target="../media/image449.png"/><Relationship Id="rId85" Type="http://schemas.openxmlformats.org/officeDocument/2006/relationships/customXml" Target="../ink/ink680.xml"/><Relationship Id="rId150" Type="http://schemas.openxmlformats.org/officeDocument/2006/relationships/image" Target="../media/image220.png"/><Relationship Id="rId595" Type="http://schemas.openxmlformats.org/officeDocument/2006/relationships/image" Target="../media/image442.png"/><Relationship Id="rId248" Type="http://schemas.openxmlformats.org/officeDocument/2006/relationships/image" Target="../media/image269.png"/><Relationship Id="rId455" Type="http://schemas.openxmlformats.org/officeDocument/2006/relationships/image" Target="../media/image372.png"/><Relationship Id="rId662" Type="http://schemas.openxmlformats.org/officeDocument/2006/relationships/image" Target="../media/image475.png"/><Relationship Id="rId12" Type="http://schemas.openxmlformats.org/officeDocument/2006/relationships/image" Target="../media/image151.png"/><Relationship Id="rId108" Type="http://schemas.openxmlformats.org/officeDocument/2006/relationships/image" Target="../media/image199.png"/><Relationship Id="rId315" Type="http://schemas.openxmlformats.org/officeDocument/2006/relationships/customXml" Target="../ink/ink795.xml"/><Relationship Id="rId522" Type="http://schemas.openxmlformats.org/officeDocument/2006/relationships/customXml" Target="../ink/ink899.xml"/><Relationship Id="rId96" Type="http://schemas.openxmlformats.org/officeDocument/2006/relationships/image" Target="../media/image193.png"/><Relationship Id="rId161" Type="http://schemas.openxmlformats.org/officeDocument/2006/relationships/customXml" Target="../ink/ink718.xml"/><Relationship Id="rId399" Type="http://schemas.openxmlformats.org/officeDocument/2006/relationships/customXml" Target="../ink/ink837.xml"/><Relationship Id="rId259" Type="http://schemas.openxmlformats.org/officeDocument/2006/relationships/customXml" Target="../ink/ink767.xml"/><Relationship Id="rId466" Type="http://schemas.openxmlformats.org/officeDocument/2006/relationships/customXml" Target="../ink/ink871.xml"/><Relationship Id="rId673" Type="http://schemas.openxmlformats.org/officeDocument/2006/relationships/customXml" Target="../ink/ink975.xml"/><Relationship Id="rId23" Type="http://schemas.openxmlformats.org/officeDocument/2006/relationships/customXml" Target="../ink/ink649.xml"/><Relationship Id="rId119" Type="http://schemas.openxmlformats.org/officeDocument/2006/relationships/customXml" Target="../ink/ink697.xml"/><Relationship Id="rId326" Type="http://schemas.openxmlformats.org/officeDocument/2006/relationships/image" Target="../media/image308.png"/><Relationship Id="rId533" Type="http://schemas.openxmlformats.org/officeDocument/2006/relationships/image" Target="../media/image411.png"/><Relationship Id="rId740" Type="http://schemas.openxmlformats.org/officeDocument/2006/relationships/customXml" Target="../ink/ink1009.xml"/><Relationship Id="rId172" Type="http://schemas.openxmlformats.org/officeDocument/2006/relationships/image" Target="../media/image231.png"/><Relationship Id="rId477" Type="http://schemas.openxmlformats.org/officeDocument/2006/relationships/image" Target="../media/image383.png"/><Relationship Id="rId600" Type="http://schemas.openxmlformats.org/officeDocument/2006/relationships/customXml" Target="../ink/ink938.xml"/><Relationship Id="rId684" Type="http://schemas.openxmlformats.org/officeDocument/2006/relationships/image" Target="../media/image486.png"/><Relationship Id="rId337" Type="http://schemas.openxmlformats.org/officeDocument/2006/relationships/customXml" Target="../ink/ink806.xml"/><Relationship Id="rId34" Type="http://schemas.openxmlformats.org/officeDocument/2006/relationships/image" Target="../media/image162.png"/><Relationship Id="rId544" Type="http://schemas.openxmlformats.org/officeDocument/2006/relationships/customXml" Target="../ink/ink910.xml"/><Relationship Id="rId751" Type="http://schemas.openxmlformats.org/officeDocument/2006/relationships/image" Target="../media/image519.png"/><Relationship Id="rId183" Type="http://schemas.openxmlformats.org/officeDocument/2006/relationships/customXml" Target="../ink/ink729.xml"/><Relationship Id="rId390" Type="http://schemas.openxmlformats.org/officeDocument/2006/relationships/image" Target="../media/image340.png"/><Relationship Id="rId404" Type="http://schemas.openxmlformats.org/officeDocument/2006/relationships/image" Target="../media/image347.png"/><Relationship Id="rId611" Type="http://schemas.openxmlformats.org/officeDocument/2006/relationships/image" Target="../media/image450.png"/><Relationship Id="rId250" Type="http://schemas.openxmlformats.org/officeDocument/2006/relationships/image" Target="../media/image270.png"/><Relationship Id="rId488" Type="http://schemas.openxmlformats.org/officeDocument/2006/relationships/customXml" Target="../ink/ink882.xml"/><Relationship Id="rId695" Type="http://schemas.openxmlformats.org/officeDocument/2006/relationships/customXml" Target="../ink/ink986.xml"/><Relationship Id="rId709" Type="http://schemas.openxmlformats.org/officeDocument/2006/relationships/image" Target="../media/image498.png"/><Relationship Id="rId45" Type="http://schemas.openxmlformats.org/officeDocument/2006/relationships/customXml" Target="../ink/ink660.xml"/><Relationship Id="rId110" Type="http://schemas.openxmlformats.org/officeDocument/2006/relationships/image" Target="../media/image200.png"/><Relationship Id="rId348" Type="http://schemas.openxmlformats.org/officeDocument/2006/relationships/image" Target="../media/image319.png"/><Relationship Id="rId555" Type="http://schemas.openxmlformats.org/officeDocument/2006/relationships/image" Target="../media/image422.png"/><Relationship Id="rId194" Type="http://schemas.openxmlformats.org/officeDocument/2006/relationships/image" Target="../media/image242.png"/><Relationship Id="rId208" Type="http://schemas.openxmlformats.org/officeDocument/2006/relationships/image" Target="../media/image249.png"/><Relationship Id="rId415" Type="http://schemas.openxmlformats.org/officeDocument/2006/relationships/customXml" Target="../ink/ink845.xml"/><Relationship Id="rId622" Type="http://schemas.openxmlformats.org/officeDocument/2006/relationships/customXml" Target="../ink/ink949.xml"/><Relationship Id="rId261" Type="http://schemas.openxmlformats.org/officeDocument/2006/relationships/customXml" Target="../ink/ink768.xml"/><Relationship Id="rId499" Type="http://schemas.openxmlformats.org/officeDocument/2006/relationships/image" Target="../media/image394.png"/><Relationship Id="rId56" Type="http://schemas.openxmlformats.org/officeDocument/2006/relationships/image" Target="../media/image173.png"/><Relationship Id="rId359" Type="http://schemas.openxmlformats.org/officeDocument/2006/relationships/customXml" Target="../ink/ink817.xml"/><Relationship Id="rId566" Type="http://schemas.openxmlformats.org/officeDocument/2006/relationships/customXml" Target="../ink/ink921.xml"/><Relationship Id="rId121" Type="http://schemas.openxmlformats.org/officeDocument/2006/relationships/customXml" Target="../ink/ink698.xml"/><Relationship Id="rId219" Type="http://schemas.openxmlformats.org/officeDocument/2006/relationships/customXml" Target="../ink/ink747.xml"/><Relationship Id="rId426" Type="http://schemas.openxmlformats.org/officeDocument/2006/relationships/image" Target="../media/image358.png"/><Relationship Id="rId633" Type="http://schemas.openxmlformats.org/officeDocument/2006/relationships/image" Target="../media/image461.png"/><Relationship Id="rId67" Type="http://schemas.openxmlformats.org/officeDocument/2006/relationships/customXml" Target="../ink/ink671.xml"/><Relationship Id="rId272" Type="http://schemas.openxmlformats.org/officeDocument/2006/relationships/image" Target="../media/image281.png"/><Relationship Id="rId577" Type="http://schemas.openxmlformats.org/officeDocument/2006/relationships/image" Target="../media/image433.png"/><Relationship Id="rId700" Type="http://schemas.openxmlformats.org/officeDocument/2006/relationships/image" Target="../media/image494.png"/><Relationship Id="rId132" Type="http://schemas.openxmlformats.org/officeDocument/2006/relationships/image" Target="../media/image211.png"/><Relationship Id="rId437" Type="http://schemas.openxmlformats.org/officeDocument/2006/relationships/customXml" Target="../ink/ink856.xml"/><Relationship Id="rId644" Type="http://schemas.openxmlformats.org/officeDocument/2006/relationships/customXml" Target="../ink/ink960.xml"/><Relationship Id="rId283" Type="http://schemas.openxmlformats.org/officeDocument/2006/relationships/customXml" Target="../ink/ink779.xml"/><Relationship Id="rId490" Type="http://schemas.openxmlformats.org/officeDocument/2006/relationships/customXml" Target="../ink/ink883.xml"/><Relationship Id="rId504" Type="http://schemas.openxmlformats.org/officeDocument/2006/relationships/customXml" Target="../ink/ink890.xml"/><Relationship Id="rId711" Type="http://schemas.openxmlformats.org/officeDocument/2006/relationships/image" Target="../media/image499.png"/><Relationship Id="rId78" Type="http://schemas.openxmlformats.org/officeDocument/2006/relationships/image" Target="../media/image184.png"/><Relationship Id="rId143" Type="http://schemas.openxmlformats.org/officeDocument/2006/relationships/customXml" Target="../ink/ink709.xml"/><Relationship Id="rId350" Type="http://schemas.openxmlformats.org/officeDocument/2006/relationships/image" Target="../media/image320.png"/><Relationship Id="rId588" Type="http://schemas.openxmlformats.org/officeDocument/2006/relationships/customXml" Target="../ink/ink932.xml"/><Relationship Id="rId9" Type="http://schemas.openxmlformats.org/officeDocument/2006/relationships/customXml" Target="../ink/ink642.xml"/><Relationship Id="rId210" Type="http://schemas.openxmlformats.org/officeDocument/2006/relationships/image" Target="../media/image250.png"/><Relationship Id="rId448" Type="http://schemas.openxmlformats.org/officeDocument/2006/relationships/image" Target="../media/image369.png"/><Relationship Id="rId655" Type="http://schemas.openxmlformats.org/officeDocument/2006/relationships/customXml" Target="../ink/ink966.xml"/><Relationship Id="rId294" Type="http://schemas.openxmlformats.org/officeDocument/2006/relationships/image" Target="../media/image292.png"/><Relationship Id="rId308" Type="http://schemas.openxmlformats.org/officeDocument/2006/relationships/image" Target="../media/image299.png"/><Relationship Id="rId515" Type="http://schemas.openxmlformats.org/officeDocument/2006/relationships/image" Target="../media/image402.png"/><Relationship Id="rId722" Type="http://schemas.openxmlformats.org/officeDocument/2006/relationships/customXml" Target="../ink/ink1000.xml"/><Relationship Id="rId89" Type="http://schemas.openxmlformats.org/officeDocument/2006/relationships/customXml" Target="../ink/ink682.xml"/><Relationship Id="rId154" Type="http://schemas.openxmlformats.org/officeDocument/2006/relationships/image" Target="../media/image222.png"/><Relationship Id="rId361" Type="http://schemas.openxmlformats.org/officeDocument/2006/relationships/customXml" Target="../ink/ink818.xml"/><Relationship Id="rId599" Type="http://schemas.openxmlformats.org/officeDocument/2006/relationships/image" Target="../media/image444.png"/><Relationship Id="rId459" Type="http://schemas.openxmlformats.org/officeDocument/2006/relationships/image" Target="../media/image374.png"/><Relationship Id="rId666" Type="http://schemas.openxmlformats.org/officeDocument/2006/relationships/image" Target="../media/image477.png"/><Relationship Id="rId16" Type="http://schemas.openxmlformats.org/officeDocument/2006/relationships/image" Target="../media/image153.png"/><Relationship Id="rId221" Type="http://schemas.openxmlformats.org/officeDocument/2006/relationships/customXml" Target="../ink/ink748.xml"/><Relationship Id="rId319" Type="http://schemas.openxmlformats.org/officeDocument/2006/relationships/customXml" Target="../ink/ink797.xml"/><Relationship Id="rId526" Type="http://schemas.openxmlformats.org/officeDocument/2006/relationships/customXml" Target="../ink/ink901.xml"/><Relationship Id="rId733" Type="http://schemas.openxmlformats.org/officeDocument/2006/relationships/image" Target="../media/image510.png"/><Relationship Id="rId165" Type="http://schemas.openxmlformats.org/officeDocument/2006/relationships/customXml" Target="../ink/ink720.xml"/><Relationship Id="rId372" Type="http://schemas.openxmlformats.org/officeDocument/2006/relationships/image" Target="../media/image331.png"/><Relationship Id="rId677" Type="http://schemas.openxmlformats.org/officeDocument/2006/relationships/customXml" Target="../ink/ink977.xml"/><Relationship Id="rId232" Type="http://schemas.openxmlformats.org/officeDocument/2006/relationships/image" Target="../media/image261.png"/><Relationship Id="rId27" Type="http://schemas.openxmlformats.org/officeDocument/2006/relationships/customXml" Target="../ink/ink651.xml"/><Relationship Id="rId537" Type="http://schemas.openxmlformats.org/officeDocument/2006/relationships/image" Target="../media/image413.png"/><Relationship Id="rId744" Type="http://schemas.openxmlformats.org/officeDocument/2006/relationships/customXml" Target="../ink/ink1011.xml"/><Relationship Id="rId80" Type="http://schemas.openxmlformats.org/officeDocument/2006/relationships/image" Target="../media/image185.png"/><Relationship Id="rId176" Type="http://schemas.openxmlformats.org/officeDocument/2006/relationships/image" Target="../media/image233.png"/><Relationship Id="rId383" Type="http://schemas.openxmlformats.org/officeDocument/2006/relationships/customXml" Target="../ink/ink829.xml"/><Relationship Id="rId590" Type="http://schemas.openxmlformats.org/officeDocument/2006/relationships/customXml" Target="../ink/ink933.xml"/><Relationship Id="rId604" Type="http://schemas.openxmlformats.org/officeDocument/2006/relationships/customXml" Target="../ink/ink940.xml"/><Relationship Id="rId243" Type="http://schemas.openxmlformats.org/officeDocument/2006/relationships/customXml" Target="../ink/ink759.xml"/><Relationship Id="rId450" Type="http://schemas.openxmlformats.org/officeDocument/2006/relationships/image" Target="../media/image370.png"/><Relationship Id="rId688" Type="http://schemas.openxmlformats.org/officeDocument/2006/relationships/image" Target="../media/image488.png"/><Relationship Id="rId38" Type="http://schemas.openxmlformats.org/officeDocument/2006/relationships/image" Target="../media/image164.png"/><Relationship Id="rId103" Type="http://schemas.openxmlformats.org/officeDocument/2006/relationships/customXml" Target="../ink/ink689.xml"/><Relationship Id="rId310" Type="http://schemas.openxmlformats.org/officeDocument/2006/relationships/image" Target="../media/image300.png"/><Relationship Id="rId548" Type="http://schemas.openxmlformats.org/officeDocument/2006/relationships/customXml" Target="../ink/ink912.xml"/><Relationship Id="rId755" Type="http://schemas.openxmlformats.org/officeDocument/2006/relationships/image" Target="../media/image521.png"/><Relationship Id="rId91" Type="http://schemas.openxmlformats.org/officeDocument/2006/relationships/customXml" Target="../ink/ink683.xml"/><Relationship Id="rId187" Type="http://schemas.openxmlformats.org/officeDocument/2006/relationships/customXml" Target="../ink/ink731.xml"/><Relationship Id="rId394" Type="http://schemas.openxmlformats.org/officeDocument/2006/relationships/image" Target="../media/image342.png"/><Relationship Id="rId408" Type="http://schemas.openxmlformats.org/officeDocument/2006/relationships/image" Target="../media/image349.png"/><Relationship Id="rId615" Type="http://schemas.openxmlformats.org/officeDocument/2006/relationships/image" Target="../media/image452.png"/><Relationship Id="rId254" Type="http://schemas.openxmlformats.org/officeDocument/2006/relationships/image" Target="../media/image272.png"/><Relationship Id="rId699" Type="http://schemas.openxmlformats.org/officeDocument/2006/relationships/customXml" Target="../ink/ink988.xml"/><Relationship Id="rId49" Type="http://schemas.openxmlformats.org/officeDocument/2006/relationships/customXml" Target="../ink/ink662.xml"/><Relationship Id="rId114" Type="http://schemas.openxmlformats.org/officeDocument/2006/relationships/image" Target="../media/image202.png"/><Relationship Id="rId461" Type="http://schemas.openxmlformats.org/officeDocument/2006/relationships/image" Target="../media/image375.png"/><Relationship Id="rId559" Type="http://schemas.openxmlformats.org/officeDocument/2006/relationships/image" Target="../media/image424.png"/><Relationship Id="rId198" Type="http://schemas.openxmlformats.org/officeDocument/2006/relationships/image" Target="../media/image244.png"/><Relationship Id="rId321" Type="http://schemas.openxmlformats.org/officeDocument/2006/relationships/customXml" Target="../ink/ink798.xml"/><Relationship Id="rId419" Type="http://schemas.openxmlformats.org/officeDocument/2006/relationships/customXml" Target="../ink/ink847.xml"/><Relationship Id="rId626" Type="http://schemas.openxmlformats.org/officeDocument/2006/relationships/customXml" Target="../ink/ink951.xml"/><Relationship Id="rId265" Type="http://schemas.openxmlformats.org/officeDocument/2006/relationships/customXml" Target="../ink/ink770.xml"/><Relationship Id="rId472" Type="http://schemas.openxmlformats.org/officeDocument/2006/relationships/customXml" Target="../ink/ink874.xml"/><Relationship Id="rId125" Type="http://schemas.openxmlformats.org/officeDocument/2006/relationships/customXml" Target="../ink/ink700.xml"/><Relationship Id="rId332" Type="http://schemas.openxmlformats.org/officeDocument/2006/relationships/image" Target="../media/image311.png"/><Relationship Id="rId637" Type="http://schemas.openxmlformats.org/officeDocument/2006/relationships/image" Target="../media/image463.png"/><Relationship Id="rId276" Type="http://schemas.openxmlformats.org/officeDocument/2006/relationships/image" Target="../media/image283.png"/><Relationship Id="rId483" Type="http://schemas.openxmlformats.org/officeDocument/2006/relationships/image" Target="../media/image386.png"/><Relationship Id="rId690" Type="http://schemas.openxmlformats.org/officeDocument/2006/relationships/image" Target="../media/image489.png"/><Relationship Id="rId704" Type="http://schemas.openxmlformats.org/officeDocument/2006/relationships/image" Target="../media/image496.png"/><Relationship Id="rId40" Type="http://schemas.openxmlformats.org/officeDocument/2006/relationships/image" Target="../media/image165.png"/><Relationship Id="rId136" Type="http://schemas.openxmlformats.org/officeDocument/2006/relationships/image" Target="../media/image213.png"/><Relationship Id="rId343" Type="http://schemas.openxmlformats.org/officeDocument/2006/relationships/customXml" Target="../ink/ink809.xml"/><Relationship Id="rId550" Type="http://schemas.openxmlformats.org/officeDocument/2006/relationships/customXml" Target="../ink/ink913.xml"/><Relationship Id="rId203" Type="http://schemas.openxmlformats.org/officeDocument/2006/relationships/customXml" Target="../ink/ink739.xml"/><Relationship Id="rId648" Type="http://schemas.openxmlformats.org/officeDocument/2006/relationships/customXml" Target="../ink/ink962.xml"/><Relationship Id="rId287" Type="http://schemas.openxmlformats.org/officeDocument/2006/relationships/customXml" Target="../ink/ink781.xml"/><Relationship Id="rId410" Type="http://schemas.openxmlformats.org/officeDocument/2006/relationships/image" Target="../media/image350.png"/><Relationship Id="rId494" Type="http://schemas.openxmlformats.org/officeDocument/2006/relationships/customXml" Target="../ink/ink885.xml"/><Relationship Id="rId508" Type="http://schemas.openxmlformats.org/officeDocument/2006/relationships/customXml" Target="../ink/ink892.xml"/><Relationship Id="rId715" Type="http://schemas.openxmlformats.org/officeDocument/2006/relationships/image" Target="../media/image501.png"/><Relationship Id="rId147" Type="http://schemas.openxmlformats.org/officeDocument/2006/relationships/customXml" Target="../ink/ink711.xml"/><Relationship Id="rId354" Type="http://schemas.openxmlformats.org/officeDocument/2006/relationships/image" Target="../media/image322.png"/><Relationship Id="rId51" Type="http://schemas.openxmlformats.org/officeDocument/2006/relationships/customXml" Target="../ink/ink663.xml"/><Relationship Id="rId561" Type="http://schemas.openxmlformats.org/officeDocument/2006/relationships/image" Target="../media/image425.png"/><Relationship Id="rId659" Type="http://schemas.openxmlformats.org/officeDocument/2006/relationships/customXml" Target="../ink/ink968.xml"/><Relationship Id="rId214" Type="http://schemas.openxmlformats.org/officeDocument/2006/relationships/image" Target="../media/image252.png"/><Relationship Id="rId298" Type="http://schemas.openxmlformats.org/officeDocument/2006/relationships/image" Target="../media/image294.png"/><Relationship Id="rId421" Type="http://schemas.openxmlformats.org/officeDocument/2006/relationships/customXml" Target="../ink/ink848.xml"/><Relationship Id="rId519" Type="http://schemas.openxmlformats.org/officeDocument/2006/relationships/image" Target="../media/image404.png"/><Relationship Id="rId158" Type="http://schemas.openxmlformats.org/officeDocument/2006/relationships/image" Target="../media/image224.png"/><Relationship Id="rId726" Type="http://schemas.openxmlformats.org/officeDocument/2006/relationships/customXml" Target="../ink/ink1002.xml"/><Relationship Id="rId62" Type="http://schemas.openxmlformats.org/officeDocument/2006/relationships/image" Target="../media/image176.png"/><Relationship Id="rId365" Type="http://schemas.openxmlformats.org/officeDocument/2006/relationships/customXml" Target="../ink/ink820.xml"/><Relationship Id="rId572" Type="http://schemas.openxmlformats.org/officeDocument/2006/relationships/customXml" Target="../ink/ink924.xml"/><Relationship Id="rId225" Type="http://schemas.openxmlformats.org/officeDocument/2006/relationships/customXml" Target="../ink/ink750.xml"/><Relationship Id="rId432" Type="http://schemas.openxmlformats.org/officeDocument/2006/relationships/image" Target="../media/image361.png"/></Relationships>
</file>

<file path=ppt/slides/_rels/slide7.xml.rels><?xml version="1.0" encoding="UTF-8" standalone="yes"?>
<Relationships xmlns="http://schemas.openxmlformats.org/package/2006/relationships"><Relationship Id="rId117" Type="http://schemas.openxmlformats.org/officeDocument/2006/relationships/image" Target="../media/image579.png"/><Relationship Id="rId21" Type="http://schemas.openxmlformats.org/officeDocument/2006/relationships/image" Target="../media/image531.png"/><Relationship Id="rId42" Type="http://schemas.openxmlformats.org/officeDocument/2006/relationships/customXml" Target="../ink/ink1036.xml"/><Relationship Id="rId63" Type="http://schemas.openxmlformats.org/officeDocument/2006/relationships/image" Target="../media/image552.png"/><Relationship Id="rId84" Type="http://schemas.openxmlformats.org/officeDocument/2006/relationships/customXml" Target="../ink/ink1057.xml"/><Relationship Id="rId138" Type="http://schemas.openxmlformats.org/officeDocument/2006/relationships/customXml" Target="../ink/ink1084.xml"/><Relationship Id="rId159" Type="http://schemas.openxmlformats.org/officeDocument/2006/relationships/image" Target="../media/image600.png"/><Relationship Id="rId170" Type="http://schemas.openxmlformats.org/officeDocument/2006/relationships/customXml" Target="../ink/ink1100.xml"/><Relationship Id="rId191" Type="http://schemas.openxmlformats.org/officeDocument/2006/relationships/image" Target="../media/image615.png"/><Relationship Id="rId205" Type="http://schemas.openxmlformats.org/officeDocument/2006/relationships/image" Target="../media/image622.png"/><Relationship Id="rId107" Type="http://schemas.openxmlformats.org/officeDocument/2006/relationships/image" Target="../media/image574.png"/><Relationship Id="rId11" Type="http://schemas.openxmlformats.org/officeDocument/2006/relationships/image" Target="../media/image526.png"/><Relationship Id="rId32" Type="http://schemas.openxmlformats.org/officeDocument/2006/relationships/customXml" Target="../ink/ink1031.xml"/><Relationship Id="rId53" Type="http://schemas.openxmlformats.org/officeDocument/2006/relationships/image" Target="../media/image547.png"/><Relationship Id="rId74" Type="http://schemas.openxmlformats.org/officeDocument/2006/relationships/customXml" Target="../ink/ink1052.xml"/><Relationship Id="rId128" Type="http://schemas.openxmlformats.org/officeDocument/2006/relationships/customXml" Target="../ink/ink1079.xml"/><Relationship Id="rId149" Type="http://schemas.openxmlformats.org/officeDocument/2006/relationships/image" Target="../media/image595.png"/><Relationship Id="rId5" Type="http://schemas.openxmlformats.org/officeDocument/2006/relationships/image" Target="../media/image523.png"/><Relationship Id="rId95" Type="http://schemas.openxmlformats.org/officeDocument/2006/relationships/image" Target="../media/image568.png"/><Relationship Id="rId160" Type="http://schemas.openxmlformats.org/officeDocument/2006/relationships/customXml" Target="../ink/ink1095.xml"/><Relationship Id="rId181" Type="http://schemas.openxmlformats.org/officeDocument/2006/relationships/image" Target="../media/image610.png"/><Relationship Id="rId22" Type="http://schemas.openxmlformats.org/officeDocument/2006/relationships/customXml" Target="../ink/ink1026.xml"/><Relationship Id="rId43" Type="http://schemas.openxmlformats.org/officeDocument/2006/relationships/image" Target="../media/image542.png"/><Relationship Id="rId64" Type="http://schemas.openxmlformats.org/officeDocument/2006/relationships/customXml" Target="../ink/ink1047.xml"/><Relationship Id="rId118" Type="http://schemas.openxmlformats.org/officeDocument/2006/relationships/customXml" Target="../ink/ink1074.xml"/><Relationship Id="rId139" Type="http://schemas.openxmlformats.org/officeDocument/2006/relationships/image" Target="../media/image590.png"/><Relationship Id="rId85" Type="http://schemas.openxmlformats.org/officeDocument/2006/relationships/image" Target="../media/image563.png"/><Relationship Id="rId150" Type="http://schemas.openxmlformats.org/officeDocument/2006/relationships/customXml" Target="../ink/ink1090.xml"/><Relationship Id="rId171" Type="http://schemas.openxmlformats.org/officeDocument/2006/relationships/image" Target="../media/image605.png"/><Relationship Id="rId192" Type="http://schemas.openxmlformats.org/officeDocument/2006/relationships/customXml" Target="../ink/ink1111.xml"/><Relationship Id="rId206" Type="http://schemas.openxmlformats.org/officeDocument/2006/relationships/customXml" Target="../ink/ink1118.xml"/><Relationship Id="rId12" Type="http://schemas.openxmlformats.org/officeDocument/2006/relationships/customXml" Target="../ink/ink1021.xml"/><Relationship Id="rId33" Type="http://schemas.openxmlformats.org/officeDocument/2006/relationships/image" Target="../media/image537.png"/><Relationship Id="rId108" Type="http://schemas.openxmlformats.org/officeDocument/2006/relationships/customXml" Target="../ink/ink1069.xml"/><Relationship Id="rId129" Type="http://schemas.openxmlformats.org/officeDocument/2006/relationships/image" Target="../media/image585.png"/><Relationship Id="rId54" Type="http://schemas.openxmlformats.org/officeDocument/2006/relationships/customXml" Target="../ink/ink1042.xml"/><Relationship Id="rId75" Type="http://schemas.openxmlformats.org/officeDocument/2006/relationships/image" Target="../media/image558.png"/><Relationship Id="rId96" Type="http://schemas.openxmlformats.org/officeDocument/2006/relationships/customXml" Target="../ink/ink1063.xml"/><Relationship Id="rId140" Type="http://schemas.openxmlformats.org/officeDocument/2006/relationships/customXml" Target="../ink/ink1085.xml"/><Relationship Id="rId161" Type="http://schemas.openxmlformats.org/officeDocument/2006/relationships/image" Target="../media/image601.png"/><Relationship Id="rId182" Type="http://schemas.openxmlformats.org/officeDocument/2006/relationships/customXml" Target="../ink/ink1106.xml"/><Relationship Id="rId6" Type="http://schemas.openxmlformats.org/officeDocument/2006/relationships/customXml" Target="../ink/ink1018.xml"/><Relationship Id="rId23" Type="http://schemas.openxmlformats.org/officeDocument/2006/relationships/image" Target="../media/image532.png"/><Relationship Id="rId119" Type="http://schemas.openxmlformats.org/officeDocument/2006/relationships/image" Target="../media/image580.png"/><Relationship Id="rId44" Type="http://schemas.openxmlformats.org/officeDocument/2006/relationships/customXml" Target="../ink/ink1037.xml"/><Relationship Id="rId65" Type="http://schemas.openxmlformats.org/officeDocument/2006/relationships/image" Target="../media/image553.png"/><Relationship Id="rId86" Type="http://schemas.openxmlformats.org/officeDocument/2006/relationships/customXml" Target="../ink/ink1058.xml"/><Relationship Id="rId130" Type="http://schemas.openxmlformats.org/officeDocument/2006/relationships/customXml" Target="../ink/ink1080.xml"/><Relationship Id="rId151" Type="http://schemas.openxmlformats.org/officeDocument/2006/relationships/image" Target="../media/image596.png"/><Relationship Id="rId172" Type="http://schemas.openxmlformats.org/officeDocument/2006/relationships/customXml" Target="../ink/ink1101.xml"/><Relationship Id="rId193" Type="http://schemas.openxmlformats.org/officeDocument/2006/relationships/image" Target="../media/image616.png"/><Relationship Id="rId207" Type="http://schemas.openxmlformats.org/officeDocument/2006/relationships/image" Target="../media/image623.png"/><Relationship Id="rId13" Type="http://schemas.openxmlformats.org/officeDocument/2006/relationships/image" Target="../media/image527.png"/><Relationship Id="rId109" Type="http://schemas.openxmlformats.org/officeDocument/2006/relationships/image" Target="../media/image575.png"/><Relationship Id="rId34" Type="http://schemas.openxmlformats.org/officeDocument/2006/relationships/customXml" Target="../ink/ink1032.xml"/><Relationship Id="rId55" Type="http://schemas.openxmlformats.org/officeDocument/2006/relationships/image" Target="../media/image548.png"/><Relationship Id="rId76" Type="http://schemas.openxmlformats.org/officeDocument/2006/relationships/customXml" Target="../ink/ink1053.xml"/><Relationship Id="rId97" Type="http://schemas.openxmlformats.org/officeDocument/2006/relationships/image" Target="../media/image569.png"/><Relationship Id="rId120" Type="http://schemas.openxmlformats.org/officeDocument/2006/relationships/customXml" Target="../ink/ink1075.xml"/><Relationship Id="rId141" Type="http://schemas.openxmlformats.org/officeDocument/2006/relationships/image" Target="../media/image591.png"/><Relationship Id="rId7" Type="http://schemas.openxmlformats.org/officeDocument/2006/relationships/image" Target="../media/image524.png"/><Relationship Id="rId162" Type="http://schemas.openxmlformats.org/officeDocument/2006/relationships/customXml" Target="../ink/ink1096.xml"/><Relationship Id="rId183" Type="http://schemas.openxmlformats.org/officeDocument/2006/relationships/image" Target="../media/image611.png"/><Relationship Id="rId24" Type="http://schemas.openxmlformats.org/officeDocument/2006/relationships/customXml" Target="../ink/ink1027.xml"/><Relationship Id="rId45" Type="http://schemas.openxmlformats.org/officeDocument/2006/relationships/image" Target="../media/image543.png"/><Relationship Id="rId66" Type="http://schemas.openxmlformats.org/officeDocument/2006/relationships/customXml" Target="../ink/ink1048.xml"/><Relationship Id="rId87" Type="http://schemas.openxmlformats.org/officeDocument/2006/relationships/image" Target="../media/image564.png"/><Relationship Id="rId110" Type="http://schemas.openxmlformats.org/officeDocument/2006/relationships/customXml" Target="../ink/ink1070.xml"/><Relationship Id="rId131" Type="http://schemas.openxmlformats.org/officeDocument/2006/relationships/image" Target="../media/image586.png"/><Relationship Id="rId61" Type="http://schemas.openxmlformats.org/officeDocument/2006/relationships/image" Target="../media/image551.png"/><Relationship Id="rId82" Type="http://schemas.openxmlformats.org/officeDocument/2006/relationships/customXml" Target="../ink/ink1056.xml"/><Relationship Id="rId152" Type="http://schemas.openxmlformats.org/officeDocument/2006/relationships/customXml" Target="../ink/ink1091.xml"/><Relationship Id="rId173" Type="http://schemas.openxmlformats.org/officeDocument/2006/relationships/image" Target="../media/image606.png"/><Relationship Id="rId194" Type="http://schemas.openxmlformats.org/officeDocument/2006/relationships/customXml" Target="../ink/ink1112.xml"/><Relationship Id="rId199" Type="http://schemas.openxmlformats.org/officeDocument/2006/relationships/image" Target="../media/image619.png"/><Relationship Id="rId203" Type="http://schemas.openxmlformats.org/officeDocument/2006/relationships/image" Target="../media/image621.png"/><Relationship Id="rId208" Type="http://schemas.openxmlformats.org/officeDocument/2006/relationships/customXml" Target="../ink/ink1119.xml"/><Relationship Id="rId19" Type="http://schemas.openxmlformats.org/officeDocument/2006/relationships/image" Target="../media/image530.png"/><Relationship Id="rId14" Type="http://schemas.openxmlformats.org/officeDocument/2006/relationships/customXml" Target="../ink/ink1022.xml"/><Relationship Id="rId30" Type="http://schemas.openxmlformats.org/officeDocument/2006/relationships/customXml" Target="../ink/ink1030.xml"/><Relationship Id="rId35" Type="http://schemas.openxmlformats.org/officeDocument/2006/relationships/image" Target="../media/image538.png"/><Relationship Id="rId56" Type="http://schemas.openxmlformats.org/officeDocument/2006/relationships/customXml" Target="../ink/ink1043.xml"/><Relationship Id="rId77" Type="http://schemas.openxmlformats.org/officeDocument/2006/relationships/image" Target="../media/image559.png"/><Relationship Id="rId100" Type="http://schemas.openxmlformats.org/officeDocument/2006/relationships/customXml" Target="../ink/ink1065.xml"/><Relationship Id="rId105" Type="http://schemas.openxmlformats.org/officeDocument/2006/relationships/image" Target="../media/image573.png"/><Relationship Id="rId126" Type="http://schemas.openxmlformats.org/officeDocument/2006/relationships/customXml" Target="../ink/ink1078.xml"/><Relationship Id="rId147" Type="http://schemas.openxmlformats.org/officeDocument/2006/relationships/image" Target="../media/image594.png"/><Relationship Id="rId168" Type="http://schemas.openxmlformats.org/officeDocument/2006/relationships/customXml" Target="../ink/ink1099.xml"/><Relationship Id="rId8" Type="http://schemas.openxmlformats.org/officeDocument/2006/relationships/customXml" Target="../ink/ink1019.xml"/><Relationship Id="rId51" Type="http://schemas.openxmlformats.org/officeDocument/2006/relationships/image" Target="../media/image546.png"/><Relationship Id="rId72" Type="http://schemas.openxmlformats.org/officeDocument/2006/relationships/customXml" Target="../ink/ink1051.xml"/><Relationship Id="rId93" Type="http://schemas.openxmlformats.org/officeDocument/2006/relationships/image" Target="../media/image567.png"/><Relationship Id="rId98" Type="http://schemas.openxmlformats.org/officeDocument/2006/relationships/customXml" Target="../ink/ink1064.xml"/><Relationship Id="rId121" Type="http://schemas.openxmlformats.org/officeDocument/2006/relationships/image" Target="../media/image581.png"/><Relationship Id="rId142" Type="http://schemas.openxmlformats.org/officeDocument/2006/relationships/customXml" Target="../ink/ink1086.xml"/><Relationship Id="rId163" Type="http://schemas.openxmlformats.org/officeDocument/2006/relationships/image" Target="../media/image274.png"/><Relationship Id="rId184" Type="http://schemas.openxmlformats.org/officeDocument/2006/relationships/customXml" Target="../ink/ink1107.xml"/><Relationship Id="rId189" Type="http://schemas.openxmlformats.org/officeDocument/2006/relationships/image" Target="../media/image614.png"/><Relationship Id="rId3" Type="http://schemas.openxmlformats.org/officeDocument/2006/relationships/image" Target="../media/image2.emf"/><Relationship Id="rId25" Type="http://schemas.openxmlformats.org/officeDocument/2006/relationships/image" Target="../media/image533.png"/><Relationship Id="rId46" Type="http://schemas.openxmlformats.org/officeDocument/2006/relationships/customXml" Target="../ink/ink1038.xml"/><Relationship Id="rId67" Type="http://schemas.openxmlformats.org/officeDocument/2006/relationships/image" Target="../media/image554.png"/><Relationship Id="rId116" Type="http://schemas.openxmlformats.org/officeDocument/2006/relationships/customXml" Target="../ink/ink1073.xml"/><Relationship Id="rId137" Type="http://schemas.openxmlformats.org/officeDocument/2006/relationships/image" Target="../media/image589.png"/><Relationship Id="rId158" Type="http://schemas.openxmlformats.org/officeDocument/2006/relationships/customXml" Target="../ink/ink1094.xml"/><Relationship Id="rId20" Type="http://schemas.openxmlformats.org/officeDocument/2006/relationships/customXml" Target="../ink/ink1025.xml"/><Relationship Id="rId41" Type="http://schemas.openxmlformats.org/officeDocument/2006/relationships/image" Target="../media/image541.png"/><Relationship Id="rId62" Type="http://schemas.openxmlformats.org/officeDocument/2006/relationships/customXml" Target="../ink/ink1046.xml"/><Relationship Id="rId83" Type="http://schemas.openxmlformats.org/officeDocument/2006/relationships/image" Target="../media/image562.png"/><Relationship Id="rId88" Type="http://schemas.openxmlformats.org/officeDocument/2006/relationships/customXml" Target="../ink/ink1059.xml"/><Relationship Id="rId111" Type="http://schemas.openxmlformats.org/officeDocument/2006/relationships/image" Target="../media/image576.png"/><Relationship Id="rId132" Type="http://schemas.openxmlformats.org/officeDocument/2006/relationships/customXml" Target="../ink/ink1081.xml"/><Relationship Id="rId153" Type="http://schemas.openxmlformats.org/officeDocument/2006/relationships/image" Target="../media/image597.png"/><Relationship Id="rId174" Type="http://schemas.openxmlformats.org/officeDocument/2006/relationships/customXml" Target="../ink/ink1102.xml"/><Relationship Id="rId179" Type="http://schemas.openxmlformats.org/officeDocument/2006/relationships/image" Target="../media/image609.png"/><Relationship Id="rId195" Type="http://schemas.openxmlformats.org/officeDocument/2006/relationships/image" Target="../media/image617.png"/><Relationship Id="rId209" Type="http://schemas.openxmlformats.org/officeDocument/2006/relationships/image" Target="../media/image624.png"/><Relationship Id="rId190" Type="http://schemas.openxmlformats.org/officeDocument/2006/relationships/customXml" Target="../ink/ink1110.xml"/><Relationship Id="rId204" Type="http://schemas.openxmlformats.org/officeDocument/2006/relationships/customXml" Target="../ink/ink1117.xml"/><Relationship Id="rId15" Type="http://schemas.openxmlformats.org/officeDocument/2006/relationships/image" Target="../media/image528.png"/><Relationship Id="rId36" Type="http://schemas.openxmlformats.org/officeDocument/2006/relationships/customXml" Target="../ink/ink1033.xml"/><Relationship Id="rId57" Type="http://schemas.openxmlformats.org/officeDocument/2006/relationships/image" Target="../media/image549.png"/><Relationship Id="rId106" Type="http://schemas.openxmlformats.org/officeDocument/2006/relationships/customXml" Target="../ink/ink1068.xml"/><Relationship Id="rId127" Type="http://schemas.openxmlformats.org/officeDocument/2006/relationships/image" Target="../media/image584.png"/><Relationship Id="rId10" Type="http://schemas.openxmlformats.org/officeDocument/2006/relationships/customXml" Target="../ink/ink1020.xml"/><Relationship Id="rId31" Type="http://schemas.openxmlformats.org/officeDocument/2006/relationships/image" Target="../media/image536.png"/><Relationship Id="rId52" Type="http://schemas.openxmlformats.org/officeDocument/2006/relationships/customXml" Target="../ink/ink1041.xml"/><Relationship Id="rId73" Type="http://schemas.openxmlformats.org/officeDocument/2006/relationships/image" Target="../media/image557.png"/><Relationship Id="rId78" Type="http://schemas.openxmlformats.org/officeDocument/2006/relationships/customXml" Target="../ink/ink1054.xml"/><Relationship Id="rId94" Type="http://schemas.openxmlformats.org/officeDocument/2006/relationships/customXml" Target="../ink/ink1062.xml"/><Relationship Id="rId99" Type="http://schemas.openxmlformats.org/officeDocument/2006/relationships/image" Target="../media/image570.png"/><Relationship Id="rId101" Type="http://schemas.openxmlformats.org/officeDocument/2006/relationships/image" Target="../media/image571.png"/><Relationship Id="rId122" Type="http://schemas.openxmlformats.org/officeDocument/2006/relationships/customXml" Target="../ink/ink1076.xml"/><Relationship Id="rId143" Type="http://schemas.openxmlformats.org/officeDocument/2006/relationships/image" Target="../media/image592.png"/><Relationship Id="rId148" Type="http://schemas.openxmlformats.org/officeDocument/2006/relationships/customXml" Target="../ink/ink1089.xml"/><Relationship Id="rId164" Type="http://schemas.openxmlformats.org/officeDocument/2006/relationships/customXml" Target="../ink/ink1097.xml"/><Relationship Id="rId169" Type="http://schemas.openxmlformats.org/officeDocument/2006/relationships/image" Target="../media/image604.png"/><Relationship Id="rId185" Type="http://schemas.openxmlformats.org/officeDocument/2006/relationships/image" Target="../media/image612.png"/><Relationship Id="rId4" Type="http://schemas.openxmlformats.org/officeDocument/2006/relationships/customXml" Target="../ink/ink1017.xml"/><Relationship Id="rId9" Type="http://schemas.openxmlformats.org/officeDocument/2006/relationships/image" Target="../media/image525.png"/><Relationship Id="rId180" Type="http://schemas.openxmlformats.org/officeDocument/2006/relationships/customXml" Target="../ink/ink1105.xml"/><Relationship Id="rId210" Type="http://schemas.openxmlformats.org/officeDocument/2006/relationships/customXml" Target="../ink/ink1120.xml"/><Relationship Id="rId26" Type="http://schemas.openxmlformats.org/officeDocument/2006/relationships/customXml" Target="../ink/ink1028.xml"/><Relationship Id="rId47" Type="http://schemas.openxmlformats.org/officeDocument/2006/relationships/image" Target="../media/image544.png"/><Relationship Id="rId68" Type="http://schemas.openxmlformats.org/officeDocument/2006/relationships/customXml" Target="../ink/ink1049.xml"/><Relationship Id="rId89" Type="http://schemas.openxmlformats.org/officeDocument/2006/relationships/image" Target="../media/image565.png"/><Relationship Id="rId112" Type="http://schemas.openxmlformats.org/officeDocument/2006/relationships/customXml" Target="../ink/ink1071.xml"/><Relationship Id="rId133" Type="http://schemas.openxmlformats.org/officeDocument/2006/relationships/image" Target="../media/image587.png"/><Relationship Id="rId154" Type="http://schemas.openxmlformats.org/officeDocument/2006/relationships/customXml" Target="../ink/ink1092.xml"/><Relationship Id="rId175" Type="http://schemas.openxmlformats.org/officeDocument/2006/relationships/image" Target="../media/image607.png"/><Relationship Id="rId196" Type="http://schemas.openxmlformats.org/officeDocument/2006/relationships/customXml" Target="../ink/ink1113.xml"/><Relationship Id="rId200" Type="http://schemas.openxmlformats.org/officeDocument/2006/relationships/customXml" Target="../ink/ink1115.xml"/><Relationship Id="rId16" Type="http://schemas.openxmlformats.org/officeDocument/2006/relationships/customXml" Target="../ink/ink1023.xml"/><Relationship Id="rId37" Type="http://schemas.openxmlformats.org/officeDocument/2006/relationships/image" Target="../media/image539.png"/><Relationship Id="rId58" Type="http://schemas.openxmlformats.org/officeDocument/2006/relationships/customXml" Target="../ink/ink1044.xml"/><Relationship Id="rId79" Type="http://schemas.openxmlformats.org/officeDocument/2006/relationships/image" Target="../media/image560.png"/><Relationship Id="rId102" Type="http://schemas.openxmlformats.org/officeDocument/2006/relationships/customXml" Target="../ink/ink1066.xml"/><Relationship Id="rId123" Type="http://schemas.openxmlformats.org/officeDocument/2006/relationships/image" Target="../media/image582.png"/><Relationship Id="rId144" Type="http://schemas.openxmlformats.org/officeDocument/2006/relationships/customXml" Target="../ink/ink1087.xml"/><Relationship Id="rId90" Type="http://schemas.openxmlformats.org/officeDocument/2006/relationships/customXml" Target="../ink/ink1060.xml"/><Relationship Id="rId165" Type="http://schemas.openxmlformats.org/officeDocument/2006/relationships/image" Target="../media/image602.png"/><Relationship Id="rId186" Type="http://schemas.openxmlformats.org/officeDocument/2006/relationships/customXml" Target="../ink/ink1108.xml"/><Relationship Id="rId211" Type="http://schemas.openxmlformats.org/officeDocument/2006/relationships/image" Target="../media/image625.png"/><Relationship Id="rId27" Type="http://schemas.openxmlformats.org/officeDocument/2006/relationships/image" Target="../media/image534.png"/><Relationship Id="rId48" Type="http://schemas.openxmlformats.org/officeDocument/2006/relationships/customXml" Target="../ink/ink1039.xml"/><Relationship Id="rId69" Type="http://schemas.openxmlformats.org/officeDocument/2006/relationships/image" Target="../media/image555.png"/><Relationship Id="rId113" Type="http://schemas.openxmlformats.org/officeDocument/2006/relationships/image" Target="../media/image577.png"/><Relationship Id="rId134" Type="http://schemas.openxmlformats.org/officeDocument/2006/relationships/customXml" Target="../ink/ink1082.xml"/><Relationship Id="rId80" Type="http://schemas.openxmlformats.org/officeDocument/2006/relationships/customXml" Target="../ink/ink1055.xml"/><Relationship Id="rId155" Type="http://schemas.openxmlformats.org/officeDocument/2006/relationships/image" Target="../media/image598.png"/><Relationship Id="rId176" Type="http://schemas.openxmlformats.org/officeDocument/2006/relationships/customXml" Target="../ink/ink1103.xml"/><Relationship Id="rId197" Type="http://schemas.openxmlformats.org/officeDocument/2006/relationships/image" Target="../media/image618.png"/><Relationship Id="rId201" Type="http://schemas.openxmlformats.org/officeDocument/2006/relationships/image" Target="../media/image620.png"/><Relationship Id="rId17" Type="http://schemas.openxmlformats.org/officeDocument/2006/relationships/image" Target="../media/image529.png"/><Relationship Id="rId38" Type="http://schemas.openxmlformats.org/officeDocument/2006/relationships/customXml" Target="../ink/ink1034.xml"/><Relationship Id="rId59" Type="http://schemas.openxmlformats.org/officeDocument/2006/relationships/image" Target="../media/image550.png"/><Relationship Id="rId103" Type="http://schemas.openxmlformats.org/officeDocument/2006/relationships/image" Target="../media/image572.png"/><Relationship Id="rId124" Type="http://schemas.openxmlformats.org/officeDocument/2006/relationships/customXml" Target="../ink/ink1077.xml"/><Relationship Id="rId70" Type="http://schemas.openxmlformats.org/officeDocument/2006/relationships/customXml" Target="../ink/ink1050.xml"/><Relationship Id="rId91" Type="http://schemas.openxmlformats.org/officeDocument/2006/relationships/image" Target="../media/image566.png"/><Relationship Id="rId145" Type="http://schemas.openxmlformats.org/officeDocument/2006/relationships/image" Target="../media/image593.png"/><Relationship Id="rId166" Type="http://schemas.openxmlformats.org/officeDocument/2006/relationships/customXml" Target="../ink/ink1098.xml"/><Relationship Id="rId187" Type="http://schemas.openxmlformats.org/officeDocument/2006/relationships/image" Target="../media/image613.png"/><Relationship Id="rId1" Type="http://schemas.openxmlformats.org/officeDocument/2006/relationships/slideLayout" Target="../slideLayouts/slideLayout7.xml"/><Relationship Id="rId28" Type="http://schemas.openxmlformats.org/officeDocument/2006/relationships/customXml" Target="../ink/ink1029.xml"/><Relationship Id="rId49" Type="http://schemas.openxmlformats.org/officeDocument/2006/relationships/image" Target="../media/image545.png"/><Relationship Id="rId114" Type="http://schemas.openxmlformats.org/officeDocument/2006/relationships/customXml" Target="../ink/ink1072.xml"/><Relationship Id="rId60" Type="http://schemas.openxmlformats.org/officeDocument/2006/relationships/customXml" Target="../ink/ink1045.xml"/><Relationship Id="rId81" Type="http://schemas.openxmlformats.org/officeDocument/2006/relationships/image" Target="../media/image561.png"/><Relationship Id="rId135" Type="http://schemas.openxmlformats.org/officeDocument/2006/relationships/image" Target="../media/image588.png"/><Relationship Id="rId156" Type="http://schemas.openxmlformats.org/officeDocument/2006/relationships/customXml" Target="../ink/ink1093.xml"/><Relationship Id="rId177" Type="http://schemas.openxmlformats.org/officeDocument/2006/relationships/image" Target="../media/image608.png"/><Relationship Id="rId198" Type="http://schemas.openxmlformats.org/officeDocument/2006/relationships/customXml" Target="../ink/ink1114.xml"/><Relationship Id="rId202" Type="http://schemas.openxmlformats.org/officeDocument/2006/relationships/customXml" Target="../ink/ink1116.xml"/><Relationship Id="rId18" Type="http://schemas.openxmlformats.org/officeDocument/2006/relationships/customXml" Target="../ink/ink1024.xml"/><Relationship Id="rId39" Type="http://schemas.openxmlformats.org/officeDocument/2006/relationships/image" Target="../media/image540.png"/><Relationship Id="rId50" Type="http://schemas.openxmlformats.org/officeDocument/2006/relationships/customXml" Target="../ink/ink1040.xml"/><Relationship Id="rId104" Type="http://schemas.openxmlformats.org/officeDocument/2006/relationships/customXml" Target="../ink/ink1067.xml"/><Relationship Id="rId125" Type="http://schemas.openxmlformats.org/officeDocument/2006/relationships/image" Target="../media/image583.png"/><Relationship Id="rId146" Type="http://schemas.openxmlformats.org/officeDocument/2006/relationships/customXml" Target="../ink/ink1088.xml"/><Relationship Id="rId167" Type="http://schemas.openxmlformats.org/officeDocument/2006/relationships/image" Target="../media/image603.png"/><Relationship Id="rId188" Type="http://schemas.openxmlformats.org/officeDocument/2006/relationships/customXml" Target="../ink/ink1109.xml"/><Relationship Id="rId71" Type="http://schemas.openxmlformats.org/officeDocument/2006/relationships/image" Target="../media/image556.png"/><Relationship Id="rId92" Type="http://schemas.openxmlformats.org/officeDocument/2006/relationships/customXml" Target="../ink/ink1061.xml"/><Relationship Id="rId2" Type="http://schemas.openxmlformats.org/officeDocument/2006/relationships/notesSlide" Target="../notesSlides/notesSlide5.xml"/><Relationship Id="rId29" Type="http://schemas.openxmlformats.org/officeDocument/2006/relationships/image" Target="../media/image535.png"/><Relationship Id="rId40" Type="http://schemas.openxmlformats.org/officeDocument/2006/relationships/customXml" Target="../ink/ink1035.xml"/><Relationship Id="rId115" Type="http://schemas.openxmlformats.org/officeDocument/2006/relationships/image" Target="../media/image578.png"/><Relationship Id="rId136" Type="http://schemas.openxmlformats.org/officeDocument/2006/relationships/customXml" Target="../ink/ink1083.xml"/><Relationship Id="rId157" Type="http://schemas.openxmlformats.org/officeDocument/2006/relationships/image" Target="../media/image599.png"/><Relationship Id="rId178" Type="http://schemas.openxmlformats.org/officeDocument/2006/relationships/customXml" Target="../ink/ink1104.xml"/></Relationships>
</file>

<file path=ppt/slides/_rels/slide8.xml.rels><?xml version="1.0" encoding="UTF-8" standalone="yes"?>
<Relationships xmlns="http://schemas.openxmlformats.org/package/2006/relationships"><Relationship Id="rId117" Type="http://schemas.openxmlformats.org/officeDocument/2006/relationships/image" Target="../media/image681.png"/><Relationship Id="rId671" Type="http://schemas.openxmlformats.org/officeDocument/2006/relationships/image" Target="../media/image955.png"/><Relationship Id="rId769" Type="http://schemas.openxmlformats.org/officeDocument/2006/relationships/image" Target="../media/image1003.png"/><Relationship Id="rId21" Type="http://schemas.openxmlformats.org/officeDocument/2006/relationships/image" Target="../media/image635.png"/><Relationship Id="rId324" Type="http://schemas.openxmlformats.org/officeDocument/2006/relationships/customXml" Target="../ink/ink1283.xml"/><Relationship Id="rId531" Type="http://schemas.openxmlformats.org/officeDocument/2006/relationships/customXml" Target="../ink/ink1387.xml"/><Relationship Id="rId629" Type="http://schemas.openxmlformats.org/officeDocument/2006/relationships/image" Target="../media/image934.png"/><Relationship Id="rId170" Type="http://schemas.openxmlformats.org/officeDocument/2006/relationships/image" Target="../media/image707.png"/><Relationship Id="rId836" Type="http://schemas.openxmlformats.org/officeDocument/2006/relationships/image" Target="../media/image1036.png"/><Relationship Id="rId268" Type="http://schemas.openxmlformats.org/officeDocument/2006/relationships/customXml" Target="../ink/ink1255.xml"/><Relationship Id="rId475" Type="http://schemas.openxmlformats.org/officeDocument/2006/relationships/customXml" Target="../ink/ink1359.xml"/><Relationship Id="rId682" Type="http://schemas.openxmlformats.org/officeDocument/2006/relationships/customXml" Target="../ink/ink1463.xml"/><Relationship Id="rId903" Type="http://schemas.openxmlformats.org/officeDocument/2006/relationships/customXml" Target="../ink/ink1574.xml"/><Relationship Id="rId32" Type="http://schemas.openxmlformats.org/officeDocument/2006/relationships/customXml" Target="../ink/ink1135.xml"/><Relationship Id="rId128" Type="http://schemas.openxmlformats.org/officeDocument/2006/relationships/customXml" Target="../ink/ink1184.xml"/><Relationship Id="rId335" Type="http://schemas.openxmlformats.org/officeDocument/2006/relationships/image" Target="../media/image788.png"/><Relationship Id="rId542" Type="http://schemas.openxmlformats.org/officeDocument/2006/relationships/image" Target="../media/image891.png"/><Relationship Id="rId181" Type="http://schemas.openxmlformats.org/officeDocument/2006/relationships/customXml" Target="../ink/ink1211.xml"/><Relationship Id="rId402" Type="http://schemas.openxmlformats.org/officeDocument/2006/relationships/customXml" Target="../ink/ink1322.xml"/><Relationship Id="rId847" Type="http://schemas.openxmlformats.org/officeDocument/2006/relationships/customXml" Target="../ink/ink1546.xml"/><Relationship Id="rId279" Type="http://schemas.openxmlformats.org/officeDocument/2006/relationships/image" Target="../media/image760.png"/><Relationship Id="rId486" Type="http://schemas.openxmlformats.org/officeDocument/2006/relationships/image" Target="../media/image863.png"/><Relationship Id="rId693" Type="http://schemas.openxmlformats.org/officeDocument/2006/relationships/image" Target="../media/image966.png"/><Relationship Id="rId707" Type="http://schemas.openxmlformats.org/officeDocument/2006/relationships/image" Target="../media/image973.png"/><Relationship Id="rId914" Type="http://schemas.openxmlformats.org/officeDocument/2006/relationships/image" Target="../media/image1075.png"/><Relationship Id="rId43" Type="http://schemas.openxmlformats.org/officeDocument/2006/relationships/image" Target="../media/image646.png"/><Relationship Id="rId139" Type="http://schemas.openxmlformats.org/officeDocument/2006/relationships/image" Target="../media/image692.png"/><Relationship Id="rId346" Type="http://schemas.openxmlformats.org/officeDocument/2006/relationships/customXml" Target="../ink/ink1294.xml"/><Relationship Id="rId553" Type="http://schemas.openxmlformats.org/officeDocument/2006/relationships/customXml" Target="../ink/ink1398.xml"/><Relationship Id="rId760" Type="http://schemas.openxmlformats.org/officeDocument/2006/relationships/customXml" Target="../ink/ink1502.xml"/><Relationship Id="rId192" Type="http://schemas.openxmlformats.org/officeDocument/2006/relationships/image" Target="../media/image718.png"/><Relationship Id="rId206" Type="http://schemas.openxmlformats.org/officeDocument/2006/relationships/image" Target="../media/image724.png"/><Relationship Id="rId413" Type="http://schemas.openxmlformats.org/officeDocument/2006/relationships/image" Target="../media/image827.png"/><Relationship Id="rId858" Type="http://schemas.openxmlformats.org/officeDocument/2006/relationships/image" Target="../media/image1047.png"/><Relationship Id="rId497" Type="http://schemas.openxmlformats.org/officeDocument/2006/relationships/customXml" Target="../ink/ink1370.xml"/><Relationship Id="rId620" Type="http://schemas.openxmlformats.org/officeDocument/2006/relationships/customXml" Target="../ink/ink1432.xml"/><Relationship Id="rId718" Type="http://schemas.openxmlformats.org/officeDocument/2006/relationships/customXml" Target="../ink/ink1481.xml"/><Relationship Id="rId925" Type="http://schemas.openxmlformats.org/officeDocument/2006/relationships/customXml" Target="../ink/ink1585.xml"/><Relationship Id="rId357" Type="http://schemas.openxmlformats.org/officeDocument/2006/relationships/image" Target="../media/image799.png"/><Relationship Id="rId54" Type="http://schemas.openxmlformats.org/officeDocument/2006/relationships/customXml" Target="../ink/ink1146.xml"/><Relationship Id="rId217" Type="http://schemas.openxmlformats.org/officeDocument/2006/relationships/customXml" Target="../ink/ink1229.xml"/><Relationship Id="rId564" Type="http://schemas.openxmlformats.org/officeDocument/2006/relationships/image" Target="../media/image902.png"/><Relationship Id="rId771" Type="http://schemas.openxmlformats.org/officeDocument/2006/relationships/image" Target="../media/image1004.png"/><Relationship Id="rId869" Type="http://schemas.openxmlformats.org/officeDocument/2006/relationships/customXml" Target="../ink/ink1557.xml"/><Relationship Id="rId424" Type="http://schemas.openxmlformats.org/officeDocument/2006/relationships/customXml" Target="../ink/ink1333.xml"/><Relationship Id="rId631" Type="http://schemas.openxmlformats.org/officeDocument/2006/relationships/image" Target="../media/image935.png"/><Relationship Id="rId729" Type="http://schemas.openxmlformats.org/officeDocument/2006/relationships/image" Target="../media/image984.png"/><Relationship Id="rId270" Type="http://schemas.openxmlformats.org/officeDocument/2006/relationships/customXml" Target="../ink/ink1256.xml"/><Relationship Id="rId936" Type="http://schemas.openxmlformats.org/officeDocument/2006/relationships/image" Target="../media/image1086.png"/><Relationship Id="rId65" Type="http://schemas.openxmlformats.org/officeDocument/2006/relationships/image" Target="../media/image657.png"/><Relationship Id="rId130" Type="http://schemas.openxmlformats.org/officeDocument/2006/relationships/customXml" Target="../ink/ink1185.xml"/><Relationship Id="rId368" Type="http://schemas.openxmlformats.org/officeDocument/2006/relationships/customXml" Target="../ink/ink1305.xml"/><Relationship Id="rId575" Type="http://schemas.openxmlformats.org/officeDocument/2006/relationships/customXml" Target="../ink/ink1409.xml"/><Relationship Id="rId782" Type="http://schemas.openxmlformats.org/officeDocument/2006/relationships/customXml" Target="../ink/ink1513.xml"/><Relationship Id="rId228" Type="http://schemas.openxmlformats.org/officeDocument/2006/relationships/image" Target="../media/image735.png"/><Relationship Id="rId435" Type="http://schemas.openxmlformats.org/officeDocument/2006/relationships/image" Target="../media/image838.png"/><Relationship Id="rId642" Type="http://schemas.openxmlformats.org/officeDocument/2006/relationships/customXml" Target="../ink/ink1443.xml"/><Relationship Id="rId281" Type="http://schemas.openxmlformats.org/officeDocument/2006/relationships/image" Target="../media/image761.png"/><Relationship Id="rId502" Type="http://schemas.openxmlformats.org/officeDocument/2006/relationships/image" Target="../media/image871.png"/><Relationship Id="rId76" Type="http://schemas.openxmlformats.org/officeDocument/2006/relationships/customXml" Target="../ink/ink1158.xml"/><Relationship Id="rId141" Type="http://schemas.openxmlformats.org/officeDocument/2006/relationships/image" Target="../media/image693.png"/><Relationship Id="rId379" Type="http://schemas.openxmlformats.org/officeDocument/2006/relationships/image" Target="../media/image810.png"/><Relationship Id="rId586" Type="http://schemas.openxmlformats.org/officeDocument/2006/relationships/customXml" Target="../ink/ink1415.xml"/><Relationship Id="rId793" Type="http://schemas.openxmlformats.org/officeDocument/2006/relationships/image" Target="../media/image1015.png"/><Relationship Id="rId807" Type="http://schemas.openxmlformats.org/officeDocument/2006/relationships/customXml" Target="../ink/ink1526.xml"/><Relationship Id="rId7" Type="http://schemas.openxmlformats.org/officeDocument/2006/relationships/image" Target="../media/image628.png"/><Relationship Id="rId239" Type="http://schemas.openxmlformats.org/officeDocument/2006/relationships/customXml" Target="../ink/ink1240.xml"/><Relationship Id="rId446" Type="http://schemas.openxmlformats.org/officeDocument/2006/relationships/customXml" Target="../ink/ink1344.xml"/><Relationship Id="rId653" Type="http://schemas.openxmlformats.org/officeDocument/2006/relationships/image" Target="../media/image946.png"/><Relationship Id="rId292" Type="http://schemas.openxmlformats.org/officeDocument/2006/relationships/customXml" Target="../ink/ink1267.xml"/><Relationship Id="rId306" Type="http://schemas.openxmlformats.org/officeDocument/2006/relationships/customXml" Target="../ink/ink1274.xml"/><Relationship Id="rId860" Type="http://schemas.openxmlformats.org/officeDocument/2006/relationships/image" Target="../media/image1048.png"/><Relationship Id="rId87" Type="http://schemas.openxmlformats.org/officeDocument/2006/relationships/image" Target="../media/image666.png"/><Relationship Id="rId513" Type="http://schemas.openxmlformats.org/officeDocument/2006/relationships/customXml" Target="../ink/ink1378.xml"/><Relationship Id="rId597" Type="http://schemas.openxmlformats.org/officeDocument/2006/relationships/image" Target="../media/image918.png"/><Relationship Id="rId720" Type="http://schemas.openxmlformats.org/officeDocument/2006/relationships/customXml" Target="../ink/ink1482.xml"/><Relationship Id="rId818" Type="http://schemas.openxmlformats.org/officeDocument/2006/relationships/image" Target="../media/image1027.png"/><Relationship Id="rId152" Type="http://schemas.openxmlformats.org/officeDocument/2006/relationships/customXml" Target="../ink/ink1196.xml"/><Relationship Id="rId457" Type="http://schemas.openxmlformats.org/officeDocument/2006/relationships/image" Target="../media/image849.png"/><Relationship Id="rId664" Type="http://schemas.openxmlformats.org/officeDocument/2006/relationships/customXml" Target="../ink/ink1454.xml"/><Relationship Id="rId871" Type="http://schemas.openxmlformats.org/officeDocument/2006/relationships/customXml" Target="../ink/ink1558.xml"/><Relationship Id="rId14" Type="http://schemas.openxmlformats.org/officeDocument/2006/relationships/customXml" Target="../ink/ink1126.xml"/><Relationship Id="rId317" Type="http://schemas.openxmlformats.org/officeDocument/2006/relationships/image" Target="../media/image779.png"/><Relationship Id="rId524" Type="http://schemas.openxmlformats.org/officeDocument/2006/relationships/image" Target="../media/image882.png"/><Relationship Id="rId731" Type="http://schemas.openxmlformats.org/officeDocument/2006/relationships/image" Target="../media/image985.png"/><Relationship Id="rId98" Type="http://schemas.openxmlformats.org/officeDocument/2006/relationships/customXml" Target="../ink/ink1169.xml"/><Relationship Id="rId163" Type="http://schemas.openxmlformats.org/officeDocument/2006/relationships/customXml" Target="../ink/ink1202.xml"/><Relationship Id="rId370" Type="http://schemas.openxmlformats.org/officeDocument/2006/relationships/customXml" Target="../ink/ink1306.xml"/><Relationship Id="rId829" Type="http://schemas.openxmlformats.org/officeDocument/2006/relationships/customXml" Target="../ink/ink1537.xml"/><Relationship Id="rId230" Type="http://schemas.openxmlformats.org/officeDocument/2006/relationships/image" Target="../media/image736.png"/><Relationship Id="rId468" Type="http://schemas.openxmlformats.org/officeDocument/2006/relationships/image" Target="../media/image854.png"/><Relationship Id="rId675" Type="http://schemas.openxmlformats.org/officeDocument/2006/relationships/image" Target="../media/image957.png"/><Relationship Id="rId882" Type="http://schemas.openxmlformats.org/officeDocument/2006/relationships/image" Target="../media/image1059.png"/><Relationship Id="rId25" Type="http://schemas.openxmlformats.org/officeDocument/2006/relationships/image" Target="../media/image637.png"/><Relationship Id="rId328" Type="http://schemas.openxmlformats.org/officeDocument/2006/relationships/customXml" Target="../ink/ink1285.xml"/><Relationship Id="rId535" Type="http://schemas.openxmlformats.org/officeDocument/2006/relationships/customXml" Target="../ink/ink1389.xml"/><Relationship Id="rId742" Type="http://schemas.openxmlformats.org/officeDocument/2006/relationships/customXml" Target="../ink/ink1493.xml"/><Relationship Id="rId174" Type="http://schemas.openxmlformats.org/officeDocument/2006/relationships/image" Target="../media/image709.png"/><Relationship Id="rId381" Type="http://schemas.openxmlformats.org/officeDocument/2006/relationships/image" Target="../media/image811.png"/><Relationship Id="rId602" Type="http://schemas.openxmlformats.org/officeDocument/2006/relationships/customXml" Target="../ink/ink1423.xml"/><Relationship Id="rId241" Type="http://schemas.openxmlformats.org/officeDocument/2006/relationships/customXml" Target="../ink/ink1241.xml"/><Relationship Id="rId479" Type="http://schemas.openxmlformats.org/officeDocument/2006/relationships/customXml" Target="../ink/ink1361.xml"/><Relationship Id="rId686" Type="http://schemas.openxmlformats.org/officeDocument/2006/relationships/customXml" Target="../ink/ink1465.xml"/><Relationship Id="rId893" Type="http://schemas.openxmlformats.org/officeDocument/2006/relationships/customXml" Target="../ink/ink1569.xml"/><Relationship Id="rId907" Type="http://schemas.openxmlformats.org/officeDocument/2006/relationships/customXml" Target="../ink/ink1576.xml"/><Relationship Id="rId36" Type="http://schemas.openxmlformats.org/officeDocument/2006/relationships/customXml" Target="../ink/ink1137.xml"/><Relationship Id="rId339" Type="http://schemas.openxmlformats.org/officeDocument/2006/relationships/image" Target="../media/image790.png"/><Relationship Id="rId546" Type="http://schemas.openxmlformats.org/officeDocument/2006/relationships/image" Target="../media/image893.png"/><Relationship Id="rId753" Type="http://schemas.openxmlformats.org/officeDocument/2006/relationships/image" Target="../media/image995.png"/><Relationship Id="rId101" Type="http://schemas.openxmlformats.org/officeDocument/2006/relationships/image" Target="../media/image673.png"/><Relationship Id="rId185" Type="http://schemas.openxmlformats.org/officeDocument/2006/relationships/customXml" Target="../ink/ink1213.xml"/><Relationship Id="rId406" Type="http://schemas.openxmlformats.org/officeDocument/2006/relationships/customXml" Target="../ink/ink1324.xml"/><Relationship Id="rId392" Type="http://schemas.openxmlformats.org/officeDocument/2006/relationships/customXml" Target="../ink/ink1317.xml"/><Relationship Id="rId613" Type="http://schemas.openxmlformats.org/officeDocument/2006/relationships/image" Target="../media/image926.png"/><Relationship Id="rId697" Type="http://schemas.openxmlformats.org/officeDocument/2006/relationships/image" Target="../media/image968.png"/><Relationship Id="rId820" Type="http://schemas.openxmlformats.org/officeDocument/2006/relationships/image" Target="../media/image1028.png"/><Relationship Id="rId918" Type="http://schemas.openxmlformats.org/officeDocument/2006/relationships/image" Target="../media/image1077.png"/><Relationship Id="rId252" Type="http://schemas.openxmlformats.org/officeDocument/2006/relationships/customXml" Target="../ink/ink1247.xml"/><Relationship Id="rId47" Type="http://schemas.openxmlformats.org/officeDocument/2006/relationships/image" Target="../media/image648.png"/><Relationship Id="rId112" Type="http://schemas.openxmlformats.org/officeDocument/2006/relationships/customXml" Target="../ink/ink1176.xml"/><Relationship Id="rId557" Type="http://schemas.openxmlformats.org/officeDocument/2006/relationships/customXml" Target="../ink/ink1400.xml"/><Relationship Id="rId764" Type="http://schemas.openxmlformats.org/officeDocument/2006/relationships/customXml" Target="../ink/ink1504.xml"/><Relationship Id="rId196" Type="http://schemas.openxmlformats.org/officeDocument/2006/relationships/image" Target="../media/image720.png"/><Relationship Id="rId417" Type="http://schemas.openxmlformats.org/officeDocument/2006/relationships/image" Target="../media/image829.png"/><Relationship Id="rId624" Type="http://schemas.openxmlformats.org/officeDocument/2006/relationships/customXml" Target="../ink/ink1434.xml"/><Relationship Id="rId831" Type="http://schemas.openxmlformats.org/officeDocument/2006/relationships/customXml" Target="../ink/ink1538.xml"/><Relationship Id="rId263" Type="http://schemas.openxmlformats.org/officeDocument/2006/relationships/image" Target="../media/image752.png"/><Relationship Id="rId470" Type="http://schemas.openxmlformats.org/officeDocument/2006/relationships/image" Target="../media/image855.png"/><Relationship Id="rId929" Type="http://schemas.openxmlformats.org/officeDocument/2006/relationships/customXml" Target="../ink/ink1587.xml"/><Relationship Id="rId58" Type="http://schemas.openxmlformats.org/officeDocument/2006/relationships/customXml" Target="../ink/ink1148.xml"/><Relationship Id="rId123" Type="http://schemas.openxmlformats.org/officeDocument/2006/relationships/image" Target="../media/image684.png"/><Relationship Id="rId330" Type="http://schemas.openxmlformats.org/officeDocument/2006/relationships/customXml" Target="../ink/ink1286.xml"/><Relationship Id="rId568" Type="http://schemas.openxmlformats.org/officeDocument/2006/relationships/image" Target="../media/image904.png"/><Relationship Id="rId775" Type="http://schemas.openxmlformats.org/officeDocument/2006/relationships/image" Target="../media/image1006.png"/><Relationship Id="rId428" Type="http://schemas.openxmlformats.org/officeDocument/2006/relationships/customXml" Target="../ink/ink1335.xml"/><Relationship Id="rId635" Type="http://schemas.openxmlformats.org/officeDocument/2006/relationships/image" Target="../media/image937.png"/><Relationship Id="rId842" Type="http://schemas.openxmlformats.org/officeDocument/2006/relationships/image" Target="../media/image1039.png"/><Relationship Id="rId274" Type="http://schemas.openxmlformats.org/officeDocument/2006/relationships/customXml" Target="../ink/ink1258.xml"/><Relationship Id="rId481" Type="http://schemas.openxmlformats.org/officeDocument/2006/relationships/customXml" Target="../ink/ink1362.xml"/><Relationship Id="rId702" Type="http://schemas.openxmlformats.org/officeDocument/2006/relationships/customXml" Target="../ink/ink1473.xml"/><Relationship Id="rId69" Type="http://schemas.openxmlformats.org/officeDocument/2006/relationships/image" Target="../media/image274.png"/><Relationship Id="rId134" Type="http://schemas.openxmlformats.org/officeDocument/2006/relationships/customXml" Target="../ink/ink1187.xml"/><Relationship Id="rId579" Type="http://schemas.openxmlformats.org/officeDocument/2006/relationships/customXml" Target="../ink/ink1411.xml"/><Relationship Id="rId786" Type="http://schemas.openxmlformats.org/officeDocument/2006/relationships/customXml" Target="../ink/ink1515.xml"/><Relationship Id="rId341" Type="http://schemas.openxmlformats.org/officeDocument/2006/relationships/image" Target="../media/image791.png"/><Relationship Id="rId439" Type="http://schemas.openxmlformats.org/officeDocument/2006/relationships/image" Target="../media/image840.png"/><Relationship Id="rId646" Type="http://schemas.openxmlformats.org/officeDocument/2006/relationships/customXml" Target="../ink/ink1445.xml"/><Relationship Id="rId201" Type="http://schemas.openxmlformats.org/officeDocument/2006/relationships/customXml" Target="../ink/ink1221.xml"/><Relationship Id="rId285" Type="http://schemas.openxmlformats.org/officeDocument/2006/relationships/image" Target="../media/image763.png"/><Relationship Id="rId506" Type="http://schemas.openxmlformats.org/officeDocument/2006/relationships/image" Target="../media/image873.png"/><Relationship Id="rId853" Type="http://schemas.openxmlformats.org/officeDocument/2006/relationships/customXml" Target="../ink/ink1549.xml"/><Relationship Id="rId492" Type="http://schemas.openxmlformats.org/officeDocument/2006/relationships/image" Target="../media/image866.png"/><Relationship Id="rId713" Type="http://schemas.openxmlformats.org/officeDocument/2006/relationships/image" Target="../media/image976.png"/><Relationship Id="rId797" Type="http://schemas.openxmlformats.org/officeDocument/2006/relationships/image" Target="../media/image1017.png"/><Relationship Id="rId920" Type="http://schemas.openxmlformats.org/officeDocument/2006/relationships/image" Target="../media/image1078.png"/><Relationship Id="rId145" Type="http://schemas.openxmlformats.org/officeDocument/2006/relationships/image" Target="../media/image695.png"/><Relationship Id="rId352" Type="http://schemas.openxmlformats.org/officeDocument/2006/relationships/customXml" Target="../ink/ink1297.xml"/><Relationship Id="rId212" Type="http://schemas.openxmlformats.org/officeDocument/2006/relationships/image" Target="../media/image727.png"/><Relationship Id="rId657" Type="http://schemas.openxmlformats.org/officeDocument/2006/relationships/image" Target="../media/image948.png"/><Relationship Id="rId864" Type="http://schemas.openxmlformats.org/officeDocument/2006/relationships/image" Target="../media/image1050.png"/><Relationship Id="rId296" Type="http://schemas.openxmlformats.org/officeDocument/2006/relationships/customXml" Target="../ink/ink1269.xml"/><Relationship Id="rId517" Type="http://schemas.openxmlformats.org/officeDocument/2006/relationships/customXml" Target="../ink/ink1380.xml"/><Relationship Id="rId724" Type="http://schemas.openxmlformats.org/officeDocument/2006/relationships/customXml" Target="../ink/ink1484.xml"/><Relationship Id="rId931" Type="http://schemas.openxmlformats.org/officeDocument/2006/relationships/customXml" Target="../ink/ink1588.xml"/><Relationship Id="rId60" Type="http://schemas.openxmlformats.org/officeDocument/2006/relationships/customXml" Target="../ink/ink1149.xml"/><Relationship Id="rId156" Type="http://schemas.openxmlformats.org/officeDocument/2006/relationships/customXml" Target="../ink/ink1198.xml"/><Relationship Id="rId363" Type="http://schemas.openxmlformats.org/officeDocument/2006/relationships/image" Target="../media/image802.png"/><Relationship Id="rId570" Type="http://schemas.openxmlformats.org/officeDocument/2006/relationships/image" Target="../media/image905.png"/><Relationship Id="rId223" Type="http://schemas.openxmlformats.org/officeDocument/2006/relationships/customXml" Target="../ink/ink1232.xml"/><Relationship Id="rId430" Type="http://schemas.openxmlformats.org/officeDocument/2006/relationships/customXml" Target="../ink/ink1336.xml"/><Relationship Id="rId668" Type="http://schemas.openxmlformats.org/officeDocument/2006/relationships/customXml" Target="../ink/ink1456.xml"/><Relationship Id="rId875" Type="http://schemas.openxmlformats.org/officeDocument/2006/relationships/customXml" Target="../ink/ink1560.xml"/><Relationship Id="rId18" Type="http://schemas.openxmlformats.org/officeDocument/2006/relationships/customXml" Target="../ink/ink1128.xml"/><Relationship Id="rId528" Type="http://schemas.openxmlformats.org/officeDocument/2006/relationships/image" Target="../media/image884.png"/><Relationship Id="rId735" Type="http://schemas.openxmlformats.org/officeDocument/2006/relationships/image" Target="../media/image987.png"/><Relationship Id="rId167" Type="http://schemas.openxmlformats.org/officeDocument/2006/relationships/customXml" Target="../ink/ink1204.xml"/><Relationship Id="rId374" Type="http://schemas.openxmlformats.org/officeDocument/2006/relationships/customXml" Target="../ink/ink1308.xml"/><Relationship Id="rId581" Type="http://schemas.openxmlformats.org/officeDocument/2006/relationships/image" Target="../media/image910.png"/><Relationship Id="rId71" Type="http://schemas.openxmlformats.org/officeDocument/2006/relationships/customXml" Target="../ink/ink1155.xml"/><Relationship Id="rId234" Type="http://schemas.openxmlformats.org/officeDocument/2006/relationships/image" Target="../media/image738.png"/><Relationship Id="rId679" Type="http://schemas.openxmlformats.org/officeDocument/2006/relationships/image" Target="../media/image959.png"/><Relationship Id="rId802" Type="http://schemas.openxmlformats.org/officeDocument/2006/relationships/customXml" Target="../ink/ink1523.xml"/><Relationship Id="rId886" Type="http://schemas.openxmlformats.org/officeDocument/2006/relationships/image" Target="../media/image1061.png"/><Relationship Id="rId2" Type="http://schemas.openxmlformats.org/officeDocument/2006/relationships/notesSlide" Target="../notesSlides/notesSlide6.xml"/><Relationship Id="rId29" Type="http://schemas.openxmlformats.org/officeDocument/2006/relationships/image" Target="../media/image639.png"/><Relationship Id="rId441" Type="http://schemas.openxmlformats.org/officeDocument/2006/relationships/image" Target="../media/image841.png"/><Relationship Id="rId539" Type="http://schemas.openxmlformats.org/officeDocument/2006/relationships/customXml" Target="../ink/ink1391.xml"/><Relationship Id="rId746" Type="http://schemas.openxmlformats.org/officeDocument/2006/relationships/customXml" Target="../ink/ink1495.xml"/><Relationship Id="rId178" Type="http://schemas.openxmlformats.org/officeDocument/2006/relationships/image" Target="../media/image711.png"/><Relationship Id="rId301" Type="http://schemas.openxmlformats.org/officeDocument/2006/relationships/image" Target="../media/image771.png"/><Relationship Id="rId82" Type="http://schemas.openxmlformats.org/officeDocument/2006/relationships/customXml" Target="../ink/ink1161.xml"/><Relationship Id="rId385" Type="http://schemas.openxmlformats.org/officeDocument/2006/relationships/image" Target="../media/image813.png"/><Relationship Id="rId592" Type="http://schemas.openxmlformats.org/officeDocument/2006/relationships/customXml" Target="../ink/ink1418.xml"/><Relationship Id="rId606" Type="http://schemas.openxmlformats.org/officeDocument/2006/relationships/customXml" Target="../ink/ink1425.xml"/><Relationship Id="rId813" Type="http://schemas.openxmlformats.org/officeDocument/2006/relationships/customXml" Target="../ink/ink1529.xml"/><Relationship Id="rId245" Type="http://schemas.openxmlformats.org/officeDocument/2006/relationships/image" Target="../media/image743.png"/><Relationship Id="rId452" Type="http://schemas.openxmlformats.org/officeDocument/2006/relationships/customXml" Target="../ink/ink1347.xml"/><Relationship Id="rId897" Type="http://schemas.openxmlformats.org/officeDocument/2006/relationships/customXml" Target="../ink/ink1571.xml"/><Relationship Id="rId105" Type="http://schemas.openxmlformats.org/officeDocument/2006/relationships/image" Target="../media/image675.png"/><Relationship Id="rId312" Type="http://schemas.openxmlformats.org/officeDocument/2006/relationships/customXml" Target="../ink/ink1277.xml"/><Relationship Id="rId757" Type="http://schemas.openxmlformats.org/officeDocument/2006/relationships/image" Target="../media/image997.png"/><Relationship Id="rId93" Type="http://schemas.openxmlformats.org/officeDocument/2006/relationships/image" Target="../media/image669.png"/><Relationship Id="rId189" Type="http://schemas.openxmlformats.org/officeDocument/2006/relationships/customXml" Target="../ink/ink1215.xml"/><Relationship Id="rId396" Type="http://schemas.openxmlformats.org/officeDocument/2006/relationships/customXml" Target="../ink/ink1319.xml"/><Relationship Id="rId617" Type="http://schemas.openxmlformats.org/officeDocument/2006/relationships/image" Target="../media/image928.png"/><Relationship Id="rId824" Type="http://schemas.openxmlformats.org/officeDocument/2006/relationships/image" Target="../media/image1030.png"/><Relationship Id="rId256" Type="http://schemas.openxmlformats.org/officeDocument/2006/relationships/customXml" Target="../ink/ink1249.xml"/><Relationship Id="rId463" Type="http://schemas.openxmlformats.org/officeDocument/2006/relationships/customXml" Target="../ink/ink1353.xml"/><Relationship Id="rId670" Type="http://schemas.openxmlformats.org/officeDocument/2006/relationships/customXml" Target="../ink/ink1457.xml"/><Relationship Id="rId116" Type="http://schemas.openxmlformats.org/officeDocument/2006/relationships/customXml" Target="../ink/ink1178.xml"/><Relationship Id="rId323" Type="http://schemas.openxmlformats.org/officeDocument/2006/relationships/image" Target="../media/image782.png"/><Relationship Id="rId530" Type="http://schemas.openxmlformats.org/officeDocument/2006/relationships/image" Target="../media/image885.png"/><Relationship Id="rId768" Type="http://schemas.openxmlformats.org/officeDocument/2006/relationships/customXml" Target="../ink/ink1506.xml"/><Relationship Id="rId20" Type="http://schemas.openxmlformats.org/officeDocument/2006/relationships/customXml" Target="../ink/ink1129.xml"/><Relationship Id="rId628" Type="http://schemas.openxmlformats.org/officeDocument/2006/relationships/customXml" Target="../ink/ink1436.xml"/><Relationship Id="rId835" Type="http://schemas.openxmlformats.org/officeDocument/2006/relationships/customXml" Target="../ink/ink1540.xml"/><Relationship Id="rId267" Type="http://schemas.openxmlformats.org/officeDocument/2006/relationships/image" Target="../media/image754.png"/><Relationship Id="rId474" Type="http://schemas.openxmlformats.org/officeDocument/2006/relationships/image" Target="../media/image857.png"/><Relationship Id="rId127" Type="http://schemas.openxmlformats.org/officeDocument/2006/relationships/image" Target="../media/image686.png"/><Relationship Id="rId681" Type="http://schemas.openxmlformats.org/officeDocument/2006/relationships/image" Target="../media/image960.png"/><Relationship Id="rId779" Type="http://schemas.openxmlformats.org/officeDocument/2006/relationships/image" Target="../media/image1008.png"/><Relationship Id="rId902" Type="http://schemas.openxmlformats.org/officeDocument/2006/relationships/image" Target="../media/image1069.png"/><Relationship Id="rId31" Type="http://schemas.openxmlformats.org/officeDocument/2006/relationships/image" Target="../media/image640.png"/><Relationship Id="rId334" Type="http://schemas.openxmlformats.org/officeDocument/2006/relationships/customXml" Target="../ink/ink1288.xml"/><Relationship Id="rId541" Type="http://schemas.openxmlformats.org/officeDocument/2006/relationships/customXml" Target="../ink/ink1392.xml"/><Relationship Id="rId639" Type="http://schemas.openxmlformats.org/officeDocument/2006/relationships/image" Target="../media/image939.png"/><Relationship Id="rId180" Type="http://schemas.openxmlformats.org/officeDocument/2006/relationships/image" Target="../media/image712.png"/><Relationship Id="rId278" Type="http://schemas.openxmlformats.org/officeDocument/2006/relationships/customXml" Target="../ink/ink1260.xml"/><Relationship Id="rId401" Type="http://schemas.openxmlformats.org/officeDocument/2006/relationships/image" Target="../media/image821.png"/><Relationship Id="rId846" Type="http://schemas.openxmlformats.org/officeDocument/2006/relationships/image" Target="../media/image1041.png"/><Relationship Id="rId485" Type="http://schemas.openxmlformats.org/officeDocument/2006/relationships/customXml" Target="../ink/ink1364.xml"/><Relationship Id="rId692" Type="http://schemas.openxmlformats.org/officeDocument/2006/relationships/customXml" Target="../ink/ink1468.xml"/><Relationship Id="rId706" Type="http://schemas.openxmlformats.org/officeDocument/2006/relationships/customXml" Target="../ink/ink1475.xml"/><Relationship Id="rId913" Type="http://schemas.openxmlformats.org/officeDocument/2006/relationships/customXml" Target="../ink/ink1579.xml"/><Relationship Id="rId42" Type="http://schemas.openxmlformats.org/officeDocument/2006/relationships/customXml" Target="../ink/ink1140.xml"/><Relationship Id="rId138" Type="http://schemas.openxmlformats.org/officeDocument/2006/relationships/customXml" Target="../ink/ink1189.xml"/><Relationship Id="rId345" Type="http://schemas.openxmlformats.org/officeDocument/2006/relationships/image" Target="../media/image793.png"/><Relationship Id="rId552" Type="http://schemas.openxmlformats.org/officeDocument/2006/relationships/image" Target="../media/image896.png"/><Relationship Id="rId191" Type="http://schemas.openxmlformats.org/officeDocument/2006/relationships/customXml" Target="../ink/ink1216.xml"/><Relationship Id="rId205" Type="http://schemas.openxmlformats.org/officeDocument/2006/relationships/customXml" Target="../ink/ink1223.xml"/><Relationship Id="rId412" Type="http://schemas.openxmlformats.org/officeDocument/2006/relationships/customXml" Target="../ink/ink1327.xml"/><Relationship Id="rId857" Type="http://schemas.openxmlformats.org/officeDocument/2006/relationships/customXml" Target="../ink/ink1551.xml"/><Relationship Id="rId289" Type="http://schemas.openxmlformats.org/officeDocument/2006/relationships/image" Target="../media/image765.png"/><Relationship Id="rId496" Type="http://schemas.openxmlformats.org/officeDocument/2006/relationships/image" Target="../media/image868.png"/><Relationship Id="rId717" Type="http://schemas.openxmlformats.org/officeDocument/2006/relationships/image" Target="../media/image978.png"/><Relationship Id="rId924" Type="http://schemas.openxmlformats.org/officeDocument/2006/relationships/image" Target="../media/image1080.png"/><Relationship Id="rId53" Type="http://schemas.openxmlformats.org/officeDocument/2006/relationships/image" Target="../media/image651.png"/><Relationship Id="rId149" Type="http://schemas.openxmlformats.org/officeDocument/2006/relationships/image" Target="../media/image697.png"/><Relationship Id="rId356" Type="http://schemas.openxmlformats.org/officeDocument/2006/relationships/customXml" Target="../ink/ink1299.xml"/><Relationship Id="rId563" Type="http://schemas.openxmlformats.org/officeDocument/2006/relationships/customXml" Target="../ink/ink1403.xml"/><Relationship Id="rId770" Type="http://schemas.openxmlformats.org/officeDocument/2006/relationships/customXml" Target="../ink/ink1507.xml"/><Relationship Id="rId216" Type="http://schemas.openxmlformats.org/officeDocument/2006/relationships/image" Target="../media/image729.png"/><Relationship Id="rId423" Type="http://schemas.openxmlformats.org/officeDocument/2006/relationships/image" Target="../media/image832.png"/><Relationship Id="rId868" Type="http://schemas.openxmlformats.org/officeDocument/2006/relationships/image" Target="../media/image1052.png"/><Relationship Id="rId630" Type="http://schemas.openxmlformats.org/officeDocument/2006/relationships/customXml" Target="../ink/ink1437.xml"/><Relationship Id="rId728" Type="http://schemas.openxmlformats.org/officeDocument/2006/relationships/customXml" Target="../ink/ink1486.xml"/><Relationship Id="rId935" Type="http://schemas.openxmlformats.org/officeDocument/2006/relationships/customXml" Target="../ink/ink1590.xml"/><Relationship Id="rId64" Type="http://schemas.openxmlformats.org/officeDocument/2006/relationships/customXml" Target="../ink/ink1151.xml"/><Relationship Id="rId367" Type="http://schemas.openxmlformats.org/officeDocument/2006/relationships/image" Target="../media/image804.png"/><Relationship Id="rId574" Type="http://schemas.openxmlformats.org/officeDocument/2006/relationships/image" Target="../media/image907.png"/><Relationship Id="rId227" Type="http://schemas.openxmlformats.org/officeDocument/2006/relationships/customXml" Target="../ink/ink1234.xml"/><Relationship Id="rId781" Type="http://schemas.openxmlformats.org/officeDocument/2006/relationships/image" Target="../media/image1009.png"/><Relationship Id="rId879" Type="http://schemas.openxmlformats.org/officeDocument/2006/relationships/customXml" Target="../ink/ink1562.xml"/><Relationship Id="rId434" Type="http://schemas.openxmlformats.org/officeDocument/2006/relationships/customXml" Target="../ink/ink1338.xml"/><Relationship Id="rId641" Type="http://schemas.openxmlformats.org/officeDocument/2006/relationships/image" Target="../media/image940.png"/><Relationship Id="rId739" Type="http://schemas.openxmlformats.org/officeDocument/2006/relationships/image" Target="../media/image989.png"/><Relationship Id="rId280" Type="http://schemas.openxmlformats.org/officeDocument/2006/relationships/customXml" Target="../ink/ink1261.xml"/><Relationship Id="rId501" Type="http://schemas.openxmlformats.org/officeDocument/2006/relationships/customXml" Target="../ink/ink1372.xml"/><Relationship Id="rId75" Type="http://schemas.openxmlformats.org/officeDocument/2006/relationships/customXml" Target="../ink/ink1157.xml"/><Relationship Id="rId140" Type="http://schemas.openxmlformats.org/officeDocument/2006/relationships/customXml" Target="../ink/ink1190.xml"/><Relationship Id="rId378" Type="http://schemas.openxmlformats.org/officeDocument/2006/relationships/customXml" Target="../ink/ink1310.xml"/><Relationship Id="rId585" Type="http://schemas.openxmlformats.org/officeDocument/2006/relationships/image" Target="../media/image912.png"/><Relationship Id="rId792" Type="http://schemas.openxmlformats.org/officeDocument/2006/relationships/customXml" Target="../ink/ink1518.xml"/><Relationship Id="rId806" Type="http://schemas.openxmlformats.org/officeDocument/2006/relationships/customXml" Target="../ink/ink1525.xml"/><Relationship Id="rId6" Type="http://schemas.openxmlformats.org/officeDocument/2006/relationships/customXml" Target="../ink/ink1122.xml"/><Relationship Id="rId238" Type="http://schemas.openxmlformats.org/officeDocument/2006/relationships/image" Target="../media/image740.png"/><Relationship Id="rId445" Type="http://schemas.openxmlformats.org/officeDocument/2006/relationships/image" Target="../media/image843.png"/><Relationship Id="rId652" Type="http://schemas.openxmlformats.org/officeDocument/2006/relationships/customXml" Target="../ink/ink1448.xml"/><Relationship Id="rId291" Type="http://schemas.openxmlformats.org/officeDocument/2006/relationships/image" Target="../media/image766.png"/><Relationship Id="rId305" Type="http://schemas.openxmlformats.org/officeDocument/2006/relationships/image" Target="../media/image773.png"/><Relationship Id="rId512" Type="http://schemas.openxmlformats.org/officeDocument/2006/relationships/image" Target="../media/image876.png"/><Relationship Id="rId86" Type="http://schemas.openxmlformats.org/officeDocument/2006/relationships/customXml" Target="../ink/ink1163.xml"/><Relationship Id="rId151" Type="http://schemas.openxmlformats.org/officeDocument/2006/relationships/image" Target="../media/image698.png"/><Relationship Id="rId389" Type="http://schemas.openxmlformats.org/officeDocument/2006/relationships/image" Target="../media/image815.png"/><Relationship Id="rId596" Type="http://schemas.openxmlformats.org/officeDocument/2006/relationships/customXml" Target="../ink/ink1420.xml"/><Relationship Id="rId817" Type="http://schemas.openxmlformats.org/officeDocument/2006/relationships/customXml" Target="../ink/ink1531.xml"/><Relationship Id="rId249" Type="http://schemas.openxmlformats.org/officeDocument/2006/relationships/image" Target="../media/image745.png"/><Relationship Id="rId456" Type="http://schemas.openxmlformats.org/officeDocument/2006/relationships/customXml" Target="../ink/ink1349.xml"/><Relationship Id="rId663" Type="http://schemas.openxmlformats.org/officeDocument/2006/relationships/image" Target="../media/image951.png"/><Relationship Id="rId870" Type="http://schemas.openxmlformats.org/officeDocument/2006/relationships/image" Target="../media/image1053.png"/><Relationship Id="rId13" Type="http://schemas.openxmlformats.org/officeDocument/2006/relationships/image" Target="../media/image631.png"/><Relationship Id="rId109" Type="http://schemas.openxmlformats.org/officeDocument/2006/relationships/image" Target="../media/image677.png"/><Relationship Id="rId316" Type="http://schemas.openxmlformats.org/officeDocument/2006/relationships/customXml" Target="../ink/ink1279.xml"/><Relationship Id="rId523" Type="http://schemas.openxmlformats.org/officeDocument/2006/relationships/customXml" Target="../ink/ink1383.xml"/><Relationship Id="rId97" Type="http://schemas.openxmlformats.org/officeDocument/2006/relationships/image" Target="../media/image671.png"/><Relationship Id="rId730" Type="http://schemas.openxmlformats.org/officeDocument/2006/relationships/customXml" Target="../ink/ink1487.xml"/><Relationship Id="rId828" Type="http://schemas.openxmlformats.org/officeDocument/2006/relationships/image" Target="../media/image1032.png"/><Relationship Id="rId162" Type="http://schemas.openxmlformats.org/officeDocument/2006/relationships/image" Target="../media/image703.png"/><Relationship Id="rId467" Type="http://schemas.openxmlformats.org/officeDocument/2006/relationships/customXml" Target="../ink/ink1355.xml"/><Relationship Id="rId674" Type="http://schemas.openxmlformats.org/officeDocument/2006/relationships/customXml" Target="../ink/ink1459.xml"/><Relationship Id="rId881" Type="http://schemas.openxmlformats.org/officeDocument/2006/relationships/customXml" Target="../ink/ink1563.xml"/><Relationship Id="rId24" Type="http://schemas.openxmlformats.org/officeDocument/2006/relationships/customXml" Target="../ink/ink1131.xml"/><Relationship Id="rId327" Type="http://schemas.openxmlformats.org/officeDocument/2006/relationships/image" Target="../media/image784.png"/><Relationship Id="rId534" Type="http://schemas.openxmlformats.org/officeDocument/2006/relationships/image" Target="../media/image887.png"/><Relationship Id="rId741" Type="http://schemas.openxmlformats.org/officeDocument/2006/relationships/image" Target="../media/image990.png"/><Relationship Id="rId839" Type="http://schemas.openxmlformats.org/officeDocument/2006/relationships/customXml" Target="../ink/ink1542.xml"/><Relationship Id="rId173" Type="http://schemas.openxmlformats.org/officeDocument/2006/relationships/customXml" Target="../ink/ink1207.xml"/><Relationship Id="rId380" Type="http://schemas.openxmlformats.org/officeDocument/2006/relationships/customXml" Target="../ink/ink1311.xml"/><Relationship Id="rId601" Type="http://schemas.openxmlformats.org/officeDocument/2006/relationships/image" Target="../media/image920.png"/><Relationship Id="rId240" Type="http://schemas.openxmlformats.org/officeDocument/2006/relationships/image" Target="../media/image741.png"/><Relationship Id="rId478" Type="http://schemas.openxmlformats.org/officeDocument/2006/relationships/image" Target="../media/image859.png"/><Relationship Id="rId685" Type="http://schemas.openxmlformats.org/officeDocument/2006/relationships/image" Target="../media/image962.png"/><Relationship Id="rId892" Type="http://schemas.openxmlformats.org/officeDocument/2006/relationships/image" Target="../media/image1064.png"/><Relationship Id="rId906" Type="http://schemas.openxmlformats.org/officeDocument/2006/relationships/image" Target="../media/image1071.png"/><Relationship Id="rId35" Type="http://schemas.openxmlformats.org/officeDocument/2006/relationships/image" Target="../media/image642.png"/><Relationship Id="rId100" Type="http://schemas.openxmlformats.org/officeDocument/2006/relationships/customXml" Target="../ink/ink1170.xml"/><Relationship Id="rId338" Type="http://schemas.openxmlformats.org/officeDocument/2006/relationships/customXml" Target="../ink/ink1290.xml"/><Relationship Id="rId545" Type="http://schemas.openxmlformats.org/officeDocument/2006/relationships/customXml" Target="../ink/ink1394.xml"/><Relationship Id="rId752" Type="http://schemas.openxmlformats.org/officeDocument/2006/relationships/customXml" Target="../ink/ink1498.xml"/><Relationship Id="rId184" Type="http://schemas.openxmlformats.org/officeDocument/2006/relationships/image" Target="../media/image714.png"/><Relationship Id="rId391" Type="http://schemas.openxmlformats.org/officeDocument/2006/relationships/image" Target="../media/image816.png"/><Relationship Id="rId405" Type="http://schemas.openxmlformats.org/officeDocument/2006/relationships/image" Target="../media/image823.png"/><Relationship Id="rId612" Type="http://schemas.openxmlformats.org/officeDocument/2006/relationships/customXml" Target="../ink/ink1428.xml"/><Relationship Id="rId251" Type="http://schemas.openxmlformats.org/officeDocument/2006/relationships/image" Target="../media/image746.png"/><Relationship Id="rId489" Type="http://schemas.openxmlformats.org/officeDocument/2006/relationships/customXml" Target="../ink/ink1366.xml"/><Relationship Id="rId696" Type="http://schemas.openxmlformats.org/officeDocument/2006/relationships/customXml" Target="../ink/ink1470.xml"/><Relationship Id="rId917" Type="http://schemas.openxmlformats.org/officeDocument/2006/relationships/customXml" Target="../ink/ink1581.xml"/><Relationship Id="rId46" Type="http://schemas.openxmlformats.org/officeDocument/2006/relationships/customXml" Target="../ink/ink1142.xml"/><Relationship Id="rId349" Type="http://schemas.openxmlformats.org/officeDocument/2006/relationships/image" Target="../media/image795.png"/><Relationship Id="rId556" Type="http://schemas.openxmlformats.org/officeDocument/2006/relationships/image" Target="../media/image898.png"/><Relationship Id="rId763" Type="http://schemas.openxmlformats.org/officeDocument/2006/relationships/image" Target="../media/image1000.png"/><Relationship Id="rId111" Type="http://schemas.openxmlformats.org/officeDocument/2006/relationships/image" Target="../media/image678.png"/><Relationship Id="rId195" Type="http://schemas.openxmlformats.org/officeDocument/2006/relationships/customXml" Target="../ink/ink1218.xml"/><Relationship Id="rId209" Type="http://schemas.openxmlformats.org/officeDocument/2006/relationships/customXml" Target="../ink/ink1225.xml"/><Relationship Id="rId416" Type="http://schemas.openxmlformats.org/officeDocument/2006/relationships/customXml" Target="../ink/ink1329.xml"/><Relationship Id="rId623" Type="http://schemas.openxmlformats.org/officeDocument/2006/relationships/image" Target="../media/image931.png"/><Relationship Id="rId830" Type="http://schemas.openxmlformats.org/officeDocument/2006/relationships/image" Target="../media/image1033.png"/><Relationship Id="rId928" Type="http://schemas.openxmlformats.org/officeDocument/2006/relationships/image" Target="../media/image1082.png"/><Relationship Id="rId57" Type="http://schemas.openxmlformats.org/officeDocument/2006/relationships/image" Target="../media/image653.png"/><Relationship Id="rId262" Type="http://schemas.openxmlformats.org/officeDocument/2006/relationships/customXml" Target="../ink/ink1252.xml"/><Relationship Id="rId567" Type="http://schemas.openxmlformats.org/officeDocument/2006/relationships/customXml" Target="../ink/ink1405.xml"/><Relationship Id="rId122" Type="http://schemas.openxmlformats.org/officeDocument/2006/relationships/customXml" Target="../ink/ink1181.xml"/><Relationship Id="rId774" Type="http://schemas.openxmlformats.org/officeDocument/2006/relationships/customXml" Target="../ink/ink1509.xml"/><Relationship Id="rId427" Type="http://schemas.openxmlformats.org/officeDocument/2006/relationships/image" Target="../media/image834.png"/><Relationship Id="rId634" Type="http://schemas.openxmlformats.org/officeDocument/2006/relationships/customXml" Target="../ink/ink1439.xml"/><Relationship Id="rId841" Type="http://schemas.openxmlformats.org/officeDocument/2006/relationships/customXml" Target="../ink/ink1543.xml"/><Relationship Id="rId273" Type="http://schemas.openxmlformats.org/officeDocument/2006/relationships/image" Target="../media/image757.png"/><Relationship Id="rId480" Type="http://schemas.openxmlformats.org/officeDocument/2006/relationships/image" Target="../media/image860.png"/><Relationship Id="rId701" Type="http://schemas.openxmlformats.org/officeDocument/2006/relationships/image" Target="../media/image970.png"/><Relationship Id="rId939" Type="http://schemas.openxmlformats.org/officeDocument/2006/relationships/customXml" Target="../ink/ink1592.xml"/><Relationship Id="rId68" Type="http://schemas.openxmlformats.org/officeDocument/2006/relationships/customXml" Target="../ink/ink1153.xml"/><Relationship Id="rId133" Type="http://schemas.openxmlformats.org/officeDocument/2006/relationships/image" Target="../media/image689.png"/><Relationship Id="rId340" Type="http://schemas.openxmlformats.org/officeDocument/2006/relationships/customXml" Target="../ink/ink1291.xml"/><Relationship Id="rId578" Type="http://schemas.openxmlformats.org/officeDocument/2006/relationships/image" Target="../media/image909.png"/><Relationship Id="rId785" Type="http://schemas.openxmlformats.org/officeDocument/2006/relationships/image" Target="../media/image1011.png"/><Relationship Id="rId200" Type="http://schemas.openxmlformats.org/officeDocument/2006/relationships/image" Target="../media/image722.png"/><Relationship Id="rId438" Type="http://schemas.openxmlformats.org/officeDocument/2006/relationships/customXml" Target="../ink/ink1340.xml"/><Relationship Id="rId645" Type="http://schemas.openxmlformats.org/officeDocument/2006/relationships/image" Target="../media/image942.png"/><Relationship Id="rId852" Type="http://schemas.openxmlformats.org/officeDocument/2006/relationships/image" Target="../media/image1044.png"/><Relationship Id="rId284" Type="http://schemas.openxmlformats.org/officeDocument/2006/relationships/customXml" Target="../ink/ink1263.xml"/><Relationship Id="rId491" Type="http://schemas.openxmlformats.org/officeDocument/2006/relationships/customXml" Target="../ink/ink1367.xml"/><Relationship Id="rId505" Type="http://schemas.openxmlformats.org/officeDocument/2006/relationships/customXml" Target="../ink/ink1374.xml"/><Relationship Id="rId712" Type="http://schemas.openxmlformats.org/officeDocument/2006/relationships/customXml" Target="../ink/ink1478.xml"/><Relationship Id="rId79" Type="http://schemas.openxmlformats.org/officeDocument/2006/relationships/image" Target="../media/image662.png"/><Relationship Id="rId144" Type="http://schemas.openxmlformats.org/officeDocument/2006/relationships/customXml" Target="../ink/ink1192.xml"/><Relationship Id="rId589" Type="http://schemas.openxmlformats.org/officeDocument/2006/relationships/image" Target="../media/image914.png"/><Relationship Id="rId796" Type="http://schemas.openxmlformats.org/officeDocument/2006/relationships/customXml" Target="../ink/ink1520.xml"/><Relationship Id="rId351" Type="http://schemas.openxmlformats.org/officeDocument/2006/relationships/image" Target="../media/image796.png"/><Relationship Id="rId449" Type="http://schemas.openxmlformats.org/officeDocument/2006/relationships/image" Target="../media/image845.png"/><Relationship Id="rId656" Type="http://schemas.openxmlformats.org/officeDocument/2006/relationships/customXml" Target="../ink/ink1450.xml"/><Relationship Id="rId863" Type="http://schemas.openxmlformats.org/officeDocument/2006/relationships/customXml" Target="../ink/ink1554.xml"/><Relationship Id="rId211" Type="http://schemas.openxmlformats.org/officeDocument/2006/relationships/customXml" Target="../ink/ink1226.xml"/><Relationship Id="rId295" Type="http://schemas.openxmlformats.org/officeDocument/2006/relationships/image" Target="../media/image768.png"/><Relationship Id="rId309" Type="http://schemas.openxmlformats.org/officeDocument/2006/relationships/image" Target="../media/image775.png"/><Relationship Id="rId516" Type="http://schemas.openxmlformats.org/officeDocument/2006/relationships/image" Target="../media/image878.png"/><Relationship Id="rId723" Type="http://schemas.openxmlformats.org/officeDocument/2006/relationships/image" Target="../media/image981.png"/><Relationship Id="rId930" Type="http://schemas.openxmlformats.org/officeDocument/2006/relationships/image" Target="../media/image1083.png"/><Relationship Id="rId155" Type="http://schemas.openxmlformats.org/officeDocument/2006/relationships/image" Target="../media/image700.png"/><Relationship Id="rId362" Type="http://schemas.openxmlformats.org/officeDocument/2006/relationships/customXml" Target="../ink/ink1302.xml"/><Relationship Id="rId222" Type="http://schemas.openxmlformats.org/officeDocument/2006/relationships/image" Target="../media/image732.png"/><Relationship Id="rId667" Type="http://schemas.openxmlformats.org/officeDocument/2006/relationships/image" Target="../media/image953.png"/><Relationship Id="rId874" Type="http://schemas.openxmlformats.org/officeDocument/2006/relationships/image" Target="../media/image1055.png"/><Relationship Id="rId17" Type="http://schemas.openxmlformats.org/officeDocument/2006/relationships/image" Target="../media/image633.png"/><Relationship Id="rId527" Type="http://schemas.openxmlformats.org/officeDocument/2006/relationships/customXml" Target="../ink/ink1385.xml"/><Relationship Id="rId734" Type="http://schemas.openxmlformats.org/officeDocument/2006/relationships/customXml" Target="../ink/ink1489.xml"/><Relationship Id="rId70" Type="http://schemas.openxmlformats.org/officeDocument/2006/relationships/customXml" Target="../ink/ink1154.xml"/><Relationship Id="rId166" Type="http://schemas.openxmlformats.org/officeDocument/2006/relationships/image" Target="../media/image705.png"/><Relationship Id="rId331" Type="http://schemas.openxmlformats.org/officeDocument/2006/relationships/image" Target="../media/image786.png"/><Relationship Id="rId373" Type="http://schemas.openxmlformats.org/officeDocument/2006/relationships/image" Target="../media/image807.png"/><Relationship Id="rId429" Type="http://schemas.openxmlformats.org/officeDocument/2006/relationships/image" Target="../media/image835.png"/><Relationship Id="rId580" Type="http://schemas.openxmlformats.org/officeDocument/2006/relationships/customXml" Target="../ink/ink1412.xml"/><Relationship Id="rId636" Type="http://schemas.openxmlformats.org/officeDocument/2006/relationships/customXml" Target="../ink/ink1440.xml"/><Relationship Id="rId801" Type="http://schemas.openxmlformats.org/officeDocument/2006/relationships/image" Target="../media/image1019.png"/><Relationship Id="rId1" Type="http://schemas.openxmlformats.org/officeDocument/2006/relationships/slideLayout" Target="../slideLayouts/slideLayout7.xml"/><Relationship Id="rId233" Type="http://schemas.openxmlformats.org/officeDocument/2006/relationships/customXml" Target="../ink/ink1237.xml"/><Relationship Id="rId440" Type="http://schemas.openxmlformats.org/officeDocument/2006/relationships/customXml" Target="../ink/ink1341.xml"/><Relationship Id="rId678" Type="http://schemas.openxmlformats.org/officeDocument/2006/relationships/customXml" Target="../ink/ink1461.xml"/><Relationship Id="rId843" Type="http://schemas.openxmlformats.org/officeDocument/2006/relationships/customXml" Target="../ink/ink1544.xml"/><Relationship Id="rId885" Type="http://schemas.openxmlformats.org/officeDocument/2006/relationships/customXml" Target="../ink/ink1565.xml"/><Relationship Id="rId28" Type="http://schemas.openxmlformats.org/officeDocument/2006/relationships/customXml" Target="../ink/ink1133.xml"/><Relationship Id="rId275" Type="http://schemas.openxmlformats.org/officeDocument/2006/relationships/image" Target="../media/image758.png"/><Relationship Id="rId300" Type="http://schemas.openxmlformats.org/officeDocument/2006/relationships/customXml" Target="../ink/ink1271.xml"/><Relationship Id="rId482" Type="http://schemas.openxmlformats.org/officeDocument/2006/relationships/image" Target="../media/image861.png"/><Relationship Id="rId538" Type="http://schemas.openxmlformats.org/officeDocument/2006/relationships/image" Target="../media/image889.png"/><Relationship Id="rId703" Type="http://schemas.openxmlformats.org/officeDocument/2006/relationships/image" Target="../media/image971.png"/><Relationship Id="rId745" Type="http://schemas.openxmlformats.org/officeDocument/2006/relationships/image" Target="../media/image992.png"/><Relationship Id="rId910" Type="http://schemas.openxmlformats.org/officeDocument/2006/relationships/image" Target="../media/image1073.png"/><Relationship Id="rId81" Type="http://schemas.openxmlformats.org/officeDocument/2006/relationships/image" Target="../media/image663.png"/><Relationship Id="rId135" Type="http://schemas.openxmlformats.org/officeDocument/2006/relationships/image" Target="../media/image690.png"/><Relationship Id="rId177" Type="http://schemas.openxmlformats.org/officeDocument/2006/relationships/customXml" Target="../ink/ink1209.xml"/><Relationship Id="rId342" Type="http://schemas.openxmlformats.org/officeDocument/2006/relationships/customXml" Target="../ink/ink1292.xml"/><Relationship Id="rId384" Type="http://schemas.openxmlformats.org/officeDocument/2006/relationships/customXml" Target="../ink/ink1313.xml"/><Relationship Id="rId591" Type="http://schemas.openxmlformats.org/officeDocument/2006/relationships/image" Target="../media/image915.png"/><Relationship Id="rId605" Type="http://schemas.openxmlformats.org/officeDocument/2006/relationships/image" Target="../media/image922.png"/><Relationship Id="rId787" Type="http://schemas.openxmlformats.org/officeDocument/2006/relationships/image" Target="../media/image1012.png"/><Relationship Id="rId812" Type="http://schemas.openxmlformats.org/officeDocument/2006/relationships/image" Target="../media/image1024.png"/><Relationship Id="rId202" Type="http://schemas.openxmlformats.org/officeDocument/2006/relationships/image" Target="../media/image377.png"/><Relationship Id="rId244" Type="http://schemas.openxmlformats.org/officeDocument/2006/relationships/customXml" Target="../ink/ink1243.xml"/><Relationship Id="rId647" Type="http://schemas.openxmlformats.org/officeDocument/2006/relationships/image" Target="../media/image943.png"/><Relationship Id="rId689" Type="http://schemas.openxmlformats.org/officeDocument/2006/relationships/image" Target="../media/image964.png"/><Relationship Id="rId854" Type="http://schemas.openxmlformats.org/officeDocument/2006/relationships/image" Target="../media/image1045.png"/><Relationship Id="rId896" Type="http://schemas.openxmlformats.org/officeDocument/2006/relationships/image" Target="../media/image1066.png"/><Relationship Id="rId39" Type="http://schemas.openxmlformats.org/officeDocument/2006/relationships/image" Target="../media/image644.png"/><Relationship Id="rId286" Type="http://schemas.openxmlformats.org/officeDocument/2006/relationships/customXml" Target="../ink/ink1264.xml"/><Relationship Id="rId451" Type="http://schemas.openxmlformats.org/officeDocument/2006/relationships/image" Target="../media/image846.png"/><Relationship Id="rId493" Type="http://schemas.openxmlformats.org/officeDocument/2006/relationships/customXml" Target="../ink/ink1368.xml"/><Relationship Id="rId507" Type="http://schemas.openxmlformats.org/officeDocument/2006/relationships/customXml" Target="../ink/ink1375.xml"/><Relationship Id="rId549" Type="http://schemas.openxmlformats.org/officeDocument/2006/relationships/customXml" Target="../ink/ink1396.xml"/><Relationship Id="rId714" Type="http://schemas.openxmlformats.org/officeDocument/2006/relationships/customXml" Target="../ink/ink1479.xml"/><Relationship Id="rId756" Type="http://schemas.openxmlformats.org/officeDocument/2006/relationships/customXml" Target="../ink/ink1500.xml"/><Relationship Id="rId921" Type="http://schemas.openxmlformats.org/officeDocument/2006/relationships/customXml" Target="../ink/ink1583.xml"/><Relationship Id="rId50" Type="http://schemas.openxmlformats.org/officeDocument/2006/relationships/customXml" Target="../ink/ink1144.xml"/><Relationship Id="rId104" Type="http://schemas.openxmlformats.org/officeDocument/2006/relationships/customXml" Target="../ink/ink1172.xml"/><Relationship Id="rId146" Type="http://schemas.openxmlformats.org/officeDocument/2006/relationships/customXml" Target="../ink/ink1193.xml"/><Relationship Id="rId188" Type="http://schemas.openxmlformats.org/officeDocument/2006/relationships/image" Target="../media/image716.png"/><Relationship Id="rId311" Type="http://schemas.openxmlformats.org/officeDocument/2006/relationships/image" Target="../media/image776.png"/><Relationship Id="rId353" Type="http://schemas.openxmlformats.org/officeDocument/2006/relationships/image" Target="../media/image797.png"/><Relationship Id="rId395" Type="http://schemas.openxmlformats.org/officeDocument/2006/relationships/image" Target="../media/image818.png"/><Relationship Id="rId409" Type="http://schemas.openxmlformats.org/officeDocument/2006/relationships/image" Target="../media/image825.png"/><Relationship Id="rId560" Type="http://schemas.openxmlformats.org/officeDocument/2006/relationships/image" Target="../media/image900.png"/><Relationship Id="rId798" Type="http://schemas.openxmlformats.org/officeDocument/2006/relationships/customXml" Target="../ink/ink1521.xml"/><Relationship Id="rId92" Type="http://schemas.openxmlformats.org/officeDocument/2006/relationships/customXml" Target="../ink/ink1166.xml"/><Relationship Id="rId213" Type="http://schemas.openxmlformats.org/officeDocument/2006/relationships/customXml" Target="../ink/ink1227.xml"/><Relationship Id="rId420" Type="http://schemas.openxmlformats.org/officeDocument/2006/relationships/customXml" Target="../ink/ink1331.xml"/><Relationship Id="rId616" Type="http://schemas.openxmlformats.org/officeDocument/2006/relationships/customXml" Target="../ink/ink1430.xml"/><Relationship Id="rId658" Type="http://schemas.openxmlformats.org/officeDocument/2006/relationships/customXml" Target="../ink/ink1451.xml"/><Relationship Id="rId823" Type="http://schemas.openxmlformats.org/officeDocument/2006/relationships/customXml" Target="../ink/ink1534.xml"/><Relationship Id="rId865" Type="http://schemas.openxmlformats.org/officeDocument/2006/relationships/customXml" Target="../ink/ink1555.xml"/><Relationship Id="rId255" Type="http://schemas.openxmlformats.org/officeDocument/2006/relationships/image" Target="../media/image748.png"/><Relationship Id="rId297" Type="http://schemas.openxmlformats.org/officeDocument/2006/relationships/image" Target="../media/image769.png"/><Relationship Id="rId462" Type="http://schemas.openxmlformats.org/officeDocument/2006/relationships/image" Target="../media/image851.png"/><Relationship Id="rId518" Type="http://schemas.openxmlformats.org/officeDocument/2006/relationships/image" Target="../media/image879.png"/><Relationship Id="rId725" Type="http://schemas.openxmlformats.org/officeDocument/2006/relationships/image" Target="../media/image982.png"/><Relationship Id="rId932" Type="http://schemas.openxmlformats.org/officeDocument/2006/relationships/image" Target="../media/image1084.png"/><Relationship Id="rId115" Type="http://schemas.openxmlformats.org/officeDocument/2006/relationships/image" Target="../media/image680.png"/><Relationship Id="rId157" Type="http://schemas.openxmlformats.org/officeDocument/2006/relationships/image" Target="../media/image701.png"/><Relationship Id="rId322" Type="http://schemas.openxmlformats.org/officeDocument/2006/relationships/customXml" Target="../ink/ink1282.xml"/><Relationship Id="rId364" Type="http://schemas.openxmlformats.org/officeDocument/2006/relationships/customXml" Target="../ink/ink1303.xml"/><Relationship Id="rId767" Type="http://schemas.openxmlformats.org/officeDocument/2006/relationships/image" Target="../media/image1002.png"/><Relationship Id="rId61" Type="http://schemas.openxmlformats.org/officeDocument/2006/relationships/image" Target="../media/image655.png"/><Relationship Id="rId199" Type="http://schemas.openxmlformats.org/officeDocument/2006/relationships/customXml" Target="../ink/ink1220.xml"/><Relationship Id="rId571" Type="http://schemas.openxmlformats.org/officeDocument/2006/relationships/customXml" Target="../ink/ink1407.xml"/><Relationship Id="rId627" Type="http://schemas.openxmlformats.org/officeDocument/2006/relationships/image" Target="../media/image933.png"/><Relationship Id="rId669" Type="http://schemas.openxmlformats.org/officeDocument/2006/relationships/image" Target="../media/image954.png"/><Relationship Id="rId834" Type="http://schemas.openxmlformats.org/officeDocument/2006/relationships/image" Target="../media/image1035.png"/><Relationship Id="rId876" Type="http://schemas.openxmlformats.org/officeDocument/2006/relationships/image" Target="../media/image1056.png"/><Relationship Id="rId19" Type="http://schemas.openxmlformats.org/officeDocument/2006/relationships/image" Target="../media/image634.png"/><Relationship Id="rId224" Type="http://schemas.openxmlformats.org/officeDocument/2006/relationships/image" Target="../media/image733.png"/><Relationship Id="rId266" Type="http://schemas.openxmlformats.org/officeDocument/2006/relationships/customXml" Target="../ink/ink1254.xml"/><Relationship Id="rId431" Type="http://schemas.openxmlformats.org/officeDocument/2006/relationships/image" Target="../media/image836.png"/><Relationship Id="rId473" Type="http://schemas.openxmlformats.org/officeDocument/2006/relationships/customXml" Target="../ink/ink1358.xml"/><Relationship Id="rId529" Type="http://schemas.openxmlformats.org/officeDocument/2006/relationships/customXml" Target="../ink/ink1386.xml"/><Relationship Id="rId680" Type="http://schemas.openxmlformats.org/officeDocument/2006/relationships/customXml" Target="../ink/ink1462.xml"/><Relationship Id="rId736" Type="http://schemas.openxmlformats.org/officeDocument/2006/relationships/customXml" Target="../ink/ink1490.xml"/><Relationship Id="rId901" Type="http://schemas.openxmlformats.org/officeDocument/2006/relationships/customXml" Target="../ink/ink1573.xml"/><Relationship Id="rId30" Type="http://schemas.openxmlformats.org/officeDocument/2006/relationships/customXml" Target="../ink/ink1134.xml"/><Relationship Id="rId126" Type="http://schemas.openxmlformats.org/officeDocument/2006/relationships/customXml" Target="../ink/ink1183.xml"/><Relationship Id="rId168" Type="http://schemas.openxmlformats.org/officeDocument/2006/relationships/image" Target="../media/image706.png"/><Relationship Id="rId333" Type="http://schemas.openxmlformats.org/officeDocument/2006/relationships/image" Target="../media/image787.png"/><Relationship Id="rId540" Type="http://schemas.openxmlformats.org/officeDocument/2006/relationships/image" Target="../media/image890.png"/><Relationship Id="rId778" Type="http://schemas.openxmlformats.org/officeDocument/2006/relationships/customXml" Target="../ink/ink1511.xml"/><Relationship Id="rId72" Type="http://schemas.openxmlformats.org/officeDocument/2006/relationships/image" Target="../media/image659.png"/><Relationship Id="rId375" Type="http://schemas.openxmlformats.org/officeDocument/2006/relationships/image" Target="../media/image808.png"/><Relationship Id="rId582" Type="http://schemas.openxmlformats.org/officeDocument/2006/relationships/customXml" Target="../ink/ink1413.xml"/><Relationship Id="rId638" Type="http://schemas.openxmlformats.org/officeDocument/2006/relationships/customXml" Target="../ink/ink1441.xml"/><Relationship Id="rId803" Type="http://schemas.openxmlformats.org/officeDocument/2006/relationships/image" Target="../media/image1020.png"/><Relationship Id="rId845" Type="http://schemas.openxmlformats.org/officeDocument/2006/relationships/customXml" Target="../ink/ink1545.xml"/><Relationship Id="rId3" Type="http://schemas.openxmlformats.org/officeDocument/2006/relationships/image" Target="../media/image3.emf"/><Relationship Id="rId235" Type="http://schemas.openxmlformats.org/officeDocument/2006/relationships/customXml" Target="../ink/ink1238.xml"/><Relationship Id="rId277" Type="http://schemas.openxmlformats.org/officeDocument/2006/relationships/image" Target="../media/image759.png"/><Relationship Id="rId400" Type="http://schemas.openxmlformats.org/officeDocument/2006/relationships/customXml" Target="../ink/ink1321.xml"/><Relationship Id="rId442" Type="http://schemas.openxmlformats.org/officeDocument/2006/relationships/customXml" Target="../ink/ink1342.xml"/><Relationship Id="rId484" Type="http://schemas.openxmlformats.org/officeDocument/2006/relationships/image" Target="../media/image862.png"/><Relationship Id="rId705" Type="http://schemas.openxmlformats.org/officeDocument/2006/relationships/image" Target="../media/image972.png"/><Relationship Id="rId887" Type="http://schemas.openxmlformats.org/officeDocument/2006/relationships/customXml" Target="../ink/ink1566.xml"/><Relationship Id="rId137" Type="http://schemas.openxmlformats.org/officeDocument/2006/relationships/image" Target="../media/image691.png"/><Relationship Id="rId302" Type="http://schemas.openxmlformats.org/officeDocument/2006/relationships/customXml" Target="../ink/ink1272.xml"/><Relationship Id="rId344" Type="http://schemas.openxmlformats.org/officeDocument/2006/relationships/customXml" Target="../ink/ink1293.xml"/><Relationship Id="rId691" Type="http://schemas.openxmlformats.org/officeDocument/2006/relationships/image" Target="../media/image965.png"/><Relationship Id="rId747" Type="http://schemas.openxmlformats.org/officeDocument/2006/relationships/image" Target="../media/image993.png"/><Relationship Id="rId789" Type="http://schemas.openxmlformats.org/officeDocument/2006/relationships/image" Target="../media/image1013.png"/><Relationship Id="rId912" Type="http://schemas.openxmlformats.org/officeDocument/2006/relationships/image" Target="../media/image1074.png"/><Relationship Id="rId41" Type="http://schemas.openxmlformats.org/officeDocument/2006/relationships/image" Target="../media/image645.png"/><Relationship Id="rId83" Type="http://schemas.openxmlformats.org/officeDocument/2006/relationships/image" Target="../media/image664.png"/><Relationship Id="rId179" Type="http://schemas.openxmlformats.org/officeDocument/2006/relationships/customXml" Target="../ink/ink1210.xml"/><Relationship Id="rId386" Type="http://schemas.openxmlformats.org/officeDocument/2006/relationships/customXml" Target="../ink/ink1314.xml"/><Relationship Id="rId551" Type="http://schemas.openxmlformats.org/officeDocument/2006/relationships/customXml" Target="../ink/ink1397.xml"/><Relationship Id="rId593" Type="http://schemas.openxmlformats.org/officeDocument/2006/relationships/image" Target="../media/image916.png"/><Relationship Id="rId607" Type="http://schemas.openxmlformats.org/officeDocument/2006/relationships/image" Target="../media/image923.png"/><Relationship Id="rId649" Type="http://schemas.openxmlformats.org/officeDocument/2006/relationships/image" Target="../media/image944.png"/><Relationship Id="rId814" Type="http://schemas.openxmlformats.org/officeDocument/2006/relationships/image" Target="../media/image1025.png"/><Relationship Id="rId856" Type="http://schemas.openxmlformats.org/officeDocument/2006/relationships/image" Target="../media/image1046.png"/><Relationship Id="rId190" Type="http://schemas.openxmlformats.org/officeDocument/2006/relationships/image" Target="../media/image717.png"/><Relationship Id="rId204" Type="http://schemas.openxmlformats.org/officeDocument/2006/relationships/image" Target="../media/image723.png"/><Relationship Id="rId246" Type="http://schemas.openxmlformats.org/officeDocument/2006/relationships/customXml" Target="../ink/ink1244.xml"/><Relationship Id="rId288" Type="http://schemas.openxmlformats.org/officeDocument/2006/relationships/customXml" Target="../ink/ink1265.xml"/><Relationship Id="rId411" Type="http://schemas.openxmlformats.org/officeDocument/2006/relationships/image" Target="../media/image826.png"/><Relationship Id="rId453" Type="http://schemas.openxmlformats.org/officeDocument/2006/relationships/image" Target="../media/image847.png"/><Relationship Id="rId509" Type="http://schemas.openxmlformats.org/officeDocument/2006/relationships/customXml" Target="../ink/ink1376.xml"/><Relationship Id="rId660" Type="http://schemas.openxmlformats.org/officeDocument/2006/relationships/customXml" Target="../ink/ink1452.xml"/><Relationship Id="rId898" Type="http://schemas.openxmlformats.org/officeDocument/2006/relationships/image" Target="../media/image1067.png"/><Relationship Id="rId106" Type="http://schemas.openxmlformats.org/officeDocument/2006/relationships/customXml" Target="../ink/ink1173.xml"/><Relationship Id="rId313" Type="http://schemas.openxmlformats.org/officeDocument/2006/relationships/image" Target="../media/image777.png"/><Relationship Id="rId495" Type="http://schemas.openxmlformats.org/officeDocument/2006/relationships/customXml" Target="../ink/ink1369.xml"/><Relationship Id="rId716" Type="http://schemas.openxmlformats.org/officeDocument/2006/relationships/customXml" Target="../ink/ink1480.xml"/><Relationship Id="rId758" Type="http://schemas.openxmlformats.org/officeDocument/2006/relationships/customXml" Target="../ink/ink1501.xml"/><Relationship Id="rId923" Type="http://schemas.openxmlformats.org/officeDocument/2006/relationships/customXml" Target="../ink/ink1584.xml"/><Relationship Id="rId10" Type="http://schemas.openxmlformats.org/officeDocument/2006/relationships/customXml" Target="../ink/ink1124.xml"/><Relationship Id="rId52" Type="http://schemas.openxmlformats.org/officeDocument/2006/relationships/customXml" Target="../ink/ink1145.xml"/><Relationship Id="rId94" Type="http://schemas.openxmlformats.org/officeDocument/2006/relationships/customXml" Target="../ink/ink1167.xml"/><Relationship Id="rId148" Type="http://schemas.openxmlformats.org/officeDocument/2006/relationships/customXml" Target="../ink/ink1194.xml"/><Relationship Id="rId355" Type="http://schemas.openxmlformats.org/officeDocument/2006/relationships/image" Target="../media/image798.png"/><Relationship Id="rId397" Type="http://schemas.openxmlformats.org/officeDocument/2006/relationships/image" Target="../media/image819.png"/><Relationship Id="rId520" Type="http://schemas.openxmlformats.org/officeDocument/2006/relationships/image" Target="../media/image880.png"/><Relationship Id="rId562" Type="http://schemas.openxmlformats.org/officeDocument/2006/relationships/image" Target="../media/image901.png"/><Relationship Id="rId618" Type="http://schemas.openxmlformats.org/officeDocument/2006/relationships/customXml" Target="../ink/ink1431.xml"/><Relationship Id="rId825" Type="http://schemas.openxmlformats.org/officeDocument/2006/relationships/customXml" Target="../ink/ink1535.xml"/><Relationship Id="rId215" Type="http://schemas.openxmlformats.org/officeDocument/2006/relationships/customXml" Target="../ink/ink1228.xml"/><Relationship Id="rId257" Type="http://schemas.openxmlformats.org/officeDocument/2006/relationships/image" Target="../media/image749.png"/><Relationship Id="rId422" Type="http://schemas.openxmlformats.org/officeDocument/2006/relationships/customXml" Target="../ink/ink1332.xml"/><Relationship Id="rId464" Type="http://schemas.openxmlformats.org/officeDocument/2006/relationships/image" Target="../media/image852.png"/><Relationship Id="rId867" Type="http://schemas.openxmlformats.org/officeDocument/2006/relationships/customXml" Target="../ink/ink1556.xml"/><Relationship Id="rId299" Type="http://schemas.openxmlformats.org/officeDocument/2006/relationships/image" Target="../media/image770.png"/><Relationship Id="rId727" Type="http://schemas.openxmlformats.org/officeDocument/2006/relationships/image" Target="../media/image983.png"/><Relationship Id="rId934" Type="http://schemas.openxmlformats.org/officeDocument/2006/relationships/image" Target="../media/image1085.png"/><Relationship Id="rId63" Type="http://schemas.openxmlformats.org/officeDocument/2006/relationships/image" Target="../media/image656.png"/><Relationship Id="rId159" Type="http://schemas.openxmlformats.org/officeDocument/2006/relationships/customXml" Target="../ink/ink1200.xml"/><Relationship Id="rId366" Type="http://schemas.openxmlformats.org/officeDocument/2006/relationships/customXml" Target="../ink/ink1304.xml"/><Relationship Id="rId573" Type="http://schemas.openxmlformats.org/officeDocument/2006/relationships/customXml" Target="../ink/ink1408.xml"/><Relationship Id="rId780" Type="http://schemas.openxmlformats.org/officeDocument/2006/relationships/customXml" Target="../ink/ink1512.xml"/><Relationship Id="rId226" Type="http://schemas.openxmlformats.org/officeDocument/2006/relationships/image" Target="../media/image734.png"/><Relationship Id="rId433" Type="http://schemas.openxmlformats.org/officeDocument/2006/relationships/image" Target="../media/image837.png"/><Relationship Id="rId878" Type="http://schemas.openxmlformats.org/officeDocument/2006/relationships/image" Target="../media/image1057.png"/><Relationship Id="rId640" Type="http://schemas.openxmlformats.org/officeDocument/2006/relationships/customXml" Target="../ink/ink1442.xml"/><Relationship Id="rId738" Type="http://schemas.openxmlformats.org/officeDocument/2006/relationships/customXml" Target="../ink/ink1491.xml"/><Relationship Id="rId74" Type="http://schemas.openxmlformats.org/officeDocument/2006/relationships/image" Target="../media/image660.png"/><Relationship Id="rId377" Type="http://schemas.openxmlformats.org/officeDocument/2006/relationships/image" Target="../media/image809.png"/><Relationship Id="rId500" Type="http://schemas.openxmlformats.org/officeDocument/2006/relationships/image" Target="../media/image870.png"/><Relationship Id="rId584" Type="http://schemas.openxmlformats.org/officeDocument/2006/relationships/customXml" Target="../ink/ink1414.xml"/><Relationship Id="rId805" Type="http://schemas.openxmlformats.org/officeDocument/2006/relationships/image" Target="../media/image1021.png"/><Relationship Id="rId5" Type="http://schemas.openxmlformats.org/officeDocument/2006/relationships/image" Target="../media/image627.png"/><Relationship Id="rId237" Type="http://schemas.openxmlformats.org/officeDocument/2006/relationships/customXml" Target="../ink/ink1239.xml"/><Relationship Id="rId791" Type="http://schemas.openxmlformats.org/officeDocument/2006/relationships/image" Target="../media/image1014.png"/><Relationship Id="rId889" Type="http://schemas.openxmlformats.org/officeDocument/2006/relationships/customXml" Target="../ink/ink1567.xml"/><Relationship Id="rId444" Type="http://schemas.openxmlformats.org/officeDocument/2006/relationships/customXml" Target="../ink/ink1343.xml"/><Relationship Id="rId651" Type="http://schemas.openxmlformats.org/officeDocument/2006/relationships/image" Target="../media/image945.png"/><Relationship Id="rId749" Type="http://schemas.openxmlformats.org/officeDocument/2006/relationships/image" Target="../media/image159.png"/><Relationship Id="rId290" Type="http://schemas.openxmlformats.org/officeDocument/2006/relationships/customXml" Target="../ink/ink1266.xml"/><Relationship Id="rId304" Type="http://schemas.openxmlformats.org/officeDocument/2006/relationships/customXml" Target="../ink/ink1273.xml"/><Relationship Id="rId388" Type="http://schemas.openxmlformats.org/officeDocument/2006/relationships/customXml" Target="../ink/ink1315.xml"/><Relationship Id="rId511" Type="http://schemas.openxmlformats.org/officeDocument/2006/relationships/customXml" Target="../ink/ink1377.xml"/><Relationship Id="rId609" Type="http://schemas.openxmlformats.org/officeDocument/2006/relationships/image" Target="../media/image924.png"/><Relationship Id="rId85" Type="http://schemas.openxmlformats.org/officeDocument/2006/relationships/image" Target="../media/image665.png"/><Relationship Id="rId150" Type="http://schemas.openxmlformats.org/officeDocument/2006/relationships/customXml" Target="../ink/ink1195.xml"/><Relationship Id="rId595" Type="http://schemas.openxmlformats.org/officeDocument/2006/relationships/image" Target="../media/image917.png"/><Relationship Id="rId816" Type="http://schemas.openxmlformats.org/officeDocument/2006/relationships/image" Target="../media/image1026.png"/><Relationship Id="rId248" Type="http://schemas.openxmlformats.org/officeDocument/2006/relationships/customXml" Target="../ink/ink1245.xml"/><Relationship Id="rId455" Type="http://schemas.openxmlformats.org/officeDocument/2006/relationships/image" Target="../media/image848.png"/><Relationship Id="rId662" Type="http://schemas.openxmlformats.org/officeDocument/2006/relationships/customXml" Target="../ink/ink1453.xml"/><Relationship Id="rId12" Type="http://schemas.openxmlformats.org/officeDocument/2006/relationships/customXml" Target="../ink/ink1125.xml"/><Relationship Id="rId108" Type="http://schemas.openxmlformats.org/officeDocument/2006/relationships/customXml" Target="../ink/ink1174.xml"/><Relationship Id="rId315" Type="http://schemas.openxmlformats.org/officeDocument/2006/relationships/image" Target="../media/image778.png"/><Relationship Id="rId522" Type="http://schemas.openxmlformats.org/officeDocument/2006/relationships/image" Target="../media/image881.png"/><Relationship Id="rId96" Type="http://schemas.openxmlformats.org/officeDocument/2006/relationships/customXml" Target="../ink/ink1168.xml"/><Relationship Id="rId161" Type="http://schemas.openxmlformats.org/officeDocument/2006/relationships/customXml" Target="../ink/ink1201.xml"/><Relationship Id="rId399" Type="http://schemas.openxmlformats.org/officeDocument/2006/relationships/image" Target="../media/image820.png"/><Relationship Id="rId827" Type="http://schemas.openxmlformats.org/officeDocument/2006/relationships/customXml" Target="../ink/ink1536.xml"/><Relationship Id="rId259" Type="http://schemas.openxmlformats.org/officeDocument/2006/relationships/image" Target="../media/image750.png"/><Relationship Id="rId466" Type="http://schemas.openxmlformats.org/officeDocument/2006/relationships/image" Target="../media/image853.png"/><Relationship Id="rId673" Type="http://schemas.openxmlformats.org/officeDocument/2006/relationships/image" Target="../media/image956.png"/><Relationship Id="rId880" Type="http://schemas.openxmlformats.org/officeDocument/2006/relationships/image" Target="../media/image1058.png"/><Relationship Id="rId23" Type="http://schemas.openxmlformats.org/officeDocument/2006/relationships/image" Target="../media/image636.png"/><Relationship Id="rId119" Type="http://schemas.openxmlformats.org/officeDocument/2006/relationships/image" Target="../media/image682.png"/><Relationship Id="rId326" Type="http://schemas.openxmlformats.org/officeDocument/2006/relationships/customXml" Target="../ink/ink1284.xml"/><Relationship Id="rId533" Type="http://schemas.openxmlformats.org/officeDocument/2006/relationships/customXml" Target="../ink/ink1388.xml"/><Relationship Id="rId740" Type="http://schemas.openxmlformats.org/officeDocument/2006/relationships/customXml" Target="../ink/ink1492.xml"/><Relationship Id="rId838" Type="http://schemas.openxmlformats.org/officeDocument/2006/relationships/image" Target="../media/image1037.png"/><Relationship Id="rId172" Type="http://schemas.openxmlformats.org/officeDocument/2006/relationships/image" Target="../media/image708.png"/><Relationship Id="rId477" Type="http://schemas.openxmlformats.org/officeDocument/2006/relationships/customXml" Target="../ink/ink1360.xml"/><Relationship Id="rId600" Type="http://schemas.openxmlformats.org/officeDocument/2006/relationships/customXml" Target="../ink/ink1422.xml"/><Relationship Id="rId684" Type="http://schemas.openxmlformats.org/officeDocument/2006/relationships/customXml" Target="../ink/ink1464.xml"/><Relationship Id="rId337" Type="http://schemas.openxmlformats.org/officeDocument/2006/relationships/image" Target="../media/image789.png"/><Relationship Id="rId891" Type="http://schemas.openxmlformats.org/officeDocument/2006/relationships/customXml" Target="../ink/ink1568.xml"/><Relationship Id="rId905" Type="http://schemas.openxmlformats.org/officeDocument/2006/relationships/customXml" Target="../ink/ink1575.xml"/><Relationship Id="rId34" Type="http://schemas.openxmlformats.org/officeDocument/2006/relationships/customXml" Target="../ink/ink1136.xml"/><Relationship Id="rId544" Type="http://schemas.openxmlformats.org/officeDocument/2006/relationships/image" Target="../media/image892.png"/><Relationship Id="rId751" Type="http://schemas.openxmlformats.org/officeDocument/2006/relationships/image" Target="../media/image994.png"/><Relationship Id="rId849" Type="http://schemas.openxmlformats.org/officeDocument/2006/relationships/customXml" Target="../ink/ink1547.xml"/><Relationship Id="rId183" Type="http://schemas.openxmlformats.org/officeDocument/2006/relationships/customXml" Target="../ink/ink1212.xml"/><Relationship Id="rId390" Type="http://schemas.openxmlformats.org/officeDocument/2006/relationships/customXml" Target="../ink/ink1316.xml"/><Relationship Id="rId404" Type="http://schemas.openxmlformats.org/officeDocument/2006/relationships/customXml" Target="../ink/ink1323.xml"/><Relationship Id="rId611" Type="http://schemas.openxmlformats.org/officeDocument/2006/relationships/image" Target="../media/image925.png"/><Relationship Id="rId250" Type="http://schemas.openxmlformats.org/officeDocument/2006/relationships/customXml" Target="../ink/ink1246.xml"/><Relationship Id="rId488" Type="http://schemas.openxmlformats.org/officeDocument/2006/relationships/image" Target="../media/image864.png"/><Relationship Id="rId695" Type="http://schemas.openxmlformats.org/officeDocument/2006/relationships/image" Target="../media/image967.png"/><Relationship Id="rId709" Type="http://schemas.openxmlformats.org/officeDocument/2006/relationships/image" Target="../media/image974.png"/><Relationship Id="rId916" Type="http://schemas.openxmlformats.org/officeDocument/2006/relationships/image" Target="../media/image1076.png"/><Relationship Id="rId45" Type="http://schemas.openxmlformats.org/officeDocument/2006/relationships/image" Target="../media/image647.png"/><Relationship Id="rId110" Type="http://schemas.openxmlformats.org/officeDocument/2006/relationships/customXml" Target="../ink/ink1175.xml"/><Relationship Id="rId348" Type="http://schemas.openxmlformats.org/officeDocument/2006/relationships/customXml" Target="../ink/ink1295.xml"/><Relationship Id="rId555" Type="http://schemas.openxmlformats.org/officeDocument/2006/relationships/customXml" Target="../ink/ink1399.xml"/><Relationship Id="rId762" Type="http://schemas.openxmlformats.org/officeDocument/2006/relationships/customXml" Target="../ink/ink1503.xml"/><Relationship Id="rId194" Type="http://schemas.openxmlformats.org/officeDocument/2006/relationships/image" Target="../media/image719.png"/><Relationship Id="rId208" Type="http://schemas.openxmlformats.org/officeDocument/2006/relationships/image" Target="../media/image725.png"/><Relationship Id="rId415" Type="http://schemas.openxmlformats.org/officeDocument/2006/relationships/image" Target="../media/image828.png"/><Relationship Id="rId622" Type="http://schemas.openxmlformats.org/officeDocument/2006/relationships/customXml" Target="../ink/ink1433.xml"/><Relationship Id="rId261" Type="http://schemas.openxmlformats.org/officeDocument/2006/relationships/image" Target="../media/image751.png"/><Relationship Id="rId499" Type="http://schemas.openxmlformats.org/officeDocument/2006/relationships/customXml" Target="../ink/ink1371.xml"/><Relationship Id="rId927" Type="http://schemas.openxmlformats.org/officeDocument/2006/relationships/customXml" Target="../ink/ink1586.xml"/><Relationship Id="rId56" Type="http://schemas.openxmlformats.org/officeDocument/2006/relationships/customXml" Target="../ink/ink1147.xml"/><Relationship Id="rId359" Type="http://schemas.openxmlformats.org/officeDocument/2006/relationships/image" Target="../media/image800.png"/><Relationship Id="rId566" Type="http://schemas.openxmlformats.org/officeDocument/2006/relationships/image" Target="../media/image903.png"/><Relationship Id="rId773" Type="http://schemas.openxmlformats.org/officeDocument/2006/relationships/image" Target="../media/image1005.png"/><Relationship Id="rId121" Type="http://schemas.openxmlformats.org/officeDocument/2006/relationships/image" Target="../media/image683.png"/><Relationship Id="rId219" Type="http://schemas.openxmlformats.org/officeDocument/2006/relationships/customXml" Target="../ink/ink1230.xml"/><Relationship Id="rId426" Type="http://schemas.openxmlformats.org/officeDocument/2006/relationships/customXml" Target="../ink/ink1334.xml"/><Relationship Id="rId633" Type="http://schemas.openxmlformats.org/officeDocument/2006/relationships/image" Target="../media/image936.png"/><Relationship Id="rId840" Type="http://schemas.openxmlformats.org/officeDocument/2006/relationships/image" Target="../media/image1038.png"/><Relationship Id="rId938" Type="http://schemas.openxmlformats.org/officeDocument/2006/relationships/image" Target="../media/image1087.png"/><Relationship Id="rId67" Type="http://schemas.openxmlformats.org/officeDocument/2006/relationships/image" Target="../media/image658.png"/><Relationship Id="rId272" Type="http://schemas.openxmlformats.org/officeDocument/2006/relationships/customXml" Target="../ink/ink1257.xml"/><Relationship Id="rId577" Type="http://schemas.openxmlformats.org/officeDocument/2006/relationships/customXml" Target="../ink/ink1410.xml"/><Relationship Id="rId700" Type="http://schemas.openxmlformats.org/officeDocument/2006/relationships/customXml" Target="../ink/ink1472.xml"/><Relationship Id="rId132" Type="http://schemas.openxmlformats.org/officeDocument/2006/relationships/customXml" Target="../ink/ink1186.xml"/><Relationship Id="rId784" Type="http://schemas.openxmlformats.org/officeDocument/2006/relationships/customXml" Target="../ink/ink1514.xml"/><Relationship Id="rId437" Type="http://schemas.openxmlformats.org/officeDocument/2006/relationships/image" Target="../media/image839.png"/><Relationship Id="rId644" Type="http://schemas.openxmlformats.org/officeDocument/2006/relationships/customXml" Target="../ink/ink1444.xml"/><Relationship Id="rId851" Type="http://schemas.openxmlformats.org/officeDocument/2006/relationships/customXml" Target="../ink/ink1548.xml"/><Relationship Id="rId283" Type="http://schemas.openxmlformats.org/officeDocument/2006/relationships/image" Target="../media/image762.png"/><Relationship Id="rId490" Type="http://schemas.openxmlformats.org/officeDocument/2006/relationships/image" Target="../media/image865.png"/><Relationship Id="rId504" Type="http://schemas.openxmlformats.org/officeDocument/2006/relationships/image" Target="../media/image872.png"/><Relationship Id="rId711" Type="http://schemas.openxmlformats.org/officeDocument/2006/relationships/image" Target="../media/image975.png"/><Relationship Id="rId78" Type="http://schemas.openxmlformats.org/officeDocument/2006/relationships/customXml" Target="../ink/ink1159.xml"/><Relationship Id="rId143" Type="http://schemas.openxmlformats.org/officeDocument/2006/relationships/image" Target="../media/image694.png"/><Relationship Id="rId350" Type="http://schemas.openxmlformats.org/officeDocument/2006/relationships/customXml" Target="../ink/ink1296.xml"/><Relationship Id="rId588" Type="http://schemas.openxmlformats.org/officeDocument/2006/relationships/customXml" Target="../ink/ink1416.xml"/><Relationship Id="rId795" Type="http://schemas.openxmlformats.org/officeDocument/2006/relationships/image" Target="../media/image1016.png"/><Relationship Id="rId809" Type="http://schemas.openxmlformats.org/officeDocument/2006/relationships/customXml" Target="../ink/ink1527.xml"/><Relationship Id="rId9" Type="http://schemas.openxmlformats.org/officeDocument/2006/relationships/image" Target="../media/image629.png"/><Relationship Id="rId210" Type="http://schemas.openxmlformats.org/officeDocument/2006/relationships/image" Target="../media/image726.png"/><Relationship Id="rId448" Type="http://schemas.openxmlformats.org/officeDocument/2006/relationships/customXml" Target="../ink/ink1345.xml"/><Relationship Id="rId655" Type="http://schemas.openxmlformats.org/officeDocument/2006/relationships/image" Target="../media/image947.png"/><Relationship Id="rId862" Type="http://schemas.openxmlformats.org/officeDocument/2006/relationships/image" Target="../media/image1049.png"/><Relationship Id="rId294" Type="http://schemas.openxmlformats.org/officeDocument/2006/relationships/customXml" Target="../ink/ink1268.xml"/><Relationship Id="rId308" Type="http://schemas.openxmlformats.org/officeDocument/2006/relationships/customXml" Target="../ink/ink1275.xml"/><Relationship Id="rId515" Type="http://schemas.openxmlformats.org/officeDocument/2006/relationships/customXml" Target="../ink/ink1379.xml"/><Relationship Id="rId722" Type="http://schemas.openxmlformats.org/officeDocument/2006/relationships/customXml" Target="../ink/ink1483.xml"/><Relationship Id="rId89" Type="http://schemas.openxmlformats.org/officeDocument/2006/relationships/image" Target="../media/image667.png"/><Relationship Id="rId154" Type="http://schemas.openxmlformats.org/officeDocument/2006/relationships/customXml" Target="../ink/ink1197.xml"/><Relationship Id="rId361" Type="http://schemas.openxmlformats.org/officeDocument/2006/relationships/image" Target="../media/image801.png"/><Relationship Id="rId599" Type="http://schemas.openxmlformats.org/officeDocument/2006/relationships/image" Target="../media/image919.png"/><Relationship Id="rId459" Type="http://schemas.openxmlformats.org/officeDocument/2006/relationships/image" Target="../media/image850.png"/><Relationship Id="rId666" Type="http://schemas.openxmlformats.org/officeDocument/2006/relationships/customXml" Target="../ink/ink1455.xml"/><Relationship Id="rId873" Type="http://schemas.openxmlformats.org/officeDocument/2006/relationships/customXml" Target="../ink/ink1559.xml"/><Relationship Id="rId16" Type="http://schemas.openxmlformats.org/officeDocument/2006/relationships/customXml" Target="../ink/ink1127.xml"/><Relationship Id="rId221" Type="http://schemas.openxmlformats.org/officeDocument/2006/relationships/customXml" Target="../ink/ink1231.xml"/><Relationship Id="rId319" Type="http://schemas.openxmlformats.org/officeDocument/2006/relationships/image" Target="../media/image780.png"/><Relationship Id="rId526" Type="http://schemas.openxmlformats.org/officeDocument/2006/relationships/image" Target="../media/image883.png"/><Relationship Id="rId733" Type="http://schemas.openxmlformats.org/officeDocument/2006/relationships/image" Target="../media/image986.png"/><Relationship Id="rId940" Type="http://schemas.openxmlformats.org/officeDocument/2006/relationships/image" Target="../media/image1088.png"/><Relationship Id="rId165" Type="http://schemas.openxmlformats.org/officeDocument/2006/relationships/customXml" Target="../ink/ink1203.xml"/><Relationship Id="rId372" Type="http://schemas.openxmlformats.org/officeDocument/2006/relationships/customXml" Target="../ink/ink1307.xml"/><Relationship Id="rId677" Type="http://schemas.openxmlformats.org/officeDocument/2006/relationships/image" Target="../media/image958.png"/><Relationship Id="rId800" Type="http://schemas.openxmlformats.org/officeDocument/2006/relationships/customXml" Target="../ink/ink1522.xml"/><Relationship Id="rId232" Type="http://schemas.openxmlformats.org/officeDocument/2006/relationships/image" Target="../media/image737.png"/><Relationship Id="rId884" Type="http://schemas.openxmlformats.org/officeDocument/2006/relationships/image" Target="../media/image1060.png"/><Relationship Id="rId27" Type="http://schemas.openxmlformats.org/officeDocument/2006/relationships/image" Target="../media/image638.png"/><Relationship Id="rId537" Type="http://schemas.openxmlformats.org/officeDocument/2006/relationships/customXml" Target="../ink/ink1390.xml"/><Relationship Id="rId744" Type="http://schemas.openxmlformats.org/officeDocument/2006/relationships/customXml" Target="../ink/ink1494.xml"/><Relationship Id="rId80" Type="http://schemas.openxmlformats.org/officeDocument/2006/relationships/customXml" Target="../ink/ink1160.xml"/><Relationship Id="rId176" Type="http://schemas.openxmlformats.org/officeDocument/2006/relationships/image" Target="../media/image710.png"/><Relationship Id="rId383" Type="http://schemas.openxmlformats.org/officeDocument/2006/relationships/image" Target="../media/image812.png"/><Relationship Id="rId590" Type="http://schemas.openxmlformats.org/officeDocument/2006/relationships/customXml" Target="../ink/ink1417.xml"/><Relationship Id="rId604" Type="http://schemas.openxmlformats.org/officeDocument/2006/relationships/customXml" Target="../ink/ink1424.xml"/><Relationship Id="rId811" Type="http://schemas.openxmlformats.org/officeDocument/2006/relationships/customXml" Target="../ink/ink1528.xml"/><Relationship Id="rId243" Type="http://schemas.openxmlformats.org/officeDocument/2006/relationships/customXml" Target="../ink/ink1242.xml"/><Relationship Id="rId450" Type="http://schemas.openxmlformats.org/officeDocument/2006/relationships/customXml" Target="../ink/ink1346.xml"/><Relationship Id="rId688" Type="http://schemas.openxmlformats.org/officeDocument/2006/relationships/customXml" Target="../ink/ink1466.xml"/><Relationship Id="rId895" Type="http://schemas.openxmlformats.org/officeDocument/2006/relationships/customXml" Target="../ink/ink1570.xml"/><Relationship Id="rId909" Type="http://schemas.openxmlformats.org/officeDocument/2006/relationships/customXml" Target="../ink/ink1577.xml"/><Relationship Id="rId38" Type="http://schemas.openxmlformats.org/officeDocument/2006/relationships/customXml" Target="../ink/ink1138.xml"/><Relationship Id="rId103" Type="http://schemas.openxmlformats.org/officeDocument/2006/relationships/image" Target="../media/image674.png"/><Relationship Id="rId310" Type="http://schemas.openxmlformats.org/officeDocument/2006/relationships/customXml" Target="../ink/ink1276.xml"/><Relationship Id="rId548" Type="http://schemas.openxmlformats.org/officeDocument/2006/relationships/image" Target="../media/image894.png"/><Relationship Id="rId755" Type="http://schemas.openxmlformats.org/officeDocument/2006/relationships/image" Target="../media/image996.png"/><Relationship Id="rId91" Type="http://schemas.openxmlformats.org/officeDocument/2006/relationships/image" Target="../media/image668.png"/><Relationship Id="rId187" Type="http://schemas.openxmlformats.org/officeDocument/2006/relationships/customXml" Target="../ink/ink1214.xml"/><Relationship Id="rId394" Type="http://schemas.openxmlformats.org/officeDocument/2006/relationships/customXml" Target="../ink/ink1318.xml"/><Relationship Id="rId408" Type="http://schemas.openxmlformats.org/officeDocument/2006/relationships/customXml" Target="../ink/ink1325.xml"/><Relationship Id="rId615" Type="http://schemas.openxmlformats.org/officeDocument/2006/relationships/image" Target="../media/image927.png"/><Relationship Id="rId822" Type="http://schemas.openxmlformats.org/officeDocument/2006/relationships/image" Target="../media/image1029.png"/><Relationship Id="rId254" Type="http://schemas.openxmlformats.org/officeDocument/2006/relationships/customXml" Target="../ink/ink1248.xml"/><Relationship Id="rId699" Type="http://schemas.openxmlformats.org/officeDocument/2006/relationships/image" Target="../media/image969.png"/><Relationship Id="rId49" Type="http://schemas.openxmlformats.org/officeDocument/2006/relationships/image" Target="../media/image649.png"/><Relationship Id="rId114" Type="http://schemas.openxmlformats.org/officeDocument/2006/relationships/customXml" Target="../ink/ink1177.xml"/><Relationship Id="rId461" Type="http://schemas.openxmlformats.org/officeDocument/2006/relationships/customXml" Target="../ink/ink1352.xml"/><Relationship Id="rId559" Type="http://schemas.openxmlformats.org/officeDocument/2006/relationships/customXml" Target="../ink/ink1401.xml"/><Relationship Id="rId766" Type="http://schemas.openxmlformats.org/officeDocument/2006/relationships/customXml" Target="../ink/ink1505.xml"/><Relationship Id="rId198" Type="http://schemas.openxmlformats.org/officeDocument/2006/relationships/image" Target="../media/image721.png"/><Relationship Id="rId321" Type="http://schemas.openxmlformats.org/officeDocument/2006/relationships/image" Target="../media/image781.png"/><Relationship Id="rId419" Type="http://schemas.openxmlformats.org/officeDocument/2006/relationships/image" Target="../media/image830.png"/><Relationship Id="rId626" Type="http://schemas.openxmlformats.org/officeDocument/2006/relationships/customXml" Target="../ink/ink1435.xml"/><Relationship Id="rId833" Type="http://schemas.openxmlformats.org/officeDocument/2006/relationships/customXml" Target="../ink/ink1539.xml"/><Relationship Id="rId265" Type="http://schemas.openxmlformats.org/officeDocument/2006/relationships/image" Target="../media/image753.png"/><Relationship Id="rId472" Type="http://schemas.openxmlformats.org/officeDocument/2006/relationships/image" Target="../media/image856.png"/><Relationship Id="rId900" Type="http://schemas.openxmlformats.org/officeDocument/2006/relationships/image" Target="../media/image1068.png"/><Relationship Id="rId125" Type="http://schemas.openxmlformats.org/officeDocument/2006/relationships/image" Target="../media/image685.png"/><Relationship Id="rId332" Type="http://schemas.openxmlformats.org/officeDocument/2006/relationships/customXml" Target="../ink/ink1287.xml"/><Relationship Id="rId777" Type="http://schemas.openxmlformats.org/officeDocument/2006/relationships/image" Target="../media/image1007.png"/><Relationship Id="rId637" Type="http://schemas.openxmlformats.org/officeDocument/2006/relationships/image" Target="../media/image938.png"/><Relationship Id="rId844" Type="http://schemas.openxmlformats.org/officeDocument/2006/relationships/image" Target="../media/image1040.png"/><Relationship Id="rId276" Type="http://schemas.openxmlformats.org/officeDocument/2006/relationships/customXml" Target="../ink/ink1259.xml"/><Relationship Id="rId483" Type="http://schemas.openxmlformats.org/officeDocument/2006/relationships/customXml" Target="../ink/ink1363.xml"/><Relationship Id="rId690" Type="http://schemas.openxmlformats.org/officeDocument/2006/relationships/customXml" Target="../ink/ink1467.xml"/><Relationship Id="rId704" Type="http://schemas.openxmlformats.org/officeDocument/2006/relationships/customXml" Target="../ink/ink1474.xml"/><Relationship Id="rId911" Type="http://schemas.openxmlformats.org/officeDocument/2006/relationships/customXml" Target="../ink/ink1578.xml"/><Relationship Id="rId40" Type="http://schemas.openxmlformats.org/officeDocument/2006/relationships/customXml" Target="../ink/ink1139.xml"/><Relationship Id="rId136" Type="http://schemas.openxmlformats.org/officeDocument/2006/relationships/customXml" Target="../ink/ink1188.xml"/><Relationship Id="rId343" Type="http://schemas.openxmlformats.org/officeDocument/2006/relationships/image" Target="../media/image792.png"/><Relationship Id="rId550" Type="http://schemas.openxmlformats.org/officeDocument/2006/relationships/image" Target="../media/image895.png"/><Relationship Id="rId788" Type="http://schemas.openxmlformats.org/officeDocument/2006/relationships/customXml" Target="../ink/ink1516.xml"/><Relationship Id="rId203" Type="http://schemas.openxmlformats.org/officeDocument/2006/relationships/customXml" Target="../ink/ink1222.xml"/><Relationship Id="rId648" Type="http://schemas.openxmlformats.org/officeDocument/2006/relationships/customXml" Target="../ink/ink1446.xml"/><Relationship Id="rId855" Type="http://schemas.openxmlformats.org/officeDocument/2006/relationships/customXml" Target="../ink/ink1550.xml"/><Relationship Id="rId287" Type="http://schemas.openxmlformats.org/officeDocument/2006/relationships/image" Target="../media/image764.png"/><Relationship Id="rId410" Type="http://schemas.openxmlformats.org/officeDocument/2006/relationships/customXml" Target="../ink/ink1326.xml"/><Relationship Id="rId494" Type="http://schemas.openxmlformats.org/officeDocument/2006/relationships/image" Target="../media/image867.png"/><Relationship Id="rId508" Type="http://schemas.openxmlformats.org/officeDocument/2006/relationships/image" Target="../media/image874.png"/><Relationship Id="rId715" Type="http://schemas.openxmlformats.org/officeDocument/2006/relationships/image" Target="../media/image977.png"/><Relationship Id="rId922" Type="http://schemas.openxmlformats.org/officeDocument/2006/relationships/image" Target="../media/image1079.png"/><Relationship Id="rId147" Type="http://schemas.openxmlformats.org/officeDocument/2006/relationships/image" Target="../media/image696.png"/><Relationship Id="rId354" Type="http://schemas.openxmlformats.org/officeDocument/2006/relationships/customXml" Target="../ink/ink1298.xml"/><Relationship Id="rId799" Type="http://schemas.openxmlformats.org/officeDocument/2006/relationships/image" Target="../media/image1018.png"/><Relationship Id="rId51" Type="http://schemas.openxmlformats.org/officeDocument/2006/relationships/image" Target="../media/image650.png"/><Relationship Id="rId561" Type="http://schemas.openxmlformats.org/officeDocument/2006/relationships/customXml" Target="../ink/ink1402.xml"/><Relationship Id="rId659" Type="http://schemas.openxmlformats.org/officeDocument/2006/relationships/image" Target="../media/image949.png"/><Relationship Id="rId866" Type="http://schemas.openxmlformats.org/officeDocument/2006/relationships/image" Target="../media/image1051.png"/><Relationship Id="rId214" Type="http://schemas.openxmlformats.org/officeDocument/2006/relationships/image" Target="../media/image728.png"/><Relationship Id="rId298" Type="http://schemas.openxmlformats.org/officeDocument/2006/relationships/customXml" Target="../ink/ink1270.xml"/><Relationship Id="rId421" Type="http://schemas.openxmlformats.org/officeDocument/2006/relationships/image" Target="../media/image831.png"/><Relationship Id="rId519" Type="http://schemas.openxmlformats.org/officeDocument/2006/relationships/customXml" Target="../ink/ink1381.xml"/><Relationship Id="rId158" Type="http://schemas.openxmlformats.org/officeDocument/2006/relationships/customXml" Target="../ink/ink1199.xml"/><Relationship Id="rId726" Type="http://schemas.openxmlformats.org/officeDocument/2006/relationships/customXml" Target="../ink/ink1485.xml"/><Relationship Id="rId933" Type="http://schemas.openxmlformats.org/officeDocument/2006/relationships/customXml" Target="../ink/ink1589.xml"/><Relationship Id="rId62" Type="http://schemas.openxmlformats.org/officeDocument/2006/relationships/customXml" Target="../ink/ink1150.xml"/><Relationship Id="rId365" Type="http://schemas.openxmlformats.org/officeDocument/2006/relationships/image" Target="../media/image803.png"/><Relationship Id="rId572" Type="http://schemas.openxmlformats.org/officeDocument/2006/relationships/image" Target="../media/image906.png"/><Relationship Id="rId225" Type="http://schemas.openxmlformats.org/officeDocument/2006/relationships/customXml" Target="../ink/ink1233.xml"/><Relationship Id="rId432" Type="http://schemas.openxmlformats.org/officeDocument/2006/relationships/customXml" Target="../ink/ink1337.xml"/><Relationship Id="rId877" Type="http://schemas.openxmlformats.org/officeDocument/2006/relationships/customXml" Target="../ink/ink1561.xml"/><Relationship Id="rId737" Type="http://schemas.openxmlformats.org/officeDocument/2006/relationships/image" Target="../media/image988.png"/><Relationship Id="rId73" Type="http://schemas.openxmlformats.org/officeDocument/2006/relationships/customXml" Target="../ink/ink1156.xml"/><Relationship Id="rId169" Type="http://schemas.openxmlformats.org/officeDocument/2006/relationships/customXml" Target="../ink/ink1205.xml"/><Relationship Id="rId376" Type="http://schemas.openxmlformats.org/officeDocument/2006/relationships/customXml" Target="../ink/ink1309.xml"/><Relationship Id="rId583" Type="http://schemas.openxmlformats.org/officeDocument/2006/relationships/image" Target="../media/image911.png"/><Relationship Id="rId790" Type="http://schemas.openxmlformats.org/officeDocument/2006/relationships/customXml" Target="../ink/ink1517.xml"/><Relationship Id="rId804" Type="http://schemas.openxmlformats.org/officeDocument/2006/relationships/customXml" Target="../ink/ink1524.xml"/><Relationship Id="rId4" Type="http://schemas.openxmlformats.org/officeDocument/2006/relationships/customXml" Target="../ink/ink1121.xml"/><Relationship Id="rId236" Type="http://schemas.openxmlformats.org/officeDocument/2006/relationships/image" Target="../media/image739.png"/><Relationship Id="rId443" Type="http://schemas.openxmlformats.org/officeDocument/2006/relationships/image" Target="../media/image842.png"/><Relationship Id="rId650" Type="http://schemas.openxmlformats.org/officeDocument/2006/relationships/customXml" Target="../ink/ink1447.xml"/><Relationship Id="rId888" Type="http://schemas.openxmlformats.org/officeDocument/2006/relationships/image" Target="../media/image1062.png"/><Relationship Id="rId303" Type="http://schemas.openxmlformats.org/officeDocument/2006/relationships/image" Target="../media/image772.png"/><Relationship Id="rId748" Type="http://schemas.openxmlformats.org/officeDocument/2006/relationships/customXml" Target="../ink/ink1496.xml"/><Relationship Id="rId84" Type="http://schemas.openxmlformats.org/officeDocument/2006/relationships/customXml" Target="../ink/ink1162.xml"/><Relationship Id="rId387" Type="http://schemas.openxmlformats.org/officeDocument/2006/relationships/image" Target="../media/image814.png"/><Relationship Id="rId510" Type="http://schemas.openxmlformats.org/officeDocument/2006/relationships/image" Target="../media/image875.png"/><Relationship Id="rId594" Type="http://schemas.openxmlformats.org/officeDocument/2006/relationships/customXml" Target="../ink/ink1419.xml"/><Relationship Id="rId608" Type="http://schemas.openxmlformats.org/officeDocument/2006/relationships/customXml" Target="../ink/ink1426.xml"/><Relationship Id="rId815" Type="http://schemas.openxmlformats.org/officeDocument/2006/relationships/customXml" Target="../ink/ink1530.xml"/><Relationship Id="rId247" Type="http://schemas.openxmlformats.org/officeDocument/2006/relationships/image" Target="../media/image744.png"/><Relationship Id="rId899" Type="http://schemas.openxmlformats.org/officeDocument/2006/relationships/customXml" Target="../ink/ink1572.xml"/><Relationship Id="rId107" Type="http://schemas.openxmlformats.org/officeDocument/2006/relationships/image" Target="../media/image676.png"/><Relationship Id="rId454" Type="http://schemas.openxmlformats.org/officeDocument/2006/relationships/customXml" Target="../ink/ink1348.xml"/><Relationship Id="rId661" Type="http://schemas.openxmlformats.org/officeDocument/2006/relationships/image" Target="../media/image950.png"/><Relationship Id="rId759" Type="http://schemas.openxmlformats.org/officeDocument/2006/relationships/image" Target="../media/image998.png"/><Relationship Id="rId11" Type="http://schemas.openxmlformats.org/officeDocument/2006/relationships/image" Target="../media/image630.png"/><Relationship Id="rId314" Type="http://schemas.openxmlformats.org/officeDocument/2006/relationships/customXml" Target="../ink/ink1278.xml"/><Relationship Id="rId398" Type="http://schemas.openxmlformats.org/officeDocument/2006/relationships/customXml" Target="../ink/ink1320.xml"/><Relationship Id="rId521" Type="http://schemas.openxmlformats.org/officeDocument/2006/relationships/customXml" Target="../ink/ink1382.xml"/><Relationship Id="rId619" Type="http://schemas.openxmlformats.org/officeDocument/2006/relationships/image" Target="../media/image929.png"/><Relationship Id="rId95" Type="http://schemas.openxmlformats.org/officeDocument/2006/relationships/image" Target="../media/image670.png"/><Relationship Id="rId160" Type="http://schemas.openxmlformats.org/officeDocument/2006/relationships/image" Target="../media/image702.png"/><Relationship Id="rId826" Type="http://schemas.openxmlformats.org/officeDocument/2006/relationships/image" Target="../media/image1031.png"/><Relationship Id="rId258" Type="http://schemas.openxmlformats.org/officeDocument/2006/relationships/customXml" Target="../ink/ink1250.xml"/><Relationship Id="rId465" Type="http://schemas.openxmlformats.org/officeDocument/2006/relationships/customXml" Target="../ink/ink1354.xml"/><Relationship Id="rId672" Type="http://schemas.openxmlformats.org/officeDocument/2006/relationships/customXml" Target="../ink/ink1458.xml"/><Relationship Id="rId22" Type="http://schemas.openxmlformats.org/officeDocument/2006/relationships/customXml" Target="../ink/ink1130.xml"/><Relationship Id="rId118" Type="http://schemas.openxmlformats.org/officeDocument/2006/relationships/customXml" Target="../ink/ink1179.xml"/><Relationship Id="rId325" Type="http://schemas.openxmlformats.org/officeDocument/2006/relationships/image" Target="../media/image783.png"/><Relationship Id="rId532" Type="http://schemas.openxmlformats.org/officeDocument/2006/relationships/image" Target="../media/image886.png"/><Relationship Id="rId171" Type="http://schemas.openxmlformats.org/officeDocument/2006/relationships/customXml" Target="../ink/ink1206.xml"/><Relationship Id="rId837" Type="http://schemas.openxmlformats.org/officeDocument/2006/relationships/customXml" Target="../ink/ink1541.xml"/><Relationship Id="rId269" Type="http://schemas.openxmlformats.org/officeDocument/2006/relationships/image" Target="../media/image755.png"/><Relationship Id="rId476" Type="http://schemas.openxmlformats.org/officeDocument/2006/relationships/image" Target="../media/image858.png"/><Relationship Id="rId683" Type="http://schemas.openxmlformats.org/officeDocument/2006/relationships/image" Target="../media/image961.png"/><Relationship Id="rId890" Type="http://schemas.openxmlformats.org/officeDocument/2006/relationships/image" Target="../media/image1063.png"/><Relationship Id="rId904" Type="http://schemas.openxmlformats.org/officeDocument/2006/relationships/image" Target="../media/image1070.png"/><Relationship Id="rId33" Type="http://schemas.openxmlformats.org/officeDocument/2006/relationships/image" Target="../media/image641.png"/><Relationship Id="rId129" Type="http://schemas.openxmlformats.org/officeDocument/2006/relationships/image" Target="../media/image687.png"/><Relationship Id="rId336" Type="http://schemas.openxmlformats.org/officeDocument/2006/relationships/customXml" Target="../ink/ink1289.xml"/><Relationship Id="rId543" Type="http://schemas.openxmlformats.org/officeDocument/2006/relationships/customXml" Target="../ink/ink1393.xml"/><Relationship Id="rId182" Type="http://schemas.openxmlformats.org/officeDocument/2006/relationships/image" Target="../media/image713.png"/><Relationship Id="rId403" Type="http://schemas.openxmlformats.org/officeDocument/2006/relationships/image" Target="../media/image822.png"/><Relationship Id="rId750" Type="http://schemas.openxmlformats.org/officeDocument/2006/relationships/customXml" Target="../ink/ink1497.xml"/><Relationship Id="rId848" Type="http://schemas.openxmlformats.org/officeDocument/2006/relationships/image" Target="../media/image1042.png"/><Relationship Id="rId487" Type="http://schemas.openxmlformats.org/officeDocument/2006/relationships/customXml" Target="../ink/ink1365.xml"/><Relationship Id="rId610" Type="http://schemas.openxmlformats.org/officeDocument/2006/relationships/customXml" Target="../ink/ink1427.xml"/><Relationship Id="rId694" Type="http://schemas.openxmlformats.org/officeDocument/2006/relationships/customXml" Target="../ink/ink1469.xml"/><Relationship Id="rId708" Type="http://schemas.openxmlformats.org/officeDocument/2006/relationships/customXml" Target="../ink/ink1476.xml"/><Relationship Id="rId915" Type="http://schemas.openxmlformats.org/officeDocument/2006/relationships/customXml" Target="../ink/ink1580.xml"/><Relationship Id="rId347" Type="http://schemas.openxmlformats.org/officeDocument/2006/relationships/image" Target="../media/image794.png"/><Relationship Id="rId44" Type="http://schemas.openxmlformats.org/officeDocument/2006/relationships/customXml" Target="../ink/ink1141.xml"/><Relationship Id="rId554" Type="http://schemas.openxmlformats.org/officeDocument/2006/relationships/image" Target="../media/image897.png"/><Relationship Id="rId761" Type="http://schemas.openxmlformats.org/officeDocument/2006/relationships/image" Target="../media/image999.png"/><Relationship Id="rId859" Type="http://schemas.openxmlformats.org/officeDocument/2006/relationships/customXml" Target="../ink/ink1552.xml"/><Relationship Id="rId193" Type="http://schemas.openxmlformats.org/officeDocument/2006/relationships/customXml" Target="../ink/ink1217.xml"/><Relationship Id="rId207" Type="http://schemas.openxmlformats.org/officeDocument/2006/relationships/customXml" Target="../ink/ink1224.xml"/><Relationship Id="rId414" Type="http://schemas.openxmlformats.org/officeDocument/2006/relationships/customXml" Target="../ink/ink1328.xml"/><Relationship Id="rId498" Type="http://schemas.openxmlformats.org/officeDocument/2006/relationships/image" Target="../media/image869.png"/><Relationship Id="rId621" Type="http://schemas.openxmlformats.org/officeDocument/2006/relationships/image" Target="../media/image930.png"/><Relationship Id="rId260" Type="http://schemas.openxmlformats.org/officeDocument/2006/relationships/customXml" Target="../ink/ink1251.xml"/><Relationship Id="rId719" Type="http://schemas.openxmlformats.org/officeDocument/2006/relationships/image" Target="../media/image979.png"/><Relationship Id="rId926" Type="http://schemas.openxmlformats.org/officeDocument/2006/relationships/image" Target="../media/image1081.png"/><Relationship Id="rId55" Type="http://schemas.openxmlformats.org/officeDocument/2006/relationships/image" Target="../media/image652.png"/><Relationship Id="rId120" Type="http://schemas.openxmlformats.org/officeDocument/2006/relationships/customXml" Target="../ink/ink1180.xml"/><Relationship Id="rId358" Type="http://schemas.openxmlformats.org/officeDocument/2006/relationships/customXml" Target="../ink/ink1300.xml"/><Relationship Id="rId565" Type="http://schemas.openxmlformats.org/officeDocument/2006/relationships/customXml" Target="../ink/ink1404.xml"/><Relationship Id="rId772" Type="http://schemas.openxmlformats.org/officeDocument/2006/relationships/customXml" Target="../ink/ink1508.xml"/><Relationship Id="rId218" Type="http://schemas.openxmlformats.org/officeDocument/2006/relationships/image" Target="../media/image730.png"/><Relationship Id="rId425" Type="http://schemas.openxmlformats.org/officeDocument/2006/relationships/image" Target="../media/image833.png"/><Relationship Id="rId632" Type="http://schemas.openxmlformats.org/officeDocument/2006/relationships/customXml" Target="../ink/ink1438.xml"/><Relationship Id="rId271" Type="http://schemas.openxmlformats.org/officeDocument/2006/relationships/image" Target="../media/image756.png"/><Relationship Id="rId937" Type="http://schemas.openxmlformats.org/officeDocument/2006/relationships/customXml" Target="../ink/ink1591.xml"/><Relationship Id="rId66" Type="http://schemas.openxmlformats.org/officeDocument/2006/relationships/customXml" Target="../ink/ink1152.xml"/><Relationship Id="rId131" Type="http://schemas.openxmlformats.org/officeDocument/2006/relationships/image" Target="../media/image688.png"/><Relationship Id="rId369" Type="http://schemas.openxmlformats.org/officeDocument/2006/relationships/image" Target="../media/image805.png"/><Relationship Id="rId576" Type="http://schemas.openxmlformats.org/officeDocument/2006/relationships/image" Target="../media/image908.png"/><Relationship Id="rId783" Type="http://schemas.openxmlformats.org/officeDocument/2006/relationships/image" Target="../media/image1010.png"/><Relationship Id="rId229" Type="http://schemas.openxmlformats.org/officeDocument/2006/relationships/customXml" Target="../ink/ink1235.xml"/><Relationship Id="rId436" Type="http://schemas.openxmlformats.org/officeDocument/2006/relationships/customXml" Target="../ink/ink1339.xml"/><Relationship Id="rId643" Type="http://schemas.openxmlformats.org/officeDocument/2006/relationships/image" Target="../media/image941.png"/><Relationship Id="rId850" Type="http://schemas.openxmlformats.org/officeDocument/2006/relationships/image" Target="../media/image1043.png"/><Relationship Id="rId77" Type="http://schemas.openxmlformats.org/officeDocument/2006/relationships/image" Target="../media/image661.png"/><Relationship Id="rId282" Type="http://schemas.openxmlformats.org/officeDocument/2006/relationships/customXml" Target="../ink/ink1262.xml"/><Relationship Id="rId503" Type="http://schemas.openxmlformats.org/officeDocument/2006/relationships/customXml" Target="../ink/ink1373.xml"/><Relationship Id="rId587" Type="http://schemas.openxmlformats.org/officeDocument/2006/relationships/image" Target="../media/image913.png"/><Relationship Id="rId710" Type="http://schemas.openxmlformats.org/officeDocument/2006/relationships/customXml" Target="../ink/ink1477.xml"/><Relationship Id="rId808" Type="http://schemas.openxmlformats.org/officeDocument/2006/relationships/image" Target="../media/image1022.png"/><Relationship Id="rId8" Type="http://schemas.openxmlformats.org/officeDocument/2006/relationships/customXml" Target="../ink/ink1123.xml"/><Relationship Id="rId142" Type="http://schemas.openxmlformats.org/officeDocument/2006/relationships/customXml" Target="../ink/ink1191.xml"/><Relationship Id="rId447" Type="http://schemas.openxmlformats.org/officeDocument/2006/relationships/image" Target="../media/image844.png"/><Relationship Id="rId794" Type="http://schemas.openxmlformats.org/officeDocument/2006/relationships/customXml" Target="../ink/ink1519.xml"/><Relationship Id="rId654" Type="http://schemas.openxmlformats.org/officeDocument/2006/relationships/customXml" Target="../ink/ink1449.xml"/><Relationship Id="rId861" Type="http://schemas.openxmlformats.org/officeDocument/2006/relationships/customXml" Target="../ink/ink1553.xml"/><Relationship Id="rId293" Type="http://schemas.openxmlformats.org/officeDocument/2006/relationships/image" Target="../media/image767.png"/><Relationship Id="rId307" Type="http://schemas.openxmlformats.org/officeDocument/2006/relationships/image" Target="../media/image774.png"/><Relationship Id="rId514" Type="http://schemas.openxmlformats.org/officeDocument/2006/relationships/image" Target="../media/image877.png"/><Relationship Id="rId721" Type="http://schemas.openxmlformats.org/officeDocument/2006/relationships/image" Target="../media/image980.png"/><Relationship Id="rId88" Type="http://schemas.openxmlformats.org/officeDocument/2006/relationships/customXml" Target="../ink/ink1164.xml"/><Relationship Id="rId153" Type="http://schemas.openxmlformats.org/officeDocument/2006/relationships/image" Target="../media/image699.png"/><Relationship Id="rId360" Type="http://schemas.openxmlformats.org/officeDocument/2006/relationships/customXml" Target="../ink/ink1301.xml"/><Relationship Id="rId598" Type="http://schemas.openxmlformats.org/officeDocument/2006/relationships/customXml" Target="../ink/ink1421.xml"/><Relationship Id="rId819" Type="http://schemas.openxmlformats.org/officeDocument/2006/relationships/customXml" Target="../ink/ink1532.xml"/><Relationship Id="rId220" Type="http://schemas.openxmlformats.org/officeDocument/2006/relationships/image" Target="../media/image731.png"/><Relationship Id="rId458" Type="http://schemas.openxmlformats.org/officeDocument/2006/relationships/customXml" Target="../ink/ink1350.xml"/><Relationship Id="rId665" Type="http://schemas.openxmlformats.org/officeDocument/2006/relationships/image" Target="../media/image952.png"/><Relationship Id="rId872" Type="http://schemas.openxmlformats.org/officeDocument/2006/relationships/image" Target="../media/image1054.png"/><Relationship Id="rId15" Type="http://schemas.openxmlformats.org/officeDocument/2006/relationships/image" Target="../media/image632.png"/><Relationship Id="rId318" Type="http://schemas.openxmlformats.org/officeDocument/2006/relationships/customXml" Target="../ink/ink1280.xml"/><Relationship Id="rId525" Type="http://schemas.openxmlformats.org/officeDocument/2006/relationships/customXml" Target="../ink/ink1384.xml"/><Relationship Id="rId732" Type="http://schemas.openxmlformats.org/officeDocument/2006/relationships/customXml" Target="../ink/ink1488.xml"/><Relationship Id="rId99" Type="http://schemas.openxmlformats.org/officeDocument/2006/relationships/image" Target="../media/image672.png"/><Relationship Id="rId164" Type="http://schemas.openxmlformats.org/officeDocument/2006/relationships/image" Target="../media/image704.png"/><Relationship Id="rId371" Type="http://schemas.openxmlformats.org/officeDocument/2006/relationships/image" Target="../media/image806.png"/><Relationship Id="rId469" Type="http://schemas.openxmlformats.org/officeDocument/2006/relationships/customXml" Target="../ink/ink1356.xml"/><Relationship Id="rId676" Type="http://schemas.openxmlformats.org/officeDocument/2006/relationships/customXml" Target="../ink/ink1460.xml"/><Relationship Id="rId883" Type="http://schemas.openxmlformats.org/officeDocument/2006/relationships/customXml" Target="../ink/ink1564.xml"/><Relationship Id="rId26" Type="http://schemas.openxmlformats.org/officeDocument/2006/relationships/customXml" Target="../ink/ink1132.xml"/><Relationship Id="rId231" Type="http://schemas.openxmlformats.org/officeDocument/2006/relationships/customXml" Target="../ink/ink1236.xml"/><Relationship Id="rId329" Type="http://schemas.openxmlformats.org/officeDocument/2006/relationships/image" Target="../media/image785.png"/><Relationship Id="rId536" Type="http://schemas.openxmlformats.org/officeDocument/2006/relationships/image" Target="../media/image888.png"/><Relationship Id="rId175" Type="http://schemas.openxmlformats.org/officeDocument/2006/relationships/customXml" Target="../ink/ink1208.xml"/><Relationship Id="rId743" Type="http://schemas.openxmlformats.org/officeDocument/2006/relationships/image" Target="../media/image991.png"/><Relationship Id="rId382" Type="http://schemas.openxmlformats.org/officeDocument/2006/relationships/customXml" Target="../ink/ink1312.xml"/><Relationship Id="rId603" Type="http://schemas.openxmlformats.org/officeDocument/2006/relationships/image" Target="../media/image921.png"/><Relationship Id="rId687" Type="http://schemas.openxmlformats.org/officeDocument/2006/relationships/image" Target="../media/image963.png"/><Relationship Id="rId810" Type="http://schemas.openxmlformats.org/officeDocument/2006/relationships/image" Target="../media/image1023.png"/><Relationship Id="rId908" Type="http://schemas.openxmlformats.org/officeDocument/2006/relationships/image" Target="../media/image1072.png"/><Relationship Id="rId242" Type="http://schemas.openxmlformats.org/officeDocument/2006/relationships/image" Target="../media/image742.png"/><Relationship Id="rId894" Type="http://schemas.openxmlformats.org/officeDocument/2006/relationships/image" Target="../media/image1065.png"/><Relationship Id="rId37" Type="http://schemas.openxmlformats.org/officeDocument/2006/relationships/image" Target="../media/image643.png"/><Relationship Id="rId102" Type="http://schemas.openxmlformats.org/officeDocument/2006/relationships/customXml" Target="../ink/ink1171.xml"/><Relationship Id="rId547" Type="http://schemas.openxmlformats.org/officeDocument/2006/relationships/customXml" Target="../ink/ink1395.xml"/><Relationship Id="rId754" Type="http://schemas.openxmlformats.org/officeDocument/2006/relationships/customXml" Target="../ink/ink1499.xml"/><Relationship Id="rId90" Type="http://schemas.openxmlformats.org/officeDocument/2006/relationships/customXml" Target="../ink/ink1165.xml"/><Relationship Id="rId186" Type="http://schemas.openxmlformats.org/officeDocument/2006/relationships/image" Target="../media/image715.png"/><Relationship Id="rId393" Type="http://schemas.openxmlformats.org/officeDocument/2006/relationships/image" Target="../media/image817.png"/><Relationship Id="rId407" Type="http://schemas.openxmlformats.org/officeDocument/2006/relationships/image" Target="../media/image824.png"/><Relationship Id="rId614" Type="http://schemas.openxmlformats.org/officeDocument/2006/relationships/customXml" Target="../ink/ink1429.xml"/><Relationship Id="rId821" Type="http://schemas.openxmlformats.org/officeDocument/2006/relationships/customXml" Target="../ink/ink1533.xml"/><Relationship Id="rId253" Type="http://schemas.openxmlformats.org/officeDocument/2006/relationships/image" Target="../media/image747.png"/><Relationship Id="rId460" Type="http://schemas.openxmlformats.org/officeDocument/2006/relationships/customXml" Target="../ink/ink1351.xml"/><Relationship Id="rId698" Type="http://schemas.openxmlformats.org/officeDocument/2006/relationships/customXml" Target="../ink/ink1471.xml"/><Relationship Id="rId919" Type="http://schemas.openxmlformats.org/officeDocument/2006/relationships/customXml" Target="../ink/ink1582.xml"/><Relationship Id="rId48" Type="http://schemas.openxmlformats.org/officeDocument/2006/relationships/customXml" Target="../ink/ink1143.xml"/><Relationship Id="rId113" Type="http://schemas.openxmlformats.org/officeDocument/2006/relationships/image" Target="../media/image679.png"/><Relationship Id="rId320" Type="http://schemas.openxmlformats.org/officeDocument/2006/relationships/customXml" Target="../ink/ink1281.xml"/><Relationship Id="rId558" Type="http://schemas.openxmlformats.org/officeDocument/2006/relationships/image" Target="../media/image899.png"/><Relationship Id="rId765" Type="http://schemas.openxmlformats.org/officeDocument/2006/relationships/image" Target="../media/image1001.png"/><Relationship Id="rId197" Type="http://schemas.openxmlformats.org/officeDocument/2006/relationships/customXml" Target="../ink/ink1219.xml"/><Relationship Id="rId418" Type="http://schemas.openxmlformats.org/officeDocument/2006/relationships/customXml" Target="../ink/ink1330.xml"/><Relationship Id="rId625" Type="http://schemas.openxmlformats.org/officeDocument/2006/relationships/image" Target="../media/image932.png"/><Relationship Id="rId832" Type="http://schemas.openxmlformats.org/officeDocument/2006/relationships/image" Target="../media/image1034.png"/><Relationship Id="rId264" Type="http://schemas.openxmlformats.org/officeDocument/2006/relationships/customXml" Target="../ink/ink1253.xml"/><Relationship Id="rId471" Type="http://schemas.openxmlformats.org/officeDocument/2006/relationships/customXml" Target="../ink/ink1357.xml"/><Relationship Id="rId59" Type="http://schemas.openxmlformats.org/officeDocument/2006/relationships/image" Target="../media/image654.png"/><Relationship Id="rId124" Type="http://schemas.openxmlformats.org/officeDocument/2006/relationships/customXml" Target="../ink/ink1182.xml"/><Relationship Id="rId569" Type="http://schemas.openxmlformats.org/officeDocument/2006/relationships/customXml" Target="../ink/ink1406.xml"/><Relationship Id="rId776" Type="http://schemas.openxmlformats.org/officeDocument/2006/relationships/customXml" Target="../ink/ink1510.xml"/></Relationships>
</file>

<file path=ppt/slides/_rels/slide9.xml.rels><?xml version="1.0" encoding="UTF-8" standalone="yes"?>
<Relationships xmlns="http://schemas.openxmlformats.org/package/2006/relationships"><Relationship Id="rId13" Type="http://schemas.openxmlformats.org/officeDocument/2006/relationships/customXml" Target="../ink/ink1597.xml"/><Relationship Id="rId18" Type="http://schemas.openxmlformats.org/officeDocument/2006/relationships/image" Target="../media/image1095.png"/><Relationship Id="rId26" Type="http://schemas.openxmlformats.org/officeDocument/2006/relationships/image" Target="../media/image1099.png"/><Relationship Id="rId39" Type="http://schemas.openxmlformats.org/officeDocument/2006/relationships/customXml" Target="../ink/ink1610.xml"/><Relationship Id="rId21" Type="http://schemas.openxmlformats.org/officeDocument/2006/relationships/customXml" Target="../ink/ink1601.xml"/><Relationship Id="rId34" Type="http://schemas.openxmlformats.org/officeDocument/2006/relationships/image" Target="../media/image1103.png"/><Relationship Id="rId42" Type="http://schemas.openxmlformats.org/officeDocument/2006/relationships/image" Target="../media/image1107.png"/><Relationship Id="rId7" Type="http://schemas.openxmlformats.org/officeDocument/2006/relationships/customXml" Target="../ink/ink1594.xml"/><Relationship Id="rId2" Type="http://schemas.openxmlformats.org/officeDocument/2006/relationships/notesSlide" Target="../notesSlides/notesSlide7.xml"/><Relationship Id="rId16" Type="http://schemas.openxmlformats.org/officeDocument/2006/relationships/image" Target="../media/image1094.png"/><Relationship Id="rId20" Type="http://schemas.openxmlformats.org/officeDocument/2006/relationships/image" Target="../media/image1096.png"/><Relationship Id="rId29" Type="http://schemas.openxmlformats.org/officeDocument/2006/relationships/customXml" Target="../ink/ink1605.xml"/><Relationship Id="rId41" Type="http://schemas.openxmlformats.org/officeDocument/2006/relationships/customXml" Target="../ink/ink1611.xml"/><Relationship Id="rId1" Type="http://schemas.openxmlformats.org/officeDocument/2006/relationships/slideLayout" Target="../slideLayouts/slideLayout7.xml"/><Relationship Id="rId6" Type="http://schemas.openxmlformats.org/officeDocument/2006/relationships/image" Target="../media/image1089.png"/><Relationship Id="rId11" Type="http://schemas.openxmlformats.org/officeDocument/2006/relationships/customXml" Target="../ink/ink1596.xml"/><Relationship Id="rId24" Type="http://schemas.openxmlformats.org/officeDocument/2006/relationships/image" Target="../media/image1098.png"/><Relationship Id="rId32" Type="http://schemas.openxmlformats.org/officeDocument/2006/relationships/image" Target="../media/image1102.png"/><Relationship Id="rId37" Type="http://schemas.openxmlformats.org/officeDocument/2006/relationships/customXml" Target="../ink/ink1609.xml"/><Relationship Id="rId40" Type="http://schemas.openxmlformats.org/officeDocument/2006/relationships/image" Target="../media/image1106.png"/><Relationship Id="rId5" Type="http://schemas.openxmlformats.org/officeDocument/2006/relationships/customXml" Target="../ink/ink1593.xml"/><Relationship Id="rId15" Type="http://schemas.openxmlformats.org/officeDocument/2006/relationships/customXml" Target="../ink/ink1598.xml"/><Relationship Id="rId23" Type="http://schemas.openxmlformats.org/officeDocument/2006/relationships/customXml" Target="../ink/ink1602.xml"/><Relationship Id="rId28" Type="http://schemas.openxmlformats.org/officeDocument/2006/relationships/image" Target="../media/image1100.png"/><Relationship Id="rId36" Type="http://schemas.openxmlformats.org/officeDocument/2006/relationships/image" Target="../media/image1104.png"/><Relationship Id="rId10" Type="http://schemas.openxmlformats.org/officeDocument/2006/relationships/image" Target="../media/image1091.png"/><Relationship Id="rId19" Type="http://schemas.openxmlformats.org/officeDocument/2006/relationships/customXml" Target="../ink/ink1600.xml"/><Relationship Id="rId31" Type="http://schemas.openxmlformats.org/officeDocument/2006/relationships/customXml" Target="../ink/ink1606.xml"/><Relationship Id="rId4" Type="http://schemas.openxmlformats.org/officeDocument/2006/relationships/image" Target="../media/image4700.png"/><Relationship Id="rId9" Type="http://schemas.openxmlformats.org/officeDocument/2006/relationships/customXml" Target="../ink/ink1595.xml"/><Relationship Id="rId14" Type="http://schemas.openxmlformats.org/officeDocument/2006/relationships/image" Target="../media/image1093.png"/><Relationship Id="rId22" Type="http://schemas.openxmlformats.org/officeDocument/2006/relationships/image" Target="../media/image1097.png"/><Relationship Id="rId27" Type="http://schemas.openxmlformats.org/officeDocument/2006/relationships/customXml" Target="../ink/ink1604.xml"/><Relationship Id="rId30" Type="http://schemas.openxmlformats.org/officeDocument/2006/relationships/image" Target="../media/image1101.png"/><Relationship Id="rId35" Type="http://schemas.openxmlformats.org/officeDocument/2006/relationships/customXml" Target="../ink/ink1608.xml"/><Relationship Id="rId8" Type="http://schemas.openxmlformats.org/officeDocument/2006/relationships/image" Target="../media/image1090.png"/><Relationship Id="rId3" Type="http://schemas.openxmlformats.org/officeDocument/2006/relationships/image" Target="../media/image4400.png"/><Relationship Id="rId12" Type="http://schemas.openxmlformats.org/officeDocument/2006/relationships/image" Target="../media/image1092.png"/><Relationship Id="rId17" Type="http://schemas.openxmlformats.org/officeDocument/2006/relationships/customXml" Target="../ink/ink1599.xml"/><Relationship Id="rId25" Type="http://schemas.openxmlformats.org/officeDocument/2006/relationships/customXml" Target="../ink/ink1603.xml"/><Relationship Id="rId33" Type="http://schemas.openxmlformats.org/officeDocument/2006/relationships/customXml" Target="../ink/ink1607.xml"/><Relationship Id="rId38" Type="http://schemas.openxmlformats.org/officeDocument/2006/relationships/image" Target="../media/image110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42216518-BC56-4D4A-BBE6-DFA313280685}"/>
                  </a:ext>
                </a:extLst>
              </p14:cNvPr>
              <p14:cNvContentPartPr/>
              <p14:nvPr/>
            </p14:nvContentPartPr>
            <p14:xfrm>
              <a:off x="2088442" y="5151272"/>
              <a:ext cx="67320" cy="22680"/>
            </p14:xfrm>
          </p:contentPart>
        </mc:Choice>
        <mc:Fallback xmlns="">
          <p:pic>
            <p:nvPicPr>
              <p:cNvPr id="2" name="Freihand 1">
                <a:extLst>
                  <a:ext uri="{FF2B5EF4-FFF2-40B4-BE49-F238E27FC236}">
                    <a16:creationId xmlns:a16="http://schemas.microsoft.com/office/drawing/2014/main" id="{42216518-BC56-4D4A-BBE6-DFA313280685}"/>
                  </a:ext>
                </a:extLst>
              </p:cNvPr>
              <p:cNvPicPr/>
              <p:nvPr/>
            </p:nvPicPr>
            <p:blipFill>
              <a:blip r:embed="rId6"/>
              <a:stretch>
                <a:fillRect/>
              </a:stretch>
            </p:blipFill>
            <p:spPr>
              <a:xfrm>
                <a:off x="2084122" y="5146952"/>
                <a:ext cx="75960" cy="31320"/>
              </a:xfrm>
              <a:prstGeom prst="rect">
                <a:avLst/>
              </a:prstGeom>
            </p:spPr>
          </p:pic>
        </mc:Fallback>
      </mc:AlternateContent>
      <p:grpSp>
        <p:nvGrpSpPr>
          <p:cNvPr id="6" name="Gruppieren 5">
            <a:extLst>
              <a:ext uri="{FF2B5EF4-FFF2-40B4-BE49-F238E27FC236}">
                <a16:creationId xmlns:a16="http://schemas.microsoft.com/office/drawing/2014/main" id="{D38130C5-97CD-89B8-4718-9AB88E87FA1D}"/>
              </a:ext>
            </a:extLst>
          </p:cNvPr>
          <p:cNvGrpSpPr/>
          <p:nvPr/>
        </p:nvGrpSpPr>
        <p:grpSpPr>
          <a:xfrm>
            <a:off x="3177884" y="1722502"/>
            <a:ext cx="154080" cy="174240"/>
            <a:chOff x="3177884" y="1722502"/>
            <a:chExt cx="154080" cy="17424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D5188AB-EE29-64EE-98DA-09FFB16945B9}"/>
                    </a:ext>
                  </a:extLst>
                </p14:cNvPr>
                <p14:cNvContentPartPr/>
                <p14:nvPr/>
              </p14:nvContentPartPr>
              <p14:xfrm>
                <a:off x="3177884" y="1759582"/>
                <a:ext cx="132840" cy="123120"/>
              </p14:xfrm>
            </p:contentPart>
          </mc:Choice>
          <mc:Fallback xmlns="">
            <p:pic>
              <p:nvPicPr>
                <p:cNvPr id="3" name="Freihand 2">
                  <a:extLst>
                    <a:ext uri="{FF2B5EF4-FFF2-40B4-BE49-F238E27FC236}">
                      <a16:creationId xmlns:a16="http://schemas.microsoft.com/office/drawing/2014/main" id="{0D5188AB-EE29-64EE-98DA-09FFB16945B9}"/>
                    </a:ext>
                  </a:extLst>
                </p:cNvPr>
                <p:cNvPicPr/>
                <p:nvPr/>
              </p:nvPicPr>
              <p:blipFill>
                <a:blip r:embed="rId8"/>
                <a:stretch>
                  <a:fillRect/>
                </a:stretch>
              </p:blipFill>
              <p:spPr>
                <a:xfrm>
                  <a:off x="3171764" y="1753462"/>
                  <a:ext cx="145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5418ED5B-36E4-37DE-274B-AFD561B924F7}"/>
                    </a:ext>
                  </a:extLst>
                </p14:cNvPr>
                <p14:cNvContentPartPr/>
                <p14:nvPr/>
              </p14:nvContentPartPr>
              <p14:xfrm>
                <a:off x="3186164" y="1722502"/>
                <a:ext cx="145800" cy="174240"/>
              </p14:xfrm>
            </p:contentPart>
          </mc:Choice>
          <mc:Fallback xmlns="">
            <p:pic>
              <p:nvPicPr>
                <p:cNvPr id="4" name="Freihand 3">
                  <a:extLst>
                    <a:ext uri="{FF2B5EF4-FFF2-40B4-BE49-F238E27FC236}">
                      <a16:creationId xmlns:a16="http://schemas.microsoft.com/office/drawing/2014/main" id="{5418ED5B-36E4-37DE-274B-AFD561B924F7}"/>
                    </a:ext>
                  </a:extLst>
                </p:cNvPr>
                <p:cNvPicPr/>
                <p:nvPr/>
              </p:nvPicPr>
              <p:blipFill>
                <a:blip r:embed="rId10"/>
                <a:stretch>
                  <a:fillRect/>
                </a:stretch>
              </p:blipFill>
              <p:spPr>
                <a:xfrm>
                  <a:off x="3180044" y="1716382"/>
                  <a:ext cx="158040" cy="18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70" name="Freihand 69">
                <a:extLst>
                  <a:ext uri="{FF2B5EF4-FFF2-40B4-BE49-F238E27FC236}">
                    <a16:creationId xmlns:a16="http://schemas.microsoft.com/office/drawing/2014/main" id="{76151AB7-4D75-4B29-B276-59D4D4F5539F}"/>
                  </a:ext>
                </a:extLst>
              </p14:cNvPr>
              <p14:cNvContentPartPr/>
              <p14:nvPr/>
            </p14:nvContentPartPr>
            <p14:xfrm>
              <a:off x="6607421" y="513392"/>
              <a:ext cx="844920" cy="388440"/>
            </p14:xfrm>
          </p:contentPart>
        </mc:Choice>
        <mc:Fallback xmlns="">
          <p:pic>
            <p:nvPicPr>
              <p:cNvPr id="70" name="Freihand 69">
                <a:extLst>
                  <a:ext uri="{FF2B5EF4-FFF2-40B4-BE49-F238E27FC236}">
                    <a16:creationId xmlns:a16="http://schemas.microsoft.com/office/drawing/2014/main" id="{76151AB7-4D75-4B29-B276-59D4D4F5539F}"/>
                  </a:ext>
                </a:extLst>
              </p:cNvPr>
              <p:cNvPicPr/>
              <p:nvPr/>
            </p:nvPicPr>
            <p:blipFill>
              <a:blip r:embed="rId12"/>
              <a:stretch>
                <a:fillRect/>
              </a:stretch>
            </p:blipFill>
            <p:spPr>
              <a:xfrm>
                <a:off x="6603101" y="509072"/>
                <a:ext cx="85356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Freihand 48">
                <a:extLst>
                  <a:ext uri="{FF2B5EF4-FFF2-40B4-BE49-F238E27FC236}">
                    <a16:creationId xmlns:a16="http://schemas.microsoft.com/office/drawing/2014/main" id="{49C51BAD-334C-4334-9BF3-1ACEF1BCF15A}"/>
                  </a:ext>
                </a:extLst>
              </p14:cNvPr>
              <p14:cNvContentPartPr/>
              <p14:nvPr/>
            </p14:nvContentPartPr>
            <p14:xfrm>
              <a:off x="7153541" y="699152"/>
              <a:ext cx="102960" cy="138240"/>
            </p14:xfrm>
          </p:contentPart>
        </mc:Choice>
        <mc:Fallback xmlns="">
          <p:pic>
            <p:nvPicPr>
              <p:cNvPr id="49" name="Freihand 48">
                <a:extLst>
                  <a:ext uri="{FF2B5EF4-FFF2-40B4-BE49-F238E27FC236}">
                    <a16:creationId xmlns:a16="http://schemas.microsoft.com/office/drawing/2014/main" id="{49C51BAD-334C-4334-9BF3-1ACEF1BCF15A}"/>
                  </a:ext>
                </a:extLst>
              </p:cNvPr>
              <p:cNvPicPr/>
              <p:nvPr/>
            </p:nvPicPr>
            <p:blipFill>
              <a:blip r:embed="rId14"/>
              <a:stretch>
                <a:fillRect/>
              </a:stretch>
            </p:blipFill>
            <p:spPr>
              <a:xfrm>
                <a:off x="7149221" y="694832"/>
                <a:ext cx="111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0" name="Freihand 49">
                <a:extLst>
                  <a:ext uri="{FF2B5EF4-FFF2-40B4-BE49-F238E27FC236}">
                    <a16:creationId xmlns:a16="http://schemas.microsoft.com/office/drawing/2014/main" id="{05EE9294-2ADD-47D4-9AB3-1A951758E723}"/>
                  </a:ext>
                </a:extLst>
              </p14:cNvPr>
              <p14:cNvContentPartPr/>
              <p14:nvPr/>
            </p14:nvContentPartPr>
            <p14:xfrm>
              <a:off x="7328501" y="630032"/>
              <a:ext cx="12240" cy="80640"/>
            </p14:xfrm>
          </p:contentPart>
        </mc:Choice>
        <mc:Fallback xmlns="">
          <p:pic>
            <p:nvPicPr>
              <p:cNvPr id="50" name="Freihand 49">
                <a:extLst>
                  <a:ext uri="{FF2B5EF4-FFF2-40B4-BE49-F238E27FC236}">
                    <a16:creationId xmlns:a16="http://schemas.microsoft.com/office/drawing/2014/main" id="{05EE9294-2ADD-47D4-9AB3-1A951758E723}"/>
                  </a:ext>
                </a:extLst>
              </p:cNvPr>
              <p:cNvPicPr/>
              <p:nvPr/>
            </p:nvPicPr>
            <p:blipFill>
              <a:blip r:embed="rId16"/>
              <a:stretch>
                <a:fillRect/>
              </a:stretch>
            </p:blipFill>
            <p:spPr>
              <a:xfrm>
                <a:off x="7324181" y="625712"/>
                <a:ext cx="20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 name="Freihand 50">
                <a:extLst>
                  <a:ext uri="{FF2B5EF4-FFF2-40B4-BE49-F238E27FC236}">
                    <a16:creationId xmlns:a16="http://schemas.microsoft.com/office/drawing/2014/main" id="{EF41D1CA-DBA3-44D9-9275-8756094C3564}"/>
                  </a:ext>
                </a:extLst>
              </p14:cNvPr>
              <p14:cNvContentPartPr/>
              <p14:nvPr/>
            </p14:nvContentPartPr>
            <p14:xfrm>
              <a:off x="7281701" y="606272"/>
              <a:ext cx="97920" cy="90360"/>
            </p14:xfrm>
          </p:contentPart>
        </mc:Choice>
        <mc:Fallback xmlns="">
          <p:pic>
            <p:nvPicPr>
              <p:cNvPr id="51" name="Freihand 50">
                <a:extLst>
                  <a:ext uri="{FF2B5EF4-FFF2-40B4-BE49-F238E27FC236}">
                    <a16:creationId xmlns:a16="http://schemas.microsoft.com/office/drawing/2014/main" id="{EF41D1CA-DBA3-44D9-9275-8756094C3564}"/>
                  </a:ext>
                </a:extLst>
              </p:cNvPr>
              <p:cNvPicPr/>
              <p:nvPr/>
            </p:nvPicPr>
            <p:blipFill>
              <a:blip r:embed="rId18"/>
              <a:stretch>
                <a:fillRect/>
              </a:stretch>
            </p:blipFill>
            <p:spPr>
              <a:xfrm>
                <a:off x="7277381" y="601952"/>
                <a:ext cx="106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2" name="Freihand 51">
                <a:extLst>
                  <a:ext uri="{FF2B5EF4-FFF2-40B4-BE49-F238E27FC236}">
                    <a16:creationId xmlns:a16="http://schemas.microsoft.com/office/drawing/2014/main" id="{AB197F19-68A9-40CE-8C01-0809A943046B}"/>
                  </a:ext>
                </a:extLst>
              </p14:cNvPr>
              <p14:cNvContentPartPr/>
              <p14:nvPr/>
            </p14:nvContentPartPr>
            <p14:xfrm>
              <a:off x="7431101" y="707072"/>
              <a:ext cx="139320" cy="55080"/>
            </p14:xfrm>
          </p:contentPart>
        </mc:Choice>
        <mc:Fallback xmlns="">
          <p:pic>
            <p:nvPicPr>
              <p:cNvPr id="52" name="Freihand 51">
                <a:extLst>
                  <a:ext uri="{FF2B5EF4-FFF2-40B4-BE49-F238E27FC236}">
                    <a16:creationId xmlns:a16="http://schemas.microsoft.com/office/drawing/2014/main" id="{AB197F19-68A9-40CE-8C01-0809A943046B}"/>
                  </a:ext>
                </a:extLst>
              </p:cNvPr>
              <p:cNvPicPr/>
              <p:nvPr/>
            </p:nvPicPr>
            <p:blipFill>
              <a:blip r:embed="rId20"/>
              <a:stretch>
                <a:fillRect/>
              </a:stretch>
            </p:blipFill>
            <p:spPr>
              <a:xfrm>
                <a:off x="7426781" y="702752"/>
                <a:ext cx="147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3" name="Freihand 52">
                <a:extLst>
                  <a:ext uri="{FF2B5EF4-FFF2-40B4-BE49-F238E27FC236}">
                    <a16:creationId xmlns:a16="http://schemas.microsoft.com/office/drawing/2014/main" id="{21E312EA-6A8A-4847-BE7C-51BFC0A5BBA7}"/>
                  </a:ext>
                </a:extLst>
              </p14:cNvPr>
              <p14:cNvContentPartPr/>
              <p14:nvPr/>
            </p14:nvContentPartPr>
            <p14:xfrm>
              <a:off x="7671221" y="678632"/>
              <a:ext cx="106920" cy="71640"/>
            </p14:xfrm>
          </p:contentPart>
        </mc:Choice>
        <mc:Fallback xmlns="">
          <p:pic>
            <p:nvPicPr>
              <p:cNvPr id="53" name="Freihand 52">
                <a:extLst>
                  <a:ext uri="{FF2B5EF4-FFF2-40B4-BE49-F238E27FC236}">
                    <a16:creationId xmlns:a16="http://schemas.microsoft.com/office/drawing/2014/main" id="{21E312EA-6A8A-4847-BE7C-51BFC0A5BBA7}"/>
                  </a:ext>
                </a:extLst>
              </p:cNvPr>
              <p:cNvPicPr/>
              <p:nvPr/>
            </p:nvPicPr>
            <p:blipFill>
              <a:blip r:embed="rId22"/>
              <a:stretch>
                <a:fillRect/>
              </a:stretch>
            </p:blipFill>
            <p:spPr>
              <a:xfrm>
                <a:off x="7666901" y="674312"/>
                <a:ext cx="115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Freihand 53">
                <a:extLst>
                  <a:ext uri="{FF2B5EF4-FFF2-40B4-BE49-F238E27FC236}">
                    <a16:creationId xmlns:a16="http://schemas.microsoft.com/office/drawing/2014/main" id="{4AD5B6EF-BE9C-427E-B343-D3399AA37B59}"/>
                  </a:ext>
                </a:extLst>
              </p14:cNvPr>
              <p14:cNvContentPartPr/>
              <p14:nvPr/>
            </p14:nvContentPartPr>
            <p14:xfrm>
              <a:off x="7875341" y="689432"/>
              <a:ext cx="11880" cy="53280"/>
            </p14:xfrm>
          </p:contentPart>
        </mc:Choice>
        <mc:Fallback xmlns="">
          <p:pic>
            <p:nvPicPr>
              <p:cNvPr id="54" name="Freihand 53">
                <a:extLst>
                  <a:ext uri="{FF2B5EF4-FFF2-40B4-BE49-F238E27FC236}">
                    <a16:creationId xmlns:a16="http://schemas.microsoft.com/office/drawing/2014/main" id="{4AD5B6EF-BE9C-427E-B343-D3399AA37B59}"/>
                  </a:ext>
                </a:extLst>
              </p:cNvPr>
              <p:cNvPicPr/>
              <p:nvPr/>
            </p:nvPicPr>
            <p:blipFill>
              <a:blip r:embed="rId24"/>
              <a:stretch>
                <a:fillRect/>
              </a:stretch>
            </p:blipFill>
            <p:spPr>
              <a:xfrm>
                <a:off x="7871021" y="685112"/>
                <a:ext cx="20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5" name="Freihand 54">
                <a:extLst>
                  <a:ext uri="{FF2B5EF4-FFF2-40B4-BE49-F238E27FC236}">
                    <a16:creationId xmlns:a16="http://schemas.microsoft.com/office/drawing/2014/main" id="{5F40A5A6-E2D6-4317-9080-478A01D3B237}"/>
                  </a:ext>
                </a:extLst>
              </p14:cNvPr>
              <p14:cNvContentPartPr/>
              <p14:nvPr/>
            </p14:nvContentPartPr>
            <p14:xfrm>
              <a:off x="7856621" y="711752"/>
              <a:ext cx="75600" cy="10800"/>
            </p14:xfrm>
          </p:contentPart>
        </mc:Choice>
        <mc:Fallback xmlns="">
          <p:pic>
            <p:nvPicPr>
              <p:cNvPr id="55" name="Freihand 54">
                <a:extLst>
                  <a:ext uri="{FF2B5EF4-FFF2-40B4-BE49-F238E27FC236}">
                    <a16:creationId xmlns:a16="http://schemas.microsoft.com/office/drawing/2014/main" id="{5F40A5A6-E2D6-4317-9080-478A01D3B237}"/>
                  </a:ext>
                </a:extLst>
              </p:cNvPr>
              <p:cNvPicPr/>
              <p:nvPr/>
            </p:nvPicPr>
            <p:blipFill>
              <a:blip r:embed="rId26"/>
              <a:stretch>
                <a:fillRect/>
              </a:stretch>
            </p:blipFill>
            <p:spPr>
              <a:xfrm>
                <a:off x="7852301" y="707432"/>
                <a:ext cx="842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6" name="Freihand 55">
                <a:extLst>
                  <a:ext uri="{FF2B5EF4-FFF2-40B4-BE49-F238E27FC236}">
                    <a16:creationId xmlns:a16="http://schemas.microsoft.com/office/drawing/2014/main" id="{CC850DCD-5837-431F-9940-4A4AEE5D851C}"/>
                  </a:ext>
                </a:extLst>
              </p14:cNvPr>
              <p14:cNvContentPartPr/>
              <p14:nvPr/>
            </p14:nvContentPartPr>
            <p14:xfrm>
              <a:off x="8062541" y="645152"/>
              <a:ext cx="11160" cy="60120"/>
            </p14:xfrm>
          </p:contentPart>
        </mc:Choice>
        <mc:Fallback xmlns="">
          <p:pic>
            <p:nvPicPr>
              <p:cNvPr id="56" name="Freihand 55">
                <a:extLst>
                  <a:ext uri="{FF2B5EF4-FFF2-40B4-BE49-F238E27FC236}">
                    <a16:creationId xmlns:a16="http://schemas.microsoft.com/office/drawing/2014/main" id="{CC850DCD-5837-431F-9940-4A4AEE5D851C}"/>
                  </a:ext>
                </a:extLst>
              </p:cNvPr>
              <p:cNvPicPr/>
              <p:nvPr/>
            </p:nvPicPr>
            <p:blipFill>
              <a:blip r:embed="rId28"/>
              <a:stretch>
                <a:fillRect/>
              </a:stretch>
            </p:blipFill>
            <p:spPr>
              <a:xfrm>
                <a:off x="8058221" y="640832"/>
                <a:ext cx="19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7" name="Freihand 56">
                <a:extLst>
                  <a:ext uri="{FF2B5EF4-FFF2-40B4-BE49-F238E27FC236}">
                    <a16:creationId xmlns:a16="http://schemas.microsoft.com/office/drawing/2014/main" id="{EC5375D2-0BDD-4D0F-A517-73215B843359}"/>
                  </a:ext>
                </a:extLst>
              </p14:cNvPr>
              <p14:cNvContentPartPr/>
              <p14:nvPr/>
            </p14:nvContentPartPr>
            <p14:xfrm>
              <a:off x="8014661" y="631472"/>
              <a:ext cx="144360" cy="87840"/>
            </p14:xfrm>
          </p:contentPart>
        </mc:Choice>
        <mc:Fallback xmlns="">
          <p:pic>
            <p:nvPicPr>
              <p:cNvPr id="57" name="Freihand 56">
                <a:extLst>
                  <a:ext uri="{FF2B5EF4-FFF2-40B4-BE49-F238E27FC236}">
                    <a16:creationId xmlns:a16="http://schemas.microsoft.com/office/drawing/2014/main" id="{EC5375D2-0BDD-4D0F-A517-73215B843359}"/>
                  </a:ext>
                </a:extLst>
              </p:cNvPr>
              <p:cNvPicPr/>
              <p:nvPr/>
            </p:nvPicPr>
            <p:blipFill>
              <a:blip r:embed="rId30"/>
              <a:stretch>
                <a:fillRect/>
              </a:stretch>
            </p:blipFill>
            <p:spPr>
              <a:xfrm>
                <a:off x="8010341" y="627152"/>
                <a:ext cx="153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8" name="Freihand 57">
                <a:extLst>
                  <a:ext uri="{FF2B5EF4-FFF2-40B4-BE49-F238E27FC236}">
                    <a16:creationId xmlns:a16="http://schemas.microsoft.com/office/drawing/2014/main" id="{5A8B060E-11C0-42D0-804C-070222BF3AAD}"/>
                  </a:ext>
                </a:extLst>
              </p14:cNvPr>
              <p14:cNvContentPartPr/>
              <p14:nvPr/>
            </p14:nvContentPartPr>
            <p14:xfrm>
              <a:off x="8196101" y="627152"/>
              <a:ext cx="87840" cy="66600"/>
            </p14:xfrm>
          </p:contentPart>
        </mc:Choice>
        <mc:Fallback xmlns="">
          <p:pic>
            <p:nvPicPr>
              <p:cNvPr id="58" name="Freihand 57">
                <a:extLst>
                  <a:ext uri="{FF2B5EF4-FFF2-40B4-BE49-F238E27FC236}">
                    <a16:creationId xmlns:a16="http://schemas.microsoft.com/office/drawing/2014/main" id="{5A8B060E-11C0-42D0-804C-070222BF3AAD}"/>
                  </a:ext>
                </a:extLst>
              </p:cNvPr>
              <p:cNvPicPr/>
              <p:nvPr/>
            </p:nvPicPr>
            <p:blipFill>
              <a:blip r:embed="rId32"/>
              <a:stretch>
                <a:fillRect/>
              </a:stretch>
            </p:blipFill>
            <p:spPr>
              <a:xfrm>
                <a:off x="8191781" y="622832"/>
                <a:ext cx="96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9" name="Freihand 58">
                <a:extLst>
                  <a:ext uri="{FF2B5EF4-FFF2-40B4-BE49-F238E27FC236}">
                    <a16:creationId xmlns:a16="http://schemas.microsoft.com/office/drawing/2014/main" id="{26E29F75-5A71-4570-8F3F-2B1B73901DB5}"/>
                  </a:ext>
                </a:extLst>
              </p14:cNvPr>
              <p14:cNvContentPartPr/>
              <p14:nvPr/>
            </p14:nvContentPartPr>
            <p14:xfrm>
              <a:off x="8355581" y="577832"/>
              <a:ext cx="110520" cy="141840"/>
            </p14:xfrm>
          </p:contentPart>
        </mc:Choice>
        <mc:Fallback xmlns="">
          <p:pic>
            <p:nvPicPr>
              <p:cNvPr id="59" name="Freihand 58">
                <a:extLst>
                  <a:ext uri="{FF2B5EF4-FFF2-40B4-BE49-F238E27FC236}">
                    <a16:creationId xmlns:a16="http://schemas.microsoft.com/office/drawing/2014/main" id="{26E29F75-5A71-4570-8F3F-2B1B73901DB5}"/>
                  </a:ext>
                </a:extLst>
              </p:cNvPr>
              <p:cNvPicPr/>
              <p:nvPr/>
            </p:nvPicPr>
            <p:blipFill>
              <a:blip r:embed="rId34"/>
              <a:stretch>
                <a:fillRect/>
              </a:stretch>
            </p:blipFill>
            <p:spPr>
              <a:xfrm>
                <a:off x="8351261" y="573512"/>
                <a:ext cx="119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 name="Freihand 60">
                <a:extLst>
                  <a:ext uri="{FF2B5EF4-FFF2-40B4-BE49-F238E27FC236}">
                    <a16:creationId xmlns:a16="http://schemas.microsoft.com/office/drawing/2014/main" id="{6517A775-E74C-4B08-A588-8C614729BB25}"/>
                  </a:ext>
                </a:extLst>
              </p14:cNvPr>
              <p14:cNvContentPartPr/>
              <p14:nvPr/>
            </p14:nvContentPartPr>
            <p14:xfrm>
              <a:off x="7123301" y="501872"/>
              <a:ext cx="1504440" cy="362520"/>
            </p14:xfrm>
          </p:contentPart>
        </mc:Choice>
        <mc:Fallback xmlns="">
          <p:pic>
            <p:nvPicPr>
              <p:cNvPr id="61" name="Freihand 60">
                <a:extLst>
                  <a:ext uri="{FF2B5EF4-FFF2-40B4-BE49-F238E27FC236}">
                    <a16:creationId xmlns:a16="http://schemas.microsoft.com/office/drawing/2014/main" id="{6517A775-E74C-4B08-A588-8C614729BB25}"/>
                  </a:ext>
                </a:extLst>
              </p:cNvPr>
              <p:cNvPicPr/>
              <p:nvPr/>
            </p:nvPicPr>
            <p:blipFill>
              <a:blip r:embed="rId36"/>
              <a:stretch>
                <a:fillRect/>
              </a:stretch>
            </p:blipFill>
            <p:spPr>
              <a:xfrm>
                <a:off x="7118981" y="497552"/>
                <a:ext cx="151308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2" name="Freihand 61">
                <a:extLst>
                  <a:ext uri="{FF2B5EF4-FFF2-40B4-BE49-F238E27FC236}">
                    <a16:creationId xmlns:a16="http://schemas.microsoft.com/office/drawing/2014/main" id="{78AA8CEC-C162-46A5-BD87-2A456E72031B}"/>
                  </a:ext>
                </a:extLst>
              </p14:cNvPr>
              <p14:cNvContentPartPr/>
              <p14:nvPr/>
            </p14:nvContentPartPr>
            <p14:xfrm>
              <a:off x="7148141" y="518792"/>
              <a:ext cx="381600" cy="22320"/>
            </p14:xfrm>
          </p:contentPart>
        </mc:Choice>
        <mc:Fallback xmlns="">
          <p:pic>
            <p:nvPicPr>
              <p:cNvPr id="62" name="Freihand 61">
                <a:extLst>
                  <a:ext uri="{FF2B5EF4-FFF2-40B4-BE49-F238E27FC236}">
                    <a16:creationId xmlns:a16="http://schemas.microsoft.com/office/drawing/2014/main" id="{78AA8CEC-C162-46A5-BD87-2A456E72031B}"/>
                  </a:ext>
                </a:extLst>
              </p:cNvPr>
              <p:cNvPicPr/>
              <p:nvPr/>
            </p:nvPicPr>
            <p:blipFill>
              <a:blip r:embed="rId38"/>
              <a:stretch>
                <a:fillRect/>
              </a:stretch>
            </p:blipFill>
            <p:spPr>
              <a:xfrm>
                <a:off x="7143821" y="514472"/>
                <a:ext cx="390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4" name="Freihand 63">
                <a:extLst>
                  <a:ext uri="{FF2B5EF4-FFF2-40B4-BE49-F238E27FC236}">
                    <a16:creationId xmlns:a16="http://schemas.microsoft.com/office/drawing/2014/main" id="{C4284A4E-AE39-4F21-A09D-3CCE2DC05395}"/>
                  </a:ext>
                </a:extLst>
              </p14:cNvPr>
              <p14:cNvContentPartPr/>
              <p14:nvPr/>
            </p14:nvContentPartPr>
            <p14:xfrm>
              <a:off x="6953741" y="685112"/>
              <a:ext cx="102240" cy="6120"/>
            </p14:xfrm>
          </p:contentPart>
        </mc:Choice>
        <mc:Fallback xmlns="">
          <p:pic>
            <p:nvPicPr>
              <p:cNvPr id="64" name="Freihand 63">
                <a:extLst>
                  <a:ext uri="{FF2B5EF4-FFF2-40B4-BE49-F238E27FC236}">
                    <a16:creationId xmlns:a16="http://schemas.microsoft.com/office/drawing/2014/main" id="{C4284A4E-AE39-4F21-A09D-3CCE2DC05395}"/>
                  </a:ext>
                </a:extLst>
              </p:cNvPr>
              <p:cNvPicPr/>
              <p:nvPr/>
            </p:nvPicPr>
            <p:blipFill>
              <a:blip r:embed="rId40"/>
              <a:stretch>
                <a:fillRect/>
              </a:stretch>
            </p:blipFill>
            <p:spPr>
              <a:xfrm>
                <a:off x="6949421" y="680792"/>
                <a:ext cx="1108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5" name="Freihand 64">
                <a:extLst>
                  <a:ext uri="{FF2B5EF4-FFF2-40B4-BE49-F238E27FC236}">
                    <a16:creationId xmlns:a16="http://schemas.microsoft.com/office/drawing/2014/main" id="{EF798915-451A-40D2-96A3-39AB35C1ACBE}"/>
                  </a:ext>
                </a:extLst>
              </p14:cNvPr>
              <p14:cNvContentPartPr/>
              <p14:nvPr/>
            </p14:nvContentPartPr>
            <p14:xfrm>
              <a:off x="6919901" y="723992"/>
              <a:ext cx="117720" cy="39240"/>
            </p14:xfrm>
          </p:contentPart>
        </mc:Choice>
        <mc:Fallback xmlns="">
          <p:pic>
            <p:nvPicPr>
              <p:cNvPr id="65" name="Freihand 64">
                <a:extLst>
                  <a:ext uri="{FF2B5EF4-FFF2-40B4-BE49-F238E27FC236}">
                    <a16:creationId xmlns:a16="http://schemas.microsoft.com/office/drawing/2014/main" id="{EF798915-451A-40D2-96A3-39AB35C1ACBE}"/>
                  </a:ext>
                </a:extLst>
              </p:cNvPr>
              <p:cNvPicPr/>
              <p:nvPr/>
            </p:nvPicPr>
            <p:blipFill>
              <a:blip r:embed="rId42"/>
              <a:stretch>
                <a:fillRect/>
              </a:stretch>
            </p:blipFill>
            <p:spPr>
              <a:xfrm>
                <a:off x="6915581" y="719672"/>
                <a:ext cx="126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7" name="Freihand 66">
                <a:extLst>
                  <a:ext uri="{FF2B5EF4-FFF2-40B4-BE49-F238E27FC236}">
                    <a16:creationId xmlns:a16="http://schemas.microsoft.com/office/drawing/2014/main" id="{7C8AA3C2-C9B8-48DD-BACB-322579B58496}"/>
                  </a:ext>
                </a:extLst>
              </p14:cNvPr>
              <p14:cNvContentPartPr/>
              <p14:nvPr/>
            </p14:nvContentPartPr>
            <p14:xfrm>
              <a:off x="6679061" y="680792"/>
              <a:ext cx="119160" cy="36000"/>
            </p14:xfrm>
          </p:contentPart>
        </mc:Choice>
        <mc:Fallback xmlns="">
          <p:pic>
            <p:nvPicPr>
              <p:cNvPr id="67" name="Freihand 66">
                <a:extLst>
                  <a:ext uri="{FF2B5EF4-FFF2-40B4-BE49-F238E27FC236}">
                    <a16:creationId xmlns:a16="http://schemas.microsoft.com/office/drawing/2014/main" id="{7C8AA3C2-C9B8-48DD-BACB-322579B58496}"/>
                  </a:ext>
                </a:extLst>
              </p:cNvPr>
              <p:cNvPicPr/>
              <p:nvPr/>
            </p:nvPicPr>
            <p:blipFill>
              <a:blip r:embed="rId44"/>
              <a:stretch>
                <a:fillRect/>
              </a:stretch>
            </p:blipFill>
            <p:spPr>
              <a:xfrm>
                <a:off x="6674741" y="676472"/>
                <a:ext cx="127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8" name="Freihand 67">
                <a:extLst>
                  <a:ext uri="{FF2B5EF4-FFF2-40B4-BE49-F238E27FC236}">
                    <a16:creationId xmlns:a16="http://schemas.microsoft.com/office/drawing/2014/main" id="{4D3675FD-8B94-4065-A1B3-7FB64BF63085}"/>
                  </a:ext>
                </a:extLst>
              </p14:cNvPr>
              <p14:cNvContentPartPr/>
              <p14:nvPr/>
            </p14:nvContentPartPr>
            <p14:xfrm>
              <a:off x="6727301" y="654872"/>
              <a:ext cx="83520" cy="160200"/>
            </p14:xfrm>
          </p:contentPart>
        </mc:Choice>
        <mc:Fallback xmlns="">
          <p:pic>
            <p:nvPicPr>
              <p:cNvPr id="68" name="Freihand 67">
                <a:extLst>
                  <a:ext uri="{FF2B5EF4-FFF2-40B4-BE49-F238E27FC236}">
                    <a16:creationId xmlns:a16="http://schemas.microsoft.com/office/drawing/2014/main" id="{4D3675FD-8B94-4065-A1B3-7FB64BF63085}"/>
                  </a:ext>
                </a:extLst>
              </p:cNvPr>
              <p:cNvPicPr/>
              <p:nvPr/>
            </p:nvPicPr>
            <p:blipFill>
              <a:blip r:embed="rId46"/>
              <a:stretch>
                <a:fillRect/>
              </a:stretch>
            </p:blipFill>
            <p:spPr>
              <a:xfrm>
                <a:off x="6722981" y="650552"/>
                <a:ext cx="92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7" name="Freihand 96">
                <a:extLst>
                  <a:ext uri="{FF2B5EF4-FFF2-40B4-BE49-F238E27FC236}">
                    <a16:creationId xmlns:a16="http://schemas.microsoft.com/office/drawing/2014/main" id="{71D4AF93-10B6-481F-9F37-5F433E186BD7}"/>
                  </a:ext>
                </a:extLst>
              </p14:cNvPr>
              <p14:cNvContentPartPr/>
              <p14:nvPr/>
            </p14:nvContentPartPr>
            <p14:xfrm>
              <a:off x="6599141" y="520592"/>
              <a:ext cx="66960" cy="340560"/>
            </p14:xfrm>
          </p:contentPart>
        </mc:Choice>
        <mc:Fallback xmlns="">
          <p:pic>
            <p:nvPicPr>
              <p:cNvPr id="97" name="Freihand 96">
                <a:extLst>
                  <a:ext uri="{FF2B5EF4-FFF2-40B4-BE49-F238E27FC236}">
                    <a16:creationId xmlns:a16="http://schemas.microsoft.com/office/drawing/2014/main" id="{71D4AF93-10B6-481F-9F37-5F433E186BD7}"/>
                  </a:ext>
                </a:extLst>
              </p:cNvPr>
              <p:cNvPicPr/>
              <p:nvPr/>
            </p:nvPicPr>
            <p:blipFill>
              <a:blip r:embed="rId48"/>
              <a:stretch>
                <a:fillRect/>
              </a:stretch>
            </p:blipFill>
            <p:spPr>
              <a:xfrm>
                <a:off x="6594821" y="516272"/>
                <a:ext cx="7560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8" name="Freihand 97">
                <a:extLst>
                  <a:ext uri="{FF2B5EF4-FFF2-40B4-BE49-F238E27FC236}">
                    <a16:creationId xmlns:a16="http://schemas.microsoft.com/office/drawing/2014/main" id="{DFC8823A-BEF8-41C9-BAFC-21F0A6E6E4F2}"/>
                  </a:ext>
                </a:extLst>
              </p14:cNvPr>
              <p14:cNvContentPartPr/>
              <p14:nvPr/>
            </p14:nvContentPartPr>
            <p14:xfrm>
              <a:off x="6524981" y="478472"/>
              <a:ext cx="970200" cy="419400"/>
            </p14:xfrm>
          </p:contentPart>
        </mc:Choice>
        <mc:Fallback xmlns="">
          <p:pic>
            <p:nvPicPr>
              <p:cNvPr id="98" name="Freihand 97">
                <a:extLst>
                  <a:ext uri="{FF2B5EF4-FFF2-40B4-BE49-F238E27FC236}">
                    <a16:creationId xmlns:a16="http://schemas.microsoft.com/office/drawing/2014/main" id="{DFC8823A-BEF8-41C9-BAFC-21F0A6E6E4F2}"/>
                  </a:ext>
                </a:extLst>
              </p:cNvPr>
              <p:cNvPicPr/>
              <p:nvPr/>
            </p:nvPicPr>
            <p:blipFill>
              <a:blip r:embed="rId50"/>
              <a:stretch>
                <a:fillRect/>
              </a:stretch>
            </p:blipFill>
            <p:spPr>
              <a:xfrm>
                <a:off x="6520661" y="474152"/>
                <a:ext cx="97884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2" name="Freihand 111">
                <a:extLst>
                  <a:ext uri="{FF2B5EF4-FFF2-40B4-BE49-F238E27FC236}">
                    <a16:creationId xmlns:a16="http://schemas.microsoft.com/office/drawing/2014/main" id="{72934901-7262-4E74-A39A-874EC52BAD11}"/>
                  </a:ext>
                </a:extLst>
              </p14:cNvPr>
              <p14:cNvContentPartPr/>
              <p14:nvPr/>
            </p14:nvContentPartPr>
            <p14:xfrm>
              <a:off x="7106741" y="421232"/>
              <a:ext cx="1575720" cy="542880"/>
            </p14:xfrm>
          </p:contentPart>
        </mc:Choice>
        <mc:Fallback xmlns="">
          <p:pic>
            <p:nvPicPr>
              <p:cNvPr id="112" name="Freihand 111">
                <a:extLst>
                  <a:ext uri="{FF2B5EF4-FFF2-40B4-BE49-F238E27FC236}">
                    <a16:creationId xmlns:a16="http://schemas.microsoft.com/office/drawing/2014/main" id="{72934901-7262-4E74-A39A-874EC52BAD11}"/>
                  </a:ext>
                </a:extLst>
              </p:cNvPr>
              <p:cNvPicPr/>
              <p:nvPr/>
            </p:nvPicPr>
            <p:blipFill>
              <a:blip r:embed="rId52"/>
              <a:stretch>
                <a:fillRect/>
              </a:stretch>
            </p:blipFill>
            <p:spPr>
              <a:xfrm>
                <a:off x="7102421" y="416912"/>
                <a:ext cx="1584360" cy="551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4" name="Freihand 113">
                <a:extLst>
                  <a:ext uri="{FF2B5EF4-FFF2-40B4-BE49-F238E27FC236}">
                    <a16:creationId xmlns:a16="http://schemas.microsoft.com/office/drawing/2014/main" id="{1FA47973-4C29-41D9-9A4F-A03D6F24D0C3}"/>
                  </a:ext>
                </a:extLst>
              </p14:cNvPr>
              <p14:cNvContentPartPr/>
              <p14:nvPr/>
            </p14:nvContentPartPr>
            <p14:xfrm>
              <a:off x="7543421" y="1160312"/>
              <a:ext cx="780480" cy="370440"/>
            </p14:xfrm>
          </p:contentPart>
        </mc:Choice>
        <mc:Fallback xmlns="">
          <p:pic>
            <p:nvPicPr>
              <p:cNvPr id="114" name="Freihand 113">
                <a:extLst>
                  <a:ext uri="{FF2B5EF4-FFF2-40B4-BE49-F238E27FC236}">
                    <a16:creationId xmlns:a16="http://schemas.microsoft.com/office/drawing/2014/main" id="{1FA47973-4C29-41D9-9A4F-A03D6F24D0C3}"/>
                  </a:ext>
                </a:extLst>
              </p:cNvPr>
              <p:cNvPicPr/>
              <p:nvPr/>
            </p:nvPicPr>
            <p:blipFill>
              <a:blip r:embed="rId54"/>
              <a:stretch>
                <a:fillRect/>
              </a:stretch>
            </p:blipFill>
            <p:spPr>
              <a:xfrm>
                <a:off x="7539101" y="1155992"/>
                <a:ext cx="789120" cy="379080"/>
              </a:xfrm>
              <a:prstGeom prst="rect">
                <a:avLst/>
              </a:prstGeom>
            </p:spPr>
          </p:pic>
        </mc:Fallback>
      </mc:AlternateContent>
      <p:grpSp>
        <p:nvGrpSpPr>
          <p:cNvPr id="119" name="Gruppieren 118">
            <a:extLst>
              <a:ext uri="{FF2B5EF4-FFF2-40B4-BE49-F238E27FC236}">
                <a16:creationId xmlns:a16="http://schemas.microsoft.com/office/drawing/2014/main" id="{FB40D658-16B2-42BC-B497-E416F54E3A95}"/>
              </a:ext>
            </a:extLst>
          </p:cNvPr>
          <p:cNvGrpSpPr/>
          <p:nvPr/>
        </p:nvGrpSpPr>
        <p:grpSpPr>
          <a:xfrm>
            <a:off x="7535501" y="889952"/>
            <a:ext cx="1027440" cy="520920"/>
            <a:chOff x="7535501" y="889952"/>
            <a:chExt cx="1027440" cy="520920"/>
          </a:xfrm>
        </p:grpSpPr>
        <mc:AlternateContent xmlns:mc="http://schemas.openxmlformats.org/markup-compatibility/2006" xmlns:p14="http://schemas.microsoft.com/office/powerpoint/2010/main">
          <mc:Choice Requires="p14">
            <p:contentPart p14:bwMode="auto" r:id="rId55">
              <p14:nvContentPartPr>
                <p14:cNvPr id="72" name="Freihand 71">
                  <a:extLst>
                    <a:ext uri="{FF2B5EF4-FFF2-40B4-BE49-F238E27FC236}">
                      <a16:creationId xmlns:a16="http://schemas.microsoft.com/office/drawing/2014/main" id="{886462D9-6274-406F-8FE1-CFFADA916BB5}"/>
                    </a:ext>
                  </a:extLst>
                </p14:cNvPr>
                <p14:cNvContentPartPr/>
                <p14:nvPr/>
              </p14:nvContentPartPr>
              <p14:xfrm>
                <a:off x="8127341" y="937472"/>
                <a:ext cx="12960" cy="92160"/>
              </p14:xfrm>
            </p:contentPart>
          </mc:Choice>
          <mc:Fallback xmlns="">
            <p:pic>
              <p:nvPicPr>
                <p:cNvPr id="72" name="Freihand 71">
                  <a:extLst>
                    <a:ext uri="{FF2B5EF4-FFF2-40B4-BE49-F238E27FC236}">
                      <a16:creationId xmlns:a16="http://schemas.microsoft.com/office/drawing/2014/main" id="{886462D9-6274-406F-8FE1-CFFADA916BB5}"/>
                    </a:ext>
                  </a:extLst>
                </p:cNvPr>
                <p:cNvPicPr/>
                <p:nvPr/>
              </p:nvPicPr>
              <p:blipFill>
                <a:blip r:embed="rId56"/>
                <a:stretch>
                  <a:fillRect/>
                </a:stretch>
              </p:blipFill>
              <p:spPr>
                <a:xfrm>
                  <a:off x="8123021" y="933152"/>
                  <a:ext cx="21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3" name="Freihand 72">
                  <a:extLst>
                    <a:ext uri="{FF2B5EF4-FFF2-40B4-BE49-F238E27FC236}">
                      <a16:creationId xmlns:a16="http://schemas.microsoft.com/office/drawing/2014/main" id="{91E74FD7-A344-4B0A-80FD-918C45D20FCE}"/>
                    </a:ext>
                  </a:extLst>
                </p14:cNvPr>
                <p14:cNvContentPartPr/>
                <p14:nvPr/>
              </p14:nvContentPartPr>
              <p14:xfrm>
                <a:off x="8068301" y="989312"/>
                <a:ext cx="105840" cy="32760"/>
              </p14:xfrm>
            </p:contentPart>
          </mc:Choice>
          <mc:Fallback xmlns="">
            <p:pic>
              <p:nvPicPr>
                <p:cNvPr id="73" name="Freihand 72">
                  <a:extLst>
                    <a:ext uri="{FF2B5EF4-FFF2-40B4-BE49-F238E27FC236}">
                      <a16:creationId xmlns:a16="http://schemas.microsoft.com/office/drawing/2014/main" id="{91E74FD7-A344-4B0A-80FD-918C45D20FCE}"/>
                    </a:ext>
                  </a:extLst>
                </p:cNvPr>
                <p:cNvPicPr/>
                <p:nvPr/>
              </p:nvPicPr>
              <p:blipFill>
                <a:blip r:embed="rId58"/>
                <a:stretch>
                  <a:fillRect/>
                </a:stretch>
              </p:blipFill>
              <p:spPr>
                <a:xfrm>
                  <a:off x="8063981" y="984992"/>
                  <a:ext cx="114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4" name="Freihand 73">
                  <a:extLst>
                    <a:ext uri="{FF2B5EF4-FFF2-40B4-BE49-F238E27FC236}">
                      <a16:creationId xmlns:a16="http://schemas.microsoft.com/office/drawing/2014/main" id="{3A9638B2-2281-4DE5-91B2-379FB8323BD1}"/>
                    </a:ext>
                  </a:extLst>
                </p14:cNvPr>
                <p14:cNvContentPartPr/>
                <p14:nvPr/>
              </p14:nvContentPartPr>
              <p14:xfrm>
                <a:off x="8068301" y="903632"/>
                <a:ext cx="250560" cy="98640"/>
              </p14:xfrm>
            </p:contentPart>
          </mc:Choice>
          <mc:Fallback xmlns="">
            <p:pic>
              <p:nvPicPr>
                <p:cNvPr id="74" name="Freihand 73">
                  <a:extLst>
                    <a:ext uri="{FF2B5EF4-FFF2-40B4-BE49-F238E27FC236}">
                      <a16:creationId xmlns:a16="http://schemas.microsoft.com/office/drawing/2014/main" id="{3A9638B2-2281-4DE5-91B2-379FB8323BD1}"/>
                    </a:ext>
                  </a:extLst>
                </p:cNvPr>
                <p:cNvPicPr/>
                <p:nvPr/>
              </p:nvPicPr>
              <p:blipFill>
                <a:blip r:embed="rId60"/>
                <a:stretch>
                  <a:fillRect/>
                </a:stretch>
              </p:blipFill>
              <p:spPr>
                <a:xfrm>
                  <a:off x="8063981" y="899312"/>
                  <a:ext cx="259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5" name="Freihand 74">
                  <a:extLst>
                    <a:ext uri="{FF2B5EF4-FFF2-40B4-BE49-F238E27FC236}">
                      <a16:creationId xmlns:a16="http://schemas.microsoft.com/office/drawing/2014/main" id="{15B2D459-86AC-4C77-ADB6-E6DA7C81C97E}"/>
                    </a:ext>
                  </a:extLst>
                </p14:cNvPr>
                <p14:cNvContentPartPr/>
                <p14:nvPr/>
              </p14:nvContentPartPr>
              <p14:xfrm>
                <a:off x="8264861" y="931352"/>
                <a:ext cx="140400" cy="33480"/>
              </p14:xfrm>
            </p:contentPart>
          </mc:Choice>
          <mc:Fallback xmlns="">
            <p:pic>
              <p:nvPicPr>
                <p:cNvPr id="75" name="Freihand 74">
                  <a:extLst>
                    <a:ext uri="{FF2B5EF4-FFF2-40B4-BE49-F238E27FC236}">
                      <a16:creationId xmlns:a16="http://schemas.microsoft.com/office/drawing/2014/main" id="{15B2D459-86AC-4C77-ADB6-E6DA7C81C97E}"/>
                    </a:ext>
                  </a:extLst>
                </p:cNvPr>
                <p:cNvPicPr/>
                <p:nvPr/>
              </p:nvPicPr>
              <p:blipFill>
                <a:blip r:embed="rId62"/>
                <a:stretch>
                  <a:fillRect/>
                </a:stretch>
              </p:blipFill>
              <p:spPr>
                <a:xfrm>
                  <a:off x="8260541" y="927032"/>
                  <a:ext cx="149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6" name="Freihand 75">
                  <a:extLst>
                    <a:ext uri="{FF2B5EF4-FFF2-40B4-BE49-F238E27FC236}">
                      <a16:creationId xmlns:a16="http://schemas.microsoft.com/office/drawing/2014/main" id="{66606BF5-1C1D-4C86-868E-ADE5CF02E6E3}"/>
                    </a:ext>
                  </a:extLst>
                </p14:cNvPr>
                <p14:cNvContentPartPr/>
                <p14:nvPr/>
              </p14:nvContentPartPr>
              <p14:xfrm>
                <a:off x="8402741" y="889952"/>
                <a:ext cx="87840" cy="137520"/>
              </p14:xfrm>
            </p:contentPart>
          </mc:Choice>
          <mc:Fallback xmlns="">
            <p:pic>
              <p:nvPicPr>
                <p:cNvPr id="76" name="Freihand 75">
                  <a:extLst>
                    <a:ext uri="{FF2B5EF4-FFF2-40B4-BE49-F238E27FC236}">
                      <a16:creationId xmlns:a16="http://schemas.microsoft.com/office/drawing/2014/main" id="{66606BF5-1C1D-4C86-868E-ADE5CF02E6E3}"/>
                    </a:ext>
                  </a:extLst>
                </p:cNvPr>
                <p:cNvPicPr/>
                <p:nvPr/>
              </p:nvPicPr>
              <p:blipFill>
                <a:blip r:embed="rId64"/>
                <a:stretch>
                  <a:fillRect/>
                </a:stretch>
              </p:blipFill>
              <p:spPr>
                <a:xfrm>
                  <a:off x="8398421" y="885632"/>
                  <a:ext cx="96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8" name="Freihand 77">
                  <a:extLst>
                    <a:ext uri="{FF2B5EF4-FFF2-40B4-BE49-F238E27FC236}">
                      <a16:creationId xmlns:a16="http://schemas.microsoft.com/office/drawing/2014/main" id="{10F980DF-4EBA-4F84-B6EB-A405C778BAB1}"/>
                    </a:ext>
                  </a:extLst>
                </p14:cNvPr>
                <p14:cNvContentPartPr/>
                <p14:nvPr/>
              </p14:nvContentPartPr>
              <p14:xfrm>
                <a:off x="7580501" y="918032"/>
                <a:ext cx="87840" cy="98280"/>
              </p14:xfrm>
            </p:contentPart>
          </mc:Choice>
          <mc:Fallback xmlns="">
            <p:pic>
              <p:nvPicPr>
                <p:cNvPr id="78" name="Freihand 77">
                  <a:extLst>
                    <a:ext uri="{FF2B5EF4-FFF2-40B4-BE49-F238E27FC236}">
                      <a16:creationId xmlns:a16="http://schemas.microsoft.com/office/drawing/2014/main" id="{10F980DF-4EBA-4F84-B6EB-A405C778BAB1}"/>
                    </a:ext>
                  </a:extLst>
                </p:cNvPr>
                <p:cNvPicPr/>
                <p:nvPr/>
              </p:nvPicPr>
              <p:blipFill>
                <a:blip r:embed="rId66"/>
                <a:stretch>
                  <a:fillRect/>
                </a:stretch>
              </p:blipFill>
              <p:spPr>
                <a:xfrm>
                  <a:off x="7576181" y="913712"/>
                  <a:ext cx="96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9" name="Freihand 78">
                  <a:extLst>
                    <a:ext uri="{FF2B5EF4-FFF2-40B4-BE49-F238E27FC236}">
                      <a16:creationId xmlns:a16="http://schemas.microsoft.com/office/drawing/2014/main" id="{C4A8E5F9-DCB5-4FE1-8307-C4DCD8F9938D}"/>
                    </a:ext>
                  </a:extLst>
                </p14:cNvPr>
                <p14:cNvContentPartPr/>
                <p14:nvPr/>
              </p14:nvContentPartPr>
              <p14:xfrm>
                <a:off x="7639181" y="991472"/>
                <a:ext cx="48960" cy="59760"/>
              </p14:xfrm>
            </p:contentPart>
          </mc:Choice>
          <mc:Fallback xmlns="">
            <p:pic>
              <p:nvPicPr>
                <p:cNvPr id="79" name="Freihand 78">
                  <a:extLst>
                    <a:ext uri="{FF2B5EF4-FFF2-40B4-BE49-F238E27FC236}">
                      <a16:creationId xmlns:a16="http://schemas.microsoft.com/office/drawing/2014/main" id="{C4A8E5F9-DCB5-4FE1-8307-C4DCD8F9938D}"/>
                    </a:ext>
                  </a:extLst>
                </p:cNvPr>
                <p:cNvPicPr/>
                <p:nvPr/>
              </p:nvPicPr>
              <p:blipFill>
                <a:blip r:embed="rId68"/>
                <a:stretch>
                  <a:fillRect/>
                </a:stretch>
              </p:blipFill>
              <p:spPr>
                <a:xfrm>
                  <a:off x="7634861" y="987152"/>
                  <a:ext cx="57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0" name="Freihand 79">
                  <a:extLst>
                    <a:ext uri="{FF2B5EF4-FFF2-40B4-BE49-F238E27FC236}">
                      <a16:creationId xmlns:a16="http://schemas.microsoft.com/office/drawing/2014/main" id="{9AACFFF9-04C3-4721-B41A-5CA00F5AE687}"/>
                    </a:ext>
                  </a:extLst>
                </p14:cNvPr>
                <p14:cNvContentPartPr/>
                <p14:nvPr/>
              </p14:nvContentPartPr>
              <p14:xfrm>
                <a:off x="7742141" y="938552"/>
                <a:ext cx="23760" cy="92880"/>
              </p14:xfrm>
            </p:contentPart>
          </mc:Choice>
          <mc:Fallback xmlns="">
            <p:pic>
              <p:nvPicPr>
                <p:cNvPr id="80" name="Freihand 79">
                  <a:extLst>
                    <a:ext uri="{FF2B5EF4-FFF2-40B4-BE49-F238E27FC236}">
                      <a16:creationId xmlns:a16="http://schemas.microsoft.com/office/drawing/2014/main" id="{9AACFFF9-04C3-4721-B41A-5CA00F5AE687}"/>
                    </a:ext>
                  </a:extLst>
                </p:cNvPr>
                <p:cNvPicPr/>
                <p:nvPr/>
              </p:nvPicPr>
              <p:blipFill>
                <a:blip r:embed="rId70"/>
                <a:stretch>
                  <a:fillRect/>
                </a:stretch>
              </p:blipFill>
              <p:spPr>
                <a:xfrm>
                  <a:off x="7737821" y="934232"/>
                  <a:ext cx="32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1" name="Freihand 80">
                  <a:extLst>
                    <a:ext uri="{FF2B5EF4-FFF2-40B4-BE49-F238E27FC236}">
                      <a16:creationId xmlns:a16="http://schemas.microsoft.com/office/drawing/2014/main" id="{4B8ED777-F0D5-4ECE-AF9F-4411CFD7E25F}"/>
                    </a:ext>
                  </a:extLst>
                </p14:cNvPr>
                <p14:cNvContentPartPr/>
                <p14:nvPr/>
              </p14:nvContentPartPr>
              <p14:xfrm>
                <a:off x="7719821" y="967712"/>
                <a:ext cx="65160" cy="18000"/>
              </p14:xfrm>
            </p:contentPart>
          </mc:Choice>
          <mc:Fallback xmlns="">
            <p:pic>
              <p:nvPicPr>
                <p:cNvPr id="81" name="Freihand 80">
                  <a:extLst>
                    <a:ext uri="{FF2B5EF4-FFF2-40B4-BE49-F238E27FC236}">
                      <a16:creationId xmlns:a16="http://schemas.microsoft.com/office/drawing/2014/main" id="{4B8ED777-F0D5-4ECE-AF9F-4411CFD7E25F}"/>
                    </a:ext>
                  </a:extLst>
                </p:cNvPr>
                <p:cNvPicPr/>
                <p:nvPr/>
              </p:nvPicPr>
              <p:blipFill>
                <a:blip r:embed="rId72"/>
                <a:stretch>
                  <a:fillRect/>
                </a:stretch>
              </p:blipFill>
              <p:spPr>
                <a:xfrm>
                  <a:off x="7715501" y="963392"/>
                  <a:ext cx="73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Freihand 81">
                  <a:extLst>
                    <a:ext uri="{FF2B5EF4-FFF2-40B4-BE49-F238E27FC236}">
                      <a16:creationId xmlns:a16="http://schemas.microsoft.com/office/drawing/2014/main" id="{EE4CBC09-C794-4C3E-BDBD-FFAF5CB4232A}"/>
                    </a:ext>
                  </a:extLst>
                </p14:cNvPr>
                <p14:cNvContentPartPr/>
                <p14:nvPr/>
              </p14:nvContentPartPr>
              <p14:xfrm>
                <a:off x="7813781" y="898952"/>
                <a:ext cx="77040" cy="103680"/>
              </p14:xfrm>
            </p:contentPart>
          </mc:Choice>
          <mc:Fallback xmlns="">
            <p:pic>
              <p:nvPicPr>
                <p:cNvPr id="82" name="Freihand 81">
                  <a:extLst>
                    <a:ext uri="{FF2B5EF4-FFF2-40B4-BE49-F238E27FC236}">
                      <a16:creationId xmlns:a16="http://schemas.microsoft.com/office/drawing/2014/main" id="{EE4CBC09-C794-4C3E-BDBD-FFAF5CB4232A}"/>
                    </a:ext>
                  </a:extLst>
                </p:cNvPr>
                <p:cNvPicPr/>
                <p:nvPr/>
              </p:nvPicPr>
              <p:blipFill>
                <a:blip r:embed="rId74"/>
                <a:stretch>
                  <a:fillRect/>
                </a:stretch>
              </p:blipFill>
              <p:spPr>
                <a:xfrm>
                  <a:off x="7809461" y="894632"/>
                  <a:ext cx="85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3" name="Freihand 82">
                  <a:extLst>
                    <a:ext uri="{FF2B5EF4-FFF2-40B4-BE49-F238E27FC236}">
                      <a16:creationId xmlns:a16="http://schemas.microsoft.com/office/drawing/2014/main" id="{29EDC86A-9650-4F39-AAF0-D093DF6F7446}"/>
                    </a:ext>
                  </a:extLst>
                </p14:cNvPr>
                <p14:cNvContentPartPr/>
                <p14:nvPr/>
              </p14:nvContentPartPr>
              <p14:xfrm>
                <a:off x="7861301" y="976712"/>
                <a:ext cx="39960" cy="79560"/>
              </p14:xfrm>
            </p:contentPart>
          </mc:Choice>
          <mc:Fallback xmlns="">
            <p:pic>
              <p:nvPicPr>
                <p:cNvPr id="83" name="Freihand 82">
                  <a:extLst>
                    <a:ext uri="{FF2B5EF4-FFF2-40B4-BE49-F238E27FC236}">
                      <a16:creationId xmlns:a16="http://schemas.microsoft.com/office/drawing/2014/main" id="{29EDC86A-9650-4F39-AAF0-D093DF6F7446}"/>
                    </a:ext>
                  </a:extLst>
                </p:cNvPr>
                <p:cNvPicPr/>
                <p:nvPr/>
              </p:nvPicPr>
              <p:blipFill>
                <a:blip r:embed="rId76"/>
                <a:stretch>
                  <a:fillRect/>
                </a:stretch>
              </p:blipFill>
              <p:spPr>
                <a:xfrm>
                  <a:off x="7856981" y="972392"/>
                  <a:ext cx="48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4" name="Freihand 83">
                  <a:extLst>
                    <a:ext uri="{FF2B5EF4-FFF2-40B4-BE49-F238E27FC236}">
                      <a16:creationId xmlns:a16="http://schemas.microsoft.com/office/drawing/2014/main" id="{2D721FF4-499C-4EF2-8ADC-FF69287D1076}"/>
                    </a:ext>
                  </a:extLst>
                </p14:cNvPr>
                <p14:cNvContentPartPr/>
                <p14:nvPr/>
              </p14:nvContentPartPr>
              <p14:xfrm>
                <a:off x="7925381" y="939992"/>
                <a:ext cx="11160" cy="360"/>
              </p14:xfrm>
            </p:contentPart>
          </mc:Choice>
          <mc:Fallback xmlns="">
            <p:pic>
              <p:nvPicPr>
                <p:cNvPr id="84" name="Freihand 83">
                  <a:extLst>
                    <a:ext uri="{FF2B5EF4-FFF2-40B4-BE49-F238E27FC236}">
                      <a16:creationId xmlns:a16="http://schemas.microsoft.com/office/drawing/2014/main" id="{2D721FF4-499C-4EF2-8ADC-FF69287D1076}"/>
                    </a:ext>
                  </a:extLst>
                </p:cNvPr>
                <p:cNvPicPr/>
                <p:nvPr/>
              </p:nvPicPr>
              <p:blipFill>
                <a:blip r:embed="rId78"/>
                <a:stretch>
                  <a:fillRect/>
                </a:stretch>
              </p:blipFill>
              <p:spPr>
                <a:xfrm>
                  <a:off x="7921061" y="935672"/>
                  <a:ext cx="19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5" name="Freihand 84">
                  <a:extLst>
                    <a:ext uri="{FF2B5EF4-FFF2-40B4-BE49-F238E27FC236}">
                      <a16:creationId xmlns:a16="http://schemas.microsoft.com/office/drawing/2014/main" id="{B19D1825-7BCA-4744-B5FB-4AC0B48AE275}"/>
                    </a:ext>
                  </a:extLst>
                </p14:cNvPr>
                <p14:cNvContentPartPr/>
                <p14:nvPr/>
              </p14:nvContentPartPr>
              <p14:xfrm>
                <a:off x="7957781" y="926312"/>
                <a:ext cx="46080" cy="79920"/>
              </p14:xfrm>
            </p:contentPart>
          </mc:Choice>
          <mc:Fallback xmlns="">
            <p:pic>
              <p:nvPicPr>
                <p:cNvPr id="85" name="Freihand 84">
                  <a:extLst>
                    <a:ext uri="{FF2B5EF4-FFF2-40B4-BE49-F238E27FC236}">
                      <a16:creationId xmlns:a16="http://schemas.microsoft.com/office/drawing/2014/main" id="{B19D1825-7BCA-4744-B5FB-4AC0B48AE275}"/>
                    </a:ext>
                  </a:extLst>
                </p:cNvPr>
                <p:cNvPicPr/>
                <p:nvPr/>
              </p:nvPicPr>
              <p:blipFill>
                <a:blip r:embed="rId80"/>
                <a:stretch>
                  <a:fillRect/>
                </a:stretch>
              </p:blipFill>
              <p:spPr>
                <a:xfrm>
                  <a:off x="7953461" y="921992"/>
                  <a:ext cx="54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7" name="Freihand 86">
                  <a:extLst>
                    <a:ext uri="{FF2B5EF4-FFF2-40B4-BE49-F238E27FC236}">
                      <a16:creationId xmlns:a16="http://schemas.microsoft.com/office/drawing/2014/main" id="{50A67798-455E-448F-BE08-7A036AC6C590}"/>
                    </a:ext>
                  </a:extLst>
                </p14:cNvPr>
                <p14:cNvContentPartPr/>
                <p14:nvPr/>
              </p14:nvContentPartPr>
              <p14:xfrm>
                <a:off x="7867061" y="1112432"/>
                <a:ext cx="10800" cy="102600"/>
              </p14:xfrm>
            </p:contentPart>
          </mc:Choice>
          <mc:Fallback xmlns="">
            <p:pic>
              <p:nvPicPr>
                <p:cNvPr id="87" name="Freihand 86">
                  <a:extLst>
                    <a:ext uri="{FF2B5EF4-FFF2-40B4-BE49-F238E27FC236}">
                      <a16:creationId xmlns:a16="http://schemas.microsoft.com/office/drawing/2014/main" id="{50A67798-455E-448F-BE08-7A036AC6C590}"/>
                    </a:ext>
                  </a:extLst>
                </p:cNvPr>
                <p:cNvPicPr/>
                <p:nvPr/>
              </p:nvPicPr>
              <p:blipFill>
                <a:blip r:embed="rId82"/>
                <a:stretch>
                  <a:fillRect/>
                </a:stretch>
              </p:blipFill>
              <p:spPr>
                <a:xfrm>
                  <a:off x="7862741" y="1108112"/>
                  <a:ext cx="19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8" name="Freihand 87">
                  <a:extLst>
                    <a:ext uri="{FF2B5EF4-FFF2-40B4-BE49-F238E27FC236}">
                      <a16:creationId xmlns:a16="http://schemas.microsoft.com/office/drawing/2014/main" id="{9A19547A-C9E6-4AE8-8487-68B717265635}"/>
                    </a:ext>
                  </a:extLst>
                </p14:cNvPr>
                <p14:cNvContentPartPr/>
                <p14:nvPr/>
              </p14:nvContentPartPr>
              <p14:xfrm>
                <a:off x="7836821" y="1140152"/>
                <a:ext cx="86400" cy="116280"/>
              </p14:xfrm>
            </p:contentPart>
          </mc:Choice>
          <mc:Fallback xmlns="">
            <p:pic>
              <p:nvPicPr>
                <p:cNvPr id="88" name="Freihand 87">
                  <a:extLst>
                    <a:ext uri="{FF2B5EF4-FFF2-40B4-BE49-F238E27FC236}">
                      <a16:creationId xmlns:a16="http://schemas.microsoft.com/office/drawing/2014/main" id="{9A19547A-C9E6-4AE8-8487-68B717265635}"/>
                    </a:ext>
                  </a:extLst>
                </p:cNvPr>
                <p:cNvPicPr/>
                <p:nvPr/>
              </p:nvPicPr>
              <p:blipFill>
                <a:blip r:embed="rId84"/>
                <a:stretch>
                  <a:fillRect/>
                </a:stretch>
              </p:blipFill>
              <p:spPr>
                <a:xfrm>
                  <a:off x="7832501" y="1135832"/>
                  <a:ext cx="95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0" name="Freihand 89">
                  <a:extLst>
                    <a:ext uri="{FF2B5EF4-FFF2-40B4-BE49-F238E27FC236}">
                      <a16:creationId xmlns:a16="http://schemas.microsoft.com/office/drawing/2014/main" id="{F7732D7A-60A3-4295-8138-6798F4448322}"/>
                    </a:ext>
                  </a:extLst>
                </p14:cNvPr>
                <p14:cNvContentPartPr/>
                <p14:nvPr/>
              </p14:nvContentPartPr>
              <p14:xfrm>
                <a:off x="7656461" y="1325192"/>
                <a:ext cx="80280" cy="83160"/>
              </p14:xfrm>
            </p:contentPart>
          </mc:Choice>
          <mc:Fallback xmlns="">
            <p:pic>
              <p:nvPicPr>
                <p:cNvPr id="90" name="Freihand 89">
                  <a:extLst>
                    <a:ext uri="{FF2B5EF4-FFF2-40B4-BE49-F238E27FC236}">
                      <a16:creationId xmlns:a16="http://schemas.microsoft.com/office/drawing/2014/main" id="{F7732D7A-60A3-4295-8138-6798F4448322}"/>
                    </a:ext>
                  </a:extLst>
                </p:cNvPr>
                <p:cNvPicPr/>
                <p:nvPr/>
              </p:nvPicPr>
              <p:blipFill>
                <a:blip r:embed="rId86"/>
                <a:stretch>
                  <a:fillRect/>
                </a:stretch>
              </p:blipFill>
              <p:spPr>
                <a:xfrm>
                  <a:off x="7652141" y="1320872"/>
                  <a:ext cx="88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1" name="Freihand 90">
                  <a:extLst>
                    <a:ext uri="{FF2B5EF4-FFF2-40B4-BE49-F238E27FC236}">
                      <a16:creationId xmlns:a16="http://schemas.microsoft.com/office/drawing/2014/main" id="{D5FACD7F-3A28-4A48-B410-4B8373A63C55}"/>
                    </a:ext>
                  </a:extLst>
                </p14:cNvPr>
                <p14:cNvContentPartPr/>
                <p14:nvPr/>
              </p14:nvContentPartPr>
              <p14:xfrm>
                <a:off x="7779941" y="1315112"/>
                <a:ext cx="75240" cy="63720"/>
              </p14:xfrm>
            </p:contentPart>
          </mc:Choice>
          <mc:Fallback xmlns="">
            <p:pic>
              <p:nvPicPr>
                <p:cNvPr id="91" name="Freihand 90">
                  <a:extLst>
                    <a:ext uri="{FF2B5EF4-FFF2-40B4-BE49-F238E27FC236}">
                      <a16:creationId xmlns:a16="http://schemas.microsoft.com/office/drawing/2014/main" id="{D5FACD7F-3A28-4A48-B410-4B8373A63C55}"/>
                    </a:ext>
                  </a:extLst>
                </p:cNvPr>
                <p:cNvPicPr/>
                <p:nvPr/>
              </p:nvPicPr>
              <p:blipFill>
                <a:blip r:embed="rId88"/>
                <a:stretch>
                  <a:fillRect/>
                </a:stretch>
              </p:blipFill>
              <p:spPr>
                <a:xfrm>
                  <a:off x="7775621" y="1310792"/>
                  <a:ext cx="83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2" name="Freihand 91">
                  <a:extLst>
                    <a:ext uri="{FF2B5EF4-FFF2-40B4-BE49-F238E27FC236}">
                      <a16:creationId xmlns:a16="http://schemas.microsoft.com/office/drawing/2014/main" id="{852CB3BA-0C0B-46CA-92F5-B0947DE79B3C}"/>
                    </a:ext>
                  </a:extLst>
                </p14:cNvPr>
                <p14:cNvContentPartPr/>
                <p14:nvPr/>
              </p14:nvContentPartPr>
              <p14:xfrm>
                <a:off x="7884341" y="1288112"/>
                <a:ext cx="55800" cy="72720"/>
              </p14:xfrm>
            </p:contentPart>
          </mc:Choice>
          <mc:Fallback xmlns="">
            <p:pic>
              <p:nvPicPr>
                <p:cNvPr id="92" name="Freihand 91">
                  <a:extLst>
                    <a:ext uri="{FF2B5EF4-FFF2-40B4-BE49-F238E27FC236}">
                      <a16:creationId xmlns:a16="http://schemas.microsoft.com/office/drawing/2014/main" id="{852CB3BA-0C0B-46CA-92F5-B0947DE79B3C}"/>
                    </a:ext>
                  </a:extLst>
                </p:cNvPr>
                <p:cNvPicPr/>
                <p:nvPr/>
              </p:nvPicPr>
              <p:blipFill>
                <a:blip r:embed="rId90"/>
                <a:stretch>
                  <a:fillRect/>
                </a:stretch>
              </p:blipFill>
              <p:spPr>
                <a:xfrm>
                  <a:off x="7880021" y="1283792"/>
                  <a:ext cx="64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3" name="Freihand 92">
                  <a:extLst>
                    <a:ext uri="{FF2B5EF4-FFF2-40B4-BE49-F238E27FC236}">
                      <a16:creationId xmlns:a16="http://schemas.microsoft.com/office/drawing/2014/main" id="{0A8AFBDD-EF8D-4C99-A689-C225BC01EE86}"/>
                    </a:ext>
                  </a:extLst>
                </p14:cNvPr>
                <p14:cNvContentPartPr/>
                <p14:nvPr/>
              </p14:nvContentPartPr>
              <p14:xfrm>
                <a:off x="7950581" y="1327352"/>
                <a:ext cx="63000" cy="83520"/>
              </p14:xfrm>
            </p:contentPart>
          </mc:Choice>
          <mc:Fallback xmlns="">
            <p:pic>
              <p:nvPicPr>
                <p:cNvPr id="93" name="Freihand 92">
                  <a:extLst>
                    <a:ext uri="{FF2B5EF4-FFF2-40B4-BE49-F238E27FC236}">
                      <a16:creationId xmlns:a16="http://schemas.microsoft.com/office/drawing/2014/main" id="{0A8AFBDD-EF8D-4C99-A689-C225BC01EE86}"/>
                    </a:ext>
                  </a:extLst>
                </p:cNvPr>
                <p:cNvPicPr/>
                <p:nvPr/>
              </p:nvPicPr>
              <p:blipFill>
                <a:blip r:embed="rId92"/>
                <a:stretch>
                  <a:fillRect/>
                </a:stretch>
              </p:blipFill>
              <p:spPr>
                <a:xfrm>
                  <a:off x="7946261" y="1323032"/>
                  <a:ext cx="71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4" name="Freihand 93">
                  <a:extLst>
                    <a:ext uri="{FF2B5EF4-FFF2-40B4-BE49-F238E27FC236}">
                      <a16:creationId xmlns:a16="http://schemas.microsoft.com/office/drawing/2014/main" id="{E3CD05C2-5FA5-4539-BF83-BB88F8C0E914}"/>
                    </a:ext>
                  </a:extLst>
                </p14:cNvPr>
                <p14:cNvContentPartPr/>
                <p14:nvPr/>
              </p14:nvContentPartPr>
              <p14:xfrm>
                <a:off x="8034821" y="1281992"/>
                <a:ext cx="85680" cy="66240"/>
              </p14:xfrm>
            </p:contentPart>
          </mc:Choice>
          <mc:Fallback xmlns="">
            <p:pic>
              <p:nvPicPr>
                <p:cNvPr id="94" name="Freihand 93">
                  <a:extLst>
                    <a:ext uri="{FF2B5EF4-FFF2-40B4-BE49-F238E27FC236}">
                      <a16:creationId xmlns:a16="http://schemas.microsoft.com/office/drawing/2014/main" id="{E3CD05C2-5FA5-4539-BF83-BB88F8C0E914}"/>
                    </a:ext>
                  </a:extLst>
                </p:cNvPr>
                <p:cNvPicPr/>
                <p:nvPr/>
              </p:nvPicPr>
              <p:blipFill>
                <a:blip r:embed="rId94"/>
                <a:stretch>
                  <a:fillRect/>
                </a:stretch>
              </p:blipFill>
              <p:spPr>
                <a:xfrm>
                  <a:off x="8030501" y="1277672"/>
                  <a:ext cx="94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5" name="Freihand 94">
                  <a:extLst>
                    <a:ext uri="{FF2B5EF4-FFF2-40B4-BE49-F238E27FC236}">
                      <a16:creationId xmlns:a16="http://schemas.microsoft.com/office/drawing/2014/main" id="{FD5AE408-1DF2-46F7-8589-A4AC8FA167F4}"/>
                    </a:ext>
                  </a:extLst>
                </p14:cNvPr>
                <p14:cNvContentPartPr/>
                <p14:nvPr/>
              </p14:nvContentPartPr>
              <p14:xfrm>
                <a:off x="8165861" y="1272992"/>
                <a:ext cx="63000" cy="94320"/>
              </p14:xfrm>
            </p:contentPart>
          </mc:Choice>
          <mc:Fallback xmlns="">
            <p:pic>
              <p:nvPicPr>
                <p:cNvPr id="95" name="Freihand 94">
                  <a:extLst>
                    <a:ext uri="{FF2B5EF4-FFF2-40B4-BE49-F238E27FC236}">
                      <a16:creationId xmlns:a16="http://schemas.microsoft.com/office/drawing/2014/main" id="{FD5AE408-1DF2-46F7-8589-A4AC8FA167F4}"/>
                    </a:ext>
                  </a:extLst>
                </p:cNvPr>
                <p:cNvPicPr/>
                <p:nvPr/>
              </p:nvPicPr>
              <p:blipFill>
                <a:blip r:embed="rId96"/>
                <a:stretch>
                  <a:fillRect/>
                </a:stretch>
              </p:blipFill>
              <p:spPr>
                <a:xfrm>
                  <a:off x="8161541" y="1268672"/>
                  <a:ext cx="71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6" name="Freihand 115">
                  <a:extLst>
                    <a:ext uri="{FF2B5EF4-FFF2-40B4-BE49-F238E27FC236}">
                      <a16:creationId xmlns:a16="http://schemas.microsoft.com/office/drawing/2014/main" id="{3A008571-7862-470B-9EC7-D028A24C6935}"/>
                    </a:ext>
                  </a:extLst>
                </p14:cNvPr>
                <p14:cNvContentPartPr/>
                <p14:nvPr/>
              </p14:nvContentPartPr>
              <p14:xfrm>
                <a:off x="7535501" y="1086512"/>
                <a:ext cx="169560" cy="7560"/>
              </p14:xfrm>
            </p:contentPart>
          </mc:Choice>
          <mc:Fallback xmlns="">
            <p:pic>
              <p:nvPicPr>
                <p:cNvPr id="116" name="Freihand 115">
                  <a:extLst>
                    <a:ext uri="{FF2B5EF4-FFF2-40B4-BE49-F238E27FC236}">
                      <a16:creationId xmlns:a16="http://schemas.microsoft.com/office/drawing/2014/main" id="{3A008571-7862-470B-9EC7-D028A24C6935}"/>
                    </a:ext>
                  </a:extLst>
                </p:cNvPr>
                <p:cNvPicPr/>
                <p:nvPr/>
              </p:nvPicPr>
              <p:blipFill>
                <a:blip r:embed="rId98"/>
                <a:stretch>
                  <a:fillRect/>
                </a:stretch>
              </p:blipFill>
              <p:spPr>
                <a:xfrm>
                  <a:off x="7531181" y="1082192"/>
                  <a:ext cx="178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7" name="Freihand 116">
                  <a:extLst>
                    <a:ext uri="{FF2B5EF4-FFF2-40B4-BE49-F238E27FC236}">
                      <a16:creationId xmlns:a16="http://schemas.microsoft.com/office/drawing/2014/main" id="{0358124E-9BBA-4640-91C2-881C1FF5205E}"/>
                    </a:ext>
                  </a:extLst>
                </p14:cNvPr>
                <p14:cNvContentPartPr/>
                <p14:nvPr/>
              </p14:nvContentPartPr>
              <p14:xfrm>
                <a:off x="8067581" y="1042952"/>
                <a:ext cx="244080" cy="23040"/>
              </p14:xfrm>
            </p:contentPart>
          </mc:Choice>
          <mc:Fallback xmlns="">
            <p:pic>
              <p:nvPicPr>
                <p:cNvPr id="117" name="Freihand 116">
                  <a:extLst>
                    <a:ext uri="{FF2B5EF4-FFF2-40B4-BE49-F238E27FC236}">
                      <a16:creationId xmlns:a16="http://schemas.microsoft.com/office/drawing/2014/main" id="{0358124E-9BBA-4640-91C2-881C1FF5205E}"/>
                    </a:ext>
                  </a:extLst>
                </p:cNvPr>
                <p:cNvPicPr/>
                <p:nvPr/>
              </p:nvPicPr>
              <p:blipFill>
                <a:blip r:embed="rId100"/>
                <a:stretch>
                  <a:fillRect/>
                </a:stretch>
              </p:blipFill>
              <p:spPr>
                <a:xfrm>
                  <a:off x="8063261" y="1038632"/>
                  <a:ext cx="252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8" name="Freihand 117">
                  <a:extLst>
                    <a:ext uri="{FF2B5EF4-FFF2-40B4-BE49-F238E27FC236}">
                      <a16:creationId xmlns:a16="http://schemas.microsoft.com/office/drawing/2014/main" id="{296D8E13-D502-497D-9521-CC3B21CCDCD7}"/>
                    </a:ext>
                  </a:extLst>
                </p14:cNvPr>
                <p14:cNvContentPartPr/>
                <p14:nvPr/>
              </p14:nvContentPartPr>
              <p14:xfrm>
                <a:off x="8433341" y="1028192"/>
                <a:ext cx="129600" cy="8280"/>
              </p14:xfrm>
            </p:contentPart>
          </mc:Choice>
          <mc:Fallback xmlns="">
            <p:pic>
              <p:nvPicPr>
                <p:cNvPr id="118" name="Freihand 117">
                  <a:extLst>
                    <a:ext uri="{FF2B5EF4-FFF2-40B4-BE49-F238E27FC236}">
                      <a16:creationId xmlns:a16="http://schemas.microsoft.com/office/drawing/2014/main" id="{296D8E13-D502-497D-9521-CC3B21CCDCD7}"/>
                    </a:ext>
                  </a:extLst>
                </p:cNvPr>
                <p:cNvPicPr/>
                <p:nvPr/>
              </p:nvPicPr>
              <p:blipFill>
                <a:blip r:embed="rId102"/>
                <a:stretch>
                  <a:fillRect/>
                </a:stretch>
              </p:blipFill>
              <p:spPr>
                <a:xfrm>
                  <a:off x="8429021" y="1023872"/>
                  <a:ext cx="138240" cy="1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157" name="Freihand 156">
                <a:extLst>
                  <a:ext uri="{FF2B5EF4-FFF2-40B4-BE49-F238E27FC236}">
                    <a16:creationId xmlns:a16="http://schemas.microsoft.com/office/drawing/2014/main" id="{634B03C7-8F08-4559-BCFF-14F7B1F3EF36}"/>
                  </a:ext>
                </a:extLst>
              </p14:cNvPr>
              <p14:cNvContentPartPr/>
              <p14:nvPr/>
            </p14:nvContentPartPr>
            <p14:xfrm>
              <a:off x="9061181" y="1659992"/>
              <a:ext cx="245880" cy="359640"/>
            </p14:xfrm>
          </p:contentPart>
        </mc:Choice>
        <mc:Fallback xmlns="">
          <p:pic>
            <p:nvPicPr>
              <p:cNvPr id="157" name="Freihand 156">
                <a:extLst>
                  <a:ext uri="{FF2B5EF4-FFF2-40B4-BE49-F238E27FC236}">
                    <a16:creationId xmlns:a16="http://schemas.microsoft.com/office/drawing/2014/main" id="{634B03C7-8F08-4559-BCFF-14F7B1F3EF36}"/>
                  </a:ext>
                </a:extLst>
              </p:cNvPr>
              <p:cNvPicPr/>
              <p:nvPr/>
            </p:nvPicPr>
            <p:blipFill>
              <a:blip r:embed="rId104"/>
              <a:stretch>
                <a:fillRect/>
              </a:stretch>
            </p:blipFill>
            <p:spPr>
              <a:xfrm>
                <a:off x="9056861" y="1655672"/>
                <a:ext cx="254520" cy="368280"/>
              </a:xfrm>
              <a:prstGeom prst="rect">
                <a:avLst/>
              </a:prstGeom>
            </p:spPr>
          </p:pic>
        </mc:Fallback>
      </mc:AlternateContent>
      <p:grpSp>
        <p:nvGrpSpPr>
          <p:cNvPr id="179" name="Gruppieren 178">
            <a:extLst>
              <a:ext uri="{FF2B5EF4-FFF2-40B4-BE49-F238E27FC236}">
                <a16:creationId xmlns:a16="http://schemas.microsoft.com/office/drawing/2014/main" id="{0059DAC9-BB73-4E30-A583-1570DDAD9799}"/>
              </a:ext>
            </a:extLst>
          </p:cNvPr>
          <p:cNvGrpSpPr/>
          <p:nvPr/>
        </p:nvGrpSpPr>
        <p:grpSpPr>
          <a:xfrm>
            <a:off x="8655821" y="153392"/>
            <a:ext cx="3621240" cy="2374200"/>
            <a:chOff x="8655821" y="153392"/>
            <a:chExt cx="3621240" cy="2374200"/>
          </a:xfrm>
        </p:grpSpPr>
        <mc:AlternateContent xmlns:mc="http://schemas.openxmlformats.org/markup-compatibility/2006" xmlns:p14="http://schemas.microsoft.com/office/powerpoint/2010/main">
          <mc:Choice Requires="p14">
            <p:contentPart p14:bwMode="auto" r:id="rId105">
              <p14:nvContentPartPr>
                <p14:cNvPr id="9" name="Freihand 8">
                  <a:extLst>
                    <a:ext uri="{FF2B5EF4-FFF2-40B4-BE49-F238E27FC236}">
                      <a16:creationId xmlns:a16="http://schemas.microsoft.com/office/drawing/2014/main" id="{5EEA5B08-CC0D-448F-ABCF-A518610A2A6F}"/>
                    </a:ext>
                  </a:extLst>
                </p14:cNvPr>
                <p14:cNvContentPartPr/>
                <p14:nvPr/>
              </p14:nvContentPartPr>
              <p14:xfrm>
                <a:off x="8998901" y="386672"/>
                <a:ext cx="122040" cy="208800"/>
              </p14:xfrm>
            </p:contentPart>
          </mc:Choice>
          <mc:Fallback xmlns="">
            <p:pic>
              <p:nvPicPr>
                <p:cNvPr id="9" name="Freihand 8">
                  <a:extLst>
                    <a:ext uri="{FF2B5EF4-FFF2-40B4-BE49-F238E27FC236}">
                      <a16:creationId xmlns:a16="http://schemas.microsoft.com/office/drawing/2014/main" id="{5EEA5B08-CC0D-448F-ABCF-A518610A2A6F}"/>
                    </a:ext>
                  </a:extLst>
                </p:cNvPr>
                <p:cNvPicPr/>
                <p:nvPr/>
              </p:nvPicPr>
              <p:blipFill>
                <a:blip r:embed="rId106"/>
                <a:stretch>
                  <a:fillRect/>
                </a:stretch>
              </p:blipFill>
              <p:spPr>
                <a:xfrm>
                  <a:off x="8994581" y="382352"/>
                  <a:ext cx="130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 name="Freihand 13">
                  <a:extLst>
                    <a:ext uri="{FF2B5EF4-FFF2-40B4-BE49-F238E27FC236}">
                      <a16:creationId xmlns:a16="http://schemas.microsoft.com/office/drawing/2014/main" id="{2A4DB3A6-23A4-4178-8C1F-D38FB1A16FC3}"/>
                    </a:ext>
                  </a:extLst>
                </p14:cNvPr>
                <p14:cNvContentPartPr/>
                <p14:nvPr/>
              </p14:nvContentPartPr>
              <p14:xfrm>
                <a:off x="9069461" y="502232"/>
                <a:ext cx="77400" cy="66240"/>
              </p14:xfrm>
            </p:contentPart>
          </mc:Choice>
          <mc:Fallback xmlns="">
            <p:pic>
              <p:nvPicPr>
                <p:cNvPr id="14" name="Freihand 13">
                  <a:extLst>
                    <a:ext uri="{FF2B5EF4-FFF2-40B4-BE49-F238E27FC236}">
                      <a16:creationId xmlns:a16="http://schemas.microsoft.com/office/drawing/2014/main" id="{2A4DB3A6-23A4-4178-8C1F-D38FB1A16FC3}"/>
                    </a:ext>
                  </a:extLst>
                </p:cNvPr>
                <p:cNvPicPr/>
                <p:nvPr/>
              </p:nvPicPr>
              <p:blipFill>
                <a:blip r:embed="rId108"/>
                <a:stretch>
                  <a:fillRect/>
                </a:stretch>
              </p:blipFill>
              <p:spPr>
                <a:xfrm>
                  <a:off x="9065141" y="497912"/>
                  <a:ext cx="86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 name="Freihand 14">
                  <a:extLst>
                    <a:ext uri="{FF2B5EF4-FFF2-40B4-BE49-F238E27FC236}">
                      <a16:creationId xmlns:a16="http://schemas.microsoft.com/office/drawing/2014/main" id="{C160A1D5-F0C2-4B11-A261-CA6DEC5382E9}"/>
                    </a:ext>
                  </a:extLst>
                </p14:cNvPr>
                <p14:cNvContentPartPr/>
                <p14:nvPr/>
              </p14:nvContentPartPr>
              <p14:xfrm>
                <a:off x="9192221" y="463352"/>
                <a:ext cx="272880" cy="187920"/>
              </p14:xfrm>
            </p:contentPart>
          </mc:Choice>
          <mc:Fallback xmlns="">
            <p:pic>
              <p:nvPicPr>
                <p:cNvPr id="15" name="Freihand 14">
                  <a:extLst>
                    <a:ext uri="{FF2B5EF4-FFF2-40B4-BE49-F238E27FC236}">
                      <a16:creationId xmlns:a16="http://schemas.microsoft.com/office/drawing/2014/main" id="{C160A1D5-F0C2-4B11-A261-CA6DEC5382E9}"/>
                    </a:ext>
                  </a:extLst>
                </p:cNvPr>
                <p:cNvPicPr/>
                <p:nvPr/>
              </p:nvPicPr>
              <p:blipFill>
                <a:blip r:embed="rId110"/>
                <a:stretch>
                  <a:fillRect/>
                </a:stretch>
              </p:blipFill>
              <p:spPr>
                <a:xfrm>
                  <a:off x="9187901" y="459032"/>
                  <a:ext cx="281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 name="Freihand 15">
                  <a:extLst>
                    <a:ext uri="{FF2B5EF4-FFF2-40B4-BE49-F238E27FC236}">
                      <a16:creationId xmlns:a16="http://schemas.microsoft.com/office/drawing/2014/main" id="{8E1576C0-717A-4496-9484-ADA0449CEC24}"/>
                    </a:ext>
                  </a:extLst>
                </p14:cNvPr>
                <p14:cNvContentPartPr/>
                <p14:nvPr/>
              </p14:nvContentPartPr>
              <p14:xfrm>
                <a:off x="9489221" y="478112"/>
                <a:ext cx="360" cy="360"/>
              </p14:xfrm>
            </p:contentPart>
          </mc:Choice>
          <mc:Fallback xmlns="">
            <p:pic>
              <p:nvPicPr>
                <p:cNvPr id="16" name="Freihand 15">
                  <a:extLst>
                    <a:ext uri="{FF2B5EF4-FFF2-40B4-BE49-F238E27FC236}">
                      <a16:creationId xmlns:a16="http://schemas.microsoft.com/office/drawing/2014/main" id="{8E1576C0-717A-4496-9484-ADA0449CEC24}"/>
                    </a:ext>
                  </a:extLst>
                </p:cNvPr>
                <p:cNvPicPr/>
                <p:nvPr/>
              </p:nvPicPr>
              <p:blipFill>
                <a:blip r:embed="rId112"/>
                <a:stretch>
                  <a:fillRect/>
                </a:stretch>
              </p:blipFill>
              <p:spPr>
                <a:xfrm>
                  <a:off x="9484901" y="473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 name="Freihand 16">
                  <a:extLst>
                    <a:ext uri="{FF2B5EF4-FFF2-40B4-BE49-F238E27FC236}">
                      <a16:creationId xmlns:a16="http://schemas.microsoft.com/office/drawing/2014/main" id="{79F3C5E0-437E-4110-BD39-1E8825488046}"/>
                    </a:ext>
                  </a:extLst>
                </p14:cNvPr>
                <p14:cNvContentPartPr/>
                <p14:nvPr/>
              </p14:nvContentPartPr>
              <p14:xfrm>
                <a:off x="9491381" y="428792"/>
                <a:ext cx="80640" cy="72360"/>
              </p14:xfrm>
            </p:contentPart>
          </mc:Choice>
          <mc:Fallback xmlns="">
            <p:pic>
              <p:nvPicPr>
                <p:cNvPr id="17" name="Freihand 16">
                  <a:extLst>
                    <a:ext uri="{FF2B5EF4-FFF2-40B4-BE49-F238E27FC236}">
                      <a16:creationId xmlns:a16="http://schemas.microsoft.com/office/drawing/2014/main" id="{79F3C5E0-437E-4110-BD39-1E8825488046}"/>
                    </a:ext>
                  </a:extLst>
                </p:cNvPr>
                <p:cNvPicPr/>
                <p:nvPr/>
              </p:nvPicPr>
              <p:blipFill>
                <a:blip r:embed="rId114"/>
                <a:stretch>
                  <a:fillRect/>
                </a:stretch>
              </p:blipFill>
              <p:spPr>
                <a:xfrm>
                  <a:off x="9487061" y="424472"/>
                  <a:ext cx="89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 name="Freihand 17">
                  <a:extLst>
                    <a:ext uri="{FF2B5EF4-FFF2-40B4-BE49-F238E27FC236}">
                      <a16:creationId xmlns:a16="http://schemas.microsoft.com/office/drawing/2014/main" id="{369E874E-CB95-4B07-B771-91538D37AFFF}"/>
                    </a:ext>
                  </a:extLst>
                </p14:cNvPr>
                <p14:cNvContentPartPr/>
                <p14:nvPr/>
              </p14:nvContentPartPr>
              <p14:xfrm>
                <a:off x="9620981" y="453272"/>
                <a:ext cx="360" cy="360"/>
              </p14:xfrm>
            </p:contentPart>
          </mc:Choice>
          <mc:Fallback xmlns="">
            <p:pic>
              <p:nvPicPr>
                <p:cNvPr id="18" name="Freihand 17">
                  <a:extLst>
                    <a:ext uri="{FF2B5EF4-FFF2-40B4-BE49-F238E27FC236}">
                      <a16:creationId xmlns:a16="http://schemas.microsoft.com/office/drawing/2014/main" id="{369E874E-CB95-4B07-B771-91538D37AFFF}"/>
                    </a:ext>
                  </a:extLst>
                </p:cNvPr>
                <p:cNvPicPr/>
                <p:nvPr/>
              </p:nvPicPr>
              <p:blipFill>
                <a:blip r:embed="rId112"/>
                <a:stretch>
                  <a:fillRect/>
                </a:stretch>
              </p:blipFill>
              <p:spPr>
                <a:xfrm>
                  <a:off x="9616661" y="448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9" name="Freihand 18">
                  <a:extLst>
                    <a:ext uri="{FF2B5EF4-FFF2-40B4-BE49-F238E27FC236}">
                      <a16:creationId xmlns:a16="http://schemas.microsoft.com/office/drawing/2014/main" id="{86EC440A-04C4-4D45-BBBF-47BA71F24E82}"/>
                    </a:ext>
                  </a:extLst>
                </p14:cNvPr>
                <p14:cNvContentPartPr/>
                <p14:nvPr/>
              </p14:nvContentPartPr>
              <p14:xfrm>
                <a:off x="9623141" y="423752"/>
                <a:ext cx="65880" cy="57960"/>
              </p14:xfrm>
            </p:contentPart>
          </mc:Choice>
          <mc:Fallback xmlns="">
            <p:pic>
              <p:nvPicPr>
                <p:cNvPr id="19" name="Freihand 18">
                  <a:extLst>
                    <a:ext uri="{FF2B5EF4-FFF2-40B4-BE49-F238E27FC236}">
                      <a16:creationId xmlns:a16="http://schemas.microsoft.com/office/drawing/2014/main" id="{86EC440A-04C4-4D45-BBBF-47BA71F24E82}"/>
                    </a:ext>
                  </a:extLst>
                </p:cNvPr>
                <p:cNvPicPr/>
                <p:nvPr/>
              </p:nvPicPr>
              <p:blipFill>
                <a:blip r:embed="rId117"/>
                <a:stretch>
                  <a:fillRect/>
                </a:stretch>
              </p:blipFill>
              <p:spPr>
                <a:xfrm>
                  <a:off x="9618821" y="419432"/>
                  <a:ext cx="74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 name="Freihand 19">
                  <a:extLst>
                    <a:ext uri="{FF2B5EF4-FFF2-40B4-BE49-F238E27FC236}">
                      <a16:creationId xmlns:a16="http://schemas.microsoft.com/office/drawing/2014/main" id="{49E2A407-09C6-4304-A704-2E51B70D1051}"/>
                    </a:ext>
                  </a:extLst>
                </p14:cNvPr>
                <p14:cNvContentPartPr/>
                <p14:nvPr/>
              </p14:nvContentPartPr>
              <p14:xfrm>
                <a:off x="9718181" y="391712"/>
                <a:ext cx="58320" cy="86760"/>
              </p14:xfrm>
            </p:contentPart>
          </mc:Choice>
          <mc:Fallback xmlns="">
            <p:pic>
              <p:nvPicPr>
                <p:cNvPr id="20" name="Freihand 19">
                  <a:extLst>
                    <a:ext uri="{FF2B5EF4-FFF2-40B4-BE49-F238E27FC236}">
                      <a16:creationId xmlns:a16="http://schemas.microsoft.com/office/drawing/2014/main" id="{49E2A407-09C6-4304-A704-2E51B70D1051}"/>
                    </a:ext>
                  </a:extLst>
                </p:cNvPr>
                <p:cNvPicPr/>
                <p:nvPr/>
              </p:nvPicPr>
              <p:blipFill>
                <a:blip r:embed="rId119"/>
                <a:stretch>
                  <a:fillRect/>
                </a:stretch>
              </p:blipFill>
              <p:spPr>
                <a:xfrm>
                  <a:off x="9713861" y="387392"/>
                  <a:ext cx="66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 name="Freihand 20">
                  <a:extLst>
                    <a:ext uri="{FF2B5EF4-FFF2-40B4-BE49-F238E27FC236}">
                      <a16:creationId xmlns:a16="http://schemas.microsoft.com/office/drawing/2014/main" id="{5F0C1848-ADB3-4EB0-BD4B-43CDFED82120}"/>
                    </a:ext>
                  </a:extLst>
                </p14:cNvPr>
                <p14:cNvContentPartPr/>
                <p14:nvPr/>
              </p14:nvContentPartPr>
              <p14:xfrm>
                <a:off x="9891701" y="367592"/>
                <a:ext cx="38160" cy="82800"/>
              </p14:xfrm>
            </p:contentPart>
          </mc:Choice>
          <mc:Fallback xmlns="">
            <p:pic>
              <p:nvPicPr>
                <p:cNvPr id="21" name="Freihand 20">
                  <a:extLst>
                    <a:ext uri="{FF2B5EF4-FFF2-40B4-BE49-F238E27FC236}">
                      <a16:creationId xmlns:a16="http://schemas.microsoft.com/office/drawing/2014/main" id="{5F0C1848-ADB3-4EB0-BD4B-43CDFED82120}"/>
                    </a:ext>
                  </a:extLst>
                </p:cNvPr>
                <p:cNvPicPr/>
                <p:nvPr/>
              </p:nvPicPr>
              <p:blipFill>
                <a:blip r:embed="rId121"/>
                <a:stretch>
                  <a:fillRect/>
                </a:stretch>
              </p:blipFill>
              <p:spPr>
                <a:xfrm>
                  <a:off x="9887381" y="363272"/>
                  <a:ext cx="46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2" name="Freihand 21">
                  <a:extLst>
                    <a:ext uri="{FF2B5EF4-FFF2-40B4-BE49-F238E27FC236}">
                      <a16:creationId xmlns:a16="http://schemas.microsoft.com/office/drawing/2014/main" id="{B80686DD-A011-4830-A17A-1641213B3813}"/>
                    </a:ext>
                  </a:extLst>
                </p14:cNvPr>
                <p14:cNvContentPartPr/>
                <p14:nvPr/>
              </p14:nvContentPartPr>
              <p14:xfrm>
                <a:off x="9937421" y="322592"/>
                <a:ext cx="33840" cy="51480"/>
              </p14:xfrm>
            </p:contentPart>
          </mc:Choice>
          <mc:Fallback xmlns="">
            <p:pic>
              <p:nvPicPr>
                <p:cNvPr id="22" name="Freihand 21">
                  <a:extLst>
                    <a:ext uri="{FF2B5EF4-FFF2-40B4-BE49-F238E27FC236}">
                      <a16:creationId xmlns:a16="http://schemas.microsoft.com/office/drawing/2014/main" id="{B80686DD-A011-4830-A17A-1641213B3813}"/>
                    </a:ext>
                  </a:extLst>
                </p:cNvPr>
                <p:cNvPicPr/>
                <p:nvPr/>
              </p:nvPicPr>
              <p:blipFill>
                <a:blip r:embed="rId123"/>
                <a:stretch>
                  <a:fillRect/>
                </a:stretch>
              </p:blipFill>
              <p:spPr>
                <a:xfrm>
                  <a:off x="9933101" y="318272"/>
                  <a:ext cx="42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3" name="Freihand 22">
                  <a:extLst>
                    <a:ext uri="{FF2B5EF4-FFF2-40B4-BE49-F238E27FC236}">
                      <a16:creationId xmlns:a16="http://schemas.microsoft.com/office/drawing/2014/main" id="{B675CFD6-1C6C-4E17-BC4B-F334E2ABFE8A}"/>
                    </a:ext>
                  </a:extLst>
                </p14:cNvPr>
                <p14:cNvContentPartPr/>
                <p14:nvPr/>
              </p14:nvContentPartPr>
              <p14:xfrm>
                <a:off x="9977741" y="377672"/>
                <a:ext cx="227160" cy="35280"/>
              </p14:xfrm>
            </p:contentPart>
          </mc:Choice>
          <mc:Fallback xmlns="">
            <p:pic>
              <p:nvPicPr>
                <p:cNvPr id="23" name="Freihand 22">
                  <a:extLst>
                    <a:ext uri="{FF2B5EF4-FFF2-40B4-BE49-F238E27FC236}">
                      <a16:creationId xmlns:a16="http://schemas.microsoft.com/office/drawing/2014/main" id="{B675CFD6-1C6C-4E17-BC4B-F334E2ABFE8A}"/>
                    </a:ext>
                  </a:extLst>
                </p:cNvPr>
                <p:cNvPicPr/>
                <p:nvPr/>
              </p:nvPicPr>
              <p:blipFill>
                <a:blip r:embed="rId125"/>
                <a:stretch>
                  <a:fillRect/>
                </a:stretch>
              </p:blipFill>
              <p:spPr>
                <a:xfrm>
                  <a:off x="9973421" y="373352"/>
                  <a:ext cx="235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4" name="Freihand 23">
                  <a:extLst>
                    <a:ext uri="{FF2B5EF4-FFF2-40B4-BE49-F238E27FC236}">
                      <a16:creationId xmlns:a16="http://schemas.microsoft.com/office/drawing/2014/main" id="{5F49A058-A77B-4A56-BA1F-739DBFB5B8F2}"/>
                    </a:ext>
                  </a:extLst>
                </p14:cNvPr>
                <p14:cNvContentPartPr/>
                <p14:nvPr/>
              </p14:nvContentPartPr>
              <p14:xfrm>
                <a:off x="10193741" y="317912"/>
                <a:ext cx="43920" cy="10800"/>
              </p14:xfrm>
            </p:contentPart>
          </mc:Choice>
          <mc:Fallback xmlns="">
            <p:pic>
              <p:nvPicPr>
                <p:cNvPr id="24" name="Freihand 23">
                  <a:extLst>
                    <a:ext uri="{FF2B5EF4-FFF2-40B4-BE49-F238E27FC236}">
                      <a16:creationId xmlns:a16="http://schemas.microsoft.com/office/drawing/2014/main" id="{5F49A058-A77B-4A56-BA1F-739DBFB5B8F2}"/>
                    </a:ext>
                  </a:extLst>
                </p:cNvPr>
                <p:cNvPicPr/>
                <p:nvPr/>
              </p:nvPicPr>
              <p:blipFill>
                <a:blip r:embed="rId127"/>
                <a:stretch>
                  <a:fillRect/>
                </a:stretch>
              </p:blipFill>
              <p:spPr>
                <a:xfrm>
                  <a:off x="10189421" y="313592"/>
                  <a:ext cx="52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5" name="Freihand 24">
                  <a:extLst>
                    <a:ext uri="{FF2B5EF4-FFF2-40B4-BE49-F238E27FC236}">
                      <a16:creationId xmlns:a16="http://schemas.microsoft.com/office/drawing/2014/main" id="{A3178A10-9DF4-4337-8ACA-EE6275275167}"/>
                    </a:ext>
                  </a:extLst>
                </p14:cNvPr>
                <p14:cNvContentPartPr/>
                <p14:nvPr/>
              </p14:nvContentPartPr>
              <p14:xfrm>
                <a:off x="10250261" y="336272"/>
                <a:ext cx="66960" cy="55800"/>
              </p14:xfrm>
            </p:contentPart>
          </mc:Choice>
          <mc:Fallback xmlns="">
            <p:pic>
              <p:nvPicPr>
                <p:cNvPr id="25" name="Freihand 24">
                  <a:extLst>
                    <a:ext uri="{FF2B5EF4-FFF2-40B4-BE49-F238E27FC236}">
                      <a16:creationId xmlns:a16="http://schemas.microsoft.com/office/drawing/2014/main" id="{A3178A10-9DF4-4337-8ACA-EE6275275167}"/>
                    </a:ext>
                  </a:extLst>
                </p:cNvPr>
                <p:cNvPicPr/>
                <p:nvPr/>
              </p:nvPicPr>
              <p:blipFill>
                <a:blip r:embed="rId129"/>
                <a:stretch>
                  <a:fillRect/>
                </a:stretch>
              </p:blipFill>
              <p:spPr>
                <a:xfrm>
                  <a:off x="10245941" y="331952"/>
                  <a:ext cx="75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6" name="Freihand 25">
                  <a:extLst>
                    <a:ext uri="{FF2B5EF4-FFF2-40B4-BE49-F238E27FC236}">
                      <a16:creationId xmlns:a16="http://schemas.microsoft.com/office/drawing/2014/main" id="{A7BE33A9-EEBE-4AF4-9A31-D2E2A86661C3}"/>
                    </a:ext>
                  </a:extLst>
                </p14:cNvPr>
                <p14:cNvContentPartPr/>
                <p14:nvPr/>
              </p14:nvContentPartPr>
              <p14:xfrm>
                <a:off x="10371221" y="289112"/>
                <a:ext cx="290160" cy="95040"/>
              </p14:xfrm>
            </p:contentPart>
          </mc:Choice>
          <mc:Fallback xmlns="">
            <p:pic>
              <p:nvPicPr>
                <p:cNvPr id="26" name="Freihand 25">
                  <a:extLst>
                    <a:ext uri="{FF2B5EF4-FFF2-40B4-BE49-F238E27FC236}">
                      <a16:creationId xmlns:a16="http://schemas.microsoft.com/office/drawing/2014/main" id="{A7BE33A9-EEBE-4AF4-9A31-D2E2A86661C3}"/>
                    </a:ext>
                  </a:extLst>
                </p:cNvPr>
                <p:cNvPicPr/>
                <p:nvPr/>
              </p:nvPicPr>
              <p:blipFill>
                <a:blip r:embed="rId131"/>
                <a:stretch>
                  <a:fillRect/>
                </a:stretch>
              </p:blipFill>
              <p:spPr>
                <a:xfrm>
                  <a:off x="10366901" y="284792"/>
                  <a:ext cx="298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7" name="Freihand 26">
                  <a:extLst>
                    <a:ext uri="{FF2B5EF4-FFF2-40B4-BE49-F238E27FC236}">
                      <a16:creationId xmlns:a16="http://schemas.microsoft.com/office/drawing/2014/main" id="{C5E15B4C-4321-4403-BF98-3CA1F06DAA39}"/>
                    </a:ext>
                  </a:extLst>
                </p14:cNvPr>
                <p14:cNvContentPartPr/>
                <p14:nvPr/>
              </p14:nvContentPartPr>
              <p14:xfrm>
                <a:off x="10841021" y="220712"/>
                <a:ext cx="178560" cy="144720"/>
              </p14:xfrm>
            </p:contentPart>
          </mc:Choice>
          <mc:Fallback xmlns="">
            <p:pic>
              <p:nvPicPr>
                <p:cNvPr id="27" name="Freihand 26">
                  <a:extLst>
                    <a:ext uri="{FF2B5EF4-FFF2-40B4-BE49-F238E27FC236}">
                      <a16:creationId xmlns:a16="http://schemas.microsoft.com/office/drawing/2014/main" id="{C5E15B4C-4321-4403-BF98-3CA1F06DAA39}"/>
                    </a:ext>
                  </a:extLst>
                </p:cNvPr>
                <p:cNvPicPr/>
                <p:nvPr/>
              </p:nvPicPr>
              <p:blipFill>
                <a:blip r:embed="rId133"/>
                <a:stretch>
                  <a:fillRect/>
                </a:stretch>
              </p:blipFill>
              <p:spPr>
                <a:xfrm>
                  <a:off x="10836701" y="216392"/>
                  <a:ext cx="187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8" name="Freihand 27">
                  <a:extLst>
                    <a:ext uri="{FF2B5EF4-FFF2-40B4-BE49-F238E27FC236}">
                      <a16:creationId xmlns:a16="http://schemas.microsoft.com/office/drawing/2014/main" id="{4958D58A-9CB2-4F27-AC54-449BBC30DB6E}"/>
                    </a:ext>
                  </a:extLst>
                </p14:cNvPr>
                <p14:cNvContentPartPr/>
                <p14:nvPr/>
              </p14:nvContentPartPr>
              <p14:xfrm>
                <a:off x="11039741" y="218192"/>
                <a:ext cx="324000" cy="122040"/>
              </p14:xfrm>
            </p:contentPart>
          </mc:Choice>
          <mc:Fallback xmlns="">
            <p:pic>
              <p:nvPicPr>
                <p:cNvPr id="28" name="Freihand 27">
                  <a:extLst>
                    <a:ext uri="{FF2B5EF4-FFF2-40B4-BE49-F238E27FC236}">
                      <a16:creationId xmlns:a16="http://schemas.microsoft.com/office/drawing/2014/main" id="{4958D58A-9CB2-4F27-AC54-449BBC30DB6E}"/>
                    </a:ext>
                  </a:extLst>
                </p:cNvPr>
                <p:cNvPicPr/>
                <p:nvPr/>
              </p:nvPicPr>
              <p:blipFill>
                <a:blip r:embed="rId135"/>
                <a:stretch>
                  <a:fillRect/>
                </a:stretch>
              </p:blipFill>
              <p:spPr>
                <a:xfrm>
                  <a:off x="11035421" y="213872"/>
                  <a:ext cx="332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9" name="Freihand 28">
                  <a:extLst>
                    <a:ext uri="{FF2B5EF4-FFF2-40B4-BE49-F238E27FC236}">
                      <a16:creationId xmlns:a16="http://schemas.microsoft.com/office/drawing/2014/main" id="{747F815B-04A8-4B3D-9F6C-F1910466EE53}"/>
                    </a:ext>
                  </a:extLst>
                </p14:cNvPr>
                <p14:cNvContentPartPr/>
                <p14:nvPr/>
              </p14:nvContentPartPr>
              <p14:xfrm>
                <a:off x="11139821" y="153392"/>
                <a:ext cx="32400" cy="10080"/>
              </p14:xfrm>
            </p:contentPart>
          </mc:Choice>
          <mc:Fallback xmlns="">
            <p:pic>
              <p:nvPicPr>
                <p:cNvPr id="29" name="Freihand 28">
                  <a:extLst>
                    <a:ext uri="{FF2B5EF4-FFF2-40B4-BE49-F238E27FC236}">
                      <a16:creationId xmlns:a16="http://schemas.microsoft.com/office/drawing/2014/main" id="{747F815B-04A8-4B3D-9F6C-F1910466EE53}"/>
                    </a:ext>
                  </a:extLst>
                </p:cNvPr>
                <p:cNvPicPr/>
                <p:nvPr/>
              </p:nvPicPr>
              <p:blipFill>
                <a:blip r:embed="rId137"/>
                <a:stretch>
                  <a:fillRect/>
                </a:stretch>
              </p:blipFill>
              <p:spPr>
                <a:xfrm>
                  <a:off x="11135501" y="149072"/>
                  <a:ext cx="41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0" name="Freihand 29">
                  <a:extLst>
                    <a:ext uri="{FF2B5EF4-FFF2-40B4-BE49-F238E27FC236}">
                      <a16:creationId xmlns:a16="http://schemas.microsoft.com/office/drawing/2014/main" id="{A367D246-802E-435C-AA90-FD7F77F5E90D}"/>
                    </a:ext>
                  </a:extLst>
                </p14:cNvPr>
                <p14:cNvContentPartPr/>
                <p14:nvPr/>
              </p14:nvContentPartPr>
              <p14:xfrm>
                <a:off x="11409101" y="213512"/>
                <a:ext cx="188280" cy="65520"/>
              </p14:xfrm>
            </p:contentPart>
          </mc:Choice>
          <mc:Fallback xmlns="">
            <p:pic>
              <p:nvPicPr>
                <p:cNvPr id="30" name="Freihand 29">
                  <a:extLst>
                    <a:ext uri="{FF2B5EF4-FFF2-40B4-BE49-F238E27FC236}">
                      <a16:creationId xmlns:a16="http://schemas.microsoft.com/office/drawing/2014/main" id="{A367D246-802E-435C-AA90-FD7F77F5E90D}"/>
                    </a:ext>
                  </a:extLst>
                </p:cNvPr>
                <p:cNvPicPr/>
                <p:nvPr/>
              </p:nvPicPr>
              <p:blipFill>
                <a:blip r:embed="rId139"/>
                <a:stretch>
                  <a:fillRect/>
                </a:stretch>
              </p:blipFill>
              <p:spPr>
                <a:xfrm>
                  <a:off x="11404781" y="209192"/>
                  <a:ext cx="196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1" name="Freihand 30">
                  <a:extLst>
                    <a:ext uri="{FF2B5EF4-FFF2-40B4-BE49-F238E27FC236}">
                      <a16:creationId xmlns:a16="http://schemas.microsoft.com/office/drawing/2014/main" id="{4190A334-C14C-4EAD-8193-A58F5F1360EA}"/>
                    </a:ext>
                  </a:extLst>
                </p14:cNvPr>
                <p14:cNvContentPartPr/>
                <p14:nvPr/>
              </p14:nvContentPartPr>
              <p14:xfrm>
                <a:off x="11623661" y="222512"/>
                <a:ext cx="120240" cy="49320"/>
              </p14:xfrm>
            </p:contentPart>
          </mc:Choice>
          <mc:Fallback xmlns="">
            <p:pic>
              <p:nvPicPr>
                <p:cNvPr id="31" name="Freihand 30">
                  <a:extLst>
                    <a:ext uri="{FF2B5EF4-FFF2-40B4-BE49-F238E27FC236}">
                      <a16:creationId xmlns:a16="http://schemas.microsoft.com/office/drawing/2014/main" id="{4190A334-C14C-4EAD-8193-A58F5F1360EA}"/>
                    </a:ext>
                  </a:extLst>
                </p:cNvPr>
                <p:cNvPicPr/>
                <p:nvPr/>
              </p:nvPicPr>
              <p:blipFill>
                <a:blip r:embed="rId141"/>
                <a:stretch>
                  <a:fillRect/>
                </a:stretch>
              </p:blipFill>
              <p:spPr>
                <a:xfrm>
                  <a:off x="11619341" y="218192"/>
                  <a:ext cx="128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2" name="Freihand 31">
                  <a:extLst>
                    <a:ext uri="{FF2B5EF4-FFF2-40B4-BE49-F238E27FC236}">
                      <a16:creationId xmlns:a16="http://schemas.microsoft.com/office/drawing/2014/main" id="{672A3FE0-A29E-43E2-8840-9978DBBD0D77}"/>
                    </a:ext>
                  </a:extLst>
                </p14:cNvPr>
                <p14:cNvContentPartPr/>
                <p14:nvPr/>
              </p14:nvContentPartPr>
              <p14:xfrm>
                <a:off x="11748941" y="167072"/>
                <a:ext cx="227520" cy="87120"/>
              </p14:xfrm>
            </p:contentPart>
          </mc:Choice>
          <mc:Fallback xmlns="">
            <p:pic>
              <p:nvPicPr>
                <p:cNvPr id="32" name="Freihand 31">
                  <a:extLst>
                    <a:ext uri="{FF2B5EF4-FFF2-40B4-BE49-F238E27FC236}">
                      <a16:creationId xmlns:a16="http://schemas.microsoft.com/office/drawing/2014/main" id="{672A3FE0-A29E-43E2-8840-9978DBBD0D77}"/>
                    </a:ext>
                  </a:extLst>
                </p:cNvPr>
                <p:cNvPicPr/>
                <p:nvPr/>
              </p:nvPicPr>
              <p:blipFill>
                <a:blip r:embed="rId143"/>
                <a:stretch>
                  <a:fillRect/>
                </a:stretch>
              </p:blipFill>
              <p:spPr>
                <a:xfrm>
                  <a:off x="11744621" y="162752"/>
                  <a:ext cx="236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3" name="Freihand 32">
                  <a:extLst>
                    <a:ext uri="{FF2B5EF4-FFF2-40B4-BE49-F238E27FC236}">
                      <a16:creationId xmlns:a16="http://schemas.microsoft.com/office/drawing/2014/main" id="{816A1953-97BF-4499-8451-E5E201081037}"/>
                    </a:ext>
                  </a:extLst>
                </p14:cNvPr>
                <p14:cNvContentPartPr/>
                <p14:nvPr/>
              </p14:nvContentPartPr>
              <p14:xfrm>
                <a:off x="11839301" y="176792"/>
                <a:ext cx="215640" cy="24480"/>
              </p14:xfrm>
            </p:contentPart>
          </mc:Choice>
          <mc:Fallback xmlns="">
            <p:pic>
              <p:nvPicPr>
                <p:cNvPr id="33" name="Freihand 32">
                  <a:extLst>
                    <a:ext uri="{FF2B5EF4-FFF2-40B4-BE49-F238E27FC236}">
                      <a16:creationId xmlns:a16="http://schemas.microsoft.com/office/drawing/2014/main" id="{816A1953-97BF-4499-8451-E5E201081037}"/>
                    </a:ext>
                  </a:extLst>
                </p:cNvPr>
                <p:cNvPicPr/>
                <p:nvPr/>
              </p:nvPicPr>
              <p:blipFill>
                <a:blip r:embed="rId145"/>
                <a:stretch>
                  <a:fillRect/>
                </a:stretch>
              </p:blipFill>
              <p:spPr>
                <a:xfrm>
                  <a:off x="11834981" y="172472"/>
                  <a:ext cx="224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6" name="Freihand 35">
                  <a:extLst>
                    <a:ext uri="{FF2B5EF4-FFF2-40B4-BE49-F238E27FC236}">
                      <a16:creationId xmlns:a16="http://schemas.microsoft.com/office/drawing/2014/main" id="{3D87A5CD-8CFE-4832-8697-78E93CFD4A41}"/>
                    </a:ext>
                  </a:extLst>
                </p14:cNvPr>
                <p14:cNvContentPartPr/>
                <p14:nvPr/>
              </p14:nvContentPartPr>
              <p14:xfrm>
                <a:off x="9435941" y="1018832"/>
                <a:ext cx="34920" cy="1212120"/>
              </p14:xfrm>
            </p:contentPart>
          </mc:Choice>
          <mc:Fallback xmlns="">
            <p:pic>
              <p:nvPicPr>
                <p:cNvPr id="36" name="Freihand 35">
                  <a:extLst>
                    <a:ext uri="{FF2B5EF4-FFF2-40B4-BE49-F238E27FC236}">
                      <a16:creationId xmlns:a16="http://schemas.microsoft.com/office/drawing/2014/main" id="{3D87A5CD-8CFE-4832-8697-78E93CFD4A41}"/>
                    </a:ext>
                  </a:extLst>
                </p:cNvPr>
                <p:cNvPicPr/>
                <p:nvPr/>
              </p:nvPicPr>
              <p:blipFill>
                <a:blip r:embed="rId147"/>
                <a:stretch>
                  <a:fillRect/>
                </a:stretch>
              </p:blipFill>
              <p:spPr>
                <a:xfrm>
                  <a:off x="9431621" y="1014512"/>
                  <a:ext cx="43560" cy="1220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7" name="Freihand 36">
                  <a:extLst>
                    <a:ext uri="{FF2B5EF4-FFF2-40B4-BE49-F238E27FC236}">
                      <a16:creationId xmlns:a16="http://schemas.microsoft.com/office/drawing/2014/main" id="{C9C9BF72-1009-48CC-AF7B-8D897E27383B}"/>
                    </a:ext>
                  </a:extLst>
                </p14:cNvPr>
                <p14:cNvContentPartPr/>
                <p14:nvPr/>
              </p14:nvContentPartPr>
              <p14:xfrm>
                <a:off x="9331901" y="2098832"/>
                <a:ext cx="1742760" cy="33480"/>
              </p14:xfrm>
            </p:contentPart>
          </mc:Choice>
          <mc:Fallback xmlns="">
            <p:pic>
              <p:nvPicPr>
                <p:cNvPr id="37" name="Freihand 36">
                  <a:extLst>
                    <a:ext uri="{FF2B5EF4-FFF2-40B4-BE49-F238E27FC236}">
                      <a16:creationId xmlns:a16="http://schemas.microsoft.com/office/drawing/2014/main" id="{C9C9BF72-1009-48CC-AF7B-8D897E27383B}"/>
                    </a:ext>
                  </a:extLst>
                </p:cNvPr>
                <p:cNvPicPr/>
                <p:nvPr/>
              </p:nvPicPr>
              <p:blipFill>
                <a:blip r:embed="rId149"/>
                <a:stretch>
                  <a:fillRect/>
                </a:stretch>
              </p:blipFill>
              <p:spPr>
                <a:xfrm>
                  <a:off x="9327581" y="2094512"/>
                  <a:ext cx="1751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 name="Freihand 37">
                  <a:extLst>
                    <a:ext uri="{FF2B5EF4-FFF2-40B4-BE49-F238E27FC236}">
                      <a16:creationId xmlns:a16="http://schemas.microsoft.com/office/drawing/2014/main" id="{CB7A20A9-6F63-4E39-ABC9-AED2EE669AEB}"/>
                    </a:ext>
                  </a:extLst>
                </p14:cNvPr>
                <p14:cNvContentPartPr/>
                <p14:nvPr/>
              </p14:nvContentPartPr>
              <p14:xfrm>
                <a:off x="11107061" y="2071472"/>
                <a:ext cx="126360" cy="96840"/>
              </p14:xfrm>
            </p:contentPart>
          </mc:Choice>
          <mc:Fallback xmlns="">
            <p:pic>
              <p:nvPicPr>
                <p:cNvPr id="38" name="Freihand 37">
                  <a:extLst>
                    <a:ext uri="{FF2B5EF4-FFF2-40B4-BE49-F238E27FC236}">
                      <a16:creationId xmlns:a16="http://schemas.microsoft.com/office/drawing/2014/main" id="{CB7A20A9-6F63-4E39-ABC9-AED2EE669AEB}"/>
                    </a:ext>
                  </a:extLst>
                </p:cNvPr>
                <p:cNvPicPr/>
                <p:nvPr/>
              </p:nvPicPr>
              <p:blipFill>
                <a:blip r:embed="rId151"/>
                <a:stretch>
                  <a:fillRect/>
                </a:stretch>
              </p:blipFill>
              <p:spPr>
                <a:xfrm>
                  <a:off x="11102741" y="2067152"/>
                  <a:ext cx="135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0" name="Freihand 39">
                  <a:extLst>
                    <a:ext uri="{FF2B5EF4-FFF2-40B4-BE49-F238E27FC236}">
                      <a16:creationId xmlns:a16="http://schemas.microsoft.com/office/drawing/2014/main" id="{A8DEF5C9-9CEE-4CE1-BD9B-C56BED6CE137}"/>
                    </a:ext>
                  </a:extLst>
                </p14:cNvPr>
                <p14:cNvContentPartPr/>
                <p14:nvPr/>
              </p14:nvContentPartPr>
              <p14:xfrm>
                <a:off x="9379421" y="866552"/>
                <a:ext cx="225360" cy="178560"/>
              </p14:xfrm>
            </p:contentPart>
          </mc:Choice>
          <mc:Fallback xmlns="">
            <p:pic>
              <p:nvPicPr>
                <p:cNvPr id="40" name="Freihand 39">
                  <a:extLst>
                    <a:ext uri="{FF2B5EF4-FFF2-40B4-BE49-F238E27FC236}">
                      <a16:creationId xmlns:a16="http://schemas.microsoft.com/office/drawing/2014/main" id="{A8DEF5C9-9CEE-4CE1-BD9B-C56BED6CE137}"/>
                    </a:ext>
                  </a:extLst>
                </p:cNvPr>
                <p:cNvPicPr/>
                <p:nvPr/>
              </p:nvPicPr>
              <p:blipFill>
                <a:blip r:embed="rId153"/>
                <a:stretch>
                  <a:fillRect/>
                </a:stretch>
              </p:blipFill>
              <p:spPr>
                <a:xfrm>
                  <a:off x="9375101" y="862232"/>
                  <a:ext cx="234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1" name="Freihand 40">
                  <a:extLst>
                    <a:ext uri="{FF2B5EF4-FFF2-40B4-BE49-F238E27FC236}">
                      <a16:creationId xmlns:a16="http://schemas.microsoft.com/office/drawing/2014/main" id="{E2E21B40-1275-4436-B0D4-0C9C7FC0414F}"/>
                    </a:ext>
                  </a:extLst>
                </p14:cNvPr>
                <p14:cNvContentPartPr/>
                <p14:nvPr/>
              </p14:nvContentPartPr>
              <p14:xfrm>
                <a:off x="9195101" y="888152"/>
                <a:ext cx="105480" cy="59400"/>
              </p14:xfrm>
            </p:contentPart>
          </mc:Choice>
          <mc:Fallback xmlns="">
            <p:pic>
              <p:nvPicPr>
                <p:cNvPr id="41" name="Freihand 40">
                  <a:extLst>
                    <a:ext uri="{FF2B5EF4-FFF2-40B4-BE49-F238E27FC236}">
                      <a16:creationId xmlns:a16="http://schemas.microsoft.com/office/drawing/2014/main" id="{E2E21B40-1275-4436-B0D4-0C9C7FC0414F}"/>
                    </a:ext>
                  </a:extLst>
                </p:cNvPr>
                <p:cNvPicPr/>
                <p:nvPr/>
              </p:nvPicPr>
              <p:blipFill>
                <a:blip r:embed="rId155"/>
                <a:stretch>
                  <a:fillRect/>
                </a:stretch>
              </p:blipFill>
              <p:spPr>
                <a:xfrm>
                  <a:off x="9190781" y="883832"/>
                  <a:ext cx="114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2" name="Freihand 41">
                  <a:extLst>
                    <a:ext uri="{FF2B5EF4-FFF2-40B4-BE49-F238E27FC236}">
                      <a16:creationId xmlns:a16="http://schemas.microsoft.com/office/drawing/2014/main" id="{20A1D0BC-14EE-41F8-8C0B-41E36B866E02}"/>
                    </a:ext>
                  </a:extLst>
                </p14:cNvPr>
                <p14:cNvContentPartPr/>
                <p14:nvPr/>
              </p14:nvContentPartPr>
              <p14:xfrm>
                <a:off x="9253781" y="874472"/>
                <a:ext cx="52920" cy="141120"/>
              </p14:xfrm>
            </p:contentPart>
          </mc:Choice>
          <mc:Fallback xmlns="">
            <p:pic>
              <p:nvPicPr>
                <p:cNvPr id="42" name="Freihand 41">
                  <a:extLst>
                    <a:ext uri="{FF2B5EF4-FFF2-40B4-BE49-F238E27FC236}">
                      <a16:creationId xmlns:a16="http://schemas.microsoft.com/office/drawing/2014/main" id="{20A1D0BC-14EE-41F8-8C0B-41E36B866E02}"/>
                    </a:ext>
                  </a:extLst>
                </p:cNvPr>
                <p:cNvPicPr/>
                <p:nvPr/>
              </p:nvPicPr>
              <p:blipFill>
                <a:blip r:embed="rId157"/>
                <a:stretch>
                  <a:fillRect/>
                </a:stretch>
              </p:blipFill>
              <p:spPr>
                <a:xfrm>
                  <a:off x="9249461" y="870152"/>
                  <a:ext cx="61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3" name="Freihand 42">
                  <a:extLst>
                    <a:ext uri="{FF2B5EF4-FFF2-40B4-BE49-F238E27FC236}">
                      <a16:creationId xmlns:a16="http://schemas.microsoft.com/office/drawing/2014/main" id="{D3C9EB33-68F5-4EFC-B5A7-62BF4E4E4A7C}"/>
                    </a:ext>
                  </a:extLst>
                </p14:cNvPr>
                <p14:cNvContentPartPr/>
                <p14:nvPr/>
              </p14:nvContentPartPr>
              <p14:xfrm>
                <a:off x="9362141" y="802472"/>
                <a:ext cx="8640" cy="86040"/>
              </p14:xfrm>
            </p:contentPart>
          </mc:Choice>
          <mc:Fallback xmlns="">
            <p:pic>
              <p:nvPicPr>
                <p:cNvPr id="43" name="Freihand 42">
                  <a:extLst>
                    <a:ext uri="{FF2B5EF4-FFF2-40B4-BE49-F238E27FC236}">
                      <a16:creationId xmlns:a16="http://schemas.microsoft.com/office/drawing/2014/main" id="{D3C9EB33-68F5-4EFC-B5A7-62BF4E4E4A7C}"/>
                    </a:ext>
                  </a:extLst>
                </p:cNvPr>
                <p:cNvPicPr/>
                <p:nvPr/>
              </p:nvPicPr>
              <p:blipFill>
                <a:blip r:embed="rId159"/>
                <a:stretch>
                  <a:fillRect/>
                </a:stretch>
              </p:blipFill>
              <p:spPr>
                <a:xfrm>
                  <a:off x="9357821" y="798152"/>
                  <a:ext cx="17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4" name="Freihand 43">
                  <a:extLst>
                    <a:ext uri="{FF2B5EF4-FFF2-40B4-BE49-F238E27FC236}">
                      <a16:creationId xmlns:a16="http://schemas.microsoft.com/office/drawing/2014/main" id="{013E274B-80B2-4F10-8E2D-1FB5A75FB11E}"/>
                    </a:ext>
                  </a:extLst>
                </p14:cNvPr>
                <p14:cNvContentPartPr/>
                <p14:nvPr/>
              </p14:nvContentPartPr>
              <p14:xfrm>
                <a:off x="9314621" y="780152"/>
                <a:ext cx="119160" cy="125640"/>
              </p14:xfrm>
            </p:contentPart>
          </mc:Choice>
          <mc:Fallback xmlns="">
            <p:pic>
              <p:nvPicPr>
                <p:cNvPr id="44" name="Freihand 43">
                  <a:extLst>
                    <a:ext uri="{FF2B5EF4-FFF2-40B4-BE49-F238E27FC236}">
                      <a16:creationId xmlns:a16="http://schemas.microsoft.com/office/drawing/2014/main" id="{013E274B-80B2-4F10-8E2D-1FB5A75FB11E}"/>
                    </a:ext>
                  </a:extLst>
                </p:cNvPr>
                <p:cNvPicPr/>
                <p:nvPr/>
              </p:nvPicPr>
              <p:blipFill>
                <a:blip r:embed="rId161"/>
                <a:stretch>
                  <a:fillRect/>
                </a:stretch>
              </p:blipFill>
              <p:spPr>
                <a:xfrm>
                  <a:off x="9310301" y="775832"/>
                  <a:ext cx="127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5" name="Freihand 44">
                  <a:extLst>
                    <a:ext uri="{FF2B5EF4-FFF2-40B4-BE49-F238E27FC236}">
                      <a16:creationId xmlns:a16="http://schemas.microsoft.com/office/drawing/2014/main" id="{8FAA8355-BDC8-4C2E-8D1A-C7DCA70E8F8E}"/>
                    </a:ext>
                  </a:extLst>
                </p14:cNvPr>
                <p14:cNvContentPartPr/>
                <p14:nvPr/>
              </p14:nvContentPartPr>
              <p14:xfrm>
                <a:off x="11081861" y="2260832"/>
                <a:ext cx="114840" cy="60120"/>
              </p14:xfrm>
            </p:contentPart>
          </mc:Choice>
          <mc:Fallback xmlns="">
            <p:pic>
              <p:nvPicPr>
                <p:cNvPr id="45" name="Freihand 44">
                  <a:extLst>
                    <a:ext uri="{FF2B5EF4-FFF2-40B4-BE49-F238E27FC236}">
                      <a16:creationId xmlns:a16="http://schemas.microsoft.com/office/drawing/2014/main" id="{8FAA8355-BDC8-4C2E-8D1A-C7DCA70E8F8E}"/>
                    </a:ext>
                  </a:extLst>
                </p:cNvPr>
                <p:cNvPicPr/>
                <p:nvPr/>
              </p:nvPicPr>
              <p:blipFill>
                <a:blip r:embed="rId163"/>
                <a:stretch>
                  <a:fillRect/>
                </a:stretch>
              </p:blipFill>
              <p:spPr>
                <a:xfrm>
                  <a:off x="11077541" y="2256512"/>
                  <a:ext cx="123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6" name="Freihand 45">
                  <a:extLst>
                    <a:ext uri="{FF2B5EF4-FFF2-40B4-BE49-F238E27FC236}">
                      <a16:creationId xmlns:a16="http://schemas.microsoft.com/office/drawing/2014/main" id="{F7439683-7484-4EAA-B4FB-CCE34507FDE6}"/>
                    </a:ext>
                  </a:extLst>
                </p14:cNvPr>
                <p14:cNvContentPartPr/>
                <p14:nvPr/>
              </p14:nvContentPartPr>
              <p14:xfrm>
                <a:off x="11159621" y="2259032"/>
                <a:ext cx="74880" cy="162720"/>
              </p14:xfrm>
            </p:contentPart>
          </mc:Choice>
          <mc:Fallback xmlns="">
            <p:pic>
              <p:nvPicPr>
                <p:cNvPr id="46" name="Freihand 45">
                  <a:extLst>
                    <a:ext uri="{FF2B5EF4-FFF2-40B4-BE49-F238E27FC236}">
                      <a16:creationId xmlns:a16="http://schemas.microsoft.com/office/drawing/2014/main" id="{F7439683-7484-4EAA-B4FB-CCE34507FDE6}"/>
                    </a:ext>
                  </a:extLst>
                </p:cNvPr>
                <p:cNvPicPr/>
                <p:nvPr/>
              </p:nvPicPr>
              <p:blipFill>
                <a:blip r:embed="rId165"/>
                <a:stretch>
                  <a:fillRect/>
                </a:stretch>
              </p:blipFill>
              <p:spPr>
                <a:xfrm>
                  <a:off x="11155301" y="2254712"/>
                  <a:ext cx="83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53F657DD-8B0C-402A-B23F-9D709DBFF6E9}"/>
                    </a:ext>
                  </a:extLst>
                </p14:cNvPr>
                <p14:cNvContentPartPr/>
                <p14:nvPr/>
              </p14:nvContentPartPr>
              <p14:xfrm>
                <a:off x="9105101" y="1109912"/>
                <a:ext cx="341280" cy="37080"/>
              </p14:xfrm>
            </p:contentPart>
          </mc:Choice>
          <mc:Fallback xmlns="">
            <p:pic>
              <p:nvPicPr>
                <p:cNvPr id="100" name="Freihand 99">
                  <a:extLst>
                    <a:ext uri="{FF2B5EF4-FFF2-40B4-BE49-F238E27FC236}">
                      <a16:creationId xmlns:a16="http://schemas.microsoft.com/office/drawing/2014/main" id="{53F657DD-8B0C-402A-B23F-9D709DBFF6E9}"/>
                    </a:ext>
                  </a:extLst>
                </p:cNvPr>
                <p:cNvPicPr/>
                <p:nvPr/>
              </p:nvPicPr>
              <p:blipFill>
                <a:blip r:embed="rId167"/>
                <a:stretch>
                  <a:fillRect/>
                </a:stretch>
              </p:blipFill>
              <p:spPr>
                <a:xfrm>
                  <a:off x="9100781" y="1105592"/>
                  <a:ext cx="349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Freihand 101">
                  <a:extLst>
                    <a:ext uri="{FF2B5EF4-FFF2-40B4-BE49-F238E27FC236}">
                      <a16:creationId xmlns:a16="http://schemas.microsoft.com/office/drawing/2014/main" id="{CE2A173A-FFB4-4DF9-8B52-E0F18263BED3}"/>
                    </a:ext>
                  </a:extLst>
                </p14:cNvPr>
                <p14:cNvContentPartPr/>
                <p14:nvPr/>
              </p14:nvContentPartPr>
              <p14:xfrm>
                <a:off x="10977101" y="2500232"/>
                <a:ext cx="333720" cy="27360"/>
              </p14:xfrm>
            </p:contentPart>
          </mc:Choice>
          <mc:Fallback xmlns="">
            <p:pic>
              <p:nvPicPr>
                <p:cNvPr id="102" name="Freihand 101">
                  <a:extLst>
                    <a:ext uri="{FF2B5EF4-FFF2-40B4-BE49-F238E27FC236}">
                      <a16:creationId xmlns:a16="http://schemas.microsoft.com/office/drawing/2014/main" id="{CE2A173A-FFB4-4DF9-8B52-E0F18263BED3}"/>
                    </a:ext>
                  </a:extLst>
                </p:cNvPr>
                <p:cNvPicPr/>
                <p:nvPr/>
              </p:nvPicPr>
              <p:blipFill>
                <a:blip r:embed="rId169"/>
                <a:stretch>
                  <a:fillRect/>
                </a:stretch>
              </p:blipFill>
              <p:spPr>
                <a:xfrm>
                  <a:off x="10972781" y="2495912"/>
                  <a:ext cx="342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Freihand 102">
                  <a:extLst>
                    <a:ext uri="{FF2B5EF4-FFF2-40B4-BE49-F238E27FC236}">
                      <a16:creationId xmlns:a16="http://schemas.microsoft.com/office/drawing/2014/main" id="{1DA5E0D7-E879-4780-BF71-96257F5E55D0}"/>
                    </a:ext>
                  </a:extLst>
                </p14:cNvPr>
                <p14:cNvContentPartPr/>
                <p14:nvPr/>
              </p14:nvContentPartPr>
              <p14:xfrm>
                <a:off x="9442421" y="854312"/>
                <a:ext cx="1600560" cy="1240200"/>
              </p14:xfrm>
            </p:contentPart>
          </mc:Choice>
          <mc:Fallback xmlns="">
            <p:pic>
              <p:nvPicPr>
                <p:cNvPr id="103" name="Freihand 102">
                  <a:extLst>
                    <a:ext uri="{FF2B5EF4-FFF2-40B4-BE49-F238E27FC236}">
                      <a16:creationId xmlns:a16="http://schemas.microsoft.com/office/drawing/2014/main" id="{1DA5E0D7-E879-4780-BF71-96257F5E55D0}"/>
                    </a:ext>
                  </a:extLst>
                </p:cNvPr>
                <p:cNvPicPr/>
                <p:nvPr/>
              </p:nvPicPr>
              <p:blipFill>
                <a:blip r:embed="rId171"/>
                <a:stretch>
                  <a:fillRect/>
                </a:stretch>
              </p:blipFill>
              <p:spPr>
                <a:xfrm>
                  <a:off x="9438101" y="849992"/>
                  <a:ext cx="1609200" cy="1248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Freihand 103">
                  <a:extLst>
                    <a:ext uri="{FF2B5EF4-FFF2-40B4-BE49-F238E27FC236}">
                      <a16:creationId xmlns:a16="http://schemas.microsoft.com/office/drawing/2014/main" id="{E525F08A-4C49-460C-AD58-BD3C69120101}"/>
                    </a:ext>
                  </a:extLst>
                </p14:cNvPr>
                <p14:cNvContentPartPr/>
                <p14:nvPr/>
              </p14:nvContentPartPr>
              <p14:xfrm>
                <a:off x="11029301" y="649832"/>
                <a:ext cx="100800" cy="30960"/>
              </p14:xfrm>
            </p:contentPart>
          </mc:Choice>
          <mc:Fallback xmlns="">
            <p:pic>
              <p:nvPicPr>
                <p:cNvPr id="104" name="Freihand 103">
                  <a:extLst>
                    <a:ext uri="{FF2B5EF4-FFF2-40B4-BE49-F238E27FC236}">
                      <a16:creationId xmlns:a16="http://schemas.microsoft.com/office/drawing/2014/main" id="{E525F08A-4C49-460C-AD58-BD3C69120101}"/>
                    </a:ext>
                  </a:extLst>
                </p:cNvPr>
                <p:cNvPicPr/>
                <p:nvPr/>
              </p:nvPicPr>
              <p:blipFill>
                <a:blip r:embed="rId173"/>
                <a:stretch>
                  <a:fillRect/>
                </a:stretch>
              </p:blipFill>
              <p:spPr>
                <a:xfrm>
                  <a:off x="11024981" y="645512"/>
                  <a:ext cx="109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Freihand 104">
                  <a:extLst>
                    <a:ext uri="{FF2B5EF4-FFF2-40B4-BE49-F238E27FC236}">
                      <a16:creationId xmlns:a16="http://schemas.microsoft.com/office/drawing/2014/main" id="{034B797F-8C57-4083-B667-F2A1EDF99D3C}"/>
                    </a:ext>
                  </a:extLst>
                </p14:cNvPr>
                <p14:cNvContentPartPr/>
                <p14:nvPr/>
              </p14:nvContentPartPr>
              <p14:xfrm>
                <a:off x="11087621" y="624992"/>
                <a:ext cx="61560" cy="96120"/>
              </p14:xfrm>
            </p:contentPart>
          </mc:Choice>
          <mc:Fallback xmlns="">
            <p:pic>
              <p:nvPicPr>
                <p:cNvPr id="105" name="Freihand 104">
                  <a:extLst>
                    <a:ext uri="{FF2B5EF4-FFF2-40B4-BE49-F238E27FC236}">
                      <a16:creationId xmlns:a16="http://schemas.microsoft.com/office/drawing/2014/main" id="{034B797F-8C57-4083-B667-F2A1EDF99D3C}"/>
                    </a:ext>
                  </a:extLst>
                </p:cNvPr>
                <p:cNvPicPr/>
                <p:nvPr/>
              </p:nvPicPr>
              <p:blipFill>
                <a:blip r:embed="rId175"/>
                <a:stretch>
                  <a:fillRect/>
                </a:stretch>
              </p:blipFill>
              <p:spPr>
                <a:xfrm>
                  <a:off x="11083301" y="620672"/>
                  <a:ext cx="70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Freihand 105">
                  <a:extLst>
                    <a:ext uri="{FF2B5EF4-FFF2-40B4-BE49-F238E27FC236}">
                      <a16:creationId xmlns:a16="http://schemas.microsoft.com/office/drawing/2014/main" id="{2CD95628-F647-4C18-A2A5-ED46B638AD44}"/>
                    </a:ext>
                  </a:extLst>
                </p14:cNvPr>
                <p14:cNvContentPartPr/>
                <p14:nvPr/>
              </p14:nvContentPartPr>
              <p14:xfrm>
                <a:off x="11213621" y="603392"/>
                <a:ext cx="108360" cy="14040"/>
              </p14:xfrm>
            </p:contentPart>
          </mc:Choice>
          <mc:Fallback xmlns="">
            <p:pic>
              <p:nvPicPr>
                <p:cNvPr id="106" name="Freihand 105">
                  <a:extLst>
                    <a:ext uri="{FF2B5EF4-FFF2-40B4-BE49-F238E27FC236}">
                      <a16:creationId xmlns:a16="http://schemas.microsoft.com/office/drawing/2014/main" id="{2CD95628-F647-4C18-A2A5-ED46B638AD44}"/>
                    </a:ext>
                  </a:extLst>
                </p:cNvPr>
                <p:cNvPicPr/>
                <p:nvPr/>
              </p:nvPicPr>
              <p:blipFill>
                <a:blip r:embed="rId177"/>
                <a:stretch>
                  <a:fillRect/>
                </a:stretch>
              </p:blipFill>
              <p:spPr>
                <a:xfrm>
                  <a:off x="11209301" y="599072"/>
                  <a:ext cx="117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F5793652-5136-437B-891B-91B545F890CC}"/>
                    </a:ext>
                  </a:extLst>
                </p14:cNvPr>
                <p14:cNvContentPartPr/>
                <p14:nvPr/>
              </p14:nvContentPartPr>
              <p14:xfrm>
                <a:off x="11241341" y="623912"/>
                <a:ext cx="113400" cy="17280"/>
              </p14:xfrm>
            </p:contentPart>
          </mc:Choice>
          <mc:Fallback xmlns="">
            <p:pic>
              <p:nvPicPr>
                <p:cNvPr id="107" name="Freihand 106">
                  <a:extLst>
                    <a:ext uri="{FF2B5EF4-FFF2-40B4-BE49-F238E27FC236}">
                      <a16:creationId xmlns:a16="http://schemas.microsoft.com/office/drawing/2014/main" id="{F5793652-5136-437B-891B-91B545F890CC}"/>
                    </a:ext>
                  </a:extLst>
                </p:cNvPr>
                <p:cNvPicPr/>
                <p:nvPr/>
              </p:nvPicPr>
              <p:blipFill>
                <a:blip r:embed="rId179"/>
                <a:stretch>
                  <a:fillRect/>
                </a:stretch>
              </p:blipFill>
              <p:spPr>
                <a:xfrm>
                  <a:off x="11237021" y="619592"/>
                  <a:ext cx="122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B56D8F42-34B5-405D-A290-6C3A31F0F383}"/>
                    </a:ext>
                  </a:extLst>
                </p14:cNvPr>
                <p14:cNvContentPartPr/>
                <p14:nvPr/>
              </p14:nvContentPartPr>
              <p14:xfrm>
                <a:off x="11408021" y="561272"/>
                <a:ext cx="92160" cy="100800"/>
              </p14:xfrm>
            </p:contentPart>
          </mc:Choice>
          <mc:Fallback xmlns="">
            <p:pic>
              <p:nvPicPr>
                <p:cNvPr id="108" name="Freihand 107">
                  <a:extLst>
                    <a:ext uri="{FF2B5EF4-FFF2-40B4-BE49-F238E27FC236}">
                      <a16:creationId xmlns:a16="http://schemas.microsoft.com/office/drawing/2014/main" id="{B56D8F42-34B5-405D-A290-6C3A31F0F383}"/>
                    </a:ext>
                  </a:extLst>
                </p:cNvPr>
                <p:cNvPicPr/>
                <p:nvPr/>
              </p:nvPicPr>
              <p:blipFill>
                <a:blip r:embed="rId181"/>
                <a:stretch>
                  <a:fillRect/>
                </a:stretch>
              </p:blipFill>
              <p:spPr>
                <a:xfrm>
                  <a:off x="11403701" y="556952"/>
                  <a:ext cx="100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36E7E489-E3BE-492D-AEBD-38CD1AF9AD1D}"/>
                    </a:ext>
                  </a:extLst>
                </p14:cNvPr>
                <p14:cNvContentPartPr/>
                <p14:nvPr/>
              </p14:nvContentPartPr>
              <p14:xfrm>
                <a:off x="11507381" y="482432"/>
                <a:ext cx="128160" cy="90720"/>
              </p14:xfrm>
            </p:contentPart>
          </mc:Choice>
          <mc:Fallback xmlns="">
            <p:pic>
              <p:nvPicPr>
                <p:cNvPr id="109" name="Freihand 108">
                  <a:extLst>
                    <a:ext uri="{FF2B5EF4-FFF2-40B4-BE49-F238E27FC236}">
                      <a16:creationId xmlns:a16="http://schemas.microsoft.com/office/drawing/2014/main" id="{36E7E489-E3BE-492D-AEBD-38CD1AF9AD1D}"/>
                    </a:ext>
                  </a:extLst>
                </p:cNvPr>
                <p:cNvPicPr/>
                <p:nvPr/>
              </p:nvPicPr>
              <p:blipFill>
                <a:blip r:embed="rId183"/>
                <a:stretch>
                  <a:fillRect/>
                </a:stretch>
              </p:blipFill>
              <p:spPr>
                <a:xfrm>
                  <a:off x="11503061" y="478112"/>
                  <a:ext cx="136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Freihand 119">
                  <a:extLst>
                    <a:ext uri="{FF2B5EF4-FFF2-40B4-BE49-F238E27FC236}">
                      <a16:creationId xmlns:a16="http://schemas.microsoft.com/office/drawing/2014/main" id="{FE090318-B01F-48B8-A10A-9F38A6796D2C}"/>
                    </a:ext>
                  </a:extLst>
                </p14:cNvPr>
                <p14:cNvContentPartPr/>
                <p14:nvPr/>
              </p14:nvContentPartPr>
              <p14:xfrm>
                <a:off x="9449621" y="1124312"/>
                <a:ext cx="1819800" cy="529200"/>
              </p14:xfrm>
            </p:contentPart>
          </mc:Choice>
          <mc:Fallback xmlns="">
            <p:pic>
              <p:nvPicPr>
                <p:cNvPr id="120" name="Freihand 119">
                  <a:extLst>
                    <a:ext uri="{FF2B5EF4-FFF2-40B4-BE49-F238E27FC236}">
                      <a16:creationId xmlns:a16="http://schemas.microsoft.com/office/drawing/2014/main" id="{FE090318-B01F-48B8-A10A-9F38A6796D2C}"/>
                    </a:ext>
                  </a:extLst>
                </p:cNvPr>
                <p:cNvPicPr/>
                <p:nvPr/>
              </p:nvPicPr>
              <p:blipFill>
                <a:blip r:embed="rId185"/>
                <a:stretch>
                  <a:fillRect/>
                </a:stretch>
              </p:blipFill>
              <p:spPr>
                <a:xfrm>
                  <a:off x="9445301" y="1119992"/>
                  <a:ext cx="182844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Freihand 121">
                  <a:extLst>
                    <a:ext uri="{FF2B5EF4-FFF2-40B4-BE49-F238E27FC236}">
                      <a16:creationId xmlns:a16="http://schemas.microsoft.com/office/drawing/2014/main" id="{57B8FBC5-E97E-4E4B-A70F-A67F64558D57}"/>
                    </a:ext>
                  </a:extLst>
                </p14:cNvPr>
                <p14:cNvContentPartPr/>
                <p14:nvPr/>
              </p14:nvContentPartPr>
              <p14:xfrm>
                <a:off x="11369141" y="1076072"/>
                <a:ext cx="105840" cy="37800"/>
              </p14:xfrm>
            </p:contentPart>
          </mc:Choice>
          <mc:Fallback xmlns="">
            <p:pic>
              <p:nvPicPr>
                <p:cNvPr id="122" name="Freihand 121">
                  <a:extLst>
                    <a:ext uri="{FF2B5EF4-FFF2-40B4-BE49-F238E27FC236}">
                      <a16:creationId xmlns:a16="http://schemas.microsoft.com/office/drawing/2014/main" id="{57B8FBC5-E97E-4E4B-A70F-A67F64558D57}"/>
                    </a:ext>
                  </a:extLst>
                </p:cNvPr>
                <p:cNvPicPr/>
                <p:nvPr/>
              </p:nvPicPr>
              <p:blipFill>
                <a:blip r:embed="rId187"/>
                <a:stretch>
                  <a:fillRect/>
                </a:stretch>
              </p:blipFill>
              <p:spPr>
                <a:xfrm>
                  <a:off x="11364821" y="1071752"/>
                  <a:ext cx="114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Freihand 122">
                  <a:extLst>
                    <a:ext uri="{FF2B5EF4-FFF2-40B4-BE49-F238E27FC236}">
                      <a16:creationId xmlns:a16="http://schemas.microsoft.com/office/drawing/2014/main" id="{3E594F91-ABEF-4062-8756-05C01402648B}"/>
                    </a:ext>
                  </a:extLst>
                </p14:cNvPr>
                <p14:cNvContentPartPr/>
                <p14:nvPr/>
              </p14:nvContentPartPr>
              <p14:xfrm>
                <a:off x="11440781" y="1055912"/>
                <a:ext cx="52920" cy="134280"/>
              </p14:xfrm>
            </p:contentPart>
          </mc:Choice>
          <mc:Fallback xmlns="">
            <p:pic>
              <p:nvPicPr>
                <p:cNvPr id="123" name="Freihand 122">
                  <a:extLst>
                    <a:ext uri="{FF2B5EF4-FFF2-40B4-BE49-F238E27FC236}">
                      <a16:creationId xmlns:a16="http://schemas.microsoft.com/office/drawing/2014/main" id="{3E594F91-ABEF-4062-8756-05C01402648B}"/>
                    </a:ext>
                  </a:extLst>
                </p:cNvPr>
                <p:cNvPicPr/>
                <p:nvPr/>
              </p:nvPicPr>
              <p:blipFill>
                <a:blip r:embed="rId189"/>
                <a:stretch>
                  <a:fillRect/>
                </a:stretch>
              </p:blipFill>
              <p:spPr>
                <a:xfrm>
                  <a:off x="11436461" y="1051592"/>
                  <a:ext cx="61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4" name="Freihand 123">
                  <a:extLst>
                    <a:ext uri="{FF2B5EF4-FFF2-40B4-BE49-F238E27FC236}">
                      <a16:creationId xmlns:a16="http://schemas.microsoft.com/office/drawing/2014/main" id="{E483158C-E363-478B-95B3-D6F6D5AF2506}"/>
                    </a:ext>
                  </a:extLst>
                </p14:cNvPr>
                <p14:cNvContentPartPr/>
                <p14:nvPr/>
              </p14:nvContentPartPr>
              <p14:xfrm>
                <a:off x="11590541" y="1049072"/>
                <a:ext cx="88560" cy="4680"/>
              </p14:xfrm>
            </p:contentPart>
          </mc:Choice>
          <mc:Fallback xmlns="">
            <p:pic>
              <p:nvPicPr>
                <p:cNvPr id="124" name="Freihand 123">
                  <a:extLst>
                    <a:ext uri="{FF2B5EF4-FFF2-40B4-BE49-F238E27FC236}">
                      <a16:creationId xmlns:a16="http://schemas.microsoft.com/office/drawing/2014/main" id="{E483158C-E363-478B-95B3-D6F6D5AF2506}"/>
                    </a:ext>
                  </a:extLst>
                </p:cNvPr>
                <p:cNvPicPr/>
                <p:nvPr/>
              </p:nvPicPr>
              <p:blipFill>
                <a:blip r:embed="rId191"/>
                <a:stretch>
                  <a:fillRect/>
                </a:stretch>
              </p:blipFill>
              <p:spPr>
                <a:xfrm>
                  <a:off x="11586221" y="1044752"/>
                  <a:ext cx="97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5" name="Freihand 124">
                  <a:extLst>
                    <a:ext uri="{FF2B5EF4-FFF2-40B4-BE49-F238E27FC236}">
                      <a16:creationId xmlns:a16="http://schemas.microsoft.com/office/drawing/2014/main" id="{FD41F113-1DC9-4232-9231-6048286B9337}"/>
                    </a:ext>
                  </a:extLst>
                </p14:cNvPr>
                <p14:cNvContentPartPr/>
                <p14:nvPr/>
              </p14:nvContentPartPr>
              <p14:xfrm>
                <a:off x="11598101" y="1009112"/>
                <a:ext cx="241560" cy="86400"/>
              </p14:xfrm>
            </p:contentPart>
          </mc:Choice>
          <mc:Fallback xmlns="">
            <p:pic>
              <p:nvPicPr>
                <p:cNvPr id="125" name="Freihand 124">
                  <a:extLst>
                    <a:ext uri="{FF2B5EF4-FFF2-40B4-BE49-F238E27FC236}">
                      <a16:creationId xmlns:a16="http://schemas.microsoft.com/office/drawing/2014/main" id="{FD41F113-1DC9-4232-9231-6048286B9337}"/>
                    </a:ext>
                  </a:extLst>
                </p:cNvPr>
                <p:cNvPicPr/>
                <p:nvPr/>
              </p:nvPicPr>
              <p:blipFill>
                <a:blip r:embed="rId193"/>
                <a:stretch>
                  <a:fillRect/>
                </a:stretch>
              </p:blipFill>
              <p:spPr>
                <a:xfrm>
                  <a:off x="11593781" y="1004792"/>
                  <a:ext cx="250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6" name="Freihand 125">
                  <a:extLst>
                    <a:ext uri="{FF2B5EF4-FFF2-40B4-BE49-F238E27FC236}">
                      <a16:creationId xmlns:a16="http://schemas.microsoft.com/office/drawing/2014/main" id="{BC4060F9-76AB-485F-9CD2-67E932EF5B03}"/>
                    </a:ext>
                  </a:extLst>
                </p14:cNvPr>
                <p14:cNvContentPartPr/>
                <p14:nvPr/>
              </p14:nvContentPartPr>
              <p14:xfrm>
                <a:off x="11848661" y="1024592"/>
                <a:ext cx="81360" cy="60480"/>
              </p14:xfrm>
            </p:contentPart>
          </mc:Choice>
          <mc:Fallback xmlns="">
            <p:pic>
              <p:nvPicPr>
                <p:cNvPr id="126" name="Freihand 125">
                  <a:extLst>
                    <a:ext uri="{FF2B5EF4-FFF2-40B4-BE49-F238E27FC236}">
                      <a16:creationId xmlns:a16="http://schemas.microsoft.com/office/drawing/2014/main" id="{BC4060F9-76AB-485F-9CD2-67E932EF5B03}"/>
                    </a:ext>
                  </a:extLst>
                </p:cNvPr>
                <p:cNvPicPr/>
                <p:nvPr/>
              </p:nvPicPr>
              <p:blipFill>
                <a:blip r:embed="rId195"/>
                <a:stretch>
                  <a:fillRect/>
                </a:stretch>
              </p:blipFill>
              <p:spPr>
                <a:xfrm>
                  <a:off x="11844341" y="1020272"/>
                  <a:ext cx="90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7" name="Freihand 126">
                  <a:extLst>
                    <a:ext uri="{FF2B5EF4-FFF2-40B4-BE49-F238E27FC236}">
                      <a16:creationId xmlns:a16="http://schemas.microsoft.com/office/drawing/2014/main" id="{219DB833-F11D-4973-9FE5-0F3189CF340B}"/>
                    </a:ext>
                  </a:extLst>
                </p14:cNvPr>
                <p14:cNvContentPartPr/>
                <p14:nvPr/>
              </p14:nvContentPartPr>
              <p14:xfrm>
                <a:off x="11976101" y="1010912"/>
                <a:ext cx="2880" cy="69840"/>
              </p14:xfrm>
            </p:contentPart>
          </mc:Choice>
          <mc:Fallback xmlns="">
            <p:pic>
              <p:nvPicPr>
                <p:cNvPr id="127" name="Freihand 126">
                  <a:extLst>
                    <a:ext uri="{FF2B5EF4-FFF2-40B4-BE49-F238E27FC236}">
                      <a16:creationId xmlns:a16="http://schemas.microsoft.com/office/drawing/2014/main" id="{219DB833-F11D-4973-9FE5-0F3189CF340B}"/>
                    </a:ext>
                  </a:extLst>
                </p:cNvPr>
                <p:cNvPicPr/>
                <p:nvPr/>
              </p:nvPicPr>
              <p:blipFill>
                <a:blip r:embed="rId197"/>
                <a:stretch>
                  <a:fillRect/>
                </a:stretch>
              </p:blipFill>
              <p:spPr>
                <a:xfrm>
                  <a:off x="11971781" y="1006592"/>
                  <a:ext cx="11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8" name="Freihand 127">
                  <a:extLst>
                    <a:ext uri="{FF2B5EF4-FFF2-40B4-BE49-F238E27FC236}">
                      <a16:creationId xmlns:a16="http://schemas.microsoft.com/office/drawing/2014/main" id="{DA950195-1879-493B-B4C1-9E428E089FC4}"/>
                    </a:ext>
                  </a:extLst>
                </p14:cNvPr>
                <p14:cNvContentPartPr/>
                <p14:nvPr/>
              </p14:nvContentPartPr>
              <p14:xfrm>
                <a:off x="11945861" y="1009472"/>
                <a:ext cx="79560" cy="83160"/>
              </p14:xfrm>
            </p:contentPart>
          </mc:Choice>
          <mc:Fallback xmlns="">
            <p:pic>
              <p:nvPicPr>
                <p:cNvPr id="128" name="Freihand 127">
                  <a:extLst>
                    <a:ext uri="{FF2B5EF4-FFF2-40B4-BE49-F238E27FC236}">
                      <a16:creationId xmlns:a16="http://schemas.microsoft.com/office/drawing/2014/main" id="{DA950195-1879-493B-B4C1-9E428E089FC4}"/>
                    </a:ext>
                  </a:extLst>
                </p:cNvPr>
                <p:cNvPicPr/>
                <p:nvPr/>
              </p:nvPicPr>
              <p:blipFill>
                <a:blip r:embed="rId199"/>
                <a:stretch>
                  <a:fillRect/>
                </a:stretch>
              </p:blipFill>
              <p:spPr>
                <a:xfrm>
                  <a:off x="11941541" y="1005152"/>
                  <a:ext cx="88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9" name="Freihand 128">
                  <a:extLst>
                    <a:ext uri="{FF2B5EF4-FFF2-40B4-BE49-F238E27FC236}">
                      <a16:creationId xmlns:a16="http://schemas.microsoft.com/office/drawing/2014/main" id="{75A3ED4F-4CD0-43AB-9BA5-B57C095A93F6}"/>
                    </a:ext>
                  </a:extLst>
                </p14:cNvPr>
                <p14:cNvContentPartPr/>
                <p14:nvPr/>
              </p14:nvContentPartPr>
              <p14:xfrm>
                <a:off x="12053861" y="1012352"/>
                <a:ext cx="79920" cy="66600"/>
              </p14:xfrm>
            </p:contentPart>
          </mc:Choice>
          <mc:Fallback xmlns="">
            <p:pic>
              <p:nvPicPr>
                <p:cNvPr id="129" name="Freihand 128">
                  <a:extLst>
                    <a:ext uri="{FF2B5EF4-FFF2-40B4-BE49-F238E27FC236}">
                      <a16:creationId xmlns:a16="http://schemas.microsoft.com/office/drawing/2014/main" id="{75A3ED4F-4CD0-43AB-9BA5-B57C095A93F6}"/>
                    </a:ext>
                  </a:extLst>
                </p:cNvPr>
                <p:cNvPicPr/>
                <p:nvPr/>
              </p:nvPicPr>
              <p:blipFill>
                <a:blip r:embed="rId201"/>
                <a:stretch>
                  <a:fillRect/>
                </a:stretch>
              </p:blipFill>
              <p:spPr>
                <a:xfrm>
                  <a:off x="12049541" y="1008032"/>
                  <a:ext cx="88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0" name="Freihand 129">
                  <a:extLst>
                    <a:ext uri="{FF2B5EF4-FFF2-40B4-BE49-F238E27FC236}">
                      <a16:creationId xmlns:a16="http://schemas.microsoft.com/office/drawing/2014/main" id="{62E74D92-2C90-4211-9000-360916047AF4}"/>
                    </a:ext>
                  </a:extLst>
                </p14:cNvPr>
                <p14:cNvContentPartPr/>
                <p14:nvPr/>
              </p14:nvContentPartPr>
              <p14:xfrm>
                <a:off x="12102821" y="1011992"/>
                <a:ext cx="55080" cy="96840"/>
              </p14:xfrm>
            </p:contentPart>
          </mc:Choice>
          <mc:Fallback xmlns="">
            <p:pic>
              <p:nvPicPr>
                <p:cNvPr id="130" name="Freihand 129">
                  <a:extLst>
                    <a:ext uri="{FF2B5EF4-FFF2-40B4-BE49-F238E27FC236}">
                      <a16:creationId xmlns:a16="http://schemas.microsoft.com/office/drawing/2014/main" id="{62E74D92-2C90-4211-9000-360916047AF4}"/>
                    </a:ext>
                  </a:extLst>
                </p:cNvPr>
                <p:cNvPicPr/>
                <p:nvPr/>
              </p:nvPicPr>
              <p:blipFill>
                <a:blip r:embed="rId203"/>
                <a:stretch>
                  <a:fillRect/>
                </a:stretch>
              </p:blipFill>
              <p:spPr>
                <a:xfrm>
                  <a:off x="12098501" y="1007672"/>
                  <a:ext cx="63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Freihand 131">
                  <a:extLst>
                    <a:ext uri="{FF2B5EF4-FFF2-40B4-BE49-F238E27FC236}">
                      <a16:creationId xmlns:a16="http://schemas.microsoft.com/office/drawing/2014/main" id="{0A225520-1A33-4266-B2E0-3A8F9FC3367E}"/>
                    </a:ext>
                  </a:extLst>
                </p14:cNvPr>
                <p14:cNvContentPartPr/>
                <p14:nvPr/>
              </p14:nvContentPartPr>
              <p14:xfrm>
                <a:off x="10323701" y="1668272"/>
                <a:ext cx="15840" cy="386640"/>
              </p14:xfrm>
            </p:contentPart>
          </mc:Choice>
          <mc:Fallback xmlns="">
            <p:pic>
              <p:nvPicPr>
                <p:cNvPr id="132" name="Freihand 131">
                  <a:extLst>
                    <a:ext uri="{FF2B5EF4-FFF2-40B4-BE49-F238E27FC236}">
                      <a16:creationId xmlns:a16="http://schemas.microsoft.com/office/drawing/2014/main" id="{0A225520-1A33-4266-B2E0-3A8F9FC3367E}"/>
                    </a:ext>
                  </a:extLst>
                </p:cNvPr>
                <p:cNvPicPr/>
                <p:nvPr/>
              </p:nvPicPr>
              <p:blipFill>
                <a:blip r:embed="rId205"/>
                <a:stretch>
                  <a:fillRect/>
                </a:stretch>
              </p:blipFill>
              <p:spPr>
                <a:xfrm>
                  <a:off x="10319381" y="1663952"/>
                  <a:ext cx="244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3" name="Freihand 132">
                  <a:extLst>
                    <a:ext uri="{FF2B5EF4-FFF2-40B4-BE49-F238E27FC236}">
                      <a16:creationId xmlns:a16="http://schemas.microsoft.com/office/drawing/2014/main" id="{22A4A982-06F1-4CFB-A81D-BED2A97FECFF}"/>
                    </a:ext>
                  </a:extLst>
                </p14:cNvPr>
                <p14:cNvContentPartPr/>
                <p14:nvPr/>
              </p14:nvContentPartPr>
              <p14:xfrm>
                <a:off x="9446381" y="1333832"/>
                <a:ext cx="289080" cy="21600"/>
              </p14:xfrm>
            </p:contentPart>
          </mc:Choice>
          <mc:Fallback xmlns="">
            <p:pic>
              <p:nvPicPr>
                <p:cNvPr id="133" name="Freihand 132">
                  <a:extLst>
                    <a:ext uri="{FF2B5EF4-FFF2-40B4-BE49-F238E27FC236}">
                      <a16:creationId xmlns:a16="http://schemas.microsoft.com/office/drawing/2014/main" id="{22A4A982-06F1-4CFB-A81D-BED2A97FECFF}"/>
                    </a:ext>
                  </a:extLst>
                </p:cNvPr>
                <p:cNvPicPr/>
                <p:nvPr/>
              </p:nvPicPr>
              <p:blipFill>
                <a:blip r:embed="rId207"/>
                <a:stretch>
                  <a:fillRect/>
                </a:stretch>
              </p:blipFill>
              <p:spPr>
                <a:xfrm>
                  <a:off x="9442061" y="1329512"/>
                  <a:ext cx="297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Freihand 130">
                  <a:extLst>
                    <a:ext uri="{FF2B5EF4-FFF2-40B4-BE49-F238E27FC236}">
                      <a16:creationId xmlns:a16="http://schemas.microsoft.com/office/drawing/2014/main" id="{2E987EAA-B0FE-4B51-AA08-551F22CA8150}"/>
                    </a:ext>
                  </a:extLst>
                </p14:cNvPr>
                <p14:cNvContentPartPr/>
                <p14:nvPr/>
              </p14:nvContentPartPr>
              <p14:xfrm>
                <a:off x="10340981" y="1373432"/>
                <a:ext cx="16560" cy="120240"/>
              </p14:xfrm>
            </p:contentPart>
          </mc:Choice>
          <mc:Fallback xmlns="">
            <p:pic>
              <p:nvPicPr>
                <p:cNvPr id="131" name="Freihand 130">
                  <a:extLst>
                    <a:ext uri="{FF2B5EF4-FFF2-40B4-BE49-F238E27FC236}">
                      <a16:creationId xmlns:a16="http://schemas.microsoft.com/office/drawing/2014/main" id="{2E987EAA-B0FE-4B51-AA08-551F22CA8150}"/>
                    </a:ext>
                  </a:extLst>
                </p:cNvPr>
                <p:cNvPicPr/>
                <p:nvPr/>
              </p:nvPicPr>
              <p:blipFill>
                <a:blip r:embed="rId209"/>
                <a:stretch>
                  <a:fillRect/>
                </a:stretch>
              </p:blipFill>
              <p:spPr>
                <a:xfrm>
                  <a:off x="10336661" y="1369112"/>
                  <a:ext cx="25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Freihand 133">
                  <a:extLst>
                    <a:ext uri="{FF2B5EF4-FFF2-40B4-BE49-F238E27FC236}">
                      <a16:creationId xmlns:a16="http://schemas.microsoft.com/office/drawing/2014/main" id="{9A035EBA-E70A-4A45-89E6-1F8A68732BC2}"/>
                    </a:ext>
                  </a:extLst>
                </p14:cNvPr>
                <p14:cNvContentPartPr/>
                <p14:nvPr/>
              </p14:nvContentPartPr>
              <p14:xfrm>
                <a:off x="10061261" y="1326272"/>
                <a:ext cx="314640" cy="19800"/>
              </p14:xfrm>
            </p:contentPart>
          </mc:Choice>
          <mc:Fallback xmlns="">
            <p:pic>
              <p:nvPicPr>
                <p:cNvPr id="134" name="Freihand 133">
                  <a:extLst>
                    <a:ext uri="{FF2B5EF4-FFF2-40B4-BE49-F238E27FC236}">
                      <a16:creationId xmlns:a16="http://schemas.microsoft.com/office/drawing/2014/main" id="{9A035EBA-E70A-4A45-89E6-1F8A68732BC2}"/>
                    </a:ext>
                  </a:extLst>
                </p:cNvPr>
                <p:cNvPicPr/>
                <p:nvPr/>
              </p:nvPicPr>
              <p:blipFill>
                <a:blip r:embed="rId211"/>
                <a:stretch>
                  <a:fillRect/>
                </a:stretch>
              </p:blipFill>
              <p:spPr>
                <a:xfrm>
                  <a:off x="10056941" y="1321952"/>
                  <a:ext cx="323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Freihand 136">
                  <a:extLst>
                    <a:ext uri="{FF2B5EF4-FFF2-40B4-BE49-F238E27FC236}">
                      <a16:creationId xmlns:a16="http://schemas.microsoft.com/office/drawing/2014/main" id="{6374F620-D4B6-4A3D-B203-AD23E116DA0A}"/>
                    </a:ext>
                  </a:extLst>
                </p14:cNvPr>
                <p14:cNvContentPartPr/>
                <p14:nvPr/>
              </p14:nvContentPartPr>
              <p14:xfrm>
                <a:off x="10281941" y="2247512"/>
                <a:ext cx="140400" cy="61200"/>
              </p14:xfrm>
            </p:contentPart>
          </mc:Choice>
          <mc:Fallback xmlns="">
            <p:pic>
              <p:nvPicPr>
                <p:cNvPr id="137" name="Freihand 136">
                  <a:extLst>
                    <a:ext uri="{FF2B5EF4-FFF2-40B4-BE49-F238E27FC236}">
                      <a16:creationId xmlns:a16="http://schemas.microsoft.com/office/drawing/2014/main" id="{6374F620-D4B6-4A3D-B203-AD23E116DA0A}"/>
                    </a:ext>
                  </a:extLst>
                </p:cNvPr>
                <p:cNvPicPr/>
                <p:nvPr/>
              </p:nvPicPr>
              <p:blipFill>
                <a:blip r:embed="rId213"/>
                <a:stretch>
                  <a:fillRect/>
                </a:stretch>
              </p:blipFill>
              <p:spPr>
                <a:xfrm>
                  <a:off x="10277621" y="2243192"/>
                  <a:ext cx="149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Freihand 137">
                  <a:extLst>
                    <a:ext uri="{FF2B5EF4-FFF2-40B4-BE49-F238E27FC236}">
                      <a16:creationId xmlns:a16="http://schemas.microsoft.com/office/drawing/2014/main" id="{44550233-CAC0-42CF-9B79-5B2D5543B719}"/>
                    </a:ext>
                  </a:extLst>
                </p14:cNvPr>
                <p14:cNvContentPartPr/>
                <p14:nvPr/>
              </p14:nvContentPartPr>
              <p14:xfrm>
                <a:off x="10367261" y="2231672"/>
                <a:ext cx="64800" cy="103320"/>
              </p14:xfrm>
            </p:contentPart>
          </mc:Choice>
          <mc:Fallback xmlns="">
            <p:pic>
              <p:nvPicPr>
                <p:cNvPr id="138" name="Freihand 137">
                  <a:extLst>
                    <a:ext uri="{FF2B5EF4-FFF2-40B4-BE49-F238E27FC236}">
                      <a16:creationId xmlns:a16="http://schemas.microsoft.com/office/drawing/2014/main" id="{44550233-CAC0-42CF-9B79-5B2D5543B719}"/>
                    </a:ext>
                  </a:extLst>
                </p:cNvPr>
                <p:cNvPicPr/>
                <p:nvPr/>
              </p:nvPicPr>
              <p:blipFill>
                <a:blip r:embed="rId215"/>
                <a:stretch>
                  <a:fillRect/>
                </a:stretch>
              </p:blipFill>
              <p:spPr>
                <a:xfrm>
                  <a:off x="10362941" y="2227352"/>
                  <a:ext cx="73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Freihand 138">
                  <a:extLst>
                    <a:ext uri="{FF2B5EF4-FFF2-40B4-BE49-F238E27FC236}">
                      <a16:creationId xmlns:a16="http://schemas.microsoft.com/office/drawing/2014/main" id="{608F9E75-D912-46D1-AD7E-C959EB399E6B}"/>
                    </a:ext>
                  </a:extLst>
                </p14:cNvPr>
                <p14:cNvContentPartPr/>
                <p14:nvPr/>
              </p14:nvContentPartPr>
              <p14:xfrm>
                <a:off x="10465901" y="2164712"/>
                <a:ext cx="98280" cy="95760"/>
              </p14:xfrm>
            </p:contentPart>
          </mc:Choice>
          <mc:Fallback xmlns="">
            <p:pic>
              <p:nvPicPr>
                <p:cNvPr id="139" name="Freihand 138">
                  <a:extLst>
                    <a:ext uri="{FF2B5EF4-FFF2-40B4-BE49-F238E27FC236}">
                      <a16:creationId xmlns:a16="http://schemas.microsoft.com/office/drawing/2014/main" id="{608F9E75-D912-46D1-AD7E-C959EB399E6B}"/>
                    </a:ext>
                  </a:extLst>
                </p:cNvPr>
                <p:cNvPicPr/>
                <p:nvPr/>
              </p:nvPicPr>
              <p:blipFill>
                <a:blip r:embed="rId217"/>
                <a:stretch>
                  <a:fillRect/>
                </a:stretch>
              </p:blipFill>
              <p:spPr>
                <a:xfrm>
                  <a:off x="10461581" y="2160392"/>
                  <a:ext cx="106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Freihand 140">
                  <a:extLst>
                    <a:ext uri="{FF2B5EF4-FFF2-40B4-BE49-F238E27FC236}">
                      <a16:creationId xmlns:a16="http://schemas.microsoft.com/office/drawing/2014/main" id="{0A44453B-AE1E-4F0C-8572-C51ADC0E65C2}"/>
                    </a:ext>
                  </a:extLst>
                </p14:cNvPr>
                <p14:cNvContentPartPr/>
                <p14:nvPr/>
              </p14:nvContentPartPr>
              <p14:xfrm>
                <a:off x="8655821" y="1871672"/>
                <a:ext cx="109800" cy="98640"/>
              </p14:xfrm>
            </p:contentPart>
          </mc:Choice>
          <mc:Fallback xmlns="">
            <p:pic>
              <p:nvPicPr>
                <p:cNvPr id="141" name="Freihand 140">
                  <a:extLst>
                    <a:ext uri="{FF2B5EF4-FFF2-40B4-BE49-F238E27FC236}">
                      <a16:creationId xmlns:a16="http://schemas.microsoft.com/office/drawing/2014/main" id="{0A44453B-AE1E-4F0C-8572-C51ADC0E65C2}"/>
                    </a:ext>
                  </a:extLst>
                </p:cNvPr>
                <p:cNvPicPr/>
                <p:nvPr/>
              </p:nvPicPr>
              <p:blipFill>
                <a:blip r:embed="rId219"/>
                <a:stretch>
                  <a:fillRect/>
                </a:stretch>
              </p:blipFill>
              <p:spPr>
                <a:xfrm>
                  <a:off x="8651501" y="1867352"/>
                  <a:ext cx="118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82A2BEF5-1982-4CEF-A3D6-2A2F5163F5D7}"/>
                    </a:ext>
                  </a:extLst>
                </p14:cNvPr>
                <p14:cNvContentPartPr/>
                <p14:nvPr/>
              </p14:nvContentPartPr>
              <p14:xfrm>
                <a:off x="8737541" y="1968872"/>
                <a:ext cx="84960" cy="67320"/>
              </p14:xfrm>
            </p:contentPart>
          </mc:Choice>
          <mc:Fallback xmlns="">
            <p:pic>
              <p:nvPicPr>
                <p:cNvPr id="142" name="Freihand 141">
                  <a:extLst>
                    <a:ext uri="{FF2B5EF4-FFF2-40B4-BE49-F238E27FC236}">
                      <a16:creationId xmlns:a16="http://schemas.microsoft.com/office/drawing/2014/main" id="{82A2BEF5-1982-4CEF-A3D6-2A2F5163F5D7}"/>
                    </a:ext>
                  </a:extLst>
                </p:cNvPr>
                <p:cNvPicPr/>
                <p:nvPr/>
              </p:nvPicPr>
              <p:blipFill>
                <a:blip r:embed="rId221"/>
                <a:stretch>
                  <a:fillRect/>
                </a:stretch>
              </p:blipFill>
              <p:spPr>
                <a:xfrm>
                  <a:off x="8733221" y="1964552"/>
                  <a:ext cx="93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D14F4FA0-6B51-45C1-8220-6043AB18CC62}"/>
                    </a:ext>
                  </a:extLst>
                </p14:cNvPr>
                <p14:cNvContentPartPr/>
                <p14:nvPr/>
              </p14:nvContentPartPr>
              <p14:xfrm>
                <a:off x="8901701" y="1884992"/>
                <a:ext cx="16560" cy="88560"/>
              </p14:xfrm>
            </p:contentPart>
          </mc:Choice>
          <mc:Fallback xmlns="">
            <p:pic>
              <p:nvPicPr>
                <p:cNvPr id="143" name="Freihand 142">
                  <a:extLst>
                    <a:ext uri="{FF2B5EF4-FFF2-40B4-BE49-F238E27FC236}">
                      <a16:creationId xmlns:a16="http://schemas.microsoft.com/office/drawing/2014/main" id="{D14F4FA0-6B51-45C1-8220-6043AB18CC62}"/>
                    </a:ext>
                  </a:extLst>
                </p:cNvPr>
                <p:cNvPicPr/>
                <p:nvPr/>
              </p:nvPicPr>
              <p:blipFill>
                <a:blip r:embed="rId223"/>
                <a:stretch>
                  <a:fillRect/>
                </a:stretch>
              </p:blipFill>
              <p:spPr>
                <a:xfrm>
                  <a:off x="8897381" y="1880672"/>
                  <a:ext cx="25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Freihand 143">
                  <a:extLst>
                    <a:ext uri="{FF2B5EF4-FFF2-40B4-BE49-F238E27FC236}">
                      <a16:creationId xmlns:a16="http://schemas.microsoft.com/office/drawing/2014/main" id="{B8B963C0-480D-4D89-B4AF-746108D03339}"/>
                    </a:ext>
                  </a:extLst>
                </p14:cNvPr>
                <p14:cNvContentPartPr/>
                <p14:nvPr/>
              </p14:nvContentPartPr>
              <p14:xfrm>
                <a:off x="8861381" y="1919552"/>
                <a:ext cx="74880" cy="14040"/>
              </p14:xfrm>
            </p:contentPart>
          </mc:Choice>
          <mc:Fallback xmlns="">
            <p:pic>
              <p:nvPicPr>
                <p:cNvPr id="144" name="Freihand 143">
                  <a:extLst>
                    <a:ext uri="{FF2B5EF4-FFF2-40B4-BE49-F238E27FC236}">
                      <a16:creationId xmlns:a16="http://schemas.microsoft.com/office/drawing/2014/main" id="{B8B963C0-480D-4D89-B4AF-746108D03339}"/>
                    </a:ext>
                  </a:extLst>
                </p:cNvPr>
                <p:cNvPicPr/>
                <p:nvPr/>
              </p:nvPicPr>
              <p:blipFill>
                <a:blip r:embed="rId225"/>
                <a:stretch>
                  <a:fillRect/>
                </a:stretch>
              </p:blipFill>
              <p:spPr>
                <a:xfrm>
                  <a:off x="8857061" y="1915232"/>
                  <a:ext cx="83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6A1EF711-1DCA-45BD-A09B-61230111DA4F}"/>
                    </a:ext>
                  </a:extLst>
                </p14:cNvPr>
                <p14:cNvContentPartPr/>
                <p14:nvPr/>
              </p14:nvContentPartPr>
              <p14:xfrm>
                <a:off x="8949221" y="1842152"/>
                <a:ext cx="82080" cy="105840"/>
              </p14:xfrm>
            </p:contentPart>
          </mc:Choice>
          <mc:Fallback xmlns="">
            <p:pic>
              <p:nvPicPr>
                <p:cNvPr id="145" name="Freihand 144">
                  <a:extLst>
                    <a:ext uri="{FF2B5EF4-FFF2-40B4-BE49-F238E27FC236}">
                      <a16:creationId xmlns:a16="http://schemas.microsoft.com/office/drawing/2014/main" id="{6A1EF711-1DCA-45BD-A09B-61230111DA4F}"/>
                    </a:ext>
                  </a:extLst>
                </p:cNvPr>
                <p:cNvPicPr/>
                <p:nvPr/>
              </p:nvPicPr>
              <p:blipFill>
                <a:blip r:embed="rId227"/>
                <a:stretch>
                  <a:fillRect/>
                </a:stretch>
              </p:blipFill>
              <p:spPr>
                <a:xfrm>
                  <a:off x="8944901" y="1837832"/>
                  <a:ext cx="90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Freihand 145">
                  <a:extLst>
                    <a:ext uri="{FF2B5EF4-FFF2-40B4-BE49-F238E27FC236}">
                      <a16:creationId xmlns:a16="http://schemas.microsoft.com/office/drawing/2014/main" id="{DDA92BEB-6B8C-4676-A732-68255CB7B06D}"/>
                    </a:ext>
                  </a:extLst>
                </p14:cNvPr>
                <p14:cNvContentPartPr/>
                <p14:nvPr/>
              </p14:nvContentPartPr>
              <p14:xfrm>
                <a:off x="8923661" y="1825592"/>
                <a:ext cx="114840" cy="12960"/>
              </p14:xfrm>
            </p:contentPart>
          </mc:Choice>
          <mc:Fallback xmlns="">
            <p:pic>
              <p:nvPicPr>
                <p:cNvPr id="146" name="Freihand 145">
                  <a:extLst>
                    <a:ext uri="{FF2B5EF4-FFF2-40B4-BE49-F238E27FC236}">
                      <a16:creationId xmlns:a16="http://schemas.microsoft.com/office/drawing/2014/main" id="{DDA92BEB-6B8C-4676-A732-68255CB7B06D}"/>
                    </a:ext>
                  </a:extLst>
                </p:cNvPr>
                <p:cNvPicPr/>
                <p:nvPr/>
              </p:nvPicPr>
              <p:blipFill>
                <a:blip r:embed="rId229"/>
                <a:stretch>
                  <a:fillRect/>
                </a:stretch>
              </p:blipFill>
              <p:spPr>
                <a:xfrm>
                  <a:off x="8919341" y="1821272"/>
                  <a:ext cx="123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Freihand 146">
                  <a:extLst>
                    <a:ext uri="{FF2B5EF4-FFF2-40B4-BE49-F238E27FC236}">
                      <a16:creationId xmlns:a16="http://schemas.microsoft.com/office/drawing/2014/main" id="{942EE700-FB0F-4A3F-816F-ABBDA81A0B52}"/>
                    </a:ext>
                  </a:extLst>
                </p14:cNvPr>
                <p14:cNvContentPartPr/>
                <p14:nvPr/>
              </p14:nvContentPartPr>
              <p14:xfrm>
                <a:off x="9069461" y="1788512"/>
                <a:ext cx="51840" cy="156240"/>
              </p14:xfrm>
            </p:contentPart>
          </mc:Choice>
          <mc:Fallback xmlns="">
            <p:pic>
              <p:nvPicPr>
                <p:cNvPr id="147" name="Freihand 146">
                  <a:extLst>
                    <a:ext uri="{FF2B5EF4-FFF2-40B4-BE49-F238E27FC236}">
                      <a16:creationId xmlns:a16="http://schemas.microsoft.com/office/drawing/2014/main" id="{942EE700-FB0F-4A3F-816F-ABBDA81A0B52}"/>
                    </a:ext>
                  </a:extLst>
                </p:cNvPr>
                <p:cNvPicPr/>
                <p:nvPr/>
              </p:nvPicPr>
              <p:blipFill>
                <a:blip r:embed="rId231"/>
                <a:stretch>
                  <a:fillRect/>
                </a:stretch>
              </p:blipFill>
              <p:spPr>
                <a:xfrm>
                  <a:off x="9065141" y="1784192"/>
                  <a:ext cx="60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9" name="Freihand 148">
                  <a:extLst>
                    <a:ext uri="{FF2B5EF4-FFF2-40B4-BE49-F238E27FC236}">
                      <a16:creationId xmlns:a16="http://schemas.microsoft.com/office/drawing/2014/main" id="{3C40F7A5-5500-4970-8526-DD657EFE55F0}"/>
                    </a:ext>
                  </a:extLst>
                </p14:cNvPr>
                <p14:cNvContentPartPr/>
                <p14:nvPr/>
              </p14:nvContentPartPr>
              <p14:xfrm>
                <a:off x="9143621" y="1818032"/>
                <a:ext cx="40680" cy="78840"/>
              </p14:xfrm>
            </p:contentPart>
          </mc:Choice>
          <mc:Fallback xmlns="">
            <p:pic>
              <p:nvPicPr>
                <p:cNvPr id="149" name="Freihand 148">
                  <a:extLst>
                    <a:ext uri="{FF2B5EF4-FFF2-40B4-BE49-F238E27FC236}">
                      <a16:creationId xmlns:a16="http://schemas.microsoft.com/office/drawing/2014/main" id="{3C40F7A5-5500-4970-8526-DD657EFE55F0}"/>
                    </a:ext>
                  </a:extLst>
                </p:cNvPr>
                <p:cNvPicPr/>
                <p:nvPr/>
              </p:nvPicPr>
              <p:blipFill>
                <a:blip r:embed="rId233"/>
                <a:stretch>
                  <a:fillRect/>
                </a:stretch>
              </p:blipFill>
              <p:spPr>
                <a:xfrm>
                  <a:off x="9139301" y="1813712"/>
                  <a:ext cx="49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0" name="Freihand 149">
                  <a:extLst>
                    <a:ext uri="{FF2B5EF4-FFF2-40B4-BE49-F238E27FC236}">
                      <a16:creationId xmlns:a16="http://schemas.microsoft.com/office/drawing/2014/main" id="{9B7935E5-447C-4510-87A8-CC7DB770C3C2}"/>
                    </a:ext>
                  </a:extLst>
                </p14:cNvPr>
                <p14:cNvContentPartPr/>
                <p14:nvPr/>
              </p14:nvContentPartPr>
              <p14:xfrm>
                <a:off x="9163421" y="1746392"/>
                <a:ext cx="4320" cy="5760"/>
              </p14:xfrm>
            </p:contentPart>
          </mc:Choice>
          <mc:Fallback xmlns="">
            <p:pic>
              <p:nvPicPr>
                <p:cNvPr id="150" name="Freihand 149">
                  <a:extLst>
                    <a:ext uri="{FF2B5EF4-FFF2-40B4-BE49-F238E27FC236}">
                      <a16:creationId xmlns:a16="http://schemas.microsoft.com/office/drawing/2014/main" id="{9B7935E5-447C-4510-87A8-CC7DB770C3C2}"/>
                    </a:ext>
                  </a:extLst>
                </p:cNvPr>
                <p:cNvPicPr/>
                <p:nvPr/>
              </p:nvPicPr>
              <p:blipFill>
                <a:blip r:embed="rId235"/>
                <a:stretch>
                  <a:fillRect/>
                </a:stretch>
              </p:blipFill>
              <p:spPr>
                <a:xfrm>
                  <a:off x="9159101" y="1742072"/>
                  <a:ext cx="129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2" name="Freihand 151">
                  <a:extLst>
                    <a:ext uri="{FF2B5EF4-FFF2-40B4-BE49-F238E27FC236}">
                      <a16:creationId xmlns:a16="http://schemas.microsoft.com/office/drawing/2014/main" id="{098E3306-9F12-4BC7-8511-9235382AB2C4}"/>
                    </a:ext>
                  </a:extLst>
                </p14:cNvPr>
                <p14:cNvContentPartPr/>
                <p14:nvPr/>
              </p14:nvContentPartPr>
              <p14:xfrm>
                <a:off x="9191861" y="1746032"/>
                <a:ext cx="35280" cy="193680"/>
              </p14:xfrm>
            </p:contentPart>
          </mc:Choice>
          <mc:Fallback xmlns="">
            <p:pic>
              <p:nvPicPr>
                <p:cNvPr id="152" name="Freihand 151">
                  <a:extLst>
                    <a:ext uri="{FF2B5EF4-FFF2-40B4-BE49-F238E27FC236}">
                      <a16:creationId xmlns:a16="http://schemas.microsoft.com/office/drawing/2014/main" id="{098E3306-9F12-4BC7-8511-9235382AB2C4}"/>
                    </a:ext>
                  </a:extLst>
                </p:cNvPr>
                <p:cNvPicPr/>
                <p:nvPr/>
              </p:nvPicPr>
              <p:blipFill>
                <a:blip r:embed="rId237"/>
                <a:stretch>
                  <a:fillRect/>
                </a:stretch>
              </p:blipFill>
              <p:spPr>
                <a:xfrm>
                  <a:off x="9187541" y="1741712"/>
                  <a:ext cx="43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Freihand 152">
                  <a:extLst>
                    <a:ext uri="{FF2B5EF4-FFF2-40B4-BE49-F238E27FC236}">
                      <a16:creationId xmlns:a16="http://schemas.microsoft.com/office/drawing/2014/main" id="{FA322F1A-0011-4D53-BB80-D73855030628}"/>
                    </a:ext>
                  </a:extLst>
                </p14:cNvPr>
                <p14:cNvContentPartPr/>
                <p14:nvPr/>
              </p14:nvContentPartPr>
              <p14:xfrm>
                <a:off x="9265661" y="1802552"/>
                <a:ext cx="18360" cy="134280"/>
              </p14:xfrm>
            </p:contentPart>
          </mc:Choice>
          <mc:Fallback xmlns="">
            <p:pic>
              <p:nvPicPr>
                <p:cNvPr id="153" name="Freihand 152">
                  <a:extLst>
                    <a:ext uri="{FF2B5EF4-FFF2-40B4-BE49-F238E27FC236}">
                      <a16:creationId xmlns:a16="http://schemas.microsoft.com/office/drawing/2014/main" id="{FA322F1A-0011-4D53-BB80-D73855030628}"/>
                    </a:ext>
                  </a:extLst>
                </p:cNvPr>
                <p:cNvPicPr/>
                <p:nvPr/>
              </p:nvPicPr>
              <p:blipFill>
                <a:blip r:embed="rId239"/>
                <a:stretch>
                  <a:fillRect/>
                </a:stretch>
              </p:blipFill>
              <p:spPr>
                <a:xfrm>
                  <a:off x="9261341" y="1798232"/>
                  <a:ext cx="27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Freihand 153">
                  <a:extLst>
                    <a:ext uri="{FF2B5EF4-FFF2-40B4-BE49-F238E27FC236}">
                      <a16:creationId xmlns:a16="http://schemas.microsoft.com/office/drawing/2014/main" id="{C1FD4A74-3B76-4D00-AE9A-C8CB2CF4C458}"/>
                    </a:ext>
                  </a:extLst>
                </p14:cNvPr>
                <p14:cNvContentPartPr/>
                <p14:nvPr/>
              </p14:nvContentPartPr>
              <p14:xfrm>
                <a:off x="9248381" y="1845752"/>
                <a:ext cx="87840" cy="18720"/>
              </p14:xfrm>
            </p:contentPart>
          </mc:Choice>
          <mc:Fallback xmlns="">
            <p:pic>
              <p:nvPicPr>
                <p:cNvPr id="154" name="Freihand 153">
                  <a:extLst>
                    <a:ext uri="{FF2B5EF4-FFF2-40B4-BE49-F238E27FC236}">
                      <a16:creationId xmlns:a16="http://schemas.microsoft.com/office/drawing/2014/main" id="{C1FD4A74-3B76-4D00-AE9A-C8CB2CF4C458}"/>
                    </a:ext>
                  </a:extLst>
                </p:cNvPr>
                <p:cNvPicPr/>
                <p:nvPr/>
              </p:nvPicPr>
              <p:blipFill>
                <a:blip r:embed="rId241"/>
                <a:stretch>
                  <a:fillRect/>
                </a:stretch>
              </p:blipFill>
              <p:spPr>
                <a:xfrm>
                  <a:off x="9244061" y="1841432"/>
                  <a:ext cx="96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Freihand 154">
                  <a:extLst>
                    <a:ext uri="{FF2B5EF4-FFF2-40B4-BE49-F238E27FC236}">
                      <a16:creationId xmlns:a16="http://schemas.microsoft.com/office/drawing/2014/main" id="{EC9AB741-2E82-4958-AB77-14CB01C64D99}"/>
                    </a:ext>
                  </a:extLst>
                </p14:cNvPr>
                <p14:cNvContentPartPr/>
                <p14:nvPr/>
              </p14:nvContentPartPr>
              <p14:xfrm>
                <a:off x="9361061" y="1757912"/>
                <a:ext cx="95400" cy="144000"/>
              </p14:xfrm>
            </p:contentPart>
          </mc:Choice>
          <mc:Fallback xmlns="">
            <p:pic>
              <p:nvPicPr>
                <p:cNvPr id="155" name="Freihand 154">
                  <a:extLst>
                    <a:ext uri="{FF2B5EF4-FFF2-40B4-BE49-F238E27FC236}">
                      <a16:creationId xmlns:a16="http://schemas.microsoft.com/office/drawing/2014/main" id="{EC9AB741-2E82-4958-AB77-14CB01C64D99}"/>
                    </a:ext>
                  </a:extLst>
                </p:cNvPr>
                <p:cNvPicPr/>
                <p:nvPr/>
              </p:nvPicPr>
              <p:blipFill>
                <a:blip r:embed="rId243"/>
                <a:stretch>
                  <a:fillRect/>
                </a:stretch>
              </p:blipFill>
              <p:spPr>
                <a:xfrm>
                  <a:off x="9356741" y="1753592"/>
                  <a:ext cx="104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9" name="Freihand 158">
                  <a:extLst>
                    <a:ext uri="{FF2B5EF4-FFF2-40B4-BE49-F238E27FC236}">
                      <a16:creationId xmlns:a16="http://schemas.microsoft.com/office/drawing/2014/main" id="{F2C584B8-EA99-4EEC-A6D5-F8669CBC667D}"/>
                    </a:ext>
                  </a:extLst>
                </p14:cNvPr>
                <p14:cNvContentPartPr/>
                <p14:nvPr/>
              </p14:nvContentPartPr>
              <p14:xfrm>
                <a:off x="10893581" y="1292072"/>
                <a:ext cx="8280" cy="124200"/>
              </p14:xfrm>
            </p:contentPart>
          </mc:Choice>
          <mc:Fallback xmlns="">
            <p:pic>
              <p:nvPicPr>
                <p:cNvPr id="159" name="Freihand 158">
                  <a:extLst>
                    <a:ext uri="{FF2B5EF4-FFF2-40B4-BE49-F238E27FC236}">
                      <a16:creationId xmlns:a16="http://schemas.microsoft.com/office/drawing/2014/main" id="{F2C584B8-EA99-4EEC-A6D5-F8669CBC667D}"/>
                    </a:ext>
                  </a:extLst>
                </p:cNvPr>
                <p:cNvPicPr/>
                <p:nvPr/>
              </p:nvPicPr>
              <p:blipFill>
                <a:blip r:embed="rId245"/>
                <a:stretch>
                  <a:fillRect/>
                </a:stretch>
              </p:blipFill>
              <p:spPr>
                <a:xfrm>
                  <a:off x="10889261" y="1287752"/>
                  <a:ext cx="16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0" name="Freihand 159">
                  <a:extLst>
                    <a:ext uri="{FF2B5EF4-FFF2-40B4-BE49-F238E27FC236}">
                      <a16:creationId xmlns:a16="http://schemas.microsoft.com/office/drawing/2014/main" id="{62D8DBF2-2DD4-400A-A345-882B4E8E6A08}"/>
                    </a:ext>
                  </a:extLst>
                </p14:cNvPr>
                <p14:cNvContentPartPr/>
                <p14:nvPr/>
              </p14:nvContentPartPr>
              <p14:xfrm>
                <a:off x="10856861" y="1350752"/>
                <a:ext cx="106560" cy="134640"/>
              </p14:xfrm>
            </p:contentPart>
          </mc:Choice>
          <mc:Fallback xmlns="">
            <p:pic>
              <p:nvPicPr>
                <p:cNvPr id="160" name="Freihand 159">
                  <a:extLst>
                    <a:ext uri="{FF2B5EF4-FFF2-40B4-BE49-F238E27FC236}">
                      <a16:creationId xmlns:a16="http://schemas.microsoft.com/office/drawing/2014/main" id="{62D8DBF2-2DD4-400A-A345-882B4E8E6A08}"/>
                    </a:ext>
                  </a:extLst>
                </p:cNvPr>
                <p:cNvPicPr/>
                <p:nvPr/>
              </p:nvPicPr>
              <p:blipFill>
                <a:blip r:embed="rId247"/>
                <a:stretch>
                  <a:fillRect/>
                </a:stretch>
              </p:blipFill>
              <p:spPr>
                <a:xfrm>
                  <a:off x="10852541" y="1346432"/>
                  <a:ext cx="115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5" name="Freihand 164">
                  <a:extLst>
                    <a:ext uri="{FF2B5EF4-FFF2-40B4-BE49-F238E27FC236}">
                      <a16:creationId xmlns:a16="http://schemas.microsoft.com/office/drawing/2014/main" id="{55F154B0-A224-45AA-B5C1-24E258B3180D}"/>
                    </a:ext>
                  </a:extLst>
                </p14:cNvPr>
                <p14:cNvContentPartPr/>
                <p14:nvPr/>
              </p14:nvContentPartPr>
              <p14:xfrm>
                <a:off x="9669941" y="1419512"/>
                <a:ext cx="26640" cy="93960"/>
              </p14:xfrm>
            </p:contentPart>
          </mc:Choice>
          <mc:Fallback xmlns="">
            <p:pic>
              <p:nvPicPr>
                <p:cNvPr id="165" name="Freihand 164">
                  <a:extLst>
                    <a:ext uri="{FF2B5EF4-FFF2-40B4-BE49-F238E27FC236}">
                      <a16:creationId xmlns:a16="http://schemas.microsoft.com/office/drawing/2014/main" id="{55F154B0-A224-45AA-B5C1-24E258B3180D}"/>
                    </a:ext>
                  </a:extLst>
                </p:cNvPr>
                <p:cNvPicPr/>
                <p:nvPr/>
              </p:nvPicPr>
              <p:blipFill>
                <a:blip r:embed="rId249"/>
                <a:stretch>
                  <a:fillRect/>
                </a:stretch>
              </p:blipFill>
              <p:spPr>
                <a:xfrm>
                  <a:off x="9665621" y="1415192"/>
                  <a:ext cx="35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6" name="Freihand 165">
                  <a:extLst>
                    <a:ext uri="{FF2B5EF4-FFF2-40B4-BE49-F238E27FC236}">
                      <a16:creationId xmlns:a16="http://schemas.microsoft.com/office/drawing/2014/main" id="{BB163A92-98A4-4116-BB63-1952EE49E68A}"/>
                    </a:ext>
                  </a:extLst>
                </p14:cNvPr>
                <p14:cNvContentPartPr/>
                <p14:nvPr/>
              </p14:nvContentPartPr>
              <p14:xfrm>
                <a:off x="9639701" y="1342112"/>
                <a:ext cx="136080" cy="81000"/>
              </p14:xfrm>
            </p:contentPart>
          </mc:Choice>
          <mc:Fallback xmlns="">
            <p:pic>
              <p:nvPicPr>
                <p:cNvPr id="166" name="Freihand 165">
                  <a:extLst>
                    <a:ext uri="{FF2B5EF4-FFF2-40B4-BE49-F238E27FC236}">
                      <a16:creationId xmlns:a16="http://schemas.microsoft.com/office/drawing/2014/main" id="{BB163A92-98A4-4116-BB63-1952EE49E68A}"/>
                    </a:ext>
                  </a:extLst>
                </p:cNvPr>
                <p:cNvPicPr/>
                <p:nvPr/>
              </p:nvPicPr>
              <p:blipFill>
                <a:blip r:embed="rId251"/>
                <a:stretch>
                  <a:fillRect/>
                </a:stretch>
              </p:blipFill>
              <p:spPr>
                <a:xfrm>
                  <a:off x="9635381" y="1337792"/>
                  <a:ext cx="144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2" name="Freihand 161">
                  <a:extLst>
                    <a:ext uri="{FF2B5EF4-FFF2-40B4-BE49-F238E27FC236}">
                      <a16:creationId xmlns:a16="http://schemas.microsoft.com/office/drawing/2014/main" id="{5EB8B3CC-5547-4FCC-BA5C-8C34651A7864}"/>
                    </a:ext>
                  </a:extLst>
                </p14:cNvPr>
                <p14:cNvContentPartPr/>
                <p14:nvPr/>
              </p14:nvContentPartPr>
              <p14:xfrm>
                <a:off x="10218941" y="2012792"/>
                <a:ext cx="77400" cy="8280"/>
              </p14:xfrm>
            </p:contentPart>
          </mc:Choice>
          <mc:Fallback xmlns="">
            <p:pic>
              <p:nvPicPr>
                <p:cNvPr id="162" name="Freihand 161">
                  <a:extLst>
                    <a:ext uri="{FF2B5EF4-FFF2-40B4-BE49-F238E27FC236}">
                      <a16:creationId xmlns:a16="http://schemas.microsoft.com/office/drawing/2014/main" id="{5EB8B3CC-5547-4FCC-BA5C-8C34651A7864}"/>
                    </a:ext>
                  </a:extLst>
                </p:cNvPr>
                <p:cNvPicPr/>
                <p:nvPr/>
              </p:nvPicPr>
              <p:blipFill>
                <a:blip r:embed="rId253"/>
                <a:stretch>
                  <a:fillRect/>
                </a:stretch>
              </p:blipFill>
              <p:spPr>
                <a:xfrm>
                  <a:off x="10214621" y="2008472"/>
                  <a:ext cx="86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3" name="Freihand 162">
                  <a:extLst>
                    <a:ext uri="{FF2B5EF4-FFF2-40B4-BE49-F238E27FC236}">
                      <a16:creationId xmlns:a16="http://schemas.microsoft.com/office/drawing/2014/main" id="{6F524056-FC13-44B7-946B-C85067DB699A}"/>
                    </a:ext>
                  </a:extLst>
                </p14:cNvPr>
                <p14:cNvContentPartPr/>
                <p14:nvPr/>
              </p14:nvContentPartPr>
              <p14:xfrm>
                <a:off x="10141901" y="1974992"/>
                <a:ext cx="103680" cy="61200"/>
              </p14:xfrm>
            </p:contentPart>
          </mc:Choice>
          <mc:Fallback xmlns="">
            <p:pic>
              <p:nvPicPr>
                <p:cNvPr id="163" name="Freihand 162">
                  <a:extLst>
                    <a:ext uri="{FF2B5EF4-FFF2-40B4-BE49-F238E27FC236}">
                      <a16:creationId xmlns:a16="http://schemas.microsoft.com/office/drawing/2014/main" id="{6F524056-FC13-44B7-946B-C85067DB699A}"/>
                    </a:ext>
                  </a:extLst>
                </p:cNvPr>
                <p:cNvPicPr/>
                <p:nvPr/>
              </p:nvPicPr>
              <p:blipFill>
                <a:blip r:embed="rId255"/>
                <a:stretch>
                  <a:fillRect/>
                </a:stretch>
              </p:blipFill>
              <p:spPr>
                <a:xfrm>
                  <a:off x="10137581" y="1970672"/>
                  <a:ext cx="112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8" name="Freihand 167">
                  <a:extLst>
                    <a:ext uri="{FF2B5EF4-FFF2-40B4-BE49-F238E27FC236}">
                      <a16:creationId xmlns:a16="http://schemas.microsoft.com/office/drawing/2014/main" id="{F51750ED-2C3D-4572-BCCC-1E5B03E7898F}"/>
                    </a:ext>
                  </a:extLst>
                </p14:cNvPr>
                <p14:cNvContentPartPr/>
                <p14:nvPr/>
              </p14:nvContentPartPr>
              <p14:xfrm>
                <a:off x="10459781" y="1999472"/>
                <a:ext cx="108720" cy="15480"/>
              </p14:xfrm>
            </p:contentPart>
          </mc:Choice>
          <mc:Fallback xmlns="">
            <p:pic>
              <p:nvPicPr>
                <p:cNvPr id="168" name="Freihand 167">
                  <a:extLst>
                    <a:ext uri="{FF2B5EF4-FFF2-40B4-BE49-F238E27FC236}">
                      <a16:creationId xmlns:a16="http://schemas.microsoft.com/office/drawing/2014/main" id="{F51750ED-2C3D-4572-BCCC-1E5B03E7898F}"/>
                    </a:ext>
                  </a:extLst>
                </p:cNvPr>
                <p:cNvPicPr/>
                <p:nvPr/>
              </p:nvPicPr>
              <p:blipFill>
                <a:blip r:embed="rId257"/>
                <a:stretch>
                  <a:fillRect/>
                </a:stretch>
              </p:blipFill>
              <p:spPr>
                <a:xfrm>
                  <a:off x="10455461" y="1995152"/>
                  <a:ext cx="11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9" name="Freihand 168">
                  <a:extLst>
                    <a:ext uri="{FF2B5EF4-FFF2-40B4-BE49-F238E27FC236}">
                      <a16:creationId xmlns:a16="http://schemas.microsoft.com/office/drawing/2014/main" id="{70C6A2BE-7C84-44EC-A633-EC2131808734}"/>
                    </a:ext>
                  </a:extLst>
                </p14:cNvPr>
                <p14:cNvContentPartPr/>
                <p14:nvPr/>
              </p14:nvContentPartPr>
              <p14:xfrm>
                <a:off x="10559501" y="1940432"/>
                <a:ext cx="112320" cy="106200"/>
              </p14:xfrm>
            </p:contentPart>
          </mc:Choice>
          <mc:Fallback xmlns="">
            <p:pic>
              <p:nvPicPr>
                <p:cNvPr id="169" name="Freihand 168">
                  <a:extLst>
                    <a:ext uri="{FF2B5EF4-FFF2-40B4-BE49-F238E27FC236}">
                      <a16:creationId xmlns:a16="http://schemas.microsoft.com/office/drawing/2014/main" id="{70C6A2BE-7C84-44EC-A633-EC2131808734}"/>
                    </a:ext>
                  </a:extLst>
                </p:cNvPr>
                <p:cNvPicPr/>
                <p:nvPr/>
              </p:nvPicPr>
              <p:blipFill>
                <a:blip r:embed="rId259"/>
                <a:stretch>
                  <a:fillRect/>
                </a:stretch>
              </p:blipFill>
              <p:spPr>
                <a:xfrm>
                  <a:off x="10555181" y="1936112"/>
                  <a:ext cx="120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Freihand 170">
                  <a:extLst>
                    <a:ext uri="{FF2B5EF4-FFF2-40B4-BE49-F238E27FC236}">
                      <a16:creationId xmlns:a16="http://schemas.microsoft.com/office/drawing/2014/main" id="{A8F21EFF-2BFE-430A-8A24-2139C9627B15}"/>
                    </a:ext>
                  </a:extLst>
                </p14:cNvPr>
                <p14:cNvContentPartPr/>
                <p14:nvPr/>
              </p14:nvContentPartPr>
              <p14:xfrm>
                <a:off x="12151421" y="939632"/>
                <a:ext cx="125640" cy="178200"/>
              </p14:xfrm>
            </p:contentPart>
          </mc:Choice>
          <mc:Fallback xmlns="">
            <p:pic>
              <p:nvPicPr>
                <p:cNvPr id="171" name="Freihand 170">
                  <a:extLst>
                    <a:ext uri="{FF2B5EF4-FFF2-40B4-BE49-F238E27FC236}">
                      <a16:creationId xmlns:a16="http://schemas.microsoft.com/office/drawing/2014/main" id="{A8F21EFF-2BFE-430A-8A24-2139C9627B15}"/>
                    </a:ext>
                  </a:extLst>
                </p:cNvPr>
                <p:cNvPicPr/>
                <p:nvPr/>
              </p:nvPicPr>
              <p:blipFill>
                <a:blip r:embed="rId261"/>
                <a:stretch>
                  <a:fillRect/>
                </a:stretch>
              </p:blipFill>
              <p:spPr>
                <a:xfrm>
                  <a:off x="12147101" y="935312"/>
                  <a:ext cx="134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3" name="Freihand 172">
                  <a:extLst>
                    <a:ext uri="{FF2B5EF4-FFF2-40B4-BE49-F238E27FC236}">
                      <a16:creationId xmlns:a16="http://schemas.microsoft.com/office/drawing/2014/main" id="{941F266C-4A05-408F-8130-1B167529A7BC}"/>
                    </a:ext>
                  </a:extLst>
                </p14:cNvPr>
                <p14:cNvContentPartPr/>
                <p14:nvPr/>
              </p14:nvContentPartPr>
              <p14:xfrm>
                <a:off x="11540141" y="891392"/>
                <a:ext cx="30600" cy="115200"/>
              </p14:xfrm>
            </p:contentPart>
          </mc:Choice>
          <mc:Fallback xmlns="">
            <p:pic>
              <p:nvPicPr>
                <p:cNvPr id="173" name="Freihand 172">
                  <a:extLst>
                    <a:ext uri="{FF2B5EF4-FFF2-40B4-BE49-F238E27FC236}">
                      <a16:creationId xmlns:a16="http://schemas.microsoft.com/office/drawing/2014/main" id="{941F266C-4A05-408F-8130-1B167529A7BC}"/>
                    </a:ext>
                  </a:extLst>
                </p:cNvPr>
                <p:cNvPicPr/>
                <p:nvPr/>
              </p:nvPicPr>
              <p:blipFill>
                <a:blip r:embed="rId263"/>
                <a:stretch>
                  <a:fillRect/>
                </a:stretch>
              </p:blipFill>
              <p:spPr>
                <a:xfrm>
                  <a:off x="11535821" y="887072"/>
                  <a:ext cx="39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 name="Freihand 173">
                  <a:extLst>
                    <a:ext uri="{FF2B5EF4-FFF2-40B4-BE49-F238E27FC236}">
                      <a16:creationId xmlns:a16="http://schemas.microsoft.com/office/drawing/2014/main" id="{A0616349-2007-42D9-B64A-7D9B5E51EF42}"/>
                    </a:ext>
                  </a:extLst>
                </p14:cNvPr>
                <p14:cNvContentPartPr/>
                <p14:nvPr/>
              </p14:nvContentPartPr>
              <p14:xfrm>
                <a:off x="11468501" y="841712"/>
                <a:ext cx="129960" cy="171360"/>
              </p14:xfrm>
            </p:contentPart>
          </mc:Choice>
          <mc:Fallback xmlns="">
            <p:pic>
              <p:nvPicPr>
                <p:cNvPr id="174" name="Freihand 173">
                  <a:extLst>
                    <a:ext uri="{FF2B5EF4-FFF2-40B4-BE49-F238E27FC236}">
                      <a16:creationId xmlns:a16="http://schemas.microsoft.com/office/drawing/2014/main" id="{A0616349-2007-42D9-B64A-7D9B5E51EF42}"/>
                    </a:ext>
                  </a:extLst>
                </p:cNvPr>
                <p:cNvPicPr/>
                <p:nvPr/>
              </p:nvPicPr>
              <p:blipFill>
                <a:blip r:embed="rId265"/>
                <a:stretch>
                  <a:fillRect/>
                </a:stretch>
              </p:blipFill>
              <p:spPr>
                <a:xfrm>
                  <a:off x="11464181" y="837392"/>
                  <a:ext cx="138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6" name="Freihand 175">
                  <a:extLst>
                    <a:ext uri="{FF2B5EF4-FFF2-40B4-BE49-F238E27FC236}">
                      <a16:creationId xmlns:a16="http://schemas.microsoft.com/office/drawing/2014/main" id="{4C22A1AF-476D-450B-8F74-A5F58549A761}"/>
                    </a:ext>
                  </a:extLst>
                </p14:cNvPr>
                <p14:cNvContentPartPr/>
                <p14:nvPr/>
              </p14:nvContentPartPr>
              <p14:xfrm>
                <a:off x="12126941" y="936752"/>
                <a:ext cx="118440" cy="209160"/>
              </p14:xfrm>
            </p:contentPart>
          </mc:Choice>
          <mc:Fallback xmlns="">
            <p:pic>
              <p:nvPicPr>
                <p:cNvPr id="176" name="Freihand 175">
                  <a:extLst>
                    <a:ext uri="{FF2B5EF4-FFF2-40B4-BE49-F238E27FC236}">
                      <a16:creationId xmlns:a16="http://schemas.microsoft.com/office/drawing/2014/main" id="{4C22A1AF-476D-450B-8F74-A5F58549A761}"/>
                    </a:ext>
                  </a:extLst>
                </p:cNvPr>
                <p:cNvPicPr/>
                <p:nvPr/>
              </p:nvPicPr>
              <p:blipFill>
                <a:blip r:embed="rId267"/>
                <a:stretch>
                  <a:fillRect/>
                </a:stretch>
              </p:blipFill>
              <p:spPr>
                <a:xfrm>
                  <a:off x="12122621" y="932432"/>
                  <a:ext cx="127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Freihand 177">
                  <a:extLst>
                    <a:ext uri="{FF2B5EF4-FFF2-40B4-BE49-F238E27FC236}">
                      <a16:creationId xmlns:a16="http://schemas.microsoft.com/office/drawing/2014/main" id="{EFF13EAC-C85B-4449-B96E-71D77552CDB6}"/>
                    </a:ext>
                  </a:extLst>
                </p14:cNvPr>
                <p14:cNvContentPartPr/>
                <p14:nvPr/>
              </p14:nvContentPartPr>
              <p14:xfrm>
                <a:off x="12052421" y="918752"/>
                <a:ext cx="192960" cy="222840"/>
              </p14:xfrm>
            </p:contentPart>
          </mc:Choice>
          <mc:Fallback xmlns="">
            <p:pic>
              <p:nvPicPr>
                <p:cNvPr id="178" name="Freihand 177">
                  <a:extLst>
                    <a:ext uri="{FF2B5EF4-FFF2-40B4-BE49-F238E27FC236}">
                      <a16:creationId xmlns:a16="http://schemas.microsoft.com/office/drawing/2014/main" id="{EFF13EAC-C85B-4449-B96E-71D77552CDB6}"/>
                    </a:ext>
                  </a:extLst>
                </p:cNvPr>
                <p:cNvPicPr/>
                <p:nvPr/>
              </p:nvPicPr>
              <p:blipFill>
                <a:blip r:embed="rId269"/>
                <a:stretch>
                  <a:fillRect/>
                </a:stretch>
              </p:blipFill>
              <p:spPr>
                <a:xfrm>
                  <a:off x="12048101" y="914432"/>
                  <a:ext cx="201600" cy="23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0">
            <p14:nvContentPartPr>
              <p14:cNvPr id="34" name="Freihand 33">
                <a:extLst>
                  <a:ext uri="{FF2B5EF4-FFF2-40B4-BE49-F238E27FC236}">
                    <a16:creationId xmlns:a16="http://schemas.microsoft.com/office/drawing/2014/main" id="{CB0BFF50-8129-B2D0-DD2B-DE777F4B3981}"/>
                  </a:ext>
                </a:extLst>
              </p14:cNvPr>
              <p14:cNvContentPartPr/>
              <p14:nvPr/>
            </p14:nvContentPartPr>
            <p14:xfrm>
              <a:off x="8490469" y="2290582"/>
              <a:ext cx="13320" cy="15840"/>
            </p14:xfrm>
          </p:contentPart>
        </mc:Choice>
        <mc:Fallback xmlns="">
          <p:pic>
            <p:nvPicPr>
              <p:cNvPr id="34" name="Freihand 33">
                <a:extLst>
                  <a:ext uri="{FF2B5EF4-FFF2-40B4-BE49-F238E27FC236}">
                    <a16:creationId xmlns:a16="http://schemas.microsoft.com/office/drawing/2014/main" id="{CB0BFF50-8129-B2D0-DD2B-DE777F4B3981}"/>
                  </a:ext>
                </a:extLst>
              </p:cNvPr>
              <p:cNvPicPr/>
              <p:nvPr/>
            </p:nvPicPr>
            <p:blipFill>
              <a:blip r:embed="rId271"/>
              <a:stretch>
                <a:fillRect/>
              </a:stretch>
            </p:blipFill>
            <p:spPr>
              <a:xfrm>
                <a:off x="8484349" y="2284462"/>
                <a:ext cx="25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5" name="Freihand 34">
                <a:extLst>
                  <a:ext uri="{FF2B5EF4-FFF2-40B4-BE49-F238E27FC236}">
                    <a16:creationId xmlns:a16="http://schemas.microsoft.com/office/drawing/2014/main" id="{30336F8F-8F97-026E-4F4D-A3091DAAC188}"/>
                  </a:ext>
                </a:extLst>
              </p14:cNvPr>
              <p14:cNvContentPartPr/>
              <p14:nvPr/>
            </p14:nvContentPartPr>
            <p14:xfrm>
              <a:off x="8725549" y="379702"/>
              <a:ext cx="3435120" cy="2581920"/>
            </p14:xfrm>
          </p:contentPart>
        </mc:Choice>
        <mc:Fallback xmlns="">
          <p:pic>
            <p:nvPicPr>
              <p:cNvPr id="35" name="Freihand 34">
                <a:extLst>
                  <a:ext uri="{FF2B5EF4-FFF2-40B4-BE49-F238E27FC236}">
                    <a16:creationId xmlns:a16="http://schemas.microsoft.com/office/drawing/2014/main" id="{30336F8F-8F97-026E-4F4D-A3091DAAC188}"/>
                  </a:ext>
                </a:extLst>
              </p:cNvPr>
              <p:cNvPicPr/>
              <p:nvPr/>
            </p:nvPicPr>
            <p:blipFill>
              <a:blip r:embed="rId273"/>
              <a:stretch>
                <a:fillRect/>
              </a:stretch>
            </p:blipFill>
            <p:spPr>
              <a:xfrm>
                <a:off x="8719429" y="373582"/>
                <a:ext cx="3447360" cy="2594160"/>
              </a:xfrm>
              <a:prstGeom prst="rect">
                <a:avLst/>
              </a:prstGeom>
            </p:spPr>
          </p:pic>
        </mc:Fallback>
      </mc:AlternateContent>
      <p:grpSp>
        <p:nvGrpSpPr>
          <p:cNvPr id="66" name="Gruppieren 65">
            <a:extLst>
              <a:ext uri="{FF2B5EF4-FFF2-40B4-BE49-F238E27FC236}">
                <a16:creationId xmlns:a16="http://schemas.microsoft.com/office/drawing/2014/main" id="{F0943461-67A9-BE28-DF7F-42A114188D52}"/>
              </a:ext>
            </a:extLst>
          </p:cNvPr>
          <p:cNvGrpSpPr/>
          <p:nvPr/>
        </p:nvGrpSpPr>
        <p:grpSpPr>
          <a:xfrm>
            <a:off x="6601909" y="461062"/>
            <a:ext cx="1984680" cy="442080"/>
            <a:chOff x="6601909" y="461062"/>
            <a:chExt cx="1984680" cy="442080"/>
          </a:xfrm>
        </p:grpSpPr>
        <mc:AlternateContent xmlns:mc="http://schemas.openxmlformats.org/markup-compatibility/2006" xmlns:p14="http://schemas.microsoft.com/office/powerpoint/2010/main">
          <mc:Choice Requires="p14">
            <p:contentPart p14:bwMode="auto" r:id="rId274">
              <p14:nvContentPartPr>
                <p14:cNvPr id="39" name="Freihand 38">
                  <a:extLst>
                    <a:ext uri="{FF2B5EF4-FFF2-40B4-BE49-F238E27FC236}">
                      <a16:creationId xmlns:a16="http://schemas.microsoft.com/office/drawing/2014/main" id="{0147E87F-6EBB-0383-30CC-D18AAFCABC39}"/>
                    </a:ext>
                  </a:extLst>
                </p14:cNvPr>
                <p14:cNvContentPartPr/>
                <p14:nvPr/>
              </p14:nvContentPartPr>
              <p14:xfrm>
                <a:off x="7160269" y="502822"/>
                <a:ext cx="1382040" cy="392760"/>
              </p14:xfrm>
            </p:contentPart>
          </mc:Choice>
          <mc:Fallback xmlns="">
            <p:pic>
              <p:nvPicPr>
                <p:cNvPr id="39" name="Freihand 38">
                  <a:extLst>
                    <a:ext uri="{FF2B5EF4-FFF2-40B4-BE49-F238E27FC236}">
                      <a16:creationId xmlns:a16="http://schemas.microsoft.com/office/drawing/2014/main" id="{0147E87F-6EBB-0383-30CC-D18AAFCABC39}"/>
                    </a:ext>
                  </a:extLst>
                </p:cNvPr>
                <p:cNvPicPr/>
                <p:nvPr/>
              </p:nvPicPr>
              <p:blipFill>
                <a:blip r:embed="rId275"/>
                <a:stretch>
                  <a:fillRect/>
                </a:stretch>
              </p:blipFill>
              <p:spPr>
                <a:xfrm>
                  <a:off x="7154149" y="496702"/>
                  <a:ext cx="139428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 name="Freihand 46">
                  <a:extLst>
                    <a:ext uri="{FF2B5EF4-FFF2-40B4-BE49-F238E27FC236}">
                      <a16:creationId xmlns:a16="http://schemas.microsoft.com/office/drawing/2014/main" id="{93A38158-8367-684B-ACFC-FBEAE30BD084}"/>
                    </a:ext>
                  </a:extLst>
                </p14:cNvPr>
                <p14:cNvContentPartPr/>
                <p14:nvPr/>
              </p14:nvContentPartPr>
              <p14:xfrm>
                <a:off x="7175029" y="461062"/>
                <a:ext cx="1411560" cy="337320"/>
              </p14:xfrm>
            </p:contentPart>
          </mc:Choice>
          <mc:Fallback xmlns="">
            <p:pic>
              <p:nvPicPr>
                <p:cNvPr id="47" name="Freihand 46">
                  <a:extLst>
                    <a:ext uri="{FF2B5EF4-FFF2-40B4-BE49-F238E27FC236}">
                      <a16:creationId xmlns:a16="http://schemas.microsoft.com/office/drawing/2014/main" id="{93A38158-8367-684B-ACFC-FBEAE30BD084}"/>
                    </a:ext>
                  </a:extLst>
                </p:cNvPr>
                <p:cNvPicPr/>
                <p:nvPr/>
              </p:nvPicPr>
              <p:blipFill>
                <a:blip r:embed="rId277"/>
                <a:stretch>
                  <a:fillRect/>
                </a:stretch>
              </p:blipFill>
              <p:spPr>
                <a:xfrm>
                  <a:off x="7168909" y="454942"/>
                  <a:ext cx="14238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0" name="Freihand 59">
                  <a:extLst>
                    <a:ext uri="{FF2B5EF4-FFF2-40B4-BE49-F238E27FC236}">
                      <a16:creationId xmlns:a16="http://schemas.microsoft.com/office/drawing/2014/main" id="{A1BED6A9-C4FE-06CB-1753-5DB5F3292ADC}"/>
                    </a:ext>
                  </a:extLst>
                </p14:cNvPr>
                <p14:cNvContentPartPr/>
                <p14:nvPr/>
              </p14:nvContentPartPr>
              <p14:xfrm>
                <a:off x="6601909" y="491302"/>
                <a:ext cx="842040" cy="411840"/>
              </p14:xfrm>
            </p:contentPart>
          </mc:Choice>
          <mc:Fallback xmlns="">
            <p:pic>
              <p:nvPicPr>
                <p:cNvPr id="60" name="Freihand 59">
                  <a:extLst>
                    <a:ext uri="{FF2B5EF4-FFF2-40B4-BE49-F238E27FC236}">
                      <a16:creationId xmlns:a16="http://schemas.microsoft.com/office/drawing/2014/main" id="{A1BED6A9-C4FE-06CB-1753-5DB5F3292ADC}"/>
                    </a:ext>
                  </a:extLst>
                </p:cNvPr>
                <p:cNvPicPr/>
                <p:nvPr/>
              </p:nvPicPr>
              <p:blipFill>
                <a:blip r:embed="rId279"/>
                <a:stretch>
                  <a:fillRect/>
                </a:stretch>
              </p:blipFill>
              <p:spPr>
                <a:xfrm>
                  <a:off x="6595789" y="485182"/>
                  <a:ext cx="8542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3" name="Freihand 62">
                  <a:extLst>
                    <a:ext uri="{FF2B5EF4-FFF2-40B4-BE49-F238E27FC236}">
                      <a16:creationId xmlns:a16="http://schemas.microsoft.com/office/drawing/2014/main" id="{B2C7F7AA-80E8-F669-D4AB-740C698995E5}"/>
                    </a:ext>
                  </a:extLst>
                </p14:cNvPr>
                <p14:cNvContentPartPr/>
                <p14:nvPr/>
              </p14:nvContentPartPr>
              <p14:xfrm>
                <a:off x="6708109" y="657982"/>
                <a:ext cx="142560" cy="203040"/>
              </p14:xfrm>
            </p:contentPart>
          </mc:Choice>
          <mc:Fallback xmlns="">
            <p:pic>
              <p:nvPicPr>
                <p:cNvPr id="63" name="Freihand 62">
                  <a:extLst>
                    <a:ext uri="{FF2B5EF4-FFF2-40B4-BE49-F238E27FC236}">
                      <a16:creationId xmlns:a16="http://schemas.microsoft.com/office/drawing/2014/main" id="{B2C7F7AA-80E8-F669-D4AB-740C698995E5}"/>
                    </a:ext>
                  </a:extLst>
                </p:cNvPr>
                <p:cNvPicPr/>
                <p:nvPr/>
              </p:nvPicPr>
              <p:blipFill>
                <a:blip r:embed="rId281"/>
                <a:stretch>
                  <a:fillRect/>
                </a:stretch>
              </p:blipFill>
              <p:spPr>
                <a:xfrm>
                  <a:off x="6701989" y="651862"/>
                  <a:ext cx="154800" cy="215280"/>
                </a:xfrm>
                <a:prstGeom prst="rect">
                  <a:avLst/>
                </a:prstGeom>
              </p:spPr>
            </p:pic>
          </mc:Fallback>
        </mc:AlternateContent>
      </p:grpSp>
      <p:grpSp>
        <p:nvGrpSpPr>
          <p:cNvPr id="77" name="Gruppieren 76">
            <a:extLst>
              <a:ext uri="{FF2B5EF4-FFF2-40B4-BE49-F238E27FC236}">
                <a16:creationId xmlns:a16="http://schemas.microsoft.com/office/drawing/2014/main" id="{2538E22B-53C7-09D3-4CA4-D0BB8E473231}"/>
              </a:ext>
            </a:extLst>
          </p:cNvPr>
          <p:cNvGrpSpPr/>
          <p:nvPr/>
        </p:nvGrpSpPr>
        <p:grpSpPr>
          <a:xfrm>
            <a:off x="9431149" y="1361782"/>
            <a:ext cx="964800" cy="750240"/>
            <a:chOff x="9431149" y="1361782"/>
            <a:chExt cx="964800" cy="750240"/>
          </a:xfrm>
        </p:grpSpPr>
        <mc:AlternateContent xmlns:mc="http://schemas.openxmlformats.org/markup-compatibility/2006" xmlns:p14="http://schemas.microsoft.com/office/powerpoint/2010/main">
          <mc:Choice Requires="p14">
            <p:contentPart p14:bwMode="auto" r:id="rId282">
              <p14:nvContentPartPr>
                <p14:cNvPr id="69" name="Freihand 68">
                  <a:extLst>
                    <a:ext uri="{FF2B5EF4-FFF2-40B4-BE49-F238E27FC236}">
                      <a16:creationId xmlns:a16="http://schemas.microsoft.com/office/drawing/2014/main" id="{F2684302-6BF3-ADEC-5B00-0044811839DC}"/>
                    </a:ext>
                  </a:extLst>
                </p14:cNvPr>
                <p14:cNvContentPartPr/>
                <p14:nvPr/>
              </p14:nvContentPartPr>
              <p14:xfrm>
                <a:off x="10358149" y="1418662"/>
                <a:ext cx="37800" cy="693360"/>
              </p14:xfrm>
            </p:contentPart>
          </mc:Choice>
          <mc:Fallback xmlns="">
            <p:pic>
              <p:nvPicPr>
                <p:cNvPr id="69" name="Freihand 68">
                  <a:extLst>
                    <a:ext uri="{FF2B5EF4-FFF2-40B4-BE49-F238E27FC236}">
                      <a16:creationId xmlns:a16="http://schemas.microsoft.com/office/drawing/2014/main" id="{F2684302-6BF3-ADEC-5B00-0044811839DC}"/>
                    </a:ext>
                  </a:extLst>
                </p:cNvPr>
                <p:cNvPicPr/>
                <p:nvPr/>
              </p:nvPicPr>
              <p:blipFill>
                <a:blip r:embed="rId283"/>
                <a:stretch>
                  <a:fillRect/>
                </a:stretch>
              </p:blipFill>
              <p:spPr>
                <a:xfrm>
                  <a:off x="10352029" y="1412542"/>
                  <a:ext cx="50040" cy="705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1" name="Freihand 70">
                  <a:extLst>
                    <a:ext uri="{FF2B5EF4-FFF2-40B4-BE49-F238E27FC236}">
                      <a16:creationId xmlns:a16="http://schemas.microsoft.com/office/drawing/2014/main" id="{1BF5AD70-7EA5-9D9A-4AD1-D987FD5EA43E}"/>
                    </a:ext>
                  </a:extLst>
                </p14:cNvPr>
                <p14:cNvContentPartPr/>
                <p14:nvPr/>
              </p14:nvContentPartPr>
              <p14:xfrm>
                <a:off x="9431149" y="1361782"/>
                <a:ext cx="936000" cy="83880"/>
              </p14:xfrm>
            </p:contentPart>
          </mc:Choice>
          <mc:Fallback xmlns="">
            <p:pic>
              <p:nvPicPr>
                <p:cNvPr id="71" name="Freihand 70">
                  <a:extLst>
                    <a:ext uri="{FF2B5EF4-FFF2-40B4-BE49-F238E27FC236}">
                      <a16:creationId xmlns:a16="http://schemas.microsoft.com/office/drawing/2014/main" id="{1BF5AD70-7EA5-9D9A-4AD1-D987FD5EA43E}"/>
                    </a:ext>
                  </a:extLst>
                </p:cNvPr>
                <p:cNvPicPr/>
                <p:nvPr/>
              </p:nvPicPr>
              <p:blipFill>
                <a:blip r:embed="rId285"/>
                <a:stretch>
                  <a:fillRect/>
                </a:stretch>
              </p:blipFill>
              <p:spPr>
                <a:xfrm>
                  <a:off x="9425029" y="1355662"/>
                  <a:ext cx="94824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6">
            <p14:nvContentPartPr>
              <p14:cNvPr id="48" name="Freihand 47">
                <a:extLst>
                  <a:ext uri="{FF2B5EF4-FFF2-40B4-BE49-F238E27FC236}">
                    <a16:creationId xmlns:a16="http://schemas.microsoft.com/office/drawing/2014/main" id="{EBE7296A-B33B-4486-AC18-DAB149A15C88}"/>
                  </a:ext>
                </a:extLst>
              </p14:cNvPr>
              <p14:cNvContentPartPr/>
              <p14:nvPr/>
            </p14:nvContentPartPr>
            <p14:xfrm>
              <a:off x="8712701" y="389192"/>
              <a:ext cx="3461400" cy="2634480"/>
            </p14:xfrm>
          </p:contentPart>
        </mc:Choice>
        <mc:Fallback xmlns="">
          <p:pic>
            <p:nvPicPr>
              <p:cNvPr id="48" name="Freihand 47">
                <a:extLst>
                  <a:ext uri="{FF2B5EF4-FFF2-40B4-BE49-F238E27FC236}">
                    <a16:creationId xmlns:a16="http://schemas.microsoft.com/office/drawing/2014/main" id="{EBE7296A-B33B-4486-AC18-DAB149A15C88}"/>
                  </a:ext>
                </a:extLst>
              </p:cNvPr>
              <p:cNvPicPr/>
              <p:nvPr/>
            </p:nvPicPr>
            <p:blipFill>
              <a:blip r:embed="rId287"/>
              <a:stretch>
                <a:fillRect/>
              </a:stretch>
            </p:blipFill>
            <p:spPr>
              <a:xfrm>
                <a:off x="8708381" y="384872"/>
                <a:ext cx="3470040" cy="264312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0AC967A-3BE5-4FA9-B53C-FB2B82B07259}"/>
                  </a:ext>
                </a:extLst>
              </p14:cNvPr>
              <p14:cNvContentPartPr/>
              <p14:nvPr/>
            </p14:nvContentPartPr>
            <p14:xfrm>
              <a:off x="48379" y="1180112"/>
              <a:ext cx="2004840" cy="96120"/>
            </p14:xfrm>
          </p:contentPart>
        </mc:Choice>
        <mc:Fallback xmlns="">
          <p:pic>
            <p:nvPicPr>
              <p:cNvPr id="2" name="Freihand 1">
                <a:extLst>
                  <a:ext uri="{FF2B5EF4-FFF2-40B4-BE49-F238E27FC236}">
                    <a16:creationId xmlns:a16="http://schemas.microsoft.com/office/drawing/2014/main" id="{B0AC967A-3BE5-4FA9-B53C-FB2B82B07259}"/>
                  </a:ext>
                </a:extLst>
              </p:cNvPr>
              <p:cNvPicPr/>
              <p:nvPr/>
            </p:nvPicPr>
            <p:blipFill>
              <a:blip r:embed="rId5"/>
              <a:stretch>
                <a:fillRect/>
              </a:stretch>
            </p:blipFill>
            <p:spPr>
              <a:xfrm>
                <a:off x="44059" y="1175792"/>
                <a:ext cx="2013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Freihand 16">
                <a:extLst>
                  <a:ext uri="{FF2B5EF4-FFF2-40B4-BE49-F238E27FC236}">
                    <a16:creationId xmlns:a16="http://schemas.microsoft.com/office/drawing/2014/main" id="{D99BB00F-7E03-49D2-975E-3C6B482E2AD7}"/>
                  </a:ext>
                </a:extLst>
              </p14:cNvPr>
              <p14:cNvContentPartPr/>
              <p14:nvPr/>
            </p14:nvContentPartPr>
            <p14:xfrm>
              <a:off x="4194139" y="306752"/>
              <a:ext cx="4243680" cy="178560"/>
            </p14:xfrm>
          </p:contentPart>
        </mc:Choice>
        <mc:Fallback xmlns="">
          <p:pic>
            <p:nvPicPr>
              <p:cNvPr id="17" name="Freihand 16">
                <a:extLst>
                  <a:ext uri="{FF2B5EF4-FFF2-40B4-BE49-F238E27FC236}">
                    <a16:creationId xmlns:a16="http://schemas.microsoft.com/office/drawing/2014/main" id="{D99BB00F-7E03-49D2-975E-3C6B482E2AD7}"/>
                  </a:ext>
                </a:extLst>
              </p:cNvPr>
              <p:cNvPicPr/>
              <p:nvPr/>
            </p:nvPicPr>
            <p:blipFill>
              <a:blip r:embed="rId7"/>
              <a:stretch>
                <a:fillRect/>
              </a:stretch>
            </p:blipFill>
            <p:spPr>
              <a:xfrm>
                <a:off x="4189819" y="302432"/>
                <a:ext cx="4252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Freihand 25">
                <a:extLst>
                  <a:ext uri="{FF2B5EF4-FFF2-40B4-BE49-F238E27FC236}">
                    <a16:creationId xmlns:a16="http://schemas.microsoft.com/office/drawing/2014/main" id="{D60B2D8C-16E5-4C48-8743-53019356E139}"/>
                  </a:ext>
                </a:extLst>
              </p14:cNvPr>
              <p14:cNvContentPartPr/>
              <p14:nvPr/>
            </p14:nvContentPartPr>
            <p14:xfrm>
              <a:off x="452659" y="1167152"/>
              <a:ext cx="1643760" cy="159120"/>
            </p14:xfrm>
          </p:contentPart>
        </mc:Choice>
        <mc:Fallback xmlns="">
          <p:pic>
            <p:nvPicPr>
              <p:cNvPr id="26" name="Freihand 25">
                <a:extLst>
                  <a:ext uri="{FF2B5EF4-FFF2-40B4-BE49-F238E27FC236}">
                    <a16:creationId xmlns:a16="http://schemas.microsoft.com/office/drawing/2014/main" id="{D60B2D8C-16E5-4C48-8743-53019356E139}"/>
                  </a:ext>
                </a:extLst>
              </p:cNvPr>
              <p:cNvPicPr/>
              <p:nvPr/>
            </p:nvPicPr>
            <p:blipFill>
              <a:blip r:embed="rId9"/>
              <a:stretch>
                <a:fillRect/>
              </a:stretch>
            </p:blipFill>
            <p:spPr>
              <a:xfrm>
                <a:off x="448339" y="1162832"/>
                <a:ext cx="1652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Freihand 50">
                <a:extLst>
                  <a:ext uri="{FF2B5EF4-FFF2-40B4-BE49-F238E27FC236}">
                    <a16:creationId xmlns:a16="http://schemas.microsoft.com/office/drawing/2014/main" id="{C771DDBF-F4B0-4B0F-9761-B801031B7840}"/>
                  </a:ext>
                </a:extLst>
              </p14:cNvPr>
              <p14:cNvContentPartPr/>
              <p14:nvPr/>
            </p14:nvContentPartPr>
            <p14:xfrm>
              <a:off x="4404019" y="319712"/>
              <a:ext cx="3816360" cy="123120"/>
            </p14:xfrm>
          </p:contentPart>
        </mc:Choice>
        <mc:Fallback xmlns="">
          <p:pic>
            <p:nvPicPr>
              <p:cNvPr id="51" name="Freihand 50">
                <a:extLst>
                  <a:ext uri="{FF2B5EF4-FFF2-40B4-BE49-F238E27FC236}">
                    <a16:creationId xmlns:a16="http://schemas.microsoft.com/office/drawing/2014/main" id="{C771DDBF-F4B0-4B0F-9761-B801031B7840}"/>
                  </a:ext>
                </a:extLst>
              </p:cNvPr>
              <p:cNvPicPr/>
              <p:nvPr/>
            </p:nvPicPr>
            <p:blipFill>
              <a:blip r:embed="rId11"/>
              <a:stretch>
                <a:fillRect/>
              </a:stretch>
            </p:blipFill>
            <p:spPr>
              <a:xfrm>
                <a:off x="4399699" y="315392"/>
                <a:ext cx="3825000" cy="131760"/>
              </a:xfrm>
              <a:prstGeom prst="rect">
                <a:avLst/>
              </a:prstGeom>
            </p:spPr>
          </p:pic>
        </mc:Fallback>
      </mc:AlternateContent>
      <p:grpSp>
        <p:nvGrpSpPr>
          <p:cNvPr id="66" name="Gruppieren 65">
            <a:extLst>
              <a:ext uri="{FF2B5EF4-FFF2-40B4-BE49-F238E27FC236}">
                <a16:creationId xmlns:a16="http://schemas.microsoft.com/office/drawing/2014/main" id="{4A4D074B-0E06-4377-B513-2FBA17FA0C3D}"/>
              </a:ext>
            </a:extLst>
          </p:cNvPr>
          <p:cNvGrpSpPr/>
          <p:nvPr/>
        </p:nvGrpSpPr>
        <p:grpSpPr>
          <a:xfrm>
            <a:off x="349339" y="22352"/>
            <a:ext cx="1784880" cy="1289160"/>
            <a:chOff x="349339" y="22352"/>
            <a:chExt cx="1784880" cy="1289160"/>
          </a:xfrm>
        </p:grpSpPr>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E36C9A0B-C301-4CAA-9276-CB015ACF72E2}"/>
                    </a:ext>
                  </a:extLst>
                </p14:cNvPr>
                <p14:cNvContentPartPr/>
                <p14:nvPr/>
              </p14:nvContentPartPr>
              <p14:xfrm>
                <a:off x="390739" y="512672"/>
                <a:ext cx="260280" cy="165600"/>
              </p14:xfrm>
            </p:contentPart>
          </mc:Choice>
          <mc:Fallback xmlns="">
            <p:pic>
              <p:nvPicPr>
                <p:cNvPr id="4" name="Freihand 3">
                  <a:extLst>
                    <a:ext uri="{FF2B5EF4-FFF2-40B4-BE49-F238E27FC236}">
                      <a16:creationId xmlns:a16="http://schemas.microsoft.com/office/drawing/2014/main" id="{E36C9A0B-C301-4CAA-9276-CB015ACF72E2}"/>
                    </a:ext>
                  </a:extLst>
                </p:cNvPr>
                <p:cNvPicPr/>
                <p:nvPr/>
              </p:nvPicPr>
              <p:blipFill>
                <a:blip r:embed="rId13"/>
                <a:stretch>
                  <a:fillRect/>
                </a:stretch>
              </p:blipFill>
              <p:spPr>
                <a:xfrm>
                  <a:off x="386419" y="508352"/>
                  <a:ext cx="268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9262BE51-D0FD-491C-B7F5-E4677D0F3AAD}"/>
                    </a:ext>
                  </a:extLst>
                </p14:cNvPr>
                <p14:cNvContentPartPr/>
                <p14:nvPr/>
              </p14:nvContentPartPr>
              <p14:xfrm>
                <a:off x="654979" y="563072"/>
                <a:ext cx="166680" cy="86760"/>
              </p14:xfrm>
            </p:contentPart>
          </mc:Choice>
          <mc:Fallback xmlns="">
            <p:pic>
              <p:nvPicPr>
                <p:cNvPr id="5" name="Freihand 4">
                  <a:extLst>
                    <a:ext uri="{FF2B5EF4-FFF2-40B4-BE49-F238E27FC236}">
                      <a16:creationId xmlns:a16="http://schemas.microsoft.com/office/drawing/2014/main" id="{9262BE51-D0FD-491C-B7F5-E4677D0F3AAD}"/>
                    </a:ext>
                  </a:extLst>
                </p:cNvPr>
                <p:cNvPicPr/>
                <p:nvPr/>
              </p:nvPicPr>
              <p:blipFill>
                <a:blip r:embed="rId15"/>
                <a:stretch>
                  <a:fillRect/>
                </a:stretch>
              </p:blipFill>
              <p:spPr>
                <a:xfrm>
                  <a:off x="650659" y="558752"/>
                  <a:ext cx="175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023D4988-AC6E-4123-96B5-06D8DAE73B49}"/>
                    </a:ext>
                  </a:extLst>
                </p14:cNvPr>
                <p14:cNvContentPartPr/>
                <p14:nvPr/>
              </p14:nvContentPartPr>
              <p14:xfrm>
                <a:off x="864859" y="459392"/>
                <a:ext cx="99000" cy="119520"/>
              </p14:xfrm>
            </p:contentPart>
          </mc:Choice>
          <mc:Fallback xmlns="">
            <p:pic>
              <p:nvPicPr>
                <p:cNvPr id="7" name="Freihand 6">
                  <a:extLst>
                    <a:ext uri="{FF2B5EF4-FFF2-40B4-BE49-F238E27FC236}">
                      <a16:creationId xmlns:a16="http://schemas.microsoft.com/office/drawing/2014/main" id="{023D4988-AC6E-4123-96B5-06D8DAE73B49}"/>
                    </a:ext>
                  </a:extLst>
                </p:cNvPr>
                <p:cNvPicPr/>
                <p:nvPr/>
              </p:nvPicPr>
              <p:blipFill>
                <a:blip r:embed="rId17"/>
                <a:stretch>
                  <a:fillRect/>
                </a:stretch>
              </p:blipFill>
              <p:spPr>
                <a:xfrm>
                  <a:off x="860539" y="455072"/>
                  <a:ext cx="1076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A99D6213-1DEB-4E34-A226-52AF3A7BABDD}"/>
                    </a:ext>
                  </a:extLst>
                </p14:cNvPr>
                <p14:cNvContentPartPr/>
                <p14:nvPr/>
              </p14:nvContentPartPr>
              <p14:xfrm>
                <a:off x="846139" y="459032"/>
                <a:ext cx="82800" cy="39960"/>
              </p14:xfrm>
            </p:contentPart>
          </mc:Choice>
          <mc:Fallback xmlns="">
            <p:pic>
              <p:nvPicPr>
                <p:cNvPr id="8" name="Freihand 7">
                  <a:extLst>
                    <a:ext uri="{FF2B5EF4-FFF2-40B4-BE49-F238E27FC236}">
                      <a16:creationId xmlns:a16="http://schemas.microsoft.com/office/drawing/2014/main" id="{A99D6213-1DEB-4E34-A226-52AF3A7BABDD}"/>
                    </a:ext>
                  </a:extLst>
                </p:cNvPr>
                <p:cNvPicPr/>
                <p:nvPr/>
              </p:nvPicPr>
              <p:blipFill>
                <a:blip r:embed="rId19"/>
                <a:stretch>
                  <a:fillRect/>
                </a:stretch>
              </p:blipFill>
              <p:spPr>
                <a:xfrm>
                  <a:off x="841819" y="454712"/>
                  <a:ext cx="91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FFC2A474-2CF9-493E-9CE6-CD75744BF0E8}"/>
                    </a:ext>
                  </a:extLst>
                </p14:cNvPr>
                <p14:cNvContentPartPr/>
                <p14:nvPr/>
              </p14:nvContentPartPr>
              <p14:xfrm>
                <a:off x="1308739" y="554792"/>
                <a:ext cx="147240" cy="187920"/>
              </p14:xfrm>
            </p:contentPart>
          </mc:Choice>
          <mc:Fallback xmlns="">
            <p:pic>
              <p:nvPicPr>
                <p:cNvPr id="9" name="Freihand 8">
                  <a:extLst>
                    <a:ext uri="{FF2B5EF4-FFF2-40B4-BE49-F238E27FC236}">
                      <a16:creationId xmlns:a16="http://schemas.microsoft.com/office/drawing/2014/main" id="{FFC2A474-2CF9-493E-9CE6-CD75744BF0E8}"/>
                    </a:ext>
                  </a:extLst>
                </p:cNvPr>
                <p:cNvPicPr/>
                <p:nvPr/>
              </p:nvPicPr>
              <p:blipFill>
                <a:blip r:embed="rId21"/>
                <a:stretch>
                  <a:fillRect/>
                </a:stretch>
              </p:blipFill>
              <p:spPr>
                <a:xfrm>
                  <a:off x="1304419" y="550472"/>
                  <a:ext cx="1558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85B24E7D-21F4-4EE1-81CE-C724A57C4CD8}"/>
                    </a:ext>
                  </a:extLst>
                </p14:cNvPr>
                <p14:cNvContentPartPr/>
                <p14:nvPr/>
              </p14:nvContentPartPr>
              <p14:xfrm>
                <a:off x="1468219" y="674312"/>
                <a:ext cx="105840" cy="44640"/>
              </p14:xfrm>
            </p:contentPart>
          </mc:Choice>
          <mc:Fallback xmlns="">
            <p:pic>
              <p:nvPicPr>
                <p:cNvPr id="10" name="Freihand 9">
                  <a:extLst>
                    <a:ext uri="{FF2B5EF4-FFF2-40B4-BE49-F238E27FC236}">
                      <a16:creationId xmlns:a16="http://schemas.microsoft.com/office/drawing/2014/main" id="{85B24E7D-21F4-4EE1-81CE-C724A57C4CD8}"/>
                    </a:ext>
                  </a:extLst>
                </p:cNvPr>
                <p:cNvPicPr/>
                <p:nvPr/>
              </p:nvPicPr>
              <p:blipFill>
                <a:blip r:embed="rId23"/>
                <a:stretch>
                  <a:fillRect/>
                </a:stretch>
              </p:blipFill>
              <p:spPr>
                <a:xfrm>
                  <a:off x="1463899" y="669992"/>
                  <a:ext cx="114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58D979B0-6AF4-4CA5-A30F-33752658FAE9}"/>
                    </a:ext>
                  </a:extLst>
                </p14:cNvPr>
                <p14:cNvContentPartPr/>
                <p14:nvPr/>
              </p14:nvContentPartPr>
              <p14:xfrm>
                <a:off x="1572619" y="645152"/>
                <a:ext cx="64080" cy="97200"/>
              </p14:xfrm>
            </p:contentPart>
          </mc:Choice>
          <mc:Fallback xmlns="">
            <p:pic>
              <p:nvPicPr>
                <p:cNvPr id="11" name="Freihand 10">
                  <a:extLst>
                    <a:ext uri="{FF2B5EF4-FFF2-40B4-BE49-F238E27FC236}">
                      <a16:creationId xmlns:a16="http://schemas.microsoft.com/office/drawing/2014/main" id="{58D979B0-6AF4-4CA5-A30F-33752658FAE9}"/>
                    </a:ext>
                  </a:extLst>
                </p:cNvPr>
                <p:cNvPicPr/>
                <p:nvPr/>
              </p:nvPicPr>
              <p:blipFill>
                <a:blip r:embed="rId25"/>
                <a:stretch>
                  <a:fillRect/>
                </a:stretch>
              </p:blipFill>
              <p:spPr>
                <a:xfrm>
                  <a:off x="1568299" y="640832"/>
                  <a:ext cx="72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FD25CE97-A257-4870-A437-722BB58CB91F}"/>
                    </a:ext>
                  </a:extLst>
                </p14:cNvPr>
                <p14:cNvContentPartPr/>
                <p14:nvPr/>
              </p14:nvContentPartPr>
              <p14:xfrm>
                <a:off x="1670899" y="542552"/>
                <a:ext cx="240480" cy="155520"/>
              </p14:xfrm>
            </p:contentPart>
          </mc:Choice>
          <mc:Fallback xmlns="">
            <p:pic>
              <p:nvPicPr>
                <p:cNvPr id="12" name="Freihand 11">
                  <a:extLst>
                    <a:ext uri="{FF2B5EF4-FFF2-40B4-BE49-F238E27FC236}">
                      <a16:creationId xmlns:a16="http://schemas.microsoft.com/office/drawing/2014/main" id="{FD25CE97-A257-4870-A437-722BB58CB91F}"/>
                    </a:ext>
                  </a:extLst>
                </p:cNvPr>
                <p:cNvPicPr/>
                <p:nvPr/>
              </p:nvPicPr>
              <p:blipFill>
                <a:blip r:embed="rId27"/>
                <a:stretch>
                  <a:fillRect/>
                </a:stretch>
              </p:blipFill>
              <p:spPr>
                <a:xfrm>
                  <a:off x="1666579" y="538232"/>
                  <a:ext cx="249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4DFE9426-4E3C-47F0-BEEA-0724CFC68CAB}"/>
                    </a:ext>
                  </a:extLst>
                </p14:cNvPr>
                <p14:cNvContentPartPr/>
                <p14:nvPr/>
              </p14:nvContentPartPr>
              <p14:xfrm>
                <a:off x="1211899" y="807872"/>
                <a:ext cx="242640" cy="428040"/>
              </p14:xfrm>
            </p:contentPart>
          </mc:Choice>
          <mc:Fallback xmlns="">
            <p:pic>
              <p:nvPicPr>
                <p:cNvPr id="14" name="Freihand 13">
                  <a:extLst>
                    <a:ext uri="{FF2B5EF4-FFF2-40B4-BE49-F238E27FC236}">
                      <a16:creationId xmlns:a16="http://schemas.microsoft.com/office/drawing/2014/main" id="{4DFE9426-4E3C-47F0-BEEA-0724CFC68CAB}"/>
                    </a:ext>
                  </a:extLst>
                </p:cNvPr>
                <p:cNvPicPr/>
                <p:nvPr/>
              </p:nvPicPr>
              <p:blipFill>
                <a:blip r:embed="rId29"/>
                <a:stretch>
                  <a:fillRect/>
                </a:stretch>
              </p:blipFill>
              <p:spPr>
                <a:xfrm>
                  <a:off x="1207579" y="803552"/>
                  <a:ext cx="25128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0BA46ECA-BDB4-4591-B0BE-0E436FD57BE3}"/>
                    </a:ext>
                  </a:extLst>
                </p14:cNvPr>
                <p14:cNvContentPartPr/>
                <p14:nvPr/>
              </p14:nvContentPartPr>
              <p14:xfrm>
                <a:off x="1848739" y="824792"/>
                <a:ext cx="196920" cy="394560"/>
              </p14:xfrm>
            </p:contentPart>
          </mc:Choice>
          <mc:Fallback xmlns="">
            <p:pic>
              <p:nvPicPr>
                <p:cNvPr id="15" name="Freihand 14">
                  <a:extLst>
                    <a:ext uri="{FF2B5EF4-FFF2-40B4-BE49-F238E27FC236}">
                      <a16:creationId xmlns:a16="http://schemas.microsoft.com/office/drawing/2014/main" id="{0BA46ECA-BDB4-4591-B0BE-0E436FD57BE3}"/>
                    </a:ext>
                  </a:extLst>
                </p:cNvPr>
                <p:cNvPicPr/>
                <p:nvPr/>
              </p:nvPicPr>
              <p:blipFill>
                <a:blip r:embed="rId31"/>
                <a:stretch>
                  <a:fillRect/>
                </a:stretch>
              </p:blipFill>
              <p:spPr>
                <a:xfrm>
                  <a:off x="1844419" y="820472"/>
                  <a:ext cx="20556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Freihand 51">
                  <a:extLst>
                    <a:ext uri="{FF2B5EF4-FFF2-40B4-BE49-F238E27FC236}">
                      <a16:creationId xmlns:a16="http://schemas.microsoft.com/office/drawing/2014/main" id="{F4A21C8C-7615-49FA-9740-91E0B8431067}"/>
                    </a:ext>
                  </a:extLst>
                </p14:cNvPr>
                <p14:cNvContentPartPr/>
                <p14:nvPr/>
              </p14:nvContentPartPr>
              <p14:xfrm>
                <a:off x="349339" y="731912"/>
                <a:ext cx="481320" cy="579600"/>
              </p14:xfrm>
            </p:contentPart>
          </mc:Choice>
          <mc:Fallback xmlns="">
            <p:pic>
              <p:nvPicPr>
                <p:cNvPr id="52" name="Freihand 51">
                  <a:extLst>
                    <a:ext uri="{FF2B5EF4-FFF2-40B4-BE49-F238E27FC236}">
                      <a16:creationId xmlns:a16="http://schemas.microsoft.com/office/drawing/2014/main" id="{F4A21C8C-7615-49FA-9740-91E0B8431067}"/>
                    </a:ext>
                  </a:extLst>
                </p:cNvPr>
                <p:cNvPicPr/>
                <p:nvPr/>
              </p:nvPicPr>
              <p:blipFill>
                <a:blip r:embed="rId33"/>
                <a:stretch>
                  <a:fillRect/>
                </a:stretch>
              </p:blipFill>
              <p:spPr>
                <a:xfrm>
                  <a:off x="345019" y="727592"/>
                  <a:ext cx="48996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4" name="Freihand 53">
                  <a:extLst>
                    <a:ext uri="{FF2B5EF4-FFF2-40B4-BE49-F238E27FC236}">
                      <a16:creationId xmlns:a16="http://schemas.microsoft.com/office/drawing/2014/main" id="{75FB17AD-99CB-4CCD-B244-5FA8457915C3}"/>
                    </a:ext>
                  </a:extLst>
                </p14:cNvPr>
                <p14:cNvContentPartPr/>
                <p14:nvPr/>
              </p14:nvContentPartPr>
              <p14:xfrm>
                <a:off x="808699" y="258152"/>
                <a:ext cx="508320" cy="446400"/>
              </p14:xfrm>
            </p:contentPart>
          </mc:Choice>
          <mc:Fallback xmlns="">
            <p:pic>
              <p:nvPicPr>
                <p:cNvPr id="54" name="Freihand 53">
                  <a:extLst>
                    <a:ext uri="{FF2B5EF4-FFF2-40B4-BE49-F238E27FC236}">
                      <a16:creationId xmlns:a16="http://schemas.microsoft.com/office/drawing/2014/main" id="{75FB17AD-99CB-4CCD-B244-5FA8457915C3}"/>
                    </a:ext>
                  </a:extLst>
                </p:cNvPr>
                <p:cNvPicPr/>
                <p:nvPr/>
              </p:nvPicPr>
              <p:blipFill>
                <a:blip r:embed="rId35"/>
                <a:stretch>
                  <a:fillRect/>
                </a:stretch>
              </p:blipFill>
              <p:spPr>
                <a:xfrm>
                  <a:off x="804379" y="253832"/>
                  <a:ext cx="51696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5" name="Freihand 54">
                  <a:extLst>
                    <a:ext uri="{FF2B5EF4-FFF2-40B4-BE49-F238E27FC236}">
                      <a16:creationId xmlns:a16="http://schemas.microsoft.com/office/drawing/2014/main" id="{2B316507-5D27-4E98-B250-3E2A277D1328}"/>
                    </a:ext>
                  </a:extLst>
                </p14:cNvPr>
                <p14:cNvContentPartPr/>
                <p14:nvPr/>
              </p14:nvContentPartPr>
              <p14:xfrm>
                <a:off x="1421059" y="70232"/>
                <a:ext cx="69120" cy="163080"/>
              </p14:xfrm>
            </p:contentPart>
          </mc:Choice>
          <mc:Fallback xmlns="">
            <p:pic>
              <p:nvPicPr>
                <p:cNvPr id="55" name="Freihand 54">
                  <a:extLst>
                    <a:ext uri="{FF2B5EF4-FFF2-40B4-BE49-F238E27FC236}">
                      <a16:creationId xmlns:a16="http://schemas.microsoft.com/office/drawing/2014/main" id="{2B316507-5D27-4E98-B250-3E2A277D1328}"/>
                    </a:ext>
                  </a:extLst>
                </p:cNvPr>
                <p:cNvPicPr/>
                <p:nvPr/>
              </p:nvPicPr>
              <p:blipFill>
                <a:blip r:embed="rId37"/>
                <a:stretch>
                  <a:fillRect/>
                </a:stretch>
              </p:blipFill>
              <p:spPr>
                <a:xfrm>
                  <a:off x="1416739" y="65912"/>
                  <a:ext cx="77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6" name="Freihand 55">
                  <a:extLst>
                    <a:ext uri="{FF2B5EF4-FFF2-40B4-BE49-F238E27FC236}">
                      <a16:creationId xmlns:a16="http://schemas.microsoft.com/office/drawing/2014/main" id="{A0D38577-2B41-468E-9611-4CE22C276110}"/>
                    </a:ext>
                  </a:extLst>
                </p14:cNvPr>
                <p14:cNvContentPartPr/>
                <p14:nvPr/>
              </p14:nvContentPartPr>
              <p14:xfrm>
                <a:off x="1408819" y="87512"/>
                <a:ext cx="160560" cy="129240"/>
              </p14:xfrm>
            </p:contentPart>
          </mc:Choice>
          <mc:Fallback xmlns="">
            <p:pic>
              <p:nvPicPr>
                <p:cNvPr id="56" name="Freihand 55">
                  <a:extLst>
                    <a:ext uri="{FF2B5EF4-FFF2-40B4-BE49-F238E27FC236}">
                      <a16:creationId xmlns:a16="http://schemas.microsoft.com/office/drawing/2014/main" id="{A0D38577-2B41-468E-9611-4CE22C276110}"/>
                    </a:ext>
                  </a:extLst>
                </p:cNvPr>
                <p:cNvPicPr/>
                <p:nvPr/>
              </p:nvPicPr>
              <p:blipFill>
                <a:blip r:embed="rId39"/>
                <a:stretch>
                  <a:fillRect/>
                </a:stretch>
              </p:blipFill>
              <p:spPr>
                <a:xfrm>
                  <a:off x="1404499" y="83192"/>
                  <a:ext cx="169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7" name="Freihand 56">
                  <a:extLst>
                    <a:ext uri="{FF2B5EF4-FFF2-40B4-BE49-F238E27FC236}">
                      <a16:creationId xmlns:a16="http://schemas.microsoft.com/office/drawing/2014/main" id="{A550EC32-4354-4C2E-8A86-5D37D6577CB7}"/>
                    </a:ext>
                  </a:extLst>
                </p14:cNvPr>
                <p14:cNvContentPartPr/>
                <p14:nvPr/>
              </p14:nvContentPartPr>
              <p14:xfrm>
                <a:off x="1561099" y="71672"/>
                <a:ext cx="95400" cy="117720"/>
              </p14:xfrm>
            </p:contentPart>
          </mc:Choice>
          <mc:Fallback xmlns="">
            <p:pic>
              <p:nvPicPr>
                <p:cNvPr id="57" name="Freihand 56">
                  <a:extLst>
                    <a:ext uri="{FF2B5EF4-FFF2-40B4-BE49-F238E27FC236}">
                      <a16:creationId xmlns:a16="http://schemas.microsoft.com/office/drawing/2014/main" id="{A550EC32-4354-4C2E-8A86-5D37D6577CB7}"/>
                    </a:ext>
                  </a:extLst>
                </p:cNvPr>
                <p:cNvPicPr/>
                <p:nvPr/>
              </p:nvPicPr>
              <p:blipFill>
                <a:blip r:embed="rId41"/>
                <a:stretch>
                  <a:fillRect/>
                </a:stretch>
              </p:blipFill>
              <p:spPr>
                <a:xfrm>
                  <a:off x="1556779" y="67352"/>
                  <a:ext cx="104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8" name="Freihand 57">
                  <a:extLst>
                    <a:ext uri="{FF2B5EF4-FFF2-40B4-BE49-F238E27FC236}">
                      <a16:creationId xmlns:a16="http://schemas.microsoft.com/office/drawing/2014/main" id="{5EDC85D6-14C2-4107-92C2-76CFD860876B}"/>
                    </a:ext>
                  </a:extLst>
                </p14:cNvPr>
                <p14:cNvContentPartPr/>
                <p14:nvPr/>
              </p14:nvContentPartPr>
              <p14:xfrm>
                <a:off x="1567219" y="82832"/>
                <a:ext cx="109800" cy="38520"/>
              </p14:xfrm>
            </p:contentPart>
          </mc:Choice>
          <mc:Fallback xmlns="">
            <p:pic>
              <p:nvPicPr>
                <p:cNvPr id="58" name="Freihand 57">
                  <a:extLst>
                    <a:ext uri="{FF2B5EF4-FFF2-40B4-BE49-F238E27FC236}">
                      <a16:creationId xmlns:a16="http://schemas.microsoft.com/office/drawing/2014/main" id="{5EDC85D6-14C2-4107-92C2-76CFD860876B}"/>
                    </a:ext>
                  </a:extLst>
                </p:cNvPr>
                <p:cNvPicPr/>
                <p:nvPr/>
              </p:nvPicPr>
              <p:blipFill>
                <a:blip r:embed="rId43"/>
                <a:stretch>
                  <a:fillRect/>
                </a:stretch>
              </p:blipFill>
              <p:spPr>
                <a:xfrm>
                  <a:off x="1562899" y="78512"/>
                  <a:ext cx="118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9" name="Freihand 58">
                  <a:extLst>
                    <a:ext uri="{FF2B5EF4-FFF2-40B4-BE49-F238E27FC236}">
                      <a16:creationId xmlns:a16="http://schemas.microsoft.com/office/drawing/2014/main" id="{64D71CDC-84DF-490C-9C28-C8F559075BA7}"/>
                    </a:ext>
                  </a:extLst>
                </p14:cNvPr>
                <p14:cNvContentPartPr/>
                <p14:nvPr/>
              </p14:nvContentPartPr>
              <p14:xfrm>
                <a:off x="1691779" y="25592"/>
                <a:ext cx="36360" cy="113040"/>
              </p14:xfrm>
            </p:contentPart>
          </mc:Choice>
          <mc:Fallback xmlns="">
            <p:pic>
              <p:nvPicPr>
                <p:cNvPr id="59" name="Freihand 58">
                  <a:extLst>
                    <a:ext uri="{FF2B5EF4-FFF2-40B4-BE49-F238E27FC236}">
                      <a16:creationId xmlns:a16="http://schemas.microsoft.com/office/drawing/2014/main" id="{64D71CDC-84DF-490C-9C28-C8F559075BA7}"/>
                    </a:ext>
                  </a:extLst>
                </p:cNvPr>
                <p:cNvPicPr/>
                <p:nvPr/>
              </p:nvPicPr>
              <p:blipFill>
                <a:blip r:embed="rId45"/>
                <a:stretch>
                  <a:fillRect/>
                </a:stretch>
              </p:blipFill>
              <p:spPr>
                <a:xfrm>
                  <a:off x="1687459" y="21272"/>
                  <a:ext cx="45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0" name="Freihand 59">
                  <a:extLst>
                    <a:ext uri="{FF2B5EF4-FFF2-40B4-BE49-F238E27FC236}">
                      <a16:creationId xmlns:a16="http://schemas.microsoft.com/office/drawing/2014/main" id="{8519C9D9-C335-4140-91D4-D29D0288C143}"/>
                    </a:ext>
                  </a:extLst>
                </p14:cNvPr>
                <p14:cNvContentPartPr/>
                <p14:nvPr/>
              </p14:nvContentPartPr>
              <p14:xfrm>
                <a:off x="1772059" y="43232"/>
                <a:ext cx="72720" cy="65880"/>
              </p14:xfrm>
            </p:contentPart>
          </mc:Choice>
          <mc:Fallback xmlns="">
            <p:pic>
              <p:nvPicPr>
                <p:cNvPr id="60" name="Freihand 59">
                  <a:extLst>
                    <a:ext uri="{FF2B5EF4-FFF2-40B4-BE49-F238E27FC236}">
                      <a16:creationId xmlns:a16="http://schemas.microsoft.com/office/drawing/2014/main" id="{8519C9D9-C335-4140-91D4-D29D0288C143}"/>
                    </a:ext>
                  </a:extLst>
                </p:cNvPr>
                <p:cNvPicPr/>
                <p:nvPr/>
              </p:nvPicPr>
              <p:blipFill>
                <a:blip r:embed="rId47"/>
                <a:stretch>
                  <a:fillRect/>
                </a:stretch>
              </p:blipFill>
              <p:spPr>
                <a:xfrm>
                  <a:off x="1767739" y="38912"/>
                  <a:ext cx="81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 name="Freihand 60">
                  <a:extLst>
                    <a:ext uri="{FF2B5EF4-FFF2-40B4-BE49-F238E27FC236}">
                      <a16:creationId xmlns:a16="http://schemas.microsoft.com/office/drawing/2014/main" id="{1B9F5EBA-4595-43B3-8354-970D9B868760}"/>
                    </a:ext>
                  </a:extLst>
                </p14:cNvPr>
                <p14:cNvContentPartPr/>
                <p14:nvPr/>
              </p14:nvContentPartPr>
              <p14:xfrm>
                <a:off x="1816339" y="76352"/>
                <a:ext cx="68400" cy="72000"/>
              </p14:xfrm>
            </p:contentPart>
          </mc:Choice>
          <mc:Fallback xmlns="">
            <p:pic>
              <p:nvPicPr>
                <p:cNvPr id="61" name="Freihand 60">
                  <a:extLst>
                    <a:ext uri="{FF2B5EF4-FFF2-40B4-BE49-F238E27FC236}">
                      <a16:creationId xmlns:a16="http://schemas.microsoft.com/office/drawing/2014/main" id="{1B9F5EBA-4595-43B3-8354-970D9B868760}"/>
                    </a:ext>
                  </a:extLst>
                </p:cNvPr>
                <p:cNvPicPr/>
                <p:nvPr/>
              </p:nvPicPr>
              <p:blipFill>
                <a:blip r:embed="rId49"/>
                <a:stretch>
                  <a:fillRect/>
                </a:stretch>
              </p:blipFill>
              <p:spPr>
                <a:xfrm>
                  <a:off x="1812019" y="72032"/>
                  <a:ext cx="77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B830AA3D-9FC8-45EF-B1F1-BCE56D327686}"/>
                    </a:ext>
                  </a:extLst>
                </p14:cNvPr>
                <p14:cNvContentPartPr/>
                <p14:nvPr/>
              </p14:nvContentPartPr>
              <p14:xfrm>
                <a:off x="1923259" y="38192"/>
                <a:ext cx="100080" cy="98640"/>
              </p14:xfrm>
            </p:contentPart>
          </mc:Choice>
          <mc:Fallback xmlns="">
            <p:pic>
              <p:nvPicPr>
                <p:cNvPr id="62" name="Freihand 61">
                  <a:extLst>
                    <a:ext uri="{FF2B5EF4-FFF2-40B4-BE49-F238E27FC236}">
                      <a16:creationId xmlns:a16="http://schemas.microsoft.com/office/drawing/2014/main" id="{B830AA3D-9FC8-45EF-B1F1-BCE56D327686}"/>
                    </a:ext>
                  </a:extLst>
                </p:cNvPr>
                <p:cNvPicPr/>
                <p:nvPr/>
              </p:nvPicPr>
              <p:blipFill>
                <a:blip r:embed="rId51"/>
                <a:stretch>
                  <a:fillRect/>
                </a:stretch>
              </p:blipFill>
              <p:spPr>
                <a:xfrm>
                  <a:off x="1918939" y="33872"/>
                  <a:ext cx="108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Freihand 62">
                  <a:extLst>
                    <a:ext uri="{FF2B5EF4-FFF2-40B4-BE49-F238E27FC236}">
                      <a16:creationId xmlns:a16="http://schemas.microsoft.com/office/drawing/2014/main" id="{BCA4100F-841B-460B-A873-A6D5AEF97C27}"/>
                    </a:ext>
                  </a:extLst>
                </p14:cNvPr>
                <p14:cNvContentPartPr/>
                <p14:nvPr/>
              </p14:nvContentPartPr>
              <p14:xfrm>
                <a:off x="1982299" y="22352"/>
                <a:ext cx="92160" cy="178200"/>
              </p14:xfrm>
            </p:contentPart>
          </mc:Choice>
          <mc:Fallback xmlns="">
            <p:pic>
              <p:nvPicPr>
                <p:cNvPr id="63" name="Freihand 62">
                  <a:extLst>
                    <a:ext uri="{FF2B5EF4-FFF2-40B4-BE49-F238E27FC236}">
                      <a16:creationId xmlns:a16="http://schemas.microsoft.com/office/drawing/2014/main" id="{BCA4100F-841B-460B-A873-A6D5AEF97C27}"/>
                    </a:ext>
                  </a:extLst>
                </p:cNvPr>
                <p:cNvPicPr/>
                <p:nvPr/>
              </p:nvPicPr>
              <p:blipFill>
                <a:blip r:embed="rId53"/>
                <a:stretch>
                  <a:fillRect/>
                </a:stretch>
              </p:blipFill>
              <p:spPr>
                <a:xfrm>
                  <a:off x="1977979" y="18032"/>
                  <a:ext cx="100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5" name="Freihand 64">
                  <a:extLst>
                    <a:ext uri="{FF2B5EF4-FFF2-40B4-BE49-F238E27FC236}">
                      <a16:creationId xmlns:a16="http://schemas.microsoft.com/office/drawing/2014/main" id="{D63655F4-407B-4319-BF45-50675593747D}"/>
                    </a:ext>
                  </a:extLst>
                </p14:cNvPr>
                <p14:cNvContentPartPr/>
                <p14:nvPr/>
              </p14:nvContentPartPr>
              <p14:xfrm>
                <a:off x="1619419" y="740552"/>
                <a:ext cx="514800" cy="524520"/>
              </p14:xfrm>
            </p:contentPart>
          </mc:Choice>
          <mc:Fallback xmlns="">
            <p:pic>
              <p:nvPicPr>
                <p:cNvPr id="65" name="Freihand 64">
                  <a:extLst>
                    <a:ext uri="{FF2B5EF4-FFF2-40B4-BE49-F238E27FC236}">
                      <a16:creationId xmlns:a16="http://schemas.microsoft.com/office/drawing/2014/main" id="{D63655F4-407B-4319-BF45-50675593747D}"/>
                    </a:ext>
                  </a:extLst>
                </p:cNvPr>
                <p:cNvPicPr/>
                <p:nvPr/>
              </p:nvPicPr>
              <p:blipFill>
                <a:blip r:embed="rId55"/>
                <a:stretch>
                  <a:fillRect/>
                </a:stretch>
              </p:blipFill>
              <p:spPr>
                <a:xfrm>
                  <a:off x="1615099" y="736232"/>
                  <a:ext cx="523440" cy="533160"/>
                </a:xfrm>
                <a:prstGeom prst="rect">
                  <a:avLst/>
                </a:prstGeom>
              </p:spPr>
            </p:pic>
          </mc:Fallback>
        </mc:AlternateContent>
      </p:grpSp>
      <p:grpSp>
        <p:nvGrpSpPr>
          <p:cNvPr id="123" name="Gruppieren 122">
            <a:extLst>
              <a:ext uri="{FF2B5EF4-FFF2-40B4-BE49-F238E27FC236}">
                <a16:creationId xmlns:a16="http://schemas.microsoft.com/office/drawing/2014/main" id="{F185735D-99A6-4753-A7A9-45CECD4007ED}"/>
              </a:ext>
            </a:extLst>
          </p:cNvPr>
          <p:cNvGrpSpPr/>
          <p:nvPr/>
        </p:nvGrpSpPr>
        <p:grpSpPr>
          <a:xfrm>
            <a:off x="4663219" y="226832"/>
            <a:ext cx="7446600" cy="1511640"/>
            <a:chOff x="4663219" y="226832"/>
            <a:chExt cx="7446600" cy="1511640"/>
          </a:xfrm>
        </p:grpSpPr>
        <mc:AlternateContent xmlns:mc="http://schemas.openxmlformats.org/markup-compatibility/2006" xmlns:p14="http://schemas.microsoft.com/office/powerpoint/2010/main">
          <mc:Choice Requires="p14">
            <p:contentPart p14:bwMode="auto" r:id="rId56">
              <p14:nvContentPartPr>
                <p14:cNvPr id="20" name="Freihand 19">
                  <a:extLst>
                    <a:ext uri="{FF2B5EF4-FFF2-40B4-BE49-F238E27FC236}">
                      <a16:creationId xmlns:a16="http://schemas.microsoft.com/office/drawing/2014/main" id="{5EC8ECE5-0B38-426E-BB63-82D929DB97D5}"/>
                    </a:ext>
                  </a:extLst>
                </p14:cNvPr>
                <p14:cNvContentPartPr/>
                <p14:nvPr/>
              </p14:nvContentPartPr>
              <p14:xfrm>
                <a:off x="4663219" y="662072"/>
                <a:ext cx="1374120" cy="764280"/>
              </p14:xfrm>
            </p:contentPart>
          </mc:Choice>
          <mc:Fallback xmlns="">
            <p:pic>
              <p:nvPicPr>
                <p:cNvPr id="20" name="Freihand 19">
                  <a:extLst>
                    <a:ext uri="{FF2B5EF4-FFF2-40B4-BE49-F238E27FC236}">
                      <a16:creationId xmlns:a16="http://schemas.microsoft.com/office/drawing/2014/main" id="{5EC8ECE5-0B38-426E-BB63-82D929DB97D5}"/>
                    </a:ext>
                  </a:extLst>
                </p:cNvPr>
                <p:cNvPicPr/>
                <p:nvPr/>
              </p:nvPicPr>
              <p:blipFill>
                <a:blip r:embed="rId57"/>
                <a:stretch>
                  <a:fillRect/>
                </a:stretch>
              </p:blipFill>
              <p:spPr>
                <a:xfrm>
                  <a:off x="4658899" y="657752"/>
                  <a:ext cx="1382760" cy="772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1" name="Freihand 20">
                  <a:extLst>
                    <a:ext uri="{FF2B5EF4-FFF2-40B4-BE49-F238E27FC236}">
                      <a16:creationId xmlns:a16="http://schemas.microsoft.com/office/drawing/2014/main" id="{73ECED00-1F00-402A-A60A-F10E240BF56C}"/>
                    </a:ext>
                  </a:extLst>
                </p14:cNvPr>
                <p14:cNvContentPartPr/>
                <p14:nvPr/>
              </p14:nvContentPartPr>
              <p14:xfrm>
                <a:off x="5003779" y="760712"/>
                <a:ext cx="1002240" cy="594360"/>
              </p14:xfrm>
            </p:contentPart>
          </mc:Choice>
          <mc:Fallback xmlns="">
            <p:pic>
              <p:nvPicPr>
                <p:cNvPr id="21" name="Freihand 20">
                  <a:extLst>
                    <a:ext uri="{FF2B5EF4-FFF2-40B4-BE49-F238E27FC236}">
                      <a16:creationId xmlns:a16="http://schemas.microsoft.com/office/drawing/2014/main" id="{73ECED00-1F00-402A-A60A-F10E240BF56C}"/>
                    </a:ext>
                  </a:extLst>
                </p:cNvPr>
                <p:cNvPicPr/>
                <p:nvPr/>
              </p:nvPicPr>
              <p:blipFill>
                <a:blip r:embed="rId59"/>
                <a:stretch>
                  <a:fillRect/>
                </a:stretch>
              </p:blipFill>
              <p:spPr>
                <a:xfrm>
                  <a:off x="4999459" y="756392"/>
                  <a:ext cx="101088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3" name="Freihand 22">
                  <a:extLst>
                    <a:ext uri="{FF2B5EF4-FFF2-40B4-BE49-F238E27FC236}">
                      <a16:creationId xmlns:a16="http://schemas.microsoft.com/office/drawing/2014/main" id="{5265E2B9-EBED-49F1-BC0A-AF001FC1B3BA}"/>
                    </a:ext>
                  </a:extLst>
                </p14:cNvPr>
                <p14:cNvContentPartPr/>
                <p14:nvPr/>
              </p14:nvContentPartPr>
              <p14:xfrm>
                <a:off x="6477619" y="586832"/>
                <a:ext cx="2735280" cy="155880"/>
              </p14:xfrm>
            </p:contentPart>
          </mc:Choice>
          <mc:Fallback xmlns="">
            <p:pic>
              <p:nvPicPr>
                <p:cNvPr id="23" name="Freihand 22">
                  <a:extLst>
                    <a:ext uri="{FF2B5EF4-FFF2-40B4-BE49-F238E27FC236}">
                      <a16:creationId xmlns:a16="http://schemas.microsoft.com/office/drawing/2014/main" id="{5265E2B9-EBED-49F1-BC0A-AF001FC1B3BA}"/>
                    </a:ext>
                  </a:extLst>
                </p:cNvPr>
                <p:cNvPicPr/>
                <p:nvPr/>
              </p:nvPicPr>
              <p:blipFill>
                <a:blip r:embed="rId61"/>
                <a:stretch>
                  <a:fillRect/>
                </a:stretch>
              </p:blipFill>
              <p:spPr>
                <a:xfrm>
                  <a:off x="6473299" y="582512"/>
                  <a:ext cx="2743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4" name="Freihand 23">
                  <a:extLst>
                    <a:ext uri="{FF2B5EF4-FFF2-40B4-BE49-F238E27FC236}">
                      <a16:creationId xmlns:a16="http://schemas.microsoft.com/office/drawing/2014/main" id="{9DC71ADF-C8BF-4819-A973-117A1C0A8EB4}"/>
                    </a:ext>
                  </a:extLst>
                </p14:cNvPr>
                <p14:cNvContentPartPr/>
                <p14:nvPr/>
              </p14:nvContentPartPr>
              <p14:xfrm>
                <a:off x="9149539" y="532472"/>
                <a:ext cx="155880" cy="254160"/>
              </p14:xfrm>
            </p:contentPart>
          </mc:Choice>
          <mc:Fallback xmlns="">
            <p:pic>
              <p:nvPicPr>
                <p:cNvPr id="24" name="Freihand 23">
                  <a:extLst>
                    <a:ext uri="{FF2B5EF4-FFF2-40B4-BE49-F238E27FC236}">
                      <a16:creationId xmlns:a16="http://schemas.microsoft.com/office/drawing/2014/main" id="{9DC71ADF-C8BF-4819-A973-117A1C0A8EB4}"/>
                    </a:ext>
                  </a:extLst>
                </p:cNvPr>
                <p:cNvPicPr/>
                <p:nvPr/>
              </p:nvPicPr>
              <p:blipFill>
                <a:blip r:embed="rId63"/>
                <a:stretch>
                  <a:fillRect/>
                </a:stretch>
              </p:blipFill>
              <p:spPr>
                <a:xfrm>
                  <a:off x="9145219" y="528152"/>
                  <a:ext cx="1645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8" name="Freihand 27">
                  <a:extLst>
                    <a:ext uri="{FF2B5EF4-FFF2-40B4-BE49-F238E27FC236}">
                      <a16:creationId xmlns:a16="http://schemas.microsoft.com/office/drawing/2014/main" id="{2139FBE0-A8A9-4715-9A66-ADFAB698F67E}"/>
                    </a:ext>
                  </a:extLst>
                </p14:cNvPr>
                <p14:cNvContentPartPr/>
                <p14:nvPr/>
              </p14:nvContentPartPr>
              <p14:xfrm>
                <a:off x="9483979" y="408272"/>
                <a:ext cx="101880" cy="140400"/>
              </p14:xfrm>
            </p:contentPart>
          </mc:Choice>
          <mc:Fallback xmlns="">
            <p:pic>
              <p:nvPicPr>
                <p:cNvPr id="28" name="Freihand 27">
                  <a:extLst>
                    <a:ext uri="{FF2B5EF4-FFF2-40B4-BE49-F238E27FC236}">
                      <a16:creationId xmlns:a16="http://schemas.microsoft.com/office/drawing/2014/main" id="{2139FBE0-A8A9-4715-9A66-ADFAB698F67E}"/>
                    </a:ext>
                  </a:extLst>
                </p:cNvPr>
                <p:cNvPicPr/>
                <p:nvPr/>
              </p:nvPicPr>
              <p:blipFill>
                <a:blip r:embed="rId65"/>
                <a:stretch>
                  <a:fillRect/>
                </a:stretch>
              </p:blipFill>
              <p:spPr>
                <a:xfrm>
                  <a:off x="9479659" y="403952"/>
                  <a:ext cx="110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9" name="Freihand 28">
                  <a:extLst>
                    <a:ext uri="{FF2B5EF4-FFF2-40B4-BE49-F238E27FC236}">
                      <a16:creationId xmlns:a16="http://schemas.microsoft.com/office/drawing/2014/main" id="{5B6BC1CA-94C2-47FE-AEBA-8E84D1DE84A1}"/>
                    </a:ext>
                  </a:extLst>
                </p14:cNvPr>
                <p14:cNvContentPartPr/>
                <p14:nvPr/>
              </p14:nvContentPartPr>
              <p14:xfrm>
                <a:off x="9627259" y="451832"/>
                <a:ext cx="18360" cy="9360"/>
              </p14:xfrm>
            </p:contentPart>
          </mc:Choice>
          <mc:Fallback xmlns="">
            <p:pic>
              <p:nvPicPr>
                <p:cNvPr id="29" name="Freihand 28">
                  <a:extLst>
                    <a:ext uri="{FF2B5EF4-FFF2-40B4-BE49-F238E27FC236}">
                      <a16:creationId xmlns:a16="http://schemas.microsoft.com/office/drawing/2014/main" id="{5B6BC1CA-94C2-47FE-AEBA-8E84D1DE84A1}"/>
                    </a:ext>
                  </a:extLst>
                </p:cNvPr>
                <p:cNvPicPr/>
                <p:nvPr/>
              </p:nvPicPr>
              <p:blipFill>
                <a:blip r:embed="rId67"/>
                <a:stretch>
                  <a:fillRect/>
                </a:stretch>
              </p:blipFill>
              <p:spPr>
                <a:xfrm>
                  <a:off x="9622939" y="447512"/>
                  <a:ext cx="27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1" name="Freihand 30">
                  <a:extLst>
                    <a:ext uri="{FF2B5EF4-FFF2-40B4-BE49-F238E27FC236}">
                      <a16:creationId xmlns:a16="http://schemas.microsoft.com/office/drawing/2014/main" id="{457D7D72-A730-4E3C-BBD2-D18E74260A18}"/>
                    </a:ext>
                  </a:extLst>
                </p14:cNvPr>
                <p14:cNvContentPartPr/>
                <p14:nvPr/>
              </p14:nvContentPartPr>
              <p14:xfrm>
                <a:off x="9651379" y="416552"/>
                <a:ext cx="56160" cy="105840"/>
              </p14:xfrm>
            </p:contentPart>
          </mc:Choice>
          <mc:Fallback xmlns="">
            <p:pic>
              <p:nvPicPr>
                <p:cNvPr id="31" name="Freihand 30">
                  <a:extLst>
                    <a:ext uri="{FF2B5EF4-FFF2-40B4-BE49-F238E27FC236}">
                      <a16:creationId xmlns:a16="http://schemas.microsoft.com/office/drawing/2014/main" id="{457D7D72-A730-4E3C-BBD2-D18E74260A18}"/>
                    </a:ext>
                  </a:extLst>
                </p:cNvPr>
                <p:cNvPicPr/>
                <p:nvPr/>
              </p:nvPicPr>
              <p:blipFill>
                <a:blip r:embed="rId69"/>
                <a:stretch>
                  <a:fillRect/>
                </a:stretch>
              </p:blipFill>
              <p:spPr>
                <a:xfrm>
                  <a:off x="9647059" y="412232"/>
                  <a:ext cx="64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2" name="Freihand 31">
                  <a:extLst>
                    <a:ext uri="{FF2B5EF4-FFF2-40B4-BE49-F238E27FC236}">
                      <a16:creationId xmlns:a16="http://schemas.microsoft.com/office/drawing/2014/main" id="{A04ED457-B75C-449E-BBC9-177CF050AAB3}"/>
                    </a:ext>
                  </a:extLst>
                </p14:cNvPr>
                <p14:cNvContentPartPr/>
                <p14:nvPr/>
              </p14:nvContentPartPr>
              <p14:xfrm>
                <a:off x="9615019" y="354992"/>
                <a:ext cx="141840" cy="20520"/>
              </p14:xfrm>
            </p:contentPart>
          </mc:Choice>
          <mc:Fallback xmlns="">
            <p:pic>
              <p:nvPicPr>
                <p:cNvPr id="32" name="Freihand 31">
                  <a:extLst>
                    <a:ext uri="{FF2B5EF4-FFF2-40B4-BE49-F238E27FC236}">
                      <a16:creationId xmlns:a16="http://schemas.microsoft.com/office/drawing/2014/main" id="{A04ED457-B75C-449E-BBC9-177CF050AAB3}"/>
                    </a:ext>
                  </a:extLst>
                </p:cNvPr>
                <p:cNvPicPr/>
                <p:nvPr/>
              </p:nvPicPr>
              <p:blipFill>
                <a:blip r:embed="rId71"/>
                <a:stretch>
                  <a:fillRect/>
                </a:stretch>
              </p:blipFill>
              <p:spPr>
                <a:xfrm>
                  <a:off x="9610699" y="350672"/>
                  <a:ext cx="150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3" name="Freihand 32">
                  <a:extLst>
                    <a:ext uri="{FF2B5EF4-FFF2-40B4-BE49-F238E27FC236}">
                      <a16:creationId xmlns:a16="http://schemas.microsoft.com/office/drawing/2014/main" id="{21FC35B0-0BD2-4061-B6DB-EA7746615B29}"/>
                    </a:ext>
                  </a:extLst>
                </p14:cNvPr>
                <p14:cNvContentPartPr/>
                <p14:nvPr/>
              </p14:nvContentPartPr>
              <p14:xfrm>
                <a:off x="9447259" y="568832"/>
                <a:ext cx="315000" cy="26280"/>
              </p14:xfrm>
            </p:contentPart>
          </mc:Choice>
          <mc:Fallback xmlns="">
            <p:pic>
              <p:nvPicPr>
                <p:cNvPr id="33" name="Freihand 32">
                  <a:extLst>
                    <a:ext uri="{FF2B5EF4-FFF2-40B4-BE49-F238E27FC236}">
                      <a16:creationId xmlns:a16="http://schemas.microsoft.com/office/drawing/2014/main" id="{21FC35B0-0BD2-4061-B6DB-EA7746615B29}"/>
                    </a:ext>
                  </a:extLst>
                </p:cNvPr>
                <p:cNvPicPr/>
                <p:nvPr/>
              </p:nvPicPr>
              <p:blipFill>
                <a:blip r:embed="rId73"/>
                <a:stretch>
                  <a:fillRect/>
                </a:stretch>
              </p:blipFill>
              <p:spPr>
                <a:xfrm>
                  <a:off x="9442939" y="564512"/>
                  <a:ext cx="323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4" name="Freihand 33">
                  <a:extLst>
                    <a:ext uri="{FF2B5EF4-FFF2-40B4-BE49-F238E27FC236}">
                      <a16:creationId xmlns:a16="http://schemas.microsoft.com/office/drawing/2014/main" id="{0C750778-FCE2-417F-8C88-FBA27D57A8F7}"/>
                    </a:ext>
                  </a:extLst>
                </p14:cNvPr>
                <p14:cNvContentPartPr/>
                <p14:nvPr/>
              </p14:nvContentPartPr>
              <p14:xfrm>
                <a:off x="9436099" y="624992"/>
                <a:ext cx="135720" cy="139680"/>
              </p14:xfrm>
            </p:contentPart>
          </mc:Choice>
          <mc:Fallback xmlns="">
            <p:pic>
              <p:nvPicPr>
                <p:cNvPr id="34" name="Freihand 33">
                  <a:extLst>
                    <a:ext uri="{FF2B5EF4-FFF2-40B4-BE49-F238E27FC236}">
                      <a16:creationId xmlns:a16="http://schemas.microsoft.com/office/drawing/2014/main" id="{0C750778-FCE2-417F-8C88-FBA27D57A8F7}"/>
                    </a:ext>
                  </a:extLst>
                </p:cNvPr>
                <p:cNvPicPr/>
                <p:nvPr/>
              </p:nvPicPr>
              <p:blipFill>
                <a:blip r:embed="rId75"/>
                <a:stretch>
                  <a:fillRect/>
                </a:stretch>
              </p:blipFill>
              <p:spPr>
                <a:xfrm>
                  <a:off x="9431779" y="620672"/>
                  <a:ext cx="144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 name="Freihand 34">
                  <a:extLst>
                    <a:ext uri="{FF2B5EF4-FFF2-40B4-BE49-F238E27FC236}">
                      <a16:creationId xmlns:a16="http://schemas.microsoft.com/office/drawing/2014/main" id="{2DA6B0B7-B6C1-4657-B7AC-92B2103C9E3D}"/>
                    </a:ext>
                  </a:extLst>
                </p14:cNvPr>
                <p14:cNvContentPartPr/>
                <p14:nvPr/>
              </p14:nvContentPartPr>
              <p14:xfrm>
                <a:off x="9611779" y="634352"/>
                <a:ext cx="142920" cy="145800"/>
              </p14:xfrm>
            </p:contentPart>
          </mc:Choice>
          <mc:Fallback xmlns="">
            <p:pic>
              <p:nvPicPr>
                <p:cNvPr id="35" name="Freihand 34">
                  <a:extLst>
                    <a:ext uri="{FF2B5EF4-FFF2-40B4-BE49-F238E27FC236}">
                      <a16:creationId xmlns:a16="http://schemas.microsoft.com/office/drawing/2014/main" id="{2DA6B0B7-B6C1-4657-B7AC-92B2103C9E3D}"/>
                    </a:ext>
                  </a:extLst>
                </p:cNvPr>
                <p:cNvPicPr/>
                <p:nvPr/>
              </p:nvPicPr>
              <p:blipFill>
                <a:blip r:embed="rId77"/>
                <a:stretch>
                  <a:fillRect/>
                </a:stretch>
              </p:blipFill>
              <p:spPr>
                <a:xfrm>
                  <a:off x="9607459" y="630032"/>
                  <a:ext cx="151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 name="Freihand 35">
                  <a:extLst>
                    <a:ext uri="{FF2B5EF4-FFF2-40B4-BE49-F238E27FC236}">
                      <a16:creationId xmlns:a16="http://schemas.microsoft.com/office/drawing/2014/main" id="{57DEF543-D4FF-447C-82E3-104B06273B7B}"/>
                    </a:ext>
                  </a:extLst>
                </p14:cNvPr>
                <p14:cNvContentPartPr/>
                <p14:nvPr/>
              </p14:nvContentPartPr>
              <p14:xfrm>
                <a:off x="9885019" y="548672"/>
                <a:ext cx="148680" cy="14400"/>
              </p14:xfrm>
            </p:contentPart>
          </mc:Choice>
          <mc:Fallback xmlns="">
            <p:pic>
              <p:nvPicPr>
                <p:cNvPr id="36" name="Freihand 35">
                  <a:extLst>
                    <a:ext uri="{FF2B5EF4-FFF2-40B4-BE49-F238E27FC236}">
                      <a16:creationId xmlns:a16="http://schemas.microsoft.com/office/drawing/2014/main" id="{57DEF543-D4FF-447C-82E3-104B06273B7B}"/>
                    </a:ext>
                  </a:extLst>
                </p:cNvPr>
                <p:cNvPicPr/>
                <p:nvPr/>
              </p:nvPicPr>
              <p:blipFill>
                <a:blip r:embed="rId79"/>
                <a:stretch>
                  <a:fillRect/>
                </a:stretch>
              </p:blipFill>
              <p:spPr>
                <a:xfrm>
                  <a:off x="9880699" y="544352"/>
                  <a:ext cx="157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7" name="Freihand 36">
                  <a:extLst>
                    <a:ext uri="{FF2B5EF4-FFF2-40B4-BE49-F238E27FC236}">
                      <a16:creationId xmlns:a16="http://schemas.microsoft.com/office/drawing/2014/main" id="{A116CD46-CFA1-4E96-8512-7D7D7BC8F3D3}"/>
                    </a:ext>
                  </a:extLst>
                </p14:cNvPr>
                <p14:cNvContentPartPr/>
                <p14:nvPr/>
              </p14:nvContentPartPr>
              <p14:xfrm>
                <a:off x="9900859" y="578192"/>
                <a:ext cx="150840" cy="11880"/>
              </p14:xfrm>
            </p:contentPart>
          </mc:Choice>
          <mc:Fallback xmlns="">
            <p:pic>
              <p:nvPicPr>
                <p:cNvPr id="37" name="Freihand 36">
                  <a:extLst>
                    <a:ext uri="{FF2B5EF4-FFF2-40B4-BE49-F238E27FC236}">
                      <a16:creationId xmlns:a16="http://schemas.microsoft.com/office/drawing/2014/main" id="{A116CD46-CFA1-4E96-8512-7D7D7BC8F3D3}"/>
                    </a:ext>
                  </a:extLst>
                </p:cNvPr>
                <p:cNvPicPr/>
                <p:nvPr/>
              </p:nvPicPr>
              <p:blipFill>
                <a:blip r:embed="rId81"/>
                <a:stretch>
                  <a:fillRect/>
                </a:stretch>
              </p:blipFill>
              <p:spPr>
                <a:xfrm>
                  <a:off x="9896539" y="573872"/>
                  <a:ext cx="15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9" name="Freihand 38">
                  <a:extLst>
                    <a:ext uri="{FF2B5EF4-FFF2-40B4-BE49-F238E27FC236}">
                      <a16:creationId xmlns:a16="http://schemas.microsoft.com/office/drawing/2014/main" id="{35D52CCE-C508-4E88-8E4F-5E4A7D3B77BB}"/>
                    </a:ext>
                  </a:extLst>
                </p14:cNvPr>
                <p14:cNvContentPartPr/>
                <p14:nvPr/>
              </p14:nvContentPartPr>
              <p14:xfrm>
                <a:off x="10170139" y="468752"/>
                <a:ext cx="112680" cy="192600"/>
              </p14:xfrm>
            </p:contentPart>
          </mc:Choice>
          <mc:Fallback xmlns="">
            <p:pic>
              <p:nvPicPr>
                <p:cNvPr id="39" name="Freihand 38">
                  <a:extLst>
                    <a:ext uri="{FF2B5EF4-FFF2-40B4-BE49-F238E27FC236}">
                      <a16:creationId xmlns:a16="http://schemas.microsoft.com/office/drawing/2014/main" id="{35D52CCE-C508-4E88-8E4F-5E4A7D3B77BB}"/>
                    </a:ext>
                  </a:extLst>
                </p:cNvPr>
                <p:cNvPicPr/>
                <p:nvPr/>
              </p:nvPicPr>
              <p:blipFill>
                <a:blip r:embed="rId83"/>
                <a:stretch>
                  <a:fillRect/>
                </a:stretch>
              </p:blipFill>
              <p:spPr>
                <a:xfrm>
                  <a:off x="10165819" y="464432"/>
                  <a:ext cx="121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 name="Freihand 39">
                  <a:extLst>
                    <a:ext uri="{FF2B5EF4-FFF2-40B4-BE49-F238E27FC236}">
                      <a16:creationId xmlns:a16="http://schemas.microsoft.com/office/drawing/2014/main" id="{3D2C33EE-6A1B-4FFF-9C9B-59FBC2178E86}"/>
                    </a:ext>
                  </a:extLst>
                </p14:cNvPr>
                <p14:cNvContentPartPr/>
                <p14:nvPr/>
              </p14:nvContentPartPr>
              <p14:xfrm>
                <a:off x="10362379" y="499352"/>
                <a:ext cx="8640" cy="7920"/>
              </p14:xfrm>
            </p:contentPart>
          </mc:Choice>
          <mc:Fallback xmlns="">
            <p:pic>
              <p:nvPicPr>
                <p:cNvPr id="40" name="Freihand 39">
                  <a:extLst>
                    <a:ext uri="{FF2B5EF4-FFF2-40B4-BE49-F238E27FC236}">
                      <a16:creationId xmlns:a16="http://schemas.microsoft.com/office/drawing/2014/main" id="{3D2C33EE-6A1B-4FFF-9C9B-59FBC2178E86}"/>
                    </a:ext>
                  </a:extLst>
                </p:cNvPr>
                <p:cNvPicPr/>
                <p:nvPr/>
              </p:nvPicPr>
              <p:blipFill>
                <a:blip r:embed="rId85"/>
                <a:stretch>
                  <a:fillRect/>
                </a:stretch>
              </p:blipFill>
              <p:spPr>
                <a:xfrm>
                  <a:off x="10358059" y="495032"/>
                  <a:ext cx="17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1" name="Freihand 40">
                  <a:extLst>
                    <a:ext uri="{FF2B5EF4-FFF2-40B4-BE49-F238E27FC236}">
                      <a16:creationId xmlns:a16="http://schemas.microsoft.com/office/drawing/2014/main" id="{35A0E2E7-6CED-427A-89E4-9346E92412D2}"/>
                    </a:ext>
                  </a:extLst>
                </p14:cNvPr>
                <p14:cNvContentPartPr/>
                <p14:nvPr/>
              </p14:nvContentPartPr>
              <p14:xfrm>
                <a:off x="10421419" y="395672"/>
                <a:ext cx="102600" cy="154800"/>
              </p14:xfrm>
            </p:contentPart>
          </mc:Choice>
          <mc:Fallback xmlns="">
            <p:pic>
              <p:nvPicPr>
                <p:cNvPr id="41" name="Freihand 40">
                  <a:extLst>
                    <a:ext uri="{FF2B5EF4-FFF2-40B4-BE49-F238E27FC236}">
                      <a16:creationId xmlns:a16="http://schemas.microsoft.com/office/drawing/2014/main" id="{35A0E2E7-6CED-427A-89E4-9346E92412D2}"/>
                    </a:ext>
                  </a:extLst>
                </p:cNvPr>
                <p:cNvPicPr/>
                <p:nvPr/>
              </p:nvPicPr>
              <p:blipFill>
                <a:blip r:embed="rId87"/>
                <a:stretch>
                  <a:fillRect/>
                </a:stretch>
              </p:blipFill>
              <p:spPr>
                <a:xfrm>
                  <a:off x="10417099" y="391352"/>
                  <a:ext cx="111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2" name="Freihand 41">
                  <a:extLst>
                    <a:ext uri="{FF2B5EF4-FFF2-40B4-BE49-F238E27FC236}">
                      <a16:creationId xmlns:a16="http://schemas.microsoft.com/office/drawing/2014/main" id="{85247FBC-6C49-41C0-8AE6-0F5B44F245AA}"/>
                    </a:ext>
                  </a:extLst>
                </p14:cNvPr>
                <p14:cNvContentPartPr/>
                <p14:nvPr/>
              </p14:nvContentPartPr>
              <p14:xfrm>
                <a:off x="10449139" y="396752"/>
                <a:ext cx="90360" cy="148680"/>
              </p14:xfrm>
            </p:contentPart>
          </mc:Choice>
          <mc:Fallback xmlns="">
            <p:pic>
              <p:nvPicPr>
                <p:cNvPr id="42" name="Freihand 41">
                  <a:extLst>
                    <a:ext uri="{FF2B5EF4-FFF2-40B4-BE49-F238E27FC236}">
                      <a16:creationId xmlns:a16="http://schemas.microsoft.com/office/drawing/2014/main" id="{85247FBC-6C49-41C0-8AE6-0F5B44F245AA}"/>
                    </a:ext>
                  </a:extLst>
                </p:cNvPr>
                <p:cNvPicPr/>
                <p:nvPr/>
              </p:nvPicPr>
              <p:blipFill>
                <a:blip r:embed="rId89"/>
                <a:stretch>
                  <a:fillRect/>
                </a:stretch>
              </p:blipFill>
              <p:spPr>
                <a:xfrm>
                  <a:off x="10444819" y="392432"/>
                  <a:ext cx="99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3" name="Freihand 42">
                  <a:extLst>
                    <a:ext uri="{FF2B5EF4-FFF2-40B4-BE49-F238E27FC236}">
                      <a16:creationId xmlns:a16="http://schemas.microsoft.com/office/drawing/2014/main" id="{84A9410F-8389-49F2-A22D-C1F0F4579260}"/>
                    </a:ext>
                  </a:extLst>
                </p14:cNvPr>
                <p14:cNvContentPartPr/>
                <p14:nvPr/>
              </p14:nvContentPartPr>
              <p14:xfrm>
                <a:off x="10597819" y="276872"/>
                <a:ext cx="131040" cy="160200"/>
              </p14:xfrm>
            </p:contentPart>
          </mc:Choice>
          <mc:Fallback xmlns="">
            <p:pic>
              <p:nvPicPr>
                <p:cNvPr id="43" name="Freihand 42">
                  <a:extLst>
                    <a:ext uri="{FF2B5EF4-FFF2-40B4-BE49-F238E27FC236}">
                      <a16:creationId xmlns:a16="http://schemas.microsoft.com/office/drawing/2014/main" id="{84A9410F-8389-49F2-A22D-C1F0F4579260}"/>
                    </a:ext>
                  </a:extLst>
                </p:cNvPr>
                <p:cNvPicPr/>
                <p:nvPr/>
              </p:nvPicPr>
              <p:blipFill>
                <a:blip r:embed="rId91"/>
                <a:stretch>
                  <a:fillRect/>
                </a:stretch>
              </p:blipFill>
              <p:spPr>
                <a:xfrm>
                  <a:off x="10593499" y="272552"/>
                  <a:ext cx="139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Freihand 43">
                  <a:extLst>
                    <a:ext uri="{FF2B5EF4-FFF2-40B4-BE49-F238E27FC236}">
                      <a16:creationId xmlns:a16="http://schemas.microsoft.com/office/drawing/2014/main" id="{A33AF46E-F356-48F7-A20E-97255DF72893}"/>
                    </a:ext>
                  </a:extLst>
                </p14:cNvPr>
                <p14:cNvContentPartPr/>
                <p14:nvPr/>
              </p14:nvContentPartPr>
              <p14:xfrm>
                <a:off x="10823179" y="268952"/>
                <a:ext cx="20880" cy="129240"/>
              </p14:xfrm>
            </p:contentPart>
          </mc:Choice>
          <mc:Fallback xmlns="">
            <p:pic>
              <p:nvPicPr>
                <p:cNvPr id="44" name="Freihand 43">
                  <a:extLst>
                    <a:ext uri="{FF2B5EF4-FFF2-40B4-BE49-F238E27FC236}">
                      <a16:creationId xmlns:a16="http://schemas.microsoft.com/office/drawing/2014/main" id="{A33AF46E-F356-48F7-A20E-97255DF72893}"/>
                    </a:ext>
                  </a:extLst>
                </p:cNvPr>
                <p:cNvPicPr/>
                <p:nvPr/>
              </p:nvPicPr>
              <p:blipFill>
                <a:blip r:embed="rId93"/>
                <a:stretch>
                  <a:fillRect/>
                </a:stretch>
              </p:blipFill>
              <p:spPr>
                <a:xfrm>
                  <a:off x="10818859" y="264632"/>
                  <a:ext cx="29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 name="Freihand 44">
                  <a:extLst>
                    <a:ext uri="{FF2B5EF4-FFF2-40B4-BE49-F238E27FC236}">
                      <a16:creationId xmlns:a16="http://schemas.microsoft.com/office/drawing/2014/main" id="{77795C98-0118-40E8-ADF1-94D92687CC4B}"/>
                    </a:ext>
                  </a:extLst>
                </p14:cNvPr>
                <p14:cNvContentPartPr/>
                <p14:nvPr/>
              </p14:nvContentPartPr>
              <p14:xfrm>
                <a:off x="10781419" y="226832"/>
                <a:ext cx="107640" cy="16200"/>
              </p14:xfrm>
            </p:contentPart>
          </mc:Choice>
          <mc:Fallback xmlns="">
            <p:pic>
              <p:nvPicPr>
                <p:cNvPr id="45" name="Freihand 44">
                  <a:extLst>
                    <a:ext uri="{FF2B5EF4-FFF2-40B4-BE49-F238E27FC236}">
                      <a16:creationId xmlns:a16="http://schemas.microsoft.com/office/drawing/2014/main" id="{77795C98-0118-40E8-ADF1-94D92687CC4B}"/>
                    </a:ext>
                  </a:extLst>
                </p:cNvPr>
                <p:cNvPicPr/>
                <p:nvPr/>
              </p:nvPicPr>
              <p:blipFill>
                <a:blip r:embed="rId95"/>
                <a:stretch>
                  <a:fillRect/>
                </a:stretch>
              </p:blipFill>
              <p:spPr>
                <a:xfrm>
                  <a:off x="10777099" y="222512"/>
                  <a:ext cx="116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 name="Freihand 45">
                  <a:extLst>
                    <a:ext uri="{FF2B5EF4-FFF2-40B4-BE49-F238E27FC236}">
                      <a16:creationId xmlns:a16="http://schemas.microsoft.com/office/drawing/2014/main" id="{61DDE9B1-9FBE-424C-8AE7-DE81BCCADE65}"/>
                    </a:ext>
                  </a:extLst>
                </p14:cNvPr>
                <p14:cNvContentPartPr/>
                <p14:nvPr/>
              </p14:nvContentPartPr>
              <p14:xfrm>
                <a:off x="10768459" y="284432"/>
                <a:ext cx="163440" cy="7560"/>
              </p14:xfrm>
            </p:contentPart>
          </mc:Choice>
          <mc:Fallback xmlns="">
            <p:pic>
              <p:nvPicPr>
                <p:cNvPr id="46" name="Freihand 45">
                  <a:extLst>
                    <a:ext uri="{FF2B5EF4-FFF2-40B4-BE49-F238E27FC236}">
                      <a16:creationId xmlns:a16="http://schemas.microsoft.com/office/drawing/2014/main" id="{61DDE9B1-9FBE-424C-8AE7-DE81BCCADE65}"/>
                    </a:ext>
                  </a:extLst>
                </p:cNvPr>
                <p:cNvPicPr/>
                <p:nvPr/>
              </p:nvPicPr>
              <p:blipFill>
                <a:blip r:embed="rId97"/>
                <a:stretch>
                  <a:fillRect/>
                </a:stretch>
              </p:blipFill>
              <p:spPr>
                <a:xfrm>
                  <a:off x="10764139" y="280112"/>
                  <a:ext cx="172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 name="Freihand 46">
                  <a:extLst>
                    <a:ext uri="{FF2B5EF4-FFF2-40B4-BE49-F238E27FC236}">
                      <a16:creationId xmlns:a16="http://schemas.microsoft.com/office/drawing/2014/main" id="{FFCF060C-0B33-4E70-BDE8-1BDF94EDE451}"/>
                    </a:ext>
                  </a:extLst>
                </p14:cNvPr>
                <p14:cNvContentPartPr/>
                <p14:nvPr/>
              </p14:nvContentPartPr>
              <p14:xfrm>
                <a:off x="10584139" y="419432"/>
                <a:ext cx="301320" cy="33120"/>
              </p14:xfrm>
            </p:contentPart>
          </mc:Choice>
          <mc:Fallback xmlns="">
            <p:pic>
              <p:nvPicPr>
                <p:cNvPr id="47" name="Freihand 46">
                  <a:extLst>
                    <a:ext uri="{FF2B5EF4-FFF2-40B4-BE49-F238E27FC236}">
                      <a16:creationId xmlns:a16="http://schemas.microsoft.com/office/drawing/2014/main" id="{FFCF060C-0B33-4E70-BDE8-1BDF94EDE451}"/>
                    </a:ext>
                  </a:extLst>
                </p:cNvPr>
                <p:cNvPicPr/>
                <p:nvPr/>
              </p:nvPicPr>
              <p:blipFill>
                <a:blip r:embed="rId99"/>
                <a:stretch>
                  <a:fillRect/>
                </a:stretch>
              </p:blipFill>
              <p:spPr>
                <a:xfrm>
                  <a:off x="10579819" y="415112"/>
                  <a:ext cx="309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Freihand 47">
                  <a:extLst>
                    <a:ext uri="{FF2B5EF4-FFF2-40B4-BE49-F238E27FC236}">
                      <a16:creationId xmlns:a16="http://schemas.microsoft.com/office/drawing/2014/main" id="{F42DC873-59AC-4525-88A4-9656B1B66F3D}"/>
                    </a:ext>
                  </a:extLst>
                </p14:cNvPr>
                <p14:cNvContentPartPr/>
                <p14:nvPr/>
              </p14:nvContentPartPr>
              <p14:xfrm>
                <a:off x="10588459" y="459392"/>
                <a:ext cx="125280" cy="187560"/>
              </p14:xfrm>
            </p:contentPart>
          </mc:Choice>
          <mc:Fallback xmlns="">
            <p:pic>
              <p:nvPicPr>
                <p:cNvPr id="48" name="Freihand 47">
                  <a:extLst>
                    <a:ext uri="{FF2B5EF4-FFF2-40B4-BE49-F238E27FC236}">
                      <a16:creationId xmlns:a16="http://schemas.microsoft.com/office/drawing/2014/main" id="{F42DC873-59AC-4525-88A4-9656B1B66F3D}"/>
                    </a:ext>
                  </a:extLst>
                </p:cNvPr>
                <p:cNvPicPr/>
                <p:nvPr/>
              </p:nvPicPr>
              <p:blipFill>
                <a:blip r:embed="rId101"/>
                <a:stretch>
                  <a:fillRect/>
                </a:stretch>
              </p:blipFill>
              <p:spPr>
                <a:xfrm>
                  <a:off x="10584139" y="455072"/>
                  <a:ext cx="133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Freihand 48">
                  <a:extLst>
                    <a:ext uri="{FF2B5EF4-FFF2-40B4-BE49-F238E27FC236}">
                      <a16:creationId xmlns:a16="http://schemas.microsoft.com/office/drawing/2014/main" id="{633E5054-B4D3-4CDD-A5D1-EB76FAF7934F}"/>
                    </a:ext>
                  </a:extLst>
                </p14:cNvPr>
                <p14:cNvContentPartPr/>
                <p14:nvPr/>
              </p14:nvContentPartPr>
              <p14:xfrm>
                <a:off x="10777819" y="506912"/>
                <a:ext cx="127440" cy="132840"/>
              </p14:xfrm>
            </p:contentPart>
          </mc:Choice>
          <mc:Fallback xmlns="">
            <p:pic>
              <p:nvPicPr>
                <p:cNvPr id="49" name="Freihand 48">
                  <a:extLst>
                    <a:ext uri="{FF2B5EF4-FFF2-40B4-BE49-F238E27FC236}">
                      <a16:creationId xmlns:a16="http://schemas.microsoft.com/office/drawing/2014/main" id="{633E5054-B4D3-4CDD-A5D1-EB76FAF7934F}"/>
                    </a:ext>
                  </a:extLst>
                </p:cNvPr>
                <p:cNvPicPr/>
                <p:nvPr/>
              </p:nvPicPr>
              <p:blipFill>
                <a:blip r:embed="rId103"/>
                <a:stretch>
                  <a:fillRect/>
                </a:stretch>
              </p:blipFill>
              <p:spPr>
                <a:xfrm>
                  <a:off x="10773499" y="502592"/>
                  <a:ext cx="136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5A03F832-7810-4A84-9962-AF70F778D381}"/>
                    </a:ext>
                  </a:extLst>
                </p14:cNvPr>
                <p14:cNvContentPartPr/>
                <p14:nvPr/>
              </p14:nvContentPartPr>
              <p14:xfrm>
                <a:off x="11070139" y="405032"/>
                <a:ext cx="122400" cy="19440"/>
              </p14:xfrm>
            </p:contentPart>
          </mc:Choice>
          <mc:Fallback xmlns="">
            <p:pic>
              <p:nvPicPr>
                <p:cNvPr id="67" name="Freihand 66">
                  <a:extLst>
                    <a:ext uri="{FF2B5EF4-FFF2-40B4-BE49-F238E27FC236}">
                      <a16:creationId xmlns:a16="http://schemas.microsoft.com/office/drawing/2014/main" id="{5A03F832-7810-4A84-9962-AF70F778D381}"/>
                    </a:ext>
                  </a:extLst>
                </p:cNvPr>
                <p:cNvPicPr/>
                <p:nvPr/>
              </p:nvPicPr>
              <p:blipFill>
                <a:blip r:embed="rId105"/>
                <a:stretch>
                  <a:fillRect/>
                </a:stretch>
              </p:blipFill>
              <p:spPr>
                <a:xfrm>
                  <a:off x="11065819" y="400712"/>
                  <a:ext cx="131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C2E8CDC8-4823-408D-9EC0-CB78A111A38C}"/>
                    </a:ext>
                  </a:extLst>
                </p14:cNvPr>
                <p14:cNvContentPartPr/>
                <p14:nvPr/>
              </p14:nvContentPartPr>
              <p14:xfrm>
                <a:off x="11334019" y="351752"/>
                <a:ext cx="199800" cy="87840"/>
              </p14:xfrm>
            </p:contentPart>
          </mc:Choice>
          <mc:Fallback xmlns="">
            <p:pic>
              <p:nvPicPr>
                <p:cNvPr id="68" name="Freihand 67">
                  <a:extLst>
                    <a:ext uri="{FF2B5EF4-FFF2-40B4-BE49-F238E27FC236}">
                      <a16:creationId xmlns:a16="http://schemas.microsoft.com/office/drawing/2014/main" id="{C2E8CDC8-4823-408D-9EC0-CB78A111A38C}"/>
                    </a:ext>
                  </a:extLst>
                </p:cNvPr>
                <p:cNvPicPr/>
                <p:nvPr/>
              </p:nvPicPr>
              <p:blipFill>
                <a:blip r:embed="rId107"/>
                <a:stretch>
                  <a:fillRect/>
                </a:stretch>
              </p:blipFill>
              <p:spPr>
                <a:xfrm>
                  <a:off x="11329699" y="347432"/>
                  <a:ext cx="208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3146E4A6-305A-4C0E-BD2D-D0FAEBF175E0}"/>
                    </a:ext>
                  </a:extLst>
                </p14:cNvPr>
                <p14:cNvContentPartPr/>
                <p14:nvPr/>
              </p14:nvContentPartPr>
              <p14:xfrm>
                <a:off x="11664139" y="365432"/>
                <a:ext cx="137880" cy="7560"/>
              </p14:xfrm>
            </p:contentPart>
          </mc:Choice>
          <mc:Fallback xmlns="">
            <p:pic>
              <p:nvPicPr>
                <p:cNvPr id="69" name="Freihand 68">
                  <a:extLst>
                    <a:ext uri="{FF2B5EF4-FFF2-40B4-BE49-F238E27FC236}">
                      <a16:creationId xmlns:a16="http://schemas.microsoft.com/office/drawing/2014/main" id="{3146E4A6-305A-4C0E-BD2D-D0FAEBF175E0}"/>
                    </a:ext>
                  </a:extLst>
                </p:cNvPr>
                <p:cNvPicPr/>
                <p:nvPr/>
              </p:nvPicPr>
              <p:blipFill>
                <a:blip r:embed="rId109"/>
                <a:stretch>
                  <a:fillRect/>
                </a:stretch>
              </p:blipFill>
              <p:spPr>
                <a:xfrm>
                  <a:off x="11659819" y="361112"/>
                  <a:ext cx="1465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8FC0A351-2235-4F51-9B07-0047EDBFF5D0}"/>
                    </a:ext>
                  </a:extLst>
                </p14:cNvPr>
                <p14:cNvContentPartPr/>
                <p14:nvPr/>
              </p14:nvContentPartPr>
              <p14:xfrm>
                <a:off x="11658739" y="417632"/>
                <a:ext cx="202320" cy="15840"/>
              </p14:xfrm>
            </p:contentPart>
          </mc:Choice>
          <mc:Fallback xmlns="">
            <p:pic>
              <p:nvPicPr>
                <p:cNvPr id="70" name="Freihand 69">
                  <a:extLst>
                    <a:ext uri="{FF2B5EF4-FFF2-40B4-BE49-F238E27FC236}">
                      <a16:creationId xmlns:a16="http://schemas.microsoft.com/office/drawing/2014/main" id="{8FC0A351-2235-4F51-9B07-0047EDBFF5D0}"/>
                    </a:ext>
                  </a:extLst>
                </p:cNvPr>
                <p:cNvPicPr/>
                <p:nvPr/>
              </p:nvPicPr>
              <p:blipFill>
                <a:blip r:embed="rId111"/>
                <a:stretch>
                  <a:fillRect/>
                </a:stretch>
              </p:blipFill>
              <p:spPr>
                <a:xfrm>
                  <a:off x="11654419" y="413312"/>
                  <a:ext cx="210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50D06242-1465-4F15-9AAC-51BEECE25C80}"/>
                    </a:ext>
                  </a:extLst>
                </p14:cNvPr>
                <p14:cNvContentPartPr/>
                <p14:nvPr/>
              </p14:nvContentPartPr>
              <p14:xfrm>
                <a:off x="11925139" y="317912"/>
                <a:ext cx="140760" cy="131760"/>
              </p14:xfrm>
            </p:contentPart>
          </mc:Choice>
          <mc:Fallback xmlns="">
            <p:pic>
              <p:nvPicPr>
                <p:cNvPr id="71" name="Freihand 70">
                  <a:extLst>
                    <a:ext uri="{FF2B5EF4-FFF2-40B4-BE49-F238E27FC236}">
                      <a16:creationId xmlns:a16="http://schemas.microsoft.com/office/drawing/2014/main" id="{50D06242-1465-4F15-9AAC-51BEECE25C80}"/>
                    </a:ext>
                  </a:extLst>
                </p:cNvPr>
                <p:cNvPicPr/>
                <p:nvPr/>
              </p:nvPicPr>
              <p:blipFill>
                <a:blip r:embed="rId113"/>
                <a:stretch>
                  <a:fillRect/>
                </a:stretch>
              </p:blipFill>
              <p:spPr>
                <a:xfrm>
                  <a:off x="11920819" y="313592"/>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0D57DF2A-22CF-4FF3-B95C-FC3555B9756B}"/>
                    </a:ext>
                  </a:extLst>
                </p14:cNvPr>
                <p14:cNvContentPartPr/>
                <p14:nvPr/>
              </p14:nvContentPartPr>
              <p14:xfrm>
                <a:off x="9312259" y="984992"/>
                <a:ext cx="182160" cy="11160"/>
              </p14:xfrm>
            </p:contentPart>
          </mc:Choice>
          <mc:Fallback xmlns="">
            <p:pic>
              <p:nvPicPr>
                <p:cNvPr id="73" name="Freihand 72">
                  <a:extLst>
                    <a:ext uri="{FF2B5EF4-FFF2-40B4-BE49-F238E27FC236}">
                      <a16:creationId xmlns:a16="http://schemas.microsoft.com/office/drawing/2014/main" id="{0D57DF2A-22CF-4FF3-B95C-FC3555B9756B}"/>
                    </a:ext>
                  </a:extLst>
                </p:cNvPr>
                <p:cNvPicPr/>
                <p:nvPr/>
              </p:nvPicPr>
              <p:blipFill>
                <a:blip r:embed="rId115"/>
                <a:stretch>
                  <a:fillRect/>
                </a:stretch>
              </p:blipFill>
              <p:spPr>
                <a:xfrm>
                  <a:off x="9307939" y="980672"/>
                  <a:ext cx="190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75655A8C-FEBB-41AC-A9D6-88DC07A72932}"/>
                    </a:ext>
                  </a:extLst>
                </p14:cNvPr>
                <p14:cNvContentPartPr/>
                <p14:nvPr/>
              </p14:nvContentPartPr>
              <p14:xfrm>
                <a:off x="9328099" y="1052672"/>
                <a:ext cx="122400" cy="15840"/>
              </p14:xfrm>
            </p:contentPart>
          </mc:Choice>
          <mc:Fallback xmlns="">
            <p:pic>
              <p:nvPicPr>
                <p:cNvPr id="74" name="Freihand 73">
                  <a:extLst>
                    <a:ext uri="{FF2B5EF4-FFF2-40B4-BE49-F238E27FC236}">
                      <a16:creationId xmlns:a16="http://schemas.microsoft.com/office/drawing/2014/main" id="{75655A8C-FEBB-41AC-A9D6-88DC07A72932}"/>
                    </a:ext>
                  </a:extLst>
                </p:cNvPr>
                <p:cNvPicPr/>
                <p:nvPr/>
              </p:nvPicPr>
              <p:blipFill>
                <a:blip r:embed="rId117"/>
                <a:stretch>
                  <a:fillRect/>
                </a:stretch>
              </p:blipFill>
              <p:spPr>
                <a:xfrm>
                  <a:off x="9323779" y="1048352"/>
                  <a:ext cx="131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8FCFB7B2-6CC0-4D00-9DF2-E4151290EA24}"/>
                    </a:ext>
                  </a:extLst>
                </p14:cNvPr>
                <p14:cNvContentPartPr/>
                <p14:nvPr/>
              </p14:nvContentPartPr>
              <p14:xfrm>
                <a:off x="9562099" y="922712"/>
                <a:ext cx="57600" cy="171720"/>
              </p14:xfrm>
            </p:contentPart>
          </mc:Choice>
          <mc:Fallback xmlns="">
            <p:pic>
              <p:nvPicPr>
                <p:cNvPr id="75" name="Freihand 74">
                  <a:extLst>
                    <a:ext uri="{FF2B5EF4-FFF2-40B4-BE49-F238E27FC236}">
                      <a16:creationId xmlns:a16="http://schemas.microsoft.com/office/drawing/2014/main" id="{8FCFB7B2-6CC0-4D00-9DF2-E4151290EA24}"/>
                    </a:ext>
                  </a:extLst>
                </p:cNvPr>
                <p:cNvPicPr/>
                <p:nvPr/>
              </p:nvPicPr>
              <p:blipFill>
                <a:blip r:embed="rId119"/>
                <a:stretch>
                  <a:fillRect/>
                </a:stretch>
              </p:blipFill>
              <p:spPr>
                <a:xfrm>
                  <a:off x="9557779" y="918392"/>
                  <a:ext cx="66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D4C69F29-10B0-4D51-8159-B97A42FF0828}"/>
                    </a:ext>
                  </a:extLst>
                </p14:cNvPr>
                <p14:cNvContentPartPr/>
                <p14:nvPr/>
              </p14:nvContentPartPr>
              <p14:xfrm>
                <a:off x="5337859" y="614912"/>
                <a:ext cx="1342080" cy="790920"/>
              </p14:xfrm>
            </p:contentPart>
          </mc:Choice>
          <mc:Fallback xmlns="">
            <p:pic>
              <p:nvPicPr>
                <p:cNvPr id="77" name="Freihand 76">
                  <a:extLst>
                    <a:ext uri="{FF2B5EF4-FFF2-40B4-BE49-F238E27FC236}">
                      <a16:creationId xmlns:a16="http://schemas.microsoft.com/office/drawing/2014/main" id="{D4C69F29-10B0-4D51-8159-B97A42FF0828}"/>
                    </a:ext>
                  </a:extLst>
                </p:cNvPr>
                <p:cNvPicPr/>
                <p:nvPr/>
              </p:nvPicPr>
              <p:blipFill>
                <a:blip r:embed="rId121"/>
                <a:stretch>
                  <a:fillRect/>
                </a:stretch>
              </p:blipFill>
              <p:spPr>
                <a:xfrm>
                  <a:off x="5333539" y="610592"/>
                  <a:ext cx="135072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BDACB336-23C1-4AC1-91AD-AE9FA393B986}"/>
                    </a:ext>
                  </a:extLst>
                </p14:cNvPr>
                <p14:cNvContentPartPr/>
                <p14:nvPr/>
              </p14:nvContentPartPr>
              <p14:xfrm>
                <a:off x="9881059" y="1005512"/>
                <a:ext cx="122040" cy="182160"/>
              </p14:xfrm>
            </p:contentPart>
          </mc:Choice>
          <mc:Fallback xmlns="">
            <p:pic>
              <p:nvPicPr>
                <p:cNvPr id="79" name="Freihand 78">
                  <a:extLst>
                    <a:ext uri="{FF2B5EF4-FFF2-40B4-BE49-F238E27FC236}">
                      <a16:creationId xmlns:a16="http://schemas.microsoft.com/office/drawing/2014/main" id="{BDACB336-23C1-4AC1-91AD-AE9FA393B986}"/>
                    </a:ext>
                  </a:extLst>
                </p:cNvPr>
                <p:cNvPicPr/>
                <p:nvPr/>
              </p:nvPicPr>
              <p:blipFill>
                <a:blip r:embed="rId123"/>
                <a:stretch>
                  <a:fillRect/>
                </a:stretch>
              </p:blipFill>
              <p:spPr>
                <a:xfrm>
                  <a:off x="9876739" y="1001192"/>
                  <a:ext cx="130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E5534197-6D25-4198-B5C1-251169838F5B}"/>
                    </a:ext>
                  </a:extLst>
                </p14:cNvPr>
                <p14:cNvContentPartPr/>
                <p14:nvPr/>
              </p14:nvContentPartPr>
              <p14:xfrm>
                <a:off x="10085539" y="920912"/>
                <a:ext cx="82440" cy="132840"/>
              </p14:xfrm>
            </p:contentPart>
          </mc:Choice>
          <mc:Fallback xmlns="">
            <p:pic>
              <p:nvPicPr>
                <p:cNvPr id="80" name="Freihand 79">
                  <a:extLst>
                    <a:ext uri="{FF2B5EF4-FFF2-40B4-BE49-F238E27FC236}">
                      <a16:creationId xmlns:a16="http://schemas.microsoft.com/office/drawing/2014/main" id="{E5534197-6D25-4198-B5C1-251169838F5B}"/>
                    </a:ext>
                  </a:extLst>
                </p:cNvPr>
                <p:cNvPicPr/>
                <p:nvPr/>
              </p:nvPicPr>
              <p:blipFill>
                <a:blip r:embed="rId125"/>
                <a:stretch>
                  <a:fillRect/>
                </a:stretch>
              </p:blipFill>
              <p:spPr>
                <a:xfrm>
                  <a:off x="10081219" y="916592"/>
                  <a:ext cx="91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96C7E6B0-A08C-4F08-AC37-1535148A3BBD}"/>
                    </a:ext>
                  </a:extLst>
                </p14:cNvPr>
                <p14:cNvContentPartPr/>
                <p14:nvPr/>
              </p14:nvContentPartPr>
              <p14:xfrm>
                <a:off x="10106419" y="915872"/>
                <a:ext cx="88920" cy="145800"/>
              </p14:xfrm>
            </p:contentPart>
          </mc:Choice>
          <mc:Fallback xmlns="">
            <p:pic>
              <p:nvPicPr>
                <p:cNvPr id="81" name="Freihand 80">
                  <a:extLst>
                    <a:ext uri="{FF2B5EF4-FFF2-40B4-BE49-F238E27FC236}">
                      <a16:creationId xmlns:a16="http://schemas.microsoft.com/office/drawing/2014/main" id="{96C7E6B0-A08C-4F08-AC37-1535148A3BBD}"/>
                    </a:ext>
                  </a:extLst>
                </p:cNvPr>
                <p:cNvPicPr/>
                <p:nvPr/>
              </p:nvPicPr>
              <p:blipFill>
                <a:blip r:embed="rId127"/>
                <a:stretch>
                  <a:fillRect/>
                </a:stretch>
              </p:blipFill>
              <p:spPr>
                <a:xfrm>
                  <a:off x="10102099" y="911552"/>
                  <a:ext cx="97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ED4BF579-F3CC-4E4E-95C0-71596EB22BC2}"/>
                    </a:ext>
                  </a:extLst>
                </p14:cNvPr>
                <p14:cNvContentPartPr/>
                <p14:nvPr/>
              </p14:nvContentPartPr>
              <p14:xfrm>
                <a:off x="10281379" y="829472"/>
                <a:ext cx="117000" cy="111960"/>
              </p14:xfrm>
            </p:contentPart>
          </mc:Choice>
          <mc:Fallback xmlns="">
            <p:pic>
              <p:nvPicPr>
                <p:cNvPr id="82" name="Freihand 81">
                  <a:extLst>
                    <a:ext uri="{FF2B5EF4-FFF2-40B4-BE49-F238E27FC236}">
                      <a16:creationId xmlns:a16="http://schemas.microsoft.com/office/drawing/2014/main" id="{ED4BF579-F3CC-4E4E-95C0-71596EB22BC2}"/>
                    </a:ext>
                  </a:extLst>
                </p:cNvPr>
                <p:cNvPicPr/>
                <p:nvPr/>
              </p:nvPicPr>
              <p:blipFill>
                <a:blip r:embed="rId129"/>
                <a:stretch>
                  <a:fillRect/>
                </a:stretch>
              </p:blipFill>
              <p:spPr>
                <a:xfrm>
                  <a:off x="10277059" y="825152"/>
                  <a:ext cx="125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704CB4AD-1F0B-49E3-A961-772D264D9FB7}"/>
                    </a:ext>
                  </a:extLst>
                </p14:cNvPr>
                <p14:cNvContentPartPr/>
                <p14:nvPr/>
              </p14:nvContentPartPr>
              <p14:xfrm>
                <a:off x="10478659" y="812552"/>
                <a:ext cx="13320" cy="101880"/>
              </p14:xfrm>
            </p:contentPart>
          </mc:Choice>
          <mc:Fallback xmlns="">
            <p:pic>
              <p:nvPicPr>
                <p:cNvPr id="83" name="Freihand 82">
                  <a:extLst>
                    <a:ext uri="{FF2B5EF4-FFF2-40B4-BE49-F238E27FC236}">
                      <a16:creationId xmlns:a16="http://schemas.microsoft.com/office/drawing/2014/main" id="{704CB4AD-1F0B-49E3-A961-772D264D9FB7}"/>
                    </a:ext>
                  </a:extLst>
                </p:cNvPr>
                <p:cNvPicPr/>
                <p:nvPr/>
              </p:nvPicPr>
              <p:blipFill>
                <a:blip r:embed="rId131"/>
                <a:stretch>
                  <a:fillRect/>
                </a:stretch>
              </p:blipFill>
              <p:spPr>
                <a:xfrm>
                  <a:off x="10474339" y="808232"/>
                  <a:ext cx="21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8674C771-34CD-483A-BF5A-805A2541AFF9}"/>
                    </a:ext>
                  </a:extLst>
                </p14:cNvPr>
                <p14:cNvContentPartPr/>
                <p14:nvPr/>
              </p14:nvContentPartPr>
              <p14:xfrm>
                <a:off x="10438339" y="809312"/>
                <a:ext cx="132120" cy="45720"/>
              </p14:xfrm>
            </p:contentPart>
          </mc:Choice>
          <mc:Fallback xmlns="">
            <p:pic>
              <p:nvPicPr>
                <p:cNvPr id="84" name="Freihand 83">
                  <a:extLst>
                    <a:ext uri="{FF2B5EF4-FFF2-40B4-BE49-F238E27FC236}">
                      <a16:creationId xmlns:a16="http://schemas.microsoft.com/office/drawing/2014/main" id="{8674C771-34CD-483A-BF5A-805A2541AFF9}"/>
                    </a:ext>
                  </a:extLst>
                </p:cNvPr>
                <p:cNvPicPr/>
                <p:nvPr/>
              </p:nvPicPr>
              <p:blipFill>
                <a:blip r:embed="rId133"/>
                <a:stretch>
                  <a:fillRect/>
                </a:stretch>
              </p:blipFill>
              <p:spPr>
                <a:xfrm>
                  <a:off x="10434019" y="804992"/>
                  <a:ext cx="140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FACE1400-87BB-43E0-99E3-AA9BE337F832}"/>
                    </a:ext>
                  </a:extLst>
                </p14:cNvPr>
                <p14:cNvContentPartPr/>
                <p14:nvPr/>
              </p14:nvContentPartPr>
              <p14:xfrm>
                <a:off x="10260859" y="952592"/>
                <a:ext cx="317880" cy="53640"/>
              </p14:xfrm>
            </p:contentPart>
          </mc:Choice>
          <mc:Fallback xmlns="">
            <p:pic>
              <p:nvPicPr>
                <p:cNvPr id="85" name="Freihand 84">
                  <a:extLst>
                    <a:ext uri="{FF2B5EF4-FFF2-40B4-BE49-F238E27FC236}">
                      <a16:creationId xmlns:a16="http://schemas.microsoft.com/office/drawing/2014/main" id="{FACE1400-87BB-43E0-99E3-AA9BE337F832}"/>
                    </a:ext>
                  </a:extLst>
                </p:cNvPr>
                <p:cNvPicPr/>
                <p:nvPr/>
              </p:nvPicPr>
              <p:blipFill>
                <a:blip r:embed="rId135"/>
                <a:stretch>
                  <a:fillRect/>
                </a:stretch>
              </p:blipFill>
              <p:spPr>
                <a:xfrm>
                  <a:off x="10256539" y="948272"/>
                  <a:ext cx="326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21CDD9B1-F8CE-4AA0-8FEF-2654ACD98D81}"/>
                    </a:ext>
                  </a:extLst>
                </p14:cNvPr>
                <p14:cNvContentPartPr/>
                <p14:nvPr/>
              </p14:nvContentPartPr>
              <p14:xfrm>
                <a:off x="10247539" y="1042952"/>
                <a:ext cx="119160" cy="150480"/>
              </p14:xfrm>
            </p:contentPart>
          </mc:Choice>
          <mc:Fallback xmlns="">
            <p:pic>
              <p:nvPicPr>
                <p:cNvPr id="86" name="Freihand 85">
                  <a:extLst>
                    <a:ext uri="{FF2B5EF4-FFF2-40B4-BE49-F238E27FC236}">
                      <a16:creationId xmlns:a16="http://schemas.microsoft.com/office/drawing/2014/main" id="{21CDD9B1-F8CE-4AA0-8FEF-2654ACD98D81}"/>
                    </a:ext>
                  </a:extLst>
                </p:cNvPr>
                <p:cNvPicPr/>
                <p:nvPr/>
              </p:nvPicPr>
              <p:blipFill>
                <a:blip r:embed="rId137"/>
                <a:stretch>
                  <a:fillRect/>
                </a:stretch>
              </p:blipFill>
              <p:spPr>
                <a:xfrm>
                  <a:off x="10243219" y="1038632"/>
                  <a:ext cx="127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DAAB7264-EA70-4484-8475-805BE663B8E6}"/>
                    </a:ext>
                  </a:extLst>
                </p14:cNvPr>
                <p14:cNvContentPartPr/>
                <p14:nvPr/>
              </p14:nvContentPartPr>
              <p14:xfrm>
                <a:off x="10430419" y="997232"/>
                <a:ext cx="162000" cy="168480"/>
              </p14:xfrm>
            </p:contentPart>
          </mc:Choice>
          <mc:Fallback xmlns="">
            <p:pic>
              <p:nvPicPr>
                <p:cNvPr id="87" name="Freihand 86">
                  <a:extLst>
                    <a:ext uri="{FF2B5EF4-FFF2-40B4-BE49-F238E27FC236}">
                      <a16:creationId xmlns:a16="http://schemas.microsoft.com/office/drawing/2014/main" id="{DAAB7264-EA70-4484-8475-805BE663B8E6}"/>
                    </a:ext>
                  </a:extLst>
                </p:cNvPr>
                <p:cNvPicPr/>
                <p:nvPr/>
              </p:nvPicPr>
              <p:blipFill>
                <a:blip r:embed="rId139"/>
                <a:stretch>
                  <a:fillRect/>
                </a:stretch>
              </p:blipFill>
              <p:spPr>
                <a:xfrm>
                  <a:off x="10426099" y="992912"/>
                  <a:ext cx="170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Freihand 92">
                  <a:extLst>
                    <a:ext uri="{FF2B5EF4-FFF2-40B4-BE49-F238E27FC236}">
                      <a16:creationId xmlns:a16="http://schemas.microsoft.com/office/drawing/2014/main" id="{719ED61C-A3FB-4A73-B953-B2C69C18E8C6}"/>
                    </a:ext>
                  </a:extLst>
                </p14:cNvPr>
                <p14:cNvContentPartPr/>
                <p14:nvPr/>
              </p14:nvContentPartPr>
              <p14:xfrm>
                <a:off x="9387499" y="1310792"/>
                <a:ext cx="222480" cy="144360"/>
              </p14:xfrm>
            </p:contentPart>
          </mc:Choice>
          <mc:Fallback xmlns="">
            <p:pic>
              <p:nvPicPr>
                <p:cNvPr id="93" name="Freihand 92">
                  <a:extLst>
                    <a:ext uri="{FF2B5EF4-FFF2-40B4-BE49-F238E27FC236}">
                      <a16:creationId xmlns:a16="http://schemas.microsoft.com/office/drawing/2014/main" id="{719ED61C-A3FB-4A73-B953-B2C69C18E8C6}"/>
                    </a:ext>
                  </a:extLst>
                </p:cNvPr>
                <p:cNvPicPr/>
                <p:nvPr/>
              </p:nvPicPr>
              <p:blipFill>
                <a:blip r:embed="rId141"/>
                <a:stretch>
                  <a:fillRect/>
                </a:stretch>
              </p:blipFill>
              <p:spPr>
                <a:xfrm>
                  <a:off x="9383179" y="1306472"/>
                  <a:ext cx="231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Freihand 93">
                  <a:extLst>
                    <a:ext uri="{FF2B5EF4-FFF2-40B4-BE49-F238E27FC236}">
                      <a16:creationId xmlns:a16="http://schemas.microsoft.com/office/drawing/2014/main" id="{B14990D5-8E33-4CE9-9B85-02ED75BF865D}"/>
                    </a:ext>
                  </a:extLst>
                </p14:cNvPr>
                <p14:cNvContentPartPr/>
                <p14:nvPr/>
              </p14:nvContentPartPr>
              <p14:xfrm>
                <a:off x="9633019" y="1274792"/>
                <a:ext cx="197640" cy="143280"/>
              </p14:xfrm>
            </p:contentPart>
          </mc:Choice>
          <mc:Fallback xmlns="">
            <p:pic>
              <p:nvPicPr>
                <p:cNvPr id="94" name="Freihand 93">
                  <a:extLst>
                    <a:ext uri="{FF2B5EF4-FFF2-40B4-BE49-F238E27FC236}">
                      <a16:creationId xmlns:a16="http://schemas.microsoft.com/office/drawing/2014/main" id="{B14990D5-8E33-4CE9-9B85-02ED75BF865D}"/>
                    </a:ext>
                  </a:extLst>
                </p:cNvPr>
                <p:cNvPicPr/>
                <p:nvPr/>
              </p:nvPicPr>
              <p:blipFill>
                <a:blip r:embed="rId143"/>
                <a:stretch>
                  <a:fillRect/>
                </a:stretch>
              </p:blipFill>
              <p:spPr>
                <a:xfrm>
                  <a:off x="9628699" y="1270472"/>
                  <a:ext cx="206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Freihand 95">
                  <a:extLst>
                    <a:ext uri="{FF2B5EF4-FFF2-40B4-BE49-F238E27FC236}">
                      <a16:creationId xmlns:a16="http://schemas.microsoft.com/office/drawing/2014/main" id="{9A97D92D-F2C1-403B-B466-F2198C9A1084}"/>
                    </a:ext>
                  </a:extLst>
                </p14:cNvPr>
                <p14:cNvContentPartPr/>
                <p14:nvPr/>
              </p14:nvContentPartPr>
              <p14:xfrm>
                <a:off x="9896539" y="1283792"/>
                <a:ext cx="378360" cy="183960"/>
              </p14:xfrm>
            </p:contentPart>
          </mc:Choice>
          <mc:Fallback xmlns="">
            <p:pic>
              <p:nvPicPr>
                <p:cNvPr id="96" name="Freihand 95">
                  <a:extLst>
                    <a:ext uri="{FF2B5EF4-FFF2-40B4-BE49-F238E27FC236}">
                      <a16:creationId xmlns:a16="http://schemas.microsoft.com/office/drawing/2014/main" id="{9A97D92D-F2C1-403B-B466-F2198C9A1084}"/>
                    </a:ext>
                  </a:extLst>
                </p:cNvPr>
                <p:cNvPicPr/>
                <p:nvPr/>
              </p:nvPicPr>
              <p:blipFill>
                <a:blip r:embed="rId145"/>
                <a:stretch>
                  <a:fillRect/>
                </a:stretch>
              </p:blipFill>
              <p:spPr>
                <a:xfrm>
                  <a:off x="9892219" y="1279472"/>
                  <a:ext cx="387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Freihand 96">
                  <a:extLst>
                    <a:ext uri="{FF2B5EF4-FFF2-40B4-BE49-F238E27FC236}">
                      <a16:creationId xmlns:a16="http://schemas.microsoft.com/office/drawing/2014/main" id="{D555FEB2-5E6F-4858-BC34-81CD9003778E}"/>
                    </a:ext>
                  </a:extLst>
                </p14:cNvPr>
                <p14:cNvContentPartPr/>
                <p14:nvPr/>
              </p14:nvContentPartPr>
              <p14:xfrm>
                <a:off x="10314499" y="1258952"/>
                <a:ext cx="64440" cy="97560"/>
              </p14:xfrm>
            </p:contentPart>
          </mc:Choice>
          <mc:Fallback xmlns="">
            <p:pic>
              <p:nvPicPr>
                <p:cNvPr id="97" name="Freihand 96">
                  <a:extLst>
                    <a:ext uri="{FF2B5EF4-FFF2-40B4-BE49-F238E27FC236}">
                      <a16:creationId xmlns:a16="http://schemas.microsoft.com/office/drawing/2014/main" id="{D555FEB2-5E6F-4858-BC34-81CD9003778E}"/>
                    </a:ext>
                  </a:extLst>
                </p:cNvPr>
                <p:cNvPicPr/>
                <p:nvPr/>
              </p:nvPicPr>
              <p:blipFill>
                <a:blip r:embed="rId147"/>
                <a:stretch>
                  <a:fillRect/>
                </a:stretch>
              </p:blipFill>
              <p:spPr>
                <a:xfrm>
                  <a:off x="10310179" y="1254632"/>
                  <a:ext cx="73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Freihand 97">
                  <a:extLst>
                    <a:ext uri="{FF2B5EF4-FFF2-40B4-BE49-F238E27FC236}">
                      <a16:creationId xmlns:a16="http://schemas.microsoft.com/office/drawing/2014/main" id="{DB729AF1-B667-4B28-97E9-628CB9292E7D}"/>
                    </a:ext>
                  </a:extLst>
                </p14:cNvPr>
                <p14:cNvContentPartPr/>
                <p14:nvPr/>
              </p14:nvContentPartPr>
              <p14:xfrm>
                <a:off x="10336819" y="1296752"/>
                <a:ext cx="67320" cy="14040"/>
              </p14:xfrm>
            </p:contentPart>
          </mc:Choice>
          <mc:Fallback xmlns="">
            <p:pic>
              <p:nvPicPr>
                <p:cNvPr id="98" name="Freihand 97">
                  <a:extLst>
                    <a:ext uri="{FF2B5EF4-FFF2-40B4-BE49-F238E27FC236}">
                      <a16:creationId xmlns:a16="http://schemas.microsoft.com/office/drawing/2014/main" id="{DB729AF1-B667-4B28-97E9-628CB9292E7D}"/>
                    </a:ext>
                  </a:extLst>
                </p:cNvPr>
                <p:cNvPicPr/>
                <p:nvPr/>
              </p:nvPicPr>
              <p:blipFill>
                <a:blip r:embed="rId149"/>
                <a:stretch>
                  <a:fillRect/>
                </a:stretch>
              </p:blipFill>
              <p:spPr>
                <a:xfrm>
                  <a:off x="10332499" y="1292432"/>
                  <a:ext cx="75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Freihand 98">
                  <a:extLst>
                    <a:ext uri="{FF2B5EF4-FFF2-40B4-BE49-F238E27FC236}">
                      <a16:creationId xmlns:a16="http://schemas.microsoft.com/office/drawing/2014/main" id="{60C2E7B1-F12A-41FE-9251-9AA4CC387655}"/>
                    </a:ext>
                  </a:extLst>
                </p14:cNvPr>
                <p14:cNvContentPartPr/>
                <p14:nvPr/>
              </p14:nvContentPartPr>
              <p14:xfrm>
                <a:off x="10516819" y="1263272"/>
                <a:ext cx="95400" cy="14400"/>
              </p14:xfrm>
            </p:contentPart>
          </mc:Choice>
          <mc:Fallback xmlns="">
            <p:pic>
              <p:nvPicPr>
                <p:cNvPr id="99" name="Freihand 98">
                  <a:extLst>
                    <a:ext uri="{FF2B5EF4-FFF2-40B4-BE49-F238E27FC236}">
                      <a16:creationId xmlns:a16="http://schemas.microsoft.com/office/drawing/2014/main" id="{60C2E7B1-F12A-41FE-9251-9AA4CC387655}"/>
                    </a:ext>
                  </a:extLst>
                </p:cNvPr>
                <p:cNvPicPr/>
                <p:nvPr/>
              </p:nvPicPr>
              <p:blipFill>
                <a:blip r:embed="rId151"/>
                <a:stretch>
                  <a:fillRect/>
                </a:stretch>
              </p:blipFill>
              <p:spPr>
                <a:xfrm>
                  <a:off x="10512499" y="1258952"/>
                  <a:ext cx="104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Freihand 99">
                  <a:extLst>
                    <a:ext uri="{FF2B5EF4-FFF2-40B4-BE49-F238E27FC236}">
                      <a16:creationId xmlns:a16="http://schemas.microsoft.com/office/drawing/2014/main" id="{BA297C1E-24F1-4EBD-BA3B-E6BA69209FBE}"/>
                    </a:ext>
                  </a:extLst>
                </p14:cNvPr>
                <p14:cNvContentPartPr/>
                <p14:nvPr/>
              </p14:nvContentPartPr>
              <p14:xfrm>
                <a:off x="9580459" y="1529312"/>
                <a:ext cx="139320" cy="209160"/>
              </p14:xfrm>
            </p:contentPart>
          </mc:Choice>
          <mc:Fallback xmlns="">
            <p:pic>
              <p:nvPicPr>
                <p:cNvPr id="100" name="Freihand 99">
                  <a:extLst>
                    <a:ext uri="{FF2B5EF4-FFF2-40B4-BE49-F238E27FC236}">
                      <a16:creationId xmlns:a16="http://schemas.microsoft.com/office/drawing/2014/main" id="{BA297C1E-24F1-4EBD-BA3B-E6BA69209FBE}"/>
                    </a:ext>
                  </a:extLst>
                </p:cNvPr>
                <p:cNvPicPr/>
                <p:nvPr/>
              </p:nvPicPr>
              <p:blipFill>
                <a:blip r:embed="rId153"/>
                <a:stretch>
                  <a:fillRect/>
                </a:stretch>
              </p:blipFill>
              <p:spPr>
                <a:xfrm>
                  <a:off x="9576139" y="1524992"/>
                  <a:ext cx="147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D3ADC591-25EB-46DA-AEB3-CB81D5798F6F}"/>
                    </a:ext>
                  </a:extLst>
                </p14:cNvPr>
                <p14:cNvContentPartPr/>
                <p14:nvPr/>
              </p14:nvContentPartPr>
              <p14:xfrm>
                <a:off x="9715819" y="1523552"/>
                <a:ext cx="96840" cy="95400"/>
              </p14:xfrm>
            </p:contentPart>
          </mc:Choice>
          <mc:Fallback xmlns="">
            <p:pic>
              <p:nvPicPr>
                <p:cNvPr id="101" name="Freihand 100">
                  <a:extLst>
                    <a:ext uri="{FF2B5EF4-FFF2-40B4-BE49-F238E27FC236}">
                      <a16:creationId xmlns:a16="http://schemas.microsoft.com/office/drawing/2014/main" id="{D3ADC591-25EB-46DA-AEB3-CB81D5798F6F}"/>
                    </a:ext>
                  </a:extLst>
                </p:cNvPr>
                <p:cNvPicPr/>
                <p:nvPr/>
              </p:nvPicPr>
              <p:blipFill>
                <a:blip r:embed="rId155"/>
                <a:stretch>
                  <a:fillRect/>
                </a:stretch>
              </p:blipFill>
              <p:spPr>
                <a:xfrm>
                  <a:off x="9711499" y="1519232"/>
                  <a:ext cx="10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02379EC3-A33B-46E8-A852-B480C06CE957}"/>
                    </a:ext>
                  </a:extLst>
                </p14:cNvPr>
                <p14:cNvContentPartPr/>
                <p14:nvPr/>
              </p14:nvContentPartPr>
              <p14:xfrm>
                <a:off x="9815179" y="1535792"/>
                <a:ext cx="53280" cy="57600"/>
              </p14:xfrm>
            </p:contentPart>
          </mc:Choice>
          <mc:Fallback xmlns="">
            <p:pic>
              <p:nvPicPr>
                <p:cNvPr id="102" name="Freihand 101">
                  <a:extLst>
                    <a:ext uri="{FF2B5EF4-FFF2-40B4-BE49-F238E27FC236}">
                      <a16:creationId xmlns:a16="http://schemas.microsoft.com/office/drawing/2014/main" id="{02379EC3-A33B-46E8-A852-B480C06CE957}"/>
                    </a:ext>
                  </a:extLst>
                </p:cNvPr>
                <p:cNvPicPr/>
                <p:nvPr/>
              </p:nvPicPr>
              <p:blipFill>
                <a:blip r:embed="rId157"/>
                <a:stretch>
                  <a:fillRect/>
                </a:stretch>
              </p:blipFill>
              <p:spPr>
                <a:xfrm>
                  <a:off x="9810859" y="1531472"/>
                  <a:ext cx="619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6E19BB08-E4C8-4839-9B61-6DD6FEC55606}"/>
                    </a:ext>
                  </a:extLst>
                </p14:cNvPr>
                <p14:cNvContentPartPr/>
                <p14:nvPr/>
              </p14:nvContentPartPr>
              <p14:xfrm>
                <a:off x="9906619" y="1464152"/>
                <a:ext cx="256680" cy="105120"/>
              </p14:xfrm>
            </p:contentPart>
          </mc:Choice>
          <mc:Fallback xmlns="">
            <p:pic>
              <p:nvPicPr>
                <p:cNvPr id="103" name="Freihand 102">
                  <a:extLst>
                    <a:ext uri="{FF2B5EF4-FFF2-40B4-BE49-F238E27FC236}">
                      <a16:creationId xmlns:a16="http://schemas.microsoft.com/office/drawing/2014/main" id="{6E19BB08-E4C8-4839-9B61-6DD6FEC55606}"/>
                    </a:ext>
                  </a:extLst>
                </p:cNvPr>
                <p:cNvPicPr/>
                <p:nvPr/>
              </p:nvPicPr>
              <p:blipFill>
                <a:blip r:embed="rId159"/>
                <a:stretch>
                  <a:fillRect/>
                </a:stretch>
              </p:blipFill>
              <p:spPr>
                <a:xfrm>
                  <a:off x="9902299" y="1459832"/>
                  <a:ext cx="265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F6C056BC-D5A1-495C-B30F-BF6234D32F08}"/>
                    </a:ext>
                  </a:extLst>
                </p14:cNvPr>
                <p14:cNvContentPartPr/>
                <p14:nvPr/>
              </p14:nvContentPartPr>
              <p14:xfrm>
                <a:off x="10169419" y="1411952"/>
                <a:ext cx="76320" cy="129240"/>
              </p14:xfrm>
            </p:contentPart>
          </mc:Choice>
          <mc:Fallback xmlns="">
            <p:pic>
              <p:nvPicPr>
                <p:cNvPr id="104" name="Freihand 103">
                  <a:extLst>
                    <a:ext uri="{FF2B5EF4-FFF2-40B4-BE49-F238E27FC236}">
                      <a16:creationId xmlns:a16="http://schemas.microsoft.com/office/drawing/2014/main" id="{F6C056BC-D5A1-495C-B30F-BF6234D32F08}"/>
                    </a:ext>
                  </a:extLst>
                </p:cNvPr>
                <p:cNvPicPr/>
                <p:nvPr/>
              </p:nvPicPr>
              <p:blipFill>
                <a:blip r:embed="rId161"/>
                <a:stretch>
                  <a:fillRect/>
                </a:stretch>
              </p:blipFill>
              <p:spPr>
                <a:xfrm>
                  <a:off x="10165099" y="1407632"/>
                  <a:ext cx="84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Freihand 104">
                  <a:extLst>
                    <a:ext uri="{FF2B5EF4-FFF2-40B4-BE49-F238E27FC236}">
                      <a16:creationId xmlns:a16="http://schemas.microsoft.com/office/drawing/2014/main" id="{8EAEBD6A-B283-4C5D-AAEB-F0533AA78BBA}"/>
                    </a:ext>
                  </a:extLst>
                </p14:cNvPr>
                <p14:cNvContentPartPr/>
                <p14:nvPr/>
              </p14:nvContentPartPr>
              <p14:xfrm>
                <a:off x="10265179" y="1404392"/>
                <a:ext cx="14760" cy="16920"/>
              </p14:xfrm>
            </p:contentPart>
          </mc:Choice>
          <mc:Fallback xmlns="">
            <p:pic>
              <p:nvPicPr>
                <p:cNvPr id="105" name="Freihand 104">
                  <a:extLst>
                    <a:ext uri="{FF2B5EF4-FFF2-40B4-BE49-F238E27FC236}">
                      <a16:creationId xmlns:a16="http://schemas.microsoft.com/office/drawing/2014/main" id="{8EAEBD6A-B283-4C5D-AAEB-F0533AA78BBA}"/>
                    </a:ext>
                  </a:extLst>
                </p:cNvPr>
                <p:cNvPicPr/>
                <p:nvPr/>
              </p:nvPicPr>
              <p:blipFill>
                <a:blip r:embed="rId163"/>
                <a:stretch>
                  <a:fillRect/>
                </a:stretch>
              </p:blipFill>
              <p:spPr>
                <a:xfrm>
                  <a:off x="10260859" y="1400072"/>
                  <a:ext cx="23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6" name="Freihand 105">
                  <a:extLst>
                    <a:ext uri="{FF2B5EF4-FFF2-40B4-BE49-F238E27FC236}">
                      <a16:creationId xmlns:a16="http://schemas.microsoft.com/office/drawing/2014/main" id="{596EEDFF-4C54-427B-8614-A4AACDF50CFC}"/>
                    </a:ext>
                  </a:extLst>
                </p14:cNvPr>
                <p14:cNvContentPartPr/>
                <p14:nvPr/>
              </p14:nvContentPartPr>
              <p14:xfrm>
                <a:off x="10226659" y="1466672"/>
                <a:ext cx="54360" cy="66960"/>
              </p14:xfrm>
            </p:contentPart>
          </mc:Choice>
          <mc:Fallback xmlns="">
            <p:pic>
              <p:nvPicPr>
                <p:cNvPr id="106" name="Freihand 105">
                  <a:extLst>
                    <a:ext uri="{FF2B5EF4-FFF2-40B4-BE49-F238E27FC236}">
                      <a16:creationId xmlns:a16="http://schemas.microsoft.com/office/drawing/2014/main" id="{596EEDFF-4C54-427B-8614-A4AACDF50CFC}"/>
                    </a:ext>
                  </a:extLst>
                </p:cNvPr>
                <p:cNvPicPr/>
                <p:nvPr/>
              </p:nvPicPr>
              <p:blipFill>
                <a:blip r:embed="rId165"/>
                <a:stretch>
                  <a:fillRect/>
                </a:stretch>
              </p:blipFill>
              <p:spPr>
                <a:xfrm>
                  <a:off x="10222339" y="1462352"/>
                  <a:ext cx="63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7" name="Freihand 106">
                  <a:extLst>
                    <a:ext uri="{FF2B5EF4-FFF2-40B4-BE49-F238E27FC236}">
                      <a16:creationId xmlns:a16="http://schemas.microsoft.com/office/drawing/2014/main" id="{224FC785-F3BD-4FAD-8AC0-7FF766CE2A87}"/>
                    </a:ext>
                  </a:extLst>
                </p14:cNvPr>
                <p14:cNvContentPartPr/>
                <p14:nvPr/>
              </p14:nvContentPartPr>
              <p14:xfrm>
                <a:off x="10275619" y="1411592"/>
                <a:ext cx="127800" cy="106920"/>
              </p14:xfrm>
            </p:contentPart>
          </mc:Choice>
          <mc:Fallback xmlns="">
            <p:pic>
              <p:nvPicPr>
                <p:cNvPr id="107" name="Freihand 106">
                  <a:extLst>
                    <a:ext uri="{FF2B5EF4-FFF2-40B4-BE49-F238E27FC236}">
                      <a16:creationId xmlns:a16="http://schemas.microsoft.com/office/drawing/2014/main" id="{224FC785-F3BD-4FAD-8AC0-7FF766CE2A87}"/>
                    </a:ext>
                  </a:extLst>
                </p:cNvPr>
                <p:cNvPicPr/>
                <p:nvPr/>
              </p:nvPicPr>
              <p:blipFill>
                <a:blip r:embed="rId167"/>
                <a:stretch>
                  <a:fillRect/>
                </a:stretch>
              </p:blipFill>
              <p:spPr>
                <a:xfrm>
                  <a:off x="10271299" y="1407272"/>
                  <a:ext cx="136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8" name="Freihand 87">
                  <a:extLst>
                    <a:ext uri="{FF2B5EF4-FFF2-40B4-BE49-F238E27FC236}">
                      <a16:creationId xmlns:a16="http://schemas.microsoft.com/office/drawing/2014/main" id="{1899E35D-751B-4B32-9251-39629F4842CA}"/>
                    </a:ext>
                  </a:extLst>
                </p14:cNvPr>
                <p14:cNvContentPartPr/>
                <p14:nvPr/>
              </p14:nvContentPartPr>
              <p14:xfrm>
                <a:off x="10749379" y="930632"/>
                <a:ext cx="158400" cy="25200"/>
              </p14:xfrm>
            </p:contentPart>
          </mc:Choice>
          <mc:Fallback xmlns="">
            <p:pic>
              <p:nvPicPr>
                <p:cNvPr id="88" name="Freihand 87">
                  <a:extLst>
                    <a:ext uri="{FF2B5EF4-FFF2-40B4-BE49-F238E27FC236}">
                      <a16:creationId xmlns:a16="http://schemas.microsoft.com/office/drawing/2014/main" id="{1899E35D-751B-4B32-9251-39629F4842CA}"/>
                    </a:ext>
                  </a:extLst>
                </p:cNvPr>
                <p:cNvPicPr/>
                <p:nvPr/>
              </p:nvPicPr>
              <p:blipFill>
                <a:blip r:embed="rId169"/>
                <a:stretch>
                  <a:fillRect/>
                </a:stretch>
              </p:blipFill>
              <p:spPr>
                <a:xfrm>
                  <a:off x="10745059" y="926312"/>
                  <a:ext cx="167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9" name="Freihand 88">
                  <a:extLst>
                    <a:ext uri="{FF2B5EF4-FFF2-40B4-BE49-F238E27FC236}">
                      <a16:creationId xmlns:a16="http://schemas.microsoft.com/office/drawing/2014/main" id="{AF0DB087-B357-4893-8D92-4AE7032EBB9F}"/>
                    </a:ext>
                  </a:extLst>
                </p14:cNvPr>
                <p14:cNvContentPartPr/>
                <p14:nvPr/>
              </p14:nvContentPartPr>
              <p14:xfrm>
                <a:off x="10760899" y="981752"/>
                <a:ext cx="196920" cy="10080"/>
              </p14:xfrm>
            </p:contentPart>
          </mc:Choice>
          <mc:Fallback xmlns="">
            <p:pic>
              <p:nvPicPr>
                <p:cNvPr id="89" name="Freihand 88">
                  <a:extLst>
                    <a:ext uri="{FF2B5EF4-FFF2-40B4-BE49-F238E27FC236}">
                      <a16:creationId xmlns:a16="http://schemas.microsoft.com/office/drawing/2014/main" id="{AF0DB087-B357-4893-8D92-4AE7032EBB9F}"/>
                    </a:ext>
                  </a:extLst>
                </p:cNvPr>
                <p:cNvPicPr/>
                <p:nvPr/>
              </p:nvPicPr>
              <p:blipFill>
                <a:blip r:embed="rId171"/>
                <a:stretch>
                  <a:fillRect/>
                </a:stretch>
              </p:blipFill>
              <p:spPr>
                <a:xfrm>
                  <a:off x="10756579" y="977432"/>
                  <a:ext cx="205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0" name="Freihand 89">
                  <a:extLst>
                    <a:ext uri="{FF2B5EF4-FFF2-40B4-BE49-F238E27FC236}">
                      <a16:creationId xmlns:a16="http://schemas.microsoft.com/office/drawing/2014/main" id="{1F10AE11-67A4-41C3-86B3-3DE9975C5C41}"/>
                    </a:ext>
                  </a:extLst>
                </p14:cNvPr>
                <p14:cNvContentPartPr/>
                <p14:nvPr/>
              </p14:nvContentPartPr>
              <p14:xfrm>
                <a:off x="11046379" y="867992"/>
                <a:ext cx="208440" cy="137880"/>
              </p14:xfrm>
            </p:contentPart>
          </mc:Choice>
          <mc:Fallback xmlns="">
            <p:pic>
              <p:nvPicPr>
                <p:cNvPr id="90" name="Freihand 89">
                  <a:extLst>
                    <a:ext uri="{FF2B5EF4-FFF2-40B4-BE49-F238E27FC236}">
                      <a16:creationId xmlns:a16="http://schemas.microsoft.com/office/drawing/2014/main" id="{1F10AE11-67A4-41C3-86B3-3DE9975C5C41}"/>
                    </a:ext>
                  </a:extLst>
                </p:cNvPr>
                <p:cNvPicPr/>
                <p:nvPr/>
              </p:nvPicPr>
              <p:blipFill>
                <a:blip r:embed="rId173"/>
                <a:stretch>
                  <a:fillRect/>
                </a:stretch>
              </p:blipFill>
              <p:spPr>
                <a:xfrm>
                  <a:off x="11042059" y="863672"/>
                  <a:ext cx="217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Freihand 108">
                  <a:extLst>
                    <a:ext uri="{FF2B5EF4-FFF2-40B4-BE49-F238E27FC236}">
                      <a16:creationId xmlns:a16="http://schemas.microsoft.com/office/drawing/2014/main" id="{C8FADE6D-0F1D-4D6B-B5CB-693DE81A01B7}"/>
                    </a:ext>
                  </a:extLst>
                </p14:cNvPr>
                <p14:cNvContentPartPr/>
                <p14:nvPr/>
              </p14:nvContentPartPr>
              <p14:xfrm>
                <a:off x="11127379" y="1137992"/>
                <a:ext cx="15120" cy="126720"/>
              </p14:xfrm>
            </p:contentPart>
          </mc:Choice>
          <mc:Fallback xmlns="">
            <p:pic>
              <p:nvPicPr>
                <p:cNvPr id="109" name="Freihand 108">
                  <a:extLst>
                    <a:ext uri="{FF2B5EF4-FFF2-40B4-BE49-F238E27FC236}">
                      <a16:creationId xmlns:a16="http://schemas.microsoft.com/office/drawing/2014/main" id="{C8FADE6D-0F1D-4D6B-B5CB-693DE81A01B7}"/>
                    </a:ext>
                  </a:extLst>
                </p:cNvPr>
                <p:cNvPicPr/>
                <p:nvPr/>
              </p:nvPicPr>
              <p:blipFill>
                <a:blip r:embed="rId175"/>
                <a:stretch>
                  <a:fillRect/>
                </a:stretch>
              </p:blipFill>
              <p:spPr>
                <a:xfrm>
                  <a:off x="11123059" y="1133672"/>
                  <a:ext cx="2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Freihand 109">
                  <a:extLst>
                    <a:ext uri="{FF2B5EF4-FFF2-40B4-BE49-F238E27FC236}">
                      <a16:creationId xmlns:a16="http://schemas.microsoft.com/office/drawing/2014/main" id="{BDF8A968-942F-4BB3-9921-B7C1AE523C11}"/>
                    </a:ext>
                  </a:extLst>
                </p14:cNvPr>
                <p14:cNvContentPartPr/>
                <p14:nvPr/>
              </p14:nvContentPartPr>
              <p14:xfrm>
                <a:off x="11070139" y="1121432"/>
                <a:ext cx="130680" cy="26640"/>
              </p14:xfrm>
            </p:contentPart>
          </mc:Choice>
          <mc:Fallback xmlns="">
            <p:pic>
              <p:nvPicPr>
                <p:cNvPr id="110" name="Freihand 109">
                  <a:extLst>
                    <a:ext uri="{FF2B5EF4-FFF2-40B4-BE49-F238E27FC236}">
                      <a16:creationId xmlns:a16="http://schemas.microsoft.com/office/drawing/2014/main" id="{BDF8A968-942F-4BB3-9921-B7C1AE523C11}"/>
                    </a:ext>
                  </a:extLst>
                </p:cNvPr>
                <p:cNvPicPr/>
                <p:nvPr/>
              </p:nvPicPr>
              <p:blipFill>
                <a:blip r:embed="rId177"/>
                <a:stretch>
                  <a:fillRect/>
                </a:stretch>
              </p:blipFill>
              <p:spPr>
                <a:xfrm>
                  <a:off x="11065819" y="1117112"/>
                  <a:ext cx="139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Freihand 110">
                  <a:extLst>
                    <a:ext uri="{FF2B5EF4-FFF2-40B4-BE49-F238E27FC236}">
                      <a16:creationId xmlns:a16="http://schemas.microsoft.com/office/drawing/2014/main" id="{E865C6F9-55C9-44AA-BA0C-55BE592AD1CD}"/>
                    </a:ext>
                  </a:extLst>
                </p14:cNvPr>
                <p14:cNvContentPartPr/>
                <p14:nvPr/>
              </p14:nvContentPartPr>
              <p14:xfrm>
                <a:off x="11067619" y="1162832"/>
                <a:ext cx="155160" cy="23400"/>
              </p14:xfrm>
            </p:contentPart>
          </mc:Choice>
          <mc:Fallback xmlns="">
            <p:pic>
              <p:nvPicPr>
                <p:cNvPr id="111" name="Freihand 110">
                  <a:extLst>
                    <a:ext uri="{FF2B5EF4-FFF2-40B4-BE49-F238E27FC236}">
                      <a16:creationId xmlns:a16="http://schemas.microsoft.com/office/drawing/2014/main" id="{E865C6F9-55C9-44AA-BA0C-55BE592AD1CD}"/>
                    </a:ext>
                  </a:extLst>
                </p:cNvPr>
                <p:cNvPicPr/>
                <p:nvPr/>
              </p:nvPicPr>
              <p:blipFill>
                <a:blip r:embed="rId179"/>
                <a:stretch>
                  <a:fillRect/>
                </a:stretch>
              </p:blipFill>
              <p:spPr>
                <a:xfrm>
                  <a:off x="11063299" y="1158512"/>
                  <a:ext cx="163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2" name="Freihand 111">
                  <a:extLst>
                    <a:ext uri="{FF2B5EF4-FFF2-40B4-BE49-F238E27FC236}">
                      <a16:creationId xmlns:a16="http://schemas.microsoft.com/office/drawing/2014/main" id="{A208A5ED-3F26-4D00-8884-446B23797045}"/>
                    </a:ext>
                  </a:extLst>
                </p14:cNvPr>
                <p14:cNvContentPartPr/>
                <p14:nvPr/>
              </p14:nvContentPartPr>
              <p14:xfrm>
                <a:off x="11212699" y="1064552"/>
                <a:ext cx="222480" cy="154800"/>
              </p14:xfrm>
            </p:contentPart>
          </mc:Choice>
          <mc:Fallback xmlns="">
            <p:pic>
              <p:nvPicPr>
                <p:cNvPr id="112" name="Freihand 111">
                  <a:extLst>
                    <a:ext uri="{FF2B5EF4-FFF2-40B4-BE49-F238E27FC236}">
                      <a16:creationId xmlns:a16="http://schemas.microsoft.com/office/drawing/2014/main" id="{A208A5ED-3F26-4D00-8884-446B23797045}"/>
                    </a:ext>
                  </a:extLst>
                </p:cNvPr>
                <p:cNvPicPr/>
                <p:nvPr/>
              </p:nvPicPr>
              <p:blipFill>
                <a:blip r:embed="rId181"/>
                <a:stretch>
                  <a:fillRect/>
                </a:stretch>
              </p:blipFill>
              <p:spPr>
                <a:xfrm>
                  <a:off x="11208379" y="1060232"/>
                  <a:ext cx="231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3" name="Freihand 112">
                  <a:extLst>
                    <a:ext uri="{FF2B5EF4-FFF2-40B4-BE49-F238E27FC236}">
                      <a16:creationId xmlns:a16="http://schemas.microsoft.com/office/drawing/2014/main" id="{3D1D2492-9831-4684-8C01-B288AF72817F}"/>
                    </a:ext>
                  </a:extLst>
                </p14:cNvPr>
                <p14:cNvContentPartPr/>
                <p14:nvPr/>
              </p14:nvContentPartPr>
              <p14:xfrm>
                <a:off x="11405659" y="1084352"/>
                <a:ext cx="111600" cy="136440"/>
              </p14:xfrm>
            </p:contentPart>
          </mc:Choice>
          <mc:Fallback xmlns="">
            <p:pic>
              <p:nvPicPr>
                <p:cNvPr id="113" name="Freihand 112">
                  <a:extLst>
                    <a:ext uri="{FF2B5EF4-FFF2-40B4-BE49-F238E27FC236}">
                      <a16:creationId xmlns:a16="http://schemas.microsoft.com/office/drawing/2014/main" id="{3D1D2492-9831-4684-8C01-B288AF72817F}"/>
                    </a:ext>
                  </a:extLst>
                </p:cNvPr>
                <p:cNvPicPr/>
                <p:nvPr/>
              </p:nvPicPr>
              <p:blipFill>
                <a:blip r:embed="rId183"/>
                <a:stretch>
                  <a:fillRect/>
                </a:stretch>
              </p:blipFill>
              <p:spPr>
                <a:xfrm>
                  <a:off x="11401339" y="1080032"/>
                  <a:ext cx="120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 name="Freihand 113">
                  <a:extLst>
                    <a:ext uri="{FF2B5EF4-FFF2-40B4-BE49-F238E27FC236}">
                      <a16:creationId xmlns:a16="http://schemas.microsoft.com/office/drawing/2014/main" id="{F0AA74D2-D0E2-412B-872B-B49F15716F9C}"/>
                    </a:ext>
                  </a:extLst>
                </p14:cNvPr>
                <p14:cNvContentPartPr/>
                <p14:nvPr/>
              </p14:nvContentPartPr>
              <p14:xfrm>
                <a:off x="11459659" y="1168952"/>
                <a:ext cx="121320" cy="1440"/>
              </p14:xfrm>
            </p:contentPart>
          </mc:Choice>
          <mc:Fallback xmlns="">
            <p:pic>
              <p:nvPicPr>
                <p:cNvPr id="114" name="Freihand 113">
                  <a:extLst>
                    <a:ext uri="{FF2B5EF4-FFF2-40B4-BE49-F238E27FC236}">
                      <a16:creationId xmlns:a16="http://schemas.microsoft.com/office/drawing/2014/main" id="{F0AA74D2-D0E2-412B-872B-B49F15716F9C}"/>
                    </a:ext>
                  </a:extLst>
                </p:cNvPr>
                <p:cNvPicPr/>
                <p:nvPr/>
              </p:nvPicPr>
              <p:blipFill>
                <a:blip r:embed="rId185"/>
                <a:stretch>
                  <a:fillRect/>
                </a:stretch>
              </p:blipFill>
              <p:spPr>
                <a:xfrm>
                  <a:off x="11455339" y="1164632"/>
                  <a:ext cx="1299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770809E9-0D11-4D34-96A2-7FE8E67DC73C}"/>
                    </a:ext>
                  </a:extLst>
                </p14:cNvPr>
                <p14:cNvContentPartPr/>
                <p14:nvPr/>
              </p14:nvContentPartPr>
              <p14:xfrm>
                <a:off x="11551459" y="1121072"/>
                <a:ext cx="146880" cy="60480"/>
              </p14:xfrm>
            </p:contentPart>
          </mc:Choice>
          <mc:Fallback xmlns="">
            <p:pic>
              <p:nvPicPr>
                <p:cNvPr id="115" name="Freihand 114">
                  <a:extLst>
                    <a:ext uri="{FF2B5EF4-FFF2-40B4-BE49-F238E27FC236}">
                      <a16:creationId xmlns:a16="http://schemas.microsoft.com/office/drawing/2014/main" id="{770809E9-0D11-4D34-96A2-7FE8E67DC73C}"/>
                    </a:ext>
                  </a:extLst>
                </p:cNvPr>
                <p:cNvPicPr/>
                <p:nvPr/>
              </p:nvPicPr>
              <p:blipFill>
                <a:blip r:embed="rId187"/>
                <a:stretch>
                  <a:fillRect/>
                </a:stretch>
              </p:blipFill>
              <p:spPr>
                <a:xfrm>
                  <a:off x="11547139" y="1116752"/>
                  <a:ext cx="155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Freihand 115">
                  <a:extLst>
                    <a:ext uri="{FF2B5EF4-FFF2-40B4-BE49-F238E27FC236}">
                      <a16:creationId xmlns:a16="http://schemas.microsoft.com/office/drawing/2014/main" id="{5216338D-3C68-4338-9C38-9ADE32A777AA}"/>
                    </a:ext>
                  </a:extLst>
                </p14:cNvPr>
                <p14:cNvContentPartPr/>
                <p14:nvPr/>
              </p14:nvContentPartPr>
              <p14:xfrm>
                <a:off x="11697259" y="1108112"/>
                <a:ext cx="84240" cy="142920"/>
              </p14:xfrm>
            </p:contentPart>
          </mc:Choice>
          <mc:Fallback xmlns="">
            <p:pic>
              <p:nvPicPr>
                <p:cNvPr id="116" name="Freihand 115">
                  <a:extLst>
                    <a:ext uri="{FF2B5EF4-FFF2-40B4-BE49-F238E27FC236}">
                      <a16:creationId xmlns:a16="http://schemas.microsoft.com/office/drawing/2014/main" id="{5216338D-3C68-4338-9C38-9ADE32A777AA}"/>
                    </a:ext>
                  </a:extLst>
                </p:cNvPr>
                <p:cNvPicPr/>
                <p:nvPr/>
              </p:nvPicPr>
              <p:blipFill>
                <a:blip r:embed="rId189"/>
                <a:stretch>
                  <a:fillRect/>
                </a:stretch>
              </p:blipFill>
              <p:spPr>
                <a:xfrm>
                  <a:off x="11692939" y="1103792"/>
                  <a:ext cx="92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7" name="Freihand 116">
                  <a:extLst>
                    <a:ext uri="{FF2B5EF4-FFF2-40B4-BE49-F238E27FC236}">
                      <a16:creationId xmlns:a16="http://schemas.microsoft.com/office/drawing/2014/main" id="{08E768E6-F476-4219-B694-257A088E288B}"/>
                    </a:ext>
                  </a:extLst>
                </p14:cNvPr>
                <p14:cNvContentPartPr/>
                <p14:nvPr/>
              </p14:nvContentPartPr>
              <p14:xfrm>
                <a:off x="11789419" y="1087232"/>
                <a:ext cx="199440" cy="102960"/>
              </p14:xfrm>
            </p:contentPart>
          </mc:Choice>
          <mc:Fallback xmlns="">
            <p:pic>
              <p:nvPicPr>
                <p:cNvPr id="117" name="Freihand 116">
                  <a:extLst>
                    <a:ext uri="{FF2B5EF4-FFF2-40B4-BE49-F238E27FC236}">
                      <a16:creationId xmlns:a16="http://schemas.microsoft.com/office/drawing/2014/main" id="{08E768E6-F476-4219-B694-257A088E288B}"/>
                    </a:ext>
                  </a:extLst>
                </p:cNvPr>
                <p:cNvPicPr/>
                <p:nvPr/>
              </p:nvPicPr>
              <p:blipFill>
                <a:blip r:embed="rId191"/>
                <a:stretch>
                  <a:fillRect/>
                </a:stretch>
              </p:blipFill>
              <p:spPr>
                <a:xfrm>
                  <a:off x="11785099" y="1082912"/>
                  <a:ext cx="208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8" name="Freihand 117">
                  <a:extLst>
                    <a:ext uri="{FF2B5EF4-FFF2-40B4-BE49-F238E27FC236}">
                      <a16:creationId xmlns:a16="http://schemas.microsoft.com/office/drawing/2014/main" id="{8FE494E1-15B0-49F9-9D8F-60BD0FB277A5}"/>
                    </a:ext>
                  </a:extLst>
                </p14:cNvPr>
                <p14:cNvContentPartPr/>
                <p14:nvPr/>
              </p14:nvContentPartPr>
              <p14:xfrm>
                <a:off x="11978419" y="1042952"/>
                <a:ext cx="23400" cy="31320"/>
              </p14:xfrm>
            </p:contentPart>
          </mc:Choice>
          <mc:Fallback xmlns="">
            <p:pic>
              <p:nvPicPr>
                <p:cNvPr id="118" name="Freihand 117">
                  <a:extLst>
                    <a:ext uri="{FF2B5EF4-FFF2-40B4-BE49-F238E27FC236}">
                      <a16:creationId xmlns:a16="http://schemas.microsoft.com/office/drawing/2014/main" id="{8FE494E1-15B0-49F9-9D8F-60BD0FB277A5}"/>
                    </a:ext>
                  </a:extLst>
                </p:cNvPr>
                <p:cNvPicPr/>
                <p:nvPr/>
              </p:nvPicPr>
              <p:blipFill>
                <a:blip r:embed="rId193"/>
                <a:stretch>
                  <a:fillRect/>
                </a:stretch>
              </p:blipFill>
              <p:spPr>
                <a:xfrm>
                  <a:off x="11974099" y="1038632"/>
                  <a:ext cx="32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9" name="Freihand 118">
                  <a:extLst>
                    <a:ext uri="{FF2B5EF4-FFF2-40B4-BE49-F238E27FC236}">
                      <a16:creationId xmlns:a16="http://schemas.microsoft.com/office/drawing/2014/main" id="{FE99FBB3-CC92-4262-B1A9-DFB3F535A0B3}"/>
                    </a:ext>
                  </a:extLst>
                </p14:cNvPr>
                <p14:cNvContentPartPr/>
                <p14:nvPr/>
              </p14:nvContentPartPr>
              <p14:xfrm>
                <a:off x="12013339" y="1081832"/>
                <a:ext cx="96480" cy="96120"/>
              </p14:xfrm>
            </p:contentPart>
          </mc:Choice>
          <mc:Fallback xmlns="">
            <p:pic>
              <p:nvPicPr>
                <p:cNvPr id="119" name="Freihand 118">
                  <a:extLst>
                    <a:ext uri="{FF2B5EF4-FFF2-40B4-BE49-F238E27FC236}">
                      <a16:creationId xmlns:a16="http://schemas.microsoft.com/office/drawing/2014/main" id="{FE99FBB3-CC92-4262-B1A9-DFB3F535A0B3}"/>
                    </a:ext>
                  </a:extLst>
                </p:cNvPr>
                <p:cNvPicPr/>
                <p:nvPr/>
              </p:nvPicPr>
              <p:blipFill>
                <a:blip r:embed="rId195"/>
                <a:stretch>
                  <a:fillRect/>
                </a:stretch>
              </p:blipFill>
              <p:spPr>
                <a:xfrm>
                  <a:off x="12009019" y="1077512"/>
                  <a:ext cx="105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Freihand 120">
                  <a:extLst>
                    <a:ext uri="{FF2B5EF4-FFF2-40B4-BE49-F238E27FC236}">
                      <a16:creationId xmlns:a16="http://schemas.microsoft.com/office/drawing/2014/main" id="{5DD078BA-A12A-4B34-83E7-6786524DA00C}"/>
                    </a:ext>
                  </a:extLst>
                </p14:cNvPr>
                <p14:cNvContentPartPr/>
                <p14:nvPr/>
              </p14:nvContentPartPr>
              <p14:xfrm>
                <a:off x="10035499" y="1107032"/>
                <a:ext cx="1040400" cy="182160"/>
              </p14:xfrm>
            </p:contentPart>
          </mc:Choice>
          <mc:Fallback xmlns="">
            <p:pic>
              <p:nvPicPr>
                <p:cNvPr id="121" name="Freihand 120">
                  <a:extLst>
                    <a:ext uri="{FF2B5EF4-FFF2-40B4-BE49-F238E27FC236}">
                      <a16:creationId xmlns:a16="http://schemas.microsoft.com/office/drawing/2014/main" id="{5DD078BA-A12A-4B34-83E7-6786524DA00C}"/>
                    </a:ext>
                  </a:extLst>
                </p:cNvPr>
                <p:cNvPicPr/>
                <p:nvPr/>
              </p:nvPicPr>
              <p:blipFill>
                <a:blip r:embed="rId197"/>
                <a:stretch>
                  <a:fillRect/>
                </a:stretch>
              </p:blipFill>
              <p:spPr>
                <a:xfrm>
                  <a:off x="10031179" y="1102712"/>
                  <a:ext cx="1049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2" name="Freihand 121">
                  <a:extLst>
                    <a:ext uri="{FF2B5EF4-FFF2-40B4-BE49-F238E27FC236}">
                      <a16:creationId xmlns:a16="http://schemas.microsoft.com/office/drawing/2014/main" id="{D78C67CF-4F64-4D50-8694-B4B7CD23CC9E}"/>
                    </a:ext>
                  </a:extLst>
                </p14:cNvPr>
                <p14:cNvContentPartPr/>
                <p14:nvPr/>
              </p14:nvContentPartPr>
              <p14:xfrm>
                <a:off x="11012179" y="1063472"/>
                <a:ext cx="127800" cy="74880"/>
              </p14:xfrm>
            </p:contentPart>
          </mc:Choice>
          <mc:Fallback xmlns="">
            <p:pic>
              <p:nvPicPr>
                <p:cNvPr id="122" name="Freihand 121">
                  <a:extLst>
                    <a:ext uri="{FF2B5EF4-FFF2-40B4-BE49-F238E27FC236}">
                      <a16:creationId xmlns:a16="http://schemas.microsoft.com/office/drawing/2014/main" id="{D78C67CF-4F64-4D50-8694-B4B7CD23CC9E}"/>
                    </a:ext>
                  </a:extLst>
                </p:cNvPr>
                <p:cNvPicPr/>
                <p:nvPr/>
              </p:nvPicPr>
              <p:blipFill>
                <a:blip r:embed="rId199"/>
                <a:stretch>
                  <a:fillRect/>
                </a:stretch>
              </p:blipFill>
              <p:spPr>
                <a:xfrm>
                  <a:off x="11007859" y="1059152"/>
                  <a:ext cx="13644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24" name="Freihand 123">
                <a:extLst>
                  <a:ext uri="{FF2B5EF4-FFF2-40B4-BE49-F238E27FC236}">
                    <a16:creationId xmlns:a16="http://schemas.microsoft.com/office/drawing/2014/main" id="{896492F2-64D2-401A-92E4-146836705394}"/>
                  </a:ext>
                </a:extLst>
              </p14:cNvPr>
              <p14:cNvContentPartPr/>
              <p14:nvPr/>
            </p14:nvContentPartPr>
            <p14:xfrm>
              <a:off x="2411779" y="3660152"/>
              <a:ext cx="1361520" cy="1205280"/>
            </p14:xfrm>
          </p:contentPart>
        </mc:Choice>
        <mc:Fallback xmlns="">
          <p:pic>
            <p:nvPicPr>
              <p:cNvPr id="124" name="Freihand 123">
                <a:extLst>
                  <a:ext uri="{FF2B5EF4-FFF2-40B4-BE49-F238E27FC236}">
                    <a16:creationId xmlns:a16="http://schemas.microsoft.com/office/drawing/2014/main" id="{896492F2-64D2-401A-92E4-146836705394}"/>
                  </a:ext>
                </a:extLst>
              </p:cNvPr>
              <p:cNvPicPr/>
              <p:nvPr/>
            </p:nvPicPr>
            <p:blipFill>
              <a:blip r:embed="rId201"/>
              <a:stretch>
                <a:fillRect/>
              </a:stretch>
            </p:blipFill>
            <p:spPr>
              <a:xfrm>
                <a:off x="2407459" y="3655832"/>
                <a:ext cx="1370160" cy="1213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5" name="Freihand 124">
                <a:extLst>
                  <a:ext uri="{FF2B5EF4-FFF2-40B4-BE49-F238E27FC236}">
                    <a16:creationId xmlns:a16="http://schemas.microsoft.com/office/drawing/2014/main" id="{EF377D52-272C-410D-9724-63ED1B3B2F86}"/>
                  </a:ext>
                </a:extLst>
              </p14:cNvPr>
              <p14:cNvContentPartPr/>
              <p14:nvPr/>
            </p14:nvContentPartPr>
            <p14:xfrm>
              <a:off x="2618779" y="4639712"/>
              <a:ext cx="524880" cy="25560"/>
            </p14:xfrm>
          </p:contentPart>
        </mc:Choice>
        <mc:Fallback xmlns="">
          <p:pic>
            <p:nvPicPr>
              <p:cNvPr id="125" name="Freihand 124">
                <a:extLst>
                  <a:ext uri="{FF2B5EF4-FFF2-40B4-BE49-F238E27FC236}">
                    <a16:creationId xmlns:a16="http://schemas.microsoft.com/office/drawing/2014/main" id="{EF377D52-272C-410D-9724-63ED1B3B2F86}"/>
                  </a:ext>
                </a:extLst>
              </p:cNvPr>
              <p:cNvPicPr/>
              <p:nvPr/>
            </p:nvPicPr>
            <p:blipFill>
              <a:blip r:embed="rId203"/>
              <a:stretch>
                <a:fillRect/>
              </a:stretch>
            </p:blipFill>
            <p:spPr>
              <a:xfrm>
                <a:off x="2614459" y="4635392"/>
                <a:ext cx="533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0" name="Freihand 149">
                <a:extLst>
                  <a:ext uri="{FF2B5EF4-FFF2-40B4-BE49-F238E27FC236}">
                    <a16:creationId xmlns:a16="http://schemas.microsoft.com/office/drawing/2014/main" id="{5F3AF132-3C1B-4B5E-94A2-3E91484DE5EE}"/>
                  </a:ext>
                </a:extLst>
              </p14:cNvPr>
              <p14:cNvContentPartPr/>
              <p14:nvPr/>
            </p14:nvContentPartPr>
            <p14:xfrm>
              <a:off x="2792659" y="3821792"/>
              <a:ext cx="460440" cy="860400"/>
            </p14:xfrm>
          </p:contentPart>
        </mc:Choice>
        <mc:Fallback xmlns="">
          <p:pic>
            <p:nvPicPr>
              <p:cNvPr id="150" name="Freihand 149">
                <a:extLst>
                  <a:ext uri="{FF2B5EF4-FFF2-40B4-BE49-F238E27FC236}">
                    <a16:creationId xmlns:a16="http://schemas.microsoft.com/office/drawing/2014/main" id="{5F3AF132-3C1B-4B5E-94A2-3E91484DE5EE}"/>
                  </a:ext>
                </a:extLst>
              </p:cNvPr>
              <p:cNvPicPr/>
              <p:nvPr/>
            </p:nvPicPr>
            <p:blipFill>
              <a:blip r:embed="rId205"/>
              <a:stretch>
                <a:fillRect/>
              </a:stretch>
            </p:blipFill>
            <p:spPr>
              <a:xfrm>
                <a:off x="2788339" y="3817472"/>
                <a:ext cx="469080" cy="869040"/>
              </a:xfrm>
              <a:prstGeom prst="rect">
                <a:avLst/>
              </a:prstGeom>
            </p:spPr>
          </p:pic>
        </mc:Fallback>
      </mc:AlternateContent>
      <p:grpSp>
        <p:nvGrpSpPr>
          <p:cNvPr id="169" name="Gruppieren 168">
            <a:extLst>
              <a:ext uri="{FF2B5EF4-FFF2-40B4-BE49-F238E27FC236}">
                <a16:creationId xmlns:a16="http://schemas.microsoft.com/office/drawing/2014/main" id="{F8E6847D-A5DA-41DD-88D3-7547C9927BF4}"/>
              </a:ext>
            </a:extLst>
          </p:cNvPr>
          <p:cNvGrpSpPr/>
          <p:nvPr/>
        </p:nvGrpSpPr>
        <p:grpSpPr>
          <a:xfrm>
            <a:off x="2402419" y="3033752"/>
            <a:ext cx="3657600" cy="1711800"/>
            <a:chOff x="2402419" y="3033752"/>
            <a:chExt cx="3657600" cy="1711800"/>
          </a:xfrm>
        </p:grpSpPr>
        <mc:AlternateContent xmlns:mc="http://schemas.openxmlformats.org/markup-compatibility/2006" xmlns:p14="http://schemas.microsoft.com/office/powerpoint/2010/main">
          <mc:Choice Requires="p14">
            <p:contentPart p14:bwMode="auto" r:id="rId206">
              <p14:nvContentPartPr>
                <p14:cNvPr id="126" name="Freihand 125">
                  <a:extLst>
                    <a:ext uri="{FF2B5EF4-FFF2-40B4-BE49-F238E27FC236}">
                      <a16:creationId xmlns:a16="http://schemas.microsoft.com/office/drawing/2014/main" id="{FD9C6F39-2E2E-49A9-91F4-7D8165600000}"/>
                    </a:ext>
                  </a:extLst>
                </p14:cNvPr>
                <p14:cNvContentPartPr/>
                <p14:nvPr/>
              </p14:nvContentPartPr>
              <p14:xfrm>
                <a:off x="3412939" y="4702712"/>
                <a:ext cx="202680" cy="41400"/>
              </p14:xfrm>
            </p:contentPart>
          </mc:Choice>
          <mc:Fallback xmlns="">
            <p:pic>
              <p:nvPicPr>
                <p:cNvPr id="126" name="Freihand 125">
                  <a:extLst>
                    <a:ext uri="{FF2B5EF4-FFF2-40B4-BE49-F238E27FC236}">
                      <a16:creationId xmlns:a16="http://schemas.microsoft.com/office/drawing/2014/main" id="{FD9C6F39-2E2E-49A9-91F4-7D8165600000}"/>
                    </a:ext>
                  </a:extLst>
                </p:cNvPr>
                <p:cNvPicPr/>
                <p:nvPr/>
              </p:nvPicPr>
              <p:blipFill>
                <a:blip r:embed="rId207"/>
                <a:stretch>
                  <a:fillRect/>
                </a:stretch>
              </p:blipFill>
              <p:spPr>
                <a:xfrm>
                  <a:off x="3408619" y="4698392"/>
                  <a:ext cx="211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7" name="Freihand 126">
                  <a:extLst>
                    <a:ext uri="{FF2B5EF4-FFF2-40B4-BE49-F238E27FC236}">
                      <a16:creationId xmlns:a16="http://schemas.microsoft.com/office/drawing/2014/main" id="{67693D61-65E0-41C7-BC3C-1A10E46E042F}"/>
                    </a:ext>
                  </a:extLst>
                </p14:cNvPr>
                <p14:cNvContentPartPr/>
                <p14:nvPr/>
              </p14:nvContentPartPr>
              <p14:xfrm>
                <a:off x="2864299" y="3422912"/>
                <a:ext cx="34920" cy="317880"/>
              </p14:xfrm>
            </p:contentPart>
          </mc:Choice>
          <mc:Fallback xmlns="">
            <p:pic>
              <p:nvPicPr>
                <p:cNvPr id="127" name="Freihand 126">
                  <a:extLst>
                    <a:ext uri="{FF2B5EF4-FFF2-40B4-BE49-F238E27FC236}">
                      <a16:creationId xmlns:a16="http://schemas.microsoft.com/office/drawing/2014/main" id="{67693D61-65E0-41C7-BC3C-1A10E46E042F}"/>
                    </a:ext>
                  </a:extLst>
                </p:cNvPr>
                <p:cNvPicPr/>
                <p:nvPr/>
              </p:nvPicPr>
              <p:blipFill>
                <a:blip r:embed="rId209"/>
                <a:stretch>
                  <a:fillRect/>
                </a:stretch>
              </p:blipFill>
              <p:spPr>
                <a:xfrm>
                  <a:off x="2859979" y="3418592"/>
                  <a:ext cx="435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8" name="Freihand 127">
                  <a:extLst>
                    <a:ext uri="{FF2B5EF4-FFF2-40B4-BE49-F238E27FC236}">
                      <a16:creationId xmlns:a16="http://schemas.microsoft.com/office/drawing/2014/main" id="{6ACC0E45-8688-4CBE-8A3D-0E1B41E95511}"/>
                    </a:ext>
                  </a:extLst>
                </p14:cNvPr>
                <p14:cNvContentPartPr/>
                <p14:nvPr/>
              </p14:nvContentPartPr>
              <p14:xfrm>
                <a:off x="2810659" y="3600032"/>
                <a:ext cx="166680" cy="167760"/>
              </p14:xfrm>
            </p:contentPart>
          </mc:Choice>
          <mc:Fallback xmlns="">
            <p:pic>
              <p:nvPicPr>
                <p:cNvPr id="128" name="Freihand 127">
                  <a:extLst>
                    <a:ext uri="{FF2B5EF4-FFF2-40B4-BE49-F238E27FC236}">
                      <a16:creationId xmlns:a16="http://schemas.microsoft.com/office/drawing/2014/main" id="{6ACC0E45-8688-4CBE-8A3D-0E1B41E95511}"/>
                    </a:ext>
                  </a:extLst>
                </p:cNvPr>
                <p:cNvPicPr/>
                <p:nvPr/>
              </p:nvPicPr>
              <p:blipFill>
                <a:blip r:embed="rId211"/>
                <a:stretch>
                  <a:fillRect/>
                </a:stretch>
              </p:blipFill>
              <p:spPr>
                <a:xfrm>
                  <a:off x="2806339" y="3595712"/>
                  <a:ext cx="175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0" name="Freihand 129">
                  <a:extLst>
                    <a:ext uri="{FF2B5EF4-FFF2-40B4-BE49-F238E27FC236}">
                      <a16:creationId xmlns:a16="http://schemas.microsoft.com/office/drawing/2014/main" id="{749519D0-8ECB-416F-892F-144FC7D9D18F}"/>
                    </a:ext>
                  </a:extLst>
                </p14:cNvPr>
                <p14:cNvContentPartPr/>
                <p14:nvPr/>
              </p14:nvContentPartPr>
              <p14:xfrm>
                <a:off x="2402419" y="3174872"/>
                <a:ext cx="181080" cy="186480"/>
              </p14:xfrm>
            </p:contentPart>
          </mc:Choice>
          <mc:Fallback xmlns="">
            <p:pic>
              <p:nvPicPr>
                <p:cNvPr id="130" name="Freihand 129">
                  <a:extLst>
                    <a:ext uri="{FF2B5EF4-FFF2-40B4-BE49-F238E27FC236}">
                      <a16:creationId xmlns:a16="http://schemas.microsoft.com/office/drawing/2014/main" id="{749519D0-8ECB-416F-892F-144FC7D9D18F}"/>
                    </a:ext>
                  </a:extLst>
                </p:cNvPr>
                <p:cNvPicPr/>
                <p:nvPr/>
              </p:nvPicPr>
              <p:blipFill>
                <a:blip r:embed="rId213"/>
                <a:stretch>
                  <a:fillRect/>
                </a:stretch>
              </p:blipFill>
              <p:spPr>
                <a:xfrm>
                  <a:off x="2398099" y="3170552"/>
                  <a:ext cx="189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1" name="Freihand 130">
                  <a:extLst>
                    <a:ext uri="{FF2B5EF4-FFF2-40B4-BE49-F238E27FC236}">
                      <a16:creationId xmlns:a16="http://schemas.microsoft.com/office/drawing/2014/main" id="{D4D36D7F-9A12-4479-B6BA-156290041E70}"/>
                    </a:ext>
                  </a:extLst>
                </p14:cNvPr>
                <p14:cNvContentPartPr/>
                <p14:nvPr/>
              </p14:nvContentPartPr>
              <p14:xfrm>
                <a:off x="2598259" y="3211952"/>
                <a:ext cx="250560" cy="92880"/>
              </p14:xfrm>
            </p:contentPart>
          </mc:Choice>
          <mc:Fallback xmlns="">
            <p:pic>
              <p:nvPicPr>
                <p:cNvPr id="131" name="Freihand 130">
                  <a:extLst>
                    <a:ext uri="{FF2B5EF4-FFF2-40B4-BE49-F238E27FC236}">
                      <a16:creationId xmlns:a16="http://schemas.microsoft.com/office/drawing/2014/main" id="{D4D36D7F-9A12-4479-B6BA-156290041E70}"/>
                    </a:ext>
                  </a:extLst>
                </p:cNvPr>
                <p:cNvPicPr/>
                <p:nvPr/>
              </p:nvPicPr>
              <p:blipFill>
                <a:blip r:embed="rId215"/>
                <a:stretch>
                  <a:fillRect/>
                </a:stretch>
              </p:blipFill>
              <p:spPr>
                <a:xfrm>
                  <a:off x="2593939" y="3207632"/>
                  <a:ext cx="259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 name="Freihand 131">
                  <a:extLst>
                    <a:ext uri="{FF2B5EF4-FFF2-40B4-BE49-F238E27FC236}">
                      <a16:creationId xmlns:a16="http://schemas.microsoft.com/office/drawing/2014/main" id="{D03EC57D-4087-4F5A-9F76-005A2413A704}"/>
                    </a:ext>
                  </a:extLst>
                </p14:cNvPr>
                <p14:cNvContentPartPr/>
                <p14:nvPr/>
              </p14:nvContentPartPr>
              <p14:xfrm>
                <a:off x="2862499" y="3176672"/>
                <a:ext cx="72000" cy="183960"/>
              </p14:xfrm>
            </p:contentPart>
          </mc:Choice>
          <mc:Fallback xmlns="">
            <p:pic>
              <p:nvPicPr>
                <p:cNvPr id="132" name="Freihand 131">
                  <a:extLst>
                    <a:ext uri="{FF2B5EF4-FFF2-40B4-BE49-F238E27FC236}">
                      <a16:creationId xmlns:a16="http://schemas.microsoft.com/office/drawing/2014/main" id="{D03EC57D-4087-4F5A-9F76-005A2413A704}"/>
                    </a:ext>
                  </a:extLst>
                </p:cNvPr>
                <p:cNvPicPr/>
                <p:nvPr/>
              </p:nvPicPr>
              <p:blipFill>
                <a:blip r:embed="rId217"/>
                <a:stretch>
                  <a:fillRect/>
                </a:stretch>
              </p:blipFill>
              <p:spPr>
                <a:xfrm>
                  <a:off x="2858179" y="3172352"/>
                  <a:ext cx="80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3" name="Freihand 132">
                  <a:extLst>
                    <a:ext uri="{FF2B5EF4-FFF2-40B4-BE49-F238E27FC236}">
                      <a16:creationId xmlns:a16="http://schemas.microsoft.com/office/drawing/2014/main" id="{BDB30882-D7AE-4D19-A88B-3EB498F4CF61}"/>
                    </a:ext>
                  </a:extLst>
                </p14:cNvPr>
                <p14:cNvContentPartPr/>
                <p14:nvPr/>
              </p14:nvContentPartPr>
              <p14:xfrm>
                <a:off x="2948899" y="3167312"/>
                <a:ext cx="149400" cy="84240"/>
              </p14:xfrm>
            </p:contentPart>
          </mc:Choice>
          <mc:Fallback xmlns="">
            <p:pic>
              <p:nvPicPr>
                <p:cNvPr id="133" name="Freihand 132">
                  <a:extLst>
                    <a:ext uri="{FF2B5EF4-FFF2-40B4-BE49-F238E27FC236}">
                      <a16:creationId xmlns:a16="http://schemas.microsoft.com/office/drawing/2014/main" id="{BDB30882-D7AE-4D19-A88B-3EB498F4CF61}"/>
                    </a:ext>
                  </a:extLst>
                </p:cNvPr>
                <p:cNvPicPr/>
                <p:nvPr/>
              </p:nvPicPr>
              <p:blipFill>
                <a:blip r:embed="rId219"/>
                <a:stretch>
                  <a:fillRect/>
                </a:stretch>
              </p:blipFill>
              <p:spPr>
                <a:xfrm>
                  <a:off x="2944579" y="3162992"/>
                  <a:ext cx="158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4" name="Freihand 133">
                  <a:extLst>
                    <a:ext uri="{FF2B5EF4-FFF2-40B4-BE49-F238E27FC236}">
                      <a16:creationId xmlns:a16="http://schemas.microsoft.com/office/drawing/2014/main" id="{9D96DCF5-48E8-4C3F-9BC0-024AB35DEE9E}"/>
                    </a:ext>
                  </a:extLst>
                </p14:cNvPr>
                <p14:cNvContentPartPr/>
                <p14:nvPr/>
              </p14:nvContentPartPr>
              <p14:xfrm>
                <a:off x="3076699" y="3088472"/>
                <a:ext cx="302040" cy="111240"/>
              </p14:xfrm>
            </p:contentPart>
          </mc:Choice>
          <mc:Fallback xmlns="">
            <p:pic>
              <p:nvPicPr>
                <p:cNvPr id="134" name="Freihand 133">
                  <a:extLst>
                    <a:ext uri="{FF2B5EF4-FFF2-40B4-BE49-F238E27FC236}">
                      <a16:creationId xmlns:a16="http://schemas.microsoft.com/office/drawing/2014/main" id="{9D96DCF5-48E8-4C3F-9BC0-024AB35DEE9E}"/>
                    </a:ext>
                  </a:extLst>
                </p:cNvPr>
                <p:cNvPicPr/>
                <p:nvPr/>
              </p:nvPicPr>
              <p:blipFill>
                <a:blip r:embed="rId221"/>
                <a:stretch>
                  <a:fillRect/>
                </a:stretch>
              </p:blipFill>
              <p:spPr>
                <a:xfrm>
                  <a:off x="3072379" y="3084152"/>
                  <a:ext cx="310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B0DADEAB-122B-46BB-8F17-D6379B0A0541}"/>
                    </a:ext>
                  </a:extLst>
                </p14:cNvPr>
                <p14:cNvContentPartPr/>
                <p14:nvPr/>
              </p14:nvContentPartPr>
              <p14:xfrm>
                <a:off x="2561539" y="3480872"/>
                <a:ext cx="360" cy="360"/>
              </p14:xfrm>
            </p:contentPart>
          </mc:Choice>
          <mc:Fallback xmlns="">
            <p:pic>
              <p:nvPicPr>
                <p:cNvPr id="136" name="Freihand 135">
                  <a:extLst>
                    <a:ext uri="{FF2B5EF4-FFF2-40B4-BE49-F238E27FC236}">
                      <a16:creationId xmlns:a16="http://schemas.microsoft.com/office/drawing/2014/main" id="{B0DADEAB-122B-46BB-8F17-D6379B0A0541}"/>
                    </a:ext>
                  </a:extLst>
                </p:cNvPr>
                <p:cNvPicPr/>
                <p:nvPr/>
              </p:nvPicPr>
              <p:blipFill>
                <a:blip r:embed="rId223"/>
                <a:stretch>
                  <a:fillRect/>
                </a:stretch>
              </p:blipFill>
              <p:spPr>
                <a:xfrm>
                  <a:off x="2557219" y="3476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C53758AB-2841-4A31-9949-12272FE46BA4}"/>
                    </a:ext>
                  </a:extLst>
                </p14:cNvPr>
                <p14:cNvContentPartPr/>
                <p14:nvPr/>
              </p14:nvContentPartPr>
              <p14:xfrm>
                <a:off x="2533099" y="3395552"/>
                <a:ext cx="207360" cy="95400"/>
              </p14:xfrm>
            </p:contentPart>
          </mc:Choice>
          <mc:Fallback xmlns="">
            <p:pic>
              <p:nvPicPr>
                <p:cNvPr id="137" name="Freihand 136">
                  <a:extLst>
                    <a:ext uri="{FF2B5EF4-FFF2-40B4-BE49-F238E27FC236}">
                      <a16:creationId xmlns:a16="http://schemas.microsoft.com/office/drawing/2014/main" id="{C53758AB-2841-4A31-9949-12272FE46BA4}"/>
                    </a:ext>
                  </a:extLst>
                </p:cNvPr>
                <p:cNvPicPr/>
                <p:nvPr/>
              </p:nvPicPr>
              <p:blipFill>
                <a:blip r:embed="rId225"/>
                <a:stretch>
                  <a:fillRect/>
                </a:stretch>
              </p:blipFill>
              <p:spPr>
                <a:xfrm>
                  <a:off x="2528779" y="3391232"/>
                  <a:ext cx="216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CD184C9B-D6A2-4808-A71A-A2670DCAF1A3}"/>
                    </a:ext>
                  </a:extLst>
                </p14:cNvPr>
                <p14:cNvContentPartPr/>
                <p14:nvPr/>
              </p14:nvContentPartPr>
              <p14:xfrm>
                <a:off x="2762419" y="3281072"/>
                <a:ext cx="384840" cy="180360"/>
              </p14:xfrm>
            </p:contentPart>
          </mc:Choice>
          <mc:Fallback xmlns="">
            <p:pic>
              <p:nvPicPr>
                <p:cNvPr id="138" name="Freihand 137">
                  <a:extLst>
                    <a:ext uri="{FF2B5EF4-FFF2-40B4-BE49-F238E27FC236}">
                      <a16:creationId xmlns:a16="http://schemas.microsoft.com/office/drawing/2014/main" id="{CD184C9B-D6A2-4808-A71A-A2670DCAF1A3}"/>
                    </a:ext>
                  </a:extLst>
                </p:cNvPr>
                <p:cNvPicPr/>
                <p:nvPr/>
              </p:nvPicPr>
              <p:blipFill>
                <a:blip r:embed="rId227"/>
                <a:stretch>
                  <a:fillRect/>
                </a:stretch>
              </p:blipFill>
              <p:spPr>
                <a:xfrm>
                  <a:off x="2758099" y="3276752"/>
                  <a:ext cx="393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0" name="Freihand 139">
                  <a:extLst>
                    <a:ext uri="{FF2B5EF4-FFF2-40B4-BE49-F238E27FC236}">
                      <a16:creationId xmlns:a16="http://schemas.microsoft.com/office/drawing/2014/main" id="{6A680C08-047B-4190-9055-36BE711372B4}"/>
                    </a:ext>
                  </a:extLst>
                </p14:cNvPr>
                <p14:cNvContentPartPr/>
                <p14:nvPr/>
              </p14:nvContentPartPr>
              <p14:xfrm>
                <a:off x="3301339" y="3283592"/>
                <a:ext cx="105120" cy="31680"/>
              </p14:xfrm>
            </p:contentPart>
          </mc:Choice>
          <mc:Fallback xmlns="">
            <p:pic>
              <p:nvPicPr>
                <p:cNvPr id="140" name="Freihand 139">
                  <a:extLst>
                    <a:ext uri="{FF2B5EF4-FFF2-40B4-BE49-F238E27FC236}">
                      <a16:creationId xmlns:a16="http://schemas.microsoft.com/office/drawing/2014/main" id="{6A680C08-047B-4190-9055-36BE711372B4}"/>
                    </a:ext>
                  </a:extLst>
                </p:cNvPr>
                <p:cNvPicPr/>
                <p:nvPr/>
              </p:nvPicPr>
              <p:blipFill>
                <a:blip r:embed="rId229"/>
                <a:stretch>
                  <a:fillRect/>
                </a:stretch>
              </p:blipFill>
              <p:spPr>
                <a:xfrm>
                  <a:off x="3297019" y="3279272"/>
                  <a:ext cx="113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 name="Freihand 140">
                  <a:extLst>
                    <a:ext uri="{FF2B5EF4-FFF2-40B4-BE49-F238E27FC236}">
                      <a16:creationId xmlns:a16="http://schemas.microsoft.com/office/drawing/2014/main" id="{44377C80-A2F4-499F-B8E7-6773C791A0C4}"/>
                    </a:ext>
                  </a:extLst>
                </p14:cNvPr>
                <p14:cNvContentPartPr/>
                <p14:nvPr/>
              </p14:nvContentPartPr>
              <p14:xfrm>
                <a:off x="3295579" y="3292592"/>
                <a:ext cx="159840" cy="50040"/>
              </p14:xfrm>
            </p:contentPart>
          </mc:Choice>
          <mc:Fallback xmlns="">
            <p:pic>
              <p:nvPicPr>
                <p:cNvPr id="141" name="Freihand 140">
                  <a:extLst>
                    <a:ext uri="{FF2B5EF4-FFF2-40B4-BE49-F238E27FC236}">
                      <a16:creationId xmlns:a16="http://schemas.microsoft.com/office/drawing/2014/main" id="{44377C80-A2F4-499F-B8E7-6773C791A0C4}"/>
                    </a:ext>
                  </a:extLst>
                </p:cNvPr>
                <p:cNvPicPr/>
                <p:nvPr/>
              </p:nvPicPr>
              <p:blipFill>
                <a:blip r:embed="rId231"/>
                <a:stretch>
                  <a:fillRect/>
                </a:stretch>
              </p:blipFill>
              <p:spPr>
                <a:xfrm>
                  <a:off x="3291259" y="3288272"/>
                  <a:ext cx="168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Freihand 141">
                  <a:extLst>
                    <a:ext uri="{FF2B5EF4-FFF2-40B4-BE49-F238E27FC236}">
                      <a16:creationId xmlns:a16="http://schemas.microsoft.com/office/drawing/2014/main" id="{82BC86D8-ED0A-4DDA-AA30-BE37C60072E0}"/>
                    </a:ext>
                  </a:extLst>
                </p14:cNvPr>
                <p14:cNvContentPartPr/>
                <p14:nvPr/>
              </p14:nvContentPartPr>
              <p14:xfrm>
                <a:off x="3510139" y="3142832"/>
                <a:ext cx="189720" cy="164880"/>
              </p14:xfrm>
            </p:contentPart>
          </mc:Choice>
          <mc:Fallback xmlns="">
            <p:pic>
              <p:nvPicPr>
                <p:cNvPr id="142" name="Freihand 141">
                  <a:extLst>
                    <a:ext uri="{FF2B5EF4-FFF2-40B4-BE49-F238E27FC236}">
                      <a16:creationId xmlns:a16="http://schemas.microsoft.com/office/drawing/2014/main" id="{82BC86D8-ED0A-4DDA-AA30-BE37C60072E0}"/>
                    </a:ext>
                  </a:extLst>
                </p:cNvPr>
                <p:cNvPicPr/>
                <p:nvPr/>
              </p:nvPicPr>
              <p:blipFill>
                <a:blip r:embed="rId233"/>
                <a:stretch>
                  <a:fillRect/>
                </a:stretch>
              </p:blipFill>
              <p:spPr>
                <a:xfrm>
                  <a:off x="3505819" y="3138512"/>
                  <a:ext cx="198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Freihand 142">
                  <a:extLst>
                    <a:ext uri="{FF2B5EF4-FFF2-40B4-BE49-F238E27FC236}">
                      <a16:creationId xmlns:a16="http://schemas.microsoft.com/office/drawing/2014/main" id="{A72D91D5-F90B-46BE-9734-042D9E1812B8}"/>
                    </a:ext>
                  </a:extLst>
                </p14:cNvPr>
                <p14:cNvContentPartPr/>
                <p14:nvPr/>
              </p14:nvContentPartPr>
              <p14:xfrm>
                <a:off x="3675019" y="3164792"/>
                <a:ext cx="93240" cy="92520"/>
              </p14:xfrm>
            </p:contentPart>
          </mc:Choice>
          <mc:Fallback xmlns="">
            <p:pic>
              <p:nvPicPr>
                <p:cNvPr id="143" name="Freihand 142">
                  <a:extLst>
                    <a:ext uri="{FF2B5EF4-FFF2-40B4-BE49-F238E27FC236}">
                      <a16:creationId xmlns:a16="http://schemas.microsoft.com/office/drawing/2014/main" id="{A72D91D5-F90B-46BE-9734-042D9E1812B8}"/>
                    </a:ext>
                  </a:extLst>
                </p:cNvPr>
                <p:cNvPicPr/>
                <p:nvPr/>
              </p:nvPicPr>
              <p:blipFill>
                <a:blip r:embed="rId235"/>
                <a:stretch>
                  <a:fillRect/>
                </a:stretch>
              </p:blipFill>
              <p:spPr>
                <a:xfrm>
                  <a:off x="3670699" y="3160472"/>
                  <a:ext cx="101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Freihand 143">
                  <a:extLst>
                    <a:ext uri="{FF2B5EF4-FFF2-40B4-BE49-F238E27FC236}">
                      <a16:creationId xmlns:a16="http://schemas.microsoft.com/office/drawing/2014/main" id="{EDAE892F-9F31-4289-B7A2-7F0B67D7E25B}"/>
                    </a:ext>
                  </a:extLst>
                </p14:cNvPr>
                <p14:cNvContentPartPr/>
                <p14:nvPr/>
              </p14:nvContentPartPr>
              <p14:xfrm>
                <a:off x="3779419" y="3160472"/>
                <a:ext cx="97200" cy="68040"/>
              </p14:xfrm>
            </p:contentPart>
          </mc:Choice>
          <mc:Fallback xmlns="">
            <p:pic>
              <p:nvPicPr>
                <p:cNvPr id="144" name="Freihand 143">
                  <a:extLst>
                    <a:ext uri="{FF2B5EF4-FFF2-40B4-BE49-F238E27FC236}">
                      <a16:creationId xmlns:a16="http://schemas.microsoft.com/office/drawing/2014/main" id="{EDAE892F-9F31-4289-B7A2-7F0B67D7E25B}"/>
                    </a:ext>
                  </a:extLst>
                </p:cNvPr>
                <p:cNvPicPr/>
                <p:nvPr/>
              </p:nvPicPr>
              <p:blipFill>
                <a:blip r:embed="rId237"/>
                <a:stretch>
                  <a:fillRect/>
                </a:stretch>
              </p:blipFill>
              <p:spPr>
                <a:xfrm>
                  <a:off x="3775099" y="3156152"/>
                  <a:ext cx="105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337C8B81-A559-4A72-9504-E0400CFD18C7}"/>
                    </a:ext>
                  </a:extLst>
                </p14:cNvPr>
                <p14:cNvContentPartPr/>
                <p14:nvPr/>
              </p14:nvContentPartPr>
              <p14:xfrm>
                <a:off x="3867979" y="3098192"/>
                <a:ext cx="51120" cy="124560"/>
              </p14:xfrm>
            </p:contentPart>
          </mc:Choice>
          <mc:Fallback xmlns="">
            <p:pic>
              <p:nvPicPr>
                <p:cNvPr id="145" name="Freihand 144">
                  <a:extLst>
                    <a:ext uri="{FF2B5EF4-FFF2-40B4-BE49-F238E27FC236}">
                      <a16:creationId xmlns:a16="http://schemas.microsoft.com/office/drawing/2014/main" id="{337C8B81-A559-4A72-9504-E0400CFD18C7}"/>
                    </a:ext>
                  </a:extLst>
                </p:cNvPr>
                <p:cNvPicPr/>
                <p:nvPr/>
              </p:nvPicPr>
              <p:blipFill>
                <a:blip r:embed="rId239"/>
                <a:stretch>
                  <a:fillRect/>
                </a:stretch>
              </p:blipFill>
              <p:spPr>
                <a:xfrm>
                  <a:off x="3863659" y="3093872"/>
                  <a:ext cx="59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37A45A04-51F7-45DE-B6E7-6729282BF8D3}"/>
                    </a:ext>
                  </a:extLst>
                </p14:cNvPr>
                <p14:cNvContentPartPr/>
                <p14:nvPr/>
              </p14:nvContentPartPr>
              <p14:xfrm>
                <a:off x="3933499" y="3069032"/>
                <a:ext cx="25920" cy="118800"/>
              </p14:xfrm>
            </p:contentPart>
          </mc:Choice>
          <mc:Fallback xmlns="">
            <p:pic>
              <p:nvPicPr>
                <p:cNvPr id="146" name="Freihand 145">
                  <a:extLst>
                    <a:ext uri="{FF2B5EF4-FFF2-40B4-BE49-F238E27FC236}">
                      <a16:creationId xmlns:a16="http://schemas.microsoft.com/office/drawing/2014/main" id="{37A45A04-51F7-45DE-B6E7-6729282BF8D3}"/>
                    </a:ext>
                  </a:extLst>
                </p:cNvPr>
                <p:cNvPicPr/>
                <p:nvPr/>
              </p:nvPicPr>
              <p:blipFill>
                <a:blip r:embed="rId241"/>
                <a:stretch>
                  <a:fillRect/>
                </a:stretch>
              </p:blipFill>
              <p:spPr>
                <a:xfrm>
                  <a:off x="3929179" y="3064712"/>
                  <a:ext cx="34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7" name="Freihand 146">
                  <a:extLst>
                    <a:ext uri="{FF2B5EF4-FFF2-40B4-BE49-F238E27FC236}">
                      <a16:creationId xmlns:a16="http://schemas.microsoft.com/office/drawing/2014/main" id="{CC80C0C5-58DF-4801-A018-AACB69C45036}"/>
                    </a:ext>
                  </a:extLst>
                </p14:cNvPr>
                <p14:cNvContentPartPr/>
                <p14:nvPr/>
              </p14:nvContentPartPr>
              <p14:xfrm>
                <a:off x="3969859" y="3122672"/>
                <a:ext cx="70920" cy="63360"/>
              </p14:xfrm>
            </p:contentPart>
          </mc:Choice>
          <mc:Fallback xmlns="">
            <p:pic>
              <p:nvPicPr>
                <p:cNvPr id="147" name="Freihand 146">
                  <a:extLst>
                    <a:ext uri="{FF2B5EF4-FFF2-40B4-BE49-F238E27FC236}">
                      <a16:creationId xmlns:a16="http://schemas.microsoft.com/office/drawing/2014/main" id="{CC80C0C5-58DF-4801-A018-AACB69C45036}"/>
                    </a:ext>
                  </a:extLst>
                </p:cNvPr>
                <p:cNvPicPr/>
                <p:nvPr/>
              </p:nvPicPr>
              <p:blipFill>
                <a:blip r:embed="rId243"/>
                <a:stretch>
                  <a:fillRect/>
                </a:stretch>
              </p:blipFill>
              <p:spPr>
                <a:xfrm>
                  <a:off x="3965539" y="3118352"/>
                  <a:ext cx="79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CE3B4ECF-1A50-45F0-B0C8-62382E8D86F1}"/>
                    </a:ext>
                  </a:extLst>
                </p14:cNvPr>
                <p14:cNvContentPartPr/>
                <p14:nvPr/>
              </p14:nvContentPartPr>
              <p14:xfrm>
                <a:off x="4035739" y="3033752"/>
                <a:ext cx="272160" cy="103680"/>
              </p14:xfrm>
            </p:contentPart>
          </mc:Choice>
          <mc:Fallback xmlns="">
            <p:pic>
              <p:nvPicPr>
                <p:cNvPr id="148" name="Freihand 147">
                  <a:extLst>
                    <a:ext uri="{FF2B5EF4-FFF2-40B4-BE49-F238E27FC236}">
                      <a16:creationId xmlns:a16="http://schemas.microsoft.com/office/drawing/2014/main" id="{CE3B4ECF-1A50-45F0-B0C8-62382E8D86F1}"/>
                    </a:ext>
                  </a:extLst>
                </p:cNvPr>
                <p:cNvPicPr/>
                <p:nvPr/>
              </p:nvPicPr>
              <p:blipFill>
                <a:blip r:embed="rId245"/>
                <a:stretch>
                  <a:fillRect/>
                </a:stretch>
              </p:blipFill>
              <p:spPr>
                <a:xfrm>
                  <a:off x="4031419" y="3029432"/>
                  <a:ext cx="280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2" name="Freihand 151">
                  <a:extLst>
                    <a:ext uri="{FF2B5EF4-FFF2-40B4-BE49-F238E27FC236}">
                      <a16:creationId xmlns:a16="http://schemas.microsoft.com/office/drawing/2014/main" id="{0FC2767A-8122-4998-95BD-48CC2F83D10F}"/>
                    </a:ext>
                  </a:extLst>
                </p14:cNvPr>
                <p14:cNvContentPartPr/>
                <p14:nvPr/>
              </p14:nvContentPartPr>
              <p14:xfrm>
                <a:off x="3359659" y="3499952"/>
                <a:ext cx="471240" cy="324360"/>
              </p14:xfrm>
            </p:contentPart>
          </mc:Choice>
          <mc:Fallback xmlns="">
            <p:pic>
              <p:nvPicPr>
                <p:cNvPr id="152" name="Freihand 151">
                  <a:extLst>
                    <a:ext uri="{FF2B5EF4-FFF2-40B4-BE49-F238E27FC236}">
                      <a16:creationId xmlns:a16="http://schemas.microsoft.com/office/drawing/2014/main" id="{0FC2767A-8122-4998-95BD-48CC2F83D10F}"/>
                    </a:ext>
                  </a:extLst>
                </p:cNvPr>
                <p:cNvPicPr/>
                <p:nvPr/>
              </p:nvPicPr>
              <p:blipFill>
                <a:blip r:embed="rId247"/>
                <a:stretch>
                  <a:fillRect/>
                </a:stretch>
              </p:blipFill>
              <p:spPr>
                <a:xfrm>
                  <a:off x="3355339" y="3495632"/>
                  <a:ext cx="4798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3" name="Freihand 152">
                  <a:extLst>
                    <a:ext uri="{FF2B5EF4-FFF2-40B4-BE49-F238E27FC236}">
                      <a16:creationId xmlns:a16="http://schemas.microsoft.com/office/drawing/2014/main" id="{CDFEEEFE-DEE4-4077-95BA-621588A9B17F}"/>
                    </a:ext>
                  </a:extLst>
                </p14:cNvPr>
                <p14:cNvContentPartPr/>
                <p14:nvPr/>
              </p14:nvContentPartPr>
              <p14:xfrm>
                <a:off x="3266419" y="3645392"/>
                <a:ext cx="249840" cy="304560"/>
              </p14:xfrm>
            </p:contentPart>
          </mc:Choice>
          <mc:Fallback xmlns="">
            <p:pic>
              <p:nvPicPr>
                <p:cNvPr id="153" name="Freihand 152">
                  <a:extLst>
                    <a:ext uri="{FF2B5EF4-FFF2-40B4-BE49-F238E27FC236}">
                      <a16:creationId xmlns:a16="http://schemas.microsoft.com/office/drawing/2014/main" id="{CDFEEEFE-DEE4-4077-95BA-621588A9B17F}"/>
                    </a:ext>
                  </a:extLst>
                </p:cNvPr>
                <p:cNvPicPr/>
                <p:nvPr/>
              </p:nvPicPr>
              <p:blipFill>
                <a:blip r:embed="rId249"/>
                <a:stretch>
                  <a:fillRect/>
                </a:stretch>
              </p:blipFill>
              <p:spPr>
                <a:xfrm>
                  <a:off x="3262099" y="3641072"/>
                  <a:ext cx="2584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5" name="Freihand 154">
                  <a:extLst>
                    <a:ext uri="{FF2B5EF4-FFF2-40B4-BE49-F238E27FC236}">
                      <a16:creationId xmlns:a16="http://schemas.microsoft.com/office/drawing/2014/main" id="{501AF4D7-F7A0-4739-9A5C-0A6ED94D70FE}"/>
                    </a:ext>
                  </a:extLst>
                </p14:cNvPr>
                <p14:cNvContentPartPr/>
                <p14:nvPr/>
              </p14:nvContentPartPr>
              <p14:xfrm>
                <a:off x="4203859" y="3670952"/>
                <a:ext cx="1117800" cy="1070640"/>
              </p14:xfrm>
            </p:contentPart>
          </mc:Choice>
          <mc:Fallback xmlns="">
            <p:pic>
              <p:nvPicPr>
                <p:cNvPr id="155" name="Freihand 154">
                  <a:extLst>
                    <a:ext uri="{FF2B5EF4-FFF2-40B4-BE49-F238E27FC236}">
                      <a16:creationId xmlns:a16="http://schemas.microsoft.com/office/drawing/2014/main" id="{501AF4D7-F7A0-4739-9A5C-0A6ED94D70FE}"/>
                    </a:ext>
                  </a:extLst>
                </p:cNvPr>
                <p:cNvPicPr/>
                <p:nvPr/>
              </p:nvPicPr>
              <p:blipFill>
                <a:blip r:embed="rId251"/>
                <a:stretch>
                  <a:fillRect/>
                </a:stretch>
              </p:blipFill>
              <p:spPr>
                <a:xfrm>
                  <a:off x="4199539" y="3666632"/>
                  <a:ext cx="1126440" cy="1079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BF2C9635-A68F-43DA-8BC6-951B297CE1A8}"/>
                    </a:ext>
                  </a:extLst>
                </p14:cNvPr>
                <p14:cNvContentPartPr/>
                <p14:nvPr/>
              </p14:nvContentPartPr>
              <p14:xfrm>
                <a:off x="3963379" y="3394832"/>
                <a:ext cx="194400" cy="90360"/>
              </p14:xfrm>
            </p:contentPart>
          </mc:Choice>
          <mc:Fallback xmlns="">
            <p:pic>
              <p:nvPicPr>
                <p:cNvPr id="157" name="Freihand 156">
                  <a:extLst>
                    <a:ext uri="{FF2B5EF4-FFF2-40B4-BE49-F238E27FC236}">
                      <a16:creationId xmlns:a16="http://schemas.microsoft.com/office/drawing/2014/main" id="{BF2C9635-A68F-43DA-8BC6-951B297CE1A8}"/>
                    </a:ext>
                  </a:extLst>
                </p:cNvPr>
                <p:cNvPicPr/>
                <p:nvPr/>
              </p:nvPicPr>
              <p:blipFill>
                <a:blip r:embed="rId253"/>
                <a:stretch>
                  <a:fillRect/>
                </a:stretch>
              </p:blipFill>
              <p:spPr>
                <a:xfrm>
                  <a:off x="3959059" y="3390512"/>
                  <a:ext cx="203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198961E0-0B60-4BDA-B732-F216979461D5}"/>
                    </a:ext>
                  </a:extLst>
                </p14:cNvPr>
                <p14:cNvContentPartPr/>
                <p14:nvPr/>
              </p14:nvContentPartPr>
              <p14:xfrm>
                <a:off x="4178299" y="3371792"/>
                <a:ext cx="145800" cy="52560"/>
              </p14:xfrm>
            </p:contentPart>
          </mc:Choice>
          <mc:Fallback xmlns="">
            <p:pic>
              <p:nvPicPr>
                <p:cNvPr id="158" name="Freihand 157">
                  <a:extLst>
                    <a:ext uri="{FF2B5EF4-FFF2-40B4-BE49-F238E27FC236}">
                      <a16:creationId xmlns:a16="http://schemas.microsoft.com/office/drawing/2014/main" id="{198961E0-0B60-4BDA-B732-F216979461D5}"/>
                    </a:ext>
                  </a:extLst>
                </p:cNvPr>
                <p:cNvPicPr/>
                <p:nvPr/>
              </p:nvPicPr>
              <p:blipFill>
                <a:blip r:embed="rId255"/>
                <a:stretch>
                  <a:fillRect/>
                </a:stretch>
              </p:blipFill>
              <p:spPr>
                <a:xfrm>
                  <a:off x="4173979" y="3367472"/>
                  <a:ext cx="154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FAB54926-2501-417A-BE6C-ADDEEB032BE7}"/>
                    </a:ext>
                  </a:extLst>
                </p14:cNvPr>
                <p14:cNvContentPartPr/>
                <p14:nvPr/>
              </p14:nvContentPartPr>
              <p14:xfrm>
                <a:off x="4325179" y="3270272"/>
                <a:ext cx="261000" cy="123840"/>
              </p14:xfrm>
            </p:contentPart>
          </mc:Choice>
          <mc:Fallback xmlns="">
            <p:pic>
              <p:nvPicPr>
                <p:cNvPr id="159" name="Freihand 158">
                  <a:extLst>
                    <a:ext uri="{FF2B5EF4-FFF2-40B4-BE49-F238E27FC236}">
                      <a16:creationId xmlns:a16="http://schemas.microsoft.com/office/drawing/2014/main" id="{FAB54926-2501-417A-BE6C-ADDEEB032BE7}"/>
                    </a:ext>
                  </a:extLst>
                </p:cNvPr>
                <p:cNvPicPr/>
                <p:nvPr/>
              </p:nvPicPr>
              <p:blipFill>
                <a:blip r:embed="rId257"/>
                <a:stretch>
                  <a:fillRect/>
                </a:stretch>
              </p:blipFill>
              <p:spPr>
                <a:xfrm>
                  <a:off x="4320859" y="3265952"/>
                  <a:ext cx="269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Freihand 159">
                  <a:extLst>
                    <a:ext uri="{FF2B5EF4-FFF2-40B4-BE49-F238E27FC236}">
                      <a16:creationId xmlns:a16="http://schemas.microsoft.com/office/drawing/2014/main" id="{CC0DE2EF-A48A-44BA-9881-5EC007CA052A}"/>
                    </a:ext>
                  </a:extLst>
                </p14:cNvPr>
                <p14:cNvContentPartPr/>
                <p14:nvPr/>
              </p14:nvContentPartPr>
              <p14:xfrm>
                <a:off x="4688059" y="3174152"/>
                <a:ext cx="212760" cy="196560"/>
              </p14:xfrm>
            </p:contentPart>
          </mc:Choice>
          <mc:Fallback xmlns="">
            <p:pic>
              <p:nvPicPr>
                <p:cNvPr id="160" name="Freihand 159">
                  <a:extLst>
                    <a:ext uri="{FF2B5EF4-FFF2-40B4-BE49-F238E27FC236}">
                      <a16:creationId xmlns:a16="http://schemas.microsoft.com/office/drawing/2014/main" id="{CC0DE2EF-A48A-44BA-9881-5EC007CA052A}"/>
                    </a:ext>
                  </a:extLst>
                </p:cNvPr>
                <p:cNvPicPr/>
                <p:nvPr/>
              </p:nvPicPr>
              <p:blipFill>
                <a:blip r:embed="rId259"/>
                <a:stretch>
                  <a:fillRect/>
                </a:stretch>
              </p:blipFill>
              <p:spPr>
                <a:xfrm>
                  <a:off x="4683739" y="3169832"/>
                  <a:ext cx="221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Freihand 160">
                  <a:extLst>
                    <a:ext uri="{FF2B5EF4-FFF2-40B4-BE49-F238E27FC236}">
                      <a16:creationId xmlns:a16="http://schemas.microsoft.com/office/drawing/2014/main" id="{1BA5B91E-3613-4420-9B43-0648F80D1F8C}"/>
                    </a:ext>
                  </a:extLst>
                </p14:cNvPr>
                <p14:cNvContentPartPr/>
                <p14:nvPr/>
              </p14:nvContentPartPr>
              <p14:xfrm>
                <a:off x="4887859" y="3146792"/>
                <a:ext cx="106200" cy="128160"/>
              </p14:xfrm>
            </p:contentPart>
          </mc:Choice>
          <mc:Fallback xmlns="">
            <p:pic>
              <p:nvPicPr>
                <p:cNvPr id="161" name="Freihand 160">
                  <a:extLst>
                    <a:ext uri="{FF2B5EF4-FFF2-40B4-BE49-F238E27FC236}">
                      <a16:creationId xmlns:a16="http://schemas.microsoft.com/office/drawing/2014/main" id="{1BA5B91E-3613-4420-9B43-0648F80D1F8C}"/>
                    </a:ext>
                  </a:extLst>
                </p:cNvPr>
                <p:cNvPicPr/>
                <p:nvPr/>
              </p:nvPicPr>
              <p:blipFill>
                <a:blip r:embed="rId261"/>
                <a:stretch>
                  <a:fillRect/>
                </a:stretch>
              </p:blipFill>
              <p:spPr>
                <a:xfrm>
                  <a:off x="4883539" y="3142472"/>
                  <a:ext cx="114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Freihand 161">
                  <a:extLst>
                    <a:ext uri="{FF2B5EF4-FFF2-40B4-BE49-F238E27FC236}">
                      <a16:creationId xmlns:a16="http://schemas.microsoft.com/office/drawing/2014/main" id="{E4A37EA9-9877-4A92-9E46-2F127C51C9F6}"/>
                    </a:ext>
                  </a:extLst>
                </p14:cNvPr>
                <p14:cNvContentPartPr/>
                <p14:nvPr/>
              </p14:nvContentPartPr>
              <p14:xfrm>
                <a:off x="5020339" y="3195752"/>
                <a:ext cx="181440" cy="64080"/>
              </p14:xfrm>
            </p:contentPart>
          </mc:Choice>
          <mc:Fallback xmlns="">
            <p:pic>
              <p:nvPicPr>
                <p:cNvPr id="162" name="Freihand 161">
                  <a:extLst>
                    <a:ext uri="{FF2B5EF4-FFF2-40B4-BE49-F238E27FC236}">
                      <a16:creationId xmlns:a16="http://schemas.microsoft.com/office/drawing/2014/main" id="{E4A37EA9-9877-4A92-9E46-2F127C51C9F6}"/>
                    </a:ext>
                  </a:extLst>
                </p:cNvPr>
                <p:cNvPicPr/>
                <p:nvPr/>
              </p:nvPicPr>
              <p:blipFill>
                <a:blip r:embed="rId263"/>
                <a:stretch>
                  <a:fillRect/>
                </a:stretch>
              </p:blipFill>
              <p:spPr>
                <a:xfrm>
                  <a:off x="5016019" y="3191432"/>
                  <a:ext cx="190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Freihand 162">
                  <a:extLst>
                    <a:ext uri="{FF2B5EF4-FFF2-40B4-BE49-F238E27FC236}">
                      <a16:creationId xmlns:a16="http://schemas.microsoft.com/office/drawing/2014/main" id="{2D973B5F-6898-40FF-993A-47BAF22FEF17}"/>
                    </a:ext>
                  </a:extLst>
                </p14:cNvPr>
                <p14:cNvContentPartPr/>
                <p14:nvPr/>
              </p14:nvContentPartPr>
              <p14:xfrm>
                <a:off x="5213659" y="3131672"/>
                <a:ext cx="171720" cy="101160"/>
              </p14:xfrm>
            </p:contentPart>
          </mc:Choice>
          <mc:Fallback xmlns="">
            <p:pic>
              <p:nvPicPr>
                <p:cNvPr id="163" name="Freihand 162">
                  <a:extLst>
                    <a:ext uri="{FF2B5EF4-FFF2-40B4-BE49-F238E27FC236}">
                      <a16:creationId xmlns:a16="http://schemas.microsoft.com/office/drawing/2014/main" id="{2D973B5F-6898-40FF-993A-47BAF22FEF17}"/>
                    </a:ext>
                  </a:extLst>
                </p:cNvPr>
                <p:cNvPicPr/>
                <p:nvPr/>
              </p:nvPicPr>
              <p:blipFill>
                <a:blip r:embed="rId265"/>
                <a:stretch>
                  <a:fillRect/>
                </a:stretch>
              </p:blipFill>
              <p:spPr>
                <a:xfrm>
                  <a:off x="5209339" y="3127352"/>
                  <a:ext cx="180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4" name="Freihand 163">
                  <a:extLst>
                    <a:ext uri="{FF2B5EF4-FFF2-40B4-BE49-F238E27FC236}">
                      <a16:creationId xmlns:a16="http://schemas.microsoft.com/office/drawing/2014/main" id="{02BE93BE-92C9-4075-8263-4089AA8B10BE}"/>
                    </a:ext>
                  </a:extLst>
                </p14:cNvPr>
                <p14:cNvContentPartPr/>
                <p14:nvPr/>
              </p14:nvContentPartPr>
              <p14:xfrm>
                <a:off x="5508139" y="3164432"/>
                <a:ext cx="226800" cy="47880"/>
              </p14:xfrm>
            </p:contentPart>
          </mc:Choice>
          <mc:Fallback xmlns="">
            <p:pic>
              <p:nvPicPr>
                <p:cNvPr id="164" name="Freihand 163">
                  <a:extLst>
                    <a:ext uri="{FF2B5EF4-FFF2-40B4-BE49-F238E27FC236}">
                      <a16:creationId xmlns:a16="http://schemas.microsoft.com/office/drawing/2014/main" id="{02BE93BE-92C9-4075-8263-4089AA8B10BE}"/>
                    </a:ext>
                  </a:extLst>
                </p:cNvPr>
                <p:cNvPicPr/>
                <p:nvPr/>
              </p:nvPicPr>
              <p:blipFill>
                <a:blip r:embed="rId267"/>
                <a:stretch>
                  <a:fillRect/>
                </a:stretch>
              </p:blipFill>
              <p:spPr>
                <a:xfrm>
                  <a:off x="5503819" y="3160112"/>
                  <a:ext cx="2354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5" name="Freihand 164">
                  <a:extLst>
                    <a:ext uri="{FF2B5EF4-FFF2-40B4-BE49-F238E27FC236}">
                      <a16:creationId xmlns:a16="http://schemas.microsoft.com/office/drawing/2014/main" id="{6BA96B57-B661-4B08-935B-F3A22B4B0F18}"/>
                    </a:ext>
                  </a:extLst>
                </p14:cNvPr>
                <p14:cNvContentPartPr/>
                <p14:nvPr/>
              </p14:nvContentPartPr>
              <p14:xfrm>
                <a:off x="5693539" y="3088472"/>
                <a:ext cx="19080" cy="3960"/>
              </p14:xfrm>
            </p:contentPart>
          </mc:Choice>
          <mc:Fallback xmlns="">
            <p:pic>
              <p:nvPicPr>
                <p:cNvPr id="165" name="Freihand 164">
                  <a:extLst>
                    <a:ext uri="{FF2B5EF4-FFF2-40B4-BE49-F238E27FC236}">
                      <a16:creationId xmlns:a16="http://schemas.microsoft.com/office/drawing/2014/main" id="{6BA96B57-B661-4B08-935B-F3A22B4B0F18}"/>
                    </a:ext>
                  </a:extLst>
                </p:cNvPr>
                <p:cNvPicPr/>
                <p:nvPr/>
              </p:nvPicPr>
              <p:blipFill>
                <a:blip r:embed="rId269"/>
                <a:stretch>
                  <a:fillRect/>
                </a:stretch>
              </p:blipFill>
              <p:spPr>
                <a:xfrm>
                  <a:off x="5689219" y="3084152"/>
                  <a:ext cx="27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6" name="Freihand 165">
                  <a:extLst>
                    <a:ext uri="{FF2B5EF4-FFF2-40B4-BE49-F238E27FC236}">
                      <a16:creationId xmlns:a16="http://schemas.microsoft.com/office/drawing/2014/main" id="{E61DCD5A-5D09-4B3F-9FE0-5C015923B440}"/>
                    </a:ext>
                  </a:extLst>
                </p14:cNvPr>
                <p14:cNvContentPartPr/>
                <p14:nvPr/>
              </p14:nvContentPartPr>
              <p14:xfrm>
                <a:off x="5849419" y="3064712"/>
                <a:ext cx="210600" cy="164520"/>
              </p14:xfrm>
            </p:contentPart>
          </mc:Choice>
          <mc:Fallback xmlns="">
            <p:pic>
              <p:nvPicPr>
                <p:cNvPr id="166" name="Freihand 165">
                  <a:extLst>
                    <a:ext uri="{FF2B5EF4-FFF2-40B4-BE49-F238E27FC236}">
                      <a16:creationId xmlns:a16="http://schemas.microsoft.com/office/drawing/2014/main" id="{E61DCD5A-5D09-4B3F-9FE0-5C015923B440}"/>
                    </a:ext>
                  </a:extLst>
                </p:cNvPr>
                <p:cNvPicPr/>
                <p:nvPr/>
              </p:nvPicPr>
              <p:blipFill>
                <a:blip r:embed="rId271"/>
                <a:stretch>
                  <a:fillRect/>
                </a:stretch>
              </p:blipFill>
              <p:spPr>
                <a:xfrm>
                  <a:off x="5845099" y="3060392"/>
                  <a:ext cx="219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8" name="Freihand 167">
                  <a:extLst>
                    <a:ext uri="{FF2B5EF4-FFF2-40B4-BE49-F238E27FC236}">
                      <a16:creationId xmlns:a16="http://schemas.microsoft.com/office/drawing/2014/main" id="{E3ED913D-B6F1-45CD-A6D0-5E17C7101423}"/>
                    </a:ext>
                  </a:extLst>
                </p14:cNvPr>
                <p14:cNvContentPartPr/>
                <p14:nvPr/>
              </p14:nvContentPartPr>
              <p14:xfrm>
                <a:off x="3417259" y="3889472"/>
                <a:ext cx="359280" cy="856080"/>
              </p14:xfrm>
            </p:contentPart>
          </mc:Choice>
          <mc:Fallback xmlns="">
            <p:pic>
              <p:nvPicPr>
                <p:cNvPr id="168" name="Freihand 167">
                  <a:extLst>
                    <a:ext uri="{FF2B5EF4-FFF2-40B4-BE49-F238E27FC236}">
                      <a16:creationId xmlns:a16="http://schemas.microsoft.com/office/drawing/2014/main" id="{E3ED913D-B6F1-45CD-A6D0-5E17C7101423}"/>
                    </a:ext>
                  </a:extLst>
                </p:cNvPr>
                <p:cNvPicPr/>
                <p:nvPr/>
              </p:nvPicPr>
              <p:blipFill>
                <a:blip r:embed="rId273"/>
                <a:stretch>
                  <a:fillRect/>
                </a:stretch>
              </p:blipFill>
              <p:spPr>
                <a:xfrm>
                  <a:off x="3412939" y="3885152"/>
                  <a:ext cx="367920" cy="86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DEAF157C-246F-4E48-AA39-EE23F3708B8E}"/>
                  </a:ext>
                </a:extLst>
              </p14:cNvPr>
              <p14:cNvContentPartPr/>
              <p14:nvPr/>
            </p14:nvContentPartPr>
            <p14:xfrm>
              <a:off x="1936939" y="4971992"/>
              <a:ext cx="882360" cy="907200"/>
            </p14:xfrm>
          </p:contentPart>
        </mc:Choice>
        <mc:Fallback xmlns="">
          <p:pic>
            <p:nvPicPr>
              <p:cNvPr id="170" name="Freihand 169">
                <a:extLst>
                  <a:ext uri="{FF2B5EF4-FFF2-40B4-BE49-F238E27FC236}">
                    <a16:creationId xmlns:a16="http://schemas.microsoft.com/office/drawing/2014/main" id="{DEAF157C-246F-4E48-AA39-EE23F3708B8E}"/>
                  </a:ext>
                </a:extLst>
              </p:cNvPr>
              <p:cNvPicPr/>
              <p:nvPr/>
            </p:nvPicPr>
            <p:blipFill>
              <a:blip r:embed="rId275"/>
              <a:stretch>
                <a:fillRect/>
              </a:stretch>
            </p:blipFill>
            <p:spPr>
              <a:xfrm>
                <a:off x="1932619" y="4967672"/>
                <a:ext cx="891000" cy="915840"/>
              </a:xfrm>
              <a:prstGeom prst="rect">
                <a:avLst/>
              </a:prstGeom>
            </p:spPr>
          </p:pic>
        </mc:Fallback>
      </mc:AlternateContent>
      <p:grpSp>
        <p:nvGrpSpPr>
          <p:cNvPr id="174" name="Gruppieren 173">
            <a:extLst>
              <a:ext uri="{FF2B5EF4-FFF2-40B4-BE49-F238E27FC236}">
                <a16:creationId xmlns:a16="http://schemas.microsoft.com/office/drawing/2014/main" id="{570EBEE6-6E9A-4761-A128-143920A1AE47}"/>
              </a:ext>
            </a:extLst>
          </p:cNvPr>
          <p:cNvGrpSpPr/>
          <p:nvPr/>
        </p:nvGrpSpPr>
        <p:grpSpPr>
          <a:xfrm>
            <a:off x="1787179" y="5088632"/>
            <a:ext cx="1105560" cy="819000"/>
            <a:chOff x="1787179" y="5088632"/>
            <a:chExt cx="1105560" cy="819000"/>
          </a:xfrm>
        </p:grpSpPr>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7695D3C7-8574-42B4-841E-1128CE33BD8C}"/>
                    </a:ext>
                  </a:extLst>
                </p14:cNvPr>
                <p14:cNvContentPartPr/>
                <p14:nvPr/>
              </p14:nvContentPartPr>
              <p14:xfrm>
                <a:off x="2142859" y="5328032"/>
                <a:ext cx="100440" cy="187200"/>
              </p14:xfrm>
            </p:contentPart>
          </mc:Choice>
          <mc:Fallback xmlns="">
            <p:pic>
              <p:nvPicPr>
                <p:cNvPr id="171" name="Freihand 170">
                  <a:extLst>
                    <a:ext uri="{FF2B5EF4-FFF2-40B4-BE49-F238E27FC236}">
                      <a16:creationId xmlns:a16="http://schemas.microsoft.com/office/drawing/2014/main" id="{7695D3C7-8574-42B4-841E-1128CE33BD8C}"/>
                    </a:ext>
                  </a:extLst>
                </p:cNvPr>
                <p:cNvPicPr/>
                <p:nvPr/>
              </p:nvPicPr>
              <p:blipFill>
                <a:blip r:embed="rId277"/>
                <a:stretch>
                  <a:fillRect/>
                </a:stretch>
              </p:blipFill>
              <p:spPr>
                <a:xfrm>
                  <a:off x="2138539" y="5323712"/>
                  <a:ext cx="109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ACA0D191-3C2B-4A31-9DCC-72878ABD9FCC}"/>
                    </a:ext>
                  </a:extLst>
                </p14:cNvPr>
                <p14:cNvContentPartPr/>
                <p14:nvPr/>
              </p14:nvContentPartPr>
              <p14:xfrm>
                <a:off x="1787179" y="5088632"/>
                <a:ext cx="1105560" cy="819000"/>
              </p14:xfrm>
            </p:contentPart>
          </mc:Choice>
          <mc:Fallback xmlns="">
            <p:pic>
              <p:nvPicPr>
                <p:cNvPr id="172" name="Freihand 171">
                  <a:extLst>
                    <a:ext uri="{FF2B5EF4-FFF2-40B4-BE49-F238E27FC236}">
                      <a16:creationId xmlns:a16="http://schemas.microsoft.com/office/drawing/2014/main" id="{ACA0D191-3C2B-4A31-9DCC-72878ABD9FCC}"/>
                    </a:ext>
                  </a:extLst>
                </p:cNvPr>
                <p:cNvPicPr/>
                <p:nvPr/>
              </p:nvPicPr>
              <p:blipFill>
                <a:blip r:embed="rId279"/>
                <a:stretch>
                  <a:fillRect/>
                </a:stretch>
              </p:blipFill>
              <p:spPr>
                <a:xfrm>
                  <a:off x="1782859" y="5084312"/>
                  <a:ext cx="1114200" cy="827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D1BBCFC9-3A2F-46D7-8110-22BA00B53EEA}"/>
                    </a:ext>
                  </a:extLst>
                </p14:cNvPr>
                <p14:cNvContentPartPr/>
                <p14:nvPr/>
              </p14:nvContentPartPr>
              <p14:xfrm>
                <a:off x="2281819" y="5169632"/>
                <a:ext cx="407880" cy="187200"/>
              </p14:xfrm>
            </p:contentPart>
          </mc:Choice>
          <mc:Fallback xmlns="">
            <p:pic>
              <p:nvPicPr>
                <p:cNvPr id="173" name="Freihand 172">
                  <a:extLst>
                    <a:ext uri="{FF2B5EF4-FFF2-40B4-BE49-F238E27FC236}">
                      <a16:creationId xmlns:a16="http://schemas.microsoft.com/office/drawing/2014/main" id="{D1BBCFC9-3A2F-46D7-8110-22BA00B53EEA}"/>
                    </a:ext>
                  </a:extLst>
                </p:cNvPr>
                <p:cNvPicPr/>
                <p:nvPr/>
              </p:nvPicPr>
              <p:blipFill>
                <a:blip r:embed="rId281"/>
                <a:stretch>
                  <a:fillRect/>
                </a:stretch>
              </p:blipFill>
              <p:spPr>
                <a:xfrm>
                  <a:off x="2277499" y="5165312"/>
                  <a:ext cx="416520" cy="195840"/>
                </a:xfrm>
                <a:prstGeom prst="rect">
                  <a:avLst/>
                </a:prstGeom>
              </p:spPr>
            </p:pic>
          </mc:Fallback>
        </mc:AlternateContent>
      </p:grpSp>
      <p:grpSp>
        <p:nvGrpSpPr>
          <p:cNvPr id="189" name="Gruppieren 188">
            <a:extLst>
              <a:ext uri="{FF2B5EF4-FFF2-40B4-BE49-F238E27FC236}">
                <a16:creationId xmlns:a16="http://schemas.microsoft.com/office/drawing/2014/main" id="{3B590A46-2136-4FE7-8485-9D08B580AB07}"/>
              </a:ext>
            </a:extLst>
          </p:cNvPr>
          <p:cNvGrpSpPr/>
          <p:nvPr/>
        </p:nvGrpSpPr>
        <p:grpSpPr>
          <a:xfrm>
            <a:off x="2538139" y="5816912"/>
            <a:ext cx="2025360" cy="978120"/>
            <a:chOff x="2538139" y="5816912"/>
            <a:chExt cx="2025360" cy="978120"/>
          </a:xfrm>
        </p:grpSpPr>
        <mc:AlternateContent xmlns:mc="http://schemas.openxmlformats.org/markup-compatibility/2006" xmlns:p14="http://schemas.microsoft.com/office/powerpoint/2010/main">
          <mc:Choice Requires="p14">
            <p:contentPart p14:bwMode="auto" r:id="rId282">
              <p14:nvContentPartPr>
                <p14:cNvPr id="175" name="Freihand 174">
                  <a:extLst>
                    <a:ext uri="{FF2B5EF4-FFF2-40B4-BE49-F238E27FC236}">
                      <a16:creationId xmlns:a16="http://schemas.microsoft.com/office/drawing/2014/main" id="{64695DD3-C354-405A-BBF2-57B788F75400}"/>
                    </a:ext>
                  </a:extLst>
                </p14:cNvPr>
                <p14:cNvContentPartPr/>
                <p14:nvPr/>
              </p14:nvContentPartPr>
              <p14:xfrm>
                <a:off x="2598619" y="5845712"/>
                <a:ext cx="348840" cy="324000"/>
              </p14:xfrm>
            </p:contentPart>
          </mc:Choice>
          <mc:Fallback xmlns="">
            <p:pic>
              <p:nvPicPr>
                <p:cNvPr id="175" name="Freihand 174">
                  <a:extLst>
                    <a:ext uri="{FF2B5EF4-FFF2-40B4-BE49-F238E27FC236}">
                      <a16:creationId xmlns:a16="http://schemas.microsoft.com/office/drawing/2014/main" id="{64695DD3-C354-405A-BBF2-57B788F75400}"/>
                    </a:ext>
                  </a:extLst>
                </p:cNvPr>
                <p:cNvPicPr/>
                <p:nvPr/>
              </p:nvPicPr>
              <p:blipFill>
                <a:blip r:embed="rId283"/>
                <a:stretch>
                  <a:fillRect/>
                </a:stretch>
              </p:blipFill>
              <p:spPr>
                <a:xfrm>
                  <a:off x="2594299" y="5841392"/>
                  <a:ext cx="3574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6" name="Freihand 175">
                  <a:extLst>
                    <a:ext uri="{FF2B5EF4-FFF2-40B4-BE49-F238E27FC236}">
                      <a16:creationId xmlns:a16="http://schemas.microsoft.com/office/drawing/2014/main" id="{3B210D97-BC3D-4A10-BD3A-E4BFF96F7F9F}"/>
                    </a:ext>
                  </a:extLst>
                </p14:cNvPr>
                <p14:cNvContentPartPr/>
                <p14:nvPr/>
              </p14:nvContentPartPr>
              <p14:xfrm>
                <a:off x="2538139" y="5816912"/>
                <a:ext cx="243360" cy="218160"/>
              </p14:xfrm>
            </p:contentPart>
          </mc:Choice>
          <mc:Fallback xmlns="">
            <p:pic>
              <p:nvPicPr>
                <p:cNvPr id="176" name="Freihand 175">
                  <a:extLst>
                    <a:ext uri="{FF2B5EF4-FFF2-40B4-BE49-F238E27FC236}">
                      <a16:creationId xmlns:a16="http://schemas.microsoft.com/office/drawing/2014/main" id="{3B210D97-BC3D-4A10-BD3A-E4BFF96F7F9F}"/>
                    </a:ext>
                  </a:extLst>
                </p:cNvPr>
                <p:cNvPicPr/>
                <p:nvPr/>
              </p:nvPicPr>
              <p:blipFill>
                <a:blip r:embed="rId285"/>
                <a:stretch>
                  <a:fillRect/>
                </a:stretch>
              </p:blipFill>
              <p:spPr>
                <a:xfrm>
                  <a:off x="2533819" y="5812592"/>
                  <a:ext cx="2520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7" name="Freihand 176">
                  <a:extLst>
                    <a:ext uri="{FF2B5EF4-FFF2-40B4-BE49-F238E27FC236}">
                      <a16:creationId xmlns:a16="http://schemas.microsoft.com/office/drawing/2014/main" id="{BB25A59D-C6DC-42D9-B75C-1109E5423945}"/>
                    </a:ext>
                  </a:extLst>
                </p14:cNvPr>
                <p14:cNvContentPartPr/>
                <p14:nvPr/>
              </p14:nvContentPartPr>
              <p14:xfrm>
                <a:off x="3428419" y="6014552"/>
                <a:ext cx="85680" cy="519480"/>
              </p14:xfrm>
            </p:contentPart>
          </mc:Choice>
          <mc:Fallback xmlns="">
            <p:pic>
              <p:nvPicPr>
                <p:cNvPr id="177" name="Freihand 176">
                  <a:extLst>
                    <a:ext uri="{FF2B5EF4-FFF2-40B4-BE49-F238E27FC236}">
                      <a16:creationId xmlns:a16="http://schemas.microsoft.com/office/drawing/2014/main" id="{BB25A59D-C6DC-42D9-B75C-1109E5423945}"/>
                    </a:ext>
                  </a:extLst>
                </p:cNvPr>
                <p:cNvPicPr/>
                <p:nvPr/>
              </p:nvPicPr>
              <p:blipFill>
                <a:blip r:embed="rId287"/>
                <a:stretch>
                  <a:fillRect/>
                </a:stretch>
              </p:blipFill>
              <p:spPr>
                <a:xfrm>
                  <a:off x="3424099" y="6010232"/>
                  <a:ext cx="9432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8" name="Freihand 177">
                  <a:extLst>
                    <a:ext uri="{FF2B5EF4-FFF2-40B4-BE49-F238E27FC236}">
                      <a16:creationId xmlns:a16="http://schemas.microsoft.com/office/drawing/2014/main" id="{49856F37-9D62-4F9D-902D-D2317494A299}"/>
                    </a:ext>
                  </a:extLst>
                </p14:cNvPr>
                <p14:cNvContentPartPr/>
                <p14:nvPr/>
              </p14:nvContentPartPr>
              <p14:xfrm>
                <a:off x="3353179" y="6533312"/>
                <a:ext cx="1096920" cy="15480"/>
              </p14:xfrm>
            </p:contentPart>
          </mc:Choice>
          <mc:Fallback xmlns="">
            <p:pic>
              <p:nvPicPr>
                <p:cNvPr id="178" name="Freihand 177">
                  <a:extLst>
                    <a:ext uri="{FF2B5EF4-FFF2-40B4-BE49-F238E27FC236}">
                      <a16:creationId xmlns:a16="http://schemas.microsoft.com/office/drawing/2014/main" id="{49856F37-9D62-4F9D-902D-D2317494A299}"/>
                    </a:ext>
                  </a:extLst>
                </p:cNvPr>
                <p:cNvPicPr/>
                <p:nvPr/>
              </p:nvPicPr>
              <p:blipFill>
                <a:blip r:embed="rId289"/>
                <a:stretch>
                  <a:fillRect/>
                </a:stretch>
              </p:blipFill>
              <p:spPr>
                <a:xfrm>
                  <a:off x="3348859" y="6528992"/>
                  <a:ext cx="1105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9" name="Freihand 178">
                  <a:extLst>
                    <a:ext uri="{FF2B5EF4-FFF2-40B4-BE49-F238E27FC236}">
                      <a16:creationId xmlns:a16="http://schemas.microsoft.com/office/drawing/2014/main" id="{9B82497E-04D6-480C-AEF7-C0E826DF92AF}"/>
                    </a:ext>
                  </a:extLst>
                </p14:cNvPr>
                <p14:cNvContentPartPr/>
                <p14:nvPr/>
              </p14:nvContentPartPr>
              <p14:xfrm>
                <a:off x="4422739" y="6494432"/>
                <a:ext cx="140760" cy="153720"/>
              </p14:xfrm>
            </p:contentPart>
          </mc:Choice>
          <mc:Fallback xmlns="">
            <p:pic>
              <p:nvPicPr>
                <p:cNvPr id="179" name="Freihand 178">
                  <a:extLst>
                    <a:ext uri="{FF2B5EF4-FFF2-40B4-BE49-F238E27FC236}">
                      <a16:creationId xmlns:a16="http://schemas.microsoft.com/office/drawing/2014/main" id="{9B82497E-04D6-480C-AEF7-C0E826DF92AF}"/>
                    </a:ext>
                  </a:extLst>
                </p:cNvPr>
                <p:cNvPicPr/>
                <p:nvPr/>
              </p:nvPicPr>
              <p:blipFill>
                <a:blip r:embed="rId291"/>
                <a:stretch>
                  <a:fillRect/>
                </a:stretch>
              </p:blipFill>
              <p:spPr>
                <a:xfrm>
                  <a:off x="4418419" y="6490112"/>
                  <a:ext cx="149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0" name="Freihand 179">
                  <a:extLst>
                    <a:ext uri="{FF2B5EF4-FFF2-40B4-BE49-F238E27FC236}">
                      <a16:creationId xmlns:a16="http://schemas.microsoft.com/office/drawing/2014/main" id="{99E2CE3E-5136-499E-8150-6DB1542966F0}"/>
                    </a:ext>
                  </a:extLst>
                </p14:cNvPr>
                <p14:cNvContentPartPr/>
                <p14:nvPr/>
              </p14:nvContentPartPr>
              <p14:xfrm>
                <a:off x="3286939" y="5887472"/>
                <a:ext cx="335880" cy="231480"/>
              </p14:xfrm>
            </p:contentPart>
          </mc:Choice>
          <mc:Fallback xmlns="">
            <p:pic>
              <p:nvPicPr>
                <p:cNvPr id="180" name="Freihand 179">
                  <a:extLst>
                    <a:ext uri="{FF2B5EF4-FFF2-40B4-BE49-F238E27FC236}">
                      <a16:creationId xmlns:a16="http://schemas.microsoft.com/office/drawing/2014/main" id="{99E2CE3E-5136-499E-8150-6DB1542966F0}"/>
                    </a:ext>
                  </a:extLst>
                </p:cNvPr>
                <p:cNvPicPr/>
                <p:nvPr/>
              </p:nvPicPr>
              <p:blipFill>
                <a:blip r:embed="rId293"/>
                <a:stretch>
                  <a:fillRect/>
                </a:stretch>
              </p:blipFill>
              <p:spPr>
                <a:xfrm>
                  <a:off x="3282619" y="5883152"/>
                  <a:ext cx="344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736EDBE3-4082-466D-A815-D9ABA9828731}"/>
                    </a:ext>
                  </a:extLst>
                </p14:cNvPr>
                <p14:cNvContentPartPr/>
                <p14:nvPr/>
              </p14:nvContentPartPr>
              <p14:xfrm>
                <a:off x="3104059" y="5885672"/>
                <a:ext cx="156600" cy="101880"/>
              </p14:xfrm>
            </p:contentPart>
          </mc:Choice>
          <mc:Fallback xmlns="">
            <p:pic>
              <p:nvPicPr>
                <p:cNvPr id="183" name="Freihand 182">
                  <a:extLst>
                    <a:ext uri="{FF2B5EF4-FFF2-40B4-BE49-F238E27FC236}">
                      <a16:creationId xmlns:a16="http://schemas.microsoft.com/office/drawing/2014/main" id="{736EDBE3-4082-466D-A815-D9ABA9828731}"/>
                    </a:ext>
                  </a:extLst>
                </p:cNvPr>
                <p:cNvPicPr/>
                <p:nvPr/>
              </p:nvPicPr>
              <p:blipFill>
                <a:blip r:embed="rId295"/>
                <a:stretch>
                  <a:fillRect/>
                </a:stretch>
              </p:blipFill>
              <p:spPr>
                <a:xfrm>
                  <a:off x="3099739" y="5881352"/>
                  <a:ext cx="165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4" name="Freihand 183">
                  <a:extLst>
                    <a:ext uri="{FF2B5EF4-FFF2-40B4-BE49-F238E27FC236}">
                      <a16:creationId xmlns:a16="http://schemas.microsoft.com/office/drawing/2014/main" id="{5CA4A862-E24E-4B8E-B384-5B9A96DE7DA6}"/>
                    </a:ext>
                  </a:extLst>
                </p14:cNvPr>
                <p14:cNvContentPartPr/>
                <p14:nvPr/>
              </p14:nvContentPartPr>
              <p14:xfrm>
                <a:off x="3098299" y="5992952"/>
                <a:ext cx="115920" cy="27000"/>
              </p14:xfrm>
            </p:contentPart>
          </mc:Choice>
          <mc:Fallback xmlns="">
            <p:pic>
              <p:nvPicPr>
                <p:cNvPr id="184" name="Freihand 183">
                  <a:extLst>
                    <a:ext uri="{FF2B5EF4-FFF2-40B4-BE49-F238E27FC236}">
                      <a16:creationId xmlns:a16="http://schemas.microsoft.com/office/drawing/2014/main" id="{5CA4A862-E24E-4B8E-B384-5B9A96DE7DA6}"/>
                    </a:ext>
                  </a:extLst>
                </p:cNvPr>
                <p:cNvPicPr/>
                <p:nvPr/>
              </p:nvPicPr>
              <p:blipFill>
                <a:blip r:embed="rId297"/>
                <a:stretch>
                  <a:fillRect/>
                </a:stretch>
              </p:blipFill>
              <p:spPr>
                <a:xfrm>
                  <a:off x="3093979" y="5988632"/>
                  <a:ext cx="124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13FA0754-70D5-41EE-A450-A5FB8416CD0D}"/>
                    </a:ext>
                  </a:extLst>
                </p14:cNvPr>
                <p14:cNvContentPartPr/>
                <p14:nvPr/>
              </p14:nvContentPartPr>
              <p14:xfrm>
                <a:off x="3095059" y="6064592"/>
                <a:ext cx="100080" cy="132840"/>
              </p14:xfrm>
            </p:contentPart>
          </mc:Choice>
          <mc:Fallback xmlns="">
            <p:pic>
              <p:nvPicPr>
                <p:cNvPr id="185" name="Freihand 184">
                  <a:extLst>
                    <a:ext uri="{FF2B5EF4-FFF2-40B4-BE49-F238E27FC236}">
                      <a16:creationId xmlns:a16="http://schemas.microsoft.com/office/drawing/2014/main" id="{13FA0754-70D5-41EE-A450-A5FB8416CD0D}"/>
                    </a:ext>
                  </a:extLst>
                </p:cNvPr>
                <p:cNvPicPr/>
                <p:nvPr/>
              </p:nvPicPr>
              <p:blipFill>
                <a:blip r:embed="rId299"/>
                <a:stretch>
                  <a:fillRect/>
                </a:stretch>
              </p:blipFill>
              <p:spPr>
                <a:xfrm>
                  <a:off x="3090739" y="6060272"/>
                  <a:ext cx="108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7" name="Freihand 186">
                  <a:extLst>
                    <a:ext uri="{FF2B5EF4-FFF2-40B4-BE49-F238E27FC236}">
                      <a16:creationId xmlns:a16="http://schemas.microsoft.com/office/drawing/2014/main" id="{E98AF58F-2A43-48A4-B707-AB75019BFC20}"/>
                    </a:ext>
                  </a:extLst>
                </p14:cNvPr>
                <p14:cNvContentPartPr/>
                <p14:nvPr/>
              </p14:nvContentPartPr>
              <p14:xfrm>
                <a:off x="4327339" y="6659312"/>
                <a:ext cx="175680" cy="135720"/>
              </p14:xfrm>
            </p:contentPart>
          </mc:Choice>
          <mc:Fallback xmlns="">
            <p:pic>
              <p:nvPicPr>
                <p:cNvPr id="187" name="Freihand 186">
                  <a:extLst>
                    <a:ext uri="{FF2B5EF4-FFF2-40B4-BE49-F238E27FC236}">
                      <a16:creationId xmlns:a16="http://schemas.microsoft.com/office/drawing/2014/main" id="{E98AF58F-2A43-48A4-B707-AB75019BFC20}"/>
                    </a:ext>
                  </a:extLst>
                </p:cNvPr>
                <p:cNvPicPr/>
                <p:nvPr/>
              </p:nvPicPr>
              <p:blipFill>
                <a:blip r:embed="rId301"/>
                <a:stretch>
                  <a:fillRect/>
                </a:stretch>
              </p:blipFill>
              <p:spPr>
                <a:xfrm>
                  <a:off x="4323019" y="6654992"/>
                  <a:ext cx="184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8" name="Freihand 187">
                  <a:extLst>
                    <a:ext uri="{FF2B5EF4-FFF2-40B4-BE49-F238E27FC236}">
                      <a16:creationId xmlns:a16="http://schemas.microsoft.com/office/drawing/2014/main" id="{135FCD2A-5E66-4104-B874-CB9EBE5BA6A6}"/>
                    </a:ext>
                  </a:extLst>
                </p14:cNvPr>
                <p14:cNvContentPartPr/>
                <p14:nvPr/>
              </p14:nvContentPartPr>
              <p14:xfrm>
                <a:off x="3732259" y="5919512"/>
                <a:ext cx="486720" cy="509040"/>
              </p14:xfrm>
            </p:contentPart>
          </mc:Choice>
          <mc:Fallback xmlns="">
            <p:pic>
              <p:nvPicPr>
                <p:cNvPr id="188" name="Freihand 187">
                  <a:extLst>
                    <a:ext uri="{FF2B5EF4-FFF2-40B4-BE49-F238E27FC236}">
                      <a16:creationId xmlns:a16="http://schemas.microsoft.com/office/drawing/2014/main" id="{135FCD2A-5E66-4104-B874-CB9EBE5BA6A6}"/>
                    </a:ext>
                  </a:extLst>
                </p:cNvPr>
                <p:cNvPicPr/>
                <p:nvPr/>
              </p:nvPicPr>
              <p:blipFill>
                <a:blip r:embed="rId303"/>
                <a:stretch>
                  <a:fillRect/>
                </a:stretch>
              </p:blipFill>
              <p:spPr>
                <a:xfrm>
                  <a:off x="3727939" y="5915192"/>
                  <a:ext cx="495360" cy="51768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p:grpSp>
        <p:nvGrpSpPr>
          <p:cNvPr id="91" name="Gruppieren 90">
            <a:extLst>
              <a:ext uri="{FF2B5EF4-FFF2-40B4-BE49-F238E27FC236}">
                <a16:creationId xmlns:a16="http://schemas.microsoft.com/office/drawing/2014/main" id="{9DDB479A-667C-40F8-BBA5-C86F1595F6AF}"/>
              </a:ext>
            </a:extLst>
          </p:cNvPr>
          <p:cNvGrpSpPr/>
          <p:nvPr/>
        </p:nvGrpSpPr>
        <p:grpSpPr>
          <a:xfrm>
            <a:off x="3638299" y="378032"/>
            <a:ext cx="8609040" cy="2565000"/>
            <a:chOff x="3638299" y="378032"/>
            <a:chExt cx="8609040" cy="256500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189F6DD2-DE50-46A3-9B80-45370E33EB8D}"/>
                    </a:ext>
                  </a:extLst>
                </p14:cNvPr>
                <p14:cNvContentPartPr/>
                <p14:nvPr/>
              </p14:nvContentPartPr>
              <p14:xfrm>
                <a:off x="3638299" y="641192"/>
                <a:ext cx="1653480" cy="1014480"/>
              </p14:xfrm>
            </p:contentPart>
          </mc:Choice>
          <mc:Fallback xmlns="">
            <p:pic>
              <p:nvPicPr>
                <p:cNvPr id="5" name="Freihand 4">
                  <a:extLst>
                    <a:ext uri="{FF2B5EF4-FFF2-40B4-BE49-F238E27FC236}">
                      <a16:creationId xmlns:a16="http://schemas.microsoft.com/office/drawing/2014/main" id="{189F6DD2-DE50-46A3-9B80-45370E33EB8D}"/>
                    </a:ext>
                  </a:extLst>
                </p:cNvPr>
                <p:cNvPicPr/>
                <p:nvPr/>
              </p:nvPicPr>
              <p:blipFill>
                <a:blip r:embed="rId11"/>
                <a:stretch>
                  <a:fillRect/>
                </a:stretch>
              </p:blipFill>
              <p:spPr>
                <a:xfrm>
                  <a:off x="3633979" y="636872"/>
                  <a:ext cx="1662120" cy="1023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B225FEE-32E2-49C2-A3ED-A9187E088E0C}"/>
                    </a:ext>
                  </a:extLst>
                </p14:cNvPr>
                <p14:cNvContentPartPr/>
                <p14:nvPr/>
              </p14:nvContentPartPr>
              <p14:xfrm>
                <a:off x="3875539" y="743792"/>
                <a:ext cx="1279800" cy="954360"/>
              </p14:xfrm>
            </p:contentPart>
          </mc:Choice>
          <mc:Fallback xmlns="">
            <p:pic>
              <p:nvPicPr>
                <p:cNvPr id="12" name="Freihand 11">
                  <a:extLst>
                    <a:ext uri="{FF2B5EF4-FFF2-40B4-BE49-F238E27FC236}">
                      <a16:creationId xmlns:a16="http://schemas.microsoft.com/office/drawing/2014/main" id="{7B225FEE-32E2-49C2-A3ED-A9187E088E0C}"/>
                    </a:ext>
                  </a:extLst>
                </p:cNvPr>
                <p:cNvPicPr/>
                <p:nvPr/>
              </p:nvPicPr>
              <p:blipFill>
                <a:blip r:embed="rId13"/>
                <a:stretch>
                  <a:fillRect/>
                </a:stretch>
              </p:blipFill>
              <p:spPr>
                <a:xfrm>
                  <a:off x="3871219" y="739472"/>
                  <a:ext cx="1288440" cy="96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A7722377-F3C8-4C81-8203-9606ADC9D197}"/>
                    </a:ext>
                  </a:extLst>
                </p14:cNvPr>
                <p14:cNvContentPartPr/>
                <p14:nvPr/>
              </p14:nvContentPartPr>
              <p14:xfrm>
                <a:off x="5128699" y="378032"/>
                <a:ext cx="5758200" cy="1398240"/>
              </p14:xfrm>
            </p:contentPart>
          </mc:Choice>
          <mc:Fallback xmlns="">
            <p:pic>
              <p:nvPicPr>
                <p:cNvPr id="15" name="Freihand 14">
                  <a:extLst>
                    <a:ext uri="{FF2B5EF4-FFF2-40B4-BE49-F238E27FC236}">
                      <a16:creationId xmlns:a16="http://schemas.microsoft.com/office/drawing/2014/main" id="{A7722377-F3C8-4C81-8203-9606ADC9D197}"/>
                    </a:ext>
                  </a:extLst>
                </p:cNvPr>
                <p:cNvPicPr/>
                <p:nvPr/>
              </p:nvPicPr>
              <p:blipFill>
                <a:blip r:embed="rId15"/>
                <a:stretch>
                  <a:fillRect/>
                </a:stretch>
              </p:blipFill>
              <p:spPr>
                <a:xfrm>
                  <a:off x="5124379" y="373712"/>
                  <a:ext cx="5766840" cy="140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5F96E9B2-6373-4FE6-A5EF-ACA5451A9638}"/>
                    </a:ext>
                  </a:extLst>
                </p14:cNvPr>
                <p14:cNvContentPartPr/>
                <p14:nvPr/>
              </p14:nvContentPartPr>
              <p14:xfrm>
                <a:off x="10097419" y="1680152"/>
                <a:ext cx="82800" cy="168480"/>
              </p14:xfrm>
            </p:contentPart>
          </mc:Choice>
          <mc:Fallback xmlns="">
            <p:pic>
              <p:nvPicPr>
                <p:cNvPr id="16" name="Freihand 15">
                  <a:extLst>
                    <a:ext uri="{FF2B5EF4-FFF2-40B4-BE49-F238E27FC236}">
                      <a16:creationId xmlns:a16="http://schemas.microsoft.com/office/drawing/2014/main" id="{5F96E9B2-6373-4FE6-A5EF-ACA5451A9638}"/>
                    </a:ext>
                  </a:extLst>
                </p:cNvPr>
                <p:cNvPicPr/>
                <p:nvPr/>
              </p:nvPicPr>
              <p:blipFill>
                <a:blip r:embed="rId17"/>
                <a:stretch>
                  <a:fillRect/>
                </a:stretch>
              </p:blipFill>
              <p:spPr>
                <a:xfrm>
                  <a:off x="10093099" y="1675832"/>
                  <a:ext cx="91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Freihand 18">
                  <a:extLst>
                    <a:ext uri="{FF2B5EF4-FFF2-40B4-BE49-F238E27FC236}">
                      <a16:creationId xmlns:a16="http://schemas.microsoft.com/office/drawing/2014/main" id="{E4F1CB73-33CF-4629-BB6D-465B4B3BD632}"/>
                    </a:ext>
                  </a:extLst>
                </p14:cNvPr>
                <p14:cNvContentPartPr/>
                <p14:nvPr/>
              </p14:nvContentPartPr>
              <p14:xfrm>
                <a:off x="10319899" y="1537232"/>
                <a:ext cx="99720" cy="178200"/>
              </p14:xfrm>
            </p:contentPart>
          </mc:Choice>
          <mc:Fallback xmlns="">
            <p:pic>
              <p:nvPicPr>
                <p:cNvPr id="19" name="Freihand 18">
                  <a:extLst>
                    <a:ext uri="{FF2B5EF4-FFF2-40B4-BE49-F238E27FC236}">
                      <a16:creationId xmlns:a16="http://schemas.microsoft.com/office/drawing/2014/main" id="{E4F1CB73-33CF-4629-BB6D-465B4B3BD632}"/>
                    </a:ext>
                  </a:extLst>
                </p:cNvPr>
                <p:cNvPicPr/>
                <p:nvPr/>
              </p:nvPicPr>
              <p:blipFill>
                <a:blip r:embed="rId19"/>
                <a:stretch>
                  <a:fillRect/>
                </a:stretch>
              </p:blipFill>
              <p:spPr>
                <a:xfrm>
                  <a:off x="10315579" y="1532912"/>
                  <a:ext cx="108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6B163E19-3EC6-4BEE-9528-9894839A7C87}"/>
                    </a:ext>
                  </a:extLst>
                </p14:cNvPr>
                <p14:cNvContentPartPr/>
                <p14:nvPr/>
              </p14:nvContentPartPr>
              <p14:xfrm>
                <a:off x="10485859" y="1552352"/>
                <a:ext cx="71640" cy="104760"/>
              </p14:xfrm>
            </p:contentPart>
          </mc:Choice>
          <mc:Fallback xmlns="">
            <p:pic>
              <p:nvPicPr>
                <p:cNvPr id="20" name="Freihand 19">
                  <a:extLst>
                    <a:ext uri="{FF2B5EF4-FFF2-40B4-BE49-F238E27FC236}">
                      <a16:creationId xmlns:a16="http://schemas.microsoft.com/office/drawing/2014/main" id="{6B163E19-3EC6-4BEE-9528-9894839A7C87}"/>
                    </a:ext>
                  </a:extLst>
                </p:cNvPr>
                <p:cNvPicPr/>
                <p:nvPr/>
              </p:nvPicPr>
              <p:blipFill>
                <a:blip r:embed="rId21"/>
                <a:stretch>
                  <a:fillRect/>
                </a:stretch>
              </p:blipFill>
              <p:spPr>
                <a:xfrm>
                  <a:off x="10481539" y="1548032"/>
                  <a:ext cx="80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C292DA5E-1CF1-4471-912E-F7523E4ED8E5}"/>
                    </a:ext>
                  </a:extLst>
                </p14:cNvPr>
                <p14:cNvContentPartPr/>
                <p14:nvPr/>
              </p14:nvContentPartPr>
              <p14:xfrm>
                <a:off x="10464619" y="1492232"/>
                <a:ext cx="156600" cy="10080"/>
              </p14:xfrm>
            </p:contentPart>
          </mc:Choice>
          <mc:Fallback xmlns="">
            <p:pic>
              <p:nvPicPr>
                <p:cNvPr id="22" name="Freihand 21">
                  <a:extLst>
                    <a:ext uri="{FF2B5EF4-FFF2-40B4-BE49-F238E27FC236}">
                      <a16:creationId xmlns:a16="http://schemas.microsoft.com/office/drawing/2014/main" id="{C292DA5E-1CF1-4471-912E-F7523E4ED8E5}"/>
                    </a:ext>
                  </a:extLst>
                </p:cNvPr>
                <p:cNvPicPr/>
                <p:nvPr/>
              </p:nvPicPr>
              <p:blipFill>
                <a:blip r:embed="rId23"/>
                <a:stretch>
                  <a:fillRect/>
                </a:stretch>
              </p:blipFill>
              <p:spPr>
                <a:xfrm>
                  <a:off x="10460299" y="1487912"/>
                  <a:ext cx="165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Freihand 22">
                  <a:extLst>
                    <a:ext uri="{FF2B5EF4-FFF2-40B4-BE49-F238E27FC236}">
                      <a16:creationId xmlns:a16="http://schemas.microsoft.com/office/drawing/2014/main" id="{11124F67-65C9-482A-900D-825620639CFC}"/>
                    </a:ext>
                  </a:extLst>
                </p14:cNvPr>
                <p14:cNvContentPartPr/>
                <p14:nvPr/>
              </p14:nvContentPartPr>
              <p14:xfrm>
                <a:off x="10311619" y="1696712"/>
                <a:ext cx="268920" cy="46440"/>
              </p14:xfrm>
            </p:contentPart>
          </mc:Choice>
          <mc:Fallback xmlns="">
            <p:pic>
              <p:nvPicPr>
                <p:cNvPr id="23" name="Freihand 22">
                  <a:extLst>
                    <a:ext uri="{FF2B5EF4-FFF2-40B4-BE49-F238E27FC236}">
                      <a16:creationId xmlns:a16="http://schemas.microsoft.com/office/drawing/2014/main" id="{11124F67-65C9-482A-900D-825620639CFC}"/>
                    </a:ext>
                  </a:extLst>
                </p:cNvPr>
                <p:cNvPicPr/>
                <p:nvPr/>
              </p:nvPicPr>
              <p:blipFill>
                <a:blip r:embed="rId25"/>
                <a:stretch>
                  <a:fillRect/>
                </a:stretch>
              </p:blipFill>
              <p:spPr>
                <a:xfrm>
                  <a:off x="10307299" y="1692392"/>
                  <a:ext cx="277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4310FE76-E6C6-441F-B693-33852DD0DA12}"/>
                    </a:ext>
                  </a:extLst>
                </p14:cNvPr>
                <p14:cNvContentPartPr/>
                <p14:nvPr/>
              </p14:nvContentPartPr>
              <p14:xfrm>
                <a:off x="10282459" y="1780952"/>
                <a:ext cx="112680" cy="165240"/>
              </p14:xfrm>
            </p:contentPart>
          </mc:Choice>
          <mc:Fallback xmlns="">
            <p:pic>
              <p:nvPicPr>
                <p:cNvPr id="24" name="Freihand 23">
                  <a:extLst>
                    <a:ext uri="{FF2B5EF4-FFF2-40B4-BE49-F238E27FC236}">
                      <a16:creationId xmlns:a16="http://schemas.microsoft.com/office/drawing/2014/main" id="{4310FE76-E6C6-441F-B693-33852DD0DA12}"/>
                    </a:ext>
                  </a:extLst>
                </p:cNvPr>
                <p:cNvPicPr/>
                <p:nvPr/>
              </p:nvPicPr>
              <p:blipFill>
                <a:blip r:embed="rId27"/>
                <a:stretch>
                  <a:fillRect/>
                </a:stretch>
              </p:blipFill>
              <p:spPr>
                <a:xfrm>
                  <a:off x="10278139" y="1776632"/>
                  <a:ext cx="121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Freihand 25">
                  <a:extLst>
                    <a:ext uri="{FF2B5EF4-FFF2-40B4-BE49-F238E27FC236}">
                      <a16:creationId xmlns:a16="http://schemas.microsoft.com/office/drawing/2014/main" id="{173AF73B-3327-4726-9F9D-1EA069A7C19A}"/>
                    </a:ext>
                  </a:extLst>
                </p14:cNvPr>
                <p14:cNvContentPartPr/>
                <p14:nvPr/>
              </p14:nvContentPartPr>
              <p14:xfrm>
                <a:off x="10470019" y="1750352"/>
                <a:ext cx="124560" cy="159480"/>
              </p14:xfrm>
            </p:contentPart>
          </mc:Choice>
          <mc:Fallback xmlns="">
            <p:pic>
              <p:nvPicPr>
                <p:cNvPr id="26" name="Freihand 25">
                  <a:extLst>
                    <a:ext uri="{FF2B5EF4-FFF2-40B4-BE49-F238E27FC236}">
                      <a16:creationId xmlns:a16="http://schemas.microsoft.com/office/drawing/2014/main" id="{173AF73B-3327-4726-9F9D-1EA069A7C19A}"/>
                    </a:ext>
                  </a:extLst>
                </p:cNvPr>
                <p:cNvPicPr/>
                <p:nvPr/>
              </p:nvPicPr>
              <p:blipFill>
                <a:blip r:embed="rId29"/>
                <a:stretch>
                  <a:fillRect/>
                </a:stretch>
              </p:blipFill>
              <p:spPr>
                <a:xfrm>
                  <a:off x="10465699" y="1746032"/>
                  <a:ext cx="133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DDBAF610-8996-4171-BF67-22A8704148C2}"/>
                    </a:ext>
                  </a:extLst>
                </p14:cNvPr>
                <p14:cNvContentPartPr/>
                <p14:nvPr/>
              </p14:nvContentPartPr>
              <p14:xfrm>
                <a:off x="10536619" y="1815872"/>
                <a:ext cx="54360" cy="71640"/>
              </p14:xfrm>
            </p:contentPart>
          </mc:Choice>
          <mc:Fallback xmlns="">
            <p:pic>
              <p:nvPicPr>
                <p:cNvPr id="28" name="Freihand 27">
                  <a:extLst>
                    <a:ext uri="{FF2B5EF4-FFF2-40B4-BE49-F238E27FC236}">
                      <a16:creationId xmlns:a16="http://schemas.microsoft.com/office/drawing/2014/main" id="{DDBAF610-8996-4171-BF67-22A8704148C2}"/>
                    </a:ext>
                  </a:extLst>
                </p:cNvPr>
                <p:cNvPicPr/>
                <p:nvPr/>
              </p:nvPicPr>
              <p:blipFill>
                <a:blip r:embed="rId31"/>
                <a:stretch>
                  <a:fillRect/>
                </a:stretch>
              </p:blipFill>
              <p:spPr>
                <a:xfrm>
                  <a:off x="10532299" y="1811552"/>
                  <a:ext cx="63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0A58FD9E-8C4C-43D0-AB40-647B47F4CEB9}"/>
                    </a:ext>
                  </a:extLst>
                </p14:cNvPr>
                <p14:cNvContentPartPr/>
                <p14:nvPr/>
              </p14:nvContentPartPr>
              <p14:xfrm>
                <a:off x="10679899" y="1647392"/>
                <a:ext cx="133920" cy="5400"/>
              </p14:xfrm>
            </p:contentPart>
          </mc:Choice>
          <mc:Fallback xmlns="">
            <p:pic>
              <p:nvPicPr>
                <p:cNvPr id="29" name="Freihand 28">
                  <a:extLst>
                    <a:ext uri="{FF2B5EF4-FFF2-40B4-BE49-F238E27FC236}">
                      <a16:creationId xmlns:a16="http://schemas.microsoft.com/office/drawing/2014/main" id="{0A58FD9E-8C4C-43D0-AB40-647B47F4CEB9}"/>
                    </a:ext>
                  </a:extLst>
                </p:cNvPr>
                <p:cNvPicPr/>
                <p:nvPr/>
              </p:nvPicPr>
              <p:blipFill>
                <a:blip r:embed="rId33"/>
                <a:stretch>
                  <a:fillRect/>
                </a:stretch>
              </p:blipFill>
              <p:spPr>
                <a:xfrm>
                  <a:off x="10675579" y="1643072"/>
                  <a:ext cx="142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Freihand 30">
                  <a:extLst>
                    <a:ext uri="{FF2B5EF4-FFF2-40B4-BE49-F238E27FC236}">
                      <a16:creationId xmlns:a16="http://schemas.microsoft.com/office/drawing/2014/main" id="{C4642D2D-A55F-4852-B968-14D77D1EB3EB}"/>
                    </a:ext>
                  </a:extLst>
                </p14:cNvPr>
                <p14:cNvContentPartPr/>
                <p14:nvPr/>
              </p14:nvContentPartPr>
              <p14:xfrm>
                <a:off x="10700419" y="1703912"/>
                <a:ext cx="132120" cy="18360"/>
              </p14:xfrm>
            </p:contentPart>
          </mc:Choice>
          <mc:Fallback xmlns="">
            <p:pic>
              <p:nvPicPr>
                <p:cNvPr id="31" name="Freihand 30">
                  <a:extLst>
                    <a:ext uri="{FF2B5EF4-FFF2-40B4-BE49-F238E27FC236}">
                      <a16:creationId xmlns:a16="http://schemas.microsoft.com/office/drawing/2014/main" id="{C4642D2D-A55F-4852-B968-14D77D1EB3EB}"/>
                    </a:ext>
                  </a:extLst>
                </p:cNvPr>
                <p:cNvPicPr/>
                <p:nvPr/>
              </p:nvPicPr>
              <p:blipFill>
                <a:blip r:embed="rId35"/>
                <a:stretch>
                  <a:fillRect/>
                </a:stretch>
              </p:blipFill>
              <p:spPr>
                <a:xfrm>
                  <a:off x="10696099" y="1699592"/>
                  <a:ext cx="140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Freihand 31">
                  <a:extLst>
                    <a:ext uri="{FF2B5EF4-FFF2-40B4-BE49-F238E27FC236}">
                      <a16:creationId xmlns:a16="http://schemas.microsoft.com/office/drawing/2014/main" id="{76E6DB62-6603-43E3-98E3-98312A3887D0}"/>
                    </a:ext>
                  </a:extLst>
                </p14:cNvPr>
                <p14:cNvContentPartPr/>
                <p14:nvPr/>
              </p14:nvContentPartPr>
              <p14:xfrm>
                <a:off x="10955659" y="1600232"/>
                <a:ext cx="120600" cy="198000"/>
              </p14:xfrm>
            </p:contentPart>
          </mc:Choice>
          <mc:Fallback xmlns="">
            <p:pic>
              <p:nvPicPr>
                <p:cNvPr id="32" name="Freihand 31">
                  <a:extLst>
                    <a:ext uri="{FF2B5EF4-FFF2-40B4-BE49-F238E27FC236}">
                      <a16:creationId xmlns:a16="http://schemas.microsoft.com/office/drawing/2014/main" id="{76E6DB62-6603-43E3-98E3-98312A3887D0}"/>
                    </a:ext>
                  </a:extLst>
                </p:cNvPr>
                <p:cNvPicPr/>
                <p:nvPr/>
              </p:nvPicPr>
              <p:blipFill>
                <a:blip r:embed="rId37"/>
                <a:stretch>
                  <a:fillRect/>
                </a:stretch>
              </p:blipFill>
              <p:spPr>
                <a:xfrm>
                  <a:off x="10951339" y="1595912"/>
                  <a:ext cx="129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1F06357D-5775-44F7-84C2-00C0D63D3A09}"/>
                    </a:ext>
                  </a:extLst>
                </p14:cNvPr>
                <p14:cNvContentPartPr/>
                <p14:nvPr/>
              </p14:nvContentPartPr>
              <p14:xfrm>
                <a:off x="11145739" y="1515272"/>
                <a:ext cx="80640" cy="127800"/>
              </p14:xfrm>
            </p:contentPart>
          </mc:Choice>
          <mc:Fallback xmlns="">
            <p:pic>
              <p:nvPicPr>
                <p:cNvPr id="33" name="Freihand 32">
                  <a:extLst>
                    <a:ext uri="{FF2B5EF4-FFF2-40B4-BE49-F238E27FC236}">
                      <a16:creationId xmlns:a16="http://schemas.microsoft.com/office/drawing/2014/main" id="{1F06357D-5775-44F7-84C2-00C0D63D3A09}"/>
                    </a:ext>
                  </a:extLst>
                </p:cNvPr>
                <p:cNvPicPr/>
                <p:nvPr/>
              </p:nvPicPr>
              <p:blipFill>
                <a:blip r:embed="rId39"/>
                <a:stretch>
                  <a:fillRect/>
                </a:stretch>
              </p:blipFill>
              <p:spPr>
                <a:xfrm>
                  <a:off x="11141419" y="1510952"/>
                  <a:ext cx="89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Freihand 33">
                  <a:extLst>
                    <a:ext uri="{FF2B5EF4-FFF2-40B4-BE49-F238E27FC236}">
                      <a16:creationId xmlns:a16="http://schemas.microsoft.com/office/drawing/2014/main" id="{06EA7CB4-E30B-462D-9696-9F2BA675DF05}"/>
                    </a:ext>
                  </a:extLst>
                </p14:cNvPr>
                <p14:cNvContentPartPr/>
                <p14:nvPr/>
              </p14:nvContentPartPr>
              <p14:xfrm>
                <a:off x="11144659" y="1573232"/>
                <a:ext cx="118800" cy="32760"/>
              </p14:xfrm>
            </p:contentPart>
          </mc:Choice>
          <mc:Fallback xmlns="">
            <p:pic>
              <p:nvPicPr>
                <p:cNvPr id="34" name="Freihand 33">
                  <a:extLst>
                    <a:ext uri="{FF2B5EF4-FFF2-40B4-BE49-F238E27FC236}">
                      <a16:creationId xmlns:a16="http://schemas.microsoft.com/office/drawing/2014/main" id="{06EA7CB4-E30B-462D-9696-9F2BA675DF05}"/>
                    </a:ext>
                  </a:extLst>
                </p:cNvPr>
                <p:cNvPicPr/>
                <p:nvPr/>
              </p:nvPicPr>
              <p:blipFill>
                <a:blip r:embed="rId41"/>
                <a:stretch>
                  <a:fillRect/>
                </a:stretch>
              </p:blipFill>
              <p:spPr>
                <a:xfrm>
                  <a:off x="11140339" y="1568912"/>
                  <a:ext cx="127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Freihand 34">
                  <a:extLst>
                    <a:ext uri="{FF2B5EF4-FFF2-40B4-BE49-F238E27FC236}">
                      <a16:creationId xmlns:a16="http://schemas.microsoft.com/office/drawing/2014/main" id="{8DD09250-17BF-42C7-84AE-6226C8D29793}"/>
                    </a:ext>
                  </a:extLst>
                </p14:cNvPr>
                <p14:cNvContentPartPr/>
                <p14:nvPr/>
              </p14:nvContentPartPr>
              <p14:xfrm>
                <a:off x="11311699" y="1382792"/>
                <a:ext cx="106200" cy="143640"/>
              </p14:xfrm>
            </p:contentPart>
          </mc:Choice>
          <mc:Fallback xmlns="">
            <p:pic>
              <p:nvPicPr>
                <p:cNvPr id="35" name="Freihand 34">
                  <a:extLst>
                    <a:ext uri="{FF2B5EF4-FFF2-40B4-BE49-F238E27FC236}">
                      <a16:creationId xmlns:a16="http://schemas.microsoft.com/office/drawing/2014/main" id="{8DD09250-17BF-42C7-84AE-6226C8D29793}"/>
                    </a:ext>
                  </a:extLst>
                </p:cNvPr>
                <p:cNvPicPr/>
                <p:nvPr/>
              </p:nvPicPr>
              <p:blipFill>
                <a:blip r:embed="rId43"/>
                <a:stretch>
                  <a:fillRect/>
                </a:stretch>
              </p:blipFill>
              <p:spPr>
                <a:xfrm>
                  <a:off x="11307379" y="1378472"/>
                  <a:ext cx="114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Freihand 35">
                  <a:extLst>
                    <a:ext uri="{FF2B5EF4-FFF2-40B4-BE49-F238E27FC236}">
                      <a16:creationId xmlns:a16="http://schemas.microsoft.com/office/drawing/2014/main" id="{6FACFF72-C4E6-4FB4-9A5F-BDD89D757DDB}"/>
                    </a:ext>
                  </a:extLst>
                </p14:cNvPr>
                <p14:cNvContentPartPr/>
                <p14:nvPr/>
              </p14:nvContentPartPr>
              <p14:xfrm>
                <a:off x="11484499" y="1362272"/>
                <a:ext cx="11880" cy="130320"/>
              </p14:xfrm>
            </p:contentPart>
          </mc:Choice>
          <mc:Fallback xmlns="">
            <p:pic>
              <p:nvPicPr>
                <p:cNvPr id="36" name="Freihand 35">
                  <a:extLst>
                    <a:ext uri="{FF2B5EF4-FFF2-40B4-BE49-F238E27FC236}">
                      <a16:creationId xmlns:a16="http://schemas.microsoft.com/office/drawing/2014/main" id="{6FACFF72-C4E6-4FB4-9A5F-BDD89D757DDB}"/>
                    </a:ext>
                  </a:extLst>
                </p:cNvPr>
                <p:cNvPicPr/>
                <p:nvPr/>
              </p:nvPicPr>
              <p:blipFill>
                <a:blip r:embed="rId45"/>
                <a:stretch>
                  <a:fillRect/>
                </a:stretch>
              </p:blipFill>
              <p:spPr>
                <a:xfrm>
                  <a:off x="11480179" y="1357952"/>
                  <a:ext cx="20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Freihand 36">
                  <a:extLst>
                    <a:ext uri="{FF2B5EF4-FFF2-40B4-BE49-F238E27FC236}">
                      <a16:creationId xmlns:a16="http://schemas.microsoft.com/office/drawing/2014/main" id="{FA0FE01A-55BC-4911-B9B4-C5EB0BF32BAA}"/>
                    </a:ext>
                  </a:extLst>
                </p14:cNvPr>
                <p14:cNvContentPartPr/>
                <p14:nvPr/>
              </p14:nvContentPartPr>
              <p14:xfrm>
                <a:off x="11440219" y="1370552"/>
                <a:ext cx="110160" cy="43560"/>
              </p14:xfrm>
            </p:contentPart>
          </mc:Choice>
          <mc:Fallback xmlns="">
            <p:pic>
              <p:nvPicPr>
                <p:cNvPr id="37" name="Freihand 36">
                  <a:extLst>
                    <a:ext uri="{FF2B5EF4-FFF2-40B4-BE49-F238E27FC236}">
                      <a16:creationId xmlns:a16="http://schemas.microsoft.com/office/drawing/2014/main" id="{FA0FE01A-55BC-4911-B9B4-C5EB0BF32BAA}"/>
                    </a:ext>
                  </a:extLst>
                </p:cNvPr>
                <p:cNvPicPr/>
                <p:nvPr/>
              </p:nvPicPr>
              <p:blipFill>
                <a:blip r:embed="rId47"/>
                <a:stretch>
                  <a:fillRect/>
                </a:stretch>
              </p:blipFill>
              <p:spPr>
                <a:xfrm>
                  <a:off x="11435899" y="1366232"/>
                  <a:ext cx="118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Freihand 37">
                  <a:extLst>
                    <a:ext uri="{FF2B5EF4-FFF2-40B4-BE49-F238E27FC236}">
                      <a16:creationId xmlns:a16="http://schemas.microsoft.com/office/drawing/2014/main" id="{7FDA6CA2-5D1C-4AFB-9599-57A54BB4A657}"/>
                    </a:ext>
                  </a:extLst>
                </p14:cNvPr>
                <p14:cNvContentPartPr/>
                <p14:nvPr/>
              </p14:nvContentPartPr>
              <p14:xfrm>
                <a:off x="11304139" y="1554152"/>
                <a:ext cx="208440" cy="31680"/>
              </p14:xfrm>
            </p:contentPart>
          </mc:Choice>
          <mc:Fallback xmlns="">
            <p:pic>
              <p:nvPicPr>
                <p:cNvPr id="38" name="Freihand 37">
                  <a:extLst>
                    <a:ext uri="{FF2B5EF4-FFF2-40B4-BE49-F238E27FC236}">
                      <a16:creationId xmlns:a16="http://schemas.microsoft.com/office/drawing/2014/main" id="{7FDA6CA2-5D1C-4AFB-9599-57A54BB4A657}"/>
                    </a:ext>
                  </a:extLst>
                </p:cNvPr>
                <p:cNvPicPr/>
                <p:nvPr/>
              </p:nvPicPr>
              <p:blipFill>
                <a:blip r:embed="rId49"/>
                <a:stretch>
                  <a:fillRect/>
                </a:stretch>
              </p:blipFill>
              <p:spPr>
                <a:xfrm>
                  <a:off x="11299819" y="1549832"/>
                  <a:ext cx="217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Freihand 38">
                  <a:extLst>
                    <a:ext uri="{FF2B5EF4-FFF2-40B4-BE49-F238E27FC236}">
                      <a16:creationId xmlns:a16="http://schemas.microsoft.com/office/drawing/2014/main" id="{2F980FCE-AAA2-4821-ABD0-20B598A17030}"/>
                    </a:ext>
                  </a:extLst>
                </p14:cNvPr>
                <p14:cNvContentPartPr/>
                <p14:nvPr/>
              </p14:nvContentPartPr>
              <p14:xfrm>
                <a:off x="11270659" y="1588712"/>
                <a:ext cx="110160" cy="187560"/>
              </p14:xfrm>
            </p:contentPart>
          </mc:Choice>
          <mc:Fallback xmlns="">
            <p:pic>
              <p:nvPicPr>
                <p:cNvPr id="39" name="Freihand 38">
                  <a:extLst>
                    <a:ext uri="{FF2B5EF4-FFF2-40B4-BE49-F238E27FC236}">
                      <a16:creationId xmlns:a16="http://schemas.microsoft.com/office/drawing/2014/main" id="{2F980FCE-AAA2-4821-ABD0-20B598A17030}"/>
                    </a:ext>
                  </a:extLst>
                </p:cNvPr>
                <p:cNvPicPr/>
                <p:nvPr/>
              </p:nvPicPr>
              <p:blipFill>
                <a:blip r:embed="rId51"/>
                <a:stretch>
                  <a:fillRect/>
                </a:stretch>
              </p:blipFill>
              <p:spPr>
                <a:xfrm>
                  <a:off x="11266339" y="1584392"/>
                  <a:ext cx="118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Freihand 39">
                  <a:extLst>
                    <a:ext uri="{FF2B5EF4-FFF2-40B4-BE49-F238E27FC236}">
                      <a16:creationId xmlns:a16="http://schemas.microsoft.com/office/drawing/2014/main" id="{2D108040-35BA-4D8F-A240-92D6E269FD3B}"/>
                    </a:ext>
                  </a:extLst>
                </p14:cNvPr>
                <p14:cNvContentPartPr/>
                <p14:nvPr/>
              </p14:nvContentPartPr>
              <p14:xfrm>
                <a:off x="11418259" y="1605272"/>
                <a:ext cx="108000" cy="126360"/>
              </p14:xfrm>
            </p:contentPart>
          </mc:Choice>
          <mc:Fallback xmlns="">
            <p:pic>
              <p:nvPicPr>
                <p:cNvPr id="40" name="Freihand 39">
                  <a:extLst>
                    <a:ext uri="{FF2B5EF4-FFF2-40B4-BE49-F238E27FC236}">
                      <a16:creationId xmlns:a16="http://schemas.microsoft.com/office/drawing/2014/main" id="{2D108040-35BA-4D8F-A240-92D6E269FD3B}"/>
                    </a:ext>
                  </a:extLst>
                </p:cNvPr>
                <p:cNvPicPr/>
                <p:nvPr/>
              </p:nvPicPr>
              <p:blipFill>
                <a:blip r:embed="rId53"/>
                <a:stretch>
                  <a:fillRect/>
                </a:stretch>
              </p:blipFill>
              <p:spPr>
                <a:xfrm>
                  <a:off x="11413939" y="1600952"/>
                  <a:ext cx="116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CBEA0D7B-AF50-49F9-92DC-CECBE48666CB}"/>
                    </a:ext>
                  </a:extLst>
                </p14:cNvPr>
                <p14:cNvContentPartPr/>
                <p14:nvPr/>
              </p14:nvContentPartPr>
              <p14:xfrm>
                <a:off x="11466139" y="1698152"/>
                <a:ext cx="60120" cy="52200"/>
              </p14:xfrm>
            </p:contentPart>
          </mc:Choice>
          <mc:Fallback xmlns="">
            <p:pic>
              <p:nvPicPr>
                <p:cNvPr id="41" name="Freihand 40">
                  <a:extLst>
                    <a:ext uri="{FF2B5EF4-FFF2-40B4-BE49-F238E27FC236}">
                      <a16:creationId xmlns:a16="http://schemas.microsoft.com/office/drawing/2014/main" id="{CBEA0D7B-AF50-49F9-92DC-CECBE48666CB}"/>
                    </a:ext>
                  </a:extLst>
                </p:cNvPr>
                <p:cNvPicPr/>
                <p:nvPr/>
              </p:nvPicPr>
              <p:blipFill>
                <a:blip r:embed="rId55"/>
                <a:stretch>
                  <a:fillRect/>
                </a:stretch>
              </p:blipFill>
              <p:spPr>
                <a:xfrm>
                  <a:off x="11461819" y="1693832"/>
                  <a:ext cx="687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80EDCDB9-9BE3-471D-9B7D-4B50EF9A2E8D}"/>
                    </a:ext>
                  </a:extLst>
                </p14:cNvPr>
                <p14:cNvContentPartPr/>
                <p14:nvPr/>
              </p14:nvContentPartPr>
              <p14:xfrm>
                <a:off x="11650459" y="1562792"/>
                <a:ext cx="136800" cy="14040"/>
              </p14:xfrm>
            </p:contentPart>
          </mc:Choice>
          <mc:Fallback xmlns="">
            <p:pic>
              <p:nvPicPr>
                <p:cNvPr id="42" name="Freihand 41">
                  <a:extLst>
                    <a:ext uri="{FF2B5EF4-FFF2-40B4-BE49-F238E27FC236}">
                      <a16:creationId xmlns:a16="http://schemas.microsoft.com/office/drawing/2014/main" id="{80EDCDB9-9BE3-471D-9B7D-4B50EF9A2E8D}"/>
                    </a:ext>
                  </a:extLst>
                </p:cNvPr>
                <p:cNvPicPr/>
                <p:nvPr/>
              </p:nvPicPr>
              <p:blipFill>
                <a:blip r:embed="rId57"/>
                <a:stretch>
                  <a:fillRect/>
                </a:stretch>
              </p:blipFill>
              <p:spPr>
                <a:xfrm>
                  <a:off x="11646139" y="1558472"/>
                  <a:ext cx="145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Freihand 43">
                  <a:extLst>
                    <a:ext uri="{FF2B5EF4-FFF2-40B4-BE49-F238E27FC236}">
                      <a16:creationId xmlns:a16="http://schemas.microsoft.com/office/drawing/2014/main" id="{6D310BCC-6A0E-4244-BA26-4DE6546CB06D}"/>
                    </a:ext>
                  </a:extLst>
                </p14:cNvPr>
                <p14:cNvContentPartPr/>
                <p14:nvPr/>
              </p14:nvContentPartPr>
              <p14:xfrm>
                <a:off x="11888419" y="1513832"/>
                <a:ext cx="78840" cy="79560"/>
              </p14:xfrm>
            </p:contentPart>
          </mc:Choice>
          <mc:Fallback xmlns="">
            <p:pic>
              <p:nvPicPr>
                <p:cNvPr id="44" name="Freihand 43">
                  <a:extLst>
                    <a:ext uri="{FF2B5EF4-FFF2-40B4-BE49-F238E27FC236}">
                      <a16:creationId xmlns:a16="http://schemas.microsoft.com/office/drawing/2014/main" id="{6D310BCC-6A0E-4244-BA26-4DE6546CB06D}"/>
                    </a:ext>
                  </a:extLst>
                </p:cNvPr>
                <p:cNvPicPr/>
                <p:nvPr/>
              </p:nvPicPr>
              <p:blipFill>
                <a:blip r:embed="rId59"/>
                <a:stretch>
                  <a:fillRect/>
                </a:stretch>
              </p:blipFill>
              <p:spPr>
                <a:xfrm>
                  <a:off x="11884099" y="1509512"/>
                  <a:ext cx="87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DCB44255-6915-4120-A040-378672BBBA35}"/>
                    </a:ext>
                  </a:extLst>
                </p14:cNvPr>
                <p14:cNvContentPartPr/>
                <p14:nvPr/>
              </p14:nvContentPartPr>
              <p14:xfrm>
                <a:off x="11926219" y="1402232"/>
                <a:ext cx="19800" cy="8640"/>
              </p14:xfrm>
            </p:contentPart>
          </mc:Choice>
          <mc:Fallback xmlns="">
            <p:pic>
              <p:nvPicPr>
                <p:cNvPr id="45" name="Freihand 44">
                  <a:extLst>
                    <a:ext uri="{FF2B5EF4-FFF2-40B4-BE49-F238E27FC236}">
                      <a16:creationId xmlns:a16="http://schemas.microsoft.com/office/drawing/2014/main" id="{DCB44255-6915-4120-A040-378672BBBA35}"/>
                    </a:ext>
                  </a:extLst>
                </p:cNvPr>
                <p:cNvPicPr/>
                <p:nvPr/>
              </p:nvPicPr>
              <p:blipFill>
                <a:blip r:embed="rId61"/>
                <a:stretch>
                  <a:fillRect/>
                </a:stretch>
              </p:blipFill>
              <p:spPr>
                <a:xfrm>
                  <a:off x="11921899" y="1397912"/>
                  <a:ext cx="2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C2CB0A3A-88F1-4A2E-B850-41D6E9FE9B91}"/>
                    </a:ext>
                  </a:extLst>
                </p14:cNvPr>
                <p14:cNvContentPartPr/>
                <p14:nvPr/>
              </p14:nvContentPartPr>
              <p14:xfrm>
                <a:off x="12030619" y="1525352"/>
                <a:ext cx="75600" cy="21600"/>
              </p14:xfrm>
            </p:contentPart>
          </mc:Choice>
          <mc:Fallback xmlns="">
            <p:pic>
              <p:nvPicPr>
                <p:cNvPr id="46" name="Freihand 45">
                  <a:extLst>
                    <a:ext uri="{FF2B5EF4-FFF2-40B4-BE49-F238E27FC236}">
                      <a16:creationId xmlns:a16="http://schemas.microsoft.com/office/drawing/2014/main" id="{C2CB0A3A-88F1-4A2E-B850-41D6E9FE9B91}"/>
                    </a:ext>
                  </a:extLst>
                </p:cNvPr>
                <p:cNvPicPr/>
                <p:nvPr/>
              </p:nvPicPr>
              <p:blipFill>
                <a:blip r:embed="rId63"/>
                <a:stretch>
                  <a:fillRect/>
                </a:stretch>
              </p:blipFill>
              <p:spPr>
                <a:xfrm>
                  <a:off x="12026299" y="1521032"/>
                  <a:ext cx="84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3D6AE07E-69EC-460D-B4E0-5FE8E125A826}"/>
                    </a:ext>
                  </a:extLst>
                </p14:cNvPr>
                <p14:cNvContentPartPr/>
                <p14:nvPr/>
              </p14:nvContentPartPr>
              <p14:xfrm>
                <a:off x="12005419" y="1567472"/>
                <a:ext cx="85680" cy="9360"/>
              </p14:xfrm>
            </p:contentPart>
          </mc:Choice>
          <mc:Fallback xmlns="">
            <p:pic>
              <p:nvPicPr>
                <p:cNvPr id="47" name="Freihand 46">
                  <a:extLst>
                    <a:ext uri="{FF2B5EF4-FFF2-40B4-BE49-F238E27FC236}">
                      <a16:creationId xmlns:a16="http://schemas.microsoft.com/office/drawing/2014/main" id="{3D6AE07E-69EC-460D-B4E0-5FE8E125A826}"/>
                    </a:ext>
                  </a:extLst>
                </p:cNvPr>
                <p:cNvPicPr/>
                <p:nvPr/>
              </p:nvPicPr>
              <p:blipFill>
                <a:blip r:embed="rId65"/>
                <a:stretch>
                  <a:fillRect/>
                </a:stretch>
              </p:blipFill>
              <p:spPr>
                <a:xfrm>
                  <a:off x="12001099" y="1563152"/>
                  <a:ext cx="94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3D81D18E-C3E6-405F-A689-30957F02BA5A}"/>
                    </a:ext>
                  </a:extLst>
                </p14:cNvPr>
                <p14:cNvContentPartPr/>
                <p14:nvPr/>
              </p14:nvContentPartPr>
              <p14:xfrm>
                <a:off x="12113419" y="1435352"/>
                <a:ext cx="133920" cy="173520"/>
              </p14:xfrm>
            </p:contentPart>
          </mc:Choice>
          <mc:Fallback xmlns="">
            <p:pic>
              <p:nvPicPr>
                <p:cNvPr id="48" name="Freihand 47">
                  <a:extLst>
                    <a:ext uri="{FF2B5EF4-FFF2-40B4-BE49-F238E27FC236}">
                      <a16:creationId xmlns:a16="http://schemas.microsoft.com/office/drawing/2014/main" id="{3D81D18E-C3E6-405F-A689-30957F02BA5A}"/>
                    </a:ext>
                  </a:extLst>
                </p:cNvPr>
                <p:cNvPicPr/>
                <p:nvPr/>
              </p:nvPicPr>
              <p:blipFill>
                <a:blip r:embed="rId67"/>
                <a:stretch>
                  <a:fillRect/>
                </a:stretch>
              </p:blipFill>
              <p:spPr>
                <a:xfrm>
                  <a:off x="12109099" y="1431032"/>
                  <a:ext cx="142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Freihand 49">
                  <a:extLst>
                    <a:ext uri="{FF2B5EF4-FFF2-40B4-BE49-F238E27FC236}">
                      <a16:creationId xmlns:a16="http://schemas.microsoft.com/office/drawing/2014/main" id="{76D84210-A51A-4CA4-B3E0-023711488ADE}"/>
                    </a:ext>
                  </a:extLst>
                </p14:cNvPr>
                <p14:cNvContentPartPr/>
                <p14:nvPr/>
              </p14:nvContentPartPr>
              <p14:xfrm>
                <a:off x="10151924" y="2103872"/>
                <a:ext cx="217080" cy="20520"/>
              </p14:xfrm>
            </p:contentPart>
          </mc:Choice>
          <mc:Fallback xmlns="">
            <p:pic>
              <p:nvPicPr>
                <p:cNvPr id="50" name="Freihand 49">
                  <a:extLst>
                    <a:ext uri="{FF2B5EF4-FFF2-40B4-BE49-F238E27FC236}">
                      <a16:creationId xmlns:a16="http://schemas.microsoft.com/office/drawing/2014/main" id="{76D84210-A51A-4CA4-B3E0-023711488ADE}"/>
                    </a:ext>
                  </a:extLst>
                </p:cNvPr>
                <p:cNvPicPr/>
                <p:nvPr/>
              </p:nvPicPr>
              <p:blipFill>
                <a:blip r:embed="rId69"/>
                <a:stretch>
                  <a:fillRect/>
                </a:stretch>
              </p:blipFill>
              <p:spPr>
                <a:xfrm>
                  <a:off x="10147604" y="2099552"/>
                  <a:ext cx="225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03D1AEE1-B6BC-47A0-A459-D4291A0D530A}"/>
                    </a:ext>
                  </a:extLst>
                </p14:cNvPr>
                <p14:cNvContentPartPr/>
                <p14:nvPr/>
              </p14:nvContentPartPr>
              <p14:xfrm>
                <a:off x="10158764" y="2181632"/>
                <a:ext cx="180360" cy="26280"/>
              </p14:xfrm>
            </p:contentPart>
          </mc:Choice>
          <mc:Fallback xmlns="">
            <p:pic>
              <p:nvPicPr>
                <p:cNvPr id="51" name="Freihand 50">
                  <a:extLst>
                    <a:ext uri="{FF2B5EF4-FFF2-40B4-BE49-F238E27FC236}">
                      <a16:creationId xmlns:a16="http://schemas.microsoft.com/office/drawing/2014/main" id="{03D1AEE1-B6BC-47A0-A459-D4291A0D530A}"/>
                    </a:ext>
                  </a:extLst>
                </p:cNvPr>
                <p:cNvPicPr/>
                <p:nvPr/>
              </p:nvPicPr>
              <p:blipFill>
                <a:blip r:embed="rId71"/>
                <a:stretch>
                  <a:fillRect/>
                </a:stretch>
              </p:blipFill>
              <p:spPr>
                <a:xfrm>
                  <a:off x="10154444" y="2177312"/>
                  <a:ext cx="189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Freihand 51">
                  <a:extLst>
                    <a:ext uri="{FF2B5EF4-FFF2-40B4-BE49-F238E27FC236}">
                      <a16:creationId xmlns:a16="http://schemas.microsoft.com/office/drawing/2014/main" id="{C6CD3C3A-1462-4ABE-8AFF-CB02DDA8BCE8}"/>
                    </a:ext>
                  </a:extLst>
                </p14:cNvPr>
                <p14:cNvContentPartPr/>
                <p14:nvPr/>
              </p14:nvContentPartPr>
              <p14:xfrm>
                <a:off x="10337684" y="2045552"/>
                <a:ext cx="118800" cy="242640"/>
              </p14:xfrm>
            </p:contentPart>
          </mc:Choice>
          <mc:Fallback xmlns="">
            <p:pic>
              <p:nvPicPr>
                <p:cNvPr id="52" name="Freihand 51">
                  <a:extLst>
                    <a:ext uri="{FF2B5EF4-FFF2-40B4-BE49-F238E27FC236}">
                      <a16:creationId xmlns:a16="http://schemas.microsoft.com/office/drawing/2014/main" id="{C6CD3C3A-1462-4ABE-8AFF-CB02DDA8BCE8}"/>
                    </a:ext>
                  </a:extLst>
                </p:cNvPr>
                <p:cNvPicPr/>
                <p:nvPr/>
              </p:nvPicPr>
              <p:blipFill>
                <a:blip r:embed="rId73"/>
                <a:stretch>
                  <a:fillRect/>
                </a:stretch>
              </p:blipFill>
              <p:spPr>
                <a:xfrm>
                  <a:off x="10333364" y="2041232"/>
                  <a:ext cx="127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1D7A4AA7-5BA4-401A-A692-F642287576F6}"/>
                    </a:ext>
                  </a:extLst>
                </p14:cNvPr>
                <p14:cNvContentPartPr/>
                <p14:nvPr/>
              </p14:nvContentPartPr>
              <p14:xfrm>
                <a:off x="10674284" y="2071472"/>
                <a:ext cx="120960" cy="269640"/>
              </p14:xfrm>
            </p:contentPart>
          </mc:Choice>
          <mc:Fallback xmlns="">
            <p:pic>
              <p:nvPicPr>
                <p:cNvPr id="54" name="Freihand 53">
                  <a:extLst>
                    <a:ext uri="{FF2B5EF4-FFF2-40B4-BE49-F238E27FC236}">
                      <a16:creationId xmlns:a16="http://schemas.microsoft.com/office/drawing/2014/main" id="{1D7A4AA7-5BA4-401A-A692-F642287576F6}"/>
                    </a:ext>
                  </a:extLst>
                </p:cNvPr>
                <p:cNvPicPr/>
                <p:nvPr/>
              </p:nvPicPr>
              <p:blipFill>
                <a:blip r:embed="rId75"/>
                <a:stretch>
                  <a:fillRect/>
                </a:stretch>
              </p:blipFill>
              <p:spPr>
                <a:xfrm>
                  <a:off x="10669964" y="2067152"/>
                  <a:ext cx="1296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Freihand 54">
                  <a:extLst>
                    <a:ext uri="{FF2B5EF4-FFF2-40B4-BE49-F238E27FC236}">
                      <a16:creationId xmlns:a16="http://schemas.microsoft.com/office/drawing/2014/main" id="{E2222F2C-B1AA-4D29-9A6B-4FDB604B2BDD}"/>
                    </a:ext>
                  </a:extLst>
                </p14:cNvPr>
                <p14:cNvContentPartPr/>
                <p14:nvPr/>
              </p14:nvContentPartPr>
              <p14:xfrm>
                <a:off x="10877324" y="2003072"/>
                <a:ext cx="79920" cy="146160"/>
              </p14:xfrm>
            </p:contentPart>
          </mc:Choice>
          <mc:Fallback xmlns="">
            <p:pic>
              <p:nvPicPr>
                <p:cNvPr id="55" name="Freihand 54">
                  <a:extLst>
                    <a:ext uri="{FF2B5EF4-FFF2-40B4-BE49-F238E27FC236}">
                      <a16:creationId xmlns:a16="http://schemas.microsoft.com/office/drawing/2014/main" id="{E2222F2C-B1AA-4D29-9A6B-4FDB604B2BDD}"/>
                    </a:ext>
                  </a:extLst>
                </p:cNvPr>
                <p:cNvPicPr/>
                <p:nvPr/>
              </p:nvPicPr>
              <p:blipFill>
                <a:blip r:embed="rId77"/>
                <a:stretch>
                  <a:fillRect/>
                </a:stretch>
              </p:blipFill>
              <p:spPr>
                <a:xfrm>
                  <a:off x="10873004" y="1998752"/>
                  <a:ext cx="88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8A2179DE-E8DD-4D57-9069-9EA46E415169}"/>
                    </a:ext>
                  </a:extLst>
                </p14:cNvPr>
                <p14:cNvContentPartPr/>
                <p14:nvPr/>
              </p14:nvContentPartPr>
              <p14:xfrm>
                <a:off x="10898204" y="2019992"/>
                <a:ext cx="84600" cy="126000"/>
              </p14:xfrm>
            </p:contentPart>
          </mc:Choice>
          <mc:Fallback xmlns="">
            <p:pic>
              <p:nvPicPr>
                <p:cNvPr id="56" name="Freihand 55">
                  <a:extLst>
                    <a:ext uri="{FF2B5EF4-FFF2-40B4-BE49-F238E27FC236}">
                      <a16:creationId xmlns:a16="http://schemas.microsoft.com/office/drawing/2014/main" id="{8A2179DE-E8DD-4D57-9069-9EA46E415169}"/>
                    </a:ext>
                  </a:extLst>
                </p:cNvPr>
                <p:cNvPicPr/>
                <p:nvPr/>
              </p:nvPicPr>
              <p:blipFill>
                <a:blip r:embed="rId79"/>
                <a:stretch>
                  <a:fillRect/>
                </a:stretch>
              </p:blipFill>
              <p:spPr>
                <a:xfrm>
                  <a:off x="10893884" y="2015672"/>
                  <a:ext cx="93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Freihand 56">
                  <a:extLst>
                    <a:ext uri="{FF2B5EF4-FFF2-40B4-BE49-F238E27FC236}">
                      <a16:creationId xmlns:a16="http://schemas.microsoft.com/office/drawing/2014/main" id="{7381EDF6-5652-4C78-A7A6-58961B47EA20}"/>
                    </a:ext>
                  </a:extLst>
                </p14:cNvPr>
                <p14:cNvContentPartPr/>
                <p14:nvPr/>
              </p14:nvContentPartPr>
              <p14:xfrm>
                <a:off x="11033204" y="1912352"/>
                <a:ext cx="105120" cy="136440"/>
              </p14:xfrm>
            </p:contentPart>
          </mc:Choice>
          <mc:Fallback xmlns="">
            <p:pic>
              <p:nvPicPr>
                <p:cNvPr id="57" name="Freihand 56">
                  <a:extLst>
                    <a:ext uri="{FF2B5EF4-FFF2-40B4-BE49-F238E27FC236}">
                      <a16:creationId xmlns:a16="http://schemas.microsoft.com/office/drawing/2014/main" id="{7381EDF6-5652-4C78-A7A6-58961B47EA20}"/>
                    </a:ext>
                  </a:extLst>
                </p:cNvPr>
                <p:cNvPicPr/>
                <p:nvPr/>
              </p:nvPicPr>
              <p:blipFill>
                <a:blip r:embed="rId81"/>
                <a:stretch>
                  <a:fillRect/>
                </a:stretch>
              </p:blipFill>
              <p:spPr>
                <a:xfrm>
                  <a:off x="11028884" y="1908032"/>
                  <a:ext cx="113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E6C6FC6D-5A18-4311-8E44-6DE0A303FB98}"/>
                    </a:ext>
                  </a:extLst>
                </p14:cNvPr>
                <p14:cNvContentPartPr/>
                <p14:nvPr/>
              </p14:nvContentPartPr>
              <p14:xfrm>
                <a:off x="11247764" y="1904072"/>
                <a:ext cx="23400" cy="129600"/>
              </p14:xfrm>
            </p:contentPart>
          </mc:Choice>
          <mc:Fallback xmlns="">
            <p:pic>
              <p:nvPicPr>
                <p:cNvPr id="58" name="Freihand 57">
                  <a:extLst>
                    <a:ext uri="{FF2B5EF4-FFF2-40B4-BE49-F238E27FC236}">
                      <a16:creationId xmlns:a16="http://schemas.microsoft.com/office/drawing/2014/main" id="{E6C6FC6D-5A18-4311-8E44-6DE0A303FB98}"/>
                    </a:ext>
                  </a:extLst>
                </p:cNvPr>
                <p:cNvPicPr/>
                <p:nvPr/>
              </p:nvPicPr>
              <p:blipFill>
                <a:blip r:embed="rId83"/>
                <a:stretch>
                  <a:fillRect/>
                </a:stretch>
              </p:blipFill>
              <p:spPr>
                <a:xfrm>
                  <a:off x="11243444" y="1899752"/>
                  <a:ext cx="32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1D63E465-7A2B-4AEC-A252-1A61CA2810DD}"/>
                    </a:ext>
                  </a:extLst>
                </p14:cNvPr>
                <p14:cNvContentPartPr/>
                <p14:nvPr/>
              </p14:nvContentPartPr>
              <p14:xfrm>
                <a:off x="11201324" y="1896152"/>
                <a:ext cx="136080" cy="43920"/>
              </p14:xfrm>
            </p:contentPart>
          </mc:Choice>
          <mc:Fallback xmlns="">
            <p:pic>
              <p:nvPicPr>
                <p:cNvPr id="59" name="Freihand 58">
                  <a:extLst>
                    <a:ext uri="{FF2B5EF4-FFF2-40B4-BE49-F238E27FC236}">
                      <a16:creationId xmlns:a16="http://schemas.microsoft.com/office/drawing/2014/main" id="{1D63E465-7A2B-4AEC-A252-1A61CA2810DD}"/>
                    </a:ext>
                  </a:extLst>
                </p:cNvPr>
                <p:cNvPicPr/>
                <p:nvPr/>
              </p:nvPicPr>
              <p:blipFill>
                <a:blip r:embed="rId85"/>
                <a:stretch>
                  <a:fillRect/>
                </a:stretch>
              </p:blipFill>
              <p:spPr>
                <a:xfrm>
                  <a:off x="11197004" y="1891832"/>
                  <a:ext cx="144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28769F06-A33B-4644-9FF9-B4F09CA041AE}"/>
                    </a:ext>
                  </a:extLst>
                </p14:cNvPr>
                <p14:cNvContentPartPr/>
                <p14:nvPr/>
              </p14:nvContentPartPr>
              <p14:xfrm>
                <a:off x="11027084" y="2057792"/>
                <a:ext cx="303120" cy="36720"/>
              </p14:xfrm>
            </p:contentPart>
          </mc:Choice>
          <mc:Fallback xmlns="">
            <p:pic>
              <p:nvPicPr>
                <p:cNvPr id="60" name="Freihand 59">
                  <a:extLst>
                    <a:ext uri="{FF2B5EF4-FFF2-40B4-BE49-F238E27FC236}">
                      <a16:creationId xmlns:a16="http://schemas.microsoft.com/office/drawing/2014/main" id="{28769F06-A33B-4644-9FF9-B4F09CA041AE}"/>
                    </a:ext>
                  </a:extLst>
                </p:cNvPr>
                <p:cNvPicPr/>
                <p:nvPr/>
              </p:nvPicPr>
              <p:blipFill>
                <a:blip r:embed="rId87"/>
                <a:stretch>
                  <a:fillRect/>
                </a:stretch>
              </p:blipFill>
              <p:spPr>
                <a:xfrm>
                  <a:off x="11022764" y="2053472"/>
                  <a:ext cx="311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980F5D3D-BB4C-4720-8CBC-7542A778053A}"/>
                    </a:ext>
                  </a:extLst>
                </p14:cNvPr>
                <p14:cNvContentPartPr/>
                <p14:nvPr/>
              </p14:nvContentPartPr>
              <p14:xfrm>
                <a:off x="11020244" y="2110352"/>
                <a:ext cx="118080" cy="145080"/>
              </p14:xfrm>
            </p:contentPart>
          </mc:Choice>
          <mc:Fallback xmlns="">
            <p:pic>
              <p:nvPicPr>
                <p:cNvPr id="61" name="Freihand 60">
                  <a:extLst>
                    <a:ext uri="{FF2B5EF4-FFF2-40B4-BE49-F238E27FC236}">
                      <a16:creationId xmlns:a16="http://schemas.microsoft.com/office/drawing/2014/main" id="{980F5D3D-BB4C-4720-8CBC-7542A778053A}"/>
                    </a:ext>
                  </a:extLst>
                </p:cNvPr>
                <p:cNvPicPr/>
                <p:nvPr/>
              </p:nvPicPr>
              <p:blipFill>
                <a:blip r:embed="rId89"/>
                <a:stretch>
                  <a:fillRect/>
                </a:stretch>
              </p:blipFill>
              <p:spPr>
                <a:xfrm>
                  <a:off x="11015924" y="2106032"/>
                  <a:ext cx="126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1CCB42AE-FCB1-4C9C-8693-E1FCDBEAB02C}"/>
                    </a:ext>
                  </a:extLst>
                </p14:cNvPr>
                <p14:cNvContentPartPr/>
                <p14:nvPr/>
              </p14:nvContentPartPr>
              <p14:xfrm>
                <a:off x="11188724" y="2095592"/>
                <a:ext cx="115560" cy="122040"/>
              </p14:xfrm>
            </p:contentPart>
          </mc:Choice>
          <mc:Fallback xmlns="">
            <p:pic>
              <p:nvPicPr>
                <p:cNvPr id="62" name="Freihand 61">
                  <a:extLst>
                    <a:ext uri="{FF2B5EF4-FFF2-40B4-BE49-F238E27FC236}">
                      <a16:creationId xmlns:a16="http://schemas.microsoft.com/office/drawing/2014/main" id="{1CCB42AE-FCB1-4C9C-8693-E1FCDBEAB02C}"/>
                    </a:ext>
                  </a:extLst>
                </p:cNvPr>
                <p:cNvPicPr/>
                <p:nvPr/>
              </p:nvPicPr>
              <p:blipFill>
                <a:blip r:embed="rId91"/>
                <a:stretch>
                  <a:fillRect/>
                </a:stretch>
              </p:blipFill>
              <p:spPr>
                <a:xfrm>
                  <a:off x="11184404" y="2091272"/>
                  <a:ext cx="124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041F8874-9FD2-4A0B-97C4-AEB6A89DCC37}"/>
                    </a:ext>
                  </a:extLst>
                </p14:cNvPr>
                <p14:cNvContentPartPr/>
                <p14:nvPr/>
              </p14:nvContentPartPr>
              <p14:xfrm>
                <a:off x="11262524" y="2180912"/>
                <a:ext cx="65880" cy="40320"/>
              </p14:xfrm>
            </p:contentPart>
          </mc:Choice>
          <mc:Fallback xmlns="">
            <p:pic>
              <p:nvPicPr>
                <p:cNvPr id="63" name="Freihand 62">
                  <a:extLst>
                    <a:ext uri="{FF2B5EF4-FFF2-40B4-BE49-F238E27FC236}">
                      <a16:creationId xmlns:a16="http://schemas.microsoft.com/office/drawing/2014/main" id="{041F8874-9FD2-4A0B-97C4-AEB6A89DCC37}"/>
                    </a:ext>
                  </a:extLst>
                </p:cNvPr>
                <p:cNvPicPr/>
                <p:nvPr/>
              </p:nvPicPr>
              <p:blipFill>
                <a:blip r:embed="rId93"/>
                <a:stretch>
                  <a:fillRect/>
                </a:stretch>
              </p:blipFill>
              <p:spPr>
                <a:xfrm>
                  <a:off x="11258204" y="2176592"/>
                  <a:ext cx="74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E33EADB8-4360-4A10-944B-C1E20B6068FA}"/>
                    </a:ext>
                  </a:extLst>
                </p14:cNvPr>
                <p14:cNvContentPartPr/>
                <p14:nvPr/>
              </p14:nvContentPartPr>
              <p14:xfrm>
                <a:off x="11447564" y="2032592"/>
                <a:ext cx="133920" cy="56520"/>
              </p14:xfrm>
            </p:contentPart>
          </mc:Choice>
          <mc:Fallback xmlns="">
            <p:pic>
              <p:nvPicPr>
                <p:cNvPr id="64" name="Freihand 63">
                  <a:extLst>
                    <a:ext uri="{FF2B5EF4-FFF2-40B4-BE49-F238E27FC236}">
                      <a16:creationId xmlns:a16="http://schemas.microsoft.com/office/drawing/2014/main" id="{E33EADB8-4360-4A10-944B-C1E20B6068FA}"/>
                    </a:ext>
                  </a:extLst>
                </p:cNvPr>
                <p:cNvPicPr/>
                <p:nvPr/>
              </p:nvPicPr>
              <p:blipFill>
                <a:blip r:embed="rId95"/>
                <a:stretch>
                  <a:fillRect/>
                </a:stretch>
              </p:blipFill>
              <p:spPr>
                <a:xfrm>
                  <a:off x="11443244" y="2028272"/>
                  <a:ext cx="1425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83DFADF6-8588-4F96-9A56-1E3D85B9E7AF}"/>
                    </a:ext>
                  </a:extLst>
                </p14:cNvPr>
                <p14:cNvContentPartPr/>
                <p14:nvPr/>
              </p14:nvContentPartPr>
              <p14:xfrm>
                <a:off x="11689124" y="1876352"/>
                <a:ext cx="94320" cy="226800"/>
              </p14:xfrm>
            </p:contentPart>
          </mc:Choice>
          <mc:Fallback xmlns="">
            <p:pic>
              <p:nvPicPr>
                <p:cNvPr id="65" name="Freihand 64">
                  <a:extLst>
                    <a:ext uri="{FF2B5EF4-FFF2-40B4-BE49-F238E27FC236}">
                      <a16:creationId xmlns:a16="http://schemas.microsoft.com/office/drawing/2014/main" id="{83DFADF6-8588-4F96-9A56-1E3D85B9E7AF}"/>
                    </a:ext>
                  </a:extLst>
                </p:cNvPr>
                <p:cNvPicPr/>
                <p:nvPr/>
              </p:nvPicPr>
              <p:blipFill>
                <a:blip r:embed="rId97"/>
                <a:stretch>
                  <a:fillRect/>
                </a:stretch>
              </p:blipFill>
              <p:spPr>
                <a:xfrm>
                  <a:off x="11684804" y="1872032"/>
                  <a:ext cx="1029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A32A60F0-2863-4F79-B98E-76758B6533EF}"/>
                    </a:ext>
                  </a:extLst>
                </p14:cNvPr>
                <p14:cNvContentPartPr/>
                <p14:nvPr/>
              </p14:nvContentPartPr>
              <p14:xfrm>
                <a:off x="10592924" y="2323472"/>
                <a:ext cx="718200" cy="117000"/>
              </p14:xfrm>
            </p:contentPart>
          </mc:Choice>
          <mc:Fallback xmlns="">
            <p:pic>
              <p:nvPicPr>
                <p:cNvPr id="66" name="Freihand 65">
                  <a:extLst>
                    <a:ext uri="{FF2B5EF4-FFF2-40B4-BE49-F238E27FC236}">
                      <a16:creationId xmlns:a16="http://schemas.microsoft.com/office/drawing/2014/main" id="{A32A60F0-2863-4F79-B98E-76758B6533EF}"/>
                    </a:ext>
                  </a:extLst>
                </p:cNvPr>
                <p:cNvPicPr/>
                <p:nvPr/>
              </p:nvPicPr>
              <p:blipFill>
                <a:blip r:embed="rId99"/>
                <a:stretch>
                  <a:fillRect/>
                </a:stretch>
              </p:blipFill>
              <p:spPr>
                <a:xfrm>
                  <a:off x="10588604" y="2319152"/>
                  <a:ext cx="726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C5C5ACC4-D4D3-4279-A72B-D4D4723B93C3}"/>
                    </a:ext>
                  </a:extLst>
                </p14:cNvPr>
                <p14:cNvContentPartPr/>
                <p14:nvPr/>
              </p14:nvContentPartPr>
              <p14:xfrm>
                <a:off x="10431284" y="2541632"/>
                <a:ext cx="183600" cy="144720"/>
              </p14:xfrm>
            </p:contentPart>
          </mc:Choice>
          <mc:Fallback xmlns="">
            <p:pic>
              <p:nvPicPr>
                <p:cNvPr id="68" name="Freihand 67">
                  <a:extLst>
                    <a:ext uri="{FF2B5EF4-FFF2-40B4-BE49-F238E27FC236}">
                      <a16:creationId xmlns:a16="http://schemas.microsoft.com/office/drawing/2014/main" id="{C5C5ACC4-D4D3-4279-A72B-D4D4723B93C3}"/>
                    </a:ext>
                  </a:extLst>
                </p:cNvPr>
                <p:cNvPicPr/>
                <p:nvPr/>
              </p:nvPicPr>
              <p:blipFill>
                <a:blip r:embed="rId101"/>
                <a:stretch>
                  <a:fillRect/>
                </a:stretch>
              </p:blipFill>
              <p:spPr>
                <a:xfrm>
                  <a:off x="10426964" y="2537312"/>
                  <a:ext cx="192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6373575D-AA5D-42B7-8889-D6EC2A4307EE}"/>
                    </a:ext>
                  </a:extLst>
                </p14:cNvPr>
                <p14:cNvContentPartPr/>
                <p14:nvPr/>
              </p14:nvContentPartPr>
              <p14:xfrm>
                <a:off x="10648724" y="2503832"/>
                <a:ext cx="178560" cy="124560"/>
              </p14:xfrm>
            </p:contentPart>
          </mc:Choice>
          <mc:Fallback xmlns="">
            <p:pic>
              <p:nvPicPr>
                <p:cNvPr id="69" name="Freihand 68">
                  <a:extLst>
                    <a:ext uri="{FF2B5EF4-FFF2-40B4-BE49-F238E27FC236}">
                      <a16:creationId xmlns:a16="http://schemas.microsoft.com/office/drawing/2014/main" id="{6373575D-AA5D-42B7-8889-D6EC2A4307EE}"/>
                    </a:ext>
                  </a:extLst>
                </p:cNvPr>
                <p:cNvPicPr/>
                <p:nvPr/>
              </p:nvPicPr>
              <p:blipFill>
                <a:blip r:embed="rId103"/>
                <a:stretch>
                  <a:fillRect/>
                </a:stretch>
              </p:blipFill>
              <p:spPr>
                <a:xfrm>
                  <a:off x="10644404" y="2499512"/>
                  <a:ext cx="187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C372F214-AB84-4360-A270-C8A2830C5B44}"/>
                    </a:ext>
                  </a:extLst>
                </p14:cNvPr>
                <p14:cNvContentPartPr/>
                <p14:nvPr/>
              </p14:nvContentPartPr>
              <p14:xfrm>
                <a:off x="10857524" y="2536232"/>
                <a:ext cx="295920" cy="164160"/>
              </p14:xfrm>
            </p:contentPart>
          </mc:Choice>
          <mc:Fallback xmlns="">
            <p:pic>
              <p:nvPicPr>
                <p:cNvPr id="70" name="Freihand 69">
                  <a:extLst>
                    <a:ext uri="{FF2B5EF4-FFF2-40B4-BE49-F238E27FC236}">
                      <a16:creationId xmlns:a16="http://schemas.microsoft.com/office/drawing/2014/main" id="{C372F214-AB84-4360-A270-C8A2830C5B44}"/>
                    </a:ext>
                  </a:extLst>
                </p:cNvPr>
                <p:cNvPicPr/>
                <p:nvPr/>
              </p:nvPicPr>
              <p:blipFill>
                <a:blip r:embed="rId105"/>
                <a:stretch>
                  <a:fillRect/>
                </a:stretch>
              </p:blipFill>
              <p:spPr>
                <a:xfrm>
                  <a:off x="10853204" y="2531912"/>
                  <a:ext cx="304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436B3BD7-9545-4AE3-8E60-566F80403941}"/>
                    </a:ext>
                  </a:extLst>
                </p14:cNvPr>
                <p14:cNvContentPartPr/>
                <p14:nvPr/>
              </p14:nvContentPartPr>
              <p14:xfrm>
                <a:off x="11191964" y="2495912"/>
                <a:ext cx="84960" cy="85680"/>
              </p14:xfrm>
            </p:contentPart>
          </mc:Choice>
          <mc:Fallback xmlns="">
            <p:pic>
              <p:nvPicPr>
                <p:cNvPr id="71" name="Freihand 70">
                  <a:extLst>
                    <a:ext uri="{FF2B5EF4-FFF2-40B4-BE49-F238E27FC236}">
                      <a16:creationId xmlns:a16="http://schemas.microsoft.com/office/drawing/2014/main" id="{436B3BD7-9545-4AE3-8E60-566F80403941}"/>
                    </a:ext>
                  </a:extLst>
                </p:cNvPr>
                <p:cNvPicPr/>
                <p:nvPr/>
              </p:nvPicPr>
              <p:blipFill>
                <a:blip r:embed="rId107"/>
                <a:stretch>
                  <a:fillRect/>
                </a:stretch>
              </p:blipFill>
              <p:spPr>
                <a:xfrm>
                  <a:off x="11187644" y="2491592"/>
                  <a:ext cx="93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CD94A311-7BD0-4F6D-A1FB-79BB35B6748B}"/>
                    </a:ext>
                  </a:extLst>
                </p14:cNvPr>
                <p14:cNvContentPartPr/>
                <p14:nvPr/>
              </p14:nvContentPartPr>
              <p14:xfrm>
                <a:off x="11246684" y="2484032"/>
                <a:ext cx="68400" cy="213840"/>
              </p14:xfrm>
            </p:contentPart>
          </mc:Choice>
          <mc:Fallback xmlns="">
            <p:pic>
              <p:nvPicPr>
                <p:cNvPr id="73" name="Freihand 72">
                  <a:extLst>
                    <a:ext uri="{FF2B5EF4-FFF2-40B4-BE49-F238E27FC236}">
                      <a16:creationId xmlns:a16="http://schemas.microsoft.com/office/drawing/2014/main" id="{CD94A311-7BD0-4F6D-A1FB-79BB35B6748B}"/>
                    </a:ext>
                  </a:extLst>
                </p:cNvPr>
                <p:cNvPicPr/>
                <p:nvPr/>
              </p:nvPicPr>
              <p:blipFill>
                <a:blip r:embed="rId109"/>
                <a:stretch>
                  <a:fillRect/>
                </a:stretch>
              </p:blipFill>
              <p:spPr>
                <a:xfrm>
                  <a:off x="11242364" y="2479712"/>
                  <a:ext cx="77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3EECCB67-8FFF-4D60-8336-80733869AD70}"/>
                    </a:ext>
                  </a:extLst>
                </p14:cNvPr>
                <p14:cNvContentPartPr/>
                <p14:nvPr/>
              </p14:nvContentPartPr>
              <p14:xfrm>
                <a:off x="11323364" y="2388632"/>
                <a:ext cx="244800" cy="176040"/>
              </p14:xfrm>
            </p:contentPart>
          </mc:Choice>
          <mc:Fallback xmlns="">
            <p:pic>
              <p:nvPicPr>
                <p:cNvPr id="74" name="Freihand 73">
                  <a:extLst>
                    <a:ext uri="{FF2B5EF4-FFF2-40B4-BE49-F238E27FC236}">
                      <a16:creationId xmlns:a16="http://schemas.microsoft.com/office/drawing/2014/main" id="{3EECCB67-8FFF-4D60-8336-80733869AD70}"/>
                    </a:ext>
                  </a:extLst>
                </p:cNvPr>
                <p:cNvPicPr/>
                <p:nvPr/>
              </p:nvPicPr>
              <p:blipFill>
                <a:blip r:embed="rId111"/>
                <a:stretch>
                  <a:fillRect/>
                </a:stretch>
              </p:blipFill>
              <p:spPr>
                <a:xfrm>
                  <a:off x="11319044" y="2384312"/>
                  <a:ext cx="253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82FCC4D0-7A75-4C24-B4F4-14722981F901}"/>
                    </a:ext>
                  </a:extLst>
                </p14:cNvPr>
                <p14:cNvContentPartPr/>
                <p14:nvPr/>
              </p14:nvContentPartPr>
              <p14:xfrm>
                <a:off x="10454324" y="2769152"/>
                <a:ext cx="241560" cy="154800"/>
              </p14:xfrm>
            </p:contentPart>
          </mc:Choice>
          <mc:Fallback xmlns="">
            <p:pic>
              <p:nvPicPr>
                <p:cNvPr id="75" name="Freihand 74">
                  <a:extLst>
                    <a:ext uri="{FF2B5EF4-FFF2-40B4-BE49-F238E27FC236}">
                      <a16:creationId xmlns:a16="http://schemas.microsoft.com/office/drawing/2014/main" id="{82FCC4D0-7A75-4C24-B4F4-14722981F901}"/>
                    </a:ext>
                  </a:extLst>
                </p:cNvPr>
                <p:cNvPicPr/>
                <p:nvPr/>
              </p:nvPicPr>
              <p:blipFill>
                <a:blip r:embed="rId113"/>
                <a:stretch>
                  <a:fillRect/>
                </a:stretch>
              </p:blipFill>
              <p:spPr>
                <a:xfrm>
                  <a:off x="10450004" y="2764832"/>
                  <a:ext cx="250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BF4C49F0-E96E-45F7-8FE6-AC032CCFD170}"/>
                    </a:ext>
                  </a:extLst>
                </p14:cNvPr>
                <p14:cNvContentPartPr/>
                <p14:nvPr/>
              </p14:nvContentPartPr>
              <p14:xfrm>
                <a:off x="10790924" y="2735312"/>
                <a:ext cx="83520" cy="134280"/>
              </p14:xfrm>
            </p:contentPart>
          </mc:Choice>
          <mc:Fallback xmlns="">
            <p:pic>
              <p:nvPicPr>
                <p:cNvPr id="76" name="Freihand 75">
                  <a:extLst>
                    <a:ext uri="{FF2B5EF4-FFF2-40B4-BE49-F238E27FC236}">
                      <a16:creationId xmlns:a16="http://schemas.microsoft.com/office/drawing/2014/main" id="{BF4C49F0-E96E-45F7-8FE6-AC032CCFD170}"/>
                    </a:ext>
                  </a:extLst>
                </p:cNvPr>
                <p:cNvPicPr/>
                <p:nvPr/>
              </p:nvPicPr>
              <p:blipFill>
                <a:blip r:embed="rId115"/>
                <a:stretch>
                  <a:fillRect/>
                </a:stretch>
              </p:blipFill>
              <p:spPr>
                <a:xfrm>
                  <a:off x="10786604" y="2730992"/>
                  <a:ext cx="92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1C95A9EC-85A9-4103-8D53-2682639F3CAF}"/>
                    </a:ext>
                  </a:extLst>
                </p14:cNvPr>
                <p14:cNvContentPartPr/>
                <p14:nvPr/>
              </p14:nvContentPartPr>
              <p14:xfrm>
                <a:off x="10845284" y="2801192"/>
                <a:ext cx="56880" cy="37440"/>
              </p14:xfrm>
            </p:contentPart>
          </mc:Choice>
          <mc:Fallback xmlns="">
            <p:pic>
              <p:nvPicPr>
                <p:cNvPr id="77" name="Freihand 76">
                  <a:extLst>
                    <a:ext uri="{FF2B5EF4-FFF2-40B4-BE49-F238E27FC236}">
                      <a16:creationId xmlns:a16="http://schemas.microsoft.com/office/drawing/2014/main" id="{1C95A9EC-85A9-4103-8D53-2682639F3CAF}"/>
                    </a:ext>
                  </a:extLst>
                </p:cNvPr>
                <p:cNvPicPr/>
                <p:nvPr/>
              </p:nvPicPr>
              <p:blipFill>
                <a:blip r:embed="rId117"/>
                <a:stretch>
                  <a:fillRect/>
                </a:stretch>
              </p:blipFill>
              <p:spPr>
                <a:xfrm>
                  <a:off x="10840964" y="2796872"/>
                  <a:ext cx="65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A6147A62-0CCC-4101-B9D8-1EFC4C6BA6B8}"/>
                    </a:ext>
                  </a:extLst>
                </p14:cNvPr>
                <p14:cNvContentPartPr/>
                <p14:nvPr/>
              </p14:nvContentPartPr>
              <p14:xfrm>
                <a:off x="10904684" y="2772392"/>
                <a:ext cx="128160" cy="170640"/>
              </p14:xfrm>
            </p:contentPart>
          </mc:Choice>
          <mc:Fallback xmlns="">
            <p:pic>
              <p:nvPicPr>
                <p:cNvPr id="78" name="Freihand 77">
                  <a:extLst>
                    <a:ext uri="{FF2B5EF4-FFF2-40B4-BE49-F238E27FC236}">
                      <a16:creationId xmlns:a16="http://schemas.microsoft.com/office/drawing/2014/main" id="{A6147A62-0CCC-4101-B9D8-1EFC4C6BA6B8}"/>
                    </a:ext>
                  </a:extLst>
                </p:cNvPr>
                <p:cNvPicPr/>
                <p:nvPr/>
              </p:nvPicPr>
              <p:blipFill>
                <a:blip r:embed="rId119"/>
                <a:stretch>
                  <a:fillRect/>
                </a:stretch>
              </p:blipFill>
              <p:spPr>
                <a:xfrm>
                  <a:off x="10900364" y="2768072"/>
                  <a:ext cx="136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03D3C491-EA50-4FF5-9069-2F0C430D505C}"/>
                    </a:ext>
                  </a:extLst>
                </p14:cNvPr>
                <p14:cNvContentPartPr/>
                <p14:nvPr/>
              </p14:nvContentPartPr>
              <p14:xfrm>
                <a:off x="11069204" y="2770592"/>
                <a:ext cx="27360" cy="62280"/>
              </p14:xfrm>
            </p:contentPart>
          </mc:Choice>
          <mc:Fallback xmlns="">
            <p:pic>
              <p:nvPicPr>
                <p:cNvPr id="79" name="Freihand 78">
                  <a:extLst>
                    <a:ext uri="{FF2B5EF4-FFF2-40B4-BE49-F238E27FC236}">
                      <a16:creationId xmlns:a16="http://schemas.microsoft.com/office/drawing/2014/main" id="{03D3C491-EA50-4FF5-9069-2F0C430D505C}"/>
                    </a:ext>
                  </a:extLst>
                </p:cNvPr>
                <p:cNvPicPr/>
                <p:nvPr/>
              </p:nvPicPr>
              <p:blipFill>
                <a:blip r:embed="rId121"/>
                <a:stretch>
                  <a:fillRect/>
                </a:stretch>
              </p:blipFill>
              <p:spPr>
                <a:xfrm>
                  <a:off x="11064884" y="2766272"/>
                  <a:ext cx="36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Freihand 80">
                  <a:extLst>
                    <a:ext uri="{FF2B5EF4-FFF2-40B4-BE49-F238E27FC236}">
                      <a16:creationId xmlns:a16="http://schemas.microsoft.com/office/drawing/2014/main" id="{AF743BEF-66A8-4445-8065-F448787FAEF6}"/>
                    </a:ext>
                  </a:extLst>
                </p14:cNvPr>
                <p14:cNvContentPartPr/>
                <p14:nvPr/>
              </p14:nvContentPartPr>
              <p14:xfrm>
                <a:off x="11115644" y="2668352"/>
                <a:ext cx="194040" cy="167400"/>
              </p14:xfrm>
            </p:contentPart>
          </mc:Choice>
          <mc:Fallback xmlns="">
            <p:pic>
              <p:nvPicPr>
                <p:cNvPr id="81" name="Freihand 80">
                  <a:extLst>
                    <a:ext uri="{FF2B5EF4-FFF2-40B4-BE49-F238E27FC236}">
                      <a16:creationId xmlns:a16="http://schemas.microsoft.com/office/drawing/2014/main" id="{AF743BEF-66A8-4445-8065-F448787FAEF6}"/>
                    </a:ext>
                  </a:extLst>
                </p:cNvPr>
                <p:cNvPicPr/>
                <p:nvPr/>
              </p:nvPicPr>
              <p:blipFill>
                <a:blip r:embed="rId123"/>
                <a:stretch>
                  <a:fillRect/>
                </a:stretch>
              </p:blipFill>
              <p:spPr>
                <a:xfrm>
                  <a:off x="11111324" y="2664032"/>
                  <a:ext cx="202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Freihand 81">
                  <a:extLst>
                    <a:ext uri="{FF2B5EF4-FFF2-40B4-BE49-F238E27FC236}">
                      <a16:creationId xmlns:a16="http://schemas.microsoft.com/office/drawing/2014/main" id="{AB9A06BD-6F22-49AE-AF7F-4E3640CE29F6}"/>
                    </a:ext>
                  </a:extLst>
                </p14:cNvPr>
                <p14:cNvContentPartPr/>
                <p14:nvPr/>
              </p14:nvContentPartPr>
              <p14:xfrm>
                <a:off x="11261804" y="2725592"/>
                <a:ext cx="98280" cy="85680"/>
              </p14:xfrm>
            </p:contentPart>
          </mc:Choice>
          <mc:Fallback xmlns="">
            <p:pic>
              <p:nvPicPr>
                <p:cNvPr id="82" name="Freihand 81">
                  <a:extLst>
                    <a:ext uri="{FF2B5EF4-FFF2-40B4-BE49-F238E27FC236}">
                      <a16:creationId xmlns:a16="http://schemas.microsoft.com/office/drawing/2014/main" id="{AB9A06BD-6F22-49AE-AF7F-4E3640CE29F6}"/>
                    </a:ext>
                  </a:extLst>
                </p:cNvPr>
                <p:cNvPicPr/>
                <p:nvPr/>
              </p:nvPicPr>
              <p:blipFill>
                <a:blip r:embed="rId125"/>
                <a:stretch>
                  <a:fillRect/>
                </a:stretch>
              </p:blipFill>
              <p:spPr>
                <a:xfrm>
                  <a:off x="11257484" y="2721272"/>
                  <a:ext cx="106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Freihand 82">
                  <a:extLst>
                    <a:ext uri="{FF2B5EF4-FFF2-40B4-BE49-F238E27FC236}">
                      <a16:creationId xmlns:a16="http://schemas.microsoft.com/office/drawing/2014/main" id="{00AC2686-ED78-4D9B-B776-A70BC459A75B}"/>
                    </a:ext>
                  </a:extLst>
                </p14:cNvPr>
                <p14:cNvContentPartPr/>
                <p14:nvPr/>
              </p14:nvContentPartPr>
              <p14:xfrm>
                <a:off x="11134724" y="2694272"/>
                <a:ext cx="113400" cy="4680"/>
              </p14:xfrm>
            </p:contentPart>
          </mc:Choice>
          <mc:Fallback xmlns="">
            <p:pic>
              <p:nvPicPr>
                <p:cNvPr id="83" name="Freihand 82">
                  <a:extLst>
                    <a:ext uri="{FF2B5EF4-FFF2-40B4-BE49-F238E27FC236}">
                      <a16:creationId xmlns:a16="http://schemas.microsoft.com/office/drawing/2014/main" id="{00AC2686-ED78-4D9B-B776-A70BC459A75B}"/>
                    </a:ext>
                  </a:extLst>
                </p:cNvPr>
                <p:cNvPicPr/>
                <p:nvPr/>
              </p:nvPicPr>
              <p:blipFill>
                <a:blip r:embed="rId127"/>
                <a:stretch>
                  <a:fillRect/>
                </a:stretch>
              </p:blipFill>
              <p:spPr>
                <a:xfrm>
                  <a:off x="11130404" y="2689952"/>
                  <a:ext cx="122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4" name="Freihand 83">
                  <a:extLst>
                    <a:ext uri="{FF2B5EF4-FFF2-40B4-BE49-F238E27FC236}">
                      <a16:creationId xmlns:a16="http://schemas.microsoft.com/office/drawing/2014/main" id="{08FACC77-6338-4DCB-82C2-7E7E1F52316C}"/>
                    </a:ext>
                  </a:extLst>
                </p14:cNvPr>
                <p14:cNvContentPartPr/>
                <p14:nvPr/>
              </p14:nvContentPartPr>
              <p14:xfrm>
                <a:off x="11541524" y="2574032"/>
                <a:ext cx="107640" cy="6840"/>
              </p14:xfrm>
            </p:contentPart>
          </mc:Choice>
          <mc:Fallback xmlns="">
            <p:pic>
              <p:nvPicPr>
                <p:cNvPr id="84" name="Freihand 83">
                  <a:extLst>
                    <a:ext uri="{FF2B5EF4-FFF2-40B4-BE49-F238E27FC236}">
                      <a16:creationId xmlns:a16="http://schemas.microsoft.com/office/drawing/2014/main" id="{08FACC77-6338-4DCB-82C2-7E7E1F52316C}"/>
                    </a:ext>
                  </a:extLst>
                </p:cNvPr>
                <p:cNvPicPr/>
                <p:nvPr/>
              </p:nvPicPr>
              <p:blipFill>
                <a:blip r:embed="rId129"/>
                <a:stretch>
                  <a:fillRect/>
                </a:stretch>
              </p:blipFill>
              <p:spPr>
                <a:xfrm>
                  <a:off x="11537204" y="2569712"/>
                  <a:ext cx="116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5" name="Freihand 84">
                  <a:extLst>
                    <a:ext uri="{FF2B5EF4-FFF2-40B4-BE49-F238E27FC236}">
                      <a16:creationId xmlns:a16="http://schemas.microsoft.com/office/drawing/2014/main" id="{20831EF5-9040-428A-87D4-D5785C54BFA9}"/>
                    </a:ext>
                  </a:extLst>
                </p14:cNvPr>
                <p14:cNvContentPartPr/>
                <p14:nvPr/>
              </p14:nvContentPartPr>
              <p14:xfrm>
                <a:off x="11540804" y="2612192"/>
                <a:ext cx="136800" cy="14400"/>
              </p14:xfrm>
            </p:contentPart>
          </mc:Choice>
          <mc:Fallback xmlns="">
            <p:pic>
              <p:nvPicPr>
                <p:cNvPr id="85" name="Freihand 84">
                  <a:extLst>
                    <a:ext uri="{FF2B5EF4-FFF2-40B4-BE49-F238E27FC236}">
                      <a16:creationId xmlns:a16="http://schemas.microsoft.com/office/drawing/2014/main" id="{20831EF5-9040-428A-87D4-D5785C54BFA9}"/>
                    </a:ext>
                  </a:extLst>
                </p:cNvPr>
                <p:cNvPicPr/>
                <p:nvPr/>
              </p:nvPicPr>
              <p:blipFill>
                <a:blip r:embed="rId131"/>
                <a:stretch>
                  <a:fillRect/>
                </a:stretch>
              </p:blipFill>
              <p:spPr>
                <a:xfrm>
                  <a:off x="11536484" y="2607872"/>
                  <a:ext cx="145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Freihand 85">
                  <a:extLst>
                    <a:ext uri="{FF2B5EF4-FFF2-40B4-BE49-F238E27FC236}">
                      <a16:creationId xmlns:a16="http://schemas.microsoft.com/office/drawing/2014/main" id="{CA08133A-5993-4807-AD41-D72A1E931C08}"/>
                    </a:ext>
                  </a:extLst>
                </p14:cNvPr>
                <p14:cNvContentPartPr/>
                <p14:nvPr/>
              </p14:nvContentPartPr>
              <p14:xfrm>
                <a:off x="11729084" y="2464232"/>
                <a:ext cx="140040" cy="179280"/>
              </p14:xfrm>
            </p:contentPart>
          </mc:Choice>
          <mc:Fallback xmlns="">
            <p:pic>
              <p:nvPicPr>
                <p:cNvPr id="86" name="Freihand 85">
                  <a:extLst>
                    <a:ext uri="{FF2B5EF4-FFF2-40B4-BE49-F238E27FC236}">
                      <a16:creationId xmlns:a16="http://schemas.microsoft.com/office/drawing/2014/main" id="{CA08133A-5993-4807-AD41-D72A1E931C08}"/>
                    </a:ext>
                  </a:extLst>
                </p:cNvPr>
                <p:cNvPicPr/>
                <p:nvPr/>
              </p:nvPicPr>
              <p:blipFill>
                <a:blip r:embed="rId133"/>
                <a:stretch>
                  <a:fillRect/>
                </a:stretch>
              </p:blipFill>
              <p:spPr>
                <a:xfrm>
                  <a:off x="11724764" y="2459912"/>
                  <a:ext cx="148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Freihand 86">
                  <a:extLst>
                    <a:ext uri="{FF2B5EF4-FFF2-40B4-BE49-F238E27FC236}">
                      <a16:creationId xmlns:a16="http://schemas.microsoft.com/office/drawing/2014/main" id="{9448D1A2-1D06-46CF-86E9-4ABF2A7DB352}"/>
                    </a:ext>
                  </a:extLst>
                </p14:cNvPr>
                <p14:cNvContentPartPr/>
                <p14:nvPr/>
              </p14:nvContentPartPr>
              <p14:xfrm>
                <a:off x="11717564" y="2564672"/>
                <a:ext cx="140400" cy="720"/>
              </p14:xfrm>
            </p:contentPart>
          </mc:Choice>
          <mc:Fallback xmlns="">
            <p:pic>
              <p:nvPicPr>
                <p:cNvPr id="87" name="Freihand 86">
                  <a:extLst>
                    <a:ext uri="{FF2B5EF4-FFF2-40B4-BE49-F238E27FC236}">
                      <a16:creationId xmlns:a16="http://schemas.microsoft.com/office/drawing/2014/main" id="{9448D1A2-1D06-46CF-86E9-4ABF2A7DB352}"/>
                    </a:ext>
                  </a:extLst>
                </p:cNvPr>
                <p:cNvPicPr/>
                <p:nvPr/>
              </p:nvPicPr>
              <p:blipFill>
                <a:blip r:embed="rId135"/>
                <a:stretch>
                  <a:fillRect/>
                </a:stretch>
              </p:blipFill>
              <p:spPr>
                <a:xfrm>
                  <a:off x="11713244" y="2560352"/>
                  <a:ext cx="1490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Freihand 87">
                  <a:extLst>
                    <a:ext uri="{FF2B5EF4-FFF2-40B4-BE49-F238E27FC236}">
                      <a16:creationId xmlns:a16="http://schemas.microsoft.com/office/drawing/2014/main" id="{8ACE6464-7123-41EE-B522-7CA00D70C555}"/>
                    </a:ext>
                  </a:extLst>
                </p14:cNvPr>
                <p14:cNvContentPartPr/>
                <p14:nvPr/>
              </p14:nvContentPartPr>
              <p14:xfrm>
                <a:off x="11868764" y="2488712"/>
                <a:ext cx="196920" cy="123840"/>
              </p14:xfrm>
            </p:contentPart>
          </mc:Choice>
          <mc:Fallback xmlns="">
            <p:pic>
              <p:nvPicPr>
                <p:cNvPr id="88" name="Freihand 87">
                  <a:extLst>
                    <a:ext uri="{FF2B5EF4-FFF2-40B4-BE49-F238E27FC236}">
                      <a16:creationId xmlns:a16="http://schemas.microsoft.com/office/drawing/2014/main" id="{8ACE6464-7123-41EE-B522-7CA00D70C555}"/>
                    </a:ext>
                  </a:extLst>
                </p:cNvPr>
                <p:cNvPicPr/>
                <p:nvPr/>
              </p:nvPicPr>
              <p:blipFill>
                <a:blip r:embed="rId137"/>
                <a:stretch>
                  <a:fillRect/>
                </a:stretch>
              </p:blipFill>
              <p:spPr>
                <a:xfrm>
                  <a:off x="11864444" y="2484392"/>
                  <a:ext cx="205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9" name="Freihand 88">
                  <a:extLst>
                    <a:ext uri="{FF2B5EF4-FFF2-40B4-BE49-F238E27FC236}">
                      <a16:creationId xmlns:a16="http://schemas.microsoft.com/office/drawing/2014/main" id="{EF93F77B-35CD-4E64-8491-9AF1548A0253}"/>
                    </a:ext>
                  </a:extLst>
                </p14:cNvPr>
                <p14:cNvContentPartPr/>
                <p14:nvPr/>
              </p14:nvContentPartPr>
              <p14:xfrm>
                <a:off x="12055604" y="2520392"/>
                <a:ext cx="86400" cy="115920"/>
              </p14:xfrm>
            </p:contentPart>
          </mc:Choice>
          <mc:Fallback xmlns="">
            <p:pic>
              <p:nvPicPr>
                <p:cNvPr id="89" name="Freihand 88">
                  <a:extLst>
                    <a:ext uri="{FF2B5EF4-FFF2-40B4-BE49-F238E27FC236}">
                      <a16:creationId xmlns:a16="http://schemas.microsoft.com/office/drawing/2014/main" id="{EF93F77B-35CD-4E64-8491-9AF1548A0253}"/>
                    </a:ext>
                  </a:extLst>
                </p:cNvPr>
                <p:cNvPicPr/>
                <p:nvPr/>
              </p:nvPicPr>
              <p:blipFill>
                <a:blip r:embed="rId139"/>
                <a:stretch>
                  <a:fillRect/>
                </a:stretch>
              </p:blipFill>
              <p:spPr>
                <a:xfrm>
                  <a:off x="12051284" y="2516072"/>
                  <a:ext cx="95040" cy="124560"/>
                </a:xfrm>
                <a:prstGeom prst="rect">
                  <a:avLst/>
                </a:prstGeom>
              </p:spPr>
            </p:pic>
          </mc:Fallback>
        </mc:AlternateContent>
      </p:grpSp>
      <p:grpSp>
        <p:nvGrpSpPr>
          <p:cNvPr id="109" name="Gruppieren 108">
            <a:extLst>
              <a:ext uri="{FF2B5EF4-FFF2-40B4-BE49-F238E27FC236}">
                <a16:creationId xmlns:a16="http://schemas.microsoft.com/office/drawing/2014/main" id="{1A5537B9-FD65-47F5-9BA7-7772218A9D61}"/>
              </a:ext>
            </a:extLst>
          </p:cNvPr>
          <p:cNvGrpSpPr/>
          <p:nvPr/>
        </p:nvGrpSpPr>
        <p:grpSpPr>
          <a:xfrm>
            <a:off x="2821244" y="3066872"/>
            <a:ext cx="3209760" cy="1762920"/>
            <a:chOff x="2821244" y="3066872"/>
            <a:chExt cx="3209760" cy="1762920"/>
          </a:xfrm>
        </p:grpSpPr>
        <mc:AlternateContent xmlns:mc="http://schemas.openxmlformats.org/markup-compatibility/2006" xmlns:p14="http://schemas.microsoft.com/office/powerpoint/2010/main">
          <mc:Choice Requires="p14">
            <p:contentPart p14:bwMode="auto" r:id="rId140">
              <p14:nvContentPartPr>
                <p14:cNvPr id="92" name="Freihand 91">
                  <a:extLst>
                    <a:ext uri="{FF2B5EF4-FFF2-40B4-BE49-F238E27FC236}">
                      <a16:creationId xmlns:a16="http://schemas.microsoft.com/office/drawing/2014/main" id="{7B0CFC10-8A62-45ED-87BF-6D825053C4E1}"/>
                    </a:ext>
                  </a:extLst>
                </p14:cNvPr>
                <p14:cNvContentPartPr/>
                <p14:nvPr/>
              </p14:nvContentPartPr>
              <p14:xfrm>
                <a:off x="2821244" y="3754472"/>
                <a:ext cx="614880" cy="1075320"/>
              </p14:xfrm>
            </p:contentPart>
          </mc:Choice>
          <mc:Fallback xmlns="">
            <p:pic>
              <p:nvPicPr>
                <p:cNvPr id="92" name="Freihand 91">
                  <a:extLst>
                    <a:ext uri="{FF2B5EF4-FFF2-40B4-BE49-F238E27FC236}">
                      <a16:creationId xmlns:a16="http://schemas.microsoft.com/office/drawing/2014/main" id="{7B0CFC10-8A62-45ED-87BF-6D825053C4E1}"/>
                    </a:ext>
                  </a:extLst>
                </p:cNvPr>
                <p:cNvPicPr/>
                <p:nvPr/>
              </p:nvPicPr>
              <p:blipFill>
                <a:blip r:embed="rId141"/>
                <a:stretch>
                  <a:fillRect/>
                </a:stretch>
              </p:blipFill>
              <p:spPr>
                <a:xfrm>
                  <a:off x="2816924" y="3750152"/>
                  <a:ext cx="623520" cy="1083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Freihand 92">
                  <a:extLst>
                    <a:ext uri="{FF2B5EF4-FFF2-40B4-BE49-F238E27FC236}">
                      <a16:creationId xmlns:a16="http://schemas.microsoft.com/office/drawing/2014/main" id="{BF698665-6EA1-4128-9CEC-7ACE8F8E83E6}"/>
                    </a:ext>
                  </a:extLst>
                </p14:cNvPr>
                <p14:cNvContentPartPr/>
                <p14:nvPr/>
              </p14:nvContentPartPr>
              <p14:xfrm>
                <a:off x="3458444" y="3509672"/>
                <a:ext cx="306360" cy="279000"/>
              </p14:xfrm>
            </p:contentPart>
          </mc:Choice>
          <mc:Fallback xmlns="">
            <p:pic>
              <p:nvPicPr>
                <p:cNvPr id="93" name="Freihand 92">
                  <a:extLst>
                    <a:ext uri="{FF2B5EF4-FFF2-40B4-BE49-F238E27FC236}">
                      <a16:creationId xmlns:a16="http://schemas.microsoft.com/office/drawing/2014/main" id="{BF698665-6EA1-4128-9CEC-7ACE8F8E83E6}"/>
                    </a:ext>
                  </a:extLst>
                </p:cNvPr>
                <p:cNvPicPr/>
                <p:nvPr/>
              </p:nvPicPr>
              <p:blipFill>
                <a:blip r:embed="rId143"/>
                <a:stretch>
                  <a:fillRect/>
                </a:stretch>
              </p:blipFill>
              <p:spPr>
                <a:xfrm>
                  <a:off x="3454124" y="3505352"/>
                  <a:ext cx="3150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Freihand 93">
                  <a:extLst>
                    <a:ext uri="{FF2B5EF4-FFF2-40B4-BE49-F238E27FC236}">
                      <a16:creationId xmlns:a16="http://schemas.microsoft.com/office/drawing/2014/main" id="{E9EDC4E4-83FB-4EA6-823B-F687B02C627F}"/>
                    </a:ext>
                  </a:extLst>
                </p14:cNvPr>
                <p14:cNvContentPartPr/>
                <p14:nvPr/>
              </p14:nvContentPartPr>
              <p14:xfrm>
                <a:off x="3422444" y="3584192"/>
                <a:ext cx="167400" cy="210240"/>
              </p14:xfrm>
            </p:contentPart>
          </mc:Choice>
          <mc:Fallback xmlns="">
            <p:pic>
              <p:nvPicPr>
                <p:cNvPr id="94" name="Freihand 93">
                  <a:extLst>
                    <a:ext uri="{FF2B5EF4-FFF2-40B4-BE49-F238E27FC236}">
                      <a16:creationId xmlns:a16="http://schemas.microsoft.com/office/drawing/2014/main" id="{E9EDC4E4-83FB-4EA6-823B-F687B02C627F}"/>
                    </a:ext>
                  </a:extLst>
                </p:cNvPr>
                <p:cNvPicPr/>
                <p:nvPr/>
              </p:nvPicPr>
              <p:blipFill>
                <a:blip r:embed="rId145"/>
                <a:stretch>
                  <a:fillRect/>
                </a:stretch>
              </p:blipFill>
              <p:spPr>
                <a:xfrm>
                  <a:off x="3418124" y="3579872"/>
                  <a:ext cx="176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Freihand 95">
                  <a:extLst>
                    <a:ext uri="{FF2B5EF4-FFF2-40B4-BE49-F238E27FC236}">
                      <a16:creationId xmlns:a16="http://schemas.microsoft.com/office/drawing/2014/main" id="{CD0D7503-DAA8-4A5B-96ED-3BE7E656C54E}"/>
                    </a:ext>
                  </a:extLst>
                </p14:cNvPr>
                <p14:cNvContentPartPr/>
                <p14:nvPr/>
              </p14:nvContentPartPr>
              <p14:xfrm>
                <a:off x="3845084" y="3397352"/>
                <a:ext cx="230400" cy="112320"/>
              </p14:xfrm>
            </p:contentPart>
          </mc:Choice>
          <mc:Fallback xmlns="">
            <p:pic>
              <p:nvPicPr>
                <p:cNvPr id="96" name="Freihand 95">
                  <a:extLst>
                    <a:ext uri="{FF2B5EF4-FFF2-40B4-BE49-F238E27FC236}">
                      <a16:creationId xmlns:a16="http://schemas.microsoft.com/office/drawing/2014/main" id="{CD0D7503-DAA8-4A5B-96ED-3BE7E656C54E}"/>
                    </a:ext>
                  </a:extLst>
                </p:cNvPr>
                <p:cNvPicPr/>
                <p:nvPr/>
              </p:nvPicPr>
              <p:blipFill>
                <a:blip r:embed="rId147"/>
                <a:stretch>
                  <a:fillRect/>
                </a:stretch>
              </p:blipFill>
              <p:spPr>
                <a:xfrm>
                  <a:off x="3840764" y="3393032"/>
                  <a:ext cx="239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DDC16368-6E40-47A4-9F76-E3ED09F9B507}"/>
                    </a:ext>
                  </a:extLst>
                </p14:cNvPr>
                <p14:cNvContentPartPr/>
                <p14:nvPr/>
              </p14:nvContentPartPr>
              <p14:xfrm>
                <a:off x="4110404" y="3347312"/>
                <a:ext cx="164520" cy="80640"/>
              </p14:xfrm>
            </p:contentPart>
          </mc:Choice>
          <mc:Fallback xmlns="">
            <p:pic>
              <p:nvPicPr>
                <p:cNvPr id="97" name="Freihand 96">
                  <a:extLst>
                    <a:ext uri="{FF2B5EF4-FFF2-40B4-BE49-F238E27FC236}">
                      <a16:creationId xmlns:a16="http://schemas.microsoft.com/office/drawing/2014/main" id="{DDC16368-6E40-47A4-9F76-E3ED09F9B507}"/>
                    </a:ext>
                  </a:extLst>
                </p:cNvPr>
                <p:cNvPicPr/>
                <p:nvPr/>
              </p:nvPicPr>
              <p:blipFill>
                <a:blip r:embed="rId149"/>
                <a:stretch>
                  <a:fillRect/>
                </a:stretch>
              </p:blipFill>
              <p:spPr>
                <a:xfrm>
                  <a:off x="4106084" y="3342992"/>
                  <a:ext cx="173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Freihand 97">
                  <a:extLst>
                    <a:ext uri="{FF2B5EF4-FFF2-40B4-BE49-F238E27FC236}">
                      <a16:creationId xmlns:a16="http://schemas.microsoft.com/office/drawing/2014/main" id="{C9F464A2-D800-497A-A78C-60763B95D0CD}"/>
                    </a:ext>
                  </a:extLst>
                </p14:cNvPr>
                <p14:cNvContentPartPr/>
                <p14:nvPr/>
              </p14:nvContentPartPr>
              <p14:xfrm>
                <a:off x="4276004" y="3216632"/>
                <a:ext cx="246240" cy="152280"/>
              </p14:xfrm>
            </p:contentPart>
          </mc:Choice>
          <mc:Fallback xmlns="">
            <p:pic>
              <p:nvPicPr>
                <p:cNvPr id="98" name="Freihand 97">
                  <a:extLst>
                    <a:ext uri="{FF2B5EF4-FFF2-40B4-BE49-F238E27FC236}">
                      <a16:creationId xmlns:a16="http://schemas.microsoft.com/office/drawing/2014/main" id="{C9F464A2-D800-497A-A78C-60763B95D0CD}"/>
                    </a:ext>
                  </a:extLst>
                </p:cNvPr>
                <p:cNvPicPr/>
                <p:nvPr/>
              </p:nvPicPr>
              <p:blipFill>
                <a:blip r:embed="rId151"/>
                <a:stretch>
                  <a:fillRect/>
                </a:stretch>
              </p:blipFill>
              <p:spPr>
                <a:xfrm>
                  <a:off x="4271684" y="3212312"/>
                  <a:ext cx="254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FC68CE47-942D-46B5-A4C2-3A0FD5706C71}"/>
                    </a:ext>
                  </a:extLst>
                </p14:cNvPr>
                <p14:cNvContentPartPr/>
                <p14:nvPr/>
              </p14:nvContentPartPr>
              <p14:xfrm>
                <a:off x="4679204" y="3153272"/>
                <a:ext cx="267480" cy="238680"/>
              </p14:xfrm>
            </p:contentPart>
          </mc:Choice>
          <mc:Fallback xmlns="">
            <p:pic>
              <p:nvPicPr>
                <p:cNvPr id="99" name="Freihand 98">
                  <a:extLst>
                    <a:ext uri="{FF2B5EF4-FFF2-40B4-BE49-F238E27FC236}">
                      <a16:creationId xmlns:a16="http://schemas.microsoft.com/office/drawing/2014/main" id="{FC68CE47-942D-46B5-A4C2-3A0FD5706C71}"/>
                    </a:ext>
                  </a:extLst>
                </p:cNvPr>
                <p:cNvPicPr/>
                <p:nvPr/>
              </p:nvPicPr>
              <p:blipFill>
                <a:blip r:embed="rId153"/>
                <a:stretch>
                  <a:fillRect/>
                </a:stretch>
              </p:blipFill>
              <p:spPr>
                <a:xfrm>
                  <a:off x="4674884" y="3148952"/>
                  <a:ext cx="2761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Freihand 99">
                  <a:extLst>
                    <a:ext uri="{FF2B5EF4-FFF2-40B4-BE49-F238E27FC236}">
                      <a16:creationId xmlns:a16="http://schemas.microsoft.com/office/drawing/2014/main" id="{320C23A2-0C08-4277-8D05-7359DB49ABAC}"/>
                    </a:ext>
                  </a:extLst>
                </p14:cNvPr>
                <p14:cNvContentPartPr/>
                <p14:nvPr/>
              </p14:nvContentPartPr>
              <p14:xfrm>
                <a:off x="4955684" y="3150752"/>
                <a:ext cx="128880" cy="137160"/>
              </p14:xfrm>
            </p:contentPart>
          </mc:Choice>
          <mc:Fallback xmlns="">
            <p:pic>
              <p:nvPicPr>
                <p:cNvPr id="100" name="Freihand 99">
                  <a:extLst>
                    <a:ext uri="{FF2B5EF4-FFF2-40B4-BE49-F238E27FC236}">
                      <a16:creationId xmlns:a16="http://schemas.microsoft.com/office/drawing/2014/main" id="{320C23A2-0C08-4277-8D05-7359DB49ABAC}"/>
                    </a:ext>
                  </a:extLst>
                </p:cNvPr>
                <p:cNvPicPr/>
                <p:nvPr/>
              </p:nvPicPr>
              <p:blipFill>
                <a:blip r:embed="rId155"/>
                <a:stretch>
                  <a:fillRect/>
                </a:stretch>
              </p:blipFill>
              <p:spPr>
                <a:xfrm>
                  <a:off x="4951364" y="3146432"/>
                  <a:ext cx="137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Freihand 100">
                  <a:extLst>
                    <a:ext uri="{FF2B5EF4-FFF2-40B4-BE49-F238E27FC236}">
                      <a16:creationId xmlns:a16="http://schemas.microsoft.com/office/drawing/2014/main" id="{120C6036-F7B5-4204-B580-963CA36976B0}"/>
                    </a:ext>
                  </a:extLst>
                </p14:cNvPr>
                <p14:cNvContentPartPr/>
                <p14:nvPr/>
              </p14:nvContentPartPr>
              <p14:xfrm>
                <a:off x="5088884" y="3112592"/>
                <a:ext cx="301320" cy="159120"/>
              </p14:xfrm>
            </p:contentPart>
          </mc:Choice>
          <mc:Fallback xmlns="">
            <p:pic>
              <p:nvPicPr>
                <p:cNvPr id="101" name="Freihand 100">
                  <a:extLst>
                    <a:ext uri="{FF2B5EF4-FFF2-40B4-BE49-F238E27FC236}">
                      <a16:creationId xmlns:a16="http://schemas.microsoft.com/office/drawing/2014/main" id="{120C6036-F7B5-4204-B580-963CA36976B0}"/>
                    </a:ext>
                  </a:extLst>
                </p:cNvPr>
                <p:cNvPicPr/>
                <p:nvPr/>
              </p:nvPicPr>
              <p:blipFill>
                <a:blip r:embed="rId157"/>
                <a:stretch>
                  <a:fillRect/>
                </a:stretch>
              </p:blipFill>
              <p:spPr>
                <a:xfrm>
                  <a:off x="5084564" y="3108272"/>
                  <a:ext cx="30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00F1830D-CE93-495F-BD8D-70ADB2B95916}"/>
                    </a:ext>
                  </a:extLst>
                </p14:cNvPr>
                <p14:cNvContentPartPr/>
                <p14:nvPr/>
              </p14:nvContentPartPr>
              <p14:xfrm>
                <a:off x="5506484" y="3178832"/>
                <a:ext cx="197280" cy="51480"/>
              </p14:xfrm>
            </p:contentPart>
          </mc:Choice>
          <mc:Fallback xmlns="">
            <p:pic>
              <p:nvPicPr>
                <p:cNvPr id="103" name="Freihand 102">
                  <a:extLst>
                    <a:ext uri="{FF2B5EF4-FFF2-40B4-BE49-F238E27FC236}">
                      <a16:creationId xmlns:a16="http://schemas.microsoft.com/office/drawing/2014/main" id="{00F1830D-CE93-495F-BD8D-70ADB2B95916}"/>
                    </a:ext>
                  </a:extLst>
                </p:cNvPr>
                <p:cNvPicPr/>
                <p:nvPr/>
              </p:nvPicPr>
              <p:blipFill>
                <a:blip r:embed="rId159"/>
                <a:stretch>
                  <a:fillRect/>
                </a:stretch>
              </p:blipFill>
              <p:spPr>
                <a:xfrm>
                  <a:off x="5502164" y="3174512"/>
                  <a:ext cx="205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780B95AD-703C-4FE8-B78E-72D27858D05C}"/>
                    </a:ext>
                  </a:extLst>
                </p14:cNvPr>
                <p14:cNvContentPartPr/>
                <p14:nvPr/>
              </p14:nvContentPartPr>
              <p14:xfrm>
                <a:off x="5618084" y="3102872"/>
                <a:ext cx="18360" cy="9000"/>
              </p14:xfrm>
            </p:contentPart>
          </mc:Choice>
          <mc:Fallback xmlns="">
            <p:pic>
              <p:nvPicPr>
                <p:cNvPr id="104" name="Freihand 103">
                  <a:extLst>
                    <a:ext uri="{FF2B5EF4-FFF2-40B4-BE49-F238E27FC236}">
                      <a16:creationId xmlns:a16="http://schemas.microsoft.com/office/drawing/2014/main" id="{780B95AD-703C-4FE8-B78E-72D27858D05C}"/>
                    </a:ext>
                  </a:extLst>
                </p:cNvPr>
                <p:cNvPicPr/>
                <p:nvPr/>
              </p:nvPicPr>
              <p:blipFill>
                <a:blip r:embed="rId161"/>
                <a:stretch>
                  <a:fillRect/>
                </a:stretch>
              </p:blipFill>
              <p:spPr>
                <a:xfrm>
                  <a:off x="5613764" y="3098552"/>
                  <a:ext cx="27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Freihand 104">
                  <a:extLst>
                    <a:ext uri="{FF2B5EF4-FFF2-40B4-BE49-F238E27FC236}">
                      <a16:creationId xmlns:a16="http://schemas.microsoft.com/office/drawing/2014/main" id="{2FE5EC91-FEE6-479A-BFB7-8EFF58553B48}"/>
                    </a:ext>
                  </a:extLst>
                </p14:cNvPr>
                <p14:cNvContentPartPr/>
                <p14:nvPr/>
              </p14:nvContentPartPr>
              <p14:xfrm>
                <a:off x="5851004" y="3066872"/>
                <a:ext cx="151560" cy="119880"/>
              </p14:xfrm>
            </p:contentPart>
          </mc:Choice>
          <mc:Fallback xmlns="">
            <p:pic>
              <p:nvPicPr>
                <p:cNvPr id="105" name="Freihand 104">
                  <a:extLst>
                    <a:ext uri="{FF2B5EF4-FFF2-40B4-BE49-F238E27FC236}">
                      <a16:creationId xmlns:a16="http://schemas.microsoft.com/office/drawing/2014/main" id="{2FE5EC91-FEE6-479A-BFB7-8EFF58553B48}"/>
                    </a:ext>
                  </a:extLst>
                </p:cNvPr>
                <p:cNvPicPr/>
                <p:nvPr/>
              </p:nvPicPr>
              <p:blipFill>
                <a:blip r:embed="rId163"/>
                <a:stretch>
                  <a:fillRect/>
                </a:stretch>
              </p:blipFill>
              <p:spPr>
                <a:xfrm>
                  <a:off x="5846684" y="3062552"/>
                  <a:ext cx="160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6" name="Freihand 105">
                  <a:extLst>
                    <a:ext uri="{FF2B5EF4-FFF2-40B4-BE49-F238E27FC236}">
                      <a16:creationId xmlns:a16="http://schemas.microsoft.com/office/drawing/2014/main" id="{776D9053-589E-4D51-88AD-CC0A2DE319D6}"/>
                    </a:ext>
                  </a:extLst>
                </p14:cNvPr>
                <p14:cNvContentPartPr/>
                <p14:nvPr/>
              </p14:nvContentPartPr>
              <p14:xfrm>
                <a:off x="5947124" y="3095312"/>
                <a:ext cx="83880" cy="90360"/>
              </p14:xfrm>
            </p:contentPart>
          </mc:Choice>
          <mc:Fallback xmlns="">
            <p:pic>
              <p:nvPicPr>
                <p:cNvPr id="106" name="Freihand 105">
                  <a:extLst>
                    <a:ext uri="{FF2B5EF4-FFF2-40B4-BE49-F238E27FC236}">
                      <a16:creationId xmlns:a16="http://schemas.microsoft.com/office/drawing/2014/main" id="{776D9053-589E-4D51-88AD-CC0A2DE319D6}"/>
                    </a:ext>
                  </a:extLst>
                </p:cNvPr>
                <p:cNvPicPr/>
                <p:nvPr/>
              </p:nvPicPr>
              <p:blipFill>
                <a:blip r:embed="rId165"/>
                <a:stretch>
                  <a:fillRect/>
                </a:stretch>
              </p:blipFill>
              <p:spPr>
                <a:xfrm>
                  <a:off x="5942804" y="3090992"/>
                  <a:ext cx="92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7" name="Freihand 106">
                  <a:extLst>
                    <a:ext uri="{FF2B5EF4-FFF2-40B4-BE49-F238E27FC236}">
                      <a16:creationId xmlns:a16="http://schemas.microsoft.com/office/drawing/2014/main" id="{578781FC-2F2A-4B5E-860A-5D4A33966BE6}"/>
                    </a:ext>
                  </a:extLst>
                </p14:cNvPr>
                <p14:cNvContentPartPr/>
                <p14:nvPr/>
              </p14:nvContentPartPr>
              <p14:xfrm>
                <a:off x="5151884" y="3373232"/>
                <a:ext cx="196560" cy="375840"/>
              </p14:xfrm>
            </p:contentPart>
          </mc:Choice>
          <mc:Fallback xmlns="">
            <p:pic>
              <p:nvPicPr>
                <p:cNvPr id="107" name="Freihand 106">
                  <a:extLst>
                    <a:ext uri="{FF2B5EF4-FFF2-40B4-BE49-F238E27FC236}">
                      <a16:creationId xmlns:a16="http://schemas.microsoft.com/office/drawing/2014/main" id="{578781FC-2F2A-4B5E-860A-5D4A33966BE6}"/>
                    </a:ext>
                  </a:extLst>
                </p:cNvPr>
                <p:cNvPicPr/>
                <p:nvPr/>
              </p:nvPicPr>
              <p:blipFill>
                <a:blip r:embed="rId167"/>
                <a:stretch>
                  <a:fillRect/>
                </a:stretch>
              </p:blipFill>
              <p:spPr>
                <a:xfrm>
                  <a:off x="5147564" y="3368912"/>
                  <a:ext cx="2052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8" name="Freihand 107">
                  <a:extLst>
                    <a:ext uri="{FF2B5EF4-FFF2-40B4-BE49-F238E27FC236}">
                      <a16:creationId xmlns:a16="http://schemas.microsoft.com/office/drawing/2014/main" id="{39A3B896-BB46-4170-8D90-6CA674AD4B2D}"/>
                    </a:ext>
                  </a:extLst>
                </p14:cNvPr>
                <p14:cNvContentPartPr/>
                <p14:nvPr/>
              </p14:nvContentPartPr>
              <p14:xfrm>
                <a:off x="5229284" y="3611552"/>
                <a:ext cx="181080" cy="196200"/>
              </p14:xfrm>
            </p:contentPart>
          </mc:Choice>
          <mc:Fallback xmlns="">
            <p:pic>
              <p:nvPicPr>
                <p:cNvPr id="108" name="Freihand 107">
                  <a:extLst>
                    <a:ext uri="{FF2B5EF4-FFF2-40B4-BE49-F238E27FC236}">
                      <a16:creationId xmlns:a16="http://schemas.microsoft.com/office/drawing/2014/main" id="{39A3B896-BB46-4170-8D90-6CA674AD4B2D}"/>
                    </a:ext>
                  </a:extLst>
                </p:cNvPr>
                <p:cNvPicPr/>
                <p:nvPr/>
              </p:nvPicPr>
              <p:blipFill>
                <a:blip r:embed="rId169"/>
                <a:stretch>
                  <a:fillRect/>
                </a:stretch>
              </p:blipFill>
              <p:spPr>
                <a:xfrm>
                  <a:off x="5224964" y="3607232"/>
                  <a:ext cx="189720" cy="204840"/>
                </a:xfrm>
                <a:prstGeom prst="rect">
                  <a:avLst/>
                </a:prstGeom>
              </p:spPr>
            </p:pic>
          </mc:Fallback>
        </mc:AlternateContent>
      </p:grpSp>
      <p:grpSp>
        <p:nvGrpSpPr>
          <p:cNvPr id="118" name="Gruppieren 117">
            <a:extLst>
              <a:ext uri="{FF2B5EF4-FFF2-40B4-BE49-F238E27FC236}">
                <a16:creationId xmlns:a16="http://schemas.microsoft.com/office/drawing/2014/main" id="{C491649D-6846-48F1-83AC-D68A494B6E2D}"/>
              </a:ext>
            </a:extLst>
          </p:cNvPr>
          <p:cNvGrpSpPr/>
          <p:nvPr/>
        </p:nvGrpSpPr>
        <p:grpSpPr>
          <a:xfrm>
            <a:off x="580964" y="5096192"/>
            <a:ext cx="735480" cy="643680"/>
            <a:chOff x="580964" y="5096192"/>
            <a:chExt cx="735480" cy="643680"/>
          </a:xfrm>
        </p:grpSpPr>
        <mc:AlternateContent xmlns:mc="http://schemas.openxmlformats.org/markup-compatibility/2006" xmlns:p14="http://schemas.microsoft.com/office/powerpoint/2010/main">
          <mc:Choice Requires="p14">
            <p:contentPart p14:bwMode="auto" r:id="rId170">
              <p14:nvContentPartPr>
                <p14:cNvPr id="110" name="Freihand 109">
                  <a:extLst>
                    <a:ext uri="{FF2B5EF4-FFF2-40B4-BE49-F238E27FC236}">
                      <a16:creationId xmlns:a16="http://schemas.microsoft.com/office/drawing/2014/main" id="{A6C40FE9-B747-4D2B-9EF3-8E88B2850937}"/>
                    </a:ext>
                  </a:extLst>
                </p14:cNvPr>
                <p14:cNvContentPartPr/>
                <p14:nvPr/>
              </p14:nvContentPartPr>
              <p14:xfrm>
                <a:off x="705524" y="5376632"/>
                <a:ext cx="610920" cy="363240"/>
              </p14:xfrm>
            </p:contentPart>
          </mc:Choice>
          <mc:Fallback xmlns="">
            <p:pic>
              <p:nvPicPr>
                <p:cNvPr id="110" name="Freihand 109">
                  <a:extLst>
                    <a:ext uri="{FF2B5EF4-FFF2-40B4-BE49-F238E27FC236}">
                      <a16:creationId xmlns:a16="http://schemas.microsoft.com/office/drawing/2014/main" id="{A6C40FE9-B747-4D2B-9EF3-8E88B2850937}"/>
                    </a:ext>
                  </a:extLst>
                </p:cNvPr>
                <p:cNvPicPr/>
                <p:nvPr/>
              </p:nvPicPr>
              <p:blipFill>
                <a:blip r:embed="rId171"/>
                <a:stretch>
                  <a:fillRect/>
                </a:stretch>
              </p:blipFill>
              <p:spPr>
                <a:xfrm>
                  <a:off x="701204" y="5372312"/>
                  <a:ext cx="61956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Freihand 110">
                  <a:extLst>
                    <a:ext uri="{FF2B5EF4-FFF2-40B4-BE49-F238E27FC236}">
                      <a16:creationId xmlns:a16="http://schemas.microsoft.com/office/drawing/2014/main" id="{B83482CF-ACBE-4323-9808-0E277AF86152}"/>
                    </a:ext>
                  </a:extLst>
                </p14:cNvPr>
                <p14:cNvContentPartPr/>
                <p14:nvPr/>
              </p14:nvContentPartPr>
              <p14:xfrm>
                <a:off x="580964" y="5117072"/>
                <a:ext cx="166320" cy="185040"/>
              </p14:xfrm>
            </p:contentPart>
          </mc:Choice>
          <mc:Fallback xmlns="">
            <p:pic>
              <p:nvPicPr>
                <p:cNvPr id="111" name="Freihand 110">
                  <a:extLst>
                    <a:ext uri="{FF2B5EF4-FFF2-40B4-BE49-F238E27FC236}">
                      <a16:creationId xmlns:a16="http://schemas.microsoft.com/office/drawing/2014/main" id="{B83482CF-ACBE-4323-9808-0E277AF86152}"/>
                    </a:ext>
                  </a:extLst>
                </p:cNvPr>
                <p:cNvPicPr/>
                <p:nvPr/>
              </p:nvPicPr>
              <p:blipFill>
                <a:blip r:embed="rId173"/>
                <a:stretch>
                  <a:fillRect/>
                </a:stretch>
              </p:blipFill>
              <p:spPr>
                <a:xfrm>
                  <a:off x="576644" y="5112752"/>
                  <a:ext cx="174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Freihand 111">
                  <a:extLst>
                    <a:ext uri="{FF2B5EF4-FFF2-40B4-BE49-F238E27FC236}">
                      <a16:creationId xmlns:a16="http://schemas.microsoft.com/office/drawing/2014/main" id="{13E8C63D-167A-4949-AD7D-CE33F82743DD}"/>
                    </a:ext>
                  </a:extLst>
                </p14:cNvPr>
                <p14:cNvContentPartPr/>
                <p14:nvPr/>
              </p14:nvContentPartPr>
              <p14:xfrm>
                <a:off x="659804" y="5220032"/>
                <a:ext cx="43560" cy="23760"/>
              </p14:xfrm>
            </p:contentPart>
          </mc:Choice>
          <mc:Fallback xmlns="">
            <p:pic>
              <p:nvPicPr>
                <p:cNvPr id="112" name="Freihand 111">
                  <a:extLst>
                    <a:ext uri="{FF2B5EF4-FFF2-40B4-BE49-F238E27FC236}">
                      <a16:creationId xmlns:a16="http://schemas.microsoft.com/office/drawing/2014/main" id="{13E8C63D-167A-4949-AD7D-CE33F82743DD}"/>
                    </a:ext>
                  </a:extLst>
                </p:cNvPr>
                <p:cNvPicPr/>
                <p:nvPr/>
              </p:nvPicPr>
              <p:blipFill>
                <a:blip r:embed="rId175"/>
                <a:stretch>
                  <a:fillRect/>
                </a:stretch>
              </p:blipFill>
              <p:spPr>
                <a:xfrm>
                  <a:off x="655484" y="5215712"/>
                  <a:ext cx="52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Freihand 112">
                  <a:extLst>
                    <a:ext uri="{FF2B5EF4-FFF2-40B4-BE49-F238E27FC236}">
                      <a16:creationId xmlns:a16="http://schemas.microsoft.com/office/drawing/2014/main" id="{38D8CB65-B708-466C-9DB0-ADA6974209C2}"/>
                    </a:ext>
                  </a:extLst>
                </p14:cNvPr>
                <p14:cNvContentPartPr/>
                <p14:nvPr/>
              </p14:nvContentPartPr>
              <p14:xfrm>
                <a:off x="733604" y="5208152"/>
                <a:ext cx="69120" cy="52920"/>
              </p14:xfrm>
            </p:contentPart>
          </mc:Choice>
          <mc:Fallback xmlns="">
            <p:pic>
              <p:nvPicPr>
                <p:cNvPr id="113" name="Freihand 112">
                  <a:extLst>
                    <a:ext uri="{FF2B5EF4-FFF2-40B4-BE49-F238E27FC236}">
                      <a16:creationId xmlns:a16="http://schemas.microsoft.com/office/drawing/2014/main" id="{38D8CB65-B708-466C-9DB0-ADA6974209C2}"/>
                    </a:ext>
                  </a:extLst>
                </p:cNvPr>
                <p:cNvPicPr/>
                <p:nvPr/>
              </p:nvPicPr>
              <p:blipFill>
                <a:blip r:embed="rId177"/>
                <a:stretch>
                  <a:fillRect/>
                </a:stretch>
              </p:blipFill>
              <p:spPr>
                <a:xfrm>
                  <a:off x="729284" y="5203832"/>
                  <a:ext cx="77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Freihand 113">
                  <a:extLst>
                    <a:ext uri="{FF2B5EF4-FFF2-40B4-BE49-F238E27FC236}">
                      <a16:creationId xmlns:a16="http://schemas.microsoft.com/office/drawing/2014/main" id="{8D42DAB1-8435-46E9-87B9-D9073930C410}"/>
                    </a:ext>
                  </a:extLst>
                </p14:cNvPr>
                <p14:cNvContentPartPr/>
                <p14:nvPr/>
              </p14:nvContentPartPr>
              <p14:xfrm>
                <a:off x="770684" y="5195912"/>
                <a:ext cx="111240" cy="154440"/>
              </p14:xfrm>
            </p:contentPart>
          </mc:Choice>
          <mc:Fallback xmlns="">
            <p:pic>
              <p:nvPicPr>
                <p:cNvPr id="114" name="Freihand 113">
                  <a:extLst>
                    <a:ext uri="{FF2B5EF4-FFF2-40B4-BE49-F238E27FC236}">
                      <a16:creationId xmlns:a16="http://schemas.microsoft.com/office/drawing/2014/main" id="{8D42DAB1-8435-46E9-87B9-D9073930C410}"/>
                    </a:ext>
                  </a:extLst>
                </p:cNvPr>
                <p:cNvPicPr/>
                <p:nvPr/>
              </p:nvPicPr>
              <p:blipFill>
                <a:blip r:embed="rId179"/>
                <a:stretch>
                  <a:fillRect/>
                </a:stretch>
              </p:blipFill>
              <p:spPr>
                <a:xfrm>
                  <a:off x="766364" y="5191592"/>
                  <a:ext cx="119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Freihand 114">
                  <a:extLst>
                    <a:ext uri="{FF2B5EF4-FFF2-40B4-BE49-F238E27FC236}">
                      <a16:creationId xmlns:a16="http://schemas.microsoft.com/office/drawing/2014/main" id="{322D94B2-6808-4B1B-9DA8-EE9ED31F770D}"/>
                    </a:ext>
                  </a:extLst>
                </p14:cNvPr>
                <p14:cNvContentPartPr/>
                <p14:nvPr/>
              </p14:nvContentPartPr>
              <p14:xfrm>
                <a:off x="895604" y="5200592"/>
                <a:ext cx="49680" cy="75240"/>
              </p14:xfrm>
            </p:contentPart>
          </mc:Choice>
          <mc:Fallback xmlns="">
            <p:pic>
              <p:nvPicPr>
                <p:cNvPr id="115" name="Freihand 114">
                  <a:extLst>
                    <a:ext uri="{FF2B5EF4-FFF2-40B4-BE49-F238E27FC236}">
                      <a16:creationId xmlns:a16="http://schemas.microsoft.com/office/drawing/2014/main" id="{322D94B2-6808-4B1B-9DA8-EE9ED31F770D}"/>
                    </a:ext>
                  </a:extLst>
                </p:cNvPr>
                <p:cNvPicPr/>
                <p:nvPr/>
              </p:nvPicPr>
              <p:blipFill>
                <a:blip r:embed="rId181"/>
                <a:stretch>
                  <a:fillRect/>
                </a:stretch>
              </p:blipFill>
              <p:spPr>
                <a:xfrm>
                  <a:off x="891284" y="5196272"/>
                  <a:ext cx="58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Freihand 116">
                  <a:extLst>
                    <a:ext uri="{FF2B5EF4-FFF2-40B4-BE49-F238E27FC236}">
                      <a16:creationId xmlns:a16="http://schemas.microsoft.com/office/drawing/2014/main" id="{6DFBEE82-E3C9-4C14-A1C3-B075F4E4986C}"/>
                    </a:ext>
                  </a:extLst>
                </p14:cNvPr>
                <p14:cNvContentPartPr/>
                <p14:nvPr/>
              </p14:nvContentPartPr>
              <p14:xfrm>
                <a:off x="974804" y="5096192"/>
                <a:ext cx="313200" cy="175680"/>
              </p14:xfrm>
            </p:contentPart>
          </mc:Choice>
          <mc:Fallback xmlns="">
            <p:pic>
              <p:nvPicPr>
                <p:cNvPr id="117" name="Freihand 116">
                  <a:extLst>
                    <a:ext uri="{FF2B5EF4-FFF2-40B4-BE49-F238E27FC236}">
                      <a16:creationId xmlns:a16="http://schemas.microsoft.com/office/drawing/2014/main" id="{6DFBEE82-E3C9-4C14-A1C3-B075F4E4986C}"/>
                    </a:ext>
                  </a:extLst>
                </p:cNvPr>
                <p:cNvPicPr/>
                <p:nvPr/>
              </p:nvPicPr>
              <p:blipFill>
                <a:blip r:embed="rId183"/>
                <a:stretch>
                  <a:fillRect/>
                </a:stretch>
              </p:blipFill>
              <p:spPr>
                <a:xfrm>
                  <a:off x="970484" y="5091872"/>
                  <a:ext cx="32184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19" name="Freihand 118">
                <a:extLst>
                  <a:ext uri="{FF2B5EF4-FFF2-40B4-BE49-F238E27FC236}">
                    <a16:creationId xmlns:a16="http://schemas.microsoft.com/office/drawing/2014/main" id="{BD74D7A7-B513-4D8F-BDFE-C274AED66F3B}"/>
                  </a:ext>
                </a:extLst>
              </p14:cNvPr>
              <p14:cNvContentPartPr/>
              <p14:nvPr/>
            </p14:nvContentPartPr>
            <p14:xfrm>
              <a:off x="3049844" y="5168552"/>
              <a:ext cx="261720" cy="674280"/>
            </p14:xfrm>
          </p:contentPart>
        </mc:Choice>
        <mc:Fallback xmlns="">
          <p:pic>
            <p:nvPicPr>
              <p:cNvPr id="119" name="Freihand 118">
                <a:extLst>
                  <a:ext uri="{FF2B5EF4-FFF2-40B4-BE49-F238E27FC236}">
                    <a16:creationId xmlns:a16="http://schemas.microsoft.com/office/drawing/2014/main" id="{BD74D7A7-B513-4D8F-BDFE-C274AED66F3B}"/>
                  </a:ext>
                </a:extLst>
              </p:cNvPr>
              <p:cNvPicPr/>
              <p:nvPr/>
            </p:nvPicPr>
            <p:blipFill>
              <a:blip r:embed="rId185"/>
              <a:stretch>
                <a:fillRect/>
              </a:stretch>
            </p:blipFill>
            <p:spPr>
              <a:xfrm>
                <a:off x="3045524" y="5164232"/>
                <a:ext cx="270360" cy="682920"/>
              </a:xfrm>
              <a:prstGeom prst="rect">
                <a:avLst/>
              </a:prstGeom>
            </p:spPr>
          </p:pic>
        </mc:Fallback>
      </mc:AlternateContent>
      <p:grpSp>
        <p:nvGrpSpPr>
          <p:cNvPr id="130" name="Gruppieren 129">
            <a:extLst>
              <a:ext uri="{FF2B5EF4-FFF2-40B4-BE49-F238E27FC236}">
                <a16:creationId xmlns:a16="http://schemas.microsoft.com/office/drawing/2014/main" id="{8E371503-8813-424D-9893-EE3218002D0E}"/>
              </a:ext>
            </a:extLst>
          </p:cNvPr>
          <p:cNvGrpSpPr/>
          <p:nvPr/>
        </p:nvGrpSpPr>
        <p:grpSpPr>
          <a:xfrm>
            <a:off x="4164044" y="4543592"/>
            <a:ext cx="1073520" cy="515160"/>
            <a:chOff x="4164044" y="4543592"/>
            <a:chExt cx="1073520" cy="515160"/>
          </a:xfrm>
        </p:grpSpPr>
        <mc:AlternateContent xmlns:mc="http://schemas.openxmlformats.org/markup-compatibility/2006" xmlns:p14="http://schemas.microsoft.com/office/powerpoint/2010/main">
          <mc:Choice Requires="p14">
            <p:contentPart p14:bwMode="auto" r:id="rId186">
              <p14:nvContentPartPr>
                <p14:cNvPr id="120" name="Freihand 119">
                  <a:extLst>
                    <a:ext uri="{FF2B5EF4-FFF2-40B4-BE49-F238E27FC236}">
                      <a16:creationId xmlns:a16="http://schemas.microsoft.com/office/drawing/2014/main" id="{8CDDAC7C-5CF1-4004-963B-0A0F416A8246}"/>
                    </a:ext>
                  </a:extLst>
                </p14:cNvPr>
                <p14:cNvContentPartPr/>
                <p14:nvPr/>
              </p14:nvContentPartPr>
              <p14:xfrm>
                <a:off x="4346924" y="4581032"/>
                <a:ext cx="24480" cy="161280"/>
              </p14:xfrm>
            </p:contentPart>
          </mc:Choice>
          <mc:Fallback xmlns="">
            <p:pic>
              <p:nvPicPr>
                <p:cNvPr id="120" name="Freihand 119">
                  <a:extLst>
                    <a:ext uri="{FF2B5EF4-FFF2-40B4-BE49-F238E27FC236}">
                      <a16:creationId xmlns:a16="http://schemas.microsoft.com/office/drawing/2014/main" id="{8CDDAC7C-5CF1-4004-963B-0A0F416A8246}"/>
                    </a:ext>
                  </a:extLst>
                </p:cNvPr>
                <p:cNvPicPr/>
                <p:nvPr/>
              </p:nvPicPr>
              <p:blipFill>
                <a:blip r:embed="rId187"/>
                <a:stretch>
                  <a:fillRect/>
                </a:stretch>
              </p:blipFill>
              <p:spPr>
                <a:xfrm>
                  <a:off x="4342604" y="4576712"/>
                  <a:ext cx="33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1" name="Freihand 120">
                  <a:extLst>
                    <a:ext uri="{FF2B5EF4-FFF2-40B4-BE49-F238E27FC236}">
                      <a16:creationId xmlns:a16="http://schemas.microsoft.com/office/drawing/2014/main" id="{22D5683E-55C3-4B72-87A2-600416A9A335}"/>
                    </a:ext>
                  </a:extLst>
                </p14:cNvPr>
                <p14:cNvContentPartPr/>
                <p14:nvPr/>
              </p14:nvContentPartPr>
              <p14:xfrm>
                <a:off x="4251524" y="4543592"/>
                <a:ext cx="167400" cy="123480"/>
              </p14:xfrm>
            </p:contentPart>
          </mc:Choice>
          <mc:Fallback xmlns="">
            <p:pic>
              <p:nvPicPr>
                <p:cNvPr id="121" name="Freihand 120">
                  <a:extLst>
                    <a:ext uri="{FF2B5EF4-FFF2-40B4-BE49-F238E27FC236}">
                      <a16:creationId xmlns:a16="http://schemas.microsoft.com/office/drawing/2014/main" id="{22D5683E-55C3-4B72-87A2-600416A9A335}"/>
                    </a:ext>
                  </a:extLst>
                </p:cNvPr>
                <p:cNvPicPr/>
                <p:nvPr/>
              </p:nvPicPr>
              <p:blipFill>
                <a:blip r:embed="rId189"/>
                <a:stretch>
                  <a:fillRect/>
                </a:stretch>
              </p:blipFill>
              <p:spPr>
                <a:xfrm>
                  <a:off x="4247204" y="4539272"/>
                  <a:ext cx="176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Freihand 121">
                  <a:extLst>
                    <a:ext uri="{FF2B5EF4-FFF2-40B4-BE49-F238E27FC236}">
                      <a16:creationId xmlns:a16="http://schemas.microsoft.com/office/drawing/2014/main" id="{00C03E18-006A-4C56-86AE-F599A4BBC6E4}"/>
                    </a:ext>
                  </a:extLst>
                </p14:cNvPr>
                <p14:cNvContentPartPr/>
                <p14:nvPr/>
              </p14:nvContentPartPr>
              <p14:xfrm>
                <a:off x="4274564" y="4916192"/>
                <a:ext cx="38160" cy="142560"/>
              </p14:xfrm>
            </p:contentPart>
          </mc:Choice>
          <mc:Fallback xmlns="">
            <p:pic>
              <p:nvPicPr>
                <p:cNvPr id="122" name="Freihand 121">
                  <a:extLst>
                    <a:ext uri="{FF2B5EF4-FFF2-40B4-BE49-F238E27FC236}">
                      <a16:creationId xmlns:a16="http://schemas.microsoft.com/office/drawing/2014/main" id="{00C03E18-006A-4C56-86AE-F599A4BBC6E4}"/>
                    </a:ext>
                  </a:extLst>
                </p:cNvPr>
                <p:cNvPicPr/>
                <p:nvPr/>
              </p:nvPicPr>
              <p:blipFill>
                <a:blip r:embed="rId191"/>
                <a:stretch>
                  <a:fillRect/>
                </a:stretch>
              </p:blipFill>
              <p:spPr>
                <a:xfrm>
                  <a:off x="4270244" y="4911872"/>
                  <a:ext cx="46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Freihand 122">
                  <a:extLst>
                    <a:ext uri="{FF2B5EF4-FFF2-40B4-BE49-F238E27FC236}">
                      <a16:creationId xmlns:a16="http://schemas.microsoft.com/office/drawing/2014/main" id="{A09A9A30-2B05-44D7-8D52-5F1253FF53B1}"/>
                    </a:ext>
                  </a:extLst>
                </p14:cNvPr>
                <p14:cNvContentPartPr/>
                <p14:nvPr/>
              </p14:nvContentPartPr>
              <p14:xfrm>
                <a:off x="4164044" y="4871192"/>
                <a:ext cx="258120" cy="140400"/>
              </p14:xfrm>
            </p:contentPart>
          </mc:Choice>
          <mc:Fallback xmlns="">
            <p:pic>
              <p:nvPicPr>
                <p:cNvPr id="123" name="Freihand 122">
                  <a:extLst>
                    <a:ext uri="{FF2B5EF4-FFF2-40B4-BE49-F238E27FC236}">
                      <a16:creationId xmlns:a16="http://schemas.microsoft.com/office/drawing/2014/main" id="{A09A9A30-2B05-44D7-8D52-5F1253FF53B1}"/>
                    </a:ext>
                  </a:extLst>
                </p:cNvPr>
                <p:cNvPicPr/>
                <p:nvPr/>
              </p:nvPicPr>
              <p:blipFill>
                <a:blip r:embed="rId193"/>
                <a:stretch>
                  <a:fillRect/>
                </a:stretch>
              </p:blipFill>
              <p:spPr>
                <a:xfrm>
                  <a:off x="4159724" y="4866872"/>
                  <a:ext cx="266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Freihand 123">
                  <a:extLst>
                    <a:ext uri="{FF2B5EF4-FFF2-40B4-BE49-F238E27FC236}">
                      <a16:creationId xmlns:a16="http://schemas.microsoft.com/office/drawing/2014/main" id="{38129469-E623-4411-AC18-990749C3E17A}"/>
                    </a:ext>
                  </a:extLst>
                </p14:cNvPr>
                <p14:cNvContentPartPr/>
                <p14:nvPr/>
              </p14:nvContentPartPr>
              <p14:xfrm>
                <a:off x="4439084" y="4922672"/>
                <a:ext cx="102960" cy="82800"/>
              </p14:xfrm>
            </p:contentPart>
          </mc:Choice>
          <mc:Fallback xmlns="">
            <p:pic>
              <p:nvPicPr>
                <p:cNvPr id="124" name="Freihand 123">
                  <a:extLst>
                    <a:ext uri="{FF2B5EF4-FFF2-40B4-BE49-F238E27FC236}">
                      <a16:creationId xmlns:a16="http://schemas.microsoft.com/office/drawing/2014/main" id="{38129469-E623-4411-AC18-990749C3E17A}"/>
                    </a:ext>
                  </a:extLst>
                </p:cNvPr>
                <p:cNvPicPr/>
                <p:nvPr/>
              </p:nvPicPr>
              <p:blipFill>
                <a:blip r:embed="rId195"/>
                <a:stretch>
                  <a:fillRect/>
                </a:stretch>
              </p:blipFill>
              <p:spPr>
                <a:xfrm>
                  <a:off x="4434764" y="4918352"/>
                  <a:ext cx="111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259BC7DA-087F-40E6-8AEE-5F2CDF5CE357}"/>
                    </a:ext>
                  </a:extLst>
                </p14:cNvPr>
                <p14:cNvContentPartPr/>
                <p14:nvPr/>
              </p14:nvContentPartPr>
              <p14:xfrm>
                <a:off x="4543844" y="4838072"/>
                <a:ext cx="205920" cy="143640"/>
              </p14:xfrm>
            </p:contentPart>
          </mc:Choice>
          <mc:Fallback xmlns="">
            <p:pic>
              <p:nvPicPr>
                <p:cNvPr id="125" name="Freihand 124">
                  <a:extLst>
                    <a:ext uri="{FF2B5EF4-FFF2-40B4-BE49-F238E27FC236}">
                      <a16:creationId xmlns:a16="http://schemas.microsoft.com/office/drawing/2014/main" id="{259BC7DA-087F-40E6-8AEE-5F2CDF5CE357}"/>
                    </a:ext>
                  </a:extLst>
                </p:cNvPr>
                <p:cNvPicPr/>
                <p:nvPr/>
              </p:nvPicPr>
              <p:blipFill>
                <a:blip r:embed="rId197"/>
                <a:stretch>
                  <a:fillRect/>
                </a:stretch>
              </p:blipFill>
              <p:spPr>
                <a:xfrm>
                  <a:off x="4539524" y="4833752"/>
                  <a:ext cx="214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C3B6C525-2EE3-471F-B3A5-329054775D0E}"/>
                    </a:ext>
                  </a:extLst>
                </p14:cNvPr>
                <p14:cNvContentPartPr/>
                <p14:nvPr/>
              </p14:nvContentPartPr>
              <p14:xfrm>
                <a:off x="4778564" y="4872272"/>
                <a:ext cx="93960" cy="100080"/>
              </p14:xfrm>
            </p:contentPart>
          </mc:Choice>
          <mc:Fallback xmlns="">
            <p:pic>
              <p:nvPicPr>
                <p:cNvPr id="126" name="Freihand 125">
                  <a:extLst>
                    <a:ext uri="{FF2B5EF4-FFF2-40B4-BE49-F238E27FC236}">
                      <a16:creationId xmlns:a16="http://schemas.microsoft.com/office/drawing/2014/main" id="{C3B6C525-2EE3-471F-B3A5-329054775D0E}"/>
                    </a:ext>
                  </a:extLst>
                </p:cNvPr>
                <p:cNvPicPr/>
                <p:nvPr/>
              </p:nvPicPr>
              <p:blipFill>
                <a:blip r:embed="rId199"/>
                <a:stretch>
                  <a:fillRect/>
                </a:stretch>
              </p:blipFill>
              <p:spPr>
                <a:xfrm>
                  <a:off x="4774244" y="4867952"/>
                  <a:ext cx="102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63430AF9-D2DC-4A73-8A3B-799B2F199EE6}"/>
                    </a:ext>
                  </a:extLst>
                </p14:cNvPr>
                <p14:cNvContentPartPr/>
                <p14:nvPr/>
              </p14:nvContentPartPr>
              <p14:xfrm>
                <a:off x="4788644" y="4893512"/>
                <a:ext cx="281880" cy="43920"/>
              </p14:xfrm>
            </p:contentPart>
          </mc:Choice>
          <mc:Fallback xmlns="">
            <p:pic>
              <p:nvPicPr>
                <p:cNvPr id="127" name="Freihand 126">
                  <a:extLst>
                    <a:ext uri="{FF2B5EF4-FFF2-40B4-BE49-F238E27FC236}">
                      <a16:creationId xmlns:a16="http://schemas.microsoft.com/office/drawing/2014/main" id="{63430AF9-D2DC-4A73-8A3B-799B2F199EE6}"/>
                    </a:ext>
                  </a:extLst>
                </p:cNvPr>
                <p:cNvPicPr/>
                <p:nvPr/>
              </p:nvPicPr>
              <p:blipFill>
                <a:blip r:embed="rId201"/>
                <a:stretch>
                  <a:fillRect/>
                </a:stretch>
              </p:blipFill>
              <p:spPr>
                <a:xfrm>
                  <a:off x="4784324" y="4889192"/>
                  <a:ext cx="290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8" name="Freihand 127">
                  <a:extLst>
                    <a:ext uri="{FF2B5EF4-FFF2-40B4-BE49-F238E27FC236}">
                      <a16:creationId xmlns:a16="http://schemas.microsoft.com/office/drawing/2014/main" id="{1C84A1DA-B10F-480C-9C6C-78FB38FE4E26}"/>
                    </a:ext>
                  </a:extLst>
                </p14:cNvPr>
                <p14:cNvContentPartPr/>
                <p14:nvPr/>
              </p14:nvContentPartPr>
              <p14:xfrm>
                <a:off x="5046044" y="4851752"/>
                <a:ext cx="101880" cy="3240"/>
              </p14:xfrm>
            </p:contentPart>
          </mc:Choice>
          <mc:Fallback xmlns="">
            <p:pic>
              <p:nvPicPr>
                <p:cNvPr id="128" name="Freihand 127">
                  <a:extLst>
                    <a:ext uri="{FF2B5EF4-FFF2-40B4-BE49-F238E27FC236}">
                      <a16:creationId xmlns:a16="http://schemas.microsoft.com/office/drawing/2014/main" id="{1C84A1DA-B10F-480C-9C6C-78FB38FE4E26}"/>
                    </a:ext>
                  </a:extLst>
                </p:cNvPr>
                <p:cNvPicPr/>
                <p:nvPr/>
              </p:nvPicPr>
              <p:blipFill>
                <a:blip r:embed="rId203"/>
                <a:stretch>
                  <a:fillRect/>
                </a:stretch>
              </p:blipFill>
              <p:spPr>
                <a:xfrm>
                  <a:off x="5041724" y="4847432"/>
                  <a:ext cx="110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9" name="Freihand 128">
                  <a:extLst>
                    <a:ext uri="{FF2B5EF4-FFF2-40B4-BE49-F238E27FC236}">
                      <a16:creationId xmlns:a16="http://schemas.microsoft.com/office/drawing/2014/main" id="{CBDA08C0-1B13-496A-A11C-BC75B1F95953}"/>
                    </a:ext>
                  </a:extLst>
                </p14:cNvPr>
                <p14:cNvContentPartPr/>
                <p14:nvPr/>
              </p14:nvContentPartPr>
              <p14:xfrm>
                <a:off x="5105804" y="4841672"/>
                <a:ext cx="131760" cy="118800"/>
              </p14:xfrm>
            </p:contentPart>
          </mc:Choice>
          <mc:Fallback xmlns="">
            <p:pic>
              <p:nvPicPr>
                <p:cNvPr id="129" name="Freihand 128">
                  <a:extLst>
                    <a:ext uri="{FF2B5EF4-FFF2-40B4-BE49-F238E27FC236}">
                      <a16:creationId xmlns:a16="http://schemas.microsoft.com/office/drawing/2014/main" id="{CBDA08C0-1B13-496A-A11C-BC75B1F95953}"/>
                    </a:ext>
                  </a:extLst>
                </p:cNvPr>
                <p:cNvPicPr/>
                <p:nvPr/>
              </p:nvPicPr>
              <p:blipFill>
                <a:blip r:embed="rId205"/>
                <a:stretch>
                  <a:fillRect/>
                </a:stretch>
              </p:blipFill>
              <p:spPr>
                <a:xfrm>
                  <a:off x="5101484" y="4837352"/>
                  <a:ext cx="140400" cy="127440"/>
                </a:xfrm>
                <a:prstGeom prst="rect">
                  <a:avLst/>
                </a:prstGeom>
              </p:spPr>
            </p:pic>
          </mc:Fallback>
        </mc:AlternateContent>
      </p:grpSp>
      <p:grpSp>
        <p:nvGrpSpPr>
          <p:cNvPr id="141" name="Gruppieren 140">
            <a:extLst>
              <a:ext uri="{FF2B5EF4-FFF2-40B4-BE49-F238E27FC236}">
                <a16:creationId xmlns:a16="http://schemas.microsoft.com/office/drawing/2014/main" id="{65AA4BB4-36A9-4C28-A70B-125051DA1F9E}"/>
              </a:ext>
            </a:extLst>
          </p:cNvPr>
          <p:cNvGrpSpPr/>
          <p:nvPr/>
        </p:nvGrpSpPr>
        <p:grpSpPr>
          <a:xfrm>
            <a:off x="627044" y="6090512"/>
            <a:ext cx="1077480" cy="774360"/>
            <a:chOff x="627044" y="6090512"/>
            <a:chExt cx="1077480" cy="774360"/>
          </a:xfrm>
        </p:grpSpPr>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ECF0E99F-0ED1-45D4-82D6-68C5D588EFB0}"/>
                    </a:ext>
                  </a:extLst>
                </p14:cNvPr>
                <p14:cNvContentPartPr/>
                <p14:nvPr/>
              </p14:nvContentPartPr>
              <p14:xfrm>
                <a:off x="778244" y="6153872"/>
                <a:ext cx="25920" cy="464760"/>
              </p14:xfrm>
            </p:contentPart>
          </mc:Choice>
          <mc:Fallback xmlns="">
            <p:pic>
              <p:nvPicPr>
                <p:cNvPr id="131" name="Freihand 130">
                  <a:extLst>
                    <a:ext uri="{FF2B5EF4-FFF2-40B4-BE49-F238E27FC236}">
                      <a16:creationId xmlns:a16="http://schemas.microsoft.com/office/drawing/2014/main" id="{ECF0E99F-0ED1-45D4-82D6-68C5D588EFB0}"/>
                    </a:ext>
                  </a:extLst>
                </p:cNvPr>
                <p:cNvPicPr/>
                <p:nvPr/>
              </p:nvPicPr>
              <p:blipFill>
                <a:blip r:embed="rId207"/>
                <a:stretch>
                  <a:fillRect/>
                </a:stretch>
              </p:blipFill>
              <p:spPr>
                <a:xfrm>
                  <a:off x="773924" y="6149552"/>
                  <a:ext cx="3456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Freihand 131">
                  <a:extLst>
                    <a:ext uri="{FF2B5EF4-FFF2-40B4-BE49-F238E27FC236}">
                      <a16:creationId xmlns:a16="http://schemas.microsoft.com/office/drawing/2014/main" id="{DDF50716-6FC1-442B-B9E8-2C3382D2F91C}"/>
                    </a:ext>
                  </a:extLst>
                </p14:cNvPr>
                <p14:cNvContentPartPr/>
                <p14:nvPr/>
              </p14:nvContentPartPr>
              <p14:xfrm>
                <a:off x="746564" y="6583712"/>
                <a:ext cx="15840" cy="153360"/>
              </p14:xfrm>
            </p:contentPart>
          </mc:Choice>
          <mc:Fallback xmlns="">
            <p:pic>
              <p:nvPicPr>
                <p:cNvPr id="132" name="Freihand 131">
                  <a:extLst>
                    <a:ext uri="{FF2B5EF4-FFF2-40B4-BE49-F238E27FC236}">
                      <a16:creationId xmlns:a16="http://schemas.microsoft.com/office/drawing/2014/main" id="{DDF50716-6FC1-442B-B9E8-2C3382D2F91C}"/>
                    </a:ext>
                  </a:extLst>
                </p:cNvPr>
                <p:cNvPicPr/>
                <p:nvPr/>
              </p:nvPicPr>
              <p:blipFill>
                <a:blip r:embed="rId209"/>
                <a:stretch>
                  <a:fillRect/>
                </a:stretch>
              </p:blipFill>
              <p:spPr>
                <a:xfrm>
                  <a:off x="742244" y="6579392"/>
                  <a:ext cx="24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A7879FC3-7841-469D-B4EF-52DA9C7B4123}"/>
                    </a:ext>
                  </a:extLst>
                </p14:cNvPr>
                <p14:cNvContentPartPr/>
                <p14:nvPr/>
              </p14:nvContentPartPr>
              <p14:xfrm>
                <a:off x="627044" y="6718712"/>
                <a:ext cx="930240" cy="14400"/>
              </p14:xfrm>
            </p:contentPart>
          </mc:Choice>
          <mc:Fallback xmlns="">
            <p:pic>
              <p:nvPicPr>
                <p:cNvPr id="133" name="Freihand 132">
                  <a:extLst>
                    <a:ext uri="{FF2B5EF4-FFF2-40B4-BE49-F238E27FC236}">
                      <a16:creationId xmlns:a16="http://schemas.microsoft.com/office/drawing/2014/main" id="{A7879FC3-7841-469D-B4EF-52DA9C7B4123}"/>
                    </a:ext>
                  </a:extLst>
                </p:cNvPr>
                <p:cNvPicPr/>
                <p:nvPr/>
              </p:nvPicPr>
              <p:blipFill>
                <a:blip r:embed="rId211"/>
                <a:stretch>
                  <a:fillRect/>
                </a:stretch>
              </p:blipFill>
              <p:spPr>
                <a:xfrm>
                  <a:off x="622724" y="6714392"/>
                  <a:ext cx="938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65EABE7C-B195-4AA1-8181-23DCDA8B5997}"/>
                    </a:ext>
                  </a:extLst>
                </p14:cNvPr>
                <p14:cNvContentPartPr/>
                <p14:nvPr/>
              </p14:nvContentPartPr>
              <p14:xfrm>
                <a:off x="1565924" y="6677312"/>
                <a:ext cx="110160" cy="91080"/>
              </p14:xfrm>
            </p:contentPart>
          </mc:Choice>
          <mc:Fallback xmlns="">
            <p:pic>
              <p:nvPicPr>
                <p:cNvPr id="134" name="Freihand 133">
                  <a:extLst>
                    <a:ext uri="{FF2B5EF4-FFF2-40B4-BE49-F238E27FC236}">
                      <a16:creationId xmlns:a16="http://schemas.microsoft.com/office/drawing/2014/main" id="{65EABE7C-B195-4AA1-8181-23DCDA8B5997}"/>
                    </a:ext>
                  </a:extLst>
                </p:cNvPr>
                <p:cNvPicPr/>
                <p:nvPr/>
              </p:nvPicPr>
              <p:blipFill>
                <a:blip r:embed="rId213"/>
                <a:stretch>
                  <a:fillRect/>
                </a:stretch>
              </p:blipFill>
              <p:spPr>
                <a:xfrm>
                  <a:off x="1561604" y="6672992"/>
                  <a:ext cx="118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6" name="Freihand 135">
                  <a:extLst>
                    <a:ext uri="{FF2B5EF4-FFF2-40B4-BE49-F238E27FC236}">
                      <a16:creationId xmlns:a16="http://schemas.microsoft.com/office/drawing/2014/main" id="{CE54095A-B373-4EC8-B84F-770952918CEB}"/>
                    </a:ext>
                  </a:extLst>
                </p14:cNvPr>
                <p14:cNvContentPartPr/>
                <p14:nvPr/>
              </p14:nvContentPartPr>
              <p14:xfrm>
                <a:off x="636044" y="6090512"/>
                <a:ext cx="246600" cy="153720"/>
              </p14:xfrm>
            </p:contentPart>
          </mc:Choice>
          <mc:Fallback xmlns="">
            <p:pic>
              <p:nvPicPr>
                <p:cNvPr id="136" name="Freihand 135">
                  <a:extLst>
                    <a:ext uri="{FF2B5EF4-FFF2-40B4-BE49-F238E27FC236}">
                      <a16:creationId xmlns:a16="http://schemas.microsoft.com/office/drawing/2014/main" id="{CE54095A-B373-4EC8-B84F-770952918CEB}"/>
                    </a:ext>
                  </a:extLst>
                </p:cNvPr>
                <p:cNvPicPr/>
                <p:nvPr/>
              </p:nvPicPr>
              <p:blipFill>
                <a:blip r:embed="rId215"/>
                <a:stretch>
                  <a:fillRect/>
                </a:stretch>
              </p:blipFill>
              <p:spPr>
                <a:xfrm>
                  <a:off x="631724" y="6086192"/>
                  <a:ext cx="255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7" name="Freihand 136">
                  <a:extLst>
                    <a:ext uri="{FF2B5EF4-FFF2-40B4-BE49-F238E27FC236}">
                      <a16:creationId xmlns:a16="http://schemas.microsoft.com/office/drawing/2014/main" id="{CD2B8D66-7816-492E-9CC9-F4B698D30ADF}"/>
                    </a:ext>
                  </a:extLst>
                </p14:cNvPr>
                <p14:cNvContentPartPr/>
                <p14:nvPr/>
              </p14:nvContentPartPr>
              <p14:xfrm>
                <a:off x="978764" y="6168632"/>
                <a:ext cx="386280" cy="401040"/>
              </p14:xfrm>
            </p:contentPart>
          </mc:Choice>
          <mc:Fallback xmlns="">
            <p:pic>
              <p:nvPicPr>
                <p:cNvPr id="137" name="Freihand 136">
                  <a:extLst>
                    <a:ext uri="{FF2B5EF4-FFF2-40B4-BE49-F238E27FC236}">
                      <a16:creationId xmlns:a16="http://schemas.microsoft.com/office/drawing/2014/main" id="{CD2B8D66-7816-492E-9CC9-F4B698D30ADF}"/>
                    </a:ext>
                  </a:extLst>
                </p:cNvPr>
                <p:cNvPicPr/>
                <p:nvPr/>
              </p:nvPicPr>
              <p:blipFill>
                <a:blip r:embed="rId217"/>
                <a:stretch>
                  <a:fillRect/>
                </a:stretch>
              </p:blipFill>
              <p:spPr>
                <a:xfrm>
                  <a:off x="974444" y="6164312"/>
                  <a:ext cx="39492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18393F29-CA0B-43F2-8EED-B5CA8E3D5B56}"/>
                    </a:ext>
                  </a:extLst>
                </p14:cNvPr>
                <p14:cNvContentPartPr/>
                <p14:nvPr/>
              </p14:nvContentPartPr>
              <p14:xfrm>
                <a:off x="1571324" y="6753992"/>
                <a:ext cx="126000" cy="110880"/>
              </p14:xfrm>
            </p:contentPart>
          </mc:Choice>
          <mc:Fallback xmlns="">
            <p:pic>
              <p:nvPicPr>
                <p:cNvPr id="139" name="Freihand 138">
                  <a:extLst>
                    <a:ext uri="{FF2B5EF4-FFF2-40B4-BE49-F238E27FC236}">
                      <a16:creationId xmlns:a16="http://schemas.microsoft.com/office/drawing/2014/main" id="{18393F29-CA0B-43F2-8EED-B5CA8E3D5B56}"/>
                    </a:ext>
                  </a:extLst>
                </p:cNvPr>
                <p:cNvPicPr/>
                <p:nvPr/>
              </p:nvPicPr>
              <p:blipFill>
                <a:blip r:embed="rId219"/>
                <a:stretch>
                  <a:fillRect/>
                </a:stretch>
              </p:blipFill>
              <p:spPr>
                <a:xfrm>
                  <a:off x="1567004" y="6749672"/>
                  <a:ext cx="134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0" name="Freihand 139">
                  <a:extLst>
                    <a:ext uri="{FF2B5EF4-FFF2-40B4-BE49-F238E27FC236}">
                      <a16:creationId xmlns:a16="http://schemas.microsoft.com/office/drawing/2014/main" id="{951C9D23-A347-4621-B3C7-565CDBACD916}"/>
                    </a:ext>
                  </a:extLst>
                </p14:cNvPr>
                <p14:cNvContentPartPr/>
                <p14:nvPr/>
              </p14:nvContentPartPr>
              <p14:xfrm>
                <a:off x="1628924" y="6829232"/>
                <a:ext cx="75600" cy="34200"/>
              </p14:xfrm>
            </p:contentPart>
          </mc:Choice>
          <mc:Fallback xmlns="">
            <p:pic>
              <p:nvPicPr>
                <p:cNvPr id="140" name="Freihand 139">
                  <a:extLst>
                    <a:ext uri="{FF2B5EF4-FFF2-40B4-BE49-F238E27FC236}">
                      <a16:creationId xmlns:a16="http://schemas.microsoft.com/office/drawing/2014/main" id="{951C9D23-A347-4621-B3C7-565CDBACD916}"/>
                    </a:ext>
                  </a:extLst>
                </p:cNvPr>
                <p:cNvPicPr/>
                <p:nvPr/>
              </p:nvPicPr>
              <p:blipFill>
                <a:blip r:embed="rId221"/>
                <a:stretch>
                  <a:fillRect/>
                </a:stretch>
              </p:blipFill>
              <p:spPr>
                <a:xfrm>
                  <a:off x="1624604" y="6824912"/>
                  <a:ext cx="84240" cy="42840"/>
                </a:xfrm>
                <a:prstGeom prst="rect">
                  <a:avLst/>
                </a:prstGeom>
              </p:spPr>
            </p:pic>
          </mc:Fallback>
        </mc:AlternateContent>
      </p:grpSp>
      <p:grpSp>
        <p:nvGrpSpPr>
          <p:cNvPr id="148" name="Gruppieren 147">
            <a:extLst>
              <a:ext uri="{FF2B5EF4-FFF2-40B4-BE49-F238E27FC236}">
                <a16:creationId xmlns:a16="http://schemas.microsoft.com/office/drawing/2014/main" id="{CD3A216B-3A6B-4C0A-9845-9E038DAA1B07}"/>
              </a:ext>
            </a:extLst>
          </p:cNvPr>
          <p:cNvGrpSpPr/>
          <p:nvPr/>
        </p:nvGrpSpPr>
        <p:grpSpPr>
          <a:xfrm>
            <a:off x="152924" y="6072872"/>
            <a:ext cx="413280" cy="337680"/>
            <a:chOff x="152924" y="6072872"/>
            <a:chExt cx="413280" cy="337680"/>
          </a:xfrm>
        </p:grpSpPr>
        <mc:AlternateContent xmlns:mc="http://schemas.openxmlformats.org/markup-compatibility/2006" xmlns:p14="http://schemas.microsoft.com/office/powerpoint/2010/main">
          <mc:Choice Requires="p14">
            <p:contentPart p14:bwMode="auto" r:id="rId222">
              <p14:nvContentPartPr>
                <p14:cNvPr id="142" name="Freihand 141">
                  <a:extLst>
                    <a:ext uri="{FF2B5EF4-FFF2-40B4-BE49-F238E27FC236}">
                      <a16:creationId xmlns:a16="http://schemas.microsoft.com/office/drawing/2014/main" id="{2F42FA39-FD3B-4B35-B86C-ABAED43E6767}"/>
                    </a:ext>
                  </a:extLst>
                </p14:cNvPr>
                <p14:cNvContentPartPr/>
                <p14:nvPr/>
              </p14:nvContentPartPr>
              <p14:xfrm>
                <a:off x="505364" y="6131552"/>
                <a:ext cx="43560" cy="46080"/>
              </p14:xfrm>
            </p:contentPart>
          </mc:Choice>
          <mc:Fallback xmlns="">
            <p:pic>
              <p:nvPicPr>
                <p:cNvPr id="142" name="Freihand 141">
                  <a:extLst>
                    <a:ext uri="{FF2B5EF4-FFF2-40B4-BE49-F238E27FC236}">
                      <a16:creationId xmlns:a16="http://schemas.microsoft.com/office/drawing/2014/main" id="{2F42FA39-FD3B-4B35-B86C-ABAED43E6767}"/>
                    </a:ext>
                  </a:extLst>
                </p:cNvPr>
                <p:cNvPicPr/>
                <p:nvPr/>
              </p:nvPicPr>
              <p:blipFill>
                <a:blip r:embed="rId223"/>
                <a:stretch>
                  <a:fillRect/>
                </a:stretch>
              </p:blipFill>
              <p:spPr>
                <a:xfrm>
                  <a:off x="501044" y="6127232"/>
                  <a:ext cx="52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3" name="Freihand 142">
                  <a:extLst>
                    <a:ext uri="{FF2B5EF4-FFF2-40B4-BE49-F238E27FC236}">
                      <a16:creationId xmlns:a16="http://schemas.microsoft.com/office/drawing/2014/main" id="{E1A864FE-4CF9-4EA8-80AE-93B429B5B2BA}"/>
                    </a:ext>
                  </a:extLst>
                </p14:cNvPr>
                <p14:cNvContentPartPr/>
                <p14:nvPr/>
              </p14:nvContentPartPr>
              <p14:xfrm>
                <a:off x="487724" y="6072872"/>
                <a:ext cx="40320" cy="360"/>
              </p14:xfrm>
            </p:contentPart>
          </mc:Choice>
          <mc:Fallback xmlns="">
            <p:pic>
              <p:nvPicPr>
                <p:cNvPr id="143" name="Freihand 142">
                  <a:extLst>
                    <a:ext uri="{FF2B5EF4-FFF2-40B4-BE49-F238E27FC236}">
                      <a16:creationId xmlns:a16="http://schemas.microsoft.com/office/drawing/2014/main" id="{E1A864FE-4CF9-4EA8-80AE-93B429B5B2BA}"/>
                    </a:ext>
                  </a:extLst>
                </p:cNvPr>
                <p:cNvPicPr/>
                <p:nvPr/>
              </p:nvPicPr>
              <p:blipFill>
                <a:blip r:embed="rId225"/>
                <a:stretch>
                  <a:fillRect/>
                </a:stretch>
              </p:blipFill>
              <p:spPr>
                <a:xfrm>
                  <a:off x="483404" y="6068552"/>
                  <a:ext cx="48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4" name="Freihand 143">
                  <a:extLst>
                    <a:ext uri="{FF2B5EF4-FFF2-40B4-BE49-F238E27FC236}">
                      <a16:creationId xmlns:a16="http://schemas.microsoft.com/office/drawing/2014/main" id="{1BC55694-8A0C-4D69-AECE-2AB075141A2C}"/>
                    </a:ext>
                  </a:extLst>
                </p14:cNvPr>
                <p14:cNvContentPartPr/>
                <p14:nvPr/>
              </p14:nvContentPartPr>
              <p14:xfrm>
                <a:off x="446324" y="6198872"/>
                <a:ext cx="119880" cy="16200"/>
              </p14:xfrm>
            </p:contentPart>
          </mc:Choice>
          <mc:Fallback xmlns="">
            <p:pic>
              <p:nvPicPr>
                <p:cNvPr id="144" name="Freihand 143">
                  <a:extLst>
                    <a:ext uri="{FF2B5EF4-FFF2-40B4-BE49-F238E27FC236}">
                      <a16:creationId xmlns:a16="http://schemas.microsoft.com/office/drawing/2014/main" id="{1BC55694-8A0C-4D69-AECE-2AB075141A2C}"/>
                    </a:ext>
                  </a:extLst>
                </p:cNvPr>
                <p:cNvPicPr/>
                <p:nvPr/>
              </p:nvPicPr>
              <p:blipFill>
                <a:blip r:embed="rId227"/>
                <a:stretch>
                  <a:fillRect/>
                </a:stretch>
              </p:blipFill>
              <p:spPr>
                <a:xfrm>
                  <a:off x="442004" y="6194552"/>
                  <a:ext cx="128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5" name="Freihand 144">
                  <a:extLst>
                    <a:ext uri="{FF2B5EF4-FFF2-40B4-BE49-F238E27FC236}">
                      <a16:creationId xmlns:a16="http://schemas.microsoft.com/office/drawing/2014/main" id="{3D172766-785B-4935-9965-CB9C2BB73C25}"/>
                    </a:ext>
                  </a:extLst>
                </p14:cNvPr>
                <p14:cNvContentPartPr/>
                <p14:nvPr/>
              </p14:nvContentPartPr>
              <p14:xfrm>
                <a:off x="471524" y="6259352"/>
                <a:ext cx="74880" cy="151200"/>
              </p14:xfrm>
            </p:contentPart>
          </mc:Choice>
          <mc:Fallback xmlns="">
            <p:pic>
              <p:nvPicPr>
                <p:cNvPr id="145" name="Freihand 144">
                  <a:extLst>
                    <a:ext uri="{FF2B5EF4-FFF2-40B4-BE49-F238E27FC236}">
                      <a16:creationId xmlns:a16="http://schemas.microsoft.com/office/drawing/2014/main" id="{3D172766-785B-4935-9965-CB9C2BB73C25}"/>
                    </a:ext>
                  </a:extLst>
                </p:cNvPr>
                <p:cNvPicPr/>
                <p:nvPr/>
              </p:nvPicPr>
              <p:blipFill>
                <a:blip r:embed="rId229"/>
                <a:stretch>
                  <a:fillRect/>
                </a:stretch>
              </p:blipFill>
              <p:spPr>
                <a:xfrm>
                  <a:off x="467204" y="6255032"/>
                  <a:ext cx="83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Freihand 145">
                  <a:extLst>
                    <a:ext uri="{FF2B5EF4-FFF2-40B4-BE49-F238E27FC236}">
                      <a16:creationId xmlns:a16="http://schemas.microsoft.com/office/drawing/2014/main" id="{C068F3AE-BC3A-4D83-BA3A-EB9AAF2A0656}"/>
                    </a:ext>
                  </a:extLst>
                </p14:cNvPr>
                <p14:cNvContentPartPr/>
                <p14:nvPr/>
              </p14:nvContentPartPr>
              <p14:xfrm>
                <a:off x="326804" y="6218672"/>
                <a:ext cx="88920" cy="56160"/>
              </p14:xfrm>
            </p:contentPart>
          </mc:Choice>
          <mc:Fallback xmlns="">
            <p:pic>
              <p:nvPicPr>
                <p:cNvPr id="146" name="Freihand 145">
                  <a:extLst>
                    <a:ext uri="{FF2B5EF4-FFF2-40B4-BE49-F238E27FC236}">
                      <a16:creationId xmlns:a16="http://schemas.microsoft.com/office/drawing/2014/main" id="{C068F3AE-BC3A-4D83-BA3A-EB9AAF2A0656}"/>
                    </a:ext>
                  </a:extLst>
                </p:cNvPr>
                <p:cNvPicPr/>
                <p:nvPr/>
              </p:nvPicPr>
              <p:blipFill>
                <a:blip r:embed="rId231"/>
                <a:stretch>
                  <a:fillRect/>
                </a:stretch>
              </p:blipFill>
              <p:spPr>
                <a:xfrm>
                  <a:off x="322484" y="6214352"/>
                  <a:ext cx="97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B26AF719-A77A-4F32-A11E-6C8870B98286}"/>
                    </a:ext>
                  </a:extLst>
                </p14:cNvPr>
                <p14:cNvContentPartPr/>
                <p14:nvPr/>
              </p14:nvContentPartPr>
              <p14:xfrm>
                <a:off x="152924" y="6202112"/>
                <a:ext cx="173880" cy="131040"/>
              </p14:xfrm>
            </p:contentPart>
          </mc:Choice>
          <mc:Fallback xmlns="">
            <p:pic>
              <p:nvPicPr>
                <p:cNvPr id="147" name="Freihand 146">
                  <a:extLst>
                    <a:ext uri="{FF2B5EF4-FFF2-40B4-BE49-F238E27FC236}">
                      <a16:creationId xmlns:a16="http://schemas.microsoft.com/office/drawing/2014/main" id="{B26AF719-A77A-4F32-A11E-6C8870B98286}"/>
                    </a:ext>
                  </a:extLst>
                </p:cNvPr>
                <p:cNvPicPr/>
                <p:nvPr/>
              </p:nvPicPr>
              <p:blipFill>
                <a:blip r:embed="rId233"/>
                <a:stretch>
                  <a:fillRect/>
                </a:stretch>
              </p:blipFill>
              <p:spPr>
                <a:xfrm>
                  <a:off x="148604" y="6197792"/>
                  <a:ext cx="182520" cy="139680"/>
                </a:xfrm>
                <a:prstGeom prst="rect">
                  <a:avLst/>
                </a:prstGeom>
              </p:spPr>
            </p:pic>
          </mc:Fallback>
        </mc:AlternateContent>
      </p:grpSp>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4BE41BA-054D-44D7-8260-ED8E9A20AAA2}"/>
                  </a:ext>
                </a:extLst>
              </p14:cNvPr>
              <p14:cNvContentPartPr/>
              <p14:nvPr/>
            </p14:nvContentPartPr>
            <p14:xfrm>
              <a:off x="7957579" y="1461272"/>
              <a:ext cx="1261080" cy="45360"/>
            </p14:xfrm>
          </p:contentPart>
        </mc:Choice>
        <mc:Fallback xmlns="">
          <p:pic>
            <p:nvPicPr>
              <p:cNvPr id="4" name="Freihand 3">
                <a:extLst>
                  <a:ext uri="{FF2B5EF4-FFF2-40B4-BE49-F238E27FC236}">
                    <a16:creationId xmlns:a16="http://schemas.microsoft.com/office/drawing/2014/main" id="{F4BE41BA-054D-44D7-8260-ED8E9A20AAA2}"/>
                  </a:ext>
                </a:extLst>
              </p:cNvPr>
              <p:cNvPicPr/>
              <p:nvPr/>
            </p:nvPicPr>
            <p:blipFill>
              <a:blip r:embed="rId7"/>
              <a:stretch>
                <a:fillRect/>
              </a:stretch>
            </p:blipFill>
            <p:spPr>
              <a:xfrm>
                <a:off x="7953259" y="1456952"/>
                <a:ext cx="1269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63EBCD7-BBCF-4319-92A0-8CE5E1F7BFEA}"/>
                  </a:ext>
                </a:extLst>
              </p14:cNvPr>
              <p14:cNvContentPartPr/>
              <p14:nvPr/>
            </p14:nvContentPartPr>
            <p14:xfrm>
              <a:off x="7358899" y="1047992"/>
              <a:ext cx="1254600" cy="58320"/>
            </p14:xfrm>
          </p:contentPart>
        </mc:Choice>
        <mc:Fallback xmlns="">
          <p:pic>
            <p:nvPicPr>
              <p:cNvPr id="5" name="Freihand 4">
                <a:extLst>
                  <a:ext uri="{FF2B5EF4-FFF2-40B4-BE49-F238E27FC236}">
                    <a16:creationId xmlns:a16="http://schemas.microsoft.com/office/drawing/2014/main" id="{863EBCD7-BBCF-4319-92A0-8CE5E1F7BFEA}"/>
                  </a:ext>
                </a:extLst>
              </p:cNvPr>
              <p:cNvPicPr/>
              <p:nvPr/>
            </p:nvPicPr>
            <p:blipFill>
              <a:blip r:embed="rId9"/>
              <a:stretch>
                <a:fillRect/>
              </a:stretch>
            </p:blipFill>
            <p:spPr>
              <a:xfrm>
                <a:off x="7354579" y="1043672"/>
                <a:ext cx="1263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6769E104-C58B-45D8-A242-F87E0CD40503}"/>
                  </a:ext>
                </a:extLst>
              </p14:cNvPr>
              <p14:cNvContentPartPr/>
              <p14:nvPr/>
            </p14:nvContentPartPr>
            <p14:xfrm>
              <a:off x="7548259" y="5406152"/>
              <a:ext cx="318240" cy="361440"/>
            </p14:xfrm>
          </p:contentPart>
        </mc:Choice>
        <mc:Fallback xmlns="">
          <p:pic>
            <p:nvPicPr>
              <p:cNvPr id="10" name="Freihand 9">
                <a:extLst>
                  <a:ext uri="{FF2B5EF4-FFF2-40B4-BE49-F238E27FC236}">
                    <a16:creationId xmlns:a16="http://schemas.microsoft.com/office/drawing/2014/main" id="{6769E104-C58B-45D8-A242-F87E0CD40503}"/>
                  </a:ext>
                </a:extLst>
              </p:cNvPr>
              <p:cNvPicPr/>
              <p:nvPr/>
            </p:nvPicPr>
            <p:blipFill>
              <a:blip r:embed="rId11"/>
              <a:stretch>
                <a:fillRect/>
              </a:stretch>
            </p:blipFill>
            <p:spPr>
              <a:xfrm>
                <a:off x="7543939" y="5401832"/>
                <a:ext cx="3268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6207F40A-7409-4D5A-94F8-DE2600E878A8}"/>
                  </a:ext>
                </a:extLst>
              </p14:cNvPr>
              <p14:cNvContentPartPr/>
              <p14:nvPr/>
            </p14:nvContentPartPr>
            <p14:xfrm>
              <a:off x="7336219" y="809312"/>
              <a:ext cx="180000" cy="369720"/>
            </p14:xfrm>
          </p:contentPart>
        </mc:Choice>
        <mc:Fallback xmlns="">
          <p:pic>
            <p:nvPicPr>
              <p:cNvPr id="11" name="Freihand 10">
                <a:extLst>
                  <a:ext uri="{FF2B5EF4-FFF2-40B4-BE49-F238E27FC236}">
                    <a16:creationId xmlns:a16="http://schemas.microsoft.com/office/drawing/2014/main" id="{6207F40A-7409-4D5A-94F8-DE2600E878A8}"/>
                  </a:ext>
                </a:extLst>
              </p:cNvPr>
              <p:cNvPicPr/>
              <p:nvPr/>
            </p:nvPicPr>
            <p:blipFill>
              <a:blip r:embed="rId13"/>
              <a:stretch>
                <a:fillRect/>
              </a:stretch>
            </p:blipFill>
            <p:spPr>
              <a:xfrm>
                <a:off x="7331899" y="804992"/>
                <a:ext cx="1886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75B7029E-6DC8-4302-B631-5E0D94C1DBD4}"/>
                  </a:ext>
                </a:extLst>
              </p14:cNvPr>
              <p14:cNvContentPartPr/>
              <p14:nvPr/>
            </p14:nvContentPartPr>
            <p14:xfrm>
              <a:off x="9125059" y="910832"/>
              <a:ext cx="156600" cy="11160"/>
            </p14:xfrm>
          </p:contentPart>
        </mc:Choice>
        <mc:Fallback xmlns="">
          <p:pic>
            <p:nvPicPr>
              <p:cNvPr id="13" name="Freihand 12">
                <a:extLst>
                  <a:ext uri="{FF2B5EF4-FFF2-40B4-BE49-F238E27FC236}">
                    <a16:creationId xmlns:a16="http://schemas.microsoft.com/office/drawing/2014/main" id="{75B7029E-6DC8-4302-B631-5E0D94C1DBD4}"/>
                  </a:ext>
                </a:extLst>
              </p:cNvPr>
              <p:cNvPicPr/>
              <p:nvPr/>
            </p:nvPicPr>
            <p:blipFill>
              <a:blip r:embed="rId15"/>
              <a:stretch>
                <a:fillRect/>
              </a:stretch>
            </p:blipFill>
            <p:spPr>
              <a:xfrm>
                <a:off x="9120739" y="906512"/>
                <a:ext cx="165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573B519C-9DCF-43A4-8F54-5D5FB08D7FFB}"/>
                  </a:ext>
                </a:extLst>
              </p14:cNvPr>
              <p14:cNvContentPartPr/>
              <p14:nvPr/>
            </p14:nvContentPartPr>
            <p14:xfrm>
              <a:off x="9022819" y="827672"/>
              <a:ext cx="201240" cy="117720"/>
            </p14:xfrm>
          </p:contentPart>
        </mc:Choice>
        <mc:Fallback xmlns="">
          <p:pic>
            <p:nvPicPr>
              <p:cNvPr id="14" name="Freihand 13">
                <a:extLst>
                  <a:ext uri="{FF2B5EF4-FFF2-40B4-BE49-F238E27FC236}">
                    <a16:creationId xmlns:a16="http://schemas.microsoft.com/office/drawing/2014/main" id="{573B519C-9DCF-43A4-8F54-5D5FB08D7FFB}"/>
                  </a:ext>
                </a:extLst>
              </p:cNvPr>
              <p:cNvPicPr/>
              <p:nvPr/>
            </p:nvPicPr>
            <p:blipFill>
              <a:blip r:embed="rId17"/>
              <a:stretch>
                <a:fillRect/>
              </a:stretch>
            </p:blipFill>
            <p:spPr>
              <a:xfrm>
                <a:off x="9018499" y="823352"/>
                <a:ext cx="209880" cy="126360"/>
              </a:xfrm>
              <a:prstGeom prst="rect">
                <a:avLst/>
              </a:prstGeom>
            </p:spPr>
          </p:pic>
        </mc:Fallback>
      </mc:AlternateContent>
      <p:grpSp>
        <p:nvGrpSpPr>
          <p:cNvPr id="55" name="Gruppieren 54">
            <a:extLst>
              <a:ext uri="{FF2B5EF4-FFF2-40B4-BE49-F238E27FC236}">
                <a16:creationId xmlns:a16="http://schemas.microsoft.com/office/drawing/2014/main" id="{D7DC512D-9808-4E36-998C-14DD036C036C}"/>
              </a:ext>
            </a:extLst>
          </p:cNvPr>
          <p:cNvGrpSpPr/>
          <p:nvPr/>
        </p:nvGrpSpPr>
        <p:grpSpPr>
          <a:xfrm>
            <a:off x="9477859" y="640832"/>
            <a:ext cx="2577960" cy="651600"/>
            <a:chOff x="9477859" y="640832"/>
            <a:chExt cx="2577960" cy="651600"/>
          </a:xfrm>
        </p:grpSpPr>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6569D5E9-61D2-4FA7-9F13-001106AC1C31}"/>
                    </a:ext>
                  </a:extLst>
                </p14:cNvPr>
                <p14:cNvContentPartPr/>
                <p14:nvPr/>
              </p14:nvContentPartPr>
              <p14:xfrm>
                <a:off x="9477859" y="781592"/>
                <a:ext cx="171000" cy="184680"/>
              </p14:xfrm>
            </p:contentPart>
          </mc:Choice>
          <mc:Fallback xmlns="">
            <p:pic>
              <p:nvPicPr>
                <p:cNvPr id="17" name="Freihand 16">
                  <a:extLst>
                    <a:ext uri="{FF2B5EF4-FFF2-40B4-BE49-F238E27FC236}">
                      <a16:creationId xmlns:a16="http://schemas.microsoft.com/office/drawing/2014/main" id="{6569D5E9-61D2-4FA7-9F13-001106AC1C31}"/>
                    </a:ext>
                  </a:extLst>
                </p:cNvPr>
                <p:cNvPicPr/>
                <p:nvPr/>
              </p:nvPicPr>
              <p:blipFill>
                <a:blip r:embed="rId19"/>
                <a:stretch>
                  <a:fillRect/>
                </a:stretch>
              </p:blipFill>
              <p:spPr>
                <a:xfrm>
                  <a:off x="9473539" y="777272"/>
                  <a:ext cx="179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21061313-0C10-410F-9A44-85D9E7DD76F6}"/>
                    </a:ext>
                  </a:extLst>
                </p14:cNvPr>
                <p14:cNvContentPartPr/>
                <p14:nvPr/>
              </p14:nvContentPartPr>
              <p14:xfrm>
                <a:off x="9681619" y="840632"/>
                <a:ext cx="175320" cy="83520"/>
              </p14:xfrm>
            </p:contentPart>
          </mc:Choice>
          <mc:Fallback xmlns="">
            <p:pic>
              <p:nvPicPr>
                <p:cNvPr id="18" name="Freihand 17">
                  <a:extLst>
                    <a:ext uri="{FF2B5EF4-FFF2-40B4-BE49-F238E27FC236}">
                      <a16:creationId xmlns:a16="http://schemas.microsoft.com/office/drawing/2014/main" id="{21061313-0C10-410F-9A44-85D9E7DD76F6}"/>
                    </a:ext>
                  </a:extLst>
                </p:cNvPr>
                <p:cNvPicPr/>
                <p:nvPr/>
              </p:nvPicPr>
              <p:blipFill>
                <a:blip r:embed="rId21"/>
                <a:stretch>
                  <a:fillRect/>
                </a:stretch>
              </p:blipFill>
              <p:spPr>
                <a:xfrm>
                  <a:off x="9677299" y="836312"/>
                  <a:ext cx="183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95EE824D-7E51-4E0E-A327-972547B75717}"/>
                    </a:ext>
                  </a:extLst>
                </p14:cNvPr>
                <p14:cNvContentPartPr/>
                <p14:nvPr/>
              </p14:nvContentPartPr>
              <p14:xfrm>
                <a:off x="9892219" y="853952"/>
                <a:ext cx="119520" cy="52200"/>
              </p14:xfrm>
            </p:contentPart>
          </mc:Choice>
          <mc:Fallback xmlns="">
            <p:pic>
              <p:nvPicPr>
                <p:cNvPr id="19" name="Freihand 18">
                  <a:extLst>
                    <a:ext uri="{FF2B5EF4-FFF2-40B4-BE49-F238E27FC236}">
                      <a16:creationId xmlns:a16="http://schemas.microsoft.com/office/drawing/2014/main" id="{95EE824D-7E51-4E0E-A327-972547B75717}"/>
                    </a:ext>
                  </a:extLst>
                </p:cNvPr>
                <p:cNvPicPr/>
                <p:nvPr/>
              </p:nvPicPr>
              <p:blipFill>
                <a:blip r:embed="rId23"/>
                <a:stretch>
                  <a:fillRect/>
                </a:stretch>
              </p:blipFill>
              <p:spPr>
                <a:xfrm>
                  <a:off x="9887899" y="849632"/>
                  <a:ext cx="128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57AAA4A9-2643-42F4-BC2D-7AAD902FF16D}"/>
                    </a:ext>
                  </a:extLst>
                </p14:cNvPr>
                <p14:cNvContentPartPr/>
                <p14:nvPr/>
              </p14:nvContentPartPr>
              <p14:xfrm>
                <a:off x="10041619" y="788072"/>
                <a:ext cx="255600" cy="98280"/>
              </p14:xfrm>
            </p:contentPart>
          </mc:Choice>
          <mc:Fallback xmlns="">
            <p:pic>
              <p:nvPicPr>
                <p:cNvPr id="20" name="Freihand 19">
                  <a:extLst>
                    <a:ext uri="{FF2B5EF4-FFF2-40B4-BE49-F238E27FC236}">
                      <a16:creationId xmlns:a16="http://schemas.microsoft.com/office/drawing/2014/main" id="{57AAA4A9-2643-42F4-BC2D-7AAD902FF16D}"/>
                    </a:ext>
                  </a:extLst>
                </p:cNvPr>
                <p:cNvPicPr/>
                <p:nvPr/>
              </p:nvPicPr>
              <p:blipFill>
                <a:blip r:embed="rId25"/>
                <a:stretch>
                  <a:fillRect/>
                </a:stretch>
              </p:blipFill>
              <p:spPr>
                <a:xfrm>
                  <a:off x="10037299" y="783752"/>
                  <a:ext cx="264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3A57FFBB-DAB5-4149-A3D8-5AF4A440806C}"/>
                    </a:ext>
                  </a:extLst>
                </p14:cNvPr>
                <p14:cNvContentPartPr/>
                <p14:nvPr/>
              </p14:nvContentPartPr>
              <p14:xfrm>
                <a:off x="10501339" y="733352"/>
                <a:ext cx="304920" cy="131040"/>
              </p14:xfrm>
            </p:contentPart>
          </mc:Choice>
          <mc:Fallback xmlns="">
            <p:pic>
              <p:nvPicPr>
                <p:cNvPr id="21" name="Freihand 20">
                  <a:extLst>
                    <a:ext uri="{FF2B5EF4-FFF2-40B4-BE49-F238E27FC236}">
                      <a16:creationId xmlns:a16="http://schemas.microsoft.com/office/drawing/2014/main" id="{3A57FFBB-DAB5-4149-A3D8-5AF4A440806C}"/>
                    </a:ext>
                  </a:extLst>
                </p:cNvPr>
                <p:cNvPicPr/>
                <p:nvPr/>
              </p:nvPicPr>
              <p:blipFill>
                <a:blip r:embed="rId27"/>
                <a:stretch>
                  <a:fillRect/>
                </a:stretch>
              </p:blipFill>
              <p:spPr>
                <a:xfrm>
                  <a:off x="10497019" y="729032"/>
                  <a:ext cx="313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26F169CD-0234-4E70-8CA4-C137987945C5}"/>
                    </a:ext>
                  </a:extLst>
                </p14:cNvPr>
                <p14:cNvContentPartPr/>
                <p14:nvPr/>
              </p14:nvContentPartPr>
              <p14:xfrm>
                <a:off x="10864939" y="706712"/>
                <a:ext cx="123480" cy="140040"/>
              </p14:xfrm>
            </p:contentPart>
          </mc:Choice>
          <mc:Fallback xmlns="">
            <p:pic>
              <p:nvPicPr>
                <p:cNvPr id="22" name="Freihand 21">
                  <a:extLst>
                    <a:ext uri="{FF2B5EF4-FFF2-40B4-BE49-F238E27FC236}">
                      <a16:creationId xmlns:a16="http://schemas.microsoft.com/office/drawing/2014/main" id="{26F169CD-0234-4E70-8CA4-C137987945C5}"/>
                    </a:ext>
                  </a:extLst>
                </p:cNvPr>
                <p:cNvPicPr/>
                <p:nvPr/>
              </p:nvPicPr>
              <p:blipFill>
                <a:blip r:embed="rId29"/>
                <a:stretch>
                  <a:fillRect/>
                </a:stretch>
              </p:blipFill>
              <p:spPr>
                <a:xfrm>
                  <a:off x="10860619" y="702392"/>
                  <a:ext cx="132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E6CC8B1A-8EEB-4A42-A827-CFF10083E08E}"/>
                    </a:ext>
                  </a:extLst>
                </p14:cNvPr>
                <p14:cNvContentPartPr/>
                <p14:nvPr/>
              </p14:nvContentPartPr>
              <p14:xfrm>
                <a:off x="11171659" y="702392"/>
                <a:ext cx="362160" cy="117360"/>
              </p14:xfrm>
            </p:contentPart>
          </mc:Choice>
          <mc:Fallback xmlns="">
            <p:pic>
              <p:nvPicPr>
                <p:cNvPr id="25" name="Freihand 24">
                  <a:extLst>
                    <a:ext uri="{FF2B5EF4-FFF2-40B4-BE49-F238E27FC236}">
                      <a16:creationId xmlns:a16="http://schemas.microsoft.com/office/drawing/2014/main" id="{E6CC8B1A-8EEB-4A42-A827-CFF10083E08E}"/>
                    </a:ext>
                  </a:extLst>
                </p:cNvPr>
                <p:cNvPicPr/>
                <p:nvPr/>
              </p:nvPicPr>
              <p:blipFill>
                <a:blip r:embed="rId31"/>
                <a:stretch>
                  <a:fillRect/>
                </a:stretch>
              </p:blipFill>
              <p:spPr>
                <a:xfrm>
                  <a:off x="11167339" y="698072"/>
                  <a:ext cx="370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275C70BE-896F-46FE-9F81-0608D9A258C7}"/>
                    </a:ext>
                  </a:extLst>
                </p14:cNvPr>
                <p14:cNvContentPartPr/>
                <p14:nvPr/>
              </p14:nvContentPartPr>
              <p14:xfrm>
                <a:off x="11473699" y="640832"/>
                <a:ext cx="360" cy="360"/>
              </p14:xfrm>
            </p:contentPart>
          </mc:Choice>
          <mc:Fallback xmlns="">
            <p:pic>
              <p:nvPicPr>
                <p:cNvPr id="26" name="Freihand 25">
                  <a:extLst>
                    <a:ext uri="{FF2B5EF4-FFF2-40B4-BE49-F238E27FC236}">
                      <a16:creationId xmlns:a16="http://schemas.microsoft.com/office/drawing/2014/main" id="{275C70BE-896F-46FE-9F81-0608D9A258C7}"/>
                    </a:ext>
                  </a:extLst>
                </p:cNvPr>
                <p:cNvPicPr/>
                <p:nvPr/>
              </p:nvPicPr>
              <p:blipFill>
                <a:blip r:embed="rId33"/>
                <a:stretch>
                  <a:fillRect/>
                </a:stretch>
              </p:blipFill>
              <p:spPr>
                <a:xfrm>
                  <a:off x="11469379" y="636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A2C27DBA-8801-4BF3-8242-8ABF649D17B7}"/>
                    </a:ext>
                  </a:extLst>
                </p14:cNvPr>
                <p14:cNvContentPartPr/>
                <p14:nvPr/>
              </p14:nvContentPartPr>
              <p14:xfrm>
                <a:off x="11389459" y="707072"/>
                <a:ext cx="223920" cy="109440"/>
              </p14:xfrm>
            </p:contentPart>
          </mc:Choice>
          <mc:Fallback xmlns="">
            <p:pic>
              <p:nvPicPr>
                <p:cNvPr id="28" name="Freihand 27">
                  <a:extLst>
                    <a:ext uri="{FF2B5EF4-FFF2-40B4-BE49-F238E27FC236}">
                      <a16:creationId xmlns:a16="http://schemas.microsoft.com/office/drawing/2014/main" id="{A2C27DBA-8801-4BF3-8242-8ABF649D17B7}"/>
                    </a:ext>
                  </a:extLst>
                </p:cNvPr>
                <p:cNvPicPr/>
                <p:nvPr/>
              </p:nvPicPr>
              <p:blipFill>
                <a:blip r:embed="rId35"/>
                <a:stretch>
                  <a:fillRect/>
                </a:stretch>
              </p:blipFill>
              <p:spPr>
                <a:xfrm>
                  <a:off x="11385139" y="702752"/>
                  <a:ext cx="232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6F738F4F-92C6-4D8F-9EE6-E412D06A4644}"/>
                    </a:ext>
                  </a:extLst>
                </p14:cNvPr>
                <p14:cNvContentPartPr/>
                <p14:nvPr/>
              </p14:nvContentPartPr>
              <p14:xfrm>
                <a:off x="9846859" y="1060232"/>
                <a:ext cx="266400" cy="131760"/>
              </p14:xfrm>
            </p:contentPart>
          </mc:Choice>
          <mc:Fallback xmlns="">
            <p:pic>
              <p:nvPicPr>
                <p:cNvPr id="33" name="Freihand 32">
                  <a:extLst>
                    <a:ext uri="{FF2B5EF4-FFF2-40B4-BE49-F238E27FC236}">
                      <a16:creationId xmlns:a16="http://schemas.microsoft.com/office/drawing/2014/main" id="{6F738F4F-92C6-4D8F-9EE6-E412D06A4644}"/>
                    </a:ext>
                  </a:extLst>
                </p:cNvPr>
                <p:cNvPicPr/>
                <p:nvPr/>
              </p:nvPicPr>
              <p:blipFill>
                <a:blip r:embed="rId37"/>
                <a:stretch>
                  <a:fillRect/>
                </a:stretch>
              </p:blipFill>
              <p:spPr>
                <a:xfrm>
                  <a:off x="9842539" y="1055912"/>
                  <a:ext cx="275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CF5224CA-4C2D-4908-85F9-A558ACF00481}"/>
                    </a:ext>
                  </a:extLst>
                </p14:cNvPr>
                <p14:cNvContentPartPr/>
                <p14:nvPr/>
              </p14:nvContentPartPr>
              <p14:xfrm>
                <a:off x="10048819" y="1112792"/>
                <a:ext cx="87840" cy="79560"/>
              </p14:xfrm>
            </p:contentPart>
          </mc:Choice>
          <mc:Fallback xmlns="">
            <p:pic>
              <p:nvPicPr>
                <p:cNvPr id="36" name="Freihand 35">
                  <a:extLst>
                    <a:ext uri="{FF2B5EF4-FFF2-40B4-BE49-F238E27FC236}">
                      <a16:creationId xmlns:a16="http://schemas.microsoft.com/office/drawing/2014/main" id="{CF5224CA-4C2D-4908-85F9-A558ACF00481}"/>
                    </a:ext>
                  </a:extLst>
                </p:cNvPr>
                <p:cNvPicPr/>
                <p:nvPr/>
              </p:nvPicPr>
              <p:blipFill>
                <a:blip r:embed="rId39"/>
                <a:stretch>
                  <a:fillRect/>
                </a:stretch>
              </p:blipFill>
              <p:spPr>
                <a:xfrm>
                  <a:off x="10044499" y="1108472"/>
                  <a:ext cx="96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0C3987F4-B1B0-4BCE-BC37-342C80CBB095}"/>
                    </a:ext>
                  </a:extLst>
                </p14:cNvPr>
                <p14:cNvContentPartPr/>
                <p14:nvPr/>
              </p14:nvContentPartPr>
              <p14:xfrm>
                <a:off x="10130539" y="1085792"/>
                <a:ext cx="112680" cy="93600"/>
              </p14:xfrm>
            </p:contentPart>
          </mc:Choice>
          <mc:Fallback xmlns="">
            <p:pic>
              <p:nvPicPr>
                <p:cNvPr id="38" name="Freihand 37">
                  <a:extLst>
                    <a:ext uri="{FF2B5EF4-FFF2-40B4-BE49-F238E27FC236}">
                      <a16:creationId xmlns:a16="http://schemas.microsoft.com/office/drawing/2014/main" id="{0C3987F4-B1B0-4BCE-BC37-342C80CBB095}"/>
                    </a:ext>
                  </a:extLst>
                </p:cNvPr>
                <p:cNvPicPr/>
                <p:nvPr/>
              </p:nvPicPr>
              <p:blipFill>
                <a:blip r:embed="rId41"/>
                <a:stretch>
                  <a:fillRect/>
                </a:stretch>
              </p:blipFill>
              <p:spPr>
                <a:xfrm>
                  <a:off x="10126219" y="1081472"/>
                  <a:ext cx="121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BBA78C7F-57ED-47CF-9547-942E27570364}"/>
                    </a:ext>
                  </a:extLst>
                </p14:cNvPr>
                <p14:cNvContentPartPr/>
                <p14:nvPr/>
              </p14:nvContentPartPr>
              <p14:xfrm>
                <a:off x="10227019" y="1082192"/>
                <a:ext cx="90720" cy="210240"/>
              </p14:xfrm>
            </p:contentPart>
          </mc:Choice>
          <mc:Fallback xmlns="">
            <p:pic>
              <p:nvPicPr>
                <p:cNvPr id="40" name="Freihand 39">
                  <a:extLst>
                    <a:ext uri="{FF2B5EF4-FFF2-40B4-BE49-F238E27FC236}">
                      <a16:creationId xmlns:a16="http://schemas.microsoft.com/office/drawing/2014/main" id="{BBA78C7F-57ED-47CF-9547-942E27570364}"/>
                    </a:ext>
                  </a:extLst>
                </p:cNvPr>
                <p:cNvPicPr/>
                <p:nvPr/>
              </p:nvPicPr>
              <p:blipFill>
                <a:blip r:embed="rId43"/>
                <a:stretch>
                  <a:fillRect/>
                </a:stretch>
              </p:blipFill>
              <p:spPr>
                <a:xfrm>
                  <a:off x="10222699" y="1077872"/>
                  <a:ext cx="99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Freihand 41">
                  <a:extLst>
                    <a:ext uri="{FF2B5EF4-FFF2-40B4-BE49-F238E27FC236}">
                      <a16:creationId xmlns:a16="http://schemas.microsoft.com/office/drawing/2014/main" id="{465CDF2D-BFF3-4257-A8EC-77DC8F419C0D}"/>
                    </a:ext>
                  </a:extLst>
                </p14:cNvPr>
                <p14:cNvContentPartPr/>
                <p14:nvPr/>
              </p14:nvContentPartPr>
              <p14:xfrm>
                <a:off x="10320979" y="1092632"/>
                <a:ext cx="194760" cy="41400"/>
              </p14:xfrm>
            </p:contentPart>
          </mc:Choice>
          <mc:Fallback xmlns="">
            <p:pic>
              <p:nvPicPr>
                <p:cNvPr id="42" name="Freihand 41">
                  <a:extLst>
                    <a:ext uri="{FF2B5EF4-FFF2-40B4-BE49-F238E27FC236}">
                      <a16:creationId xmlns:a16="http://schemas.microsoft.com/office/drawing/2014/main" id="{465CDF2D-BFF3-4257-A8EC-77DC8F419C0D}"/>
                    </a:ext>
                  </a:extLst>
                </p:cNvPr>
                <p:cNvPicPr/>
                <p:nvPr/>
              </p:nvPicPr>
              <p:blipFill>
                <a:blip r:embed="rId45"/>
                <a:stretch>
                  <a:fillRect/>
                </a:stretch>
              </p:blipFill>
              <p:spPr>
                <a:xfrm>
                  <a:off x="10316659" y="1088312"/>
                  <a:ext cx="203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Freihand 42">
                  <a:extLst>
                    <a:ext uri="{FF2B5EF4-FFF2-40B4-BE49-F238E27FC236}">
                      <a16:creationId xmlns:a16="http://schemas.microsoft.com/office/drawing/2014/main" id="{425A78A9-6213-4548-99B8-558BDF3F5809}"/>
                    </a:ext>
                  </a:extLst>
                </p14:cNvPr>
                <p14:cNvContentPartPr/>
                <p14:nvPr/>
              </p14:nvContentPartPr>
              <p14:xfrm>
                <a:off x="10545619" y="1095152"/>
                <a:ext cx="81360" cy="196200"/>
              </p14:xfrm>
            </p:contentPart>
          </mc:Choice>
          <mc:Fallback xmlns="">
            <p:pic>
              <p:nvPicPr>
                <p:cNvPr id="43" name="Freihand 42">
                  <a:extLst>
                    <a:ext uri="{FF2B5EF4-FFF2-40B4-BE49-F238E27FC236}">
                      <a16:creationId xmlns:a16="http://schemas.microsoft.com/office/drawing/2014/main" id="{425A78A9-6213-4548-99B8-558BDF3F5809}"/>
                    </a:ext>
                  </a:extLst>
                </p:cNvPr>
                <p:cNvPicPr/>
                <p:nvPr/>
              </p:nvPicPr>
              <p:blipFill>
                <a:blip r:embed="rId47"/>
                <a:stretch>
                  <a:fillRect/>
                </a:stretch>
              </p:blipFill>
              <p:spPr>
                <a:xfrm>
                  <a:off x="10541299" y="1090832"/>
                  <a:ext cx="90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EFDBE07C-D979-495E-A3AA-93777DABF4F7}"/>
                    </a:ext>
                  </a:extLst>
                </p14:cNvPr>
                <p14:cNvContentPartPr/>
                <p14:nvPr/>
              </p14:nvContentPartPr>
              <p14:xfrm>
                <a:off x="10798699" y="1008032"/>
                <a:ext cx="260640" cy="114480"/>
              </p14:xfrm>
            </p:contentPart>
          </mc:Choice>
          <mc:Fallback xmlns="">
            <p:pic>
              <p:nvPicPr>
                <p:cNvPr id="45" name="Freihand 44">
                  <a:extLst>
                    <a:ext uri="{FF2B5EF4-FFF2-40B4-BE49-F238E27FC236}">
                      <a16:creationId xmlns:a16="http://schemas.microsoft.com/office/drawing/2014/main" id="{EFDBE07C-D979-495E-A3AA-93777DABF4F7}"/>
                    </a:ext>
                  </a:extLst>
                </p:cNvPr>
                <p:cNvPicPr/>
                <p:nvPr/>
              </p:nvPicPr>
              <p:blipFill>
                <a:blip r:embed="rId49"/>
                <a:stretch>
                  <a:fillRect/>
                </a:stretch>
              </p:blipFill>
              <p:spPr>
                <a:xfrm>
                  <a:off x="10794379" y="1003712"/>
                  <a:ext cx="269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Freihand 45">
                  <a:extLst>
                    <a:ext uri="{FF2B5EF4-FFF2-40B4-BE49-F238E27FC236}">
                      <a16:creationId xmlns:a16="http://schemas.microsoft.com/office/drawing/2014/main" id="{CC951A9E-43AA-4FBB-9BF3-FAFE76C8EC25}"/>
                    </a:ext>
                  </a:extLst>
                </p14:cNvPr>
                <p14:cNvContentPartPr/>
                <p14:nvPr/>
              </p14:nvContentPartPr>
              <p14:xfrm>
                <a:off x="11008219" y="993992"/>
                <a:ext cx="43920" cy="3960"/>
              </p14:xfrm>
            </p:contentPart>
          </mc:Choice>
          <mc:Fallback xmlns="">
            <p:pic>
              <p:nvPicPr>
                <p:cNvPr id="46" name="Freihand 45">
                  <a:extLst>
                    <a:ext uri="{FF2B5EF4-FFF2-40B4-BE49-F238E27FC236}">
                      <a16:creationId xmlns:a16="http://schemas.microsoft.com/office/drawing/2014/main" id="{CC951A9E-43AA-4FBB-9BF3-FAFE76C8EC25}"/>
                    </a:ext>
                  </a:extLst>
                </p:cNvPr>
                <p:cNvPicPr/>
                <p:nvPr/>
              </p:nvPicPr>
              <p:blipFill>
                <a:blip r:embed="rId51"/>
                <a:stretch>
                  <a:fillRect/>
                </a:stretch>
              </p:blipFill>
              <p:spPr>
                <a:xfrm>
                  <a:off x="11003899" y="989672"/>
                  <a:ext cx="52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 name="Freihand 46">
                  <a:extLst>
                    <a:ext uri="{FF2B5EF4-FFF2-40B4-BE49-F238E27FC236}">
                      <a16:creationId xmlns:a16="http://schemas.microsoft.com/office/drawing/2014/main" id="{2907C159-5E3E-4287-B797-853F02022A33}"/>
                    </a:ext>
                  </a:extLst>
                </p14:cNvPr>
                <p14:cNvContentPartPr/>
                <p14:nvPr/>
              </p14:nvContentPartPr>
              <p14:xfrm>
                <a:off x="11216659" y="937112"/>
                <a:ext cx="98640" cy="131400"/>
              </p14:xfrm>
            </p:contentPart>
          </mc:Choice>
          <mc:Fallback xmlns="">
            <p:pic>
              <p:nvPicPr>
                <p:cNvPr id="47" name="Freihand 46">
                  <a:extLst>
                    <a:ext uri="{FF2B5EF4-FFF2-40B4-BE49-F238E27FC236}">
                      <a16:creationId xmlns:a16="http://schemas.microsoft.com/office/drawing/2014/main" id="{2907C159-5E3E-4287-B797-853F02022A33}"/>
                    </a:ext>
                  </a:extLst>
                </p:cNvPr>
                <p:cNvPicPr/>
                <p:nvPr/>
              </p:nvPicPr>
              <p:blipFill>
                <a:blip r:embed="rId53"/>
                <a:stretch>
                  <a:fillRect/>
                </a:stretch>
              </p:blipFill>
              <p:spPr>
                <a:xfrm>
                  <a:off x="11212339" y="932792"/>
                  <a:ext cx="107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Freihand 48">
                  <a:extLst>
                    <a:ext uri="{FF2B5EF4-FFF2-40B4-BE49-F238E27FC236}">
                      <a16:creationId xmlns:a16="http://schemas.microsoft.com/office/drawing/2014/main" id="{89A95753-B4A8-4B06-A58D-F6D0CD412A92}"/>
                    </a:ext>
                  </a:extLst>
                </p14:cNvPr>
                <p14:cNvContentPartPr/>
                <p14:nvPr/>
              </p14:nvContentPartPr>
              <p14:xfrm>
                <a:off x="11338699" y="933872"/>
                <a:ext cx="176400" cy="111960"/>
              </p14:xfrm>
            </p:contentPart>
          </mc:Choice>
          <mc:Fallback xmlns="">
            <p:pic>
              <p:nvPicPr>
                <p:cNvPr id="49" name="Freihand 48">
                  <a:extLst>
                    <a:ext uri="{FF2B5EF4-FFF2-40B4-BE49-F238E27FC236}">
                      <a16:creationId xmlns:a16="http://schemas.microsoft.com/office/drawing/2014/main" id="{89A95753-B4A8-4B06-A58D-F6D0CD412A92}"/>
                    </a:ext>
                  </a:extLst>
                </p:cNvPr>
                <p:cNvPicPr/>
                <p:nvPr/>
              </p:nvPicPr>
              <p:blipFill>
                <a:blip r:embed="rId55"/>
                <a:stretch>
                  <a:fillRect/>
                </a:stretch>
              </p:blipFill>
              <p:spPr>
                <a:xfrm>
                  <a:off x="11334379" y="929552"/>
                  <a:ext cx="185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Freihand 49">
                  <a:extLst>
                    <a:ext uri="{FF2B5EF4-FFF2-40B4-BE49-F238E27FC236}">
                      <a16:creationId xmlns:a16="http://schemas.microsoft.com/office/drawing/2014/main" id="{E901BDCA-81CE-4C4D-97F5-2821D73F6795}"/>
                    </a:ext>
                  </a:extLst>
                </p14:cNvPr>
                <p14:cNvContentPartPr/>
                <p14:nvPr/>
              </p14:nvContentPartPr>
              <p14:xfrm>
                <a:off x="11519419" y="924512"/>
                <a:ext cx="20880" cy="32040"/>
              </p14:xfrm>
            </p:contentPart>
          </mc:Choice>
          <mc:Fallback xmlns="">
            <p:pic>
              <p:nvPicPr>
                <p:cNvPr id="50" name="Freihand 49">
                  <a:extLst>
                    <a:ext uri="{FF2B5EF4-FFF2-40B4-BE49-F238E27FC236}">
                      <a16:creationId xmlns:a16="http://schemas.microsoft.com/office/drawing/2014/main" id="{E901BDCA-81CE-4C4D-97F5-2821D73F6795}"/>
                    </a:ext>
                  </a:extLst>
                </p:cNvPr>
                <p:cNvPicPr/>
                <p:nvPr/>
              </p:nvPicPr>
              <p:blipFill>
                <a:blip r:embed="rId57"/>
                <a:stretch>
                  <a:fillRect/>
                </a:stretch>
              </p:blipFill>
              <p:spPr>
                <a:xfrm>
                  <a:off x="11515099" y="920192"/>
                  <a:ext cx="29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 name="Freihand 50">
                  <a:extLst>
                    <a:ext uri="{FF2B5EF4-FFF2-40B4-BE49-F238E27FC236}">
                      <a16:creationId xmlns:a16="http://schemas.microsoft.com/office/drawing/2014/main" id="{FFCDBF2A-EFF1-41A2-8FD2-D42915F66B34}"/>
                    </a:ext>
                  </a:extLst>
                </p14:cNvPr>
                <p14:cNvContentPartPr/>
                <p14:nvPr/>
              </p14:nvContentPartPr>
              <p14:xfrm>
                <a:off x="11543179" y="964832"/>
                <a:ext cx="207360" cy="161640"/>
              </p14:xfrm>
            </p:contentPart>
          </mc:Choice>
          <mc:Fallback xmlns="">
            <p:pic>
              <p:nvPicPr>
                <p:cNvPr id="51" name="Freihand 50">
                  <a:extLst>
                    <a:ext uri="{FF2B5EF4-FFF2-40B4-BE49-F238E27FC236}">
                      <a16:creationId xmlns:a16="http://schemas.microsoft.com/office/drawing/2014/main" id="{FFCDBF2A-EFF1-41A2-8FD2-D42915F66B34}"/>
                    </a:ext>
                  </a:extLst>
                </p:cNvPr>
                <p:cNvPicPr/>
                <p:nvPr/>
              </p:nvPicPr>
              <p:blipFill>
                <a:blip r:embed="rId59"/>
                <a:stretch>
                  <a:fillRect/>
                </a:stretch>
              </p:blipFill>
              <p:spPr>
                <a:xfrm>
                  <a:off x="11538859" y="960512"/>
                  <a:ext cx="216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Freihand 51">
                  <a:extLst>
                    <a:ext uri="{FF2B5EF4-FFF2-40B4-BE49-F238E27FC236}">
                      <a16:creationId xmlns:a16="http://schemas.microsoft.com/office/drawing/2014/main" id="{A470DD04-8354-4BE2-8124-27A485FB92E9}"/>
                    </a:ext>
                  </a:extLst>
                </p14:cNvPr>
                <p14:cNvContentPartPr/>
                <p14:nvPr/>
              </p14:nvContentPartPr>
              <p14:xfrm>
                <a:off x="11768539" y="963032"/>
                <a:ext cx="60480" cy="160920"/>
              </p14:xfrm>
            </p:contentPart>
          </mc:Choice>
          <mc:Fallback xmlns="">
            <p:pic>
              <p:nvPicPr>
                <p:cNvPr id="52" name="Freihand 51">
                  <a:extLst>
                    <a:ext uri="{FF2B5EF4-FFF2-40B4-BE49-F238E27FC236}">
                      <a16:creationId xmlns:a16="http://schemas.microsoft.com/office/drawing/2014/main" id="{A470DD04-8354-4BE2-8124-27A485FB92E9}"/>
                    </a:ext>
                  </a:extLst>
                </p:cNvPr>
                <p:cNvPicPr/>
                <p:nvPr/>
              </p:nvPicPr>
              <p:blipFill>
                <a:blip r:embed="rId61"/>
                <a:stretch>
                  <a:fillRect/>
                </a:stretch>
              </p:blipFill>
              <p:spPr>
                <a:xfrm>
                  <a:off x="11764219" y="958712"/>
                  <a:ext cx="69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Freihand 52">
                  <a:extLst>
                    <a:ext uri="{FF2B5EF4-FFF2-40B4-BE49-F238E27FC236}">
                      <a16:creationId xmlns:a16="http://schemas.microsoft.com/office/drawing/2014/main" id="{B40C23D1-FFD8-4B08-B8A0-5D796BC097BC}"/>
                    </a:ext>
                  </a:extLst>
                </p14:cNvPr>
                <p14:cNvContentPartPr/>
                <p14:nvPr/>
              </p14:nvContentPartPr>
              <p14:xfrm>
                <a:off x="11896699" y="922352"/>
                <a:ext cx="108360" cy="101160"/>
              </p14:xfrm>
            </p:contentPart>
          </mc:Choice>
          <mc:Fallback xmlns="">
            <p:pic>
              <p:nvPicPr>
                <p:cNvPr id="53" name="Freihand 52">
                  <a:extLst>
                    <a:ext uri="{FF2B5EF4-FFF2-40B4-BE49-F238E27FC236}">
                      <a16:creationId xmlns:a16="http://schemas.microsoft.com/office/drawing/2014/main" id="{B40C23D1-FFD8-4B08-B8A0-5D796BC097BC}"/>
                    </a:ext>
                  </a:extLst>
                </p:cNvPr>
                <p:cNvPicPr/>
                <p:nvPr/>
              </p:nvPicPr>
              <p:blipFill>
                <a:blip r:embed="rId63"/>
                <a:stretch>
                  <a:fillRect/>
                </a:stretch>
              </p:blipFill>
              <p:spPr>
                <a:xfrm>
                  <a:off x="11892379" y="918032"/>
                  <a:ext cx="117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3845F08D-0729-4BE4-AD0C-25FF8BAB77C7}"/>
                    </a:ext>
                  </a:extLst>
                </p14:cNvPr>
                <p14:cNvContentPartPr/>
                <p14:nvPr/>
              </p14:nvContentPartPr>
              <p14:xfrm>
                <a:off x="11969779" y="992912"/>
                <a:ext cx="86040" cy="139680"/>
              </p14:xfrm>
            </p:contentPart>
          </mc:Choice>
          <mc:Fallback xmlns="">
            <p:pic>
              <p:nvPicPr>
                <p:cNvPr id="54" name="Freihand 53">
                  <a:extLst>
                    <a:ext uri="{FF2B5EF4-FFF2-40B4-BE49-F238E27FC236}">
                      <a16:creationId xmlns:a16="http://schemas.microsoft.com/office/drawing/2014/main" id="{3845F08D-0729-4BE4-AD0C-25FF8BAB77C7}"/>
                    </a:ext>
                  </a:extLst>
                </p:cNvPr>
                <p:cNvPicPr/>
                <p:nvPr/>
              </p:nvPicPr>
              <p:blipFill>
                <a:blip r:embed="rId65"/>
                <a:stretch>
                  <a:fillRect/>
                </a:stretch>
              </p:blipFill>
              <p:spPr>
                <a:xfrm>
                  <a:off x="11965459" y="988592"/>
                  <a:ext cx="94680" cy="14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56" name="Freihand 55">
                <a:extLst>
                  <a:ext uri="{FF2B5EF4-FFF2-40B4-BE49-F238E27FC236}">
                    <a16:creationId xmlns:a16="http://schemas.microsoft.com/office/drawing/2014/main" id="{B78635A7-49BA-46D3-897B-E77FA43EBF33}"/>
                  </a:ext>
                </a:extLst>
              </p14:cNvPr>
              <p14:cNvContentPartPr/>
              <p14:nvPr/>
            </p14:nvContentPartPr>
            <p14:xfrm>
              <a:off x="7992139" y="1431032"/>
              <a:ext cx="1122840" cy="63000"/>
            </p14:xfrm>
          </p:contentPart>
        </mc:Choice>
        <mc:Fallback xmlns="">
          <p:pic>
            <p:nvPicPr>
              <p:cNvPr id="56" name="Freihand 55">
                <a:extLst>
                  <a:ext uri="{FF2B5EF4-FFF2-40B4-BE49-F238E27FC236}">
                    <a16:creationId xmlns:a16="http://schemas.microsoft.com/office/drawing/2014/main" id="{B78635A7-49BA-46D3-897B-E77FA43EBF33}"/>
                  </a:ext>
                </a:extLst>
              </p:cNvPr>
              <p:cNvPicPr/>
              <p:nvPr/>
            </p:nvPicPr>
            <p:blipFill>
              <a:blip r:embed="rId67"/>
              <a:stretch>
                <a:fillRect/>
              </a:stretch>
            </p:blipFill>
            <p:spPr>
              <a:xfrm>
                <a:off x="7987819" y="1426712"/>
                <a:ext cx="1131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7" name="Freihand 56">
                <a:extLst>
                  <a:ext uri="{FF2B5EF4-FFF2-40B4-BE49-F238E27FC236}">
                    <a16:creationId xmlns:a16="http://schemas.microsoft.com/office/drawing/2014/main" id="{943BDF42-C1DB-4B0C-8F66-3F4B36676CB4}"/>
                  </a:ext>
                </a:extLst>
              </p14:cNvPr>
              <p14:cNvContentPartPr/>
              <p14:nvPr/>
            </p14:nvContentPartPr>
            <p14:xfrm>
              <a:off x="7358179" y="1094432"/>
              <a:ext cx="1328400" cy="40680"/>
            </p14:xfrm>
          </p:contentPart>
        </mc:Choice>
        <mc:Fallback xmlns="">
          <p:pic>
            <p:nvPicPr>
              <p:cNvPr id="57" name="Freihand 56">
                <a:extLst>
                  <a:ext uri="{FF2B5EF4-FFF2-40B4-BE49-F238E27FC236}">
                    <a16:creationId xmlns:a16="http://schemas.microsoft.com/office/drawing/2014/main" id="{943BDF42-C1DB-4B0C-8F66-3F4B36676CB4}"/>
                  </a:ext>
                </a:extLst>
              </p:cNvPr>
              <p:cNvPicPr/>
              <p:nvPr/>
            </p:nvPicPr>
            <p:blipFill>
              <a:blip r:embed="rId69"/>
              <a:stretch>
                <a:fillRect/>
              </a:stretch>
            </p:blipFill>
            <p:spPr>
              <a:xfrm>
                <a:off x="7353859" y="1090112"/>
                <a:ext cx="1337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Freihand 59">
                <a:extLst>
                  <a:ext uri="{FF2B5EF4-FFF2-40B4-BE49-F238E27FC236}">
                    <a16:creationId xmlns:a16="http://schemas.microsoft.com/office/drawing/2014/main" id="{4ECA4614-0531-4E43-A331-10FDAD03FA21}"/>
                  </a:ext>
                </a:extLst>
              </p14:cNvPr>
              <p14:cNvContentPartPr/>
              <p14:nvPr/>
            </p14:nvContentPartPr>
            <p14:xfrm>
              <a:off x="2237899" y="4358552"/>
              <a:ext cx="80280" cy="103680"/>
            </p14:xfrm>
          </p:contentPart>
        </mc:Choice>
        <mc:Fallback xmlns="">
          <p:pic>
            <p:nvPicPr>
              <p:cNvPr id="60" name="Freihand 59">
                <a:extLst>
                  <a:ext uri="{FF2B5EF4-FFF2-40B4-BE49-F238E27FC236}">
                    <a16:creationId xmlns:a16="http://schemas.microsoft.com/office/drawing/2014/main" id="{4ECA4614-0531-4E43-A331-10FDAD03FA21}"/>
                  </a:ext>
                </a:extLst>
              </p:cNvPr>
              <p:cNvPicPr/>
              <p:nvPr/>
            </p:nvPicPr>
            <p:blipFill>
              <a:blip r:embed="rId71"/>
              <a:stretch>
                <a:fillRect/>
              </a:stretch>
            </p:blipFill>
            <p:spPr>
              <a:xfrm>
                <a:off x="2233579" y="4354232"/>
                <a:ext cx="88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Freihand 61">
                <a:extLst>
                  <a:ext uri="{FF2B5EF4-FFF2-40B4-BE49-F238E27FC236}">
                    <a16:creationId xmlns:a16="http://schemas.microsoft.com/office/drawing/2014/main" id="{DE0A7068-46DD-4FA8-B549-1FBC03F9E962}"/>
                  </a:ext>
                </a:extLst>
              </p14:cNvPr>
              <p14:cNvContentPartPr/>
              <p14:nvPr/>
            </p14:nvContentPartPr>
            <p14:xfrm>
              <a:off x="2280739" y="3161552"/>
              <a:ext cx="77760" cy="1193760"/>
            </p14:xfrm>
          </p:contentPart>
        </mc:Choice>
        <mc:Fallback xmlns="">
          <p:pic>
            <p:nvPicPr>
              <p:cNvPr id="62" name="Freihand 61">
                <a:extLst>
                  <a:ext uri="{FF2B5EF4-FFF2-40B4-BE49-F238E27FC236}">
                    <a16:creationId xmlns:a16="http://schemas.microsoft.com/office/drawing/2014/main" id="{DE0A7068-46DD-4FA8-B549-1FBC03F9E962}"/>
                  </a:ext>
                </a:extLst>
              </p:cNvPr>
              <p:cNvPicPr/>
              <p:nvPr/>
            </p:nvPicPr>
            <p:blipFill>
              <a:blip r:embed="rId73"/>
              <a:stretch>
                <a:fillRect/>
              </a:stretch>
            </p:blipFill>
            <p:spPr>
              <a:xfrm>
                <a:off x="2276419" y="3157232"/>
                <a:ext cx="86400" cy="1202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4" name="Freihand 63">
                <a:extLst>
                  <a:ext uri="{FF2B5EF4-FFF2-40B4-BE49-F238E27FC236}">
                    <a16:creationId xmlns:a16="http://schemas.microsoft.com/office/drawing/2014/main" id="{40E9E552-8048-46F2-AEDD-03243332EF1B}"/>
                  </a:ext>
                </a:extLst>
              </p14:cNvPr>
              <p14:cNvContentPartPr/>
              <p14:nvPr/>
            </p14:nvContentPartPr>
            <p14:xfrm>
              <a:off x="2265619" y="4462232"/>
              <a:ext cx="42480" cy="857160"/>
            </p14:xfrm>
          </p:contentPart>
        </mc:Choice>
        <mc:Fallback xmlns="">
          <p:pic>
            <p:nvPicPr>
              <p:cNvPr id="64" name="Freihand 63">
                <a:extLst>
                  <a:ext uri="{FF2B5EF4-FFF2-40B4-BE49-F238E27FC236}">
                    <a16:creationId xmlns:a16="http://schemas.microsoft.com/office/drawing/2014/main" id="{40E9E552-8048-46F2-AEDD-03243332EF1B}"/>
                  </a:ext>
                </a:extLst>
              </p:cNvPr>
              <p:cNvPicPr/>
              <p:nvPr/>
            </p:nvPicPr>
            <p:blipFill>
              <a:blip r:embed="rId75"/>
              <a:stretch>
                <a:fillRect/>
              </a:stretch>
            </p:blipFill>
            <p:spPr>
              <a:xfrm>
                <a:off x="2261299" y="4457912"/>
                <a:ext cx="51120" cy="865800"/>
              </a:xfrm>
              <a:prstGeom prst="rect">
                <a:avLst/>
              </a:prstGeom>
            </p:spPr>
          </p:pic>
        </mc:Fallback>
      </mc:AlternateContent>
      <p:grpSp>
        <p:nvGrpSpPr>
          <p:cNvPr id="71" name="Gruppieren 70">
            <a:extLst>
              <a:ext uri="{FF2B5EF4-FFF2-40B4-BE49-F238E27FC236}">
                <a16:creationId xmlns:a16="http://schemas.microsoft.com/office/drawing/2014/main" id="{320F86E1-3154-4671-8895-9670CBCADC50}"/>
              </a:ext>
            </a:extLst>
          </p:cNvPr>
          <p:cNvGrpSpPr/>
          <p:nvPr/>
        </p:nvGrpSpPr>
        <p:grpSpPr>
          <a:xfrm>
            <a:off x="4922059" y="1051232"/>
            <a:ext cx="1796040" cy="336240"/>
            <a:chOff x="4922059" y="1051232"/>
            <a:chExt cx="1796040" cy="336240"/>
          </a:xfrm>
        </p:grpSpPr>
        <mc:AlternateContent xmlns:mc="http://schemas.openxmlformats.org/markup-compatibility/2006" xmlns:p14="http://schemas.microsoft.com/office/powerpoint/2010/main">
          <mc:Choice Requires="p14">
            <p:contentPart p14:bwMode="auto" r:id="rId76">
              <p14:nvContentPartPr>
                <p14:cNvPr id="65" name="Freihand 64">
                  <a:extLst>
                    <a:ext uri="{FF2B5EF4-FFF2-40B4-BE49-F238E27FC236}">
                      <a16:creationId xmlns:a16="http://schemas.microsoft.com/office/drawing/2014/main" id="{A79B3414-7884-4D7E-8258-48D2CD1A5ACD}"/>
                    </a:ext>
                  </a:extLst>
                </p14:cNvPr>
                <p14:cNvContentPartPr/>
                <p14:nvPr/>
              </p14:nvContentPartPr>
              <p14:xfrm>
                <a:off x="4922059" y="1051232"/>
                <a:ext cx="1452960" cy="60480"/>
              </p14:xfrm>
            </p:contentPart>
          </mc:Choice>
          <mc:Fallback xmlns="">
            <p:pic>
              <p:nvPicPr>
                <p:cNvPr id="65" name="Freihand 64">
                  <a:extLst>
                    <a:ext uri="{FF2B5EF4-FFF2-40B4-BE49-F238E27FC236}">
                      <a16:creationId xmlns:a16="http://schemas.microsoft.com/office/drawing/2014/main" id="{A79B3414-7884-4D7E-8258-48D2CD1A5ACD}"/>
                    </a:ext>
                  </a:extLst>
                </p:cNvPr>
                <p:cNvPicPr/>
                <p:nvPr/>
              </p:nvPicPr>
              <p:blipFill>
                <a:blip r:embed="rId77"/>
                <a:stretch>
                  <a:fillRect/>
                </a:stretch>
              </p:blipFill>
              <p:spPr>
                <a:xfrm>
                  <a:off x="4917739" y="1046912"/>
                  <a:ext cx="1461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Freihand 65">
                  <a:extLst>
                    <a:ext uri="{FF2B5EF4-FFF2-40B4-BE49-F238E27FC236}">
                      <a16:creationId xmlns:a16="http://schemas.microsoft.com/office/drawing/2014/main" id="{83BBDCB2-DEF3-401E-BD34-E9BF3A38C175}"/>
                    </a:ext>
                  </a:extLst>
                </p14:cNvPr>
                <p14:cNvContentPartPr/>
                <p14:nvPr/>
              </p14:nvContentPartPr>
              <p14:xfrm>
                <a:off x="5944099" y="1189832"/>
                <a:ext cx="206640" cy="131400"/>
              </p14:xfrm>
            </p:contentPart>
          </mc:Choice>
          <mc:Fallback xmlns="">
            <p:pic>
              <p:nvPicPr>
                <p:cNvPr id="66" name="Freihand 65">
                  <a:extLst>
                    <a:ext uri="{FF2B5EF4-FFF2-40B4-BE49-F238E27FC236}">
                      <a16:creationId xmlns:a16="http://schemas.microsoft.com/office/drawing/2014/main" id="{83BBDCB2-DEF3-401E-BD34-E9BF3A38C175}"/>
                    </a:ext>
                  </a:extLst>
                </p:cNvPr>
                <p:cNvPicPr/>
                <p:nvPr/>
              </p:nvPicPr>
              <p:blipFill>
                <a:blip r:embed="rId79"/>
                <a:stretch>
                  <a:fillRect/>
                </a:stretch>
              </p:blipFill>
              <p:spPr>
                <a:xfrm>
                  <a:off x="5939779" y="1185512"/>
                  <a:ext cx="215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Freihand 66">
                  <a:extLst>
                    <a:ext uri="{FF2B5EF4-FFF2-40B4-BE49-F238E27FC236}">
                      <a16:creationId xmlns:a16="http://schemas.microsoft.com/office/drawing/2014/main" id="{6DF2F245-5601-461E-9FE3-778BC2E1F738}"/>
                    </a:ext>
                  </a:extLst>
                </p14:cNvPr>
                <p14:cNvContentPartPr/>
                <p14:nvPr/>
              </p14:nvContentPartPr>
              <p14:xfrm>
                <a:off x="6089539" y="1274072"/>
                <a:ext cx="112680" cy="113400"/>
              </p14:xfrm>
            </p:contentPart>
          </mc:Choice>
          <mc:Fallback xmlns="">
            <p:pic>
              <p:nvPicPr>
                <p:cNvPr id="67" name="Freihand 66">
                  <a:extLst>
                    <a:ext uri="{FF2B5EF4-FFF2-40B4-BE49-F238E27FC236}">
                      <a16:creationId xmlns:a16="http://schemas.microsoft.com/office/drawing/2014/main" id="{6DF2F245-5601-461E-9FE3-778BC2E1F738}"/>
                    </a:ext>
                  </a:extLst>
                </p:cNvPr>
                <p:cNvPicPr/>
                <p:nvPr/>
              </p:nvPicPr>
              <p:blipFill>
                <a:blip r:embed="rId81"/>
                <a:stretch>
                  <a:fillRect/>
                </a:stretch>
              </p:blipFill>
              <p:spPr>
                <a:xfrm>
                  <a:off x="6085219" y="1269752"/>
                  <a:ext cx="121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Freihand 67">
                  <a:extLst>
                    <a:ext uri="{FF2B5EF4-FFF2-40B4-BE49-F238E27FC236}">
                      <a16:creationId xmlns:a16="http://schemas.microsoft.com/office/drawing/2014/main" id="{4A86CBF5-A33A-408C-92B8-1FD926002A63}"/>
                    </a:ext>
                  </a:extLst>
                </p14:cNvPr>
                <p14:cNvContentPartPr/>
                <p14:nvPr/>
              </p14:nvContentPartPr>
              <p14:xfrm>
                <a:off x="6308779" y="1219712"/>
                <a:ext cx="126360" cy="110160"/>
              </p14:xfrm>
            </p:contentPart>
          </mc:Choice>
          <mc:Fallback xmlns="">
            <p:pic>
              <p:nvPicPr>
                <p:cNvPr id="68" name="Freihand 67">
                  <a:extLst>
                    <a:ext uri="{FF2B5EF4-FFF2-40B4-BE49-F238E27FC236}">
                      <a16:creationId xmlns:a16="http://schemas.microsoft.com/office/drawing/2014/main" id="{4A86CBF5-A33A-408C-92B8-1FD926002A63}"/>
                    </a:ext>
                  </a:extLst>
                </p:cNvPr>
                <p:cNvPicPr/>
                <p:nvPr/>
              </p:nvPicPr>
              <p:blipFill>
                <a:blip r:embed="rId83"/>
                <a:stretch>
                  <a:fillRect/>
                </a:stretch>
              </p:blipFill>
              <p:spPr>
                <a:xfrm>
                  <a:off x="6304459" y="1215392"/>
                  <a:ext cx="135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Freihand 68">
                  <a:extLst>
                    <a:ext uri="{FF2B5EF4-FFF2-40B4-BE49-F238E27FC236}">
                      <a16:creationId xmlns:a16="http://schemas.microsoft.com/office/drawing/2014/main" id="{597E0C2F-B6E2-4A66-9EC9-C6A4011B684D}"/>
                    </a:ext>
                  </a:extLst>
                </p14:cNvPr>
                <p14:cNvContentPartPr/>
                <p14:nvPr/>
              </p14:nvContentPartPr>
              <p14:xfrm>
                <a:off x="6496339" y="1160312"/>
                <a:ext cx="181440" cy="120240"/>
              </p14:xfrm>
            </p:contentPart>
          </mc:Choice>
          <mc:Fallback xmlns="">
            <p:pic>
              <p:nvPicPr>
                <p:cNvPr id="69" name="Freihand 68">
                  <a:extLst>
                    <a:ext uri="{FF2B5EF4-FFF2-40B4-BE49-F238E27FC236}">
                      <a16:creationId xmlns:a16="http://schemas.microsoft.com/office/drawing/2014/main" id="{597E0C2F-B6E2-4A66-9EC9-C6A4011B684D}"/>
                    </a:ext>
                  </a:extLst>
                </p:cNvPr>
                <p:cNvPicPr/>
                <p:nvPr/>
              </p:nvPicPr>
              <p:blipFill>
                <a:blip r:embed="rId85"/>
                <a:stretch>
                  <a:fillRect/>
                </a:stretch>
              </p:blipFill>
              <p:spPr>
                <a:xfrm>
                  <a:off x="6492019" y="1155992"/>
                  <a:ext cx="190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Freihand 69">
                  <a:extLst>
                    <a:ext uri="{FF2B5EF4-FFF2-40B4-BE49-F238E27FC236}">
                      <a16:creationId xmlns:a16="http://schemas.microsoft.com/office/drawing/2014/main" id="{4A92421F-234A-44DB-B19D-9196CEACEC90}"/>
                    </a:ext>
                  </a:extLst>
                </p14:cNvPr>
                <p14:cNvContentPartPr/>
                <p14:nvPr/>
              </p14:nvContentPartPr>
              <p14:xfrm>
                <a:off x="6593539" y="1248152"/>
                <a:ext cx="124560" cy="119880"/>
              </p14:xfrm>
            </p:contentPart>
          </mc:Choice>
          <mc:Fallback xmlns="">
            <p:pic>
              <p:nvPicPr>
                <p:cNvPr id="70" name="Freihand 69">
                  <a:extLst>
                    <a:ext uri="{FF2B5EF4-FFF2-40B4-BE49-F238E27FC236}">
                      <a16:creationId xmlns:a16="http://schemas.microsoft.com/office/drawing/2014/main" id="{4A92421F-234A-44DB-B19D-9196CEACEC90}"/>
                    </a:ext>
                  </a:extLst>
                </p:cNvPr>
                <p:cNvPicPr/>
                <p:nvPr/>
              </p:nvPicPr>
              <p:blipFill>
                <a:blip r:embed="rId87"/>
                <a:stretch>
                  <a:fillRect/>
                </a:stretch>
              </p:blipFill>
              <p:spPr>
                <a:xfrm>
                  <a:off x="6589219" y="1243832"/>
                  <a:ext cx="133200" cy="128520"/>
                </a:xfrm>
                <a:prstGeom prst="rect">
                  <a:avLst/>
                </a:prstGeom>
              </p:spPr>
            </p:pic>
          </mc:Fallback>
        </mc:AlternateContent>
      </p:grpSp>
      <p:grpSp>
        <p:nvGrpSpPr>
          <p:cNvPr id="74" name="Gruppieren 73">
            <a:extLst>
              <a:ext uri="{FF2B5EF4-FFF2-40B4-BE49-F238E27FC236}">
                <a16:creationId xmlns:a16="http://schemas.microsoft.com/office/drawing/2014/main" id="{3732B168-FED2-4AD8-9A35-35AD488149D3}"/>
              </a:ext>
            </a:extLst>
          </p:cNvPr>
          <p:cNvGrpSpPr/>
          <p:nvPr/>
        </p:nvGrpSpPr>
        <p:grpSpPr>
          <a:xfrm>
            <a:off x="5265499" y="1489352"/>
            <a:ext cx="1422720" cy="195480"/>
            <a:chOff x="5265499" y="1489352"/>
            <a:chExt cx="1422720" cy="195480"/>
          </a:xfrm>
        </p:grpSpPr>
        <mc:AlternateContent xmlns:mc="http://schemas.openxmlformats.org/markup-compatibility/2006" xmlns:p14="http://schemas.microsoft.com/office/powerpoint/2010/main">
          <mc:Choice Requires="p14">
            <p:contentPart p14:bwMode="auto" r:id="rId88">
              <p14:nvContentPartPr>
                <p14:cNvPr id="72" name="Freihand 71">
                  <a:extLst>
                    <a:ext uri="{FF2B5EF4-FFF2-40B4-BE49-F238E27FC236}">
                      <a16:creationId xmlns:a16="http://schemas.microsoft.com/office/drawing/2014/main" id="{8F441C87-7E19-4AC3-A525-02F1494515C3}"/>
                    </a:ext>
                  </a:extLst>
                </p14:cNvPr>
                <p14:cNvContentPartPr/>
                <p14:nvPr/>
              </p14:nvContentPartPr>
              <p14:xfrm>
                <a:off x="5493739" y="1537952"/>
                <a:ext cx="1194480" cy="110880"/>
              </p14:xfrm>
            </p:contentPart>
          </mc:Choice>
          <mc:Fallback xmlns="">
            <p:pic>
              <p:nvPicPr>
                <p:cNvPr id="72" name="Freihand 71">
                  <a:extLst>
                    <a:ext uri="{FF2B5EF4-FFF2-40B4-BE49-F238E27FC236}">
                      <a16:creationId xmlns:a16="http://schemas.microsoft.com/office/drawing/2014/main" id="{8F441C87-7E19-4AC3-A525-02F1494515C3}"/>
                    </a:ext>
                  </a:extLst>
                </p:cNvPr>
                <p:cNvPicPr/>
                <p:nvPr/>
              </p:nvPicPr>
              <p:blipFill>
                <a:blip r:embed="rId89"/>
                <a:stretch>
                  <a:fillRect/>
                </a:stretch>
              </p:blipFill>
              <p:spPr>
                <a:xfrm>
                  <a:off x="5489419" y="1533632"/>
                  <a:ext cx="1203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 name="Freihand 72">
                  <a:extLst>
                    <a:ext uri="{FF2B5EF4-FFF2-40B4-BE49-F238E27FC236}">
                      <a16:creationId xmlns:a16="http://schemas.microsoft.com/office/drawing/2014/main" id="{26B478C2-428F-477D-9DB0-43B61C6867C1}"/>
                    </a:ext>
                  </a:extLst>
                </p14:cNvPr>
                <p14:cNvContentPartPr/>
                <p14:nvPr/>
              </p14:nvContentPartPr>
              <p14:xfrm>
                <a:off x="5265499" y="1489352"/>
                <a:ext cx="417240" cy="195480"/>
              </p14:xfrm>
            </p:contentPart>
          </mc:Choice>
          <mc:Fallback xmlns="">
            <p:pic>
              <p:nvPicPr>
                <p:cNvPr id="73" name="Freihand 72">
                  <a:extLst>
                    <a:ext uri="{FF2B5EF4-FFF2-40B4-BE49-F238E27FC236}">
                      <a16:creationId xmlns:a16="http://schemas.microsoft.com/office/drawing/2014/main" id="{26B478C2-428F-477D-9DB0-43B61C6867C1}"/>
                    </a:ext>
                  </a:extLst>
                </p:cNvPr>
                <p:cNvPicPr/>
                <p:nvPr/>
              </p:nvPicPr>
              <p:blipFill>
                <a:blip r:embed="rId91"/>
                <a:stretch>
                  <a:fillRect/>
                </a:stretch>
              </p:blipFill>
              <p:spPr>
                <a:xfrm>
                  <a:off x="5261179" y="1485032"/>
                  <a:ext cx="425880" cy="20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75" name="Freihand 74">
                <a:extLst>
                  <a:ext uri="{FF2B5EF4-FFF2-40B4-BE49-F238E27FC236}">
                    <a16:creationId xmlns:a16="http://schemas.microsoft.com/office/drawing/2014/main" id="{F602DD72-C1EC-4C59-A9F1-580A4CE295DD}"/>
                  </a:ext>
                </a:extLst>
              </p14:cNvPr>
              <p14:cNvContentPartPr/>
              <p14:nvPr/>
            </p14:nvContentPartPr>
            <p14:xfrm>
              <a:off x="1049179" y="4457552"/>
              <a:ext cx="732600" cy="658800"/>
            </p14:xfrm>
          </p:contentPart>
        </mc:Choice>
        <mc:Fallback xmlns="">
          <p:pic>
            <p:nvPicPr>
              <p:cNvPr id="75" name="Freihand 74">
                <a:extLst>
                  <a:ext uri="{FF2B5EF4-FFF2-40B4-BE49-F238E27FC236}">
                    <a16:creationId xmlns:a16="http://schemas.microsoft.com/office/drawing/2014/main" id="{F602DD72-C1EC-4C59-A9F1-580A4CE295DD}"/>
                  </a:ext>
                </a:extLst>
              </p:cNvPr>
              <p:cNvPicPr/>
              <p:nvPr/>
            </p:nvPicPr>
            <p:blipFill>
              <a:blip r:embed="rId93"/>
              <a:stretch>
                <a:fillRect/>
              </a:stretch>
            </p:blipFill>
            <p:spPr>
              <a:xfrm>
                <a:off x="1044859" y="4453232"/>
                <a:ext cx="741240" cy="667440"/>
              </a:xfrm>
              <a:prstGeom prst="rect">
                <a:avLst/>
              </a:prstGeom>
            </p:spPr>
          </p:pic>
        </mc:Fallback>
      </mc:AlternateContent>
      <p:grpSp>
        <p:nvGrpSpPr>
          <p:cNvPr id="78" name="Gruppieren 77">
            <a:extLst>
              <a:ext uri="{FF2B5EF4-FFF2-40B4-BE49-F238E27FC236}">
                <a16:creationId xmlns:a16="http://schemas.microsoft.com/office/drawing/2014/main" id="{A5DBD10E-0748-4E85-9234-F8F45D1B0AA0}"/>
              </a:ext>
            </a:extLst>
          </p:cNvPr>
          <p:cNvGrpSpPr/>
          <p:nvPr/>
        </p:nvGrpSpPr>
        <p:grpSpPr>
          <a:xfrm>
            <a:off x="1210099" y="2763032"/>
            <a:ext cx="1833120" cy="1234440"/>
            <a:chOff x="1210099" y="2763032"/>
            <a:chExt cx="1833120" cy="1234440"/>
          </a:xfrm>
        </p:grpSpPr>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4D26E754-35BE-46DA-9918-4CB9C09ED147}"/>
                    </a:ext>
                  </a:extLst>
                </p14:cNvPr>
                <p14:cNvContentPartPr/>
                <p14:nvPr/>
              </p14:nvContentPartPr>
              <p14:xfrm>
                <a:off x="1770979" y="2763032"/>
                <a:ext cx="1272240" cy="714600"/>
              </p14:xfrm>
            </p:contentPart>
          </mc:Choice>
          <mc:Fallback xmlns="">
            <p:pic>
              <p:nvPicPr>
                <p:cNvPr id="58" name="Freihand 57">
                  <a:extLst>
                    <a:ext uri="{FF2B5EF4-FFF2-40B4-BE49-F238E27FC236}">
                      <a16:creationId xmlns:a16="http://schemas.microsoft.com/office/drawing/2014/main" id="{4D26E754-35BE-46DA-9918-4CB9C09ED147}"/>
                    </a:ext>
                  </a:extLst>
                </p:cNvPr>
                <p:cNvPicPr/>
                <p:nvPr/>
              </p:nvPicPr>
              <p:blipFill>
                <a:blip r:embed="rId95"/>
                <a:stretch>
                  <a:fillRect/>
                </a:stretch>
              </p:blipFill>
              <p:spPr>
                <a:xfrm>
                  <a:off x="1766659" y="2758712"/>
                  <a:ext cx="128088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DCA1C780-127E-491E-A4E7-861E722E98BA}"/>
                    </a:ext>
                  </a:extLst>
                </p14:cNvPr>
                <p14:cNvContentPartPr/>
                <p14:nvPr/>
              </p14:nvContentPartPr>
              <p14:xfrm>
                <a:off x="2239699" y="3152912"/>
                <a:ext cx="120600" cy="95400"/>
              </p14:xfrm>
            </p:contentPart>
          </mc:Choice>
          <mc:Fallback xmlns="">
            <p:pic>
              <p:nvPicPr>
                <p:cNvPr id="59" name="Freihand 58">
                  <a:extLst>
                    <a:ext uri="{FF2B5EF4-FFF2-40B4-BE49-F238E27FC236}">
                      <a16:creationId xmlns:a16="http://schemas.microsoft.com/office/drawing/2014/main" id="{DCA1C780-127E-491E-A4E7-861E722E98BA}"/>
                    </a:ext>
                  </a:extLst>
                </p:cNvPr>
                <p:cNvPicPr/>
                <p:nvPr/>
              </p:nvPicPr>
              <p:blipFill>
                <a:blip r:embed="rId97"/>
                <a:stretch>
                  <a:fillRect/>
                </a:stretch>
              </p:blipFill>
              <p:spPr>
                <a:xfrm>
                  <a:off x="2235379" y="3148592"/>
                  <a:ext cx="129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6" name="Freihand 75">
                  <a:extLst>
                    <a:ext uri="{FF2B5EF4-FFF2-40B4-BE49-F238E27FC236}">
                      <a16:creationId xmlns:a16="http://schemas.microsoft.com/office/drawing/2014/main" id="{D4FA7CE7-2B66-40AA-9152-CC7BA928AF79}"/>
                    </a:ext>
                  </a:extLst>
                </p14:cNvPr>
                <p14:cNvContentPartPr/>
                <p14:nvPr/>
              </p14:nvContentPartPr>
              <p14:xfrm>
                <a:off x="1210099" y="3090272"/>
                <a:ext cx="975600" cy="907200"/>
              </p14:xfrm>
            </p:contentPart>
          </mc:Choice>
          <mc:Fallback xmlns="">
            <p:pic>
              <p:nvPicPr>
                <p:cNvPr id="76" name="Freihand 75">
                  <a:extLst>
                    <a:ext uri="{FF2B5EF4-FFF2-40B4-BE49-F238E27FC236}">
                      <a16:creationId xmlns:a16="http://schemas.microsoft.com/office/drawing/2014/main" id="{D4FA7CE7-2B66-40AA-9152-CC7BA928AF79}"/>
                    </a:ext>
                  </a:extLst>
                </p:cNvPr>
                <p:cNvPicPr/>
                <p:nvPr/>
              </p:nvPicPr>
              <p:blipFill>
                <a:blip r:embed="rId99"/>
                <a:stretch>
                  <a:fillRect/>
                </a:stretch>
              </p:blipFill>
              <p:spPr>
                <a:xfrm>
                  <a:off x="1205779" y="3085952"/>
                  <a:ext cx="984240" cy="915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7" name="Freihand 76">
                  <a:extLst>
                    <a:ext uri="{FF2B5EF4-FFF2-40B4-BE49-F238E27FC236}">
                      <a16:creationId xmlns:a16="http://schemas.microsoft.com/office/drawing/2014/main" id="{2F41E452-6967-4000-BEED-C87EF462922B}"/>
                    </a:ext>
                  </a:extLst>
                </p14:cNvPr>
                <p14:cNvContentPartPr/>
                <p14:nvPr/>
              </p14:nvContentPartPr>
              <p14:xfrm>
                <a:off x="1579459" y="3593912"/>
                <a:ext cx="85680" cy="131040"/>
              </p14:xfrm>
            </p:contentPart>
          </mc:Choice>
          <mc:Fallback xmlns="">
            <p:pic>
              <p:nvPicPr>
                <p:cNvPr id="77" name="Freihand 76">
                  <a:extLst>
                    <a:ext uri="{FF2B5EF4-FFF2-40B4-BE49-F238E27FC236}">
                      <a16:creationId xmlns:a16="http://schemas.microsoft.com/office/drawing/2014/main" id="{2F41E452-6967-4000-BEED-C87EF462922B}"/>
                    </a:ext>
                  </a:extLst>
                </p:cNvPr>
                <p:cNvPicPr/>
                <p:nvPr/>
              </p:nvPicPr>
              <p:blipFill>
                <a:blip r:embed="rId101"/>
                <a:stretch>
                  <a:fillRect/>
                </a:stretch>
              </p:blipFill>
              <p:spPr>
                <a:xfrm>
                  <a:off x="1575139" y="3589592"/>
                  <a:ext cx="9432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79" name="Freihand 78">
                <a:extLst>
                  <a:ext uri="{FF2B5EF4-FFF2-40B4-BE49-F238E27FC236}">
                    <a16:creationId xmlns:a16="http://schemas.microsoft.com/office/drawing/2014/main" id="{E72D0024-A31C-4466-A47A-64B4C5080C79}"/>
                  </a:ext>
                </a:extLst>
              </p14:cNvPr>
              <p14:cNvContentPartPr/>
              <p14:nvPr/>
            </p14:nvContentPartPr>
            <p14:xfrm>
              <a:off x="1625899" y="4602632"/>
              <a:ext cx="17640" cy="677160"/>
            </p14:xfrm>
          </p:contentPart>
        </mc:Choice>
        <mc:Fallback xmlns="">
          <p:pic>
            <p:nvPicPr>
              <p:cNvPr id="79" name="Freihand 78">
                <a:extLst>
                  <a:ext uri="{FF2B5EF4-FFF2-40B4-BE49-F238E27FC236}">
                    <a16:creationId xmlns:a16="http://schemas.microsoft.com/office/drawing/2014/main" id="{E72D0024-A31C-4466-A47A-64B4C5080C79}"/>
                  </a:ext>
                </a:extLst>
              </p:cNvPr>
              <p:cNvPicPr/>
              <p:nvPr/>
            </p:nvPicPr>
            <p:blipFill>
              <a:blip r:embed="rId103"/>
              <a:stretch>
                <a:fillRect/>
              </a:stretch>
            </p:blipFill>
            <p:spPr>
              <a:xfrm>
                <a:off x="1621579" y="4598312"/>
                <a:ext cx="26280" cy="685800"/>
              </a:xfrm>
              <a:prstGeom prst="rect">
                <a:avLst/>
              </a:prstGeom>
            </p:spPr>
          </p:pic>
        </mc:Fallback>
      </mc:AlternateContent>
      <p:grpSp>
        <p:nvGrpSpPr>
          <p:cNvPr id="82" name="Gruppieren 81">
            <a:extLst>
              <a:ext uri="{FF2B5EF4-FFF2-40B4-BE49-F238E27FC236}">
                <a16:creationId xmlns:a16="http://schemas.microsoft.com/office/drawing/2014/main" id="{B8206641-4A43-4133-94B3-322CD6500667}"/>
              </a:ext>
            </a:extLst>
          </p:cNvPr>
          <p:cNvGrpSpPr/>
          <p:nvPr/>
        </p:nvGrpSpPr>
        <p:grpSpPr>
          <a:xfrm>
            <a:off x="1705819" y="4891712"/>
            <a:ext cx="492120" cy="212040"/>
            <a:chOff x="1705819" y="4891712"/>
            <a:chExt cx="492120" cy="212040"/>
          </a:xfrm>
        </p:grpSpPr>
        <mc:AlternateContent xmlns:mc="http://schemas.openxmlformats.org/markup-compatibility/2006" xmlns:p14="http://schemas.microsoft.com/office/powerpoint/2010/main">
          <mc:Choice Requires="p14">
            <p:contentPart p14:bwMode="auto" r:id="rId104">
              <p14:nvContentPartPr>
                <p14:cNvPr id="80" name="Freihand 79">
                  <a:extLst>
                    <a:ext uri="{FF2B5EF4-FFF2-40B4-BE49-F238E27FC236}">
                      <a16:creationId xmlns:a16="http://schemas.microsoft.com/office/drawing/2014/main" id="{15482ED1-91D0-4021-81BF-E2BF170A80B9}"/>
                    </a:ext>
                  </a:extLst>
                </p14:cNvPr>
                <p14:cNvContentPartPr/>
                <p14:nvPr/>
              </p14:nvContentPartPr>
              <p14:xfrm>
                <a:off x="1834339" y="4966952"/>
                <a:ext cx="363600" cy="18000"/>
              </p14:xfrm>
            </p:contentPart>
          </mc:Choice>
          <mc:Fallback xmlns="">
            <p:pic>
              <p:nvPicPr>
                <p:cNvPr id="80" name="Freihand 79">
                  <a:extLst>
                    <a:ext uri="{FF2B5EF4-FFF2-40B4-BE49-F238E27FC236}">
                      <a16:creationId xmlns:a16="http://schemas.microsoft.com/office/drawing/2014/main" id="{15482ED1-91D0-4021-81BF-E2BF170A80B9}"/>
                    </a:ext>
                  </a:extLst>
                </p:cNvPr>
                <p:cNvPicPr/>
                <p:nvPr/>
              </p:nvPicPr>
              <p:blipFill>
                <a:blip r:embed="rId105"/>
                <a:stretch>
                  <a:fillRect/>
                </a:stretch>
              </p:blipFill>
              <p:spPr>
                <a:xfrm>
                  <a:off x="1830019" y="4962632"/>
                  <a:ext cx="372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Freihand 80">
                  <a:extLst>
                    <a:ext uri="{FF2B5EF4-FFF2-40B4-BE49-F238E27FC236}">
                      <a16:creationId xmlns:a16="http://schemas.microsoft.com/office/drawing/2014/main" id="{17338298-325A-4082-A5D0-66B6B0EC7DA3}"/>
                    </a:ext>
                  </a:extLst>
                </p14:cNvPr>
                <p14:cNvContentPartPr/>
                <p14:nvPr/>
              </p14:nvContentPartPr>
              <p14:xfrm>
                <a:off x="1705819" y="4891712"/>
                <a:ext cx="167040" cy="212040"/>
              </p14:xfrm>
            </p:contentPart>
          </mc:Choice>
          <mc:Fallback xmlns="">
            <p:pic>
              <p:nvPicPr>
                <p:cNvPr id="81" name="Freihand 80">
                  <a:extLst>
                    <a:ext uri="{FF2B5EF4-FFF2-40B4-BE49-F238E27FC236}">
                      <a16:creationId xmlns:a16="http://schemas.microsoft.com/office/drawing/2014/main" id="{17338298-325A-4082-A5D0-66B6B0EC7DA3}"/>
                    </a:ext>
                  </a:extLst>
                </p:cNvPr>
                <p:cNvPicPr/>
                <p:nvPr/>
              </p:nvPicPr>
              <p:blipFill>
                <a:blip r:embed="rId107"/>
                <a:stretch>
                  <a:fillRect/>
                </a:stretch>
              </p:blipFill>
              <p:spPr>
                <a:xfrm>
                  <a:off x="1701499" y="4887392"/>
                  <a:ext cx="175680" cy="22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83" name="Freihand 82">
                <a:extLst>
                  <a:ext uri="{FF2B5EF4-FFF2-40B4-BE49-F238E27FC236}">
                    <a16:creationId xmlns:a16="http://schemas.microsoft.com/office/drawing/2014/main" id="{C36BC0F7-899F-4F25-94B4-3649F2C2F42E}"/>
                  </a:ext>
                </a:extLst>
              </p14:cNvPr>
              <p14:cNvContentPartPr/>
              <p14:nvPr/>
            </p14:nvContentPartPr>
            <p14:xfrm>
              <a:off x="5571859" y="5151632"/>
              <a:ext cx="1850400" cy="1460160"/>
            </p14:xfrm>
          </p:contentPart>
        </mc:Choice>
        <mc:Fallback xmlns="">
          <p:pic>
            <p:nvPicPr>
              <p:cNvPr id="83" name="Freihand 82">
                <a:extLst>
                  <a:ext uri="{FF2B5EF4-FFF2-40B4-BE49-F238E27FC236}">
                    <a16:creationId xmlns:a16="http://schemas.microsoft.com/office/drawing/2014/main" id="{C36BC0F7-899F-4F25-94B4-3649F2C2F42E}"/>
                  </a:ext>
                </a:extLst>
              </p:cNvPr>
              <p:cNvPicPr/>
              <p:nvPr/>
            </p:nvPicPr>
            <p:blipFill>
              <a:blip r:embed="rId109"/>
              <a:stretch>
                <a:fillRect/>
              </a:stretch>
            </p:blipFill>
            <p:spPr>
              <a:xfrm>
                <a:off x="5567539" y="5147312"/>
                <a:ext cx="1859040" cy="1468800"/>
              </a:xfrm>
              <a:prstGeom prst="rect">
                <a:avLst/>
              </a:prstGeom>
            </p:spPr>
          </p:pic>
        </mc:Fallback>
      </mc:AlternateContent>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grpSp>
        <p:nvGrpSpPr>
          <p:cNvPr id="28" name="Gruppieren 27">
            <a:extLst>
              <a:ext uri="{FF2B5EF4-FFF2-40B4-BE49-F238E27FC236}">
                <a16:creationId xmlns:a16="http://schemas.microsoft.com/office/drawing/2014/main" id="{5D36BCEC-3A6F-4A82-8EBE-55BD3E386708}"/>
              </a:ext>
            </a:extLst>
          </p:cNvPr>
          <p:cNvGrpSpPr/>
          <p:nvPr/>
        </p:nvGrpSpPr>
        <p:grpSpPr>
          <a:xfrm>
            <a:off x="1194259" y="5770472"/>
            <a:ext cx="794880" cy="299880"/>
            <a:chOff x="1194259" y="5770472"/>
            <a:chExt cx="794880" cy="2998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43D01A8-1BC1-4F05-8459-48D1AD55D711}"/>
                    </a:ext>
                  </a:extLst>
                </p14:cNvPr>
                <p14:cNvContentPartPr/>
                <p14:nvPr/>
              </p14:nvContentPartPr>
              <p14:xfrm>
                <a:off x="1194259" y="5770472"/>
                <a:ext cx="71640" cy="147960"/>
              </p14:xfrm>
            </p:contentPart>
          </mc:Choice>
          <mc:Fallback xmlns="">
            <p:pic>
              <p:nvPicPr>
                <p:cNvPr id="2" name="Freihand 1">
                  <a:extLst>
                    <a:ext uri="{FF2B5EF4-FFF2-40B4-BE49-F238E27FC236}">
                      <a16:creationId xmlns:a16="http://schemas.microsoft.com/office/drawing/2014/main" id="{043D01A8-1BC1-4F05-8459-48D1AD55D711}"/>
                    </a:ext>
                  </a:extLst>
                </p:cNvPr>
                <p:cNvPicPr/>
                <p:nvPr/>
              </p:nvPicPr>
              <p:blipFill>
                <a:blip r:embed="rId4"/>
                <a:stretch>
                  <a:fillRect/>
                </a:stretch>
              </p:blipFill>
              <p:spPr>
                <a:xfrm>
                  <a:off x="1189939" y="5766152"/>
                  <a:ext cx="80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DB22B9F-F33A-4034-BDC6-95F998755F1B}"/>
                    </a:ext>
                  </a:extLst>
                </p14:cNvPr>
                <p14:cNvContentPartPr/>
                <p14:nvPr/>
              </p14:nvContentPartPr>
              <p14:xfrm>
                <a:off x="1207939" y="5772272"/>
                <a:ext cx="105840" cy="180720"/>
              </p14:xfrm>
            </p:contentPart>
          </mc:Choice>
          <mc:Fallback xmlns="">
            <p:pic>
              <p:nvPicPr>
                <p:cNvPr id="3" name="Freihand 2">
                  <a:extLst>
                    <a:ext uri="{FF2B5EF4-FFF2-40B4-BE49-F238E27FC236}">
                      <a16:creationId xmlns:a16="http://schemas.microsoft.com/office/drawing/2014/main" id="{ADB22B9F-F33A-4034-BDC6-95F998755F1B}"/>
                    </a:ext>
                  </a:extLst>
                </p:cNvPr>
                <p:cNvPicPr/>
                <p:nvPr/>
              </p:nvPicPr>
              <p:blipFill>
                <a:blip r:embed="rId6"/>
                <a:stretch>
                  <a:fillRect/>
                </a:stretch>
              </p:blipFill>
              <p:spPr>
                <a:xfrm>
                  <a:off x="1203619" y="5767952"/>
                  <a:ext cx="114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5580CBF-4A81-4D39-8AA7-C780D057245D}"/>
                    </a:ext>
                  </a:extLst>
                </p14:cNvPr>
                <p14:cNvContentPartPr/>
                <p14:nvPr/>
              </p14:nvContentPartPr>
              <p14:xfrm>
                <a:off x="1382179" y="5772632"/>
                <a:ext cx="69480" cy="164160"/>
              </p14:xfrm>
            </p:contentPart>
          </mc:Choice>
          <mc:Fallback xmlns="">
            <p:pic>
              <p:nvPicPr>
                <p:cNvPr id="4" name="Freihand 3">
                  <a:extLst>
                    <a:ext uri="{FF2B5EF4-FFF2-40B4-BE49-F238E27FC236}">
                      <a16:creationId xmlns:a16="http://schemas.microsoft.com/office/drawing/2014/main" id="{25580CBF-4A81-4D39-8AA7-C780D057245D}"/>
                    </a:ext>
                  </a:extLst>
                </p:cNvPr>
                <p:cNvPicPr/>
                <p:nvPr/>
              </p:nvPicPr>
              <p:blipFill>
                <a:blip r:embed="rId8"/>
                <a:stretch>
                  <a:fillRect/>
                </a:stretch>
              </p:blipFill>
              <p:spPr>
                <a:xfrm>
                  <a:off x="1377859" y="5768312"/>
                  <a:ext cx="78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04B6918-8F21-4BAC-BB74-A78D3FE0079E}"/>
                    </a:ext>
                  </a:extLst>
                </p14:cNvPr>
                <p14:cNvContentPartPr/>
                <p14:nvPr/>
              </p14:nvContentPartPr>
              <p14:xfrm>
                <a:off x="1388299" y="5851832"/>
                <a:ext cx="82080" cy="12960"/>
              </p14:xfrm>
            </p:contentPart>
          </mc:Choice>
          <mc:Fallback xmlns="">
            <p:pic>
              <p:nvPicPr>
                <p:cNvPr id="5" name="Freihand 4">
                  <a:extLst>
                    <a:ext uri="{FF2B5EF4-FFF2-40B4-BE49-F238E27FC236}">
                      <a16:creationId xmlns:a16="http://schemas.microsoft.com/office/drawing/2014/main" id="{104B6918-8F21-4BAC-BB74-A78D3FE0079E}"/>
                    </a:ext>
                  </a:extLst>
                </p:cNvPr>
                <p:cNvPicPr/>
                <p:nvPr/>
              </p:nvPicPr>
              <p:blipFill>
                <a:blip r:embed="rId10"/>
                <a:stretch>
                  <a:fillRect/>
                </a:stretch>
              </p:blipFill>
              <p:spPr>
                <a:xfrm>
                  <a:off x="1383979" y="5847512"/>
                  <a:ext cx="90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E9724BE-DE18-49A1-B55D-11589B9D6468}"/>
                    </a:ext>
                  </a:extLst>
                </p14:cNvPr>
                <p14:cNvContentPartPr/>
                <p14:nvPr/>
              </p14:nvContentPartPr>
              <p14:xfrm>
                <a:off x="1819579" y="5814752"/>
                <a:ext cx="169560" cy="255600"/>
              </p14:xfrm>
            </p:contentPart>
          </mc:Choice>
          <mc:Fallback xmlns="">
            <p:pic>
              <p:nvPicPr>
                <p:cNvPr id="7" name="Freihand 6">
                  <a:extLst>
                    <a:ext uri="{FF2B5EF4-FFF2-40B4-BE49-F238E27FC236}">
                      <a16:creationId xmlns:a16="http://schemas.microsoft.com/office/drawing/2014/main" id="{9E9724BE-DE18-49A1-B55D-11589B9D6468}"/>
                    </a:ext>
                  </a:extLst>
                </p:cNvPr>
                <p:cNvPicPr/>
                <p:nvPr/>
              </p:nvPicPr>
              <p:blipFill>
                <a:blip r:embed="rId12"/>
                <a:stretch>
                  <a:fillRect/>
                </a:stretch>
              </p:blipFill>
              <p:spPr>
                <a:xfrm>
                  <a:off x="1815259" y="5810432"/>
                  <a:ext cx="1782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00A69162-9580-4ACB-AD8F-5A19FF05F04C}"/>
                    </a:ext>
                  </a:extLst>
                </p14:cNvPr>
                <p14:cNvContentPartPr/>
                <p14:nvPr/>
              </p14:nvContentPartPr>
              <p14:xfrm>
                <a:off x="1507819" y="5808632"/>
                <a:ext cx="9720" cy="97920"/>
              </p14:xfrm>
            </p:contentPart>
          </mc:Choice>
          <mc:Fallback xmlns="">
            <p:pic>
              <p:nvPicPr>
                <p:cNvPr id="16" name="Freihand 15">
                  <a:extLst>
                    <a:ext uri="{FF2B5EF4-FFF2-40B4-BE49-F238E27FC236}">
                      <a16:creationId xmlns:a16="http://schemas.microsoft.com/office/drawing/2014/main" id="{00A69162-9580-4ACB-AD8F-5A19FF05F04C}"/>
                    </a:ext>
                  </a:extLst>
                </p:cNvPr>
                <p:cNvPicPr/>
                <p:nvPr/>
              </p:nvPicPr>
              <p:blipFill>
                <a:blip r:embed="rId14"/>
                <a:stretch>
                  <a:fillRect/>
                </a:stretch>
              </p:blipFill>
              <p:spPr>
                <a:xfrm>
                  <a:off x="1503499" y="5804312"/>
                  <a:ext cx="18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DD8111D8-E800-4090-B3BB-DAC54B20607C}"/>
                    </a:ext>
                  </a:extLst>
                </p14:cNvPr>
                <p14:cNvContentPartPr/>
                <p14:nvPr/>
              </p14:nvContentPartPr>
              <p14:xfrm>
                <a:off x="1487299" y="5812232"/>
                <a:ext cx="75600" cy="58320"/>
              </p14:xfrm>
            </p:contentPart>
          </mc:Choice>
          <mc:Fallback xmlns="">
            <p:pic>
              <p:nvPicPr>
                <p:cNvPr id="17" name="Freihand 16">
                  <a:extLst>
                    <a:ext uri="{FF2B5EF4-FFF2-40B4-BE49-F238E27FC236}">
                      <a16:creationId xmlns:a16="http://schemas.microsoft.com/office/drawing/2014/main" id="{DD8111D8-E800-4090-B3BB-DAC54B20607C}"/>
                    </a:ext>
                  </a:extLst>
                </p:cNvPr>
                <p:cNvPicPr/>
                <p:nvPr/>
              </p:nvPicPr>
              <p:blipFill>
                <a:blip r:embed="rId16"/>
                <a:stretch>
                  <a:fillRect/>
                </a:stretch>
              </p:blipFill>
              <p:spPr>
                <a:xfrm>
                  <a:off x="1482979" y="5807912"/>
                  <a:ext cx="84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F6A72FA-417E-4809-91C5-D84329DDBF48}"/>
                    </a:ext>
                  </a:extLst>
                </p14:cNvPr>
                <p14:cNvContentPartPr/>
                <p14:nvPr/>
              </p14:nvContentPartPr>
              <p14:xfrm>
                <a:off x="1504939" y="5916632"/>
                <a:ext cx="28800" cy="10080"/>
              </p14:xfrm>
            </p:contentPart>
          </mc:Choice>
          <mc:Fallback xmlns="">
            <p:pic>
              <p:nvPicPr>
                <p:cNvPr id="18" name="Freihand 17">
                  <a:extLst>
                    <a:ext uri="{FF2B5EF4-FFF2-40B4-BE49-F238E27FC236}">
                      <a16:creationId xmlns:a16="http://schemas.microsoft.com/office/drawing/2014/main" id="{6F6A72FA-417E-4809-91C5-D84329DDBF48}"/>
                    </a:ext>
                  </a:extLst>
                </p:cNvPr>
                <p:cNvPicPr/>
                <p:nvPr/>
              </p:nvPicPr>
              <p:blipFill>
                <a:blip r:embed="rId18"/>
                <a:stretch>
                  <a:fillRect/>
                </a:stretch>
              </p:blipFill>
              <p:spPr>
                <a:xfrm>
                  <a:off x="1500619" y="5912312"/>
                  <a:ext cx="37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BB9C6DD9-2A94-4167-808E-FFC8B41298AB}"/>
                    </a:ext>
                  </a:extLst>
                </p14:cNvPr>
                <p14:cNvContentPartPr/>
                <p14:nvPr/>
              </p14:nvContentPartPr>
              <p14:xfrm>
                <a:off x="1548499" y="5882792"/>
                <a:ext cx="60120" cy="56880"/>
              </p14:xfrm>
            </p:contentPart>
          </mc:Choice>
          <mc:Fallback xmlns="">
            <p:pic>
              <p:nvPicPr>
                <p:cNvPr id="19" name="Freihand 18">
                  <a:extLst>
                    <a:ext uri="{FF2B5EF4-FFF2-40B4-BE49-F238E27FC236}">
                      <a16:creationId xmlns:a16="http://schemas.microsoft.com/office/drawing/2014/main" id="{BB9C6DD9-2A94-4167-808E-FFC8B41298AB}"/>
                    </a:ext>
                  </a:extLst>
                </p:cNvPr>
                <p:cNvPicPr/>
                <p:nvPr/>
              </p:nvPicPr>
              <p:blipFill>
                <a:blip r:embed="rId20"/>
                <a:stretch>
                  <a:fillRect/>
                </a:stretch>
              </p:blipFill>
              <p:spPr>
                <a:xfrm>
                  <a:off x="1544179" y="5878472"/>
                  <a:ext cx="68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7C16C5F5-9128-4B4B-B3FF-B588628895E8}"/>
                    </a:ext>
                  </a:extLst>
                </p14:cNvPr>
                <p14:cNvContentPartPr/>
                <p14:nvPr/>
              </p14:nvContentPartPr>
              <p14:xfrm>
                <a:off x="1625899" y="5790272"/>
                <a:ext cx="50760" cy="166320"/>
              </p14:xfrm>
            </p:contentPart>
          </mc:Choice>
          <mc:Fallback xmlns="">
            <p:pic>
              <p:nvPicPr>
                <p:cNvPr id="20" name="Freihand 19">
                  <a:extLst>
                    <a:ext uri="{FF2B5EF4-FFF2-40B4-BE49-F238E27FC236}">
                      <a16:creationId xmlns:a16="http://schemas.microsoft.com/office/drawing/2014/main" id="{7C16C5F5-9128-4B4B-B3FF-B588628895E8}"/>
                    </a:ext>
                  </a:extLst>
                </p:cNvPr>
                <p:cNvPicPr/>
                <p:nvPr/>
              </p:nvPicPr>
              <p:blipFill>
                <a:blip r:embed="rId22"/>
                <a:stretch>
                  <a:fillRect/>
                </a:stretch>
              </p:blipFill>
              <p:spPr>
                <a:xfrm>
                  <a:off x="1621579" y="5785952"/>
                  <a:ext cx="59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D244EE29-3D8A-4022-BBB9-F7B514BD1219}"/>
                    </a:ext>
                  </a:extLst>
                </p14:cNvPr>
                <p14:cNvContentPartPr/>
                <p14:nvPr/>
              </p14:nvContentPartPr>
              <p14:xfrm>
                <a:off x="1658659" y="5901872"/>
                <a:ext cx="207000" cy="93240"/>
              </p14:xfrm>
            </p:contentPart>
          </mc:Choice>
          <mc:Fallback xmlns="">
            <p:pic>
              <p:nvPicPr>
                <p:cNvPr id="21" name="Freihand 20">
                  <a:extLst>
                    <a:ext uri="{FF2B5EF4-FFF2-40B4-BE49-F238E27FC236}">
                      <a16:creationId xmlns:a16="http://schemas.microsoft.com/office/drawing/2014/main" id="{D244EE29-3D8A-4022-BBB9-F7B514BD1219}"/>
                    </a:ext>
                  </a:extLst>
                </p:cNvPr>
                <p:cNvPicPr/>
                <p:nvPr/>
              </p:nvPicPr>
              <p:blipFill>
                <a:blip r:embed="rId24"/>
                <a:stretch>
                  <a:fillRect/>
                </a:stretch>
              </p:blipFill>
              <p:spPr>
                <a:xfrm>
                  <a:off x="1654339" y="5897552"/>
                  <a:ext cx="215640" cy="101880"/>
                </a:xfrm>
                <a:prstGeom prst="rect">
                  <a:avLst/>
                </a:prstGeom>
              </p:spPr>
            </p:pic>
          </mc:Fallback>
        </mc:AlternateContent>
      </p:grpSp>
      <p:grpSp>
        <p:nvGrpSpPr>
          <p:cNvPr id="27" name="Gruppieren 26">
            <a:extLst>
              <a:ext uri="{FF2B5EF4-FFF2-40B4-BE49-F238E27FC236}">
                <a16:creationId xmlns:a16="http://schemas.microsoft.com/office/drawing/2014/main" id="{B68F4317-0557-4411-A313-4B6F4A019331}"/>
              </a:ext>
            </a:extLst>
          </p:cNvPr>
          <p:cNvGrpSpPr/>
          <p:nvPr/>
        </p:nvGrpSpPr>
        <p:grpSpPr>
          <a:xfrm>
            <a:off x="2185339" y="5591192"/>
            <a:ext cx="390960" cy="273600"/>
            <a:chOff x="2185339" y="5591192"/>
            <a:chExt cx="390960" cy="273600"/>
          </a:xfrm>
        </p:grpSpPr>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0FB45A3D-CD40-48CF-98CF-EB788DE1414F}"/>
                    </a:ext>
                  </a:extLst>
                </p14:cNvPr>
                <p14:cNvContentPartPr/>
                <p14:nvPr/>
              </p14:nvContentPartPr>
              <p14:xfrm>
                <a:off x="2185339" y="5690912"/>
                <a:ext cx="287280" cy="173880"/>
              </p14:xfrm>
            </p:contentPart>
          </mc:Choice>
          <mc:Fallback xmlns="">
            <p:pic>
              <p:nvPicPr>
                <p:cNvPr id="22" name="Freihand 21">
                  <a:extLst>
                    <a:ext uri="{FF2B5EF4-FFF2-40B4-BE49-F238E27FC236}">
                      <a16:creationId xmlns:a16="http://schemas.microsoft.com/office/drawing/2014/main" id="{0FB45A3D-CD40-48CF-98CF-EB788DE1414F}"/>
                    </a:ext>
                  </a:extLst>
                </p:cNvPr>
                <p:cNvPicPr/>
                <p:nvPr/>
              </p:nvPicPr>
              <p:blipFill>
                <a:blip r:embed="rId26"/>
                <a:stretch>
                  <a:fillRect/>
                </a:stretch>
              </p:blipFill>
              <p:spPr>
                <a:xfrm>
                  <a:off x="2181019" y="5686592"/>
                  <a:ext cx="295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610B327D-69A5-4EB6-98EF-6429ABCFE0F4}"/>
                    </a:ext>
                  </a:extLst>
                </p14:cNvPr>
                <p14:cNvContentPartPr/>
                <p14:nvPr/>
              </p14:nvContentPartPr>
              <p14:xfrm>
                <a:off x="2424379" y="5591192"/>
                <a:ext cx="151920" cy="162720"/>
              </p14:xfrm>
            </p:contentPart>
          </mc:Choice>
          <mc:Fallback xmlns="">
            <p:pic>
              <p:nvPicPr>
                <p:cNvPr id="23" name="Freihand 22">
                  <a:extLst>
                    <a:ext uri="{FF2B5EF4-FFF2-40B4-BE49-F238E27FC236}">
                      <a16:creationId xmlns:a16="http://schemas.microsoft.com/office/drawing/2014/main" id="{610B327D-69A5-4EB6-98EF-6429ABCFE0F4}"/>
                    </a:ext>
                  </a:extLst>
                </p:cNvPr>
                <p:cNvPicPr/>
                <p:nvPr/>
              </p:nvPicPr>
              <p:blipFill>
                <a:blip r:embed="rId28"/>
                <a:stretch>
                  <a:fillRect/>
                </a:stretch>
              </p:blipFill>
              <p:spPr>
                <a:xfrm>
                  <a:off x="2420059" y="5586872"/>
                  <a:ext cx="16056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8C205593-0442-426B-A55A-4163C16B0E74}"/>
                  </a:ext>
                </a:extLst>
              </p14:cNvPr>
              <p14:cNvContentPartPr/>
              <p14:nvPr/>
            </p14:nvContentPartPr>
            <p14:xfrm>
              <a:off x="2766379" y="5520272"/>
              <a:ext cx="140760" cy="102600"/>
            </p14:xfrm>
          </p:contentPart>
        </mc:Choice>
        <mc:Fallback xmlns="">
          <p:pic>
            <p:nvPicPr>
              <p:cNvPr id="29" name="Freihand 28">
                <a:extLst>
                  <a:ext uri="{FF2B5EF4-FFF2-40B4-BE49-F238E27FC236}">
                    <a16:creationId xmlns:a16="http://schemas.microsoft.com/office/drawing/2014/main" id="{8C205593-0442-426B-A55A-4163C16B0E74}"/>
                  </a:ext>
                </a:extLst>
              </p:cNvPr>
              <p:cNvPicPr/>
              <p:nvPr/>
            </p:nvPicPr>
            <p:blipFill>
              <a:blip r:embed="rId30"/>
              <a:stretch>
                <a:fillRect/>
              </a:stretch>
            </p:blipFill>
            <p:spPr>
              <a:xfrm>
                <a:off x="2762059" y="5515952"/>
                <a:ext cx="149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8491120C-E3F1-41B3-9F6E-6C88CDFC0EF3}"/>
                  </a:ext>
                </a:extLst>
              </p14:cNvPr>
              <p14:cNvContentPartPr/>
              <p14:nvPr/>
            </p14:nvContentPartPr>
            <p14:xfrm>
              <a:off x="2740459" y="6132272"/>
              <a:ext cx="164160" cy="181800"/>
            </p14:xfrm>
          </p:contentPart>
        </mc:Choice>
        <mc:Fallback xmlns="">
          <p:pic>
            <p:nvPicPr>
              <p:cNvPr id="30" name="Freihand 29">
                <a:extLst>
                  <a:ext uri="{FF2B5EF4-FFF2-40B4-BE49-F238E27FC236}">
                    <a16:creationId xmlns:a16="http://schemas.microsoft.com/office/drawing/2014/main" id="{8491120C-E3F1-41B3-9F6E-6C88CDFC0EF3}"/>
                  </a:ext>
                </a:extLst>
              </p:cNvPr>
              <p:cNvPicPr/>
              <p:nvPr/>
            </p:nvPicPr>
            <p:blipFill>
              <a:blip r:embed="rId32"/>
              <a:stretch>
                <a:fillRect/>
              </a:stretch>
            </p:blipFill>
            <p:spPr>
              <a:xfrm>
                <a:off x="2736139" y="6127952"/>
                <a:ext cx="172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8B4DE041-4F88-4938-888B-4616F0AE3EF9}"/>
                  </a:ext>
                </a:extLst>
              </p14:cNvPr>
              <p14:cNvContentPartPr/>
              <p14:nvPr/>
            </p14:nvContentPartPr>
            <p14:xfrm>
              <a:off x="2568019" y="5956232"/>
              <a:ext cx="573120" cy="585720"/>
            </p14:xfrm>
          </p:contentPart>
        </mc:Choice>
        <mc:Fallback xmlns="">
          <p:pic>
            <p:nvPicPr>
              <p:cNvPr id="31" name="Freihand 30">
                <a:extLst>
                  <a:ext uri="{FF2B5EF4-FFF2-40B4-BE49-F238E27FC236}">
                    <a16:creationId xmlns:a16="http://schemas.microsoft.com/office/drawing/2014/main" id="{8B4DE041-4F88-4938-888B-4616F0AE3EF9}"/>
                  </a:ext>
                </a:extLst>
              </p:cNvPr>
              <p:cNvPicPr/>
              <p:nvPr/>
            </p:nvPicPr>
            <p:blipFill>
              <a:blip r:embed="rId34"/>
              <a:stretch>
                <a:fillRect/>
              </a:stretch>
            </p:blipFill>
            <p:spPr>
              <a:xfrm>
                <a:off x="2563699" y="5951912"/>
                <a:ext cx="581760" cy="594360"/>
              </a:xfrm>
              <a:prstGeom prst="rect">
                <a:avLst/>
              </a:prstGeom>
            </p:spPr>
          </p:pic>
        </mc:Fallback>
      </mc:AlternateContent>
      <p:grpSp>
        <p:nvGrpSpPr>
          <p:cNvPr id="54" name="Gruppieren 53">
            <a:extLst>
              <a:ext uri="{FF2B5EF4-FFF2-40B4-BE49-F238E27FC236}">
                <a16:creationId xmlns:a16="http://schemas.microsoft.com/office/drawing/2014/main" id="{4DB98867-2CF5-45A3-A3D6-6197B2C734B3}"/>
              </a:ext>
            </a:extLst>
          </p:cNvPr>
          <p:cNvGrpSpPr/>
          <p:nvPr/>
        </p:nvGrpSpPr>
        <p:grpSpPr>
          <a:xfrm>
            <a:off x="4367659" y="35312"/>
            <a:ext cx="1854360" cy="377280"/>
            <a:chOff x="4367659" y="35312"/>
            <a:chExt cx="1854360" cy="377280"/>
          </a:xfrm>
        </p:grpSpPr>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DACD597F-D6ED-4607-80FF-E0DC3355E298}"/>
                    </a:ext>
                  </a:extLst>
                </p14:cNvPr>
                <p14:cNvContentPartPr/>
                <p14:nvPr/>
              </p14:nvContentPartPr>
              <p14:xfrm>
                <a:off x="4485739" y="100832"/>
                <a:ext cx="18360" cy="128880"/>
              </p14:xfrm>
            </p:contentPart>
          </mc:Choice>
          <mc:Fallback xmlns="">
            <p:pic>
              <p:nvPicPr>
                <p:cNvPr id="33" name="Freihand 32">
                  <a:extLst>
                    <a:ext uri="{FF2B5EF4-FFF2-40B4-BE49-F238E27FC236}">
                      <a16:creationId xmlns:a16="http://schemas.microsoft.com/office/drawing/2014/main" id="{DACD597F-D6ED-4607-80FF-E0DC3355E298}"/>
                    </a:ext>
                  </a:extLst>
                </p:cNvPr>
                <p:cNvPicPr/>
                <p:nvPr/>
              </p:nvPicPr>
              <p:blipFill>
                <a:blip r:embed="rId36"/>
                <a:stretch>
                  <a:fillRect/>
                </a:stretch>
              </p:blipFill>
              <p:spPr>
                <a:xfrm>
                  <a:off x="4481419" y="96512"/>
                  <a:ext cx="27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AA62EB2E-1D26-4638-B150-14B03C423587}"/>
                    </a:ext>
                  </a:extLst>
                </p14:cNvPr>
                <p14:cNvContentPartPr/>
                <p14:nvPr/>
              </p14:nvContentPartPr>
              <p14:xfrm>
                <a:off x="4413019" y="208472"/>
                <a:ext cx="127800" cy="20880"/>
              </p14:xfrm>
            </p:contentPart>
          </mc:Choice>
          <mc:Fallback xmlns="">
            <p:pic>
              <p:nvPicPr>
                <p:cNvPr id="34" name="Freihand 33">
                  <a:extLst>
                    <a:ext uri="{FF2B5EF4-FFF2-40B4-BE49-F238E27FC236}">
                      <a16:creationId xmlns:a16="http://schemas.microsoft.com/office/drawing/2014/main" id="{AA62EB2E-1D26-4638-B150-14B03C423587}"/>
                    </a:ext>
                  </a:extLst>
                </p:cNvPr>
                <p:cNvPicPr/>
                <p:nvPr/>
              </p:nvPicPr>
              <p:blipFill>
                <a:blip r:embed="rId38"/>
                <a:stretch>
                  <a:fillRect/>
                </a:stretch>
              </p:blipFill>
              <p:spPr>
                <a:xfrm>
                  <a:off x="4408699" y="204152"/>
                  <a:ext cx="136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03F12E26-9BF0-4CD2-8BEC-AECB34FC1C11}"/>
                    </a:ext>
                  </a:extLst>
                </p14:cNvPr>
                <p14:cNvContentPartPr/>
                <p14:nvPr/>
              </p14:nvContentPartPr>
              <p14:xfrm>
                <a:off x="4367659" y="55112"/>
                <a:ext cx="151560" cy="39960"/>
              </p14:xfrm>
            </p:contentPart>
          </mc:Choice>
          <mc:Fallback xmlns="">
            <p:pic>
              <p:nvPicPr>
                <p:cNvPr id="35" name="Freihand 34">
                  <a:extLst>
                    <a:ext uri="{FF2B5EF4-FFF2-40B4-BE49-F238E27FC236}">
                      <a16:creationId xmlns:a16="http://schemas.microsoft.com/office/drawing/2014/main" id="{03F12E26-9BF0-4CD2-8BEC-AECB34FC1C11}"/>
                    </a:ext>
                  </a:extLst>
                </p:cNvPr>
                <p:cNvPicPr/>
                <p:nvPr/>
              </p:nvPicPr>
              <p:blipFill>
                <a:blip r:embed="rId40"/>
                <a:stretch>
                  <a:fillRect/>
                </a:stretch>
              </p:blipFill>
              <p:spPr>
                <a:xfrm>
                  <a:off x="4363339" y="50792"/>
                  <a:ext cx="160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3ED94624-9D5A-485E-8F3F-9BD3E579DF14}"/>
                    </a:ext>
                  </a:extLst>
                </p14:cNvPr>
                <p14:cNvContentPartPr/>
                <p14:nvPr/>
              </p14:nvContentPartPr>
              <p14:xfrm>
                <a:off x="4517779" y="119912"/>
                <a:ext cx="115560" cy="73080"/>
              </p14:xfrm>
            </p:contentPart>
          </mc:Choice>
          <mc:Fallback xmlns="">
            <p:pic>
              <p:nvPicPr>
                <p:cNvPr id="36" name="Freihand 35">
                  <a:extLst>
                    <a:ext uri="{FF2B5EF4-FFF2-40B4-BE49-F238E27FC236}">
                      <a16:creationId xmlns:a16="http://schemas.microsoft.com/office/drawing/2014/main" id="{3ED94624-9D5A-485E-8F3F-9BD3E579DF14}"/>
                    </a:ext>
                  </a:extLst>
                </p:cNvPr>
                <p:cNvPicPr/>
                <p:nvPr/>
              </p:nvPicPr>
              <p:blipFill>
                <a:blip r:embed="rId42"/>
                <a:stretch>
                  <a:fillRect/>
                </a:stretch>
              </p:blipFill>
              <p:spPr>
                <a:xfrm>
                  <a:off x="4513459" y="115592"/>
                  <a:ext cx="124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C419B454-239B-4ED1-9BD5-91611C45135D}"/>
                    </a:ext>
                  </a:extLst>
                </p14:cNvPr>
                <p14:cNvContentPartPr/>
                <p14:nvPr/>
              </p14:nvContentPartPr>
              <p14:xfrm>
                <a:off x="4643419" y="52232"/>
                <a:ext cx="175680" cy="132480"/>
              </p14:xfrm>
            </p:contentPart>
          </mc:Choice>
          <mc:Fallback xmlns="">
            <p:pic>
              <p:nvPicPr>
                <p:cNvPr id="37" name="Freihand 36">
                  <a:extLst>
                    <a:ext uri="{FF2B5EF4-FFF2-40B4-BE49-F238E27FC236}">
                      <a16:creationId xmlns:a16="http://schemas.microsoft.com/office/drawing/2014/main" id="{C419B454-239B-4ED1-9BD5-91611C45135D}"/>
                    </a:ext>
                  </a:extLst>
                </p:cNvPr>
                <p:cNvPicPr/>
                <p:nvPr/>
              </p:nvPicPr>
              <p:blipFill>
                <a:blip r:embed="rId44"/>
                <a:stretch>
                  <a:fillRect/>
                </a:stretch>
              </p:blipFill>
              <p:spPr>
                <a:xfrm>
                  <a:off x="4639099" y="47912"/>
                  <a:ext cx="184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120E08A6-E29A-4EE1-BEFC-DFEB88DB78EC}"/>
                    </a:ext>
                  </a:extLst>
                </p14:cNvPr>
                <p14:cNvContentPartPr/>
                <p14:nvPr/>
              </p14:nvContentPartPr>
              <p14:xfrm>
                <a:off x="4833499" y="35312"/>
                <a:ext cx="213480" cy="149040"/>
              </p14:xfrm>
            </p:contentPart>
          </mc:Choice>
          <mc:Fallback xmlns="">
            <p:pic>
              <p:nvPicPr>
                <p:cNvPr id="38" name="Freihand 37">
                  <a:extLst>
                    <a:ext uri="{FF2B5EF4-FFF2-40B4-BE49-F238E27FC236}">
                      <a16:creationId xmlns:a16="http://schemas.microsoft.com/office/drawing/2014/main" id="{120E08A6-E29A-4EE1-BEFC-DFEB88DB78EC}"/>
                    </a:ext>
                  </a:extLst>
                </p:cNvPr>
                <p:cNvPicPr/>
                <p:nvPr/>
              </p:nvPicPr>
              <p:blipFill>
                <a:blip r:embed="rId46"/>
                <a:stretch>
                  <a:fillRect/>
                </a:stretch>
              </p:blipFill>
              <p:spPr>
                <a:xfrm>
                  <a:off x="4829179" y="30992"/>
                  <a:ext cx="222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9825A35C-4A83-4FBC-AFEB-1D4A01ACE979}"/>
                    </a:ext>
                  </a:extLst>
                </p14:cNvPr>
                <p14:cNvContentPartPr/>
                <p14:nvPr/>
              </p14:nvContentPartPr>
              <p14:xfrm>
                <a:off x="5049859" y="84632"/>
                <a:ext cx="83880" cy="151560"/>
              </p14:xfrm>
            </p:contentPart>
          </mc:Choice>
          <mc:Fallback xmlns="">
            <p:pic>
              <p:nvPicPr>
                <p:cNvPr id="39" name="Freihand 38">
                  <a:extLst>
                    <a:ext uri="{FF2B5EF4-FFF2-40B4-BE49-F238E27FC236}">
                      <a16:creationId xmlns:a16="http://schemas.microsoft.com/office/drawing/2014/main" id="{9825A35C-4A83-4FBC-AFEB-1D4A01ACE979}"/>
                    </a:ext>
                  </a:extLst>
                </p:cNvPr>
                <p:cNvPicPr/>
                <p:nvPr/>
              </p:nvPicPr>
              <p:blipFill>
                <a:blip r:embed="rId48"/>
                <a:stretch>
                  <a:fillRect/>
                </a:stretch>
              </p:blipFill>
              <p:spPr>
                <a:xfrm>
                  <a:off x="5045539" y="80312"/>
                  <a:ext cx="92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3F70D583-6696-46D9-B2DB-32AC06CC3F77}"/>
                    </a:ext>
                  </a:extLst>
                </p14:cNvPr>
                <p14:cNvContentPartPr/>
                <p14:nvPr/>
              </p14:nvContentPartPr>
              <p14:xfrm>
                <a:off x="5147059" y="109112"/>
                <a:ext cx="130320" cy="37080"/>
              </p14:xfrm>
            </p:contentPart>
          </mc:Choice>
          <mc:Fallback xmlns="">
            <p:pic>
              <p:nvPicPr>
                <p:cNvPr id="40" name="Freihand 39">
                  <a:extLst>
                    <a:ext uri="{FF2B5EF4-FFF2-40B4-BE49-F238E27FC236}">
                      <a16:creationId xmlns:a16="http://schemas.microsoft.com/office/drawing/2014/main" id="{3F70D583-6696-46D9-B2DB-32AC06CC3F77}"/>
                    </a:ext>
                  </a:extLst>
                </p:cNvPr>
                <p:cNvPicPr/>
                <p:nvPr/>
              </p:nvPicPr>
              <p:blipFill>
                <a:blip r:embed="rId50"/>
                <a:stretch>
                  <a:fillRect/>
                </a:stretch>
              </p:blipFill>
              <p:spPr>
                <a:xfrm>
                  <a:off x="5142739" y="104792"/>
                  <a:ext cx="138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Freihand 40">
                  <a:extLst>
                    <a:ext uri="{FF2B5EF4-FFF2-40B4-BE49-F238E27FC236}">
                      <a16:creationId xmlns:a16="http://schemas.microsoft.com/office/drawing/2014/main" id="{A1CDBF98-3A8D-470D-9286-ACC4DD01BB91}"/>
                    </a:ext>
                  </a:extLst>
                </p14:cNvPr>
                <p14:cNvContentPartPr/>
                <p14:nvPr/>
              </p14:nvContentPartPr>
              <p14:xfrm>
                <a:off x="5307979" y="38552"/>
                <a:ext cx="248760" cy="102600"/>
              </p14:xfrm>
            </p:contentPart>
          </mc:Choice>
          <mc:Fallback xmlns="">
            <p:pic>
              <p:nvPicPr>
                <p:cNvPr id="41" name="Freihand 40">
                  <a:extLst>
                    <a:ext uri="{FF2B5EF4-FFF2-40B4-BE49-F238E27FC236}">
                      <a16:creationId xmlns:a16="http://schemas.microsoft.com/office/drawing/2014/main" id="{A1CDBF98-3A8D-470D-9286-ACC4DD01BB91}"/>
                    </a:ext>
                  </a:extLst>
                </p:cNvPr>
                <p:cNvPicPr/>
                <p:nvPr/>
              </p:nvPicPr>
              <p:blipFill>
                <a:blip r:embed="rId52"/>
                <a:stretch>
                  <a:fillRect/>
                </a:stretch>
              </p:blipFill>
              <p:spPr>
                <a:xfrm>
                  <a:off x="5303659" y="34232"/>
                  <a:ext cx="257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F4E2EB3C-DC1D-4D4B-852C-2E2D570F359F}"/>
                    </a:ext>
                  </a:extLst>
                </p14:cNvPr>
                <p14:cNvContentPartPr/>
                <p14:nvPr/>
              </p14:nvContentPartPr>
              <p14:xfrm>
                <a:off x="4540459" y="241592"/>
                <a:ext cx="128880" cy="104400"/>
              </p14:xfrm>
            </p:contentPart>
          </mc:Choice>
          <mc:Fallback xmlns="">
            <p:pic>
              <p:nvPicPr>
                <p:cNvPr id="42" name="Freihand 41">
                  <a:extLst>
                    <a:ext uri="{FF2B5EF4-FFF2-40B4-BE49-F238E27FC236}">
                      <a16:creationId xmlns:a16="http://schemas.microsoft.com/office/drawing/2014/main" id="{F4E2EB3C-DC1D-4D4B-852C-2E2D570F359F}"/>
                    </a:ext>
                  </a:extLst>
                </p:cNvPr>
                <p:cNvPicPr/>
                <p:nvPr/>
              </p:nvPicPr>
              <p:blipFill>
                <a:blip r:embed="rId54"/>
                <a:stretch>
                  <a:fillRect/>
                </a:stretch>
              </p:blipFill>
              <p:spPr>
                <a:xfrm>
                  <a:off x="4536139" y="237272"/>
                  <a:ext cx="137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56EDE478-3741-40FB-88D5-564EF1191703}"/>
                    </a:ext>
                  </a:extLst>
                </p14:cNvPr>
                <p14:cNvContentPartPr/>
                <p14:nvPr/>
              </p14:nvContentPartPr>
              <p14:xfrm>
                <a:off x="4607419" y="300272"/>
                <a:ext cx="64800" cy="33480"/>
              </p14:xfrm>
            </p:contentPart>
          </mc:Choice>
          <mc:Fallback xmlns="">
            <p:pic>
              <p:nvPicPr>
                <p:cNvPr id="44" name="Freihand 43">
                  <a:extLst>
                    <a:ext uri="{FF2B5EF4-FFF2-40B4-BE49-F238E27FC236}">
                      <a16:creationId xmlns:a16="http://schemas.microsoft.com/office/drawing/2014/main" id="{56EDE478-3741-40FB-88D5-564EF1191703}"/>
                    </a:ext>
                  </a:extLst>
                </p:cNvPr>
                <p:cNvPicPr/>
                <p:nvPr/>
              </p:nvPicPr>
              <p:blipFill>
                <a:blip r:embed="rId56"/>
                <a:stretch>
                  <a:fillRect/>
                </a:stretch>
              </p:blipFill>
              <p:spPr>
                <a:xfrm>
                  <a:off x="4603099" y="295952"/>
                  <a:ext cx="73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64C7F94E-CE42-4236-8632-8C495500481F}"/>
                    </a:ext>
                  </a:extLst>
                </p14:cNvPr>
                <p14:cNvContentPartPr/>
                <p14:nvPr/>
              </p14:nvContentPartPr>
              <p14:xfrm>
                <a:off x="4694899" y="300992"/>
                <a:ext cx="97920" cy="34920"/>
              </p14:xfrm>
            </p:contentPart>
          </mc:Choice>
          <mc:Fallback xmlns="">
            <p:pic>
              <p:nvPicPr>
                <p:cNvPr id="45" name="Freihand 44">
                  <a:extLst>
                    <a:ext uri="{FF2B5EF4-FFF2-40B4-BE49-F238E27FC236}">
                      <a16:creationId xmlns:a16="http://schemas.microsoft.com/office/drawing/2014/main" id="{64C7F94E-CE42-4236-8632-8C495500481F}"/>
                    </a:ext>
                  </a:extLst>
                </p:cNvPr>
                <p:cNvPicPr/>
                <p:nvPr/>
              </p:nvPicPr>
              <p:blipFill>
                <a:blip r:embed="rId58"/>
                <a:stretch>
                  <a:fillRect/>
                </a:stretch>
              </p:blipFill>
              <p:spPr>
                <a:xfrm>
                  <a:off x="4690579" y="296672"/>
                  <a:ext cx="106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D27D566D-8A47-4787-982D-6D695B4DB536}"/>
                    </a:ext>
                  </a:extLst>
                </p14:cNvPr>
                <p14:cNvContentPartPr/>
                <p14:nvPr/>
              </p14:nvContentPartPr>
              <p14:xfrm>
                <a:off x="4800019" y="281192"/>
                <a:ext cx="70920" cy="68040"/>
              </p14:xfrm>
            </p:contentPart>
          </mc:Choice>
          <mc:Fallback xmlns="">
            <p:pic>
              <p:nvPicPr>
                <p:cNvPr id="46" name="Freihand 45">
                  <a:extLst>
                    <a:ext uri="{FF2B5EF4-FFF2-40B4-BE49-F238E27FC236}">
                      <a16:creationId xmlns:a16="http://schemas.microsoft.com/office/drawing/2014/main" id="{D27D566D-8A47-4787-982D-6D695B4DB536}"/>
                    </a:ext>
                  </a:extLst>
                </p:cNvPr>
                <p:cNvPicPr/>
                <p:nvPr/>
              </p:nvPicPr>
              <p:blipFill>
                <a:blip r:embed="rId60"/>
                <a:stretch>
                  <a:fillRect/>
                </a:stretch>
              </p:blipFill>
              <p:spPr>
                <a:xfrm>
                  <a:off x="4795699" y="276872"/>
                  <a:ext cx="79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33C0DEE1-1C03-44EE-975F-B74298F72389}"/>
                    </a:ext>
                  </a:extLst>
                </p14:cNvPr>
                <p14:cNvContentPartPr/>
                <p14:nvPr/>
              </p14:nvContentPartPr>
              <p14:xfrm>
                <a:off x="4902979" y="279752"/>
                <a:ext cx="225360" cy="43200"/>
              </p14:xfrm>
            </p:contentPart>
          </mc:Choice>
          <mc:Fallback xmlns="">
            <p:pic>
              <p:nvPicPr>
                <p:cNvPr id="47" name="Freihand 46">
                  <a:extLst>
                    <a:ext uri="{FF2B5EF4-FFF2-40B4-BE49-F238E27FC236}">
                      <a16:creationId xmlns:a16="http://schemas.microsoft.com/office/drawing/2014/main" id="{33C0DEE1-1C03-44EE-975F-B74298F72389}"/>
                    </a:ext>
                  </a:extLst>
                </p:cNvPr>
                <p:cNvPicPr/>
                <p:nvPr/>
              </p:nvPicPr>
              <p:blipFill>
                <a:blip r:embed="rId62"/>
                <a:stretch>
                  <a:fillRect/>
                </a:stretch>
              </p:blipFill>
              <p:spPr>
                <a:xfrm>
                  <a:off x="4898659" y="275432"/>
                  <a:ext cx="234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3DA5FBC4-83BF-46D5-B0C5-FECAE92E4B65}"/>
                    </a:ext>
                  </a:extLst>
                </p14:cNvPr>
                <p14:cNvContentPartPr/>
                <p14:nvPr/>
              </p14:nvContentPartPr>
              <p14:xfrm>
                <a:off x="5187739" y="187952"/>
                <a:ext cx="250560" cy="108720"/>
              </p14:xfrm>
            </p:contentPart>
          </mc:Choice>
          <mc:Fallback xmlns="">
            <p:pic>
              <p:nvPicPr>
                <p:cNvPr id="48" name="Freihand 47">
                  <a:extLst>
                    <a:ext uri="{FF2B5EF4-FFF2-40B4-BE49-F238E27FC236}">
                      <a16:creationId xmlns:a16="http://schemas.microsoft.com/office/drawing/2014/main" id="{3DA5FBC4-83BF-46D5-B0C5-FECAE92E4B65}"/>
                    </a:ext>
                  </a:extLst>
                </p:cNvPr>
                <p:cNvPicPr/>
                <p:nvPr/>
              </p:nvPicPr>
              <p:blipFill>
                <a:blip r:embed="rId64"/>
                <a:stretch>
                  <a:fillRect/>
                </a:stretch>
              </p:blipFill>
              <p:spPr>
                <a:xfrm>
                  <a:off x="5183419" y="183632"/>
                  <a:ext cx="259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 name="Freihand 48">
                  <a:extLst>
                    <a:ext uri="{FF2B5EF4-FFF2-40B4-BE49-F238E27FC236}">
                      <a16:creationId xmlns:a16="http://schemas.microsoft.com/office/drawing/2014/main" id="{E39DE6D7-1BEF-485A-BE42-33CF244B7ECC}"/>
                    </a:ext>
                  </a:extLst>
                </p14:cNvPr>
                <p14:cNvContentPartPr/>
                <p14:nvPr/>
              </p14:nvContentPartPr>
              <p14:xfrm>
                <a:off x="5426779" y="235472"/>
                <a:ext cx="60120" cy="58320"/>
              </p14:xfrm>
            </p:contentPart>
          </mc:Choice>
          <mc:Fallback xmlns="">
            <p:pic>
              <p:nvPicPr>
                <p:cNvPr id="49" name="Freihand 48">
                  <a:extLst>
                    <a:ext uri="{FF2B5EF4-FFF2-40B4-BE49-F238E27FC236}">
                      <a16:creationId xmlns:a16="http://schemas.microsoft.com/office/drawing/2014/main" id="{E39DE6D7-1BEF-485A-BE42-33CF244B7ECC}"/>
                    </a:ext>
                  </a:extLst>
                </p:cNvPr>
                <p:cNvPicPr/>
                <p:nvPr/>
              </p:nvPicPr>
              <p:blipFill>
                <a:blip r:embed="rId66"/>
                <a:stretch>
                  <a:fillRect/>
                </a:stretch>
              </p:blipFill>
              <p:spPr>
                <a:xfrm>
                  <a:off x="5422459" y="231152"/>
                  <a:ext cx="68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0" name="Freihand 49">
                  <a:extLst>
                    <a:ext uri="{FF2B5EF4-FFF2-40B4-BE49-F238E27FC236}">
                      <a16:creationId xmlns:a16="http://schemas.microsoft.com/office/drawing/2014/main" id="{7380D8F3-EF0C-408C-A6A9-4A120F29D8ED}"/>
                    </a:ext>
                  </a:extLst>
                </p14:cNvPr>
                <p14:cNvContentPartPr/>
                <p14:nvPr/>
              </p14:nvContentPartPr>
              <p14:xfrm>
                <a:off x="5501659" y="162392"/>
                <a:ext cx="148320" cy="133200"/>
              </p14:xfrm>
            </p:contentPart>
          </mc:Choice>
          <mc:Fallback xmlns="">
            <p:pic>
              <p:nvPicPr>
                <p:cNvPr id="50" name="Freihand 49">
                  <a:extLst>
                    <a:ext uri="{FF2B5EF4-FFF2-40B4-BE49-F238E27FC236}">
                      <a16:creationId xmlns:a16="http://schemas.microsoft.com/office/drawing/2014/main" id="{7380D8F3-EF0C-408C-A6A9-4A120F29D8ED}"/>
                    </a:ext>
                  </a:extLst>
                </p:cNvPr>
                <p:cNvPicPr/>
                <p:nvPr/>
              </p:nvPicPr>
              <p:blipFill>
                <a:blip r:embed="rId68"/>
                <a:stretch>
                  <a:fillRect/>
                </a:stretch>
              </p:blipFill>
              <p:spPr>
                <a:xfrm>
                  <a:off x="5497339" y="158072"/>
                  <a:ext cx="156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DC1A2DB1-60A2-44B5-BCE5-F2178260310F}"/>
                    </a:ext>
                  </a:extLst>
                </p14:cNvPr>
                <p14:cNvContentPartPr/>
                <p14:nvPr/>
              </p14:nvContentPartPr>
              <p14:xfrm>
                <a:off x="5663299" y="202352"/>
                <a:ext cx="154080" cy="70560"/>
              </p14:xfrm>
            </p:contentPart>
          </mc:Choice>
          <mc:Fallback xmlns="">
            <p:pic>
              <p:nvPicPr>
                <p:cNvPr id="51" name="Freihand 50">
                  <a:extLst>
                    <a:ext uri="{FF2B5EF4-FFF2-40B4-BE49-F238E27FC236}">
                      <a16:creationId xmlns:a16="http://schemas.microsoft.com/office/drawing/2014/main" id="{DC1A2DB1-60A2-44B5-BCE5-F2178260310F}"/>
                    </a:ext>
                  </a:extLst>
                </p:cNvPr>
                <p:cNvPicPr/>
                <p:nvPr/>
              </p:nvPicPr>
              <p:blipFill>
                <a:blip r:embed="rId70"/>
                <a:stretch>
                  <a:fillRect/>
                </a:stretch>
              </p:blipFill>
              <p:spPr>
                <a:xfrm>
                  <a:off x="5658979" y="198032"/>
                  <a:ext cx="162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0D6A8F9C-059C-4A95-AE81-5CBF5C23EF56}"/>
                    </a:ext>
                  </a:extLst>
                </p14:cNvPr>
                <p14:cNvContentPartPr/>
                <p14:nvPr/>
              </p14:nvContentPartPr>
              <p14:xfrm>
                <a:off x="5789299" y="169952"/>
                <a:ext cx="20880" cy="33480"/>
              </p14:xfrm>
            </p:contentPart>
          </mc:Choice>
          <mc:Fallback xmlns="">
            <p:pic>
              <p:nvPicPr>
                <p:cNvPr id="52" name="Freihand 51">
                  <a:extLst>
                    <a:ext uri="{FF2B5EF4-FFF2-40B4-BE49-F238E27FC236}">
                      <a16:creationId xmlns:a16="http://schemas.microsoft.com/office/drawing/2014/main" id="{0D6A8F9C-059C-4A95-AE81-5CBF5C23EF56}"/>
                    </a:ext>
                  </a:extLst>
                </p:cNvPr>
                <p:cNvPicPr/>
                <p:nvPr/>
              </p:nvPicPr>
              <p:blipFill>
                <a:blip r:embed="rId72"/>
                <a:stretch>
                  <a:fillRect/>
                </a:stretch>
              </p:blipFill>
              <p:spPr>
                <a:xfrm>
                  <a:off x="5784979" y="165632"/>
                  <a:ext cx="29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Freihand 52">
                  <a:extLst>
                    <a:ext uri="{FF2B5EF4-FFF2-40B4-BE49-F238E27FC236}">
                      <a16:creationId xmlns:a16="http://schemas.microsoft.com/office/drawing/2014/main" id="{C011BBDA-82DC-4C7E-93D6-6C5A06A0D877}"/>
                    </a:ext>
                  </a:extLst>
                </p14:cNvPr>
                <p14:cNvContentPartPr/>
                <p14:nvPr/>
              </p14:nvContentPartPr>
              <p14:xfrm>
                <a:off x="5818819" y="146552"/>
                <a:ext cx="403200" cy="266040"/>
              </p14:xfrm>
            </p:contentPart>
          </mc:Choice>
          <mc:Fallback xmlns="">
            <p:pic>
              <p:nvPicPr>
                <p:cNvPr id="53" name="Freihand 52">
                  <a:extLst>
                    <a:ext uri="{FF2B5EF4-FFF2-40B4-BE49-F238E27FC236}">
                      <a16:creationId xmlns:a16="http://schemas.microsoft.com/office/drawing/2014/main" id="{C011BBDA-82DC-4C7E-93D6-6C5A06A0D877}"/>
                    </a:ext>
                  </a:extLst>
                </p:cNvPr>
                <p:cNvPicPr/>
                <p:nvPr/>
              </p:nvPicPr>
              <p:blipFill>
                <a:blip r:embed="rId74"/>
                <a:stretch>
                  <a:fillRect/>
                </a:stretch>
              </p:blipFill>
              <p:spPr>
                <a:xfrm>
                  <a:off x="5814499" y="142232"/>
                  <a:ext cx="411840" cy="274680"/>
                </a:xfrm>
                <a:prstGeom prst="rect">
                  <a:avLst/>
                </a:prstGeom>
              </p:spPr>
            </p:pic>
          </mc:Fallback>
        </mc:AlternateContent>
      </p:grpSp>
      <p:grpSp>
        <p:nvGrpSpPr>
          <p:cNvPr id="59" name="Gruppieren 58">
            <a:extLst>
              <a:ext uri="{FF2B5EF4-FFF2-40B4-BE49-F238E27FC236}">
                <a16:creationId xmlns:a16="http://schemas.microsoft.com/office/drawing/2014/main" id="{415DB7A4-0A8A-44C2-A981-25E6F138DC1F}"/>
              </a:ext>
            </a:extLst>
          </p:cNvPr>
          <p:cNvGrpSpPr/>
          <p:nvPr/>
        </p:nvGrpSpPr>
        <p:grpSpPr>
          <a:xfrm>
            <a:off x="9768739" y="65192"/>
            <a:ext cx="179640" cy="101520"/>
            <a:chOff x="9768739" y="65192"/>
            <a:chExt cx="179640" cy="101520"/>
          </a:xfrm>
        </p:grpSpPr>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FFCA97DA-4CAB-426E-AB36-E076E044B2DA}"/>
                    </a:ext>
                  </a:extLst>
                </p14:cNvPr>
                <p14:cNvContentPartPr/>
                <p14:nvPr/>
              </p14:nvContentPartPr>
              <p14:xfrm>
                <a:off x="9768739" y="65192"/>
                <a:ext cx="69840" cy="85680"/>
              </p14:xfrm>
            </p:contentPart>
          </mc:Choice>
          <mc:Fallback xmlns="">
            <p:pic>
              <p:nvPicPr>
                <p:cNvPr id="55" name="Freihand 54">
                  <a:extLst>
                    <a:ext uri="{FF2B5EF4-FFF2-40B4-BE49-F238E27FC236}">
                      <a16:creationId xmlns:a16="http://schemas.microsoft.com/office/drawing/2014/main" id="{FFCA97DA-4CAB-426E-AB36-E076E044B2DA}"/>
                    </a:ext>
                  </a:extLst>
                </p:cNvPr>
                <p:cNvPicPr/>
                <p:nvPr/>
              </p:nvPicPr>
              <p:blipFill>
                <a:blip r:embed="rId76"/>
                <a:stretch>
                  <a:fillRect/>
                </a:stretch>
              </p:blipFill>
              <p:spPr>
                <a:xfrm>
                  <a:off x="9764419" y="60872"/>
                  <a:ext cx="78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8ABAE9DB-7751-4CC6-AE16-64FF306B5707}"/>
                    </a:ext>
                  </a:extLst>
                </p14:cNvPr>
                <p14:cNvContentPartPr/>
                <p14:nvPr/>
              </p14:nvContentPartPr>
              <p14:xfrm>
                <a:off x="9878899" y="130352"/>
                <a:ext cx="69480" cy="36360"/>
              </p14:xfrm>
            </p:contentPart>
          </mc:Choice>
          <mc:Fallback xmlns="">
            <p:pic>
              <p:nvPicPr>
                <p:cNvPr id="56" name="Freihand 55">
                  <a:extLst>
                    <a:ext uri="{FF2B5EF4-FFF2-40B4-BE49-F238E27FC236}">
                      <a16:creationId xmlns:a16="http://schemas.microsoft.com/office/drawing/2014/main" id="{8ABAE9DB-7751-4CC6-AE16-64FF306B5707}"/>
                    </a:ext>
                  </a:extLst>
                </p:cNvPr>
                <p:cNvPicPr/>
                <p:nvPr/>
              </p:nvPicPr>
              <p:blipFill>
                <a:blip r:embed="rId78"/>
                <a:stretch>
                  <a:fillRect/>
                </a:stretch>
              </p:blipFill>
              <p:spPr>
                <a:xfrm>
                  <a:off x="9874579" y="126032"/>
                  <a:ext cx="7812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E7CB51A8-18E3-4788-A2D5-D075EA1270ED}"/>
                  </a:ext>
                </a:extLst>
              </p14:cNvPr>
              <p14:cNvContentPartPr/>
              <p14:nvPr/>
            </p14:nvContentPartPr>
            <p14:xfrm>
              <a:off x="10082299" y="80672"/>
              <a:ext cx="360" cy="360"/>
            </p14:xfrm>
          </p:contentPart>
        </mc:Choice>
        <mc:Fallback xmlns="">
          <p:pic>
            <p:nvPicPr>
              <p:cNvPr id="57" name="Freihand 56">
                <a:extLst>
                  <a:ext uri="{FF2B5EF4-FFF2-40B4-BE49-F238E27FC236}">
                    <a16:creationId xmlns:a16="http://schemas.microsoft.com/office/drawing/2014/main" id="{E7CB51A8-18E3-4788-A2D5-D075EA1270ED}"/>
                  </a:ext>
                </a:extLst>
              </p:cNvPr>
              <p:cNvPicPr/>
              <p:nvPr/>
            </p:nvPicPr>
            <p:blipFill>
              <a:blip r:embed="rId80"/>
              <a:stretch>
                <a:fillRect/>
              </a:stretch>
            </p:blipFill>
            <p:spPr>
              <a:xfrm>
                <a:off x="10077979" y="76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A5DA8C2A-7AD3-41D9-83E2-FCB48C3DD726}"/>
                  </a:ext>
                </a:extLst>
              </p14:cNvPr>
              <p14:cNvContentPartPr/>
              <p14:nvPr/>
            </p14:nvContentPartPr>
            <p14:xfrm>
              <a:off x="10082299" y="130352"/>
              <a:ext cx="19080" cy="19440"/>
            </p14:xfrm>
          </p:contentPart>
        </mc:Choice>
        <mc:Fallback xmlns="">
          <p:pic>
            <p:nvPicPr>
              <p:cNvPr id="58" name="Freihand 57">
                <a:extLst>
                  <a:ext uri="{FF2B5EF4-FFF2-40B4-BE49-F238E27FC236}">
                    <a16:creationId xmlns:a16="http://schemas.microsoft.com/office/drawing/2014/main" id="{A5DA8C2A-7AD3-41D9-83E2-FCB48C3DD726}"/>
                  </a:ext>
                </a:extLst>
              </p:cNvPr>
              <p:cNvPicPr/>
              <p:nvPr/>
            </p:nvPicPr>
            <p:blipFill>
              <a:blip r:embed="rId82"/>
              <a:stretch>
                <a:fillRect/>
              </a:stretch>
            </p:blipFill>
            <p:spPr>
              <a:xfrm>
                <a:off x="10077979" y="126032"/>
                <a:ext cx="27720" cy="28080"/>
              </a:xfrm>
              <a:prstGeom prst="rect">
                <a:avLst/>
              </a:prstGeom>
            </p:spPr>
          </p:pic>
        </mc:Fallback>
      </mc:AlternateContent>
      <p:grpSp>
        <p:nvGrpSpPr>
          <p:cNvPr id="69" name="Gruppieren 68">
            <a:extLst>
              <a:ext uri="{FF2B5EF4-FFF2-40B4-BE49-F238E27FC236}">
                <a16:creationId xmlns:a16="http://schemas.microsoft.com/office/drawing/2014/main" id="{158FC365-790C-4FA9-B492-A274E89666B0}"/>
              </a:ext>
            </a:extLst>
          </p:cNvPr>
          <p:cNvGrpSpPr/>
          <p:nvPr/>
        </p:nvGrpSpPr>
        <p:grpSpPr>
          <a:xfrm>
            <a:off x="10272379" y="11912"/>
            <a:ext cx="681480" cy="125640"/>
            <a:chOff x="10272379" y="11912"/>
            <a:chExt cx="681480" cy="125640"/>
          </a:xfrm>
        </p:grpSpPr>
        <mc:AlternateContent xmlns:mc="http://schemas.openxmlformats.org/markup-compatibility/2006" xmlns:p14="http://schemas.microsoft.com/office/powerpoint/2010/main">
          <mc:Choice Requires="p14">
            <p:contentPart p14:bwMode="auto" r:id="rId83">
              <p14:nvContentPartPr>
                <p14:cNvPr id="60" name="Freihand 59">
                  <a:extLst>
                    <a:ext uri="{FF2B5EF4-FFF2-40B4-BE49-F238E27FC236}">
                      <a16:creationId xmlns:a16="http://schemas.microsoft.com/office/drawing/2014/main" id="{542A3FE0-7AE9-46E4-8257-88FAA4CAD93E}"/>
                    </a:ext>
                  </a:extLst>
                </p14:cNvPr>
                <p14:cNvContentPartPr/>
                <p14:nvPr/>
              </p14:nvContentPartPr>
              <p14:xfrm>
                <a:off x="10272379" y="11912"/>
                <a:ext cx="132120" cy="125640"/>
              </p14:xfrm>
            </p:contentPart>
          </mc:Choice>
          <mc:Fallback xmlns="">
            <p:pic>
              <p:nvPicPr>
                <p:cNvPr id="60" name="Freihand 59">
                  <a:extLst>
                    <a:ext uri="{FF2B5EF4-FFF2-40B4-BE49-F238E27FC236}">
                      <a16:creationId xmlns:a16="http://schemas.microsoft.com/office/drawing/2014/main" id="{542A3FE0-7AE9-46E4-8257-88FAA4CAD93E}"/>
                    </a:ext>
                  </a:extLst>
                </p:cNvPr>
                <p:cNvPicPr/>
                <p:nvPr/>
              </p:nvPicPr>
              <p:blipFill>
                <a:blip r:embed="rId84"/>
                <a:stretch>
                  <a:fillRect/>
                </a:stretch>
              </p:blipFill>
              <p:spPr>
                <a:xfrm>
                  <a:off x="10268059" y="7592"/>
                  <a:ext cx="140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538EB0C7-886A-4485-B01F-57A8D28657E9}"/>
                    </a:ext>
                  </a:extLst>
                </p14:cNvPr>
                <p14:cNvContentPartPr/>
                <p14:nvPr/>
              </p14:nvContentPartPr>
              <p14:xfrm>
                <a:off x="10340059" y="75272"/>
                <a:ext cx="55800" cy="41400"/>
              </p14:xfrm>
            </p:contentPart>
          </mc:Choice>
          <mc:Fallback xmlns="">
            <p:pic>
              <p:nvPicPr>
                <p:cNvPr id="61" name="Freihand 60">
                  <a:extLst>
                    <a:ext uri="{FF2B5EF4-FFF2-40B4-BE49-F238E27FC236}">
                      <a16:creationId xmlns:a16="http://schemas.microsoft.com/office/drawing/2014/main" id="{538EB0C7-886A-4485-B01F-57A8D28657E9}"/>
                    </a:ext>
                  </a:extLst>
                </p:cNvPr>
                <p:cNvPicPr/>
                <p:nvPr/>
              </p:nvPicPr>
              <p:blipFill>
                <a:blip r:embed="rId86"/>
                <a:stretch>
                  <a:fillRect/>
                </a:stretch>
              </p:blipFill>
              <p:spPr>
                <a:xfrm>
                  <a:off x="10335739" y="70952"/>
                  <a:ext cx="64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8BA8F4FE-8DD2-4ECA-8832-120B0AB42F51}"/>
                    </a:ext>
                  </a:extLst>
                </p14:cNvPr>
                <p14:cNvContentPartPr/>
                <p14:nvPr/>
              </p14:nvContentPartPr>
              <p14:xfrm>
                <a:off x="10441939" y="77792"/>
                <a:ext cx="91800" cy="36000"/>
              </p14:xfrm>
            </p:contentPart>
          </mc:Choice>
          <mc:Fallback xmlns="">
            <p:pic>
              <p:nvPicPr>
                <p:cNvPr id="62" name="Freihand 61">
                  <a:extLst>
                    <a:ext uri="{FF2B5EF4-FFF2-40B4-BE49-F238E27FC236}">
                      <a16:creationId xmlns:a16="http://schemas.microsoft.com/office/drawing/2014/main" id="{8BA8F4FE-8DD2-4ECA-8832-120B0AB42F51}"/>
                    </a:ext>
                  </a:extLst>
                </p:cNvPr>
                <p:cNvPicPr/>
                <p:nvPr/>
              </p:nvPicPr>
              <p:blipFill>
                <a:blip r:embed="rId88"/>
                <a:stretch>
                  <a:fillRect/>
                </a:stretch>
              </p:blipFill>
              <p:spPr>
                <a:xfrm>
                  <a:off x="10437619" y="73472"/>
                  <a:ext cx="100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9734493E-14E4-4896-BDA1-1665E99FD5B4}"/>
                    </a:ext>
                  </a:extLst>
                </p14:cNvPr>
                <p14:cNvContentPartPr/>
                <p14:nvPr/>
              </p14:nvContentPartPr>
              <p14:xfrm>
                <a:off x="10568299" y="55112"/>
                <a:ext cx="59040" cy="71280"/>
              </p14:xfrm>
            </p:contentPart>
          </mc:Choice>
          <mc:Fallback xmlns="">
            <p:pic>
              <p:nvPicPr>
                <p:cNvPr id="63" name="Freihand 62">
                  <a:extLst>
                    <a:ext uri="{FF2B5EF4-FFF2-40B4-BE49-F238E27FC236}">
                      <a16:creationId xmlns:a16="http://schemas.microsoft.com/office/drawing/2014/main" id="{9734493E-14E4-4896-BDA1-1665E99FD5B4}"/>
                    </a:ext>
                  </a:extLst>
                </p:cNvPr>
                <p:cNvPicPr/>
                <p:nvPr/>
              </p:nvPicPr>
              <p:blipFill>
                <a:blip r:embed="rId90"/>
                <a:stretch>
                  <a:fillRect/>
                </a:stretch>
              </p:blipFill>
              <p:spPr>
                <a:xfrm>
                  <a:off x="10563979" y="50792"/>
                  <a:ext cx="67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9DE4FF0D-08B9-4ECD-91DB-6686ED0707E6}"/>
                    </a:ext>
                  </a:extLst>
                </p14:cNvPr>
                <p14:cNvContentPartPr/>
                <p14:nvPr/>
              </p14:nvContentPartPr>
              <p14:xfrm>
                <a:off x="10669459" y="80672"/>
                <a:ext cx="284400" cy="33840"/>
              </p14:xfrm>
            </p:contentPart>
          </mc:Choice>
          <mc:Fallback xmlns="">
            <p:pic>
              <p:nvPicPr>
                <p:cNvPr id="64" name="Freihand 63">
                  <a:extLst>
                    <a:ext uri="{FF2B5EF4-FFF2-40B4-BE49-F238E27FC236}">
                      <a16:creationId xmlns:a16="http://schemas.microsoft.com/office/drawing/2014/main" id="{9DE4FF0D-08B9-4ECD-91DB-6686ED0707E6}"/>
                    </a:ext>
                  </a:extLst>
                </p:cNvPr>
                <p:cNvPicPr/>
                <p:nvPr/>
              </p:nvPicPr>
              <p:blipFill>
                <a:blip r:embed="rId92"/>
                <a:stretch>
                  <a:fillRect/>
                </a:stretch>
              </p:blipFill>
              <p:spPr>
                <a:xfrm>
                  <a:off x="10665139" y="76352"/>
                  <a:ext cx="293040" cy="42480"/>
                </a:xfrm>
                <a:prstGeom prst="rect">
                  <a:avLst/>
                </a:prstGeom>
              </p:spPr>
            </p:pic>
          </mc:Fallback>
        </mc:AlternateContent>
      </p:grpSp>
      <p:grpSp>
        <p:nvGrpSpPr>
          <p:cNvPr id="68" name="Gruppieren 67">
            <a:extLst>
              <a:ext uri="{FF2B5EF4-FFF2-40B4-BE49-F238E27FC236}">
                <a16:creationId xmlns:a16="http://schemas.microsoft.com/office/drawing/2014/main" id="{C0A6093E-F342-41F3-BBF2-A136BF090CF5}"/>
              </a:ext>
            </a:extLst>
          </p:cNvPr>
          <p:cNvGrpSpPr/>
          <p:nvPr/>
        </p:nvGrpSpPr>
        <p:grpSpPr>
          <a:xfrm>
            <a:off x="11120899" y="24512"/>
            <a:ext cx="421560" cy="118080"/>
            <a:chOff x="11120899" y="24512"/>
            <a:chExt cx="421560" cy="118080"/>
          </a:xfrm>
        </p:grpSpPr>
        <mc:AlternateContent xmlns:mc="http://schemas.openxmlformats.org/markup-compatibility/2006" xmlns:p14="http://schemas.microsoft.com/office/powerpoint/2010/main">
          <mc:Choice Requires="p14">
            <p:contentPart p14:bwMode="auto" r:id="rId93">
              <p14:nvContentPartPr>
                <p14:cNvPr id="65" name="Freihand 64">
                  <a:extLst>
                    <a:ext uri="{FF2B5EF4-FFF2-40B4-BE49-F238E27FC236}">
                      <a16:creationId xmlns:a16="http://schemas.microsoft.com/office/drawing/2014/main" id="{6029C87B-828D-42F4-B3DB-4F306E3D588A}"/>
                    </a:ext>
                  </a:extLst>
                </p14:cNvPr>
                <p14:cNvContentPartPr/>
                <p14:nvPr/>
              </p14:nvContentPartPr>
              <p14:xfrm>
                <a:off x="11120899" y="31712"/>
                <a:ext cx="108360" cy="110880"/>
              </p14:xfrm>
            </p:contentPart>
          </mc:Choice>
          <mc:Fallback xmlns="">
            <p:pic>
              <p:nvPicPr>
                <p:cNvPr id="65" name="Freihand 64">
                  <a:extLst>
                    <a:ext uri="{FF2B5EF4-FFF2-40B4-BE49-F238E27FC236}">
                      <a16:creationId xmlns:a16="http://schemas.microsoft.com/office/drawing/2014/main" id="{6029C87B-828D-42F4-B3DB-4F306E3D588A}"/>
                    </a:ext>
                  </a:extLst>
                </p:cNvPr>
                <p:cNvPicPr/>
                <p:nvPr/>
              </p:nvPicPr>
              <p:blipFill>
                <a:blip r:embed="rId94"/>
                <a:stretch>
                  <a:fillRect/>
                </a:stretch>
              </p:blipFill>
              <p:spPr>
                <a:xfrm>
                  <a:off x="11116579" y="27392"/>
                  <a:ext cx="117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Freihand 65">
                  <a:extLst>
                    <a:ext uri="{FF2B5EF4-FFF2-40B4-BE49-F238E27FC236}">
                      <a16:creationId xmlns:a16="http://schemas.microsoft.com/office/drawing/2014/main" id="{96E09890-70E5-441A-A6AC-240CEB82396A}"/>
                    </a:ext>
                  </a:extLst>
                </p14:cNvPr>
                <p14:cNvContentPartPr/>
                <p14:nvPr/>
              </p14:nvContentPartPr>
              <p14:xfrm>
                <a:off x="11261659" y="43232"/>
                <a:ext cx="204840" cy="72720"/>
              </p14:xfrm>
            </p:contentPart>
          </mc:Choice>
          <mc:Fallback xmlns="">
            <p:pic>
              <p:nvPicPr>
                <p:cNvPr id="66" name="Freihand 65">
                  <a:extLst>
                    <a:ext uri="{FF2B5EF4-FFF2-40B4-BE49-F238E27FC236}">
                      <a16:creationId xmlns:a16="http://schemas.microsoft.com/office/drawing/2014/main" id="{96E09890-70E5-441A-A6AC-240CEB82396A}"/>
                    </a:ext>
                  </a:extLst>
                </p:cNvPr>
                <p:cNvPicPr/>
                <p:nvPr/>
              </p:nvPicPr>
              <p:blipFill>
                <a:blip r:embed="rId96"/>
                <a:stretch>
                  <a:fillRect/>
                </a:stretch>
              </p:blipFill>
              <p:spPr>
                <a:xfrm>
                  <a:off x="11257339" y="38912"/>
                  <a:ext cx="213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Freihand 66">
                  <a:extLst>
                    <a:ext uri="{FF2B5EF4-FFF2-40B4-BE49-F238E27FC236}">
                      <a16:creationId xmlns:a16="http://schemas.microsoft.com/office/drawing/2014/main" id="{8DA6F23B-7E36-4BFA-80B5-72E4DDD83E4D}"/>
                    </a:ext>
                  </a:extLst>
                </p14:cNvPr>
                <p14:cNvContentPartPr/>
                <p14:nvPr/>
              </p14:nvContentPartPr>
              <p14:xfrm>
                <a:off x="11445619" y="24512"/>
                <a:ext cx="96840" cy="83160"/>
              </p14:xfrm>
            </p:contentPart>
          </mc:Choice>
          <mc:Fallback xmlns="">
            <p:pic>
              <p:nvPicPr>
                <p:cNvPr id="67" name="Freihand 66">
                  <a:extLst>
                    <a:ext uri="{FF2B5EF4-FFF2-40B4-BE49-F238E27FC236}">
                      <a16:creationId xmlns:a16="http://schemas.microsoft.com/office/drawing/2014/main" id="{8DA6F23B-7E36-4BFA-80B5-72E4DDD83E4D}"/>
                    </a:ext>
                  </a:extLst>
                </p:cNvPr>
                <p:cNvPicPr/>
                <p:nvPr/>
              </p:nvPicPr>
              <p:blipFill>
                <a:blip r:embed="rId98"/>
                <a:stretch>
                  <a:fillRect/>
                </a:stretch>
              </p:blipFill>
              <p:spPr>
                <a:xfrm>
                  <a:off x="11441299" y="20192"/>
                  <a:ext cx="105480" cy="91800"/>
                </a:xfrm>
                <a:prstGeom prst="rect">
                  <a:avLst/>
                </a:prstGeom>
              </p:spPr>
            </p:pic>
          </mc:Fallback>
        </mc:AlternateContent>
      </p:grpSp>
      <p:grpSp>
        <p:nvGrpSpPr>
          <p:cNvPr id="84" name="Gruppieren 83">
            <a:extLst>
              <a:ext uri="{FF2B5EF4-FFF2-40B4-BE49-F238E27FC236}">
                <a16:creationId xmlns:a16="http://schemas.microsoft.com/office/drawing/2014/main" id="{7788B256-CF97-4362-AA96-11A2EB929275}"/>
              </a:ext>
            </a:extLst>
          </p:cNvPr>
          <p:cNvGrpSpPr/>
          <p:nvPr/>
        </p:nvGrpSpPr>
        <p:grpSpPr>
          <a:xfrm>
            <a:off x="2226019" y="5976392"/>
            <a:ext cx="984960" cy="658440"/>
            <a:chOff x="2226019" y="5976392"/>
            <a:chExt cx="984960" cy="658440"/>
          </a:xfrm>
        </p:grpSpPr>
        <mc:AlternateContent xmlns:mc="http://schemas.openxmlformats.org/markup-compatibility/2006" xmlns:p14="http://schemas.microsoft.com/office/powerpoint/2010/main">
          <mc:Choice Requires="p14">
            <p:contentPart p14:bwMode="auto" r:id="rId99">
              <p14:nvContentPartPr>
                <p14:cNvPr id="24" name="Freihand 23">
                  <a:extLst>
                    <a:ext uri="{FF2B5EF4-FFF2-40B4-BE49-F238E27FC236}">
                      <a16:creationId xmlns:a16="http://schemas.microsoft.com/office/drawing/2014/main" id="{DE208AA4-40F2-45C4-AA92-C98B51011CE8}"/>
                    </a:ext>
                  </a:extLst>
                </p14:cNvPr>
                <p14:cNvContentPartPr/>
                <p14:nvPr/>
              </p14:nvContentPartPr>
              <p14:xfrm>
                <a:off x="2226019" y="6002672"/>
                <a:ext cx="260640" cy="106920"/>
              </p14:xfrm>
            </p:contentPart>
          </mc:Choice>
          <mc:Fallback xmlns="">
            <p:pic>
              <p:nvPicPr>
                <p:cNvPr id="24" name="Freihand 23">
                  <a:extLst>
                    <a:ext uri="{FF2B5EF4-FFF2-40B4-BE49-F238E27FC236}">
                      <a16:creationId xmlns:a16="http://schemas.microsoft.com/office/drawing/2014/main" id="{DE208AA4-40F2-45C4-AA92-C98B51011CE8}"/>
                    </a:ext>
                  </a:extLst>
                </p:cNvPr>
                <p:cNvPicPr/>
                <p:nvPr/>
              </p:nvPicPr>
              <p:blipFill>
                <a:blip r:embed="rId100"/>
                <a:stretch>
                  <a:fillRect/>
                </a:stretch>
              </p:blipFill>
              <p:spPr>
                <a:xfrm>
                  <a:off x="2221699" y="5998352"/>
                  <a:ext cx="269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 name="Freihand 24">
                  <a:extLst>
                    <a:ext uri="{FF2B5EF4-FFF2-40B4-BE49-F238E27FC236}">
                      <a16:creationId xmlns:a16="http://schemas.microsoft.com/office/drawing/2014/main" id="{C41329E7-EF97-4337-9443-B7539068F466}"/>
                    </a:ext>
                  </a:extLst>
                </p14:cNvPr>
                <p14:cNvContentPartPr/>
                <p14:nvPr/>
              </p14:nvContentPartPr>
              <p14:xfrm>
                <a:off x="2443819" y="5992952"/>
                <a:ext cx="125640" cy="261720"/>
              </p14:xfrm>
            </p:contentPart>
          </mc:Choice>
          <mc:Fallback xmlns="">
            <p:pic>
              <p:nvPicPr>
                <p:cNvPr id="25" name="Freihand 24">
                  <a:extLst>
                    <a:ext uri="{FF2B5EF4-FFF2-40B4-BE49-F238E27FC236}">
                      <a16:creationId xmlns:a16="http://schemas.microsoft.com/office/drawing/2014/main" id="{C41329E7-EF97-4337-9443-B7539068F466}"/>
                    </a:ext>
                  </a:extLst>
                </p:cNvPr>
                <p:cNvPicPr/>
                <p:nvPr/>
              </p:nvPicPr>
              <p:blipFill>
                <a:blip r:embed="rId102"/>
                <a:stretch>
                  <a:fillRect/>
                </a:stretch>
              </p:blipFill>
              <p:spPr>
                <a:xfrm>
                  <a:off x="2439499" y="5988632"/>
                  <a:ext cx="1342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Freihand 82">
                  <a:extLst>
                    <a:ext uri="{FF2B5EF4-FFF2-40B4-BE49-F238E27FC236}">
                      <a16:creationId xmlns:a16="http://schemas.microsoft.com/office/drawing/2014/main" id="{FCC29A0B-DAB5-4AE9-9228-D3C98BCDEBD1}"/>
                    </a:ext>
                  </a:extLst>
                </p14:cNvPr>
                <p14:cNvContentPartPr/>
                <p14:nvPr/>
              </p14:nvContentPartPr>
              <p14:xfrm>
                <a:off x="2548579" y="5976392"/>
                <a:ext cx="662400" cy="658440"/>
              </p14:xfrm>
            </p:contentPart>
          </mc:Choice>
          <mc:Fallback xmlns="">
            <p:pic>
              <p:nvPicPr>
                <p:cNvPr id="83" name="Freihand 82">
                  <a:extLst>
                    <a:ext uri="{FF2B5EF4-FFF2-40B4-BE49-F238E27FC236}">
                      <a16:creationId xmlns:a16="http://schemas.microsoft.com/office/drawing/2014/main" id="{FCC29A0B-DAB5-4AE9-9228-D3C98BCDEBD1}"/>
                    </a:ext>
                  </a:extLst>
                </p:cNvPr>
                <p:cNvPicPr/>
                <p:nvPr/>
              </p:nvPicPr>
              <p:blipFill>
                <a:blip r:embed="rId104"/>
                <a:stretch>
                  <a:fillRect/>
                </a:stretch>
              </p:blipFill>
              <p:spPr>
                <a:xfrm>
                  <a:off x="2544259" y="5972072"/>
                  <a:ext cx="671040" cy="66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115" name="Freihand 114">
                <a:extLst>
                  <a:ext uri="{FF2B5EF4-FFF2-40B4-BE49-F238E27FC236}">
                    <a16:creationId xmlns:a16="http://schemas.microsoft.com/office/drawing/2014/main" id="{81678908-3F85-4AF8-A037-FF8D09AD8A3D}"/>
                  </a:ext>
                </a:extLst>
              </p14:cNvPr>
              <p14:cNvContentPartPr/>
              <p14:nvPr/>
            </p14:nvContentPartPr>
            <p14:xfrm>
              <a:off x="9459499" y="778712"/>
              <a:ext cx="276480" cy="43560"/>
            </p14:xfrm>
          </p:contentPart>
        </mc:Choice>
        <mc:Fallback xmlns="">
          <p:pic>
            <p:nvPicPr>
              <p:cNvPr id="115" name="Freihand 114">
                <a:extLst>
                  <a:ext uri="{FF2B5EF4-FFF2-40B4-BE49-F238E27FC236}">
                    <a16:creationId xmlns:a16="http://schemas.microsoft.com/office/drawing/2014/main" id="{81678908-3F85-4AF8-A037-FF8D09AD8A3D}"/>
                  </a:ext>
                </a:extLst>
              </p:cNvPr>
              <p:cNvPicPr/>
              <p:nvPr/>
            </p:nvPicPr>
            <p:blipFill>
              <a:blip r:embed="rId106"/>
              <a:stretch>
                <a:fillRect/>
              </a:stretch>
            </p:blipFill>
            <p:spPr>
              <a:xfrm>
                <a:off x="9455179" y="774392"/>
                <a:ext cx="285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6" name="Freihand 115">
                <a:extLst>
                  <a:ext uri="{FF2B5EF4-FFF2-40B4-BE49-F238E27FC236}">
                    <a16:creationId xmlns:a16="http://schemas.microsoft.com/office/drawing/2014/main" id="{CA900588-EEC4-425C-BDE5-172A0D5F775C}"/>
                  </a:ext>
                </a:extLst>
              </p14:cNvPr>
              <p14:cNvContentPartPr/>
              <p14:nvPr/>
            </p14:nvContentPartPr>
            <p14:xfrm>
              <a:off x="10213339" y="784832"/>
              <a:ext cx="650880" cy="44280"/>
            </p14:xfrm>
          </p:contentPart>
        </mc:Choice>
        <mc:Fallback xmlns="">
          <p:pic>
            <p:nvPicPr>
              <p:cNvPr id="116" name="Freihand 115">
                <a:extLst>
                  <a:ext uri="{FF2B5EF4-FFF2-40B4-BE49-F238E27FC236}">
                    <a16:creationId xmlns:a16="http://schemas.microsoft.com/office/drawing/2014/main" id="{CA900588-EEC4-425C-BDE5-172A0D5F775C}"/>
                  </a:ext>
                </a:extLst>
              </p:cNvPr>
              <p:cNvPicPr/>
              <p:nvPr/>
            </p:nvPicPr>
            <p:blipFill>
              <a:blip r:embed="rId108"/>
              <a:stretch>
                <a:fillRect/>
              </a:stretch>
            </p:blipFill>
            <p:spPr>
              <a:xfrm>
                <a:off x="10209019" y="780512"/>
                <a:ext cx="659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7" name="Freihand 116">
                <a:extLst>
                  <a:ext uri="{FF2B5EF4-FFF2-40B4-BE49-F238E27FC236}">
                    <a16:creationId xmlns:a16="http://schemas.microsoft.com/office/drawing/2014/main" id="{D09E9325-6C89-4DDC-B810-7E6B92C8BF92}"/>
                  </a:ext>
                </a:extLst>
              </p14:cNvPr>
              <p14:cNvContentPartPr/>
              <p14:nvPr/>
            </p14:nvContentPartPr>
            <p14:xfrm>
              <a:off x="11005699" y="820472"/>
              <a:ext cx="210240" cy="28080"/>
            </p14:xfrm>
          </p:contentPart>
        </mc:Choice>
        <mc:Fallback xmlns="">
          <p:pic>
            <p:nvPicPr>
              <p:cNvPr id="117" name="Freihand 116">
                <a:extLst>
                  <a:ext uri="{FF2B5EF4-FFF2-40B4-BE49-F238E27FC236}">
                    <a16:creationId xmlns:a16="http://schemas.microsoft.com/office/drawing/2014/main" id="{D09E9325-6C89-4DDC-B810-7E6B92C8BF92}"/>
                  </a:ext>
                </a:extLst>
              </p:cNvPr>
              <p:cNvPicPr/>
              <p:nvPr/>
            </p:nvPicPr>
            <p:blipFill>
              <a:blip r:embed="rId110"/>
              <a:stretch>
                <a:fillRect/>
              </a:stretch>
            </p:blipFill>
            <p:spPr>
              <a:xfrm>
                <a:off x="11001379" y="816152"/>
                <a:ext cx="218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1" name="Freihand 120">
                <a:extLst>
                  <a:ext uri="{FF2B5EF4-FFF2-40B4-BE49-F238E27FC236}">
                    <a16:creationId xmlns:a16="http://schemas.microsoft.com/office/drawing/2014/main" id="{10EF0D53-544A-4C1E-B88F-356B690024D2}"/>
                  </a:ext>
                </a:extLst>
              </p14:cNvPr>
              <p14:cNvContentPartPr/>
              <p14:nvPr/>
            </p14:nvContentPartPr>
            <p14:xfrm>
              <a:off x="7074499" y="797432"/>
              <a:ext cx="4251600" cy="92160"/>
            </p14:xfrm>
          </p:contentPart>
        </mc:Choice>
        <mc:Fallback xmlns="">
          <p:pic>
            <p:nvPicPr>
              <p:cNvPr id="121" name="Freihand 120">
                <a:extLst>
                  <a:ext uri="{FF2B5EF4-FFF2-40B4-BE49-F238E27FC236}">
                    <a16:creationId xmlns:a16="http://schemas.microsoft.com/office/drawing/2014/main" id="{10EF0D53-544A-4C1E-B88F-356B690024D2}"/>
                  </a:ext>
                </a:extLst>
              </p:cNvPr>
              <p:cNvPicPr/>
              <p:nvPr/>
            </p:nvPicPr>
            <p:blipFill>
              <a:blip r:embed="rId112"/>
              <a:stretch>
                <a:fillRect/>
              </a:stretch>
            </p:blipFill>
            <p:spPr>
              <a:xfrm>
                <a:off x="7070179" y="793112"/>
                <a:ext cx="4260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3" name="Freihand 122">
                <a:extLst>
                  <a:ext uri="{FF2B5EF4-FFF2-40B4-BE49-F238E27FC236}">
                    <a16:creationId xmlns:a16="http://schemas.microsoft.com/office/drawing/2014/main" id="{9B78D4B8-7EA5-4E82-9CBB-4149371EE59E}"/>
                  </a:ext>
                </a:extLst>
              </p14:cNvPr>
              <p14:cNvContentPartPr/>
              <p14:nvPr/>
            </p14:nvContentPartPr>
            <p14:xfrm>
              <a:off x="8639779" y="475232"/>
              <a:ext cx="2771640" cy="529560"/>
            </p14:xfrm>
          </p:contentPart>
        </mc:Choice>
        <mc:Fallback xmlns="">
          <p:pic>
            <p:nvPicPr>
              <p:cNvPr id="123" name="Freihand 122">
                <a:extLst>
                  <a:ext uri="{FF2B5EF4-FFF2-40B4-BE49-F238E27FC236}">
                    <a16:creationId xmlns:a16="http://schemas.microsoft.com/office/drawing/2014/main" id="{9B78D4B8-7EA5-4E82-9CBB-4149371EE59E}"/>
                  </a:ext>
                </a:extLst>
              </p:cNvPr>
              <p:cNvPicPr/>
              <p:nvPr/>
            </p:nvPicPr>
            <p:blipFill>
              <a:blip r:embed="rId114"/>
              <a:stretch>
                <a:fillRect/>
              </a:stretch>
            </p:blipFill>
            <p:spPr>
              <a:xfrm>
                <a:off x="8635459" y="470912"/>
                <a:ext cx="2780280" cy="538200"/>
              </a:xfrm>
              <a:prstGeom prst="rect">
                <a:avLst/>
              </a:prstGeom>
            </p:spPr>
          </p:pic>
        </mc:Fallback>
      </mc:AlternateContent>
      <p:grpSp>
        <p:nvGrpSpPr>
          <p:cNvPr id="143" name="Gruppieren 142">
            <a:extLst>
              <a:ext uri="{FF2B5EF4-FFF2-40B4-BE49-F238E27FC236}">
                <a16:creationId xmlns:a16="http://schemas.microsoft.com/office/drawing/2014/main" id="{68168EC2-C903-4B69-9776-DE377337DF3D}"/>
              </a:ext>
            </a:extLst>
          </p:cNvPr>
          <p:cNvGrpSpPr/>
          <p:nvPr/>
        </p:nvGrpSpPr>
        <p:grpSpPr>
          <a:xfrm>
            <a:off x="9602059" y="233672"/>
            <a:ext cx="2531520" cy="1036080"/>
            <a:chOff x="9602059" y="233672"/>
            <a:chExt cx="2531520" cy="1036080"/>
          </a:xfrm>
        </p:grpSpPr>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64CFDE31-F765-40BD-BC3C-149FBCC5EC83}"/>
                    </a:ext>
                  </a:extLst>
                </p14:cNvPr>
                <p14:cNvContentPartPr/>
                <p14:nvPr/>
              </p14:nvContentPartPr>
              <p14:xfrm>
                <a:off x="9795019" y="289832"/>
                <a:ext cx="112680" cy="78840"/>
              </p14:xfrm>
            </p:contentPart>
          </mc:Choice>
          <mc:Fallback xmlns="">
            <p:pic>
              <p:nvPicPr>
                <p:cNvPr id="70" name="Freihand 69">
                  <a:extLst>
                    <a:ext uri="{FF2B5EF4-FFF2-40B4-BE49-F238E27FC236}">
                      <a16:creationId xmlns:a16="http://schemas.microsoft.com/office/drawing/2014/main" id="{64CFDE31-F765-40BD-BC3C-149FBCC5EC83}"/>
                    </a:ext>
                  </a:extLst>
                </p:cNvPr>
                <p:cNvPicPr/>
                <p:nvPr/>
              </p:nvPicPr>
              <p:blipFill>
                <a:blip r:embed="rId116"/>
                <a:stretch>
                  <a:fillRect/>
                </a:stretch>
              </p:blipFill>
              <p:spPr>
                <a:xfrm>
                  <a:off x="9790699" y="285512"/>
                  <a:ext cx="121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448DA8C6-0675-424F-80AC-13B021D7F610}"/>
                    </a:ext>
                  </a:extLst>
                </p14:cNvPr>
                <p14:cNvContentPartPr/>
                <p14:nvPr/>
              </p14:nvContentPartPr>
              <p14:xfrm>
                <a:off x="9914899" y="343472"/>
                <a:ext cx="81360" cy="60840"/>
              </p14:xfrm>
            </p:contentPart>
          </mc:Choice>
          <mc:Fallback xmlns="">
            <p:pic>
              <p:nvPicPr>
                <p:cNvPr id="71" name="Freihand 70">
                  <a:extLst>
                    <a:ext uri="{FF2B5EF4-FFF2-40B4-BE49-F238E27FC236}">
                      <a16:creationId xmlns:a16="http://schemas.microsoft.com/office/drawing/2014/main" id="{448DA8C6-0675-424F-80AC-13B021D7F610}"/>
                    </a:ext>
                  </a:extLst>
                </p:cNvPr>
                <p:cNvPicPr/>
                <p:nvPr/>
              </p:nvPicPr>
              <p:blipFill>
                <a:blip r:embed="rId118"/>
                <a:stretch>
                  <a:fillRect/>
                </a:stretch>
              </p:blipFill>
              <p:spPr>
                <a:xfrm>
                  <a:off x="9910579" y="339152"/>
                  <a:ext cx="90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8A5861D0-6761-4091-8C25-548D4848F298}"/>
                    </a:ext>
                  </a:extLst>
                </p14:cNvPr>
                <p14:cNvContentPartPr/>
                <p14:nvPr/>
              </p14:nvContentPartPr>
              <p14:xfrm>
                <a:off x="10171579" y="300632"/>
                <a:ext cx="6120" cy="18720"/>
              </p14:xfrm>
            </p:contentPart>
          </mc:Choice>
          <mc:Fallback xmlns="">
            <p:pic>
              <p:nvPicPr>
                <p:cNvPr id="72" name="Freihand 71">
                  <a:extLst>
                    <a:ext uri="{FF2B5EF4-FFF2-40B4-BE49-F238E27FC236}">
                      <a16:creationId xmlns:a16="http://schemas.microsoft.com/office/drawing/2014/main" id="{8A5861D0-6761-4091-8C25-548D4848F298}"/>
                    </a:ext>
                  </a:extLst>
                </p:cNvPr>
                <p:cNvPicPr/>
                <p:nvPr/>
              </p:nvPicPr>
              <p:blipFill>
                <a:blip r:embed="rId120"/>
                <a:stretch>
                  <a:fillRect/>
                </a:stretch>
              </p:blipFill>
              <p:spPr>
                <a:xfrm>
                  <a:off x="10167259" y="296312"/>
                  <a:ext cx="14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5F75320C-4D15-4BD1-B01C-09714C7A0F07}"/>
                    </a:ext>
                  </a:extLst>
                </p14:cNvPr>
                <p14:cNvContentPartPr/>
                <p14:nvPr/>
              </p14:nvContentPartPr>
              <p14:xfrm>
                <a:off x="10175899" y="341312"/>
                <a:ext cx="21600" cy="20160"/>
              </p14:xfrm>
            </p:contentPart>
          </mc:Choice>
          <mc:Fallback xmlns="">
            <p:pic>
              <p:nvPicPr>
                <p:cNvPr id="73" name="Freihand 72">
                  <a:extLst>
                    <a:ext uri="{FF2B5EF4-FFF2-40B4-BE49-F238E27FC236}">
                      <a16:creationId xmlns:a16="http://schemas.microsoft.com/office/drawing/2014/main" id="{5F75320C-4D15-4BD1-B01C-09714C7A0F07}"/>
                    </a:ext>
                  </a:extLst>
                </p:cNvPr>
                <p:cNvPicPr/>
                <p:nvPr/>
              </p:nvPicPr>
              <p:blipFill>
                <a:blip r:embed="rId122"/>
                <a:stretch>
                  <a:fillRect/>
                </a:stretch>
              </p:blipFill>
              <p:spPr>
                <a:xfrm>
                  <a:off x="10171579" y="336992"/>
                  <a:ext cx="30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62442181-4774-4551-B9C2-8DA8EAB3B649}"/>
                    </a:ext>
                  </a:extLst>
                </p14:cNvPr>
                <p14:cNvContentPartPr/>
                <p14:nvPr/>
              </p14:nvContentPartPr>
              <p14:xfrm>
                <a:off x="10590979" y="252032"/>
                <a:ext cx="84240" cy="75240"/>
              </p14:xfrm>
            </p:contentPart>
          </mc:Choice>
          <mc:Fallback xmlns="">
            <p:pic>
              <p:nvPicPr>
                <p:cNvPr id="74" name="Freihand 73">
                  <a:extLst>
                    <a:ext uri="{FF2B5EF4-FFF2-40B4-BE49-F238E27FC236}">
                      <a16:creationId xmlns:a16="http://schemas.microsoft.com/office/drawing/2014/main" id="{62442181-4774-4551-B9C2-8DA8EAB3B649}"/>
                    </a:ext>
                  </a:extLst>
                </p:cNvPr>
                <p:cNvPicPr/>
                <p:nvPr/>
              </p:nvPicPr>
              <p:blipFill>
                <a:blip r:embed="rId124"/>
                <a:stretch>
                  <a:fillRect/>
                </a:stretch>
              </p:blipFill>
              <p:spPr>
                <a:xfrm>
                  <a:off x="10586659" y="247712"/>
                  <a:ext cx="92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EC043D0E-A289-467A-86A5-CC07B9C3556D}"/>
                    </a:ext>
                  </a:extLst>
                </p14:cNvPr>
                <p14:cNvContentPartPr/>
                <p14:nvPr/>
              </p14:nvContentPartPr>
              <p14:xfrm>
                <a:off x="10529779" y="765392"/>
                <a:ext cx="141840" cy="21240"/>
              </p14:xfrm>
            </p:contentPart>
          </mc:Choice>
          <mc:Fallback xmlns="">
            <p:pic>
              <p:nvPicPr>
                <p:cNvPr id="85" name="Freihand 84">
                  <a:extLst>
                    <a:ext uri="{FF2B5EF4-FFF2-40B4-BE49-F238E27FC236}">
                      <a16:creationId xmlns:a16="http://schemas.microsoft.com/office/drawing/2014/main" id="{EC043D0E-A289-467A-86A5-CC07B9C3556D}"/>
                    </a:ext>
                  </a:extLst>
                </p:cNvPr>
                <p:cNvPicPr/>
                <p:nvPr/>
              </p:nvPicPr>
              <p:blipFill>
                <a:blip r:embed="rId126"/>
                <a:stretch>
                  <a:fillRect/>
                </a:stretch>
              </p:blipFill>
              <p:spPr>
                <a:xfrm>
                  <a:off x="10525459" y="761072"/>
                  <a:ext cx="150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6348F173-BDD3-4AF3-9CBC-4FE9FE82C771}"/>
                    </a:ext>
                  </a:extLst>
                </p14:cNvPr>
                <p14:cNvContentPartPr/>
                <p14:nvPr/>
              </p14:nvContentPartPr>
              <p14:xfrm>
                <a:off x="9888619" y="430232"/>
                <a:ext cx="74520" cy="76680"/>
              </p14:xfrm>
            </p:contentPart>
          </mc:Choice>
          <mc:Fallback xmlns="">
            <p:pic>
              <p:nvPicPr>
                <p:cNvPr id="86" name="Freihand 85">
                  <a:extLst>
                    <a:ext uri="{FF2B5EF4-FFF2-40B4-BE49-F238E27FC236}">
                      <a16:creationId xmlns:a16="http://schemas.microsoft.com/office/drawing/2014/main" id="{6348F173-BDD3-4AF3-9CBC-4FE9FE82C771}"/>
                    </a:ext>
                  </a:extLst>
                </p:cNvPr>
                <p:cNvPicPr/>
                <p:nvPr/>
              </p:nvPicPr>
              <p:blipFill>
                <a:blip r:embed="rId128"/>
                <a:stretch>
                  <a:fillRect/>
                </a:stretch>
              </p:blipFill>
              <p:spPr>
                <a:xfrm>
                  <a:off x="9884299" y="425912"/>
                  <a:ext cx="83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9ED985E9-1AD0-43F4-9C2D-0C84DEF5188D}"/>
                    </a:ext>
                  </a:extLst>
                </p14:cNvPr>
                <p14:cNvContentPartPr/>
                <p14:nvPr/>
              </p14:nvContentPartPr>
              <p14:xfrm>
                <a:off x="10008499" y="488552"/>
                <a:ext cx="66600" cy="33120"/>
              </p14:xfrm>
            </p:contentPart>
          </mc:Choice>
          <mc:Fallback xmlns="">
            <p:pic>
              <p:nvPicPr>
                <p:cNvPr id="87" name="Freihand 86">
                  <a:extLst>
                    <a:ext uri="{FF2B5EF4-FFF2-40B4-BE49-F238E27FC236}">
                      <a16:creationId xmlns:a16="http://schemas.microsoft.com/office/drawing/2014/main" id="{9ED985E9-1AD0-43F4-9C2D-0C84DEF5188D}"/>
                    </a:ext>
                  </a:extLst>
                </p:cNvPr>
                <p:cNvPicPr/>
                <p:nvPr/>
              </p:nvPicPr>
              <p:blipFill>
                <a:blip r:embed="rId130"/>
                <a:stretch>
                  <a:fillRect/>
                </a:stretch>
              </p:blipFill>
              <p:spPr>
                <a:xfrm>
                  <a:off x="10004179" y="484232"/>
                  <a:ext cx="75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05F4510A-7BFD-4054-B842-88699333421F}"/>
                    </a:ext>
                  </a:extLst>
                </p14:cNvPr>
                <p14:cNvContentPartPr/>
                <p14:nvPr/>
              </p14:nvContentPartPr>
              <p14:xfrm>
                <a:off x="10188139" y="444992"/>
                <a:ext cx="12600" cy="82800"/>
              </p14:xfrm>
            </p:contentPart>
          </mc:Choice>
          <mc:Fallback xmlns="">
            <p:pic>
              <p:nvPicPr>
                <p:cNvPr id="88" name="Freihand 87">
                  <a:extLst>
                    <a:ext uri="{FF2B5EF4-FFF2-40B4-BE49-F238E27FC236}">
                      <a16:creationId xmlns:a16="http://schemas.microsoft.com/office/drawing/2014/main" id="{05F4510A-7BFD-4054-B842-88699333421F}"/>
                    </a:ext>
                  </a:extLst>
                </p:cNvPr>
                <p:cNvPicPr/>
                <p:nvPr/>
              </p:nvPicPr>
              <p:blipFill>
                <a:blip r:embed="rId132"/>
                <a:stretch>
                  <a:fillRect/>
                </a:stretch>
              </p:blipFill>
              <p:spPr>
                <a:xfrm>
                  <a:off x="10183819" y="440672"/>
                  <a:ext cx="21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FCA62030-2C90-4F10-890F-ECCD60F79AC5}"/>
                    </a:ext>
                  </a:extLst>
                </p14:cNvPr>
                <p14:cNvContentPartPr/>
                <p14:nvPr/>
              </p14:nvContentPartPr>
              <p14:xfrm>
                <a:off x="10358779" y="359312"/>
                <a:ext cx="71640" cy="124920"/>
              </p14:xfrm>
            </p:contentPart>
          </mc:Choice>
          <mc:Fallback xmlns="">
            <p:pic>
              <p:nvPicPr>
                <p:cNvPr id="89" name="Freihand 88">
                  <a:extLst>
                    <a:ext uri="{FF2B5EF4-FFF2-40B4-BE49-F238E27FC236}">
                      <a16:creationId xmlns:a16="http://schemas.microsoft.com/office/drawing/2014/main" id="{FCA62030-2C90-4F10-890F-ECCD60F79AC5}"/>
                    </a:ext>
                  </a:extLst>
                </p:cNvPr>
                <p:cNvPicPr/>
                <p:nvPr/>
              </p:nvPicPr>
              <p:blipFill>
                <a:blip r:embed="rId134"/>
                <a:stretch>
                  <a:fillRect/>
                </a:stretch>
              </p:blipFill>
              <p:spPr>
                <a:xfrm>
                  <a:off x="10354459" y="354992"/>
                  <a:ext cx="80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6CD229AF-47BA-4F0F-B961-028CC0426AEE}"/>
                    </a:ext>
                  </a:extLst>
                </p14:cNvPr>
                <p14:cNvContentPartPr/>
                <p14:nvPr/>
              </p14:nvContentPartPr>
              <p14:xfrm>
                <a:off x="10452379" y="385232"/>
                <a:ext cx="95760" cy="133920"/>
              </p14:xfrm>
            </p:contentPart>
          </mc:Choice>
          <mc:Fallback xmlns="">
            <p:pic>
              <p:nvPicPr>
                <p:cNvPr id="90" name="Freihand 89">
                  <a:extLst>
                    <a:ext uri="{FF2B5EF4-FFF2-40B4-BE49-F238E27FC236}">
                      <a16:creationId xmlns:a16="http://schemas.microsoft.com/office/drawing/2014/main" id="{6CD229AF-47BA-4F0F-B961-028CC0426AEE}"/>
                    </a:ext>
                  </a:extLst>
                </p:cNvPr>
                <p:cNvPicPr/>
                <p:nvPr/>
              </p:nvPicPr>
              <p:blipFill>
                <a:blip r:embed="rId136"/>
                <a:stretch>
                  <a:fillRect/>
                </a:stretch>
              </p:blipFill>
              <p:spPr>
                <a:xfrm>
                  <a:off x="10448059" y="380912"/>
                  <a:ext cx="104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 name="Freihand 90">
                  <a:extLst>
                    <a:ext uri="{FF2B5EF4-FFF2-40B4-BE49-F238E27FC236}">
                      <a16:creationId xmlns:a16="http://schemas.microsoft.com/office/drawing/2014/main" id="{10AE4D0E-5F7C-42F5-A60A-3C3820B9CA00}"/>
                    </a:ext>
                  </a:extLst>
                </p14:cNvPr>
                <p14:cNvContentPartPr/>
                <p14:nvPr/>
              </p14:nvContentPartPr>
              <p14:xfrm>
                <a:off x="10574779" y="393512"/>
                <a:ext cx="300240" cy="59040"/>
              </p14:xfrm>
            </p:contentPart>
          </mc:Choice>
          <mc:Fallback xmlns="">
            <p:pic>
              <p:nvPicPr>
                <p:cNvPr id="91" name="Freihand 90">
                  <a:extLst>
                    <a:ext uri="{FF2B5EF4-FFF2-40B4-BE49-F238E27FC236}">
                      <a16:creationId xmlns:a16="http://schemas.microsoft.com/office/drawing/2014/main" id="{10AE4D0E-5F7C-42F5-A60A-3C3820B9CA00}"/>
                    </a:ext>
                  </a:extLst>
                </p:cNvPr>
                <p:cNvPicPr/>
                <p:nvPr/>
              </p:nvPicPr>
              <p:blipFill>
                <a:blip r:embed="rId138"/>
                <a:stretch>
                  <a:fillRect/>
                </a:stretch>
              </p:blipFill>
              <p:spPr>
                <a:xfrm>
                  <a:off x="10570459" y="389192"/>
                  <a:ext cx="308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5" name="Freihand 74">
                  <a:extLst>
                    <a:ext uri="{FF2B5EF4-FFF2-40B4-BE49-F238E27FC236}">
                      <a16:creationId xmlns:a16="http://schemas.microsoft.com/office/drawing/2014/main" id="{8F355562-2873-4650-BADA-4ED3FA61105C}"/>
                    </a:ext>
                  </a:extLst>
                </p14:cNvPr>
                <p14:cNvContentPartPr/>
                <p14:nvPr/>
              </p14:nvContentPartPr>
              <p14:xfrm>
                <a:off x="11141419" y="258152"/>
                <a:ext cx="141840" cy="57600"/>
              </p14:xfrm>
            </p:contentPart>
          </mc:Choice>
          <mc:Fallback xmlns="">
            <p:pic>
              <p:nvPicPr>
                <p:cNvPr id="75" name="Freihand 74">
                  <a:extLst>
                    <a:ext uri="{FF2B5EF4-FFF2-40B4-BE49-F238E27FC236}">
                      <a16:creationId xmlns:a16="http://schemas.microsoft.com/office/drawing/2014/main" id="{8F355562-2873-4650-BADA-4ED3FA61105C}"/>
                    </a:ext>
                  </a:extLst>
                </p:cNvPr>
                <p:cNvPicPr/>
                <p:nvPr/>
              </p:nvPicPr>
              <p:blipFill>
                <a:blip r:embed="rId140"/>
                <a:stretch>
                  <a:fillRect/>
                </a:stretch>
              </p:blipFill>
              <p:spPr>
                <a:xfrm>
                  <a:off x="11137099" y="253832"/>
                  <a:ext cx="150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6" name="Freihand 75">
                  <a:extLst>
                    <a:ext uri="{FF2B5EF4-FFF2-40B4-BE49-F238E27FC236}">
                      <a16:creationId xmlns:a16="http://schemas.microsoft.com/office/drawing/2014/main" id="{5B044459-52E9-4A60-98B9-B4C5A2936657}"/>
                    </a:ext>
                  </a:extLst>
                </p14:cNvPr>
                <p14:cNvContentPartPr/>
                <p14:nvPr/>
              </p14:nvContentPartPr>
              <p14:xfrm>
                <a:off x="11348419" y="257792"/>
                <a:ext cx="34920" cy="12600"/>
              </p14:xfrm>
            </p:contentPart>
          </mc:Choice>
          <mc:Fallback xmlns="">
            <p:pic>
              <p:nvPicPr>
                <p:cNvPr id="76" name="Freihand 75">
                  <a:extLst>
                    <a:ext uri="{FF2B5EF4-FFF2-40B4-BE49-F238E27FC236}">
                      <a16:creationId xmlns:a16="http://schemas.microsoft.com/office/drawing/2014/main" id="{5B044459-52E9-4A60-98B9-B4C5A2936657}"/>
                    </a:ext>
                  </a:extLst>
                </p:cNvPr>
                <p:cNvPicPr/>
                <p:nvPr/>
              </p:nvPicPr>
              <p:blipFill>
                <a:blip r:embed="rId142"/>
                <a:stretch>
                  <a:fillRect/>
                </a:stretch>
              </p:blipFill>
              <p:spPr>
                <a:xfrm>
                  <a:off x="11344099" y="253472"/>
                  <a:ext cx="43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7" name="Freihand 76">
                  <a:extLst>
                    <a:ext uri="{FF2B5EF4-FFF2-40B4-BE49-F238E27FC236}">
                      <a16:creationId xmlns:a16="http://schemas.microsoft.com/office/drawing/2014/main" id="{916C5403-B1AE-4BAF-892E-FB6678011764}"/>
                    </a:ext>
                  </a:extLst>
                </p14:cNvPr>
                <p14:cNvContentPartPr/>
                <p14:nvPr/>
              </p14:nvContentPartPr>
              <p14:xfrm>
                <a:off x="11267419" y="248432"/>
                <a:ext cx="87840" cy="54360"/>
              </p14:xfrm>
            </p:contentPart>
          </mc:Choice>
          <mc:Fallback xmlns="">
            <p:pic>
              <p:nvPicPr>
                <p:cNvPr id="77" name="Freihand 76">
                  <a:extLst>
                    <a:ext uri="{FF2B5EF4-FFF2-40B4-BE49-F238E27FC236}">
                      <a16:creationId xmlns:a16="http://schemas.microsoft.com/office/drawing/2014/main" id="{916C5403-B1AE-4BAF-892E-FB6678011764}"/>
                    </a:ext>
                  </a:extLst>
                </p:cNvPr>
                <p:cNvPicPr/>
                <p:nvPr/>
              </p:nvPicPr>
              <p:blipFill>
                <a:blip r:embed="rId144"/>
                <a:stretch>
                  <a:fillRect/>
                </a:stretch>
              </p:blipFill>
              <p:spPr>
                <a:xfrm>
                  <a:off x="11263099" y="244112"/>
                  <a:ext cx="96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8" name="Freihand 77">
                  <a:extLst>
                    <a:ext uri="{FF2B5EF4-FFF2-40B4-BE49-F238E27FC236}">
                      <a16:creationId xmlns:a16="http://schemas.microsoft.com/office/drawing/2014/main" id="{20B38BD1-5C02-445E-AFE9-8A3A2CAB23A9}"/>
                    </a:ext>
                  </a:extLst>
                </p14:cNvPr>
                <p14:cNvContentPartPr/>
                <p14:nvPr/>
              </p14:nvContentPartPr>
              <p14:xfrm>
                <a:off x="11409259" y="239792"/>
                <a:ext cx="124560" cy="37080"/>
              </p14:xfrm>
            </p:contentPart>
          </mc:Choice>
          <mc:Fallback xmlns="">
            <p:pic>
              <p:nvPicPr>
                <p:cNvPr id="78" name="Freihand 77">
                  <a:extLst>
                    <a:ext uri="{FF2B5EF4-FFF2-40B4-BE49-F238E27FC236}">
                      <a16:creationId xmlns:a16="http://schemas.microsoft.com/office/drawing/2014/main" id="{20B38BD1-5C02-445E-AFE9-8A3A2CAB23A9}"/>
                    </a:ext>
                  </a:extLst>
                </p:cNvPr>
                <p:cNvPicPr/>
                <p:nvPr/>
              </p:nvPicPr>
              <p:blipFill>
                <a:blip r:embed="rId146"/>
                <a:stretch>
                  <a:fillRect/>
                </a:stretch>
              </p:blipFill>
              <p:spPr>
                <a:xfrm>
                  <a:off x="11404939" y="235472"/>
                  <a:ext cx="133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9" name="Freihand 78">
                  <a:extLst>
                    <a:ext uri="{FF2B5EF4-FFF2-40B4-BE49-F238E27FC236}">
                      <a16:creationId xmlns:a16="http://schemas.microsoft.com/office/drawing/2014/main" id="{02C4799F-EE0A-4460-9008-1572D62080C6}"/>
                    </a:ext>
                  </a:extLst>
                </p14:cNvPr>
                <p14:cNvContentPartPr/>
                <p14:nvPr/>
              </p14:nvContentPartPr>
              <p14:xfrm>
                <a:off x="11564059" y="233672"/>
                <a:ext cx="225720" cy="136800"/>
              </p14:xfrm>
            </p:contentPart>
          </mc:Choice>
          <mc:Fallback xmlns="">
            <p:pic>
              <p:nvPicPr>
                <p:cNvPr id="79" name="Freihand 78">
                  <a:extLst>
                    <a:ext uri="{FF2B5EF4-FFF2-40B4-BE49-F238E27FC236}">
                      <a16:creationId xmlns:a16="http://schemas.microsoft.com/office/drawing/2014/main" id="{02C4799F-EE0A-4460-9008-1572D62080C6}"/>
                    </a:ext>
                  </a:extLst>
                </p:cNvPr>
                <p:cNvPicPr/>
                <p:nvPr/>
              </p:nvPicPr>
              <p:blipFill>
                <a:blip r:embed="rId148"/>
                <a:stretch>
                  <a:fillRect/>
                </a:stretch>
              </p:blipFill>
              <p:spPr>
                <a:xfrm>
                  <a:off x="11559739" y="229352"/>
                  <a:ext cx="234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Freihand 91">
                  <a:extLst>
                    <a:ext uri="{FF2B5EF4-FFF2-40B4-BE49-F238E27FC236}">
                      <a16:creationId xmlns:a16="http://schemas.microsoft.com/office/drawing/2014/main" id="{B02E0B12-C6C8-4394-87C2-CA3F0B7ABED7}"/>
                    </a:ext>
                  </a:extLst>
                </p14:cNvPr>
                <p14:cNvContentPartPr/>
                <p14:nvPr/>
              </p14:nvContentPartPr>
              <p14:xfrm>
                <a:off x="11044219" y="328712"/>
                <a:ext cx="100800" cy="138960"/>
              </p14:xfrm>
            </p:contentPart>
          </mc:Choice>
          <mc:Fallback xmlns="">
            <p:pic>
              <p:nvPicPr>
                <p:cNvPr id="92" name="Freihand 91">
                  <a:extLst>
                    <a:ext uri="{FF2B5EF4-FFF2-40B4-BE49-F238E27FC236}">
                      <a16:creationId xmlns:a16="http://schemas.microsoft.com/office/drawing/2014/main" id="{B02E0B12-C6C8-4394-87C2-CA3F0B7ABED7}"/>
                    </a:ext>
                  </a:extLst>
                </p:cNvPr>
                <p:cNvPicPr/>
                <p:nvPr/>
              </p:nvPicPr>
              <p:blipFill>
                <a:blip r:embed="rId150"/>
                <a:stretch>
                  <a:fillRect/>
                </a:stretch>
              </p:blipFill>
              <p:spPr>
                <a:xfrm>
                  <a:off x="11039899" y="324392"/>
                  <a:ext cx="109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921F7FEE-ED0D-401E-BD47-4C0D9857CD2A}"/>
                    </a:ext>
                  </a:extLst>
                </p14:cNvPr>
                <p14:cNvContentPartPr/>
                <p14:nvPr/>
              </p14:nvContentPartPr>
              <p14:xfrm>
                <a:off x="11184619" y="378392"/>
                <a:ext cx="208440" cy="55800"/>
              </p14:xfrm>
            </p:contentPart>
          </mc:Choice>
          <mc:Fallback xmlns="">
            <p:pic>
              <p:nvPicPr>
                <p:cNvPr id="93" name="Freihand 92">
                  <a:extLst>
                    <a:ext uri="{FF2B5EF4-FFF2-40B4-BE49-F238E27FC236}">
                      <a16:creationId xmlns:a16="http://schemas.microsoft.com/office/drawing/2014/main" id="{921F7FEE-ED0D-401E-BD47-4C0D9857CD2A}"/>
                    </a:ext>
                  </a:extLst>
                </p:cNvPr>
                <p:cNvPicPr/>
                <p:nvPr/>
              </p:nvPicPr>
              <p:blipFill>
                <a:blip r:embed="rId152"/>
                <a:stretch>
                  <a:fillRect/>
                </a:stretch>
              </p:blipFill>
              <p:spPr>
                <a:xfrm>
                  <a:off x="11180299" y="374072"/>
                  <a:ext cx="217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0090E739-53C1-41A4-813D-1D558D91F8B8}"/>
                    </a:ext>
                  </a:extLst>
                </p14:cNvPr>
                <p14:cNvContentPartPr/>
                <p14:nvPr/>
              </p14:nvContentPartPr>
              <p14:xfrm>
                <a:off x="11417539" y="331952"/>
                <a:ext cx="138240" cy="113760"/>
              </p14:xfrm>
            </p:contentPart>
          </mc:Choice>
          <mc:Fallback xmlns="">
            <p:pic>
              <p:nvPicPr>
                <p:cNvPr id="94" name="Freihand 93">
                  <a:extLst>
                    <a:ext uri="{FF2B5EF4-FFF2-40B4-BE49-F238E27FC236}">
                      <a16:creationId xmlns:a16="http://schemas.microsoft.com/office/drawing/2014/main" id="{0090E739-53C1-41A4-813D-1D558D91F8B8}"/>
                    </a:ext>
                  </a:extLst>
                </p:cNvPr>
                <p:cNvPicPr/>
                <p:nvPr/>
              </p:nvPicPr>
              <p:blipFill>
                <a:blip r:embed="rId154"/>
                <a:stretch>
                  <a:fillRect/>
                </a:stretch>
              </p:blipFill>
              <p:spPr>
                <a:xfrm>
                  <a:off x="11413219" y="327632"/>
                  <a:ext cx="146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B6EE28E3-950B-4A21-A0F6-D1BE3DDB9365}"/>
                    </a:ext>
                  </a:extLst>
                </p14:cNvPr>
                <p14:cNvContentPartPr/>
                <p14:nvPr/>
              </p14:nvContentPartPr>
              <p14:xfrm>
                <a:off x="11318179" y="516272"/>
                <a:ext cx="173160" cy="60120"/>
              </p14:xfrm>
            </p:contentPart>
          </mc:Choice>
          <mc:Fallback xmlns="">
            <p:pic>
              <p:nvPicPr>
                <p:cNvPr id="98" name="Freihand 97">
                  <a:extLst>
                    <a:ext uri="{FF2B5EF4-FFF2-40B4-BE49-F238E27FC236}">
                      <a16:creationId xmlns:a16="http://schemas.microsoft.com/office/drawing/2014/main" id="{B6EE28E3-950B-4A21-A0F6-D1BE3DDB9365}"/>
                    </a:ext>
                  </a:extLst>
                </p:cNvPr>
                <p:cNvPicPr/>
                <p:nvPr/>
              </p:nvPicPr>
              <p:blipFill>
                <a:blip r:embed="rId156"/>
                <a:stretch>
                  <a:fillRect/>
                </a:stretch>
              </p:blipFill>
              <p:spPr>
                <a:xfrm>
                  <a:off x="11313859" y="511952"/>
                  <a:ext cx="181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90903611-2948-4609-B654-91DFE0937BC1}"/>
                    </a:ext>
                  </a:extLst>
                </p14:cNvPr>
                <p14:cNvContentPartPr/>
                <p14:nvPr/>
              </p14:nvContentPartPr>
              <p14:xfrm>
                <a:off x="11515819" y="557672"/>
                <a:ext cx="85320" cy="38520"/>
              </p14:xfrm>
            </p:contentPart>
          </mc:Choice>
          <mc:Fallback xmlns="">
            <p:pic>
              <p:nvPicPr>
                <p:cNvPr id="99" name="Freihand 98">
                  <a:extLst>
                    <a:ext uri="{FF2B5EF4-FFF2-40B4-BE49-F238E27FC236}">
                      <a16:creationId xmlns:a16="http://schemas.microsoft.com/office/drawing/2014/main" id="{90903611-2948-4609-B654-91DFE0937BC1}"/>
                    </a:ext>
                  </a:extLst>
                </p:cNvPr>
                <p:cNvPicPr/>
                <p:nvPr/>
              </p:nvPicPr>
              <p:blipFill>
                <a:blip r:embed="rId158"/>
                <a:stretch>
                  <a:fillRect/>
                </a:stretch>
              </p:blipFill>
              <p:spPr>
                <a:xfrm>
                  <a:off x="11511499" y="553352"/>
                  <a:ext cx="93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45DDE134-7E60-4870-A02E-149859237523}"/>
                    </a:ext>
                  </a:extLst>
                </p14:cNvPr>
                <p14:cNvContentPartPr/>
                <p14:nvPr/>
              </p14:nvContentPartPr>
              <p14:xfrm>
                <a:off x="11711659" y="511952"/>
                <a:ext cx="23400" cy="19800"/>
              </p14:xfrm>
            </p:contentPart>
          </mc:Choice>
          <mc:Fallback xmlns="">
            <p:pic>
              <p:nvPicPr>
                <p:cNvPr id="101" name="Freihand 100">
                  <a:extLst>
                    <a:ext uri="{FF2B5EF4-FFF2-40B4-BE49-F238E27FC236}">
                      <a16:creationId xmlns:a16="http://schemas.microsoft.com/office/drawing/2014/main" id="{45DDE134-7E60-4870-A02E-149859237523}"/>
                    </a:ext>
                  </a:extLst>
                </p:cNvPr>
                <p:cNvPicPr/>
                <p:nvPr/>
              </p:nvPicPr>
              <p:blipFill>
                <a:blip r:embed="rId160"/>
                <a:stretch>
                  <a:fillRect/>
                </a:stretch>
              </p:blipFill>
              <p:spPr>
                <a:xfrm>
                  <a:off x="11707339" y="507632"/>
                  <a:ext cx="32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53F18B16-CBC0-47F2-982B-EC47E5E586D0}"/>
                    </a:ext>
                  </a:extLst>
                </p14:cNvPr>
                <p14:cNvContentPartPr/>
                <p14:nvPr/>
              </p14:nvContentPartPr>
              <p14:xfrm>
                <a:off x="11716699" y="560192"/>
                <a:ext cx="14400" cy="28800"/>
              </p14:xfrm>
            </p:contentPart>
          </mc:Choice>
          <mc:Fallback xmlns="">
            <p:pic>
              <p:nvPicPr>
                <p:cNvPr id="102" name="Freihand 101">
                  <a:extLst>
                    <a:ext uri="{FF2B5EF4-FFF2-40B4-BE49-F238E27FC236}">
                      <a16:creationId xmlns:a16="http://schemas.microsoft.com/office/drawing/2014/main" id="{53F18B16-CBC0-47F2-982B-EC47E5E586D0}"/>
                    </a:ext>
                  </a:extLst>
                </p:cNvPr>
                <p:cNvPicPr/>
                <p:nvPr/>
              </p:nvPicPr>
              <p:blipFill>
                <a:blip r:embed="rId162"/>
                <a:stretch>
                  <a:fillRect/>
                </a:stretch>
              </p:blipFill>
              <p:spPr>
                <a:xfrm>
                  <a:off x="11712379" y="555872"/>
                  <a:ext cx="23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81654D15-34DB-4B72-B8C9-685DF669E25B}"/>
                    </a:ext>
                  </a:extLst>
                </p14:cNvPr>
                <p14:cNvContentPartPr/>
                <p14:nvPr/>
              </p14:nvContentPartPr>
              <p14:xfrm>
                <a:off x="11403499" y="697352"/>
                <a:ext cx="22680" cy="92520"/>
              </p14:xfrm>
            </p:contentPart>
          </mc:Choice>
          <mc:Fallback xmlns="">
            <p:pic>
              <p:nvPicPr>
                <p:cNvPr id="104" name="Freihand 103">
                  <a:extLst>
                    <a:ext uri="{FF2B5EF4-FFF2-40B4-BE49-F238E27FC236}">
                      <a16:creationId xmlns:a16="http://schemas.microsoft.com/office/drawing/2014/main" id="{81654D15-34DB-4B72-B8C9-685DF669E25B}"/>
                    </a:ext>
                  </a:extLst>
                </p:cNvPr>
                <p:cNvPicPr/>
                <p:nvPr/>
              </p:nvPicPr>
              <p:blipFill>
                <a:blip r:embed="rId164"/>
                <a:stretch>
                  <a:fillRect/>
                </a:stretch>
              </p:blipFill>
              <p:spPr>
                <a:xfrm>
                  <a:off x="11399179" y="693032"/>
                  <a:ext cx="31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43C2B0D5-905F-4CF6-8FFF-21C0F3268688}"/>
                    </a:ext>
                  </a:extLst>
                </p14:cNvPr>
                <p14:cNvContentPartPr/>
                <p14:nvPr/>
              </p14:nvContentPartPr>
              <p14:xfrm>
                <a:off x="11374339" y="680432"/>
                <a:ext cx="83880" cy="126000"/>
              </p14:xfrm>
            </p:contentPart>
          </mc:Choice>
          <mc:Fallback xmlns="">
            <p:pic>
              <p:nvPicPr>
                <p:cNvPr id="105" name="Freihand 104">
                  <a:extLst>
                    <a:ext uri="{FF2B5EF4-FFF2-40B4-BE49-F238E27FC236}">
                      <a16:creationId xmlns:a16="http://schemas.microsoft.com/office/drawing/2014/main" id="{43C2B0D5-905F-4CF6-8FFF-21C0F3268688}"/>
                    </a:ext>
                  </a:extLst>
                </p:cNvPr>
                <p:cNvPicPr/>
                <p:nvPr/>
              </p:nvPicPr>
              <p:blipFill>
                <a:blip r:embed="rId166"/>
                <a:stretch>
                  <a:fillRect/>
                </a:stretch>
              </p:blipFill>
              <p:spPr>
                <a:xfrm>
                  <a:off x="11370019" y="676112"/>
                  <a:ext cx="92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3059A938-BAFB-4DF8-8824-1904F1CBC1CB}"/>
                    </a:ext>
                  </a:extLst>
                </p14:cNvPr>
                <p14:cNvContentPartPr/>
                <p14:nvPr/>
              </p14:nvContentPartPr>
              <p14:xfrm>
                <a:off x="11507179" y="721472"/>
                <a:ext cx="106560" cy="57240"/>
              </p14:xfrm>
            </p:contentPart>
          </mc:Choice>
          <mc:Fallback xmlns="">
            <p:pic>
              <p:nvPicPr>
                <p:cNvPr id="106" name="Freihand 105">
                  <a:extLst>
                    <a:ext uri="{FF2B5EF4-FFF2-40B4-BE49-F238E27FC236}">
                      <a16:creationId xmlns:a16="http://schemas.microsoft.com/office/drawing/2014/main" id="{3059A938-BAFB-4DF8-8824-1904F1CBC1CB}"/>
                    </a:ext>
                  </a:extLst>
                </p:cNvPr>
                <p:cNvPicPr/>
                <p:nvPr/>
              </p:nvPicPr>
              <p:blipFill>
                <a:blip r:embed="rId168"/>
                <a:stretch>
                  <a:fillRect/>
                </a:stretch>
              </p:blipFill>
              <p:spPr>
                <a:xfrm>
                  <a:off x="11502859" y="717152"/>
                  <a:ext cx="115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DDFD2443-A37C-41B5-8F62-91753D45E542}"/>
                    </a:ext>
                  </a:extLst>
                </p14:cNvPr>
                <p14:cNvContentPartPr/>
                <p14:nvPr/>
              </p14:nvContentPartPr>
              <p14:xfrm>
                <a:off x="11640019" y="656312"/>
                <a:ext cx="100800" cy="97200"/>
              </p14:xfrm>
            </p:contentPart>
          </mc:Choice>
          <mc:Fallback xmlns="">
            <p:pic>
              <p:nvPicPr>
                <p:cNvPr id="107" name="Freihand 106">
                  <a:extLst>
                    <a:ext uri="{FF2B5EF4-FFF2-40B4-BE49-F238E27FC236}">
                      <a16:creationId xmlns:a16="http://schemas.microsoft.com/office/drawing/2014/main" id="{DDFD2443-A37C-41B5-8F62-91753D45E542}"/>
                    </a:ext>
                  </a:extLst>
                </p:cNvPr>
                <p:cNvPicPr/>
                <p:nvPr/>
              </p:nvPicPr>
              <p:blipFill>
                <a:blip r:embed="rId170"/>
                <a:stretch>
                  <a:fillRect/>
                </a:stretch>
              </p:blipFill>
              <p:spPr>
                <a:xfrm>
                  <a:off x="11635699" y="651992"/>
                  <a:ext cx="109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B56A64C3-C529-41F4-8310-3EE066FCB845}"/>
                    </a:ext>
                  </a:extLst>
                </p14:cNvPr>
                <p14:cNvContentPartPr/>
                <p14:nvPr/>
              </p14:nvContentPartPr>
              <p14:xfrm>
                <a:off x="11758099" y="634352"/>
                <a:ext cx="189720" cy="226440"/>
              </p14:xfrm>
            </p:contentPart>
          </mc:Choice>
          <mc:Fallback xmlns="">
            <p:pic>
              <p:nvPicPr>
                <p:cNvPr id="108" name="Freihand 107">
                  <a:extLst>
                    <a:ext uri="{FF2B5EF4-FFF2-40B4-BE49-F238E27FC236}">
                      <a16:creationId xmlns:a16="http://schemas.microsoft.com/office/drawing/2014/main" id="{B56A64C3-C529-41F4-8310-3EE066FCB845}"/>
                    </a:ext>
                  </a:extLst>
                </p:cNvPr>
                <p:cNvPicPr/>
                <p:nvPr/>
              </p:nvPicPr>
              <p:blipFill>
                <a:blip r:embed="rId172"/>
                <a:stretch>
                  <a:fillRect/>
                </a:stretch>
              </p:blipFill>
              <p:spPr>
                <a:xfrm>
                  <a:off x="11753779" y="630032"/>
                  <a:ext cx="1983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872B4C33-BFE4-4BE3-8E54-B0F6A12DA7FC}"/>
                    </a:ext>
                  </a:extLst>
                </p14:cNvPr>
                <p14:cNvContentPartPr/>
                <p14:nvPr/>
              </p14:nvContentPartPr>
              <p14:xfrm>
                <a:off x="11683579" y="838832"/>
                <a:ext cx="114480" cy="113400"/>
              </p14:xfrm>
            </p:contentPart>
          </mc:Choice>
          <mc:Fallback xmlns="">
            <p:pic>
              <p:nvPicPr>
                <p:cNvPr id="109" name="Freihand 108">
                  <a:extLst>
                    <a:ext uri="{FF2B5EF4-FFF2-40B4-BE49-F238E27FC236}">
                      <a16:creationId xmlns:a16="http://schemas.microsoft.com/office/drawing/2014/main" id="{872B4C33-BFE4-4BE3-8E54-B0F6A12DA7FC}"/>
                    </a:ext>
                  </a:extLst>
                </p:cNvPr>
                <p:cNvPicPr/>
                <p:nvPr/>
              </p:nvPicPr>
              <p:blipFill>
                <a:blip r:embed="rId174"/>
                <a:stretch>
                  <a:fillRect/>
                </a:stretch>
              </p:blipFill>
              <p:spPr>
                <a:xfrm>
                  <a:off x="11679259" y="834512"/>
                  <a:ext cx="123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ACB96774-FA5E-4A5B-A481-6CC104B32D22}"/>
                    </a:ext>
                  </a:extLst>
                </p14:cNvPr>
                <p14:cNvContentPartPr/>
                <p14:nvPr/>
              </p14:nvContentPartPr>
              <p14:xfrm>
                <a:off x="11823979" y="814712"/>
                <a:ext cx="309600" cy="115200"/>
              </p14:xfrm>
            </p:contentPart>
          </mc:Choice>
          <mc:Fallback xmlns="">
            <p:pic>
              <p:nvPicPr>
                <p:cNvPr id="110" name="Freihand 109">
                  <a:extLst>
                    <a:ext uri="{FF2B5EF4-FFF2-40B4-BE49-F238E27FC236}">
                      <a16:creationId xmlns:a16="http://schemas.microsoft.com/office/drawing/2014/main" id="{ACB96774-FA5E-4A5B-A481-6CC104B32D22}"/>
                    </a:ext>
                  </a:extLst>
                </p:cNvPr>
                <p:cNvPicPr/>
                <p:nvPr/>
              </p:nvPicPr>
              <p:blipFill>
                <a:blip r:embed="rId176"/>
                <a:stretch>
                  <a:fillRect/>
                </a:stretch>
              </p:blipFill>
              <p:spPr>
                <a:xfrm>
                  <a:off x="11819659" y="810392"/>
                  <a:ext cx="318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5" name="Freihand 124">
                  <a:extLst>
                    <a:ext uri="{FF2B5EF4-FFF2-40B4-BE49-F238E27FC236}">
                      <a16:creationId xmlns:a16="http://schemas.microsoft.com/office/drawing/2014/main" id="{CA9A18FE-3B54-4175-82EB-D409BE4F2DD9}"/>
                    </a:ext>
                  </a:extLst>
                </p14:cNvPr>
                <p14:cNvContentPartPr/>
                <p14:nvPr/>
              </p14:nvContentPartPr>
              <p14:xfrm>
                <a:off x="10504939" y="903992"/>
                <a:ext cx="297360" cy="297720"/>
              </p14:xfrm>
            </p:contentPart>
          </mc:Choice>
          <mc:Fallback xmlns="">
            <p:pic>
              <p:nvPicPr>
                <p:cNvPr id="125" name="Freihand 124">
                  <a:extLst>
                    <a:ext uri="{FF2B5EF4-FFF2-40B4-BE49-F238E27FC236}">
                      <a16:creationId xmlns:a16="http://schemas.microsoft.com/office/drawing/2014/main" id="{CA9A18FE-3B54-4175-82EB-D409BE4F2DD9}"/>
                    </a:ext>
                  </a:extLst>
                </p:cNvPr>
                <p:cNvPicPr/>
                <p:nvPr/>
              </p:nvPicPr>
              <p:blipFill>
                <a:blip r:embed="rId178"/>
                <a:stretch>
                  <a:fillRect/>
                </a:stretch>
              </p:blipFill>
              <p:spPr>
                <a:xfrm>
                  <a:off x="10500619" y="899672"/>
                  <a:ext cx="3060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6" name="Freihand 125">
                  <a:extLst>
                    <a:ext uri="{FF2B5EF4-FFF2-40B4-BE49-F238E27FC236}">
                      <a16:creationId xmlns:a16="http://schemas.microsoft.com/office/drawing/2014/main" id="{040F48D8-BC45-4AF3-932E-C3F03C1DEE69}"/>
                    </a:ext>
                  </a:extLst>
                </p14:cNvPr>
                <p14:cNvContentPartPr/>
                <p14:nvPr/>
              </p14:nvContentPartPr>
              <p14:xfrm>
                <a:off x="10754419" y="1069952"/>
                <a:ext cx="93240" cy="151560"/>
              </p14:xfrm>
            </p:contentPart>
          </mc:Choice>
          <mc:Fallback xmlns="">
            <p:pic>
              <p:nvPicPr>
                <p:cNvPr id="126" name="Freihand 125">
                  <a:extLst>
                    <a:ext uri="{FF2B5EF4-FFF2-40B4-BE49-F238E27FC236}">
                      <a16:creationId xmlns:a16="http://schemas.microsoft.com/office/drawing/2014/main" id="{040F48D8-BC45-4AF3-932E-C3F03C1DEE69}"/>
                    </a:ext>
                  </a:extLst>
                </p:cNvPr>
                <p:cNvPicPr/>
                <p:nvPr/>
              </p:nvPicPr>
              <p:blipFill>
                <a:blip r:embed="rId180"/>
                <a:stretch>
                  <a:fillRect/>
                </a:stretch>
              </p:blipFill>
              <p:spPr>
                <a:xfrm>
                  <a:off x="10750099" y="1065632"/>
                  <a:ext cx="101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8" name="Freihand 127">
                  <a:extLst>
                    <a:ext uri="{FF2B5EF4-FFF2-40B4-BE49-F238E27FC236}">
                      <a16:creationId xmlns:a16="http://schemas.microsoft.com/office/drawing/2014/main" id="{58614FDD-FE24-4BE5-8B7E-5772A7730784}"/>
                    </a:ext>
                  </a:extLst>
                </p14:cNvPr>
                <p14:cNvContentPartPr/>
                <p14:nvPr/>
              </p14:nvContentPartPr>
              <p14:xfrm>
                <a:off x="10958179" y="1046552"/>
                <a:ext cx="96840" cy="104760"/>
              </p14:xfrm>
            </p:contentPart>
          </mc:Choice>
          <mc:Fallback xmlns="">
            <p:pic>
              <p:nvPicPr>
                <p:cNvPr id="128" name="Freihand 127">
                  <a:extLst>
                    <a:ext uri="{FF2B5EF4-FFF2-40B4-BE49-F238E27FC236}">
                      <a16:creationId xmlns:a16="http://schemas.microsoft.com/office/drawing/2014/main" id="{58614FDD-FE24-4BE5-8B7E-5772A7730784}"/>
                    </a:ext>
                  </a:extLst>
                </p:cNvPr>
                <p:cNvPicPr/>
                <p:nvPr/>
              </p:nvPicPr>
              <p:blipFill>
                <a:blip r:embed="rId182"/>
                <a:stretch>
                  <a:fillRect/>
                </a:stretch>
              </p:blipFill>
              <p:spPr>
                <a:xfrm>
                  <a:off x="10953859" y="1042232"/>
                  <a:ext cx="105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9" name="Freihand 128">
                  <a:extLst>
                    <a:ext uri="{FF2B5EF4-FFF2-40B4-BE49-F238E27FC236}">
                      <a16:creationId xmlns:a16="http://schemas.microsoft.com/office/drawing/2014/main" id="{2CAB2ABC-A9C6-4DE4-8299-77EF136D3A2D}"/>
                    </a:ext>
                  </a:extLst>
                </p14:cNvPr>
                <p14:cNvContentPartPr/>
                <p14:nvPr/>
              </p14:nvContentPartPr>
              <p14:xfrm>
                <a:off x="11059699" y="1114232"/>
                <a:ext cx="65160" cy="71640"/>
              </p14:xfrm>
            </p:contentPart>
          </mc:Choice>
          <mc:Fallback xmlns="">
            <p:pic>
              <p:nvPicPr>
                <p:cNvPr id="129" name="Freihand 128">
                  <a:extLst>
                    <a:ext uri="{FF2B5EF4-FFF2-40B4-BE49-F238E27FC236}">
                      <a16:creationId xmlns:a16="http://schemas.microsoft.com/office/drawing/2014/main" id="{2CAB2ABC-A9C6-4DE4-8299-77EF136D3A2D}"/>
                    </a:ext>
                  </a:extLst>
                </p:cNvPr>
                <p:cNvPicPr/>
                <p:nvPr/>
              </p:nvPicPr>
              <p:blipFill>
                <a:blip r:embed="rId184"/>
                <a:stretch>
                  <a:fillRect/>
                </a:stretch>
              </p:blipFill>
              <p:spPr>
                <a:xfrm>
                  <a:off x="11055379" y="1109912"/>
                  <a:ext cx="73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0" name="Freihand 129">
                  <a:extLst>
                    <a:ext uri="{FF2B5EF4-FFF2-40B4-BE49-F238E27FC236}">
                      <a16:creationId xmlns:a16="http://schemas.microsoft.com/office/drawing/2014/main" id="{8A6EA60C-0AD8-444A-BB59-B54819709F93}"/>
                    </a:ext>
                  </a:extLst>
                </p14:cNvPr>
                <p14:cNvContentPartPr/>
                <p14:nvPr/>
              </p14:nvContentPartPr>
              <p14:xfrm>
                <a:off x="11214859" y="1062392"/>
                <a:ext cx="58320" cy="4320"/>
              </p14:xfrm>
            </p:contentPart>
          </mc:Choice>
          <mc:Fallback xmlns="">
            <p:pic>
              <p:nvPicPr>
                <p:cNvPr id="130" name="Freihand 129">
                  <a:extLst>
                    <a:ext uri="{FF2B5EF4-FFF2-40B4-BE49-F238E27FC236}">
                      <a16:creationId xmlns:a16="http://schemas.microsoft.com/office/drawing/2014/main" id="{8A6EA60C-0AD8-444A-BB59-B54819709F93}"/>
                    </a:ext>
                  </a:extLst>
                </p:cNvPr>
                <p:cNvPicPr/>
                <p:nvPr/>
              </p:nvPicPr>
              <p:blipFill>
                <a:blip r:embed="rId186"/>
                <a:stretch>
                  <a:fillRect/>
                </a:stretch>
              </p:blipFill>
              <p:spPr>
                <a:xfrm>
                  <a:off x="11210539" y="1058072"/>
                  <a:ext cx="669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1" name="Freihand 130">
                  <a:extLst>
                    <a:ext uri="{FF2B5EF4-FFF2-40B4-BE49-F238E27FC236}">
                      <a16:creationId xmlns:a16="http://schemas.microsoft.com/office/drawing/2014/main" id="{8D603E53-37DF-40DE-8163-938BF10EACC8}"/>
                    </a:ext>
                  </a:extLst>
                </p14:cNvPr>
                <p14:cNvContentPartPr/>
                <p14:nvPr/>
              </p14:nvContentPartPr>
              <p14:xfrm>
                <a:off x="11195419" y="1092992"/>
                <a:ext cx="96120" cy="5400"/>
              </p14:xfrm>
            </p:contentPart>
          </mc:Choice>
          <mc:Fallback xmlns="">
            <p:pic>
              <p:nvPicPr>
                <p:cNvPr id="131" name="Freihand 130">
                  <a:extLst>
                    <a:ext uri="{FF2B5EF4-FFF2-40B4-BE49-F238E27FC236}">
                      <a16:creationId xmlns:a16="http://schemas.microsoft.com/office/drawing/2014/main" id="{8D603E53-37DF-40DE-8163-938BF10EACC8}"/>
                    </a:ext>
                  </a:extLst>
                </p:cNvPr>
                <p:cNvPicPr/>
                <p:nvPr/>
              </p:nvPicPr>
              <p:blipFill>
                <a:blip r:embed="rId188"/>
                <a:stretch>
                  <a:fillRect/>
                </a:stretch>
              </p:blipFill>
              <p:spPr>
                <a:xfrm>
                  <a:off x="11191099" y="1088672"/>
                  <a:ext cx="104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2" name="Freihand 131">
                  <a:extLst>
                    <a:ext uri="{FF2B5EF4-FFF2-40B4-BE49-F238E27FC236}">
                      <a16:creationId xmlns:a16="http://schemas.microsoft.com/office/drawing/2014/main" id="{2364BCFB-7044-4549-96D7-EB10641A0123}"/>
                    </a:ext>
                  </a:extLst>
                </p14:cNvPr>
                <p14:cNvContentPartPr/>
                <p14:nvPr/>
              </p14:nvContentPartPr>
              <p14:xfrm>
                <a:off x="11358499" y="942152"/>
                <a:ext cx="148320" cy="140040"/>
              </p14:xfrm>
            </p:contentPart>
          </mc:Choice>
          <mc:Fallback xmlns="">
            <p:pic>
              <p:nvPicPr>
                <p:cNvPr id="132" name="Freihand 131">
                  <a:extLst>
                    <a:ext uri="{FF2B5EF4-FFF2-40B4-BE49-F238E27FC236}">
                      <a16:creationId xmlns:a16="http://schemas.microsoft.com/office/drawing/2014/main" id="{2364BCFB-7044-4549-96D7-EB10641A0123}"/>
                    </a:ext>
                  </a:extLst>
                </p:cNvPr>
                <p:cNvPicPr/>
                <p:nvPr/>
              </p:nvPicPr>
              <p:blipFill>
                <a:blip r:embed="rId190"/>
                <a:stretch>
                  <a:fillRect/>
                </a:stretch>
              </p:blipFill>
              <p:spPr>
                <a:xfrm>
                  <a:off x="11354179" y="937832"/>
                  <a:ext cx="156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3" name="Freihand 132">
                  <a:extLst>
                    <a:ext uri="{FF2B5EF4-FFF2-40B4-BE49-F238E27FC236}">
                      <a16:creationId xmlns:a16="http://schemas.microsoft.com/office/drawing/2014/main" id="{0E17ABD3-899F-4108-997F-414E6A4C7D9B}"/>
                    </a:ext>
                  </a:extLst>
                </p14:cNvPr>
                <p14:cNvContentPartPr/>
                <p14:nvPr/>
              </p14:nvContentPartPr>
              <p14:xfrm>
                <a:off x="11317459" y="1122512"/>
                <a:ext cx="76320" cy="108360"/>
              </p14:xfrm>
            </p:contentPart>
          </mc:Choice>
          <mc:Fallback xmlns="">
            <p:pic>
              <p:nvPicPr>
                <p:cNvPr id="133" name="Freihand 132">
                  <a:extLst>
                    <a:ext uri="{FF2B5EF4-FFF2-40B4-BE49-F238E27FC236}">
                      <a16:creationId xmlns:a16="http://schemas.microsoft.com/office/drawing/2014/main" id="{0E17ABD3-899F-4108-997F-414E6A4C7D9B}"/>
                    </a:ext>
                  </a:extLst>
                </p:cNvPr>
                <p:cNvPicPr/>
                <p:nvPr/>
              </p:nvPicPr>
              <p:blipFill>
                <a:blip r:embed="rId192"/>
                <a:stretch>
                  <a:fillRect/>
                </a:stretch>
              </p:blipFill>
              <p:spPr>
                <a:xfrm>
                  <a:off x="11313139" y="1118192"/>
                  <a:ext cx="84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4" name="Freihand 133">
                  <a:extLst>
                    <a:ext uri="{FF2B5EF4-FFF2-40B4-BE49-F238E27FC236}">
                      <a16:creationId xmlns:a16="http://schemas.microsoft.com/office/drawing/2014/main" id="{2035CF07-25FD-4075-9BC9-72827F1EA2E0}"/>
                    </a:ext>
                  </a:extLst>
                </p14:cNvPr>
                <p14:cNvContentPartPr/>
                <p14:nvPr/>
              </p14:nvContentPartPr>
              <p14:xfrm>
                <a:off x="11433379" y="1136912"/>
                <a:ext cx="17640" cy="92880"/>
              </p14:xfrm>
            </p:contentPart>
          </mc:Choice>
          <mc:Fallback xmlns="">
            <p:pic>
              <p:nvPicPr>
                <p:cNvPr id="134" name="Freihand 133">
                  <a:extLst>
                    <a:ext uri="{FF2B5EF4-FFF2-40B4-BE49-F238E27FC236}">
                      <a16:creationId xmlns:a16="http://schemas.microsoft.com/office/drawing/2014/main" id="{2035CF07-25FD-4075-9BC9-72827F1EA2E0}"/>
                    </a:ext>
                  </a:extLst>
                </p:cNvPr>
                <p:cNvPicPr/>
                <p:nvPr/>
              </p:nvPicPr>
              <p:blipFill>
                <a:blip r:embed="rId194"/>
                <a:stretch>
                  <a:fillRect/>
                </a:stretch>
              </p:blipFill>
              <p:spPr>
                <a:xfrm>
                  <a:off x="11429059" y="1132592"/>
                  <a:ext cx="26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5" name="Freihand 134">
                  <a:extLst>
                    <a:ext uri="{FF2B5EF4-FFF2-40B4-BE49-F238E27FC236}">
                      <a16:creationId xmlns:a16="http://schemas.microsoft.com/office/drawing/2014/main" id="{9BDFCC59-CCA5-4951-BCCE-941C733EDACB}"/>
                    </a:ext>
                  </a:extLst>
                </p14:cNvPr>
                <p14:cNvContentPartPr/>
                <p14:nvPr/>
              </p14:nvContentPartPr>
              <p14:xfrm>
                <a:off x="11393419" y="1163192"/>
                <a:ext cx="79560" cy="10800"/>
              </p14:xfrm>
            </p:contentPart>
          </mc:Choice>
          <mc:Fallback xmlns="">
            <p:pic>
              <p:nvPicPr>
                <p:cNvPr id="135" name="Freihand 134">
                  <a:extLst>
                    <a:ext uri="{FF2B5EF4-FFF2-40B4-BE49-F238E27FC236}">
                      <a16:creationId xmlns:a16="http://schemas.microsoft.com/office/drawing/2014/main" id="{9BDFCC59-CCA5-4951-BCCE-941C733EDACB}"/>
                    </a:ext>
                  </a:extLst>
                </p:cNvPr>
                <p:cNvPicPr/>
                <p:nvPr/>
              </p:nvPicPr>
              <p:blipFill>
                <a:blip r:embed="rId196"/>
                <a:stretch>
                  <a:fillRect/>
                </a:stretch>
              </p:blipFill>
              <p:spPr>
                <a:xfrm>
                  <a:off x="11389099" y="1158872"/>
                  <a:ext cx="88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6" name="Freihand 135">
                  <a:extLst>
                    <a:ext uri="{FF2B5EF4-FFF2-40B4-BE49-F238E27FC236}">
                      <a16:creationId xmlns:a16="http://schemas.microsoft.com/office/drawing/2014/main" id="{F92B8728-3C86-4631-9868-849AF4A9B2C3}"/>
                    </a:ext>
                  </a:extLst>
                </p14:cNvPr>
                <p14:cNvContentPartPr/>
                <p14:nvPr/>
              </p14:nvContentPartPr>
              <p14:xfrm>
                <a:off x="11492419" y="1120712"/>
                <a:ext cx="126360" cy="79560"/>
              </p14:xfrm>
            </p:contentPart>
          </mc:Choice>
          <mc:Fallback xmlns="">
            <p:pic>
              <p:nvPicPr>
                <p:cNvPr id="136" name="Freihand 135">
                  <a:extLst>
                    <a:ext uri="{FF2B5EF4-FFF2-40B4-BE49-F238E27FC236}">
                      <a16:creationId xmlns:a16="http://schemas.microsoft.com/office/drawing/2014/main" id="{F92B8728-3C86-4631-9868-849AF4A9B2C3}"/>
                    </a:ext>
                  </a:extLst>
                </p:cNvPr>
                <p:cNvPicPr/>
                <p:nvPr/>
              </p:nvPicPr>
              <p:blipFill>
                <a:blip r:embed="rId198"/>
                <a:stretch>
                  <a:fillRect/>
                </a:stretch>
              </p:blipFill>
              <p:spPr>
                <a:xfrm>
                  <a:off x="11488099" y="1116392"/>
                  <a:ext cx="135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7" name="Freihand 136">
                  <a:extLst>
                    <a:ext uri="{FF2B5EF4-FFF2-40B4-BE49-F238E27FC236}">
                      <a16:creationId xmlns:a16="http://schemas.microsoft.com/office/drawing/2014/main" id="{1DCACBF1-E921-4C58-9685-DFCAA0DD6F3C}"/>
                    </a:ext>
                  </a:extLst>
                </p14:cNvPr>
                <p14:cNvContentPartPr/>
                <p14:nvPr/>
              </p14:nvContentPartPr>
              <p14:xfrm>
                <a:off x="11681419" y="1066352"/>
                <a:ext cx="360" cy="360"/>
              </p14:xfrm>
            </p:contentPart>
          </mc:Choice>
          <mc:Fallback xmlns="">
            <p:pic>
              <p:nvPicPr>
                <p:cNvPr id="137" name="Freihand 136">
                  <a:extLst>
                    <a:ext uri="{FF2B5EF4-FFF2-40B4-BE49-F238E27FC236}">
                      <a16:creationId xmlns:a16="http://schemas.microsoft.com/office/drawing/2014/main" id="{1DCACBF1-E921-4C58-9685-DFCAA0DD6F3C}"/>
                    </a:ext>
                  </a:extLst>
                </p:cNvPr>
                <p:cNvPicPr/>
                <p:nvPr/>
              </p:nvPicPr>
              <p:blipFill>
                <a:blip r:embed="rId80"/>
                <a:stretch>
                  <a:fillRect/>
                </a:stretch>
              </p:blipFill>
              <p:spPr>
                <a:xfrm>
                  <a:off x="11677099" y="1062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8" name="Freihand 137">
                  <a:extLst>
                    <a:ext uri="{FF2B5EF4-FFF2-40B4-BE49-F238E27FC236}">
                      <a16:creationId xmlns:a16="http://schemas.microsoft.com/office/drawing/2014/main" id="{0D562A3F-AC83-43E5-A750-D362BE22D1AF}"/>
                    </a:ext>
                  </a:extLst>
                </p14:cNvPr>
                <p14:cNvContentPartPr/>
                <p14:nvPr/>
              </p14:nvContentPartPr>
              <p14:xfrm>
                <a:off x="11750179" y="1032512"/>
                <a:ext cx="76680" cy="87840"/>
              </p14:xfrm>
            </p:contentPart>
          </mc:Choice>
          <mc:Fallback xmlns="">
            <p:pic>
              <p:nvPicPr>
                <p:cNvPr id="138" name="Freihand 137">
                  <a:extLst>
                    <a:ext uri="{FF2B5EF4-FFF2-40B4-BE49-F238E27FC236}">
                      <a16:creationId xmlns:a16="http://schemas.microsoft.com/office/drawing/2014/main" id="{0D562A3F-AC83-43E5-A750-D362BE22D1AF}"/>
                    </a:ext>
                  </a:extLst>
                </p:cNvPr>
                <p:cNvPicPr/>
                <p:nvPr/>
              </p:nvPicPr>
              <p:blipFill>
                <a:blip r:embed="rId201"/>
                <a:stretch>
                  <a:fillRect/>
                </a:stretch>
              </p:blipFill>
              <p:spPr>
                <a:xfrm>
                  <a:off x="11745859" y="1028192"/>
                  <a:ext cx="85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9" name="Freihand 138">
                  <a:extLst>
                    <a:ext uri="{FF2B5EF4-FFF2-40B4-BE49-F238E27FC236}">
                      <a16:creationId xmlns:a16="http://schemas.microsoft.com/office/drawing/2014/main" id="{DF894EBD-EF4F-4943-9E93-A72B78AECBBB}"/>
                    </a:ext>
                  </a:extLst>
                </p14:cNvPr>
                <p14:cNvContentPartPr/>
                <p14:nvPr/>
              </p14:nvContentPartPr>
              <p14:xfrm>
                <a:off x="11831539" y="1091552"/>
                <a:ext cx="123120" cy="124200"/>
              </p14:xfrm>
            </p:contentPart>
          </mc:Choice>
          <mc:Fallback xmlns="">
            <p:pic>
              <p:nvPicPr>
                <p:cNvPr id="139" name="Freihand 138">
                  <a:extLst>
                    <a:ext uri="{FF2B5EF4-FFF2-40B4-BE49-F238E27FC236}">
                      <a16:creationId xmlns:a16="http://schemas.microsoft.com/office/drawing/2014/main" id="{DF894EBD-EF4F-4943-9E93-A72B78AECBBB}"/>
                    </a:ext>
                  </a:extLst>
                </p:cNvPr>
                <p:cNvPicPr/>
                <p:nvPr/>
              </p:nvPicPr>
              <p:blipFill>
                <a:blip r:embed="rId203"/>
                <a:stretch>
                  <a:fillRect/>
                </a:stretch>
              </p:blipFill>
              <p:spPr>
                <a:xfrm>
                  <a:off x="11827219" y="1087232"/>
                  <a:ext cx="131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1" name="Freihand 140">
                  <a:extLst>
                    <a:ext uri="{FF2B5EF4-FFF2-40B4-BE49-F238E27FC236}">
                      <a16:creationId xmlns:a16="http://schemas.microsoft.com/office/drawing/2014/main" id="{271F5DFC-45D0-49BD-9F42-1F5B64E3CA4D}"/>
                    </a:ext>
                  </a:extLst>
                </p14:cNvPr>
                <p14:cNvContentPartPr/>
                <p14:nvPr/>
              </p14:nvContentPartPr>
              <p14:xfrm>
                <a:off x="9663259" y="797072"/>
                <a:ext cx="1226520" cy="472680"/>
              </p14:xfrm>
            </p:contentPart>
          </mc:Choice>
          <mc:Fallback xmlns="">
            <p:pic>
              <p:nvPicPr>
                <p:cNvPr id="141" name="Freihand 140">
                  <a:extLst>
                    <a:ext uri="{FF2B5EF4-FFF2-40B4-BE49-F238E27FC236}">
                      <a16:creationId xmlns:a16="http://schemas.microsoft.com/office/drawing/2014/main" id="{271F5DFC-45D0-49BD-9F42-1F5B64E3CA4D}"/>
                    </a:ext>
                  </a:extLst>
                </p:cNvPr>
                <p:cNvPicPr/>
                <p:nvPr/>
              </p:nvPicPr>
              <p:blipFill>
                <a:blip r:embed="rId205"/>
                <a:stretch>
                  <a:fillRect/>
                </a:stretch>
              </p:blipFill>
              <p:spPr>
                <a:xfrm>
                  <a:off x="9658939" y="792752"/>
                  <a:ext cx="123516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2" name="Freihand 141">
                  <a:extLst>
                    <a:ext uri="{FF2B5EF4-FFF2-40B4-BE49-F238E27FC236}">
                      <a16:creationId xmlns:a16="http://schemas.microsoft.com/office/drawing/2014/main" id="{05411257-358B-4651-82D3-E084DDCB1713}"/>
                    </a:ext>
                  </a:extLst>
                </p14:cNvPr>
                <p14:cNvContentPartPr/>
                <p14:nvPr/>
              </p14:nvContentPartPr>
              <p14:xfrm>
                <a:off x="9602059" y="770432"/>
                <a:ext cx="246600" cy="129600"/>
              </p14:xfrm>
            </p:contentPart>
          </mc:Choice>
          <mc:Fallback xmlns="">
            <p:pic>
              <p:nvPicPr>
                <p:cNvPr id="142" name="Freihand 141">
                  <a:extLst>
                    <a:ext uri="{FF2B5EF4-FFF2-40B4-BE49-F238E27FC236}">
                      <a16:creationId xmlns:a16="http://schemas.microsoft.com/office/drawing/2014/main" id="{05411257-358B-4651-82D3-E084DDCB1713}"/>
                    </a:ext>
                  </a:extLst>
                </p:cNvPr>
                <p:cNvPicPr/>
                <p:nvPr/>
              </p:nvPicPr>
              <p:blipFill>
                <a:blip r:embed="rId207"/>
                <a:stretch>
                  <a:fillRect/>
                </a:stretch>
              </p:blipFill>
              <p:spPr>
                <a:xfrm>
                  <a:off x="9597739" y="766112"/>
                  <a:ext cx="255240" cy="138240"/>
                </a:xfrm>
                <a:prstGeom prst="rect">
                  <a:avLst/>
                </a:prstGeom>
              </p:spPr>
            </p:pic>
          </mc:Fallback>
        </mc:AlternateContent>
      </p:grpSp>
      <p:grpSp>
        <p:nvGrpSpPr>
          <p:cNvPr id="164" name="Gruppieren 163">
            <a:extLst>
              <a:ext uri="{FF2B5EF4-FFF2-40B4-BE49-F238E27FC236}">
                <a16:creationId xmlns:a16="http://schemas.microsoft.com/office/drawing/2014/main" id="{FA2874D5-7207-4C2C-9EB9-08912B8D6CDC}"/>
              </a:ext>
            </a:extLst>
          </p:cNvPr>
          <p:cNvGrpSpPr/>
          <p:nvPr/>
        </p:nvGrpSpPr>
        <p:grpSpPr>
          <a:xfrm>
            <a:off x="7108339" y="1171112"/>
            <a:ext cx="2109960" cy="329400"/>
            <a:chOff x="7108339" y="1171112"/>
            <a:chExt cx="2109960" cy="329400"/>
          </a:xfrm>
        </p:grpSpPr>
        <mc:AlternateContent xmlns:mc="http://schemas.openxmlformats.org/markup-compatibility/2006" xmlns:p14="http://schemas.microsoft.com/office/powerpoint/2010/main">
          <mc:Choice Requires="p14">
            <p:contentPart p14:bwMode="auto" r:id="rId208">
              <p14:nvContentPartPr>
                <p14:cNvPr id="144" name="Freihand 143">
                  <a:extLst>
                    <a:ext uri="{FF2B5EF4-FFF2-40B4-BE49-F238E27FC236}">
                      <a16:creationId xmlns:a16="http://schemas.microsoft.com/office/drawing/2014/main" id="{2B18275A-3C6A-4B76-8046-AFD52BCAE95E}"/>
                    </a:ext>
                  </a:extLst>
                </p14:cNvPr>
                <p14:cNvContentPartPr/>
                <p14:nvPr/>
              </p14:nvContentPartPr>
              <p14:xfrm>
                <a:off x="7108339" y="1327712"/>
                <a:ext cx="169560" cy="76680"/>
              </p14:xfrm>
            </p:contentPart>
          </mc:Choice>
          <mc:Fallback xmlns="">
            <p:pic>
              <p:nvPicPr>
                <p:cNvPr id="144" name="Freihand 143">
                  <a:extLst>
                    <a:ext uri="{FF2B5EF4-FFF2-40B4-BE49-F238E27FC236}">
                      <a16:creationId xmlns:a16="http://schemas.microsoft.com/office/drawing/2014/main" id="{2B18275A-3C6A-4B76-8046-AFD52BCAE95E}"/>
                    </a:ext>
                  </a:extLst>
                </p:cNvPr>
                <p:cNvPicPr/>
                <p:nvPr/>
              </p:nvPicPr>
              <p:blipFill>
                <a:blip r:embed="rId209"/>
                <a:stretch>
                  <a:fillRect/>
                </a:stretch>
              </p:blipFill>
              <p:spPr>
                <a:xfrm>
                  <a:off x="7104019" y="1323392"/>
                  <a:ext cx="178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Freihand 144">
                  <a:extLst>
                    <a:ext uri="{FF2B5EF4-FFF2-40B4-BE49-F238E27FC236}">
                      <a16:creationId xmlns:a16="http://schemas.microsoft.com/office/drawing/2014/main" id="{54F5F2C3-E982-4671-B080-61A40B04AAC4}"/>
                    </a:ext>
                  </a:extLst>
                </p14:cNvPr>
                <p14:cNvContentPartPr/>
                <p14:nvPr/>
              </p14:nvContentPartPr>
              <p14:xfrm>
                <a:off x="7319299" y="1364072"/>
                <a:ext cx="104040" cy="75960"/>
              </p14:xfrm>
            </p:contentPart>
          </mc:Choice>
          <mc:Fallback xmlns="">
            <p:pic>
              <p:nvPicPr>
                <p:cNvPr id="145" name="Freihand 144">
                  <a:extLst>
                    <a:ext uri="{FF2B5EF4-FFF2-40B4-BE49-F238E27FC236}">
                      <a16:creationId xmlns:a16="http://schemas.microsoft.com/office/drawing/2014/main" id="{54F5F2C3-E982-4671-B080-61A40B04AAC4}"/>
                    </a:ext>
                  </a:extLst>
                </p:cNvPr>
                <p:cNvPicPr/>
                <p:nvPr/>
              </p:nvPicPr>
              <p:blipFill>
                <a:blip r:embed="rId211"/>
                <a:stretch>
                  <a:fillRect/>
                </a:stretch>
              </p:blipFill>
              <p:spPr>
                <a:xfrm>
                  <a:off x="7314979" y="1359752"/>
                  <a:ext cx="112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Freihand 145">
                  <a:extLst>
                    <a:ext uri="{FF2B5EF4-FFF2-40B4-BE49-F238E27FC236}">
                      <a16:creationId xmlns:a16="http://schemas.microsoft.com/office/drawing/2014/main" id="{B7B26759-8FE8-46FB-9015-DFBB947BE935}"/>
                    </a:ext>
                  </a:extLst>
                </p14:cNvPr>
                <p14:cNvContentPartPr/>
                <p14:nvPr/>
              </p14:nvContentPartPr>
              <p14:xfrm>
                <a:off x="7521979" y="1335272"/>
                <a:ext cx="159840" cy="3240"/>
              </p14:xfrm>
            </p:contentPart>
          </mc:Choice>
          <mc:Fallback xmlns="">
            <p:pic>
              <p:nvPicPr>
                <p:cNvPr id="146" name="Freihand 145">
                  <a:extLst>
                    <a:ext uri="{FF2B5EF4-FFF2-40B4-BE49-F238E27FC236}">
                      <a16:creationId xmlns:a16="http://schemas.microsoft.com/office/drawing/2014/main" id="{B7B26759-8FE8-46FB-9015-DFBB947BE935}"/>
                    </a:ext>
                  </a:extLst>
                </p:cNvPr>
                <p:cNvPicPr/>
                <p:nvPr/>
              </p:nvPicPr>
              <p:blipFill>
                <a:blip r:embed="rId213"/>
                <a:stretch>
                  <a:fillRect/>
                </a:stretch>
              </p:blipFill>
              <p:spPr>
                <a:xfrm>
                  <a:off x="7517659" y="1330952"/>
                  <a:ext cx="168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7" name="Freihand 146">
                  <a:extLst>
                    <a:ext uri="{FF2B5EF4-FFF2-40B4-BE49-F238E27FC236}">
                      <a16:creationId xmlns:a16="http://schemas.microsoft.com/office/drawing/2014/main" id="{C3F53A53-CC5B-423C-86FD-0B7EDF92C070}"/>
                    </a:ext>
                  </a:extLst>
                </p14:cNvPr>
                <p14:cNvContentPartPr/>
                <p14:nvPr/>
              </p14:nvContentPartPr>
              <p14:xfrm>
                <a:off x="7528459" y="1369472"/>
                <a:ext cx="161640" cy="12240"/>
              </p14:xfrm>
            </p:contentPart>
          </mc:Choice>
          <mc:Fallback xmlns="">
            <p:pic>
              <p:nvPicPr>
                <p:cNvPr id="147" name="Freihand 146">
                  <a:extLst>
                    <a:ext uri="{FF2B5EF4-FFF2-40B4-BE49-F238E27FC236}">
                      <a16:creationId xmlns:a16="http://schemas.microsoft.com/office/drawing/2014/main" id="{C3F53A53-CC5B-423C-86FD-0B7EDF92C070}"/>
                    </a:ext>
                  </a:extLst>
                </p:cNvPr>
                <p:cNvPicPr/>
                <p:nvPr/>
              </p:nvPicPr>
              <p:blipFill>
                <a:blip r:embed="rId215"/>
                <a:stretch>
                  <a:fillRect/>
                </a:stretch>
              </p:blipFill>
              <p:spPr>
                <a:xfrm>
                  <a:off x="7524139" y="1365152"/>
                  <a:ext cx="170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9" name="Freihand 148">
                  <a:extLst>
                    <a:ext uri="{FF2B5EF4-FFF2-40B4-BE49-F238E27FC236}">
                      <a16:creationId xmlns:a16="http://schemas.microsoft.com/office/drawing/2014/main" id="{C7E77345-FB3F-4DA1-99FC-CC4F1722509E}"/>
                    </a:ext>
                  </a:extLst>
                </p14:cNvPr>
                <p14:cNvContentPartPr/>
                <p14:nvPr/>
              </p14:nvContentPartPr>
              <p14:xfrm>
                <a:off x="8020219" y="1254992"/>
                <a:ext cx="133560" cy="100800"/>
              </p14:xfrm>
            </p:contentPart>
          </mc:Choice>
          <mc:Fallback xmlns="">
            <p:pic>
              <p:nvPicPr>
                <p:cNvPr id="149" name="Freihand 148">
                  <a:extLst>
                    <a:ext uri="{FF2B5EF4-FFF2-40B4-BE49-F238E27FC236}">
                      <a16:creationId xmlns:a16="http://schemas.microsoft.com/office/drawing/2014/main" id="{C7E77345-FB3F-4DA1-99FC-CC4F1722509E}"/>
                    </a:ext>
                  </a:extLst>
                </p:cNvPr>
                <p:cNvPicPr/>
                <p:nvPr/>
              </p:nvPicPr>
              <p:blipFill>
                <a:blip r:embed="rId217"/>
                <a:stretch>
                  <a:fillRect/>
                </a:stretch>
              </p:blipFill>
              <p:spPr>
                <a:xfrm>
                  <a:off x="8015899" y="1250672"/>
                  <a:ext cx="142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0" name="Freihand 149">
                  <a:extLst>
                    <a:ext uri="{FF2B5EF4-FFF2-40B4-BE49-F238E27FC236}">
                      <a16:creationId xmlns:a16="http://schemas.microsoft.com/office/drawing/2014/main" id="{59A2C970-DEB0-4AC4-97A0-B2858CDC746E}"/>
                    </a:ext>
                  </a:extLst>
                </p14:cNvPr>
                <p14:cNvContentPartPr/>
                <p14:nvPr/>
              </p14:nvContentPartPr>
              <p14:xfrm>
                <a:off x="8152699" y="1330952"/>
                <a:ext cx="69480" cy="57240"/>
              </p14:xfrm>
            </p:contentPart>
          </mc:Choice>
          <mc:Fallback xmlns="">
            <p:pic>
              <p:nvPicPr>
                <p:cNvPr id="150" name="Freihand 149">
                  <a:extLst>
                    <a:ext uri="{FF2B5EF4-FFF2-40B4-BE49-F238E27FC236}">
                      <a16:creationId xmlns:a16="http://schemas.microsoft.com/office/drawing/2014/main" id="{59A2C970-DEB0-4AC4-97A0-B2858CDC746E}"/>
                    </a:ext>
                  </a:extLst>
                </p:cNvPr>
                <p:cNvPicPr/>
                <p:nvPr/>
              </p:nvPicPr>
              <p:blipFill>
                <a:blip r:embed="rId219"/>
                <a:stretch>
                  <a:fillRect/>
                </a:stretch>
              </p:blipFill>
              <p:spPr>
                <a:xfrm>
                  <a:off x="8148379" y="1326632"/>
                  <a:ext cx="78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1" name="Freihand 150">
                  <a:extLst>
                    <a:ext uri="{FF2B5EF4-FFF2-40B4-BE49-F238E27FC236}">
                      <a16:creationId xmlns:a16="http://schemas.microsoft.com/office/drawing/2014/main" id="{B2B801FC-6B9A-4770-AB02-F61AD5E23F0F}"/>
                    </a:ext>
                  </a:extLst>
                </p14:cNvPr>
                <p14:cNvContentPartPr/>
                <p14:nvPr/>
              </p14:nvContentPartPr>
              <p14:xfrm>
                <a:off x="8353939" y="1274072"/>
                <a:ext cx="21960" cy="106920"/>
              </p14:xfrm>
            </p:contentPart>
          </mc:Choice>
          <mc:Fallback xmlns="">
            <p:pic>
              <p:nvPicPr>
                <p:cNvPr id="151" name="Freihand 150">
                  <a:extLst>
                    <a:ext uri="{FF2B5EF4-FFF2-40B4-BE49-F238E27FC236}">
                      <a16:creationId xmlns:a16="http://schemas.microsoft.com/office/drawing/2014/main" id="{B2B801FC-6B9A-4770-AB02-F61AD5E23F0F}"/>
                    </a:ext>
                  </a:extLst>
                </p:cNvPr>
                <p:cNvPicPr/>
                <p:nvPr/>
              </p:nvPicPr>
              <p:blipFill>
                <a:blip r:embed="rId221"/>
                <a:stretch>
                  <a:fillRect/>
                </a:stretch>
              </p:blipFill>
              <p:spPr>
                <a:xfrm>
                  <a:off x="8349619" y="1269752"/>
                  <a:ext cx="30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2" name="Freihand 151">
                  <a:extLst>
                    <a:ext uri="{FF2B5EF4-FFF2-40B4-BE49-F238E27FC236}">
                      <a16:creationId xmlns:a16="http://schemas.microsoft.com/office/drawing/2014/main" id="{B42BDF3E-349C-4F3A-97DB-EE7D2DD1638F}"/>
                    </a:ext>
                  </a:extLst>
                </p14:cNvPr>
                <p14:cNvContentPartPr/>
                <p14:nvPr/>
              </p14:nvContentPartPr>
              <p14:xfrm>
                <a:off x="8317219" y="1289192"/>
                <a:ext cx="148680" cy="23400"/>
              </p14:xfrm>
            </p:contentPart>
          </mc:Choice>
          <mc:Fallback xmlns="">
            <p:pic>
              <p:nvPicPr>
                <p:cNvPr id="152" name="Freihand 151">
                  <a:extLst>
                    <a:ext uri="{FF2B5EF4-FFF2-40B4-BE49-F238E27FC236}">
                      <a16:creationId xmlns:a16="http://schemas.microsoft.com/office/drawing/2014/main" id="{B42BDF3E-349C-4F3A-97DB-EE7D2DD1638F}"/>
                    </a:ext>
                  </a:extLst>
                </p:cNvPr>
                <p:cNvPicPr/>
                <p:nvPr/>
              </p:nvPicPr>
              <p:blipFill>
                <a:blip r:embed="rId223"/>
                <a:stretch>
                  <a:fillRect/>
                </a:stretch>
              </p:blipFill>
              <p:spPr>
                <a:xfrm>
                  <a:off x="8312899" y="1284872"/>
                  <a:ext cx="157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3" name="Freihand 152">
                  <a:extLst>
                    <a:ext uri="{FF2B5EF4-FFF2-40B4-BE49-F238E27FC236}">
                      <a16:creationId xmlns:a16="http://schemas.microsoft.com/office/drawing/2014/main" id="{23D86BC5-FEAE-49DD-8F59-363A5763F87E}"/>
                    </a:ext>
                  </a:extLst>
                </p14:cNvPr>
                <p14:cNvContentPartPr/>
                <p14:nvPr/>
              </p14:nvContentPartPr>
              <p14:xfrm>
                <a:off x="8563459" y="1171112"/>
                <a:ext cx="104760" cy="119520"/>
              </p14:xfrm>
            </p:contentPart>
          </mc:Choice>
          <mc:Fallback xmlns="">
            <p:pic>
              <p:nvPicPr>
                <p:cNvPr id="153" name="Freihand 152">
                  <a:extLst>
                    <a:ext uri="{FF2B5EF4-FFF2-40B4-BE49-F238E27FC236}">
                      <a16:creationId xmlns:a16="http://schemas.microsoft.com/office/drawing/2014/main" id="{23D86BC5-FEAE-49DD-8F59-363A5763F87E}"/>
                    </a:ext>
                  </a:extLst>
                </p:cNvPr>
                <p:cNvPicPr/>
                <p:nvPr/>
              </p:nvPicPr>
              <p:blipFill>
                <a:blip r:embed="rId225"/>
                <a:stretch>
                  <a:fillRect/>
                </a:stretch>
              </p:blipFill>
              <p:spPr>
                <a:xfrm>
                  <a:off x="8559139" y="1166792"/>
                  <a:ext cx="113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4" name="Freihand 153">
                  <a:extLst>
                    <a:ext uri="{FF2B5EF4-FFF2-40B4-BE49-F238E27FC236}">
                      <a16:creationId xmlns:a16="http://schemas.microsoft.com/office/drawing/2014/main" id="{330A4884-770D-4427-8006-D2CE382C6E97}"/>
                    </a:ext>
                  </a:extLst>
                </p14:cNvPr>
                <p14:cNvContentPartPr/>
                <p14:nvPr/>
              </p14:nvContentPartPr>
              <p14:xfrm>
                <a:off x="8510539" y="1288832"/>
                <a:ext cx="296640" cy="39600"/>
              </p14:xfrm>
            </p:contentPart>
          </mc:Choice>
          <mc:Fallback xmlns="">
            <p:pic>
              <p:nvPicPr>
                <p:cNvPr id="154" name="Freihand 153">
                  <a:extLst>
                    <a:ext uri="{FF2B5EF4-FFF2-40B4-BE49-F238E27FC236}">
                      <a16:creationId xmlns:a16="http://schemas.microsoft.com/office/drawing/2014/main" id="{330A4884-770D-4427-8006-D2CE382C6E97}"/>
                    </a:ext>
                  </a:extLst>
                </p:cNvPr>
                <p:cNvPicPr/>
                <p:nvPr/>
              </p:nvPicPr>
              <p:blipFill>
                <a:blip r:embed="rId227"/>
                <a:stretch>
                  <a:fillRect/>
                </a:stretch>
              </p:blipFill>
              <p:spPr>
                <a:xfrm>
                  <a:off x="8506219" y="1284512"/>
                  <a:ext cx="3052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5" name="Freihand 154">
                  <a:extLst>
                    <a:ext uri="{FF2B5EF4-FFF2-40B4-BE49-F238E27FC236}">
                      <a16:creationId xmlns:a16="http://schemas.microsoft.com/office/drawing/2014/main" id="{8BDEA76C-71EA-4E87-A35F-0E3BC09A1374}"/>
                    </a:ext>
                  </a:extLst>
                </p14:cNvPr>
                <p14:cNvContentPartPr/>
                <p14:nvPr/>
              </p14:nvContentPartPr>
              <p14:xfrm>
                <a:off x="8502259" y="1386752"/>
                <a:ext cx="96840" cy="113760"/>
              </p14:xfrm>
            </p:contentPart>
          </mc:Choice>
          <mc:Fallback xmlns="">
            <p:pic>
              <p:nvPicPr>
                <p:cNvPr id="155" name="Freihand 154">
                  <a:extLst>
                    <a:ext uri="{FF2B5EF4-FFF2-40B4-BE49-F238E27FC236}">
                      <a16:creationId xmlns:a16="http://schemas.microsoft.com/office/drawing/2014/main" id="{8BDEA76C-71EA-4E87-A35F-0E3BC09A1374}"/>
                    </a:ext>
                  </a:extLst>
                </p:cNvPr>
                <p:cNvPicPr/>
                <p:nvPr/>
              </p:nvPicPr>
              <p:blipFill>
                <a:blip r:embed="rId229"/>
                <a:stretch>
                  <a:fillRect/>
                </a:stretch>
              </p:blipFill>
              <p:spPr>
                <a:xfrm>
                  <a:off x="8497939" y="1382432"/>
                  <a:ext cx="105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6" name="Freihand 155">
                  <a:extLst>
                    <a:ext uri="{FF2B5EF4-FFF2-40B4-BE49-F238E27FC236}">
                      <a16:creationId xmlns:a16="http://schemas.microsoft.com/office/drawing/2014/main" id="{326EEA9A-E3ED-4BF9-BC70-5FB29841EF30}"/>
                    </a:ext>
                  </a:extLst>
                </p14:cNvPr>
                <p14:cNvContentPartPr/>
                <p14:nvPr/>
              </p14:nvContentPartPr>
              <p14:xfrm>
                <a:off x="8650939" y="1396472"/>
                <a:ext cx="18360" cy="103320"/>
              </p14:xfrm>
            </p:contentPart>
          </mc:Choice>
          <mc:Fallback xmlns="">
            <p:pic>
              <p:nvPicPr>
                <p:cNvPr id="156" name="Freihand 155">
                  <a:extLst>
                    <a:ext uri="{FF2B5EF4-FFF2-40B4-BE49-F238E27FC236}">
                      <a16:creationId xmlns:a16="http://schemas.microsoft.com/office/drawing/2014/main" id="{326EEA9A-E3ED-4BF9-BC70-5FB29841EF30}"/>
                    </a:ext>
                  </a:extLst>
                </p:cNvPr>
                <p:cNvPicPr/>
                <p:nvPr/>
              </p:nvPicPr>
              <p:blipFill>
                <a:blip r:embed="rId231"/>
                <a:stretch>
                  <a:fillRect/>
                </a:stretch>
              </p:blipFill>
              <p:spPr>
                <a:xfrm>
                  <a:off x="8646619" y="1392152"/>
                  <a:ext cx="27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7" name="Freihand 156">
                  <a:extLst>
                    <a:ext uri="{FF2B5EF4-FFF2-40B4-BE49-F238E27FC236}">
                      <a16:creationId xmlns:a16="http://schemas.microsoft.com/office/drawing/2014/main" id="{18100DE4-6E2F-48B3-A628-092C1E9072F7}"/>
                    </a:ext>
                  </a:extLst>
                </p14:cNvPr>
                <p14:cNvContentPartPr/>
                <p14:nvPr/>
              </p14:nvContentPartPr>
              <p14:xfrm>
                <a:off x="8610259" y="1422392"/>
                <a:ext cx="122400" cy="22680"/>
              </p14:xfrm>
            </p:contentPart>
          </mc:Choice>
          <mc:Fallback xmlns="">
            <p:pic>
              <p:nvPicPr>
                <p:cNvPr id="157" name="Freihand 156">
                  <a:extLst>
                    <a:ext uri="{FF2B5EF4-FFF2-40B4-BE49-F238E27FC236}">
                      <a16:creationId xmlns:a16="http://schemas.microsoft.com/office/drawing/2014/main" id="{18100DE4-6E2F-48B3-A628-092C1E9072F7}"/>
                    </a:ext>
                  </a:extLst>
                </p:cNvPr>
                <p:cNvPicPr/>
                <p:nvPr/>
              </p:nvPicPr>
              <p:blipFill>
                <a:blip r:embed="rId233"/>
                <a:stretch>
                  <a:fillRect/>
                </a:stretch>
              </p:blipFill>
              <p:spPr>
                <a:xfrm>
                  <a:off x="8605939" y="1418072"/>
                  <a:ext cx="131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8" name="Freihand 157">
                  <a:extLst>
                    <a:ext uri="{FF2B5EF4-FFF2-40B4-BE49-F238E27FC236}">
                      <a16:creationId xmlns:a16="http://schemas.microsoft.com/office/drawing/2014/main" id="{186EF8A4-9421-4FE7-8C11-0AB77AE2A37B}"/>
                    </a:ext>
                  </a:extLst>
                </p14:cNvPr>
                <p14:cNvContentPartPr/>
                <p14:nvPr/>
              </p14:nvContentPartPr>
              <p14:xfrm>
                <a:off x="8733739" y="1374872"/>
                <a:ext cx="127800" cy="88920"/>
              </p14:xfrm>
            </p:contentPart>
          </mc:Choice>
          <mc:Fallback xmlns="">
            <p:pic>
              <p:nvPicPr>
                <p:cNvPr id="158" name="Freihand 157">
                  <a:extLst>
                    <a:ext uri="{FF2B5EF4-FFF2-40B4-BE49-F238E27FC236}">
                      <a16:creationId xmlns:a16="http://schemas.microsoft.com/office/drawing/2014/main" id="{186EF8A4-9421-4FE7-8C11-0AB77AE2A37B}"/>
                    </a:ext>
                  </a:extLst>
                </p:cNvPr>
                <p:cNvPicPr/>
                <p:nvPr/>
              </p:nvPicPr>
              <p:blipFill>
                <a:blip r:embed="rId235"/>
                <a:stretch>
                  <a:fillRect/>
                </a:stretch>
              </p:blipFill>
              <p:spPr>
                <a:xfrm>
                  <a:off x="8729419" y="1370552"/>
                  <a:ext cx="136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9" name="Freihand 158">
                  <a:extLst>
                    <a:ext uri="{FF2B5EF4-FFF2-40B4-BE49-F238E27FC236}">
                      <a16:creationId xmlns:a16="http://schemas.microsoft.com/office/drawing/2014/main" id="{D03E622C-BC49-49F4-9DF9-EC4AC3A3B6B9}"/>
                    </a:ext>
                  </a:extLst>
                </p14:cNvPr>
                <p14:cNvContentPartPr/>
                <p14:nvPr/>
              </p14:nvContentPartPr>
              <p14:xfrm>
                <a:off x="8982859" y="1207832"/>
                <a:ext cx="141840" cy="111600"/>
              </p14:xfrm>
            </p:contentPart>
          </mc:Choice>
          <mc:Fallback xmlns="">
            <p:pic>
              <p:nvPicPr>
                <p:cNvPr id="159" name="Freihand 158">
                  <a:extLst>
                    <a:ext uri="{FF2B5EF4-FFF2-40B4-BE49-F238E27FC236}">
                      <a16:creationId xmlns:a16="http://schemas.microsoft.com/office/drawing/2014/main" id="{D03E622C-BC49-49F4-9DF9-EC4AC3A3B6B9}"/>
                    </a:ext>
                  </a:extLst>
                </p:cNvPr>
                <p:cNvPicPr/>
                <p:nvPr/>
              </p:nvPicPr>
              <p:blipFill>
                <a:blip r:embed="rId237"/>
                <a:stretch>
                  <a:fillRect/>
                </a:stretch>
              </p:blipFill>
              <p:spPr>
                <a:xfrm>
                  <a:off x="8978539" y="1203512"/>
                  <a:ext cx="150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0" name="Freihand 159">
                  <a:extLst>
                    <a:ext uri="{FF2B5EF4-FFF2-40B4-BE49-F238E27FC236}">
                      <a16:creationId xmlns:a16="http://schemas.microsoft.com/office/drawing/2014/main" id="{8E20CF0E-E55E-409B-AFE9-6C094D71BE7F}"/>
                    </a:ext>
                  </a:extLst>
                </p14:cNvPr>
                <p14:cNvContentPartPr/>
                <p14:nvPr/>
              </p14:nvContentPartPr>
              <p14:xfrm>
                <a:off x="9123259" y="1309712"/>
                <a:ext cx="95040" cy="93600"/>
              </p14:xfrm>
            </p:contentPart>
          </mc:Choice>
          <mc:Fallback xmlns="">
            <p:pic>
              <p:nvPicPr>
                <p:cNvPr id="160" name="Freihand 159">
                  <a:extLst>
                    <a:ext uri="{FF2B5EF4-FFF2-40B4-BE49-F238E27FC236}">
                      <a16:creationId xmlns:a16="http://schemas.microsoft.com/office/drawing/2014/main" id="{8E20CF0E-E55E-409B-AFE9-6C094D71BE7F}"/>
                    </a:ext>
                  </a:extLst>
                </p:cNvPr>
                <p:cNvPicPr/>
                <p:nvPr/>
              </p:nvPicPr>
              <p:blipFill>
                <a:blip r:embed="rId239"/>
                <a:stretch>
                  <a:fillRect/>
                </a:stretch>
              </p:blipFill>
              <p:spPr>
                <a:xfrm>
                  <a:off x="9118939" y="1305392"/>
                  <a:ext cx="103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2" name="Freihand 161">
                  <a:extLst>
                    <a:ext uri="{FF2B5EF4-FFF2-40B4-BE49-F238E27FC236}">
                      <a16:creationId xmlns:a16="http://schemas.microsoft.com/office/drawing/2014/main" id="{92F68C5A-25CB-4BAA-B7A2-5BD26C048BB0}"/>
                    </a:ext>
                  </a:extLst>
                </p14:cNvPr>
                <p14:cNvContentPartPr/>
                <p14:nvPr/>
              </p14:nvContentPartPr>
              <p14:xfrm>
                <a:off x="7750219" y="1249952"/>
                <a:ext cx="124920" cy="165600"/>
              </p14:xfrm>
            </p:contentPart>
          </mc:Choice>
          <mc:Fallback xmlns="">
            <p:pic>
              <p:nvPicPr>
                <p:cNvPr id="162" name="Freihand 161">
                  <a:extLst>
                    <a:ext uri="{FF2B5EF4-FFF2-40B4-BE49-F238E27FC236}">
                      <a16:creationId xmlns:a16="http://schemas.microsoft.com/office/drawing/2014/main" id="{92F68C5A-25CB-4BAA-B7A2-5BD26C048BB0}"/>
                    </a:ext>
                  </a:extLst>
                </p:cNvPr>
                <p:cNvPicPr/>
                <p:nvPr/>
              </p:nvPicPr>
              <p:blipFill>
                <a:blip r:embed="rId241"/>
                <a:stretch>
                  <a:fillRect/>
                </a:stretch>
              </p:blipFill>
              <p:spPr>
                <a:xfrm>
                  <a:off x="7745899" y="1245632"/>
                  <a:ext cx="133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3" name="Freihand 162">
                  <a:extLst>
                    <a:ext uri="{FF2B5EF4-FFF2-40B4-BE49-F238E27FC236}">
                      <a16:creationId xmlns:a16="http://schemas.microsoft.com/office/drawing/2014/main" id="{E58A0B85-F737-48CA-BEBE-938FA58A2E1E}"/>
                    </a:ext>
                  </a:extLst>
                </p14:cNvPr>
                <p14:cNvContentPartPr/>
                <p14:nvPr/>
              </p14:nvContentPartPr>
              <p14:xfrm>
                <a:off x="7920499" y="1292432"/>
                <a:ext cx="60120" cy="55440"/>
              </p14:xfrm>
            </p:contentPart>
          </mc:Choice>
          <mc:Fallback xmlns="">
            <p:pic>
              <p:nvPicPr>
                <p:cNvPr id="163" name="Freihand 162">
                  <a:extLst>
                    <a:ext uri="{FF2B5EF4-FFF2-40B4-BE49-F238E27FC236}">
                      <a16:creationId xmlns:a16="http://schemas.microsoft.com/office/drawing/2014/main" id="{E58A0B85-F737-48CA-BEBE-938FA58A2E1E}"/>
                    </a:ext>
                  </a:extLst>
                </p:cNvPr>
                <p:cNvPicPr/>
                <p:nvPr/>
              </p:nvPicPr>
              <p:blipFill>
                <a:blip r:embed="rId243"/>
                <a:stretch>
                  <a:fillRect/>
                </a:stretch>
              </p:blipFill>
              <p:spPr>
                <a:xfrm>
                  <a:off x="7916179" y="1288112"/>
                  <a:ext cx="68760" cy="6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4">
            <p14:nvContentPartPr>
              <p14:cNvPr id="165" name="Freihand 164">
                <a:extLst>
                  <a:ext uri="{FF2B5EF4-FFF2-40B4-BE49-F238E27FC236}">
                    <a16:creationId xmlns:a16="http://schemas.microsoft.com/office/drawing/2014/main" id="{C73BD0B0-17DF-4DEE-A37B-4961E70857A8}"/>
                  </a:ext>
                </a:extLst>
              </p14:cNvPr>
              <p14:cNvContentPartPr/>
              <p14:nvPr/>
            </p14:nvContentPartPr>
            <p14:xfrm>
              <a:off x="7131739" y="1794632"/>
              <a:ext cx="167760" cy="113040"/>
            </p14:xfrm>
          </p:contentPart>
        </mc:Choice>
        <mc:Fallback xmlns="">
          <p:pic>
            <p:nvPicPr>
              <p:cNvPr id="165" name="Freihand 164">
                <a:extLst>
                  <a:ext uri="{FF2B5EF4-FFF2-40B4-BE49-F238E27FC236}">
                    <a16:creationId xmlns:a16="http://schemas.microsoft.com/office/drawing/2014/main" id="{C73BD0B0-17DF-4DEE-A37B-4961E70857A8}"/>
                  </a:ext>
                </a:extLst>
              </p:cNvPr>
              <p:cNvPicPr/>
              <p:nvPr/>
            </p:nvPicPr>
            <p:blipFill>
              <a:blip r:embed="rId245"/>
              <a:stretch>
                <a:fillRect/>
              </a:stretch>
            </p:blipFill>
            <p:spPr>
              <a:xfrm>
                <a:off x="7127419" y="1790312"/>
                <a:ext cx="176400" cy="121680"/>
              </a:xfrm>
              <a:prstGeom prst="rect">
                <a:avLst/>
              </a:prstGeom>
            </p:spPr>
          </p:pic>
        </mc:Fallback>
      </mc:AlternateContent>
      <p:grpSp>
        <p:nvGrpSpPr>
          <p:cNvPr id="188" name="Gruppieren 187">
            <a:extLst>
              <a:ext uri="{FF2B5EF4-FFF2-40B4-BE49-F238E27FC236}">
                <a16:creationId xmlns:a16="http://schemas.microsoft.com/office/drawing/2014/main" id="{AA648C0A-A276-4B98-B3BC-8A50E48B6BA3}"/>
              </a:ext>
            </a:extLst>
          </p:cNvPr>
          <p:cNvGrpSpPr/>
          <p:nvPr/>
        </p:nvGrpSpPr>
        <p:grpSpPr>
          <a:xfrm>
            <a:off x="7537459" y="1425272"/>
            <a:ext cx="710640" cy="536040"/>
            <a:chOff x="7537459" y="1425272"/>
            <a:chExt cx="710640" cy="536040"/>
          </a:xfrm>
        </p:grpSpPr>
        <mc:AlternateContent xmlns:mc="http://schemas.openxmlformats.org/markup-compatibility/2006" xmlns:p14="http://schemas.microsoft.com/office/powerpoint/2010/main">
          <mc:Choice Requires="p14">
            <p:contentPart p14:bwMode="auto" r:id="rId246">
              <p14:nvContentPartPr>
                <p14:cNvPr id="166" name="Freihand 165">
                  <a:extLst>
                    <a:ext uri="{FF2B5EF4-FFF2-40B4-BE49-F238E27FC236}">
                      <a16:creationId xmlns:a16="http://schemas.microsoft.com/office/drawing/2014/main" id="{EDEA761A-EB5F-426A-8192-E710C4234C79}"/>
                    </a:ext>
                  </a:extLst>
                </p14:cNvPr>
                <p14:cNvContentPartPr/>
                <p14:nvPr/>
              </p14:nvContentPartPr>
              <p14:xfrm>
                <a:off x="7537459" y="1835672"/>
                <a:ext cx="103320" cy="4680"/>
              </p14:xfrm>
            </p:contentPart>
          </mc:Choice>
          <mc:Fallback xmlns="">
            <p:pic>
              <p:nvPicPr>
                <p:cNvPr id="166" name="Freihand 165">
                  <a:extLst>
                    <a:ext uri="{FF2B5EF4-FFF2-40B4-BE49-F238E27FC236}">
                      <a16:creationId xmlns:a16="http://schemas.microsoft.com/office/drawing/2014/main" id="{EDEA761A-EB5F-426A-8192-E710C4234C79}"/>
                    </a:ext>
                  </a:extLst>
                </p:cNvPr>
                <p:cNvPicPr/>
                <p:nvPr/>
              </p:nvPicPr>
              <p:blipFill>
                <a:blip r:embed="rId247"/>
                <a:stretch>
                  <a:fillRect/>
                </a:stretch>
              </p:blipFill>
              <p:spPr>
                <a:xfrm>
                  <a:off x="7533139" y="1831352"/>
                  <a:ext cx="111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7" name="Freihand 166">
                  <a:extLst>
                    <a:ext uri="{FF2B5EF4-FFF2-40B4-BE49-F238E27FC236}">
                      <a16:creationId xmlns:a16="http://schemas.microsoft.com/office/drawing/2014/main" id="{004A0797-F09D-40C3-B9FE-B0CE11F0204A}"/>
                    </a:ext>
                  </a:extLst>
                </p14:cNvPr>
                <p14:cNvContentPartPr/>
                <p14:nvPr/>
              </p14:nvContentPartPr>
              <p14:xfrm>
                <a:off x="7546459" y="1872032"/>
                <a:ext cx="110160" cy="11880"/>
              </p14:xfrm>
            </p:contentPart>
          </mc:Choice>
          <mc:Fallback xmlns="">
            <p:pic>
              <p:nvPicPr>
                <p:cNvPr id="167" name="Freihand 166">
                  <a:extLst>
                    <a:ext uri="{FF2B5EF4-FFF2-40B4-BE49-F238E27FC236}">
                      <a16:creationId xmlns:a16="http://schemas.microsoft.com/office/drawing/2014/main" id="{004A0797-F09D-40C3-B9FE-B0CE11F0204A}"/>
                    </a:ext>
                  </a:extLst>
                </p:cNvPr>
                <p:cNvPicPr/>
                <p:nvPr/>
              </p:nvPicPr>
              <p:blipFill>
                <a:blip r:embed="rId249"/>
                <a:stretch>
                  <a:fillRect/>
                </a:stretch>
              </p:blipFill>
              <p:spPr>
                <a:xfrm>
                  <a:off x="7542139" y="1867712"/>
                  <a:ext cx="11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8" name="Freihand 167">
                  <a:extLst>
                    <a:ext uri="{FF2B5EF4-FFF2-40B4-BE49-F238E27FC236}">
                      <a16:creationId xmlns:a16="http://schemas.microsoft.com/office/drawing/2014/main" id="{BEF0CDAE-BC2B-4AE1-BC77-B7AD12578A4E}"/>
                    </a:ext>
                  </a:extLst>
                </p14:cNvPr>
                <p14:cNvContentPartPr/>
                <p14:nvPr/>
              </p14:nvContentPartPr>
              <p14:xfrm>
                <a:off x="7730419" y="1789952"/>
                <a:ext cx="91440" cy="171360"/>
              </p14:xfrm>
            </p:contentPart>
          </mc:Choice>
          <mc:Fallback xmlns="">
            <p:pic>
              <p:nvPicPr>
                <p:cNvPr id="168" name="Freihand 167">
                  <a:extLst>
                    <a:ext uri="{FF2B5EF4-FFF2-40B4-BE49-F238E27FC236}">
                      <a16:creationId xmlns:a16="http://schemas.microsoft.com/office/drawing/2014/main" id="{BEF0CDAE-BC2B-4AE1-BC77-B7AD12578A4E}"/>
                    </a:ext>
                  </a:extLst>
                </p:cNvPr>
                <p:cNvPicPr/>
                <p:nvPr/>
              </p:nvPicPr>
              <p:blipFill>
                <a:blip r:embed="rId251"/>
                <a:stretch>
                  <a:fillRect/>
                </a:stretch>
              </p:blipFill>
              <p:spPr>
                <a:xfrm>
                  <a:off x="7726099" y="1785632"/>
                  <a:ext cx="100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9" name="Freihand 168">
                  <a:extLst>
                    <a:ext uri="{FF2B5EF4-FFF2-40B4-BE49-F238E27FC236}">
                      <a16:creationId xmlns:a16="http://schemas.microsoft.com/office/drawing/2014/main" id="{757EE7C1-738F-4DD9-B2A1-EBF6A40A00DA}"/>
                    </a:ext>
                  </a:extLst>
                </p14:cNvPr>
                <p14:cNvContentPartPr/>
                <p14:nvPr/>
              </p14:nvContentPartPr>
              <p14:xfrm>
                <a:off x="7827979" y="1855472"/>
                <a:ext cx="74880" cy="87480"/>
              </p14:xfrm>
            </p:contentPart>
          </mc:Choice>
          <mc:Fallback xmlns="">
            <p:pic>
              <p:nvPicPr>
                <p:cNvPr id="169" name="Freihand 168">
                  <a:extLst>
                    <a:ext uri="{FF2B5EF4-FFF2-40B4-BE49-F238E27FC236}">
                      <a16:creationId xmlns:a16="http://schemas.microsoft.com/office/drawing/2014/main" id="{757EE7C1-738F-4DD9-B2A1-EBF6A40A00DA}"/>
                    </a:ext>
                  </a:extLst>
                </p:cNvPr>
                <p:cNvPicPr/>
                <p:nvPr/>
              </p:nvPicPr>
              <p:blipFill>
                <a:blip r:embed="rId253"/>
                <a:stretch>
                  <a:fillRect/>
                </a:stretch>
              </p:blipFill>
              <p:spPr>
                <a:xfrm>
                  <a:off x="7823659" y="1851152"/>
                  <a:ext cx="83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1" name="Freihand 170">
                  <a:extLst>
                    <a:ext uri="{FF2B5EF4-FFF2-40B4-BE49-F238E27FC236}">
                      <a16:creationId xmlns:a16="http://schemas.microsoft.com/office/drawing/2014/main" id="{25FD0714-4F94-4473-A843-DEF236BD3B95}"/>
                    </a:ext>
                  </a:extLst>
                </p14:cNvPr>
                <p14:cNvContentPartPr/>
                <p14:nvPr/>
              </p14:nvContentPartPr>
              <p14:xfrm>
                <a:off x="7950019" y="1812632"/>
                <a:ext cx="15840" cy="6120"/>
              </p14:xfrm>
            </p:contentPart>
          </mc:Choice>
          <mc:Fallback xmlns="">
            <p:pic>
              <p:nvPicPr>
                <p:cNvPr id="171" name="Freihand 170">
                  <a:extLst>
                    <a:ext uri="{FF2B5EF4-FFF2-40B4-BE49-F238E27FC236}">
                      <a16:creationId xmlns:a16="http://schemas.microsoft.com/office/drawing/2014/main" id="{25FD0714-4F94-4473-A843-DEF236BD3B95}"/>
                    </a:ext>
                  </a:extLst>
                </p:cNvPr>
                <p:cNvPicPr/>
                <p:nvPr/>
              </p:nvPicPr>
              <p:blipFill>
                <a:blip r:embed="rId255"/>
                <a:stretch>
                  <a:fillRect/>
                </a:stretch>
              </p:blipFill>
              <p:spPr>
                <a:xfrm>
                  <a:off x="7945699" y="1808312"/>
                  <a:ext cx="24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2" name="Freihand 171">
                  <a:extLst>
                    <a:ext uri="{FF2B5EF4-FFF2-40B4-BE49-F238E27FC236}">
                      <a16:creationId xmlns:a16="http://schemas.microsoft.com/office/drawing/2014/main" id="{758BCF00-42DA-40E8-BD1A-4E493B83E477}"/>
                    </a:ext>
                  </a:extLst>
                </p14:cNvPr>
                <p14:cNvContentPartPr/>
                <p14:nvPr/>
              </p14:nvContentPartPr>
              <p14:xfrm>
                <a:off x="8061979" y="1753592"/>
                <a:ext cx="73800" cy="88200"/>
              </p14:xfrm>
            </p:contentPart>
          </mc:Choice>
          <mc:Fallback xmlns="">
            <p:pic>
              <p:nvPicPr>
                <p:cNvPr id="172" name="Freihand 171">
                  <a:extLst>
                    <a:ext uri="{FF2B5EF4-FFF2-40B4-BE49-F238E27FC236}">
                      <a16:creationId xmlns:a16="http://schemas.microsoft.com/office/drawing/2014/main" id="{758BCF00-42DA-40E8-BD1A-4E493B83E477}"/>
                    </a:ext>
                  </a:extLst>
                </p:cNvPr>
                <p:cNvPicPr/>
                <p:nvPr/>
              </p:nvPicPr>
              <p:blipFill>
                <a:blip r:embed="rId257"/>
                <a:stretch>
                  <a:fillRect/>
                </a:stretch>
              </p:blipFill>
              <p:spPr>
                <a:xfrm>
                  <a:off x="8057659" y="1749272"/>
                  <a:ext cx="82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3" name="Freihand 172">
                  <a:extLst>
                    <a:ext uri="{FF2B5EF4-FFF2-40B4-BE49-F238E27FC236}">
                      <a16:creationId xmlns:a16="http://schemas.microsoft.com/office/drawing/2014/main" id="{DF5D19CA-8983-4A79-9418-AE58D6D0CA49}"/>
                    </a:ext>
                  </a:extLst>
                </p14:cNvPr>
                <p14:cNvContentPartPr/>
                <p14:nvPr/>
              </p14:nvContentPartPr>
              <p14:xfrm>
                <a:off x="8061979" y="1767272"/>
                <a:ext cx="96840" cy="50760"/>
              </p14:xfrm>
            </p:contentPart>
          </mc:Choice>
          <mc:Fallback xmlns="">
            <p:pic>
              <p:nvPicPr>
                <p:cNvPr id="173" name="Freihand 172">
                  <a:extLst>
                    <a:ext uri="{FF2B5EF4-FFF2-40B4-BE49-F238E27FC236}">
                      <a16:creationId xmlns:a16="http://schemas.microsoft.com/office/drawing/2014/main" id="{DF5D19CA-8983-4A79-9418-AE58D6D0CA49}"/>
                    </a:ext>
                  </a:extLst>
                </p:cNvPr>
                <p:cNvPicPr/>
                <p:nvPr/>
              </p:nvPicPr>
              <p:blipFill>
                <a:blip r:embed="rId259"/>
                <a:stretch>
                  <a:fillRect/>
                </a:stretch>
              </p:blipFill>
              <p:spPr>
                <a:xfrm>
                  <a:off x="8057659" y="1762952"/>
                  <a:ext cx="105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 name="Freihand 173">
                  <a:extLst>
                    <a:ext uri="{FF2B5EF4-FFF2-40B4-BE49-F238E27FC236}">
                      <a16:creationId xmlns:a16="http://schemas.microsoft.com/office/drawing/2014/main" id="{F5794B41-FCE8-4945-B069-65330695BC00}"/>
                    </a:ext>
                  </a:extLst>
                </p14:cNvPr>
                <p14:cNvContentPartPr/>
                <p14:nvPr/>
              </p14:nvContentPartPr>
              <p14:xfrm>
                <a:off x="8186179" y="1802552"/>
                <a:ext cx="61920" cy="76680"/>
              </p14:xfrm>
            </p:contentPart>
          </mc:Choice>
          <mc:Fallback xmlns="">
            <p:pic>
              <p:nvPicPr>
                <p:cNvPr id="174" name="Freihand 173">
                  <a:extLst>
                    <a:ext uri="{FF2B5EF4-FFF2-40B4-BE49-F238E27FC236}">
                      <a16:creationId xmlns:a16="http://schemas.microsoft.com/office/drawing/2014/main" id="{F5794B41-FCE8-4945-B069-65330695BC00}"/>
                    </a:ext>
                  </a:extLst>
                </p:cNvPr>
                <p:cNvPicPr/>
                <p:nvPr/>
              </p:nvPicPr>
              <p:blipFill>
                <a:blip r:embed="rId261"/>
                <a:stretch>
                  <a:fillRect/>
                </a:stretch>
              </p:blipFill>
              <p:spPr>
                <a:xfrm>
                  <a:off x="8181859" y="1798232"/>
                  <a:ext cx="70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3" name="Freihand 182">
                  <a:extLst>
                    <a:ext uri="{FF2B5EF4-FFF2-40B4-BE49-F238E27FC236}">
                      <a16:creationId xmlns:a16="http://schemas.microsoft.com/office/drawing/2014/main" id="{8B2DE55B-C19E-41D4-8C4D-25B868E81579}"/>
                    </a:ext>
                  </a:extLst>
                </p14:cNvPr>
                <p14:cNvContentPartPr/>
                <p14:nvPr/>
              </p14:nvContentPartPr>
              <p14:xfrm>
                <a:off x="7764619" y="1633352"/>
                <a:ext cx="13320" cy="97920"/>
              </p14:xfrm>
            </p:contentPart>
          </mc:Choice>
          <mc:Fallback xmlns="">
            <p:pic>
              <p:nvPicPr>
                <p:cNvPr id="183" name="Freihand 182">
                  <a:extLst>
                    <a:ext uri="{FF2B5EF4-FFF2-40B4-BE49-F238E27FC236}">
                      <a16:creationId xmlns:a16="http://schemas.microsoft.com/office/drawing/2014/main" id="{8B2DE55B-C19E-41D4-8C4D-25B868E81579}"/>
                    </a:ext>
                  </a:extLst>
                </p:cNvPr>
                <p:cNvPicPr/>
                <p:nvPr/>
              </p:nvPicPr>
              <p:blipFill>
                <a:blip r:embed="rId263"/>
                <a:stretch>
                  <a:fillRect/>
                </a:stretch>
              </p:blipFill>
              <p:spPr>
                <a:xfrm>
                  <a:off x="7760299" y="1629032"/>
                  <a:ext cx="21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4" name="Freihand 183">
                  <a:extLst>
                    <a:ext uri="{FF2B5EF4-FFF2-40B4-BE49-F238E27FC236}">
                      <a16:creationId xmlns:a16="http://schemas.microsoft.com/office/drawing/2014/main" id="{791597AC-520C-42DD-86C9-A395583F6F92}"/>
                    </a:ext>
                  </a:extLst>
                </p14:cNvPr>
                <p14:cNvContentPartPr/>
                <p14:nvPr/>
              </p14:nvContentPartPr>
              <p14:xfrm>
                <a:off x="7717459" y="1526432"/>
                <a:ext cx="91800" cy="114840"/>
              </p14:xfrm>
            </p:contentPart>
          </mc:Choice>
          <mc:Fallback xmlns="">
            <p:pic>
              <p:nvPicPr>
                <p:cNvPr id="184" name="Freihand 183">
                  <a:extLst>
                    <a:ext uri="{FF2B5EF4-FFF2-40B4-BE49-F238E27FC236}">
                      <a16:creationId xmlns:a16="http://schemas.microsoft.com/office/drawing/2014/main" id="{791597AC-520C-42DD-86C9-A395583F6F92}"/>
                    </a:ext>
                  </a:extLst>
                </p:cNvPr>
                <p:cNvPicPr/>
                <p:nvPr/>
              </p:nvPicPr>
              <p:blipFill>
                <a:blip r:embed="rId265"/>
                <a:stretch>
                  <a:fillRect/>
                </a:stretch>
              </p:blipFill>
              <p:spPr>
                <a:xfrm>
                  <a:off x="7713139" y="1522112"/>
                  <a:ext cx="100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Freihand 185">
                  <a:extLst>
                    <a:ext uri="{FF2B5EF4-FFF2-40B4-BE49-F238E27FC236}">
                      <a16:creationId xmlns:a16="http://schemas.microsoft.com/office/drawing/2014/main" id="{86F98F08-B2CC-42E0-98CA-D400BA5C4AFF}"/>
                    </a:ext>
                  </a:extLst>
                </p14:cNvPr>
                <p14:cNvContentPartPr/>
                <p14:nvPr/>
              </p14:nvContentPartPr>
              <p14:xfrm>
                <a:off x="8083219" y="1508792"/>
                <a:ext cx="2160" cy="147600"/>
              </p14:xfrm>
            </p:contentPart>
          </mc:Choice>
          <mc:Fallback xmlns="">
            <p:pic>
              <p:nvPicPr>
                <p:cNvPr id="186" name="Freihand 185">
                  <a:extLst>
                    <a:ext uri="{FF2B5EF4-FFF2-40B4-BE49-F238E27FC236}">
                      <a16:creationId xmlns:a16="http://schemas.microsoft.com/office/drawing/2014/main" id="{86F98F08-B2CC-42E0-98CA-D400BA5C4AFF}"/>
                    </a:ext>
                  </a:extLst>
                </p:cNvPr>
                <p:cNvPicPr/>
                <p:nvPr/>
              </p:nvPicPr>
              <p:blipFill>
                <a:blip r:embed="rId267"/>
                <a:stretch>
                  <a:fillRect/>
                </a:stretch>
              </p:blipFill>
              <p:spPr>
                <a:xfrm>
                  <a:off x="8078899" y="1504472"/>
                  <a:ext cx="1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7" name="Freihand 186">
                  <a:extLst>
                    <a:ext uri="{FF2B5EF4-FFF2-40B4-BE49-F238E27FC236}">
                      <a16:creationId xmlns:a16="http://schemas.microsoft.com/office/drawing/2014/main" id="{17C57862-D473-4987-8ABE-FA48EDCC5800}"/>
                    </a:ext>
                  </a:extLst>
                </p14:cNvPr>
                <p14:cNvContentPartPr/>
                <p14:nvPr/>
              </p14:nvContentPartPr>
              <p14:xfrm>
                <a:off x="7974499" y="1425272"/>
                <a:ext cx="177120" cy="138960"/>
              </p14:xfrm>
            </p:contentPart>
          </mc:Choice>
          <mc:Fallback xmlns="">
            <p:pic>
              <p:nvPicPr>
                <p:cNvPr id="187" name="Freihand 186">
                  <a:extLst>
                    <a:ext uri="{FF2B5EF4-FFF2-40B4-BE49-F238E27FC236}">
                      <a16:creationId xmlns:a16="http://schemas.microsoft.com/office/drawing/2014/main" id="{17C57862-D473-4987-8ABE-FA48EDCC5800}"/>
                    </a:ext>
                  </a:extLst>
                </p:cNvPr>
                <p:cNvPicPr/>
                <p:nvPr/>
              </p:nvPicPr>
              <p:blipFill>
                <a:blip r:embed="rId269"/>
                <a:stretch>
                  <a:fillRect/>
                </a:stretch>
              </p:blipFill>
              <p:spPr>
                <a:xfrm>
                  <a:off x="7970179" y="1420952"/>
                  <a:ext cx="185760" cy="147600"/>
                </a:xfrm>
                <a:prstGeom prst="rect">
                  <a:avLst/>
                </a:prstGeom>
              </p:spPr>
            </p:pic>
          </mc:Fallback>
        </mc:AlternateContent>
      </p:grpSp>
      <p:grpSp>
        <p:nvGrpSpPr>
          <p:cNvPr id="191" name="Gruppieren 190">
            <a:extLst>
              <a:ext uri="{FF2B5EF4-FFF2-40B4-BE49-F238E27FC236}">
                <a16:creationId xmlns:a16="http://schemas.microsoft.com/office/drawing/2014/main" id="{C9D133AC-8465-4ABF-84EF-010D8A463D7C}"/>
              </a:ext>
            </a:extLst>
          </p:cNvPr>
          <p:cNvGrpSpPr/>
          <p:nvPr/>
        </p:nvGrpSpPr>
        <p:grpSpPr>
          <a:xfrm>
            <a:off x="8547979" y="1505912"/>
            <a:ext cx="706680" cy="406440"/>
            <a:chOff x="8547979" y="1505912"/>
            <a:chExt cx="706680" cy="406440"/>
          </a:xfrm>
        </p:grpSpPr>
        <mc:AlternateContent xmlns:mc="http://schemas.openxmlformats.org/markup-compatibility/2006" xmlns:p14="http://schemas.microsoft.com/office/powerpoint/2010/main">
          <mc:Choice Requires="p14">
            <p:contentPart p14:bwMode="auto" r:id="rId270">
              <p14:nvContentPartPr>
                <p14:cNvPr id="175" name="Freihand 174">
                  <a:extLst>
                    <a:ext uri="{FF2B5EF4-FFF2-40B4-BE49-F238E27FC236}">
                      <a16:creationId xmlns:a16="http://schemas.microsoft.com/office/drawing/2014/main" id="{956689C9-6663-4B92-995E-6C992B1A7843}"/>
                    </a:ext>
                  </a:extLst>
                </p14:cNvPr>
                <p14:cNvContentPartPr/>
                <p14:nvPr/>
              </p14:nvContentPartPr>
              <p14:xfrm>
                <a:off x="8559499" y="1738112"/>
                <a:ext cx="105120" cy="174240"/>
              </p14:xfrm>
            </p:contentPart>
          </mc:Choice>
          <mc:Fallback xmlns="">
            <p:pic>
              <p:nvPicPr>
                <p:cNvPr id="175" name="Freihand 174">
                  <a:extLst>
                    <a:ext uri="{FF2B5EF4-FFF2-40B4-BE49-F238E27FC236}">
                      <a16:creationId xmlns:a16="http://schemas.microsoft.com/office/drawing/2014/main" id="{956689C9-6663-4B92-995E-6C992B1A7843}"/>
                    </a:ext>
                  </a:extLst>
                </p:cNvPr>
                <p:cNvPicPr/>
                <p:nvPr/>
              </p:nvPicPr>
              <p:blipFill>
                <a:blip r:embed="rId271"/>
                <a:stretch>
                  <a:fillRect/>
                </a:stretch>
              </p:blipFill>
              <p:spPr>
                <a:xfrm>
                  <a:off x="8555179" y="1733792"/>
                  <a:ext cx="113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6" name="Freihand 175">
                  <a:extLst>
                    <a:ext uri="{FF2B5EF4-FFF2-40B4-BE49-F238E27FC236}">
                      <a16:creationId xmlns:a16="http://schemas.microsoft.com/office/drawing/2014/main" id="{8498F382-861B-4DDB-98E7-0BF988D0A99F}"/>
                    </a:ext>
                  </a:extLst>
                </p14:cNvPr>
                <p14:cNvContentPartPr/>
                <p14:nvPr/>
              </p14:nvContentPartPr>
              <p14:xfrm>
                <a:off x="8698459" y="1784192"/>
                <a:ext cx="97560" cy="93240"/>
              </p14:xfrm>
            </p:contentPart>
          </mc:Choice>
          <mc:Fallback xmlns="">
            <p:pic>
              <p:nvPicPr>
                <p:cNvPr id="176" name="Freihand 175">
                  <a:extLst>
                    <a:ext uri="{FF2B5EF4-FFF2-40B4-BE49-F238E27FC236}">
                      <a16:creationId xmlns:a16="http://schemas.microsoft.com/office/drawing/2014/main" id="{8498F382-861B-4DDB-98E7-0BF988D0A99F}"/>
                    </a:ext>
                  </a:extLst>
                </p:cNvPr>
                <p:cNvPicPr/>
                <p:nvPr/>
              </p:nvPicPr>
              <p:blipFill>
                <a:blip r:embed="rId273"/>
                <a:stretch>
                  <a:fillRect/>
                </a:stretch>
              </p:blipFill>
              <p:spPr>
                <a:xfrm>
                  <a:off x="8694139" y="1779872"/>
                  <a:ext cx="106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7" name="Freihand 176">
                  <a:extLst>
                    <a:ext uri="{FF2B5EF4-FFF2-40B4-BE49-F238E27FC236}">
                      <a16:creationId xmlns:a16="http://schemas.microsoft.com/office/drawing/2014/main" id="{0F904FF0-195F-4892-9498-148810D03A87}"/>
                    </a:ext>
                  </a:extLst>
                </p14:cNvPr>
                <p14:cNvContentPartPr/>
                <p14:nvPr/>
              </p14:nvContentPartPr>
              <p14:xfrm>
                <a:off x="8829499" y="1750352"/>
                <a:ext cx="30600" cy="3600"/>
              </p14:xfrm>
            </p:contentPart>
          </mc:Choice>
          <mc:Fallback xmlns="">
            <p:pic>
              <p:nvPicPr>
                <p:cNvPr id="177" name="Freihand 176">
                  <a:extLst>
                    <a:ext uri="{FF2B5EF4-FFF2-40B4-BE49-F238E27FC236}">
                      <a16:creationId xmlns:a16="http://schemas.microsoft.com/office/drawing/2014/main" id="{0F904FF0-195F-4892-9498-148810D03A87}"/>
                    </a:ext>
                  </a:extLst>
                </p:cNvPr>
                <p:cNvPicPr/>
                <p:nvPr/>
              </p:nvPicPr>
              <p:blipFill>
                <a:blip r:embed="rId275"/>
                <a:stretch>
                  <a:fillRect/>
                </a:stretch>
              </p:blipFill>
              <p:spPr>
                <a:xfrm>
                  <a:off x="8825179" y="1746032"/>
                  <a:ext cx="392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8" name="Freihand 177">
                  <a:extLst>
                    <a:ext uri="{FF2B5EF4-FFF2-40B4-BE49-F238E27FC236}">
                      <a16:creationId xmlns:a16="http://schemas.microsoft.com/office/drawing/2014/main" id="{1B25EC9E-EA3D-49FE-BAEB-9175CFFD7B4A}"/>
                    </a:ext>
                  </a:extLst>
                </p14:cNvPr>
                <p14:cNvContentPartPr/>
                <p14:nvPr/>
              </p14:nvContentPartPr>
              <p14:xfrm>
                <a:off x="9011299" y="1707152"/>
                <a:ext cx="110880" cy="88560"/>
              </p14:xfrm>
            </p:contentPart>
          </mc:Choice>
          <mc:Fallback xmlns="">
            <p:pic>
              <p:nvPicPr>
                <p:cNvPr id="178" name="Freihand 177">
                  <a:extLst>
                    <a:ext uri="{FF2B5EF4-FFF2-40B4-BE49-F238E27FC236}">
                      <a16:creationId xmlns:a16="http://schemas.microsoft.com/office/drawing/2014/main" id="{1B25EC9E-EA3D-49FE-BAEB-9175CFFD7B4A}"/>
                    </a:ext>
                  </a:extLst>
                </p:cNvPr>
                <p:cNvPicPr/>
                <p:nvPr/>
              </p:nvPicPr>
              <p:blipFill>
                <a:blip r:embed="rId277"/>
                <a:stretch>
                  <a:fillRect/>
                </a:stretch>
              </p:blipFill>
              <p:spPr>
                <a:xfrm>
                  <a:off x="9006979" y="1702832"/>
                  <a:ext cx="119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9" name="Freihand 178">
                  <a:extLst>
                    <a:ext uri="{FF2B5EF4-FFF2-40B4-BE49-F238E27FC236}">
                      <a16:creationId xmlns:a16="http://schemas.microsoft.com/office/drawing/2014/main" id="{B03803D3-45B5-43F4-8B58-F34A0A05E501}"/>
                    </a:ext>
                  </a:extLst>
                </p14:cNvPr>
                <p14:cNvContentPartPr/>
                <p14:nvPr/>
              </p14:nvContentPartPr>
              <p14:xfrm>
                <a:off x="9028579" y="1710392"/>
                <a:ext cx="103680" cy="66240"/>
              </p14:xfrm>
            </p:contentPart>
          </mc:Choice>
          <mc:Fallback xmlns="">
            <p:pic>
              <p:nvPicPr>
                <p:cNvPr id="179" name="Freihand 178">
                  <a:extLst>
                    <a:ext uri="{FF2B5EF4-FFF2-40B4-BE49-F238E27FC236}">
                      <a16:creationId xmlns:a16="http://schemas.microsoft.com/office/drawing/2014/main" id="{B03803D3-45B5-43F4-8B58-F34A0A05E501}"/>
                    </a:ext>
                  </a:extLst>
                </p:cNvPr>
                <p:cNvPicPr/>
                <p:nvPr/>
              </p:nvPicPr>
              <p:blipFill>
                <a:blip r:embed="rId279"/>
                <a:stretch>
                  <a:fillRect/>
                </a:stretch>
              </p:blipFill>
              <p:spPr>
                <a:xfrm>
                  <a:off x="9024259" y="1706072"/>
                  <a:ext cx="112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0" name="Freihand 179">
                  <a:extLst>
                    <a:ext uri="{FF2B5EF4-FFF2-40B4-BE49-F238E27FC236}">
                      <a16:creationId xmlns:a16="http://schemas.microsoft.com/office/drawing/2014/main" id="{CAC2FBC6-354B-41E9-8341-8A0A20E3D877}"/>
                    </a:ext>
                  </a:extLst>
                </p14:cNvPr>
                <p14:cNvContentPartPr/>
                <p14:nvPr/>
              </p14:nvContentPartPr>
              <p14:xfrm>
                <a:off x="9162859" y="1742432"/>
                <a:ext cx="91800" cy="115560"/>
              </p14:xfrm>
            </p:contentPart>
          </mc:Choice>
          <mc:Fallback xmlns="">
            <p:pic>
              <p:nvPicPr>
                <p:cNvPr id="180" name="Freihand 179">
                  <a:extLst>
                    <a:ext uri="{FF2B5EF4-FFF2-40B4-BE49-F238E27FC236}">
                      <a16:creationId xmlns:a16="http://schemas.microsoft.com/office/drawing/2014/main" id="{CAC2FBC6-354B-41E9-8341-8A0A20E3D877}"/>
                    </a:ext>
                  </a:extLst>
                </p:cNvPr>
                <p:cNvPicPr/>
                <p:nvPr/>
              </p:nvPicPr>
              <p:blipFill>
                <a:blip r:embed="rId281"/>
                <a:stretch>
                  <a:fillRect/>
                </a:stretch>
              </p:blipFill>
              <p:spPr>
                <a:xfrm>
                  <a:off x="9158539" y="1738112"/>
                  <a:ext cx="100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9" name="Freihand 188">
                  <a:extLst>
                    <a:ext uri="{FF2B5EF4-FFF2-40B4-BE49-F238E27FC236}">
                      <a16:creationId xmlns:a16="http://schemas.microsoft.com/office/drawing/2014/main" id="{D973BCE7-A222-4573-86BB-FC6803939314}"/>
                    </a:ext>
                  </a:extLst>
                </p14:cNvPr>
                <p14:cNvContentPartPr/>
                <p14:nvPr/>
              </p14:nvContentPartPr>
              <p14:xfrm>
                <a:off x="8630059" y="1566032"/>
                <a:ext cx="23400" cy="114840"/>
              </p14:xfrm>
            </p:contentPart>
          </mc:Choice>
          <mc:Fallback xmlns="">
            <p:pic>
              <p:nvPicPr>
                <p:cNvPr id="189" name="Freihand 188">
                  <a:extLst>
                    <a:ext uri="{FF2B5EF4-FFF2-40B4-BE49-F238E27FC236}">
                      <a16:creationId xmlns:a16="http://schemas.microsoft.com/office/drawing/2014/main" id="{D973BCE7-A222-4573-86BB-FC6803939314}"/>
                    </a:ext>
                  </a:extLst>
                </p:cNvPr>
                <p:cNvPicPr/>
                <p:nvPr/>
              </p:nvPicPr>
              <p:blipFill>
                <a:blip r:embed="rId283"/>
                <a:stretch>
                  <a:fillRect/>
                </a:stretch>
              </p:blipFill>
              <p:spPr>
                <a:xfrm>
                  <a:off x="8625739" y="1561712"/>
                  <a:ext cx="32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0" name="Freihand 189">
                  <a:extLst>
                    <a:ext uri="{FF2B5EF4-FFF2-40B4-BE49-F238E27FC236}">
                      <a16:creationId xmlns:a16="http://schemas.microsoft.com/office/drawing/2014/main" id="{34B703A4-69BB-4909-B56A-3E7C118A20E4}"/>
                    </a:ext>
                  </a:extLst>
                </p14:cNvPr>
                <p14:cNvContentPartPr/>
                <p14:nvPr/>
              </p14:nvContentPartPr>
              <p14:xfrm>
                <a:off x="8547979" y="1505912"/>
                <a:ext cx="140400" cy="99000"/>
              </p14:xfrm>
            </p:contentPart>
          </mc:Choice>
          <mc:Fallback xmlns="">
            <p:pic>
              <p:nvPicPr>
                <p:cNvPr id="190" name="Freihand 189">
                  <a:extLst>
                    <a:ext uri="{FF2B5EF4-FFF2-40B4-BE49-F238E27FC236}">
                      <a16:creationId xmlns:a16="http://schemas.microsoft.com/office/drawing/2014/main" id="{34B703A4-69BB-4909-B56A-3E7C118A20E4}"/>
                    </a:ext>
                  </a:extLst>
                </p:cNvPr>
                <p:cNvPicPr/>
                <p:nvPr/>
              </p:nvPicPr>
              <p:blipFill>
                <a:blip r:embed="rId285"/>
                <a:stretch>
                  <a:fillRect/>
                </a:stretch>
              </p:blipFill>
              <p:spPr>
                <a:xfrm>
                  <a:off x="8543659" y="1501592"/>
                  <a:ext cx="149040" cy="107640"/>
                </a:xfrm>
                <a:prstGeom prst="rect">
                  <a:avLst/>
                </a:prstGeom>
              </p:spPr>
            </p:pic>
          </mc:Fallback>
        </mc:AlternateContent>
      </p:grpSp>
      <p:grpSp>
        <p:nvGrpSpPr>
          <p:cNvPr id="194" name="Gruppieren 193">
            <a:extLst>
              <a:ext uri="{FF2B5EF4-FFF2-40B4-BE49-F238E27FC236}">
                <a16:creationId xmlns:a16="http://schemas.microsoft.com/office/drawing/2014/main" id="{BDF1164A-8E04-4FE1-80CE-57EF5202A7F1}"/>
              </a:ext>
            </a:extLst>
          </p:cNvPr>
          <p:cNvGrpSpPr/>
          <p:nvPr/>
        </p:nvGrpSpPr>
        <p:grpSpPr>
          <a:xfrm>
            <a:off x="8967739" y="1419152"/>
            <a:ext cx="145080" cy="212400"/>
            <a:chOff x="8967739" y="1419152"/>
            <a:chExt cx="145080" cy="212400"/>
          </a:xfrm>
        </p:grpSpPr>
        <mc:AlternateContent xmlns:mc="http://schemas.openxmlformats.org/markup-compatibility/2006" xmlns:p14="http://schemas.microsoft.com/office/powerpoint/2010/main">
          <mc:Choice Requires="p14">
            <p:contentPart p14:bwMode="auto" r:id="rId286">
              <p14:nvContentPartPr>
                <p14:cNvPr id="192" name="Freihand 191">
                  <a:extLst>
                    <a:ext uri="{FF2B5EF4-FFF2-40B4-BE49-F238E27FC236}">
                      <a16:creationId xmlns:a16="http://schemas.microsoft.com/office/drawing/2014/main" id="{43FC4E0B-0F69-43B0-BD8D-CD976BA1C912}"/>
                    </a:ext>
                  </a:extLst>
                </p14:cNvPr>
                <p14:cNvContentPartPr/>
                <p14:nvPr/>
              </p14:nvContentPartPr>
              <p14:xfrm>
                <a:off x="9049459" y="1498352"/>
                <a:ext cx="10800" cy="133200"/>
              </p14:xfrm>
            </p:contentPart>
          </mc:Choice>
          <mc:Fallback xmlns="">
            <p:pic>
              <p:nvPicPr>
                <p:cNvPr id="192" name="Freihand 191">
                  <a:extLst>
                    <a:ext uri="{FF2B5EF4-FFF2-40B4-BE49-F238E27FC236}">
                      <a16:creationId xmlns:a16="http://schemas.microsoft.com/office/drawing/2014/main" id="{43FC4E0B-0F69-43B0-BD8D-CD976BA1C912}"/>
                    </a:ext>
                  </a:extLst>
                </p:cNvPr>
                <p:cNvPicPr/>
                <p:nvPr/>
              </p:nvPicPr>
              <p:blipFill>
                <a:blip r:embed="rId287"/>
                <a:stretch>
                  <a:fillRect/>
                </a:stretch>
              </p:blipFill>
              <p:spPr>
                <a:xfrm>
                  <a:off x="9045139" y="1494032"/>
                  <a:ext cx="19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3" name="Freihand 192">
                  <a:extLst>
                    <a:ext uri="{FF2B5EF4-FFF2-40B4-BE49-F238E27FC236}">
                      <a16:creationId xmlns:a16="http://schemas.microsoft.com/office/drawing/2014/main" id="{2D721CDE-44D8-4393-99A2-B7A9919AFBA0}"/>
                    </a:ext>
                  </a:extLst>
                </p14:cNvPr>
                <p14:cNvContentPartPr/>
                <p14:nvPr/>
              </p14:nvContentPartPr>
              <p14:xfrm>
                <a:off x="8967739" y="1419152"/>
                <a:ext cx="145080" cy="123480"/>
              </p14:xfrm>
            </p:contentPart>
          </mc:Choice>
          <mc:Fallback xmlns="">
            <p:pic>
              <p:nvPicPr>
                <p:cNvPr id="193" name="Freihand 192">
                  <a:extLst>
                    <a:ext uri="{FF2B5EF4-FFF2-40B4-BE49-F238E27FC236}">
                      <a16:creationId xmlns:a16="http://schemas.microsoft.com/office/drawing/2014/main" id="{2D721CDE-44D8-4393-99A2-B7A9919AFBA0}"/>
                    </a:ext>
                  </a:extLst>
                </p:cNvPr>
                <p:cNvPicPr/>
                <p:nvPr/>
              </p:nvPicPr>
              <p:blipFill>
                <a:blip r:embed="rId289"/>
                <a:stretch>
                  <a:fillRect/>
                </a:stretch>
              </p:blipFill>
              <p:spPr>
                <a:xfrm>
                  <a:off x="8963419" y="1414832"/>
                  <a:ext cx="153720" cy="13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233" name="Freihand 232">
                <a:extLst>
                  <a:ext uri="{FF2B5EF4-FFF2-40B4-BE49-F238E27FC236}">
                    <a16:creationId xmlns:a16="http://schemas.microsoft.com/office/drawing/2014/main" id="{6AE8D9B0-7F3E-4381-BBAB-A21B37924ADD}"/>
                  </a:ext>
                </a:extLst>
              </p14:cNvPr>
              <p14:cNvContentPartPr/>
              <p14:nvPr/>
            </p14:nvContentPartPr>
            <p14:xfrm>
              <a:off x="10049899" y="1343912"/>
              <a:ext cx="2160" cy="2880"/>
            </p14:xfrm>
          </p:contentPart>
        </mc:Choice>
        <mc:Fallback xmlns="">
          <p:pic>
            <p:nvPicPr>
              <p:cNvPr id="233" name="Freihand 232">
                <a:extLst>
                  <a:ext uri="{FF2B5EF4-FFF2-40B4-BE49-F238E27FC236}">
                    <a16:creationId xmlns:a16="http://schemas.microsoft.com/office/drawing/2014/main" id="{6AE8D9B0-7F3E-4381-BBAB-A21B37924ADD}"/>
                  </a:ext>
                </a:extLst>
              </p:cNvPr>
              <p:cNvPicPr/>
              <p:nvPr/>
            </p:nvPicPr>
            <p:blipFill>
              <a:blip r:embed="rId291"/>
              <a:stretch>
                <a:fillRect/>
              </a:stretch>
            </p:blipFill>
            <p:spPr>
              <a:xfrm>
                <a:off x="10045579" y="1339592"/>
                <a:ext cx="10800" cy="11520"/>
              </a:xfrm>
              <a:prstGeom prst="rect">
                <a:avLst/>
              </a:prstGeom>
            </p:spPr>
          </p:pic>
        </mc:Fallback>
      </mc:AlternateContent>
      <p:grpSp>
        <p:nvGrpSpPr>
          <p:cNvPr id="235" name="Gruppieren 234">
            <a:extLst>
              <a:ext uri="{FF2B5EF4-FFF2-40B4-BE49-F238E27FC236}">
                <a16:creationId xmlns:a16="http://schemas.microsoft.com/office/drawing/2014/main" id="{1DE8C534-018C-4ACD-B5FD-374B1F06CE3C}"/>
              </a:ext>
            </a:extLst>
          </p:cNvPr>
          <p:cNvGrpSpPr/>
          <p:nvPr/>
        </p:nvGrpSpPr>
        <p:grpSpPr>
          <a:xfrm>
            <a:off x="9683059" y="1362992"/>
            <a:ext cx="2391120" cy="845280"/>
            <a:chOff x="9683059" y="1362992"/>
            <a:chExt cx="2391120" cy="845280"/>
          </a:xfrm>
        </p:grpSpPr>
        <mc:AlternateContent xmlns:mc="http://schemas.openxmlformats.org/markup-compatibility/2006" xmlns:p14="http://schemas.microsoft.com/office/powerpoint/2010/main">
          <mc:Choice Requires="p14">
            <p:contentPart p14:bwMode="auto" r:id="rId292">
              <p14:nvContentPartPr>
                <p14:cNvPr id="195" name="Freihand 194">
                  <a:extLst>
                    <a:ext uri="{FF2B5EF4-FFF2-40B4-BE49-F238E27FC236}">
                      <a16:creationId xmlns:a16="http://schemas.microsoft.com/office/drawing/2014/main" id="{86974541-F6ED-413D-B136-70EF7ECAC994}"/>
                    </a:ext>
                  </a:extLst>
                </p14:cNvPr>
                <p14:cNvContentPartPr/>
                <p14:nvPr/>
              </p14:nvContentPartPr>
              <p14:xfrm>
                <a:off x="9683059" y="1521392"/>
                <a:ext cx="103680" cy="99720"/>
              </p14:xfrm>
            </p:contentPart>
          </mc:Choice>
          <mc:Fallback xmlns="">
            <p:pic>
              <p:nvPicPr>
                <p:cNvPr id="195" name="Freihand 194">
                  <a:extLst>
                    <a:ext uri="{FF2B5EF4-FFF2-40B4-BE49-F238E27FC236}">
                      <a16:creationId xmlns:a16="http://schemas.microsoft.com/office/drawing/2014/main" id="{86974541-F6ED-413D-B136-70EF7ECAC994}"/>
                    </a:ext>
                  </a:extLst>
                </p:cNvPr>
                <p:cNvPicPr/>
                <p:nvPr/>
              </p:nvPicPr>
              <p:blipFill>
                <a:blip r:embed="rId293"/>
                <a:stretch>
                  <a:fillRect/>
                </a:stretch>
              </p:blipFill>
              <p:spPr>
                <a:xfrm>
                  <a:off x="9678739" y="1517072"/>
                  <a:ext cx="112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6" name="Freihand 195">
                  <a:extLst>
                    <a:ext uri="{FF2B5EF4-FFF2-40B4-BE49-F238E27FC236}">
                      <a16:creationId xmlns:a16="http://schemas.microsoft.com/office/drawing/2014/main" id="{7566540D-6CCE-4A2A-AAC7-59ABDE068434}"/>
                    </a:ext>
                  </a:extLst>
                </p14:cNvPr>
                <p14:cNvContentPartPr/>
                <p14:nvPr/>
              </p14:nvContentPartPr>
              <p14:xfrm>
                <a:off x="9817339" y="1444352"/>
                <a:ext cx="145440" cy="271080"/>
              </p14:xfrm>
            </p:contentPart>
          </mc:Choice>
          <mc:Fallback xmlns="">
            <p:pic>
              <p:nvPicPr>
                <p:cNvPr id="196" name="Freihand 195">
                  <a:extLst>
                    <a:ext uri="{FF2B5EF4-FFF2-40B4-BE49-F238E27FC236}">
                      <a16:creationId xmlns:a16="http://schemas.microsoft.com/office/drawing/2014/main" id="{7566540D-6CCE-4A2A-AAC7-59ABDE068434}"/>
                    </a:ext>
                  </a:extLst>
                </p:cNvPr>
                <p:cNvPicPr/>
                <p:nvPr/>
              </p:nvPicPr>
              <p:blipFill>
                <a:blip r:embed="rId295"/>
                <a:stretch>
                  <a:fillRect/>
                </a:stretch>
              </p:blipFill>
              <p:spPr>
                <a:xfrm>
                  <a:off x="9813019" y="1440032"/>
                  <a:ext cx="154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7" name="Freihand 196">
                  <a:extLst>
                    <a:ext uri="{FF2B5EF4-FFF2-40B4-BE49-F238E27FC236}">
                      <a16:creationId xmlns:a16="http://schemas.microsoft.com/office/drawing/2014/main" id="{11226C3D-76AF-4C3C-9473-954ACFA5CF48}"/>
                    </a:ext>
                  </a:extLst>
                </p14:cNvPr>
                <p14:cNvContentPartPr/>
                <p14:nvPr/>
              </p14:nvContentPartPr>
              <p14:xfrm>
                <a:off x="10025779" y="1562432"/>
                <a:ext cx="360" cy="360"/>
              </p14:xfrm>
            </p:contentPart>
          </mc:Choice>
          <mc:Fallback xmlns="">
            <p:pic>
              <p:nvPicPr>
                <p:cNvPr id="197" name="Freihand 196">
                  <a:extLst>
                    <a:ext uri="{FF2B5EF4-FFF2-40B4-BE49-F238E27FC236}">
                      <a16:creationId xmlns:a16="http://schemas.microsoft.com/office/drawing/2014/main" id="{11226C3D-76AF-4C3C-9473-954ACFA5CF48}"/>
                    </a:ext>
                  </a:extLst>
                </p:cNvPr>
                <p:cNvPicPr/>
                <p:nvPr/>
              </p:nvPicPr>
              <p:blipFill>
                <a:blip r:embed="rId297"/>
                <a:stretch>
                  <a:fillRect/>
                </a:stretch>
              </p:blipFill>
              <p:spPr>
                <a:xfrm>
                  <a:off x="10021459" y="1558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8" name="Freihand 197">
                  <a:extLst>
                    <a:ext uri="{FF2B5EF4-FFF2-40B4-BE49-F238E27FC236}">
                      <a16:creationId xmlns:a16="http://schemas.microsoft.com/office/drawing/2014/main" id="{F6B072BB-1C52-4002-94A8-0D23AA7D0035}"/>
                    </a:ext>
                  </a:extLst>
                </p14:cNvPr>
                <p14:cNvContentPartPr/>
                <p14:nvPr/>
              </p14:nvContentPartPr>
              <p14:xfrm>
                <a:off x="10219099" y="1387472"/>
                <a:ext cx="185040" cy="157320"/>
              </p14:xfrm>
            </p:contentPart>
          </mc:Choice>
          <mc:Fallback xmlns="">
            <p:pic>
              <p:nvPicPr>
                <p:cNvPr id="198" name="Freihand 197">
                  <a:extLst>
                    <a:ext uri="{FF2B5EF4-FFF2-40B4-BE49-F238E27FC236}">
                      <a16:creationId xmlns:a16="http://schemas.microsoft.com/office/drawing/2014/main" id="{F6B072BB-1C52-4002-94A8-0D23AA7D0035}"/>
                    </a:ext>
                  </a:extLst>
                </p:cNvPr>
                <p:cNvPicPr/>
                <p:nvPr/>
              </p:nvPicPr>
              <p:blipFill>
                <a:blip r:embed="rId299"/>
                <a:stretch>
                  <a:fillRect/>
                </a:stretch>
              </p:blipFill>
              <p:spPr>
                <a:xfrm>
                  <a:off x="10214779" y="1383152"/>
                  <a:ext cx="193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9" name="Freihand 198">
                  <a:extLst>
                    <a:ext uri="{FF2B5EF4-FFF2-40B4-BE49-F238E27FC236}">
                      <a16:creationId xmlns:a16="http://schemas.microsoft.com/office/drawing/2014/main" id="{CEBA457E-8193-42A0-BB55-EE9A62A3EB62}"/>
                    </a:ext>
                  </a:extLst>
                </p14:cNvPr>
                <p14:cNvContentPartPr/>
                <p14:nvPr/>
              </p14:nvContentPartPr>
              <p14:xfrm>
                <a:off x="10467139" y="1362992"/>
                <a:ext cx="83520" cy="151920"/>
              </p14:xfrm>
            </p:contentPart>
          </mc:Choice>
          <mc:Fallback xmlns="">
            <p:pic>
              <p:nvPicPr>
                <p:cNvPr id="199" name="Freihand 198">
                  <a:extLst>
                    <a:ext uri="{FF2B5EF4-FFF2-40B4-BE49-F238E27FC236}">
                      <a16:creationId xmlns:a16="http://schemas.microsoft.com/office/drawing/2014/main" id="{CEBA457E-8193-42A0-BB55-EE9A62A3EB62}"/>
                    </a:ext>
                  </a:extLst>
                </p:cNvPr>
                <p:cNvPicPr/>
                <p:nvPr/>
              </p:nvPicPr>
              <p:blipFill>
                <a:blip r:embed="rId301"/>
                <a:stretch>
                  <a:fillRect/>
                </a:stretch>
              </p:blipFill>
              <p:spPr>
                <a:xfrm>
                  <a:off x="10462819" y="1358672"/>
                  <a:ext cx="92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0" name="Freihand 199">
                  <a:extLst>
                    <a:ext uri="{FF2B5EF4-FFF2-40B4-BE49-F238E27FC236}">
                      <a16:creationId xmlns:a16="http://schemas.microsoft.com/office/drawing/2014/main" id="{78F18319-7E34-45C1-A5F5-88FF81D2E165}"/>
                    </a:ext>
                  </a:extLst>
                </p14:cNvPr>
                <p14:cNvContentPartPr/>
                <p14:nvPr/>
              </p14:nvContentPartPr>
              <p14:xfrm>
                <a:off x="10511059" y="1458032"/>
                <a:ext cx="36360" cy="66600"/>
              </p14:xfrm>
            </p:contentPart>
          </mc:Choice>
          <mc:Fallback xmlns="">
            <p:pic>
              <p:nvPicPr>
                <p:cNvPr id="200" name="Freihand 199">
                  <a:extLst>
                    <a:ext uri="{FF2B5EF4-FFF2-40B4-BE49-F238E27FC236}">
                      <a16:creationId xmlns:a16="http://schemas.microsoft.com/office/drawing/2014/main" id="{78F18319-7E34-45C1-A5F5-88FF81D2E165}"/>
                    </a:ext>
                  </a:extLst>
                </p:cNvPr>
                <p:cNvPicPr/>
                <p:nvPr/>
              </p:nvPicPr>
              <p:blipFill>
                <a:blip r:embed="rId303"/>
                <a:stretch>
                  <a:fillRect/>
                </a:stretch>
              </p:blipFill>
              <p:spPr>
                <a:xfrm>
                  <a:off x="10506739" y="1453712"/>
                  <a:ext cx="45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1" name="Freihand 200">
                  <a:extLst>
                    <a:ext uri="{FF2B5EF4-FFF2-40B4-BE49-F238E27FC236}">
                      <a16:creationId xmlns:a16="http://schemas.microsoft.com/office/drawing/2014/main" id="{9802DA85-A4C0-473A-8922-71555A57CB40}"/>
                    </a:ext>
                  </a:extLst>
                </p14:cNvPr>
                <p14:cNvContentPartPr/>
                <p14:nvPr/>
              </p14:nvContentPartPr>
              <p14:xfrm>
                <a:off x="10570099" y="1423112"/>
                <a:ext cx="91800" cy="90000"/>
              </p14:xfrm>
            </p:contentPart>
          </mc:Choice>
          <mc:Fallback xmlns="">
            <p:pic>
              <p:nvPicPr>
                <p:cNvPr id="201" name="Freihand 200">
                  <a:extLst>
                    <a:ext uri="{FF2B5EF4-FFF2-40B4-BE49-F238E27FC236}">
                      <a16:creationId xmlns:a16="http://schemas.microsoft.com/office/drawing/2014/main" id="{9802DA85-A4C0-473A-8922-71555A57CB40}"/>
                    </a:ext>
                  </a:extLst>
                </p:cNvPr>
                <p:cNvPicPr/>
                <p:nvPr/>
              </p:nvPicPr>
              <p:blipFill>
                <a:blip r:embed="rId305"/>
                <a:stretch>
                  <a:fillRect/>
                </a:stretch>
              </p:blipFill>
              <p:spPr>
                <a:xfrm>
                  <a:off x="10565779" y="1418792"/>
                  <a:ext cx="100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2" name="Freihand 201">
                  <a:extLst>
                    <a:ext uri="{FF2B5EF4-FFF2-40B4-BE49-F238E27FC236}">
                      <a16:creationId xmlns:a16="http://schemas.microsoft.com/office/drawing/2014/main" id="{3E359BBD-6F1D-4F1B-8D55-34347D3C5C91}"/>
                    </a:ext>
                  </a:extLst>
                </p14:cNvPr>
                <p14:cNvContentPartPr/>
                <p14:nvPr/>
              </p14:nvContentPartPr>
              <p14:xfrm>
                <a:off x="10660099" y="1430672"/>
                <a:ext cx="60840" cy="60120"/>
              </p14:xfrm>
            </p:contentPart>
          </mc:Choice>
          <mc:Fallback xmlns="">
            <p:pic>
              <p:nvPicPr>
                <p:cNvPr id="202" name="Freihand 201">
                  <a:extLst>
                    <a:ext uri="{FF2B5EF4-FFF2-40B4-BE49-F238E27FC236}">
                      <a16:creationId xmlns:a16="http://schemas.microsoft.com/office/drawing/2014/main" id="{3E359BBD-6F1D-4F1B-8D55-34347D3C5C91}"/>
                    </a:ext>
                  </a:extLst>
                </p:cNvPr>
                <p:cNvPicPr/>
                <p:nvPr/>
              </p:nvPicPr>
              <p:blipFill>
                <a:blip r:embed="rId307"/>
                <a:stretch>
                  <a:fillRect/>
                </a:stretch>
              </p:blipFill>
              <p:spPr>
                <a:xfrm>
                  <a:off x="10655779" y="1426352"/>
                  <a:ext cx="69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4" name="Freihand 203">
                  <a:extLst>
                    <a:ext uri="{FF2B5EF4-FFF2-40B4-BE49-F238E27FC236}">
                      <a16:creationId xmlns:a16="http://schemas.microsoft.com/office/drawing/2014/main" id="{D753AA78-577B-4615-8C60-4A2F3EE5E9FA}"/>
                    </a:ext>
                  </a:extLst>
                </p14:cNvPr>
                <p14:cNvContentPartPr/>
                <p14:nvPr/>
              </p14:nvContentPartPr>
              <p14:xfrm>
                <a:off x="10098859" y="1698152"/>
                <a:ext cx="135360" cy="123480"/>
              </p14:xfrm>
            </p:contentPart>
          </mc:Choice>
          <mc:Fallback xmlns="">
            <p:pic>
              <p:nvPicPr>
                <p:cNvPr id="204" name="Freihand 203">
                  <a:extLst>
                    <a:ext uri="{FF2B5EF4-FFF2-40B4-BE49-F238E27FC236}">
                      <a16:creationId xmlns:a16="http://schemas.microsoft.com/office/drawing/2014/main" id="{D753AA78-577B-4615-8C60-4A2F3EE5E9FA}"/>
                    </a:ext>
                  </a:extLst>
                </p:cNvPr>
                <p:cNvPicPr/>
                <p:nvPr/>
              </p:nvPicPr>
              <p:blipFill>
                <a:blip r:embed="rId309"/>
                <a:stretch>
                  <a:fillRect/>
                </a:stretch>
              </p:blipFill>
              <p:spPr>
                <a:xfrm>
                  <a:off x="10094539" y="1693832"/>
                  <a:ext cx="144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5" name="Freihand 204">
                  <a:extLst>
                    <a:ext uri="{FF2B5EF4-FFF2-40B4-BE49-F238E27FC236}">
                      <a16:creationId xmlns:a16="http://schemas.microsoft.com/office/drawing/2014/main" id="{338A6CB2-2FC1-4ABA-9D49-E859131EB9CC}"/>
                    </a:ext>
                  </a:extLst>
                </p14:cNvPr>
                <p14:cNvContentPartPr/>
                <p14:nvPr/>
              </p14:nvContentPartPr>
              <p14:xfrm>
                <a:off x="10256899" y="1752872"/>
                <a:ext cx="59040" cy="88560"/>
              </p14:xfrm>
            </p:contentPart>
          </mc:Choice>
          <mc:Fallback xmlns="">
            <p:pic>
              <p:nvPicPr>
                <p:cNvPr id="205" name="Freihand 204">
                  <a:extLst>
                    <a:ext uri="{FF2B5EF4-FFF2-40B4-BE49-F238E27FC236}">
                      <a16:creationId xmlns:a16="http://schemas.microsoft.com/office/drawing/2014/main" id="{338A6CB2-2FC1-4ABA-9D49-E859131EB9CC}"/>
                    </a:ext>
                  </a:extLst>
                </p:cNvPr>
                <p:cNvPicPr/>
                <p:nvPr/>
              </p:nvPicPr>
              <p:blipFill>
                <a:blip r:embed="rId311"/>
                <a:stretch>
                  <a:fillRect/>
                </a:stretch>
              </p:blipFill>
              <p:spPr>
                <a:xfrm>
                  <a:off x="10252579" y="1748552"/>
                  <a:ext cx="67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6" name="Freihand 205">
                  <a:extLst>
                    <a:ext uri="{FF2B5EF4-FFF2-40B4-BE49-F238E27FC236}">
                      <a16:creationId xmlns:a16="http://schemas.microsoft.com/office/drawing/2014/main" id="{E6A7DD88-A5A4-448B-9CB3-6FF6D708DD1B}"/>
                    </a:ext>
                  </a:extLst>
                </p14:cNvPr>
                <p14:cNvContentPartPr/>
                <p14:nvPr/>
              </p14:nvContentPartPr>
              <p14:xfrm>
                <a:off x="10394419" y="1788512"/>
                <a:ext cx="16920" cy="70920"/>
              </p14:xfrm>
            </p:contentPart>
          </mc:Choice>
          <mc:Fallback xmlns="">
            <p:pic>
              <p:nvPicPr>
                <p:cNvPr id="206" name="Freihand 205">
                  <a:extLst>
                    <a:ext uri="{FF2B5EF4-FFF2-40B4-BE49-F238E27FC236}">
                      <a16:creationId xmlns:a16="http://schemas.microsoft.com/office/drawing/2014/main" id="{E6A7DD88-A5A4-448B-9CB3-6FF6D708DD1B}"/>
                    </a:ext>
                  </a:extLst>
                </p:cNvPr>
                <p:cNvPicPr/>
                <p:nvPr/>
              </p:nvPicPr>
              <p:blipFill>
                <a:blip r:embed="rId313"/>
                <a:stretch>
                  <a:fillRect/>
                </a:stretch>
              </p:blipFill>
              <p:spPr>
                <a:xfrm>
                  <a:off x="10390099" y="1784192"/>
                  <a:ext cx="25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7" name="Freihand 206">
                  <a:extLst>
                    <a:ext uri="{FF2B5EF4-FFF2-40B4-BE49-F238E27FC236}">
                      <a16:creationId xmlns:a16="http://schemas.microsoft.com/office/drawing/2014/main" id="{7FEB6104-6370-4032-BCCA-902018B1C441}"/>
                    </a:ext>
                  </a:extLst>
                </p14:cNvPr>
                <p14:cNvContentPartPr/>
                <p14:nvPr/>
              </p14:nvContentPartPr>
              <p14:xfrm>
                <a:off x="10527619" y="1675472"/>
                <a:ext cx="65160" cy="94320"/>
              </p14:xfrm>
            </p:contentPart>
          </mc:Choice>
          <mc:Fallback xmlns="">
            <p:pic>
              <p:nvPicPr>
                <p:cNvPr id="207" name="Freihand 206">
                  <a:extLst>
                    <a:ext uri="{FF2B5EF4-FFF2-40B4-BE49-F238E27FC236}">
                      <a16:creationId xmlns:a16="http://schemas.microsoft.com/office/drawing/2014/main" id="{7FEB6104-6370-4032-BCCA-902018B1C441}"/>
                    </a:ext>
                  </a:extLst>
                </p:cNvPr>
                <p:cNvPicPr/>
                <p:nvPr/>
              </p:nvPicPr>
              <p:blipFill>
                <a:blip r:embed="rId315"/>
                <a:stretch>
                  <a:fillRect/>
                </a:stretch>
              </p:blipFill>
              <p:spPr>
                <a:xfrm>
                  <a:off x="10523299" y="1671152"/>
                  <a:ext cx="73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8" name="Freihand 207">
                  <a:extLst>
                    <a:ext uri="{FF2B5EF4-FFF2-40B4-BE49-F238E27FC236}">
                      <a16:creationId xmlns:a16="http://schemas.microsoft.com/office/drawing/2014/main" id="{0D0DC14C-0A55-4364-9F11-C06206CB01FB}"/>
                    </a:ext>
                  </a:extLst>
                </p14:cNvPr>
                <p14:cNvContentPartPr/>
                <p14:nvPr/>
              </p14:nvContentPartPr>
              <p14:xfrm>
                <a:off x="10527619" y="1708952"/>
                <a:ext cx="99360" cy="34560"/>
              </p14:xfrm>
            </p:contentPart>
          </mc:Choice>
          <mc:Fallback xmlns="">
            <p:pic>
              <p:nvPicPr>
                <p:cNvPr id="208" name="Freihand 207">
                  <a:extLst>
                    <a:ext uri="{FF2B5EF4-FFF2-40B4-BE49-F238E27FC236}">
                      <a16:creationId xmlns:a16="http://schemas.microsoft.com/office/drawing/2014/main" id="{0D0DC14C-0A55-4364-9F11-C06206CB01FB}"/>
                    </a:ext>
                  </a:extLst>
                </p:cNvPr>
                <p:cNvPicPr/>
                <p:nvPr/>
              </p:nvPicPr>
              <p:blipFill>
                <a:blip r:embed="rId317"/>
                <a:stretch>
                  <a:fillRect/>
                </a:stretch>
              </p:blipFill>
              <p:spPr>
                <a:xfrm>
                  <a:off x="10523299" y="1704632"/>
                  <a:ext cx="108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9" name="Freihand 208">
                  <a:extLst>
                    <a:ext uri="{FF2B5EF4-FFF2-40B4-BE49-F238E27FC236}">
                      <a16:creationId xmlns:a16="http://schemas.microsoft.com/office/drawing/2014/main" id="{CAADE303-D272-47A4-BF55-AEEBE353F54D}"/>
                    </a:ext>
                  </a:extLst>
                </p14:cNvPr>
                <p14:cNvContentPartPr/>
                <p14:nvPr/>
              </p14:nvContentPartPr>
              <p14:xfrm>
                <a:off x="10633099" y="1729112"/>
                <a:ext cx="97200" cy="78480"/>
              </p14:xfrm>
            </p:contentPart>
          </mc:Choice>
          <mc:Fallback xmlns="">
            <p:pic>
              <p:nvPicPr>
                <p:cNvPr id="209" name="Freihand 208">
                  <a:extLst>
                    <a:ext uri="{FF2B5EF4-FFF2-40B4-BE49-F238E27FC236}">
                      <a16:creationId xmlns:a16="http://schemas.microsoft.com/office/drawing/2014/main" id="{CAADE303-D272-47A4-BF55-AEEBE353F54D}"/>
                    </a:ext>
                  </a:extLst>
                </p:cNvPr>
                <p:cNvPicPr/>
                <p:nvPr/>
              </p:nvPicPr>
              <p:blipFill>
                <a:blip r:embed="rId319"/>
                <a:stretch>
                  <a:fillRect/>
                </a:stretch>
              </p:blipFill>
              <p:spPr>
                <a:xfrm>
                  <a:off x="10628779" y="1724792"/>
                  <a:ext cx="105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0" name="Freihand 209">
                  <a:extLst>
                    <a:ext uri="{FF2B5EF4-FFF2-40B4-BE49-F238E27FC236}">
                      <a16:creationId xmlns:a16="http://schemas.microsoft.com/office/drawing/2014/main" id="{BD6D1C09-E11C-4E22-8695-36A1BD51766C}"/>
                    </a:ext>
                  </a:extLst>
                </p14:cNvPr>
                <p14:cNvContentPartPr/>
                <p14:nvPr/>
              </p14:nvContentPartPr>
              <p14:xfrm>
                <a:off x="10791859" y="1637312"/>
                <a:ext cx="229320" cy="107640"/>
              </p14:xfrm>
            </p:contentPart>
          </mc:Choice>
          <mc:Fallback xmlns="">
            <p:pic>
              <p:nvPicPr>
                <p:cNvPr id="210" name="Freihand 209">
                  <a:extLst>
                    <a:ext uri="{FF2B5EF4-FFF2-40B4-BE49-F238E27FC236}">
                      <a16:creationId xmlns:a16="http://schemas.microsoft.com/office/drawing/2014/main" id="{BD6D1C09-E11C-4E22-8695-36A1BD51766C}"/>
                    </a:ext>
                  </a:extLst>
                </p:cNvPr>
                <p:cNvPicPr/>
                <p:nvPr/>
              </p:nvPicPr>
              <p:blipFill>
                <a:blip r:embed="rId321"/>
                <a:stretch>
                  <a:fillRect/>
                </a:stretch>
              </p:blipFill>
              <p:spPr>
                <a:xfrm>
                  <a:off x="10787539" y="1632992"/>
                  <a:ext cx="237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2" name="Freihand 211">
                  <a:extLst>
                    <a:ext uri="{FF2B5EF4-FFF2-40B4-BE49-F238E27FC236}">
                      <a16:creationId xmlns:a16="http://schemas.microsoft.com/office/drawing/2014/main" id="{C8B292A7-C459-4978-88CB-F29B3108DAD0}"/>
                    </a:ext>
                  </a:extLst>
                </p14:cNvPr>
                <p14:cNvContentPartPr/>
                <p14:nvPr/>
              </p14:nvContentPartPr>
              <p14:xfrm>
                <a:off x="11212699" y="1594832"/>
                <a:ext cx="86040" cy="115920"/>
              </p14:xfrm>
            </p:contentPart>
          </mc:Choice>
          <mc:Fallback xmlns="">
            <p:pic>
              <p:nvPicPr>
                <p:cNvPr id="212" name="Freihand 211">
                  <a:extLst>
                    <a:ext uri="{FF2B5EF4-FFF2-40B4-BE49-F238E27FC236}">
                      <a16:creationId xmlns:a16="http://schemas.microsoft.com/office/drawing/2014/main" id="{C8B292A7-C459-4978-88CB-F29B3108DAD0}"/>
                    </a:ext>
                  </a:extLst>
                </p:cNvPr>
                <p:cNvPicPr/>
                <p:nvPr/>
              </p:nvPicPr>
              <p:blipFill>
                <a:blip r:embed="rId323"/>
                <a:stretch>
                  <a:fillRect/>
                </a:stretch>
              </p:blipFill>
              <p:spPr>
                <a:xfrm>
                  <a:off x="11208379" y="1590512"/>
                  <a:ext cx="94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3" name="Freihand 212">
                  <a:extLst>
                    <a:ext uri="{FF2B5EF4-FFF2-40B4-BE49-F238E27FC236}">
                      <a16:creationId xmlns:a16="http://schemas.microsoft.com/office/drawing/2014/main" id="{C7073598-8622-447D-98E8-0872930F710D}"/>
                    </a:ext>
                  </a:extLst>
                </p14:cNvPr>
                <p14:cNvContentPartPr/>
                <p14:nvPr/>
              </p14:nvContentPartPr>
              <p14:xfrm>
                <a:off x="11338699" y="1671872"/>
                <a:ext cx="65520" cy="66600"/>
              </p14:xfrm>
            </p:contentPart>
          </mc:Choice>
          <mc:Fallback xmlns="">
            <p:pic>
              <p:nvPicPr>
                <p:cNvPr id="213" name="Freihand 212">
                  <a:extLst>
                    <a:ext uri="{FF2B5EF4-FFF2-40B4-BE49-F238E27FC236}">
                      <a16:creationId xmlns:a16="http://schemas.microsoft.com/office/drawing/2014/main" id="{C7073598-8622-447D-98E8-0872930F710D}"/>
                    </a:ext>
                  </a:extLst>
                </p:cNvPr>
                <p:cNvPicPr/>
                <p:nvPr/>
              </p:nvPicPr>
              <p:blipFill>
                <a:blip r:embed="rId325"/>
                <a:stretch>
                  <a:fillRect/>
                </a:stretch>
              </p:blipFill>
              <p:spPr>
                <a:xfrm>
                  <a:off x="11334379" y="1667552"/>
                  <a:ext cx="74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4" name="Freihand 213">
                  <a:extLst>
                    <a:ext uri="{FF2B5EF4-FFF2-40B4-BE49-F238E27FC236}">
                      <a16:creationId xmlns:a16="http://schemas.microsoft.com/office/drawing/2014/main" id="{E865B976-31AC-46E6-9D02-DA82A8243938}"/>
                    </a:ext>
                  </a:extLst>
                </p14:cNvPr>
                <p14:cNvContentPartPr/>
                <p14:nvPr/>
              </p14:nvContentPartPr>
              <p14:xfrm>
                <a:off x="11510419" y="1668992"/>
                <a:ext cx="15840" cy="78120"/>
              </p14:xfrm>
            </p:contentPart>
          </mc:Choice>
          <mc:Fallback xmlns="">
            <p:pic>
              <p:nvPicPr>
                <p:cNvPr id="214" name="Freihand 213">
                  <a:extLst>
                    <a:ext uri="{FF2B5EF4-FFF2-40B4-BE49-F238E27FC236}">
                      <a16:creationId xmlns:a16="http://schemas.microsoft.com/office/drawing/2014/main" id="{E865B976-31AC-46E6-9D02-DA82A8243938}"/>
                    </a:ext>
                  </a:extLst>
                </p:cNvPr>
                <p:cNvPicPr/>
                <p:nvPr/>
              </p:nvPicPr>
              <p:blipFill>
                <a:blip r:embed="rId327"/>
                <a:stretch>
                  <a:fillRect/>
                </a:stretch>
              </p:blipFill>
              <p:spPr>
                <a:xfrm>
                  <a:off x="11506099" y="1664672"/>
                  <a:ext cx="24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5" name="Freihand 214">
                  <a:extLst>
                    <a:ext uri="{FF2B5EF4-FFF2-40B4-BE49-F238E27FC236}">
                      <a16:creationId xmlns:a16="http://schemas.microsoft.com/office/drawing/2014/main" id="{A1FC62DA-AC6D-47A2-B848-67582B447EEC}"/>
                    </a:ext>
                  </a:extLst>
                </p14:cNvPr>
                <p14:cNvContentPartPr/>
                <p14:nvPr/>
              </p14:nvContentPartPr>
              <p14:xfrm>
                <a:off x="11627419" y="1562792"/>
                <a:ext cx="95400" cy="103680"/>
              </p14:xfrm>
            </p:contentPart>
          </mc:Choice>
          <mc:Fallback xmlns="">
            <p:pic>
              <p:nvPicPr>
                <p:cNvPr id="215" name="Freihand 214">
                  <a:extLst>
                    <a:ext uri="{FF2B5EF4-FFF2-40B4-BE49-F238E27FC236}">
                      <a16:creationId xmlns:a16="http://schemas.microsoft.com/office/drawing/2014/main" id="{A1FC62DA-AC6D-47A2-B848-67582B447EEC}"/>
                    </a:ext>
                  </a:extLst>
                </p:cNvPr>
                <p:cNvPicPr/>
                <p:nvPr/>
              </p:nvPicPr>
              <p:blipFill>
                <a:blip r:embed="rId329"/>
                <a:stretch>
                  <a:fillRect/>
                </a:stretch>
              </p:blipFill>
              <p:spPr>
                <a:xfrm>
                  <a:off x="11623099" y="1558472"/>
                  <a:ext cx="104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6" name="Freihand 215">
                  <a:extLst>
                    <a:ext uri="{FF2B5EF4-FFF2-40B4-BE49-F238E27FC236}">
                      <a16:creationId xmlns:a16="http://schemas.microsoft.com/office/drawing/2014/main" id="{CE830FB9-0AE7-485C-B285-1D7712B6EBC1}"/>
                    </a:ext>
                  </a:extLst>
                </p14:cNvPr>
                <p14:cNvContentPartPr/>
                <p14:nvPr/>
              </p14:nvContentPartPr>
              <p14:xfrm>
                <a:off x="11759899" y="1639832"/>
                <a:ext cx="104400" cy="91800"/>
              </p14:xfrm>
            </p:contentPart>
          </mc:Choice>
          <mc:Fallback xmlns="">
            <p:pic>
              <p:nvPicPr>
                <p:cNvPr id="216" name="Freihand 215">
                  <a:extLst>
                    <a:ext uri="{FF2B5EF4-FFF2-40B4-BE49-F238E27FC236}">
                      <a16:creationId xmlns:a16="http://schemas.microsoft.com/office/drawing/2014/main" id="{CE830FB9-0AE7-485C-B285-1D7712B6EBC1}"/>
                    </a:ext>
                  </a:extLst>
                </p:cNvPr>
                <p:cNvPicPr/>
                <p:nvPr/>
              </p:nvPicPr>
              <p:blipFill>
                <a:blip r:embed="rId331"/>
                <a:stretch>
                  <a:fillRect/>
                </a:stretch>
              </p:blipFill>
              <p:spPr>
                <a:xfrm>
                  <a:off x="11755579" y="1635512"/>
                  <a:ext cx="113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8" name="Freihand 217">
                  <a:extLst>
                    <a:ext uri="{FF2B5EF4-FFF2-40B4-BE49-F238E27FC236}">
                      <a16:creationId xmlns:a16="http://schemas.microsoft.com/office/drawing/2014/main" id="{B9D8B787-2058-4B45-B93C-7E753F447457}"/>
                    </a:ext>
                  </a:extLst>
                </p14:cNvPr>
                <p14:cNvContentPartPr/>
                <p14:nvPr/>
              </p14:nvContentPartPr>
              <p14:xfrm>
                <a:off x="10122619" y="2022152"/>
                <a:ext cx="87120" cy="185760"/>
              </p14:xfrm>
            </p:contentPart>
          </mc:Choice>
          <mc:Fallback xmlns="">
            <p:pic>
              <p:nvPicPr>
                <p:cNvPr id="218" name="Freihand 217">
                  <a:extLst>
                    <a:ext uri="{FF2B5EF4-FFF2-40B4-BE49-F238E27FC236}">
                      <a16:creationId xmlns:a16="http://schemas.microsoft.com/office/drawing/2014/main" id="{B9D8B787-2058-4B45-B93C-7E753F447457}"/>
                    </a:ext>
                  </a:extLst>
                </p:cNvPr>
                <p:cNvPicPr/>
                <p:nvPr/>
              </p:nvPicPr>
              <p:blipFill>
                <a:blip r:embed="rId333"/>
                <a:stretch>
                  <a:fillRect/>
                </a:stretch>
              </p:blipFill>
              <p:spPr>
                <a:xfrm>
                  <a:off x="10118299" y="2017832"/>
                  <a:ext cx="95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9" name="Freihand 218">
                  <a:extLst>
                    <a:ext uri="{FF2B5EF4-FFF2-40B4-BE49-F238E27FC236}">
                      <a16:creationId xmlns:a16="http://schemas.microsoft.com/office/drawing/2014/main" id="{943F342A-6D17-46AC-84D6-67DF200D3EBF}"/>
                    </a:ext>
                  </a:extLst>
                </p14:cNvPr>
                <p14:cNvContentPartPr/>
                <p14:nvPr/>
              </p14:nvContentPartPr>
              <p14:xfrm>
                <a:off x="10231339" y="2070752"/>
                <a:ext cx="84600" cy="99360"/>
              </p14:xfrm>
            </p:contentPart>
          </mc:Choice>
          <mc:Fallback xmlns="">
            <p:pic>
              <p:nvPicPr>
                <p:cNvPr id="219" name="Freihand 218">
                  <a:extLst>
                    <a:ext uri="{FF2B5EF4-FFF2-40B4-BE49-F238E27FC236}">
                      <a16:creationId xmlns:a16="http://schemas.microsoft.com/office/drawing/2014/main" id="{943F342A-6D17-46AC-84D6-67DF200D3EBF}"/>
                    </a:ext>
                  </a:extLst>
                </p:cNvPr>
                <p:cNvPicPr/>
                <p:nvPr/>
              </p:nvPicPr>
              <p:blipFill>
                <a:blip r:embed="rId335"/>
                <a:stretch>
                  <a:fillRect/>
                </a:stretch>
              </p:blipFill>
              <p:spPr>
                <a:xfrm>
                  <a:off x="10227019" y="2066432"/>
                  <a:ext cx="93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0" name="Freihand 219">
                  <a:extLst>
                    <a:ext uri="{FF2B5EF4-FFF2-40B4-BE49-F238E27FC236}">
                      <a16:creationId xmlns:a16="http://schemas.microsoft.com/office/drawing/2014/main" id="{0F761AB3-38D5-440C-9F86-114EB65DCBBA}"/>
                    </a:ext>
                  </a:extLst>
                </p14:cNvPr>
                <p14:cNvContentPartPr/>
                <p14:nvPr/>
              </p14:nvContentPartPr>
              <p14:xfrm>
                <a:off x="10409179" y="2104592"/>
                <a:ext cx="22680" cy="93240"/>
              </p14:xfrm>
            </p:contentPart>
          </mc:Choice>
          <mc:Fallback xmlns="">
            <p:pic>
              <p:nvPicPr>
                <p:cNvPr id="220" name="Freihand 219">
                  <a:extLst>
                    <a:ext uri="{FF2B5EF4-FFF2-40B4-BE49-F238E27FC236}">
                      <a16:creationId xmlns:a16="http://schemas.microsoft.com/office/drawing/2014/main" id="{0F761AB3-38D5-440C-9F86-114EB65DCBBA}"/>
                    </a:ext>
                  </a:extLst>
                </p:cNvPr>
                <p:cNvPicPr/>
                <p:nvPr/>
              </p:nvPicPr>
              <p:blipFill>
                <a:blip r:embed="rId337"/>
                <a:stretch>
                  <a:fillRect/>
                </a:stretch>
              </p:blipFill>
              <p:spPr>
                <a:xfrm>
                  <a:off x="10404859" y="2100272"/>
                  <a:ext cx="31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1" name="Freihand 220">
                  <a:extLst>
                    <a:ext uri="{FF2B5EF4-FFF2-40B4-BE49-F238E27FC236}">
                      <a16:creationId xmlns:a16="http://schemas.microsoft.com/office/drawing/2014/main" id="{6D261774-026C-40D5-83BC-A68D807E1A14}"/>
                    </a:ext>
                  </a:extLst>
                </p14:cNvPr>
                <p14:cNvContentPartPr/>
                <p14:nvPr/>
              </p14:nvContentPartPr>
              <p14:xfrm>
                <a:off x="10552819" y="2009912"/>
                <a:ext cx="87480" cy="196560"/>
              </p14:xfrm>
            </p:contentPart>
          </mc:Choice>
          <mc:Fallback xmlns="">
            <p:pic>
              <p:nvPicPr>
                <p:cNvPr id="221" name="Freihand 220">
                  <a:extLst>
                    <a:ext uri="{FF2B5EF4-FFF2-40B4-BE49-F238E27FC236}">
                      <a16:creationId xmlns:a16="http://schemas.microsoft.com/office/drawing/2014/main" id="{6D261774-026C-40D5-83BC-A68D807E1A14}"/>
                    </a:ext>
                  </a:extLst>
                </p:cNvPr>
                <p:cNvPicPr/>
                <p:nvPr/>
              </p:nvPicPr>
              <p:blipFill>
                <a:blip r:embed="rId339"/>
                <a:stretch>
                  <a:fillRect/>
                </a:stretch>
              </p:blipFill>
              <p:spPr>
                <a:xfrm>
                  <a:off x="10548499" y="2005592"/>
                  <a:ext cx="96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2" name="Freihand 221">
                  <a:extLst>
                    <a:ext uri="{FF2B5EF4-FFF2-40B4-BE49-F238E27FC236}">
                      <a16:creationId xmlns:a16="http://schemas.microsoft.com/office/drawing/2014/main" id="{28518D97-8CC6-41AE-ADCC-10768721BA84}"/>
                    </a:ext>
                  </a:extLst>
                </p14:cNvPr>
                <p14:cNvContentPartPr/>
                <p14:nvPr/>
              </p14:nvContentPartPr>
              <p14:xfrm>
                <a:off x="10675939" y="2053112"/>
                <a:ext cx="118080" cy="80640"/>
              </p14:xfrm>
            </p:contentPart>
          </mc:Choice>
          <mc:Fallback xmlns="">
            <p:pic>
              <p:nvPicPr>
                <p:cNvPr id="222" name="Freihand 221">
                  <a:extLst>
                    <a:ext uri="{FF2B5EF4-FFF2-40B4-BE49-F238E27FC236}">
                      <a16:creationId xmlns:a16="http://schemas.microsoft.com/office/drawing/2014/main" id="{28518D97-8CC6-41AE-ADCC-10768721BA84}"/>
                    </a:ext>
                  </a:extLst>
                </p:cNvPr>
                <p:cNvPicPr/>
                <p:nvPr/>
              </p:nvPicPr>
              <p:blipFill>
                <a:blip r:embed="rId341"/>
                <a:stretch>
                  <a:fillRect/>
                </a:stretch>
              </p:blipFill>
              <p:spPr>
                <a:xfrm>
                  <a:off x="10671619" y="2048792"/>
                  <a:ext cx="126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3" name="Freihand 222">
                  <a:extLst>
                    <a:ext uri="{FF2B5EF4-FFF2-40B4-BE49-F238E27FC236}">
                      <a16:creationId xmlns:a16="http://schemas.microsoft.com/office/drawing/2014/main" id="{06D28CA3-6DF0-4C6F-B56F-FE608282FBCF}"/>
                    </a:ext>
                  </a:extLst>
                </p14:cNvPr>
                <p14:cNvContentPartPr/>
                <p14:nvPr/>
              </p14:nvContentPartPr>
              <p14:xfrm>
                <a:off x="10852699" y="2022152"/>
                <a:ext cx="92880" cy="9720"/>
              </p14:xfrm>
            </p:contentPart>
          </mc:Choice>
          <mc:Fallback xmlns="">
            <p:pic>
              <p:nvPicPr>
                <p:cNvPr id="223" name="Freihand 222">
                  <a:extLst>
                    <a:ext uri="{FF2B5EF4-FFF2-40B4-BE49-F238E27FC236}">
                      <a16:creationId xmlns:a16="http://schemas.microsoft.com/office/drawing/2014/main" id="{06D28CA3-6DF0-4C6F-B56F-FE608282FBCF}"/>
                    </a:ext>
                  </a:extLst>
                </p:cNvPr>
                <p:cNvPicPr/>
                <p:nvPr/>
              </p:nvPicPr>
              <p:blipFill>
                <a:blip r:embed="rId343"/>
                <a:stretch>
                  <a:fillRect/>
                </a:stretch>
              </p:blipFill>
              <p:spPr>
                <a:xfrm>
                  <a:off x="10848379" y="2017832"/>
                  <a:ext cx="101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4" name="Freihand 223">
                  <a:extLst>
                    <a:ext uri="{FF2B5EF4-FFF2-40B4-BE49-F238E27FC236}">
                      <a16:creationId xmlns:a16="http://schemas.microsoft.com/office/drawing/2014/main" id="{D4750416-585A-4B04-867D-F209F35900B7}"/>
                    </a:ext>
                  </a:extLst>
                </p14:cNvPr>
                <p14:cNvContentPartPr/>
                <p14:nvPr/>
              </p14:nvContentPartPr>
              <p14:xfrm>
                <a:off x="10968619" y="1968872"/>
                <a:ext cx="88920" cy="93600"/>
              </p14:xfrm>
            </p:contentPart>
          </mc:Choice>
          <mc:Fallback xmlns="">
            <p:pic>
              <p:nvPicPr>
                <p:cNvPr id="224" name="Freihand 223">
                  <a:extLst>
                    <a:ext uri="{FF2B5EF4-FFF2-40B4-BE49-F238E27FC236}">
                      <a16:creationId xmlns:a16="http://schemas.microsoft.com/office/drawing/2014/main" id="{D4750416-585A-4B04-867D-F209F35900B7}"/>
                    </a:ext>
                  </a:extLst>
                </p:cNvPr>
                <p:cNvPicPr/>
                <p:nvPr/>
              </p:nvPicPr>
              <p:blipFill>
                <a:blip r:embed="rId345"/>
                <a:stretch>
                  <a:fillRect/>
                </a:stretch>
              </p:blipFill>
              <p:spPr>
                <a:xfrm>
                  <a:off x="10964299" y="1964552"/>
                  <a:ext cx="97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5" name="Freihand 224">
                  <a:extLst>
                    <a:ext uri="{FF2B5EF4-FFF2-40B4-BE49-F238E27FC236}">
                      <a16:creationId xmlns:a16="http://schemas.microsoft.com/office/drawing/2014/main" id="{1054F8E1-BA9F-4FB5-9A36-D08821610D33}"/>
                    </a:ext>
                  </a:extLst>
                </p14:cNvPr>
                <p14:cNvContentPartPr/>
                <p14:nvPr/>
              </p14:nvContentPartPr>
              <p14:xfrm>
                <a:off x="11190379" y="1923152"/>
                <a:ext cx="148320" cy="152280"/>
              </p14:xfrm>
            </p:contentPart>
          </mc:Choice>
          <mc:Fallback xmlns="">
            <p:pic>
              <p:nvPicPr>
                <p:cNvPr id="225" name="Freihand 224">
                  <a:extLst>
                    <a:ext uri="{FF2B5EF4-FFF2-40B4-BE49-F238E27FC236}">
                      <a16:creationId xmlns:a16="http://schemas.microsoft.com/office/drawing/2014/main" id="{1054F8E1-BA9F-4FB5-9A36-D08821610D33}"/>
                    </a:ext>
                  </a:extLst>
                </p:cNvPr>
                <p:cNvPicPr/>
                <p:nvPr/>
              </p:nvPicPr>
              <p:blipFill>
                <a:blip r:embed="rId347"/>
                <a:stretch>
                  <a:fillRect/>
                </a:stretch>
              </p:blipFill>
              <p:spPr>
                <a:xfrm>
                  <a:off x="11186059" y="1918832"/>
                  <a:ext cx="156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6" name="Freihand 225">
                  <a:extLst>
                    <a:ext uri="{FF2B5EF4-FFF2-40B4-BE49-F238E27FC236}">
                      <a16:creationId xmlns:a16="http://schemas.microsoft.com/office/drawing/2014/main" id="{06A8B957-9759-4033-BD81-407B1AD49FF7}"/>
                    </a:ext>
                  </a:extLst>
                </p14:cNvPr>
                <p14:cNvContentPartPr/>
                <p14:nvPr/>
              </p14:nvContentPartPr>
              <p14:xfrm>
                <a:off x="11457499" y="2021072"/>
                <a:ext cx="21600" cy="104760"/>
              </p14:xfrm>
            </p:contentPart>
          </mc:Choice>
          <mc:Fallback xmlns="">
            <p:pic>
              <p:nvPicPr>
                <p:cNvPr id="226" name="Freihand 225">
                  <a:extLst>
                    <a:ext uri="{FF2B5EF4-FFF2-40B4-BE49-F238E27FC236}">
                      <a16:creationId xmlns:a16="http://schemas.microsoft.com/office/drawing/2014/main" id="{06A8B957-9759-4033-BD81-407B1AD49FF7}"/>
                    </a:ext>
                  </a:extLst>
                </p:cNvPr>
                <p:cNvPicPr/>
                <p:nvPr/>
              </p:nvPicPr>
              <p:blipFill>
                <a:blip r:embed="rId349"/>
                <a:stretch>
                  <a:fillRect/>
                </a:stretch>
              </p:blipFill>
              <p:spPr>
                <a:xfrm>
                  <a:off x="11453179" y="2016752"/>
                  <a:ext cx="30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7" name="Freihand 226">
                  <a:extLst>
                    <a:ext uri="{FF2B5EF4-FFF2-40B4-BE49-F238E27FC236}">
                      <a16:creationId xmlns:a16="http://schemas.microsoft.com/office/drawing/2014/main" id="{97F60BC6-7C0B-41DA-8197-8D236AD82F7B}"/>
                    </a:ext>
                  </a:extLst>
                </p14:cNvPr>
                <p14:cNvContentPartPr/>
                <p14:nvPr/>
              </p14:nvContentPartPr>
              <p14:xfrm>
                <a:off x="11652979" y="1821632"/>
                <a:ext cx="140400" cy="140040"/>
              </p14:xfrm>
            </p:contentPart>
          </mc:Choice>
          <mc:Fallback xmlns="">
            <p:pic>
              <p:nvPicPr>
                <p:cNvPr id="227" name="Freihand 226">
                  <a:extLst>
                    <a:ext uri="{FF2B5EF4-FFF2-40B4-BE49-F238E27FC236}">
                      <a16:creationId xmlns:a16="http://schemas.microsoft.com/office/drawing/2014/main" id="{97F60BC6-7C0B-41DA-8197-8D236AD82F7B}"/>
                    </a:ext>
                  </a:extLst>
                </p:cNvPr>
                <p:cNvPicPr/>
                <p:nvPr/>
              </p:nvPicPr>
              <p:blipFill>
                <a:blip r:embed="rId351"/>
                <a:stretch>
                  <a:fillRect/>
                </a:stretch>
              </p:blipFill>
              <p:spPr>
                <a:xfrm>
                  <a:off x="11648659" y="1817312"/>
                  <a:ext cx="149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8" name="Freihand 227">
                  <a:extLst>
                    <a:ext uri="{FF2B5EF4-FFF2-40B4-BE49-F238E27FC236}">
                      <a16:creationId xmlns:a16="http://schemas.microsoft.com/office/drawing/2014/main" id="{640BB90C-6BF5-47B2-8CA2-269D986F5011}"/>
                    </a:ext>
                  </a:extLst>
                </p14:cNvPr>
                <p14:cNvContentPartPr/>
                <p14:nvPr/>
              </p14:nvContentPartPr>
              <p14:xfrm>
                <a:off x="11616259" y="1966712"/>
                <a:ext cx="313560" cy="35280"/>
              </p14:xfrm>
            </p:contentPart>
          </mc:Choice>
          <mc:Fallback xmlns="">
            <p:pic>
              <p:nvPicPr>
                <p:cNvPr id="228" name="Freihand 227">
                  <a:extLst>
                    <a:ext uri="{FF2B5EF4-FFF2-40B4-BE49-F238E27FC236}">
                      <a16:creationId xmlns:a16="http://schemas.microsoft.com/office/drawing/2014/main" id="{640BB90C-6BF5-47B2-8CA2-269D986F5011}"/>
                    </a:ext>
                  </a:extLst>
                </p:cNvPr>
                <p:cNvPicPr/>
                <p:nvPr/>
              </p:nvPicPr>
              <p:blipFill>
                <a:blip r:embed="rId353"/>
                <a:stretch>
                  <a:fillRect/>
                </a:stretch>
              </p:blipFill>
              <p:spPr>
                <a:xfrm>
                  <a:off x="11611939" y="1962392"/>
                  <a:ext cx="322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9" name="Freihand 228">
                  <a:extLst>
                    <a:ext uri="{FF2B5EF4-FFF2-40B4-BE49-F238E27FC236}">
                      <a16:creationId xmlns:a16="http://schemas.microsoft.com/office/drawing/2014/main" id="{8BF29002-AACE-40F8-B96F-E072B76B6BAF}"/>
                    </a:ext>
                  </a:extLst>
                </p14:cNvPr>
                <p14:cNvContentPartPr/>
                <p14:nvPr/>
              </p14:nvContentPartPr>
              <p14:xfrm>
                <a:off x="11571259" y="2047712"/>
                <a:ext cx="141840" cy="160560"/>
              </p14:xfrm>
            </p:contentPart>
          </mc:Choice>
          <mc:Fallback xmlns="">
            <p:pic>
              <p:nvPicPr>
                <p:cNvPr id="229" name="Freihand 228">
                  <a:extLst>
                    <a:ext uri="{FF2B5EF4-FFF2-40B4-BE49-F238E27FC236}">
                      <a16:creationId xmlns:a16="http://schemas.microsoft.com/office/drawing/2014/main" id="{8BF29002-AACE-40F8-B96F-E072B76B6BAF}"/>
                    </a:ext>
                  </a:extLst>
                </p:cNvPr>
                <p:cNvPicPr/>
                <p:nvPr/>
              </p:nvPicPr>
              <p:blipFill>
                <a:blip r:embed="rId355"/>
                <a:stretch>
                  <a:fillRect/>
                </a:stretch>
              </p:blipFill>
              <p:spPr>
                <a:xfrm>
                  <a:off x="11566939" y="2043392"/>
                  <a:ext cx="150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0" name="Freihand 229">
                  <a:extLst>
                    <a:ext uri="{FF2B5EF4-FFF2-40B4-BE49-F238E27FC236}">
                      <a16:creationId xmlns:a16="http://schemas.microsoft.com/office/drawing/2014/main" id="{7831F1FF-FD28-42D9-8968-916DC6A3D134}"/>
                    </a:ext>
                  </a:extLst>
                </p14:cNvPr>
                <p14:cNvContentPartPr/>
                <p14:nvPr/>
              </p14:nvContentPartPr>
              <p14:xfrm>
                <a:off x="11726779" y="2067872"/>
                <a:ext cx="89640" cy="132480"/>
              </p14:xfrm>
            </p:contentPart>
          </mc:Choice>
          <mc:Fallback xmlns="">
            <p:pic>
              <p:nvPicPr>
                <p:cNvPr id="230" name="Freihand 229">
                  <a:extLst>
                    <a:ext uri="{FF2B5EF4-FFF2-40B4-BE49-F238E27FC236}">
                      <a16:creationId xmlns:a16="http://schemas.microsoft.com/office/drawing/2014/main" id="{7831F1FF-FD28-42D9-8968-916DC6A3D134}"/>
                    </a:ext>
                  </a:extLst>
                </p:cNvPr>
                <p:cNvPicPr/>
                <p:nvPr/>
              </p:nvPicPr>
              <p:blipFill>
                <a:blip r:embed="rId357"/>
                <a:stretch>
                  <a:fillRect/>
                </a:stretch>
              </p:blipFill>
              <p:spPr>
                <a:xfrm>
                  <a:off x="11722459" y="2063552"/>
                  <a:ext cx="98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1" name="Freihand 230">
                  <a:extLst>
                    <a:ext uri="{FF2B5EF4-FFF2-40B4-BE49-F238E27FC236}">
                      <a16:creationId xmlns:a16="http://schemas.microsoft.com/office/drawing/2014/main" id="{7215F715-5D01-4C79-B9B9-9C241C50B6A7}"/>
                    </a:ext>
                  </a:extLst>
                </p14:cNvPr>
                <p14:cNvContentPartPr/>
                <p14:nvPr/>
              </p14:nvContentPartPr>
              <p14:xfrm>
                <a:off x="11870779" y="2075792"/>
                <a:ext cx="203400" cy="129600"/>
              </p14:xfrm>
            </p:contentPart>
          </mc:Choice>
          <mc:Fallback xmlns="">
            <p:pic>
              <p:nvPicPr>
                <p:cNvPr id="231" name="Freihand 230">
                  <a:extLst>
                    <a:ext uri="{FF2B5EF4-FFF2-40B4-BE49-F238E27FC236}">
                      <a16:creationId xmlns:a16="http://schemas.microsoft.com/office/drawing/2014/main" id="{7215F715-5D01-4C79-B9B9-9C241C50B6A7}"/>
                    </a:ext>
                  </a:extLst>
                </p:cNvPr>
                <p:cNvPicPr/>
                <p:nvPr/>
              </p:nvPicPr>
              <p:blipFill>
                <a:blip r:embed="rId359"/>
                <a:stretch>
                  <a:fillRect/>
                </a:stretch>
              </p:blipFill>
              <p:spPr>
                <a:xfrm>
                  <a:off x="11866459" y="2071472"/>
                  <a:ext cx="212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4" name="Freihand 233">
                  <a:extLst>
                    <a:ext uri="{FF2B5EF4-FFF2-40B4-BE49-F238E27FC236}">
                      <a16:creationId xmlns:a16="http://schemas.microsoft.com/office/drawing/2014/main" id="{C0EACE24-3C5C-412A-8BE2-B2CCC34F87FC}"/>
                    </a:ext>
                  </a:extLst>
                </p14:cNvPr>
                <p14:cNvContentPartPr/>
                <p14:nvPr/>
              </p14:nvContentPartPr>
              <p14:xfrm>
                <a:off x="10176619" y="1825232"/>
                <a:ext cx="1708200" cy="89280"/>
              </p14:xfrm>
            </p:contentPart>
          </mc:Choice>
          <mc:Fallback xmlns="">
            <p:pic>
              <p:nvPicPr>
                <p:cNvPr id="234" name="Freihand 233">
                  <a:extLst>
                    <a:ext uri="{FF2B5EF4-FFF2-40B4-BE49-F238E27FC236}">
                      <a16:creationId xmlns:a16="http://schemas.microsoft.com/office/drawing/2014/main" id="{C0EACE24-3C5C-412A-8BE2-B2CCC34F87FC}"/>
                    </a:ext>
                  </a:extLst>
                </p:cNvPr>
                <p:cNvPicPr/>
                <p:nvPr/>
              </p:nvPicPr>
              <p:blipFill>
                <a:blip r:embed="rId361"/>
                <a:stretch>
                  <a:fillRect/>
                </a:stretch>
              </p:blipFill>
              <p:spPr>
                <a:xfrm>
                  <a:off x="10172299" y="1820912"/>
                  <a:ext cx="171684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2">
            <p14:nvContentPartPr>
              <p14:cNvPr id="236" name="Freihand 235">
                <a:extLst>
                  <a:ext uri="{FF2B5EF4-FFF2-40B4-BE49-F238E27FC236}">
                    <a16:creationId xmlns:a16="http://schemas.microsoft.com/office/drawing/2014/main" id="{D5E2A600-8000-498D-9135-8C3D6009BCFD}"/>
                  </a:ext>
                </a:extLst>
              </p14:cNvPr>
              <p14:cNvContentPartPr/>
              <p14:nvPr/>
            </p14:nvContentPartPr>
            <p14:xfrm>
              <a:off x="10086619" y="2310152"/>
              <a:ext cx="2208960" cy="90360"/>
            </p14:xfrm>
          </p:contentPart>
        </mc:Choice>
        <mc:Fallback xmlns="">
          <p:pic>
            <p:nvPicPr>
              <p:cNvPr id="236" name="Freihand 235">
                <a:extLst>
                  <a:ext uri="{FF2B5EF4-FFF2-40B4-BE49-F238E27FC236}">
                    <a16:creationId xmlns:a16="http://schemas.microsoft.com/office/drawing/2014/main" id="{D5E2A600-8000-498D-9135-8C3D6009BCFD}"/>
                  </a:ext>
                </a:extLst>
              </p:cNvPr>
              <p:cNvPicPr/>
              <p:nvPr/>
            </p:nvPicPr>
            <p:blipFill>
              <a:blip r:embed="rId363"/>
              <a:stretch>
                <a:fillRect/>
              </a:stretch>
            </p:blipFill>
            <p:spPr>
              <a:xfrm>
                <a:off x="10082299" y="2305832"/>
                <a:ext cx="2217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7" name="Freihand 236">
                <a:extLst>
                  <a:ext uri="{FF2B5EF4-FFF2-40B4-BE49-F238E27FC236}">
                    <a16:creationId xmlns:a16="http://schemas.microsoft.com/office/drawing/2014/main" id="{F755DE9D-9EBD-448D-A50B-649EE1A559DE}"/>
                  </a:ext>
                </a:extLst>
              </p14:cNvPr>
              <p14:cNvContentPartPr/>
              <p14:nvPr/>
            </p14:nvContentPartPr>
            <p14:xfrm>
              <a:off x="4672825" y="4758152"/>
              <a:ext cx="32760" cy="251640"/>
            </p14:xfrm>
          </p:contentPart>
        </mc:Choice>
        <mc:Fallback xmlns="">
          <p:pic>
            <p:nvPicPr>
              <p:cNvPr id="237" name="Freihand 236">
                <a:extLst>
                  <a:ext uri="{FF2B5EF4-FFF2-40B4-BE49-F238E27FC236}">
                    <a16:creationId xmlns:a16="http://schemas.microsoft.com/office/drawing/2014/main" id="{F755DE9D-9EBD-448D-A50B-649EE1A559DE}"/>
                  </a:ext>
                </a:extLst>
              </p:cNvPr>
              <p:cNvPicPr/>
              <p:nvPr/>
            </p:nvPicPr>
            <p:blipFill>
              <a:blip r:embed="rId365"/>
              <a:stretch>
                <a:fillRect/>
              </a:stretch>
            </p:blipFill>
            <p:spPr>
              <a:xfrm>
                <a:off x="4668505" y="4753832"/>
                <a:ext cx="41400" cy="260280"/>
              </a:xfrm>
              <a:prstGeom prst="rect">
                <a:avLst/>
              </a:prstGeom>
            </p:spPr>
          </p:pic>
        </mc:Fallback>
      </mc:AlternateContent>
      <p:grpSp>
        <p:nvGrpSpPr>
          <p:cNvPr id="242" name="Gruppieren 241">
            <a:extLst>
              <a:ext uri="{FF2B5EF4-FFF2-40B4-BE49-F238E27FC236}">
                <a16:creationId xmlns:a16="http://schemas.microsoft.com/office/drawing/2014/main" id="{16BA1BBC-110E-446F-9E6C-DA47529CF7B1}"/>
              </a:ext>
            </a:extLst>
          </p:cNvPr>
          <p:cNvGrpSpPr/>
          <p:nvPr/>
        </p:nvGrpSpPr>
        <p:grpSpPr>
          <a:xfrm>
            <a:off x="8752819" y="755312"/>
            <a:ext cx="309846" cy="50760"/>
            <a:chOff x="8752819" y="755312"/>
            <a:chExt cx="309846" cy="50760"/>
          </a:xfrm>
        </p:grpSpPr>
        <mc:AlternateContent xmlns:mc="http://schemas.openxmlformats.org/markup-compatibility/2006" xmlns:p14="http://schemas.microsoft.com/office/powerpoint/2010/main">
          <mc:Choice Requires="p14">
            <p:contentPart p14:bwMode="auto" r:id="rId366">
              <p14:nvContentPartPr>
                <p14:cNvPr id="112" name="Freihand 111">
                  <a:extLst>
                    <a:ext uri="{FF2B5EF4-FFF2-40B4-BE49-F238E27FC236}">
                      <a16:creationId xmlns:a16="http://schemas.microsoft.com/office/drawing/2014/main" id="{64845668-CB36-4682-95F9-0A66EF6BD0D2}"/>
                    </a:ext>
                  </a:extLst>
                </p14:cNvPr>
                <p14:cNvContentPartPr/>
                <p14:nvPr/>
              </p14:nvContentPartPr>
              <p14:xfrm>
                <a:off x="8901499" y="805712"/>
                <a:ext cx="360" cy="360"/>
              </p14:xfrm>
            </p:contentPart>
          </mc:Choice>
          <mc:Fallback xmlns="">
            <p:pic>
              <p:nvPicPr>
                <p:cNvPr id="112" name="Freihand 111">
                  <a:extLst>
                    <a:ext uri="{FF2B5EF4-FFF2-40B4-BE49-F238E27FC236}">
                      <a16:creationId xmlns:a16="http://schemas.microsoft.com/office/drawing/2014/main" id="{64845668-CB36-4682-95F9-0A66EF6BD0D2}"/>
                    </a:ext>
                  </a:extLst>
                </p:cNvPr>
                <p:cNvPicPr/>
                <p:nvPr/>
              </p:nvPicPr>
              <p:blipFill>
                <a:blip r:embed="rId80"/>
                <a:stretch>
                  <a:fillRect/>
                </a:stretch>
              </p:blipFill>
              <p:spPr>
                <a:xfrm>
                  <a:off x="8897179" y="801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13" name="Freihand 112">
                  <a:extLst>
                    <a:ext uri="{FF2B5EF4-FFF2-40B4-BE49-F238E27FC236}">
                      <a16:creationId xmlns:a16="http://schemas.microsoft.com/office/drawing/2014/main" id="{8AE9D265-1AC2-4CD0-B3EF-35510786C9B0}"/>
                    </a:ext>
                  </a:extLst>
                </p14:cNvPr>
                <p14:cNvContentPartPr/>
                <p14:nvPr/>
              </p14:nvContentPartPr>
              <p14:xfrm>
                <a:off x="8752819" y="787712"/>
                <a:ext cx="308880" cy="8640"/>
              </p14:xfrm>
            </p:contentPart>
          </mc:Choice>
          <mc:Fallback xmlns="">
            <p:pic>
              <p:nvPicPr>
                <p:cNvPr id="113" name="Freihand 112">
                  <a:extLst>
                    <a:ext uri="{FF2B5EF4-FFF2-40B4-BE49-F238E27FC236}">
                      <a16:creationId xmlns:a16="http://schemas.microsoft.com/office/drawing/2014/main" id="{8AE9D265-1AC2-4CD0-B3EF-35510786C9B0}"/>
                    </a:ext>
                  </a:extLst>
                </p:cNvPr>
                <p:cNvPicPr/>
                <p:nvPr/>
              </p:nvPicPr>
              <p:blipFill>
                <a:blip r:embed="rId368"/>
                <a:stretch>
                  <a:fillRect/>
                </a:stretch>
              </p:blipFill>
              <p:spPr>
                <a:xfrm>
                  <a:off x="8748499" y="783392"/>
                  <a:ext cx="317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8" name="Freihand 237">
                  <a:extLst>
                    <a:ext uri="{FF2B5EF4-FFF2-40B4-BE49-F238E27FC236}">
                      <a16:creationId xmlns:a16="http://schemas.microsoft.com/office/drawing/2014/main" id="{CB6694D6-DCC6-41E7-959D-B4C164CE8AE2}"/>
                    </a:ext>
                  </a:extLst>
                </p14:cNvPr>
                <p14:cNvContentPartPr/>
                <p14:nvPr/>
              </p14:nvContentPartPr>
              <p14:xfrm>
                <a:off x="8759185" y="755312"/>
                <a:ext cx="303480" cy="48240"/>
              </p14:xfrm>
            </p:contentPart>
          </mc:Choice>
          <mc:Fallback xmlns="">
            <p:pic>
              <p:nvPicPr>
                <p:cNvPr id="238" name="Freihand 237">
                  <a:extLst>
                    <a:ext uri="{FF2B5EF4-FFF2-40B4-BE49-F238E27FC236}">
                      <a16:creationId xmlns:a16="http://schemas.microsoft.com/office/drawing/2014/main" id="{CB6694D6-DCC6-41E7-959D-B4C164CE8AE2}"/>
                    </a:ext>
                  </a:extLst>
                </p:cNvPr>
                <p:cNvPicPr/>
                <p:nvPr/>
              </p:nvPicPr>
              <p:blipFill>
                <a:blip r:embed="rId370"/>
                <a:stretch>
                  <a:fillRect/>
                </a:stretch>
              </p:blipFill>
              <p:spPr>
                <a:xfrm>
                  <a:off x="8754865" y="750992"/>
                  <a:ext cx="31212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1">
            <p14:nvContentPartPr>
              <p14:cNvPr id="248" name="Freihand 247">
                <a:extLst>
                  <a:ext uri="{FF2B5EF4-FFF2-40B4-BE49-F238E27FC236}">
                    <a16:creationId xmlns:a16="http://schemas.microsoft.com/office/drawing/2014/main" id="{B20071A3-8087-4D8C-9C50-73FB89E37911}"/>
                  </a:ext>
                </a:extLst>
              </p14:cNvPr>
              <p14:cNvContentPartPr/>
              <p14:nvPr/>
            </p14:nvContentPartPr>
            <p14:xfrm>
              <a:off x="11513185" y="1705712"/>
              <a:ext cx="613440" cy="716400"/>
            </p14:xfrm>
          </p:contentPart>
        </mc:Choice>
        <mc:Fallback xmlns="">
          <p:pic>
            <p:nvPicPr>
              <p:cNvPr id="248" name="Freihand 247">
                <a:extLst>
                  <a:ext uri="{FF2B5EF4-FFF2-40B4-BE49-F238E27FC236}">
                    <a16:creationId xmlns:a16="http://schemas.microsoft.com/office/drawing/2014/main" id="{B20071A3-8087-4D8C-9C50-73FB89E37911}"/>
                  </a:ext>
                </a:extLst>
              </p:cNvPr>
              <p:cNvPicPr/>
              <p:nvPr/>
            </p:nvPicPr>
            <p:blipFill>
              <a:blip r:embed="rId372"/>
              <a:stretch>
                <a:fillRect/>
              </a:stretch>
            </p:blipFill>
            <p:spPr>
              <a:xfrm>
                <a:off x="11508865" y="1701392"/>
                <a:ext cx="622080" cy="725040"/>
              </a:xfrm>
              <a:prstGeom prst="rect">
                <a:avLst/>
              </a:prstGeom>
            </p:spPr>
          </p:pic>
        </mc:Fallback>
      </mc:AlternateContent>
      <p:grpSp>
        <p:nvGrpSpPr>
          <p:cNvPr id="257" name="Gruppieren 256">
            <a:extLst>
              <a:ext uri="{FF2B5EF4-FFF2-40B4-BE49-F238E27FC236}">
                <a16:creationId xmlns:a16="http://schemas.microsoft.com/office/drawing/2014/main" id="{494B9F82-7FB1-4E9A-9253-3D13413F38F1}"/>
              </a:ext>
            </a:extLst>
          </p:cNvPr>
          <p:cNvGrpSpPr/>
          <p:nvPr/>
        </p:nvGrpSpPr>
        <p:grpSpPr>
          <a:xfrm>
            <a:off x="352105" y="2446592"/>
            <a:ext cx="4393800" cy="2385360"/>
            <a:chOff x="352105" y="2446592"/>
            <a:chExt cx="4393800" cy="2385360"/>
          </a:xfrm>
        </p:grpSpPr>
        <mc:AlternateContent xmlns:mc="http://schemas.openxmlformats.org/markup-compatibility/2006" xmlns:p14="http://schemas.microsoft.com/office/powerpoint/2010/main">
          <mc:Choice Requires="p14">
            <p:contentPart p14:bwMode="auto" r:id="rId373">
              <p14:nvContentPartPr>
                <p14:cNvPr id="244" name="Freihand 243">
                  <a:extLst>
                    <a:ext uri="{FF2B5EF4-FFF2-40B4-BE49-F238E27FC236}">
                      <a16:creationId xmlns:a16="http://schemas.microsoft.com/office/drawing/2014/main" id="{5F3F342C-27B4-40B9-A0F1-046BA8980C3B}"/>
                    </a:ext>
                  </a:extLst>
                </p14:cNvPr>
                <p14:cNvContentPartPr/>
                <p14:nvPr/>
              </p14:nvContentPartPr>
              <p14:xfrm>
                <a:off x="1382065" y="2609672"/>
                <a:ext cx="275760" cy="16920"/>
              </p14:xfrm>
            </p:contentPart>
          </mc:Choice>
          <mc:Fallback xmlns="">
            <p:pic>
              <p:nvPicPr>
                <p:cNvPr id="244" name="Freihand 243">
                  <a:extLst>
                    <a:ext uri="{FF2B5EF4-FFF2-40B4-BE49-F238E27FC236}">
                      <a16:creationId xmlns:a16="http://schemas.microsoft.com/office/drawing/2014/main" id="{5F3F342C-27B4-40B9-A0F1-046BA8980C3B}"/>
                    </a:ext>
                  </a:extLst>
                </p:cNvPr>
                <p:cNvPicPr/>
                <p:nvPr/>
              </p:nvPicPr>
              <p:blipFill>
                <a:blip r:embed="rId374"/>
                <a:stretch>
                  <a:fillRect/>
                </a:stretch>
              </p:blipFill>
              <p:spPr>
                <a:xfrm>
                  <a:off x="1377745" y="2605352"/>
                  <a:ext cx="284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5" name="Freihand 244">
                  <a:extLst>
                    <a:ext uri="{FF2B5EF4-FFF2-40B4-BE49-F238E27FC236}">
                      <a16:creationId xmlns:a16="http://schemas.microsoft.com/office/drawing/2014/main" id="{91E9D2DD-47C5-4BDC-A90D-A8259D82BFEE}"/>
                    </a:ext>
                  </a:extLst>
                </p14:cNvPr>
                <p14:cNvContentPartPr/>
                <p14:nvPr/>
              </p14:nvContentPartPr>
              <p14:xfrm>
                <a:off x="1082185" y="2579432"/>
                <a:ext cx="170280" cy="128880"/>
              </p14:xfrm>
            </p:contentPart>
          </mc:Choice>
          <mc:Fallback xmlns="">
            <p:pic>
              <p:nvPicPr>
                <p:cNvPr id="245" name="Freihand 244">
                  <a:extLst>
                    <a:ext uri="{FF2B5EF4-FFF2-40B4-BE49-F238E27FC236}">
                      <a16:creationId xmlns:a16="http://schemas.microsoft.com/office/drawing/2014/main" id="{91E9D2DD-47C5-4BDC-A90D-A8259D82BFEE}"/>
                    </a:ext>
                  </a:extLst>
                </p:cNvPr>
                <p:cNvPicPr/>
                <p:nvPr/>
              </p:nvPicPr>
              <p:blipFill>
                <a:blip r:embed="rId376"/>
                <a:stretch>
                  <a:fillRect/>
                </a:stretch>
              </p:blipFill>
              <p:spPr>
                <a:xfrm>
                  <a:off x="1077865" y="2575112"/>
                  <a:ext cx="178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6" name="Freihand 245">
                  <a:extLst>
                    <a:ext uri="{FF2B5EF4-FFF2-40B4-BE49-F238E27FC236}">
                      <a16:creationId xmlns:a16="http://schemas.microsoft.com/office/drawing/2014/main" id="{261A645F-FF9D-4E47-B8B3-8242B519FCBF}"/>
                    </a:ext>
                  </a:extLst>
                </p14:cNvPr>
                <p14:cNvContentPartPr/>
                <p14:nvPr/>
              </p14:nvContentPartPr>
              <p14:xfrm>
                <a:off x="1253905" y="2658632"/>
                <a:ext cx="64440" cy="83160"/>
              </p14:xfrm>
            </p:contentPart>
          </mc:Choice>
          <mc:Fallback xmlns="">
            <p:pic>
              <p:nvPicPr>
                <p:cNvPr id="246" name="Freihand 245">
                  <a:extLst>
                    <a:ext uri="{FF2B5EF4-FFF2-40B4-BE49-F238E27FC236}">
                      <a16:creationId xmlns:a16="http://schemas.microsoft.com/office/drawing/2014/main" id="{261A645F-FF9D-4E47-B8B3-8242B519FCBF}"/>
                    </a:ext>
                  </a:extLst>
                </p:cNvPr>
                <p:cNvPicPr/>
                <p:nvPr/>
              </p:nvPicPr>
              <p:blipFill>
                <a:blip r:embed="rId378"/>
                <a:stretch>
                  <a:fillRect/>
                </a:stretch>
              </p:blipFill>
              <p:spPr>
                <a:xfrm>
                  <a:off x="1249585" y="2654312"/>
                  <a:ext cx="73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9" name="Freihand 248">
                  <a:extLst>
                    <a:ext uri="{FF2B5EF4-FFF2-40B4-BE49-F238E27FC236}">
                      <a16:creationId xmlns:a16="http://schemas.microsoft.com/office/drawing/2014/main" id="{77BFBC4E-5C92-4CB7-BE35-14A043B13BB1}"/>
                    </a:ext>
                  </a:extLst>
                </p14:cNvPr>
                <p14:cNvContentPartPr/>
                <p14:nvPr/>
              </p14:nvContentPartPr>
              <p14:xfrm>
                <a:off x="926305" y="2513912"/>
                <a:ext cx="56880" cy="240480"/>
              </p14:xfrm>
            </p:contentPart>
          </mc:Choice>
          <mc:Fallback xmlns="">
            <p:pic>
              <p:nvPicPr>
                <p:cNvPr id="249" name="Freihand 248">
                  <a:extLst>
                    <a:ext uri="{FF2B5EF4-FFF2-40B4-BE49-F238E27FC236}">
                      <a16:creationId xmlns:a16="http://schemas.microsoft.com/office/drawing/2014/main" id="{77BFBC4E-5C92-4CB7-BE35-14A043B13BB1}"/>
                    </a:ext>
                  </a:extLst>
                </p:cNvPr>
                <p:cNvPicPr/>
                <p:nvPr/>
              </p:nvPicPr>
              <p:blipFill>
                <a:blip r:embed="rId380"/>
                <a:stretch>
                  <a:fillRect/>
                </a:stretch>
              </p:blipFill>
              <p:spPr>
                <a:xfrm>
                  <a:off x="921985" y="2509592"/>
                  <a:ext cx="655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0" name="Freihand 249">
                  <a:extLst>
                    <a:ext uri="{FF2B5EF4-FFF2-40B4-BE49-F238E27FC236}">
                      <a16:creationId xmlns:a16="http://schemas.microsoft.com/office/drawing/2014/main" id="{75F35422-B2FC-46AD-B555-77334868DBE1}"/>
                    </a:ext>
                  </a:extLst>
                </p14:cNvPr>
                <p14:cNvContentPartPr/>
                <p14:nvPr/>
              </p14:nvContentPartPr>
              <p14:xfrm>
                <a:off x="479545" y="2569352"/>
                <a:ext cx="140400" cy="128880"/>
              </p14:xfrm>
            </p:contentPart>
          </mc:Choice>
          <mc:Fallback xmlns="">
            <p:pic>
              <p:nvPicPr>
                <p:cNvPr id="250" name="Freihand 249">
                  <a:extLst>
                    <a:ext uri="{FF2B5EF4-FFF2-40B4-BE49-F238E27FC236}">
                      <a16:creationId xmlns:a16="http://schemas.microsoft.com/office/drawing/2014/main" id="{75F35422-B2FC-46AD-B555-77334868DBE1}"/>
                    </a:ext>
                  </a:extLst>
                </p:cNvPr>
                <p:cNvPicPr/>
                <p:nvPr/>
              </p:nvPicPr>
              <p:blipFill>
                <a:blip r:embed="rId382"/>
                <a:stretch>
                  <a:fillRect/>
                </a:stretch>
              </p:blipFill>
              <p:spPr>
                <a:xfrm>
                  <a:off x="475225" y="2565032"/>
                  <a:ext cx="1490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1" name="Freihand 250">
                  <a:extLst>
                    <a:ext uri="{FF2B5EF4-FFF2-40B4-BE49-F238E27FC236}">
                      <a16:creationId xmlns:a16="http://schemas.microsoft.com/office/drawing/2014/main" id="{91B0AF7C-947D-4AD0-B94B-1611FE20A062}"/>
                    </a:ext>
                  </a:extLst>
                </p14:cNvPr>
                <p14:cNvContentPartPr/>
                <p14:nvPr/>
              </p14:nvContentPartPr>
              <p14:xfrm>
                <a:off x="678265" y="2595992"/>
                <a:ext cx="9000" cy="108360"/>
              </p14:xfrm>
            </p:contentPart>
          </mc:Choice>
          <mc:Fallback xmlns="">
            <p:pic>
              <p:nvPicPr>
                <p:cNvPr id="251" name="Freihand 250">
                  <a:extLst>
                    <a:ext uri="{FF2B5EF4-FFF2-40B4-BE49-F238E27FC236}">
                      <a16:creationId xmlns:a16="http://schemas.microsoft.com/office/drawing/2014/main" id="{91B0AF7C-947D-4AD0-B94B-1611FE20A062}"/>
                    </a:ext>
                  </a:extLst>
                </p:cNvPr>
                <p:cNvPicPr/>
                <p:nvPr/>
              </p:nvPicPr>
              <p:blipFill>
                <a:blip r:embed="rId384"/>
                <a:stretch>
                  <a:fillRect/>
                </a:stretch>
              </p:blipFill>
              <p:spPr>
                <a:xfrm>
                  <a:off x="673945" y="2591672"/>
                  <a:ext cx="1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2" name="Freihand 251">
                  <a:extLst>
                    <a:ext uri="{FF2B5EF4-FFF2-40B4-BE49-F238E27FC236}">
                      <a16:creationId xmlns:a16="http://schemas.microsoft.com/office/drawing/2014/main" id="{AE059D9A-3AD4-4783-A13D-94FE64CF4C8B}"/>
                    </a:ext>
                  </a:extLst>
                </p14:cNvPr>
                <p14:cNvContentPartPr/>
                <p14:nvPr/>
              </p14:nvContentPartPr>
              <p14:xfrm>
                <a:off x="635065" y="2638472"/>
                <a:ext cx="78120" cy="12960"/>
              </p14:xfrm>
            </p:contentPart>
          </mc:Choice>
          <mc:Fallback xmlns="">
            <p:pic>
              <p:nvPicPr>
                <p:cNvPr id="252" name="Freihand 251">
                  <a:extLst>
                    <a:ext uri="{FF2B5EF4-FFF2-40B4-BE49-F238E27FC236}">
                      <a16:creationId xmlns:a16="http://schemas.microsoft.com/office/drawing/2014/main" id="{AE059D9A-3AD4-4783-A13D-94FE64CF4C8B}"/>
                    </a:ext>
                  </a:extLst>
                </p:cNvPr>
                <p:cNvPicPr/>
                <p:nvPr/>
              </p:nvPicPr>
              <p:blipFill>
                <a:blip r:embed="rId386"/>
                <a:stretch>
                  <a:fillRect/>
                </a:stretch>
              </p:blipFill>
              <p:spPr>
                <a:xfrm>
                  <a:off x="630745" y="2634152"/>
                  <a:ext cx="86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3" name="Freihand 252">
                  <a:extLst>
                    <a:ext uri="{FF2B5EF4-FFF2-40B4-BE49-F238E27FC236}">
                      <a16:creationId xmlns:a16="http://schemas.microsoft.com/office/drawing/2014/main" id="{CDE48126-0E4A-4423-AE88-E5F45FF9BD01}"/>
                    </a:ext>
                  </a:extLst>
                </p14:cNvPr>
                <p14:cNvContentPartPr/>
                <p14:nvPr/>
              </p14:nvContentPartPr>
              <p14:xfrm>
                <a:off x="741625" y="2581592"/>
                <a:ext cx="133560" cy="101520"/>
              </p14:xfrm>
            </p:contentPart>
          </mc:Choice>
          <mc:Fallback xmlns="">
            <p:pic>
              <p:nvPicPr>
                <p:cNvPr id="253" name="Freihand 252">
                  <a:extLst>
                    <a:ext uri="{FF2B5EF4-FFF2-40B4-BE49-F238E27FC236}">
                      <a16:creationId xmlns:a16="http://schemas.microsoft.com/office/drawing/2014/main" id="{CDE48126-0E4A-4423-AE88-E5F45FF9BD01}"/>
                    </a:ext>
                  </a:extLst>
                </p:cNvPr>
                <p:cNvPicPr/>
                <p:nvPr/>
              </p:nvPicPr>
              <p:blipFill>
                <a:blip r:embed="rId388"/>
                <a:stretch>
                  <a:fillRect/>
                </a:stretch>
              </p:blipFill>
              <p:spPr>
                <a:xfrm>
                  <a:off x="737305" y="2577272"/>
                  <a:ext cx="142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4" name="Freihand 253">
                  <a:extLst>
                    <a:ext uri="{FF2B5EF4-FFF2-40B4-BE49-F238E27FC236}">
                      <a16:creationId xmlns:a16="http://schemas.microsoft.com/office/drawing/2014/main" id="{BFB4BAA3-6C61-4A2D-BB13-F9D8EE6CFC4E}"/>
                    </a:ext>
                  </a:extLst>
                </p14:cNvPr>
                <p14:cNvContentPartPr/>
                <p14:nvPr/>
              </p14:nvContentPartPr>
              <p14:xfrm>
                <a:off x="352105" y="2446592"/>
                <a:ext cx="183240" cy="402480"/>
              </p14:xfrm>
            </p:contentPart>
          </mc:Choice>
          <mc:Fallback xmlns="">
            <p:pic>
              <p:nvPicPr>
                <p:cNvPr id="254" name="Freihand 253">
                  <a:extLst>
                    <a:ext uri="{FF2B5EF4-FFF2-40B4-BE49-F238E27FC236}">
                      <a16:creationId xmlns:a16="http://schemas.microsoft.com/office/drawing/2014/main" id="{BFB4BAA3-6C61-4A2D-BB13-F9D8EE6CFC4E}"/>
                    </a:ext>
                  </a:extLst>
                </p:cNvPr>
                <p:cNvPicPr/>
                <p:nvPr/>
              </p:nvPicPr>
              <p:blipFill>
                <a:blip r:embed="rId390"/>
                <a:stretch>
                  <a:fillRect/>
                </a:stretch>
              </p:blipFill>
              <p:spPr>
                <a:xfrm>
                  <a:off x="347785" y="2442272"/>
                  <a:ext cx="19188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6" name="Freihand 255">
                  <a:extLst>
                    <a:ext uri="{FF2B5EF4-FFF2-40B4-BE49-F238E27FC236}">
                      <a16:creationId xmlns:a16="http://schemas.microsoft.com/office/drawing/2014/main" id="{5AA451F8-DDE3-4B88-BF3A-A159DE6D9C2B}"/>
                    </a:ext>
                  </a:extLst>
                </p14:cNvPr>
                <p14:cNvContentPartPr/>
                <p14:nvPr/>
              </p14:nvContentPartPr>
              <p14:xfrm>
                <a:off x="1515985" y="2652512"/>
                <a:ext cx="3229920" cy="2179440"/>
              </p14:xfrm>
            </p:contentPart>
          </mc:Choice>
          <mc:Fallback xmlns="">
            <p:pic>
              <p:nvPicPr>
                <p:cNvPr id="256" name="Freihand 255">
                  <a:extLst>
                    <a:ext uri="{FF2B5EF4-FFF2-40B4-BE49-F238E27FC236}">
                      <a16:creationId xmlns:a16="http://schemas.microsoft.com/office/drawing/2014/main" id="{5AA451F8-DDE3-4B88-BF3A-A159DE6D9C2B}"/>
                    </a:ext>
                  </a:extLst>
                </p:cNvPr>
                <p:cNvPicPr/>
                <p:nvPr/>
              </p:nvPicPr>
              <p:blipFill>
                <a:blip r:embed="rId392"/>
                <a:stretch>
                  <a:fillRect/>
                </a:stretch>
              </p:blipFill>
              <p:spPr>
                <a:xfrm>
                  <a:off x="1511665" y="2648192"/>
                  <a:ext cx="3238560" cy="2188080"/>
                </a:xfrm>
                <a:prstGeom prst="rect">
                  <a:avLst/>
                </a:prstGeom>
              </p:spPr>
            </p:pic>
          </mc:Fallback>
        </mc:AlternateContent>
      </p:grpSp>
      <p:grpSp>
        <p:nvGrpSpPr>
          <p:cNvPr id="259" name="Gruppieren 258">
            <a:extLst>
              <a:ext uri="{FF2B5EF4-FFF2-40B4-BE49-F238E27FC236}">
                <a16:creationId xmlns:a16="http://schemas.microsoft.com/office/drawing/2014/main" id="{E22CD21C-853C-445B-8573-66BE30B0BDCA}"/>
              </a:ext>
            </a:extLst>
          </p:cNvPr>
          <p:cNvGrpSpPr/>
          <p:nvPr/>
        </p:nvGrpSpPr>
        <p:grpSpPr>
          <a:xfrm>
            <a:off x="8466145" y="31352"/>
            <a:ext cx="1011960" cy="445320"/>
            <a:chOff x="8466145" y="31352"/>
            <a:chExt cx="1011960" cy="445320"/>
          </a:xfrm>
        </p:grpSpPr>
        <mc:AlternateContent xmlns:mc="http://schemas.openxmlformats.org/markup-compatibility/2006" xmlns:p14="http://schemas.microsoft.com/office/powerpoint/2010/main">
          <mc:Choice Requires="p14">
            <p:contentPart p14:bwMode="auto" r:id="rId393">
              <p14:nvContentPartPr>
                <p14:cNvPr id="118" name="Freihand 117">
                  <a:extLst>
                    <a:ext uri="{FF2B5EF4-FFF2-40B4-BE49-F238E27FC236}">
                      <a16:creationId xmlns:a16="http://schemas.microsoft.com/office/drawing/2014/main" id="{36C8FBDB-12E1-4FAE-B2FD-A6C541EA642E}"/>
                    </a:ext>
                  </a:extLst>
                </p14:cNvPr>
                <p14:cNvContentPartPr/>
                <p14:nvPr/>
              </p14:nvContentPartPr>
              <p14:xfrm>
                <a:off x="8555899" y="396032"/>
                <a:ext cx="745200" cy="54360"/>
              </p14:xfrm>
            </p:contentPart>
          </mc:Choice>
          <mc:Fallback xmlns="">
            <p:pic>
              <p:nvPicPr>
                <p:cNvPr id="118" name="Freihand 117">
                  <a:extLst>
                    <a:ext uri="{FF2B5EF4-FFF2-40B4-BE49-F238E27FC236}">
                      <a16:creationId xmlns:a16="http://schemas.microsoft.com/office/drawing/2014/main" id="{36C8FBDB-12E1-4FAE-B2FD-A6C541EA642E}"/>
                    </a:ext>
                  </a:extLst>
                </p:cNvPr>
                <p:cNvPicPr/>
                <p:nvPr/>
              </p:nvPicPr>
              <p:blipFill>
                <a:blip r:embed="rId394"/>
                <a:stretch>
                  <a:fillRect/>
                </a:stretch>
              </p:blipFill>
              <p:spPr>
                <a:xfrm>
                  <a:off x="8551579" y="391712"/>
                  <a:ext cx="753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9" name="Freihand 118">
                  <a:extLst>
                    <a:ext uri="{FF2B5EF4-FFF2-40B4-BE49-F238E27FC236}">
                      <a16:creationId xmlns:a16="http://schemas.microsoft.com/office/drawing/2014/main" id="{940B4D02-0BE2-4F81-B026-24B99070B2A3}"/>
                    </a:ext>
                  </a:extLst>
                </p14:cNvPr>
                <p14:cNvContentPartPr/>
                <p14:nvPr/>
              </p14:nvContentPartPr>
              <p14:xfrm>
                <a:off x="8927779" y="390272"/>
                <a:ext cx="209880" cy="720"/>
              </p14:xfrm>
            </p:contentPart>
          </mc:Choice>
          <mc:Fallback xmlns="">
            <p:pic>
              <p:nvPicPr>
                <p:cNvPr id="119" name="Freihand 118">
                  <a:extLst>
                    <a:ext uri="{FF2B5EF4-FFF2-40B4-BE49-F238E27FC236}">
                      <a16:creationId xmlns:a16="http://schemas.microsoft.com/office/drawing/2014/main" id="{940B4D02-0BE2-4F81-B026-24B99070B2A3}"/>
                    </a:ext>
                  </a:extLst>
                </p:cNvPr>
                <p:cNvPicPr/>
                <p:nvPr/>
              </p:nvPicPr>
              <p:blipFill>
                <a:blip r:embed="rId396"/>
                <a:stretch>
                  <a:fillRect/>
                </a:stretch>
              </p:blipFill>
              <p:spPr>
                <a:xfrm>
                  <a:off x="8923459" y="385952"/>
                  <a:ext cx="2185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8" name="Freihand 257">
                  <a:extLst>
                    <a:ext uri="{FF2B5EF4-FFF2-40B4-BE49-F238E27FC236}">
                      <a16:creationId xmlns:a16="http://schemas.microsoft.com/office/drawing/2014/main" id="{9C2DCA3F-95DF-49F1-9000-F9ABF7664D15}"/>
                    </a:ext>
                  </a:extLst>
                </p14:cNvPr>
                <p14:cNvContentPartPr/>
                <p14:nvPr/>
              </p14:nvContentPartPr>
              <p14:xfrm>
                <a:off x="8466145" y="31352"/>
                <a:ext cx="1011960" cy="445320"/>
              </p14:xfrm>
            </p:contentPart>
          </mc:Choice>
          <mc:Fallback xmlns="">
            <p:pic>
              <p:nvPicPr>
                <p:cNvPr id="258" name="Freihand 257">
                  <a:extLst>
                    <a:ext uri="{FF2B5EF4-FFF2-40B4-BE49-F238E27FC236}">
                      <a16:creationId xmlns:a16="http://schemas.microsoft.com/office/drawing/2014/main" id="{9C2DCA3F-95DF-49F1-9000-F9ABF7664D15}"/>
                    </a:ext>
                  </a:extLst>
                </p:cNvPr>
                <p:cNvPicPr/>
                <p:nvPr/>
              </p:nvPicPr>
              <p:blipFill>
                <a:blip r:embed="rId398"/>
                <a:stretch>
                  <a:fillRect/>
                </a:stretch>
              </p:blipFill>
              <p:spPr>
                <a:xfrm>
                  <a:off x="8461825" y="27032"/>
                  <a:ext cx="1020600" cy="453960"/>
                </a:xfrm>
                <a:prstGeom prst="rect">
                  <a:avLst/>
                </a:prstGeom>
              </p:spPr>
            </p:pic>
          </mc:Fallback>
        </mc:AlternateContent>
      </p:grpSp>
      <p:grpSp>
        <p:nvGrpSpPr>
          <p:cNvPr id="276" name="Gruppieren 275">
            <a:extLst>
              <a:ext uri="{FF2B5EF4-FFF2-40B4-BE49-F238E27FC236}">
                <a16:creationId xmlns:a16="http://schemas.microsoft.com/office/drawing/2014/main" id="{EACF2BDC-4772-4B14-A863-DD79DFF40A09}"/>
              </a:ext>
            </a:extLst>
          </p:cNvPr>
          <p:cNvGrpSpPr/>
          <p:nvPr/>
        </p:nvGrpSpPr>
        <p:grpSpPr>
          <a:xfrm>
            <a:off x="1947985" y="1615712"/>
            <a:ext cx="4153680" cy="2622960"/>
            <a:chOff x="1947985" y="1615712"/>
            <a:chExt cx="4153680" cy="2622960"/>
          </a:xfrm>
        </p:grpSpPr>
        <mc:AlternateContent xmlns:mc="http://schemas.openxmlformats.org/markup-compatibility/2006" xmlns:p14="http://schemas.microsoft.com/office/powerpoint/2010/main">
          <mc:Choice Requires="p14">
            <p:contentPart p14:bwMode="auto" r:id="rId399">
              <p14:nvContentPartPr>
                <p14:cNvPr id="260" name="Freihand 259">
                  <a:extLst>
                    <a:ext uri="{FF2B5EF4-FFF2-40B4-BE49-F238E27FC236}">
                      <a16:creationId xmlns:a16="http://schemas.microsoft.com/office/drawing/2014/main" id="{4FD5691E-8F8C-4A75-A9A5-7C4072327BEC}"/>
                    </a:ext>
                  </a:extLst>
                </p14:cNvPr>
                <p14:cNvContentPartPr/>
                <p14:nvPr/>
              </p14:nvContentPartPr>
              <p14:xfrm>
                <a:off x="1947985" y="1615712"/>
                <a:ext cx="3142800" cy="2499480"/>
              </p14:xfrm>
            </p:contentPart>
          </mc:Choice>
          <mc:Fallback xmlns="">
            <p:pic>
              <p:nvPicPr>
                <p:cNvPr id="260" name="Freihand 259">
                  <a:extLst>
                    <a:ext uri="{FF2B5EF4-FFF2-40B4-BE49-F238E27FC236}">
                      <a16:creationId xmlns:a16="http://schemas.microsoft.com/office/drawing/2014/main" id="{4FD5691E-8F8C-4A75-A9A5-7C4072327BEC}"/>
                    </a:ext>
                  </a:extLst>
                </p:cNvPr>
                <p:cNvPicPr/>
                <p:nvPr/>
              </p:nvPicPr>
              <p:blipFill>
                <a:blip r:embed="rId400"/>
                <a:stretch>
                  <a:fillRect/>
                </a:stretch>
              </p:blipFill>
              <p:spPr>
                <a:xfrm>
                  <a:off x="1943665" y="1611392"/>
                  <a:ext cx="3151440" cy="2508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1" name="Freihand 260">
                  <a:extLst>
                    <a:ext uri="{FF2B5EF4-FFF2-40B4-BE49-F238E27FC236}">
                      <a16:creationId xmlns:a16="http://schemas.microsoft.com/office/drawing/2014/main" id="{115E5E8C-FFE0-4177-802C-0F8D920E7A7A}"/>
                    </a:ext>
                  </a:extLst>
                </p14:cNvPr>
                <p14:cNvContentPartPr/>
                <p14:nvPr/>
              </p14:nvContentPartPr>
              <p14:xfrm>
                <a:off x="2974345" y="3673112"/>
                <a:ext cx="57960" cy="83520"/>
              </p14:xfrm>
            </p:contentPart>
          </mc:Choice>
          <mc:Fallback xmlns="">
            <p:pic>
              <p:nvPicPr>
                <p:cNvPr id="261" name="Freihand 260">
                  <a:extLst>
                    <a:ext uri="{FF2B5EF4-FFF2-40B4-BE49-F238E27FC236}">
                      <a16:creationId xmlns:a16="http://schemas.microsoft.com/office/drawing/2014/main" id="{115E5E8C-FFE0-4177-802C-0F8D920E7A7A}"/>
                    </a:ext>
                  </a:extLst>
                </p:cNvPr>
                <p:cNvPicPr/>
                <p:nvPr/>
              </p:nvPicPr>
              <p:blipFill>
                <a:blip r:embed="rId402"/>
                <a:stretch>
                  <a:fillRect/>
                </a:stretch>
              </p:blipFill>
              <p:spPr>
                <a:xfrm>
                  <a:off x="2970025" y="3668792"/>
                  <a:ext cx="66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3" name="Freihand 262">
                  <a:extLst>
                    <a:ext uri="{FF2B5EF4-FFF2-40B4-BE49-F238E27FC236}">
                      <a16:creationId xmlns:a16="http://schemas.microsoft.com/office/drawing/2014/main" id="{4FDC4CC9-EB1A-4696-87D8-AC5D571EAC69}"/>
                    </a:ext>
                  </a:extLst>
                </p14:cNvPr>
                <p14:cNvContentPartPr/>
                <p14:nvPr/>
              </p14:nvContentPartPr>
              <p14:xfrm>
                <a:off x="3195025" y="3136712"/>
                <a:ext cx="1115280" cy="521280"/>
              </p14:xfrm>
            </p:contentPart>
          </mc:Choice>
          <mc:Fallback xmlns="">
            <p:pic>
              <p:nvPicPr>
                <p:cNvPr id="263" name="Freihand 262">
                  <a:extLst>
                    <a:ext uri="{FF2B5EF4-FFF2-40B4-BE49-F238E27FC236}">
                      <a16:creationId xmlns:a16="http://schemas.microsoft.com/office/drawing/2014/main" id="{4FDC4CC9-EB1A-4696-87D8-AC5D571EAC69}"/>
                    </a:ext>
                  </a:extLst>
                </p:cNvPr>
                <p:cNvPicPr/>
                <p:nvPr/>
              </p:nvPicPr>
              <p:blipFill>
                <a:blip r:embed="rId404"/>
                <a:stretch>
                  <a:fillRect/>
                </a:stretch>
              </p:blipFill>
              <p:spPr>
                <a:xfrm>
                  <a:off x="3190705" y="3132392"/>
                  <a:ext cx="112392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4" name="Freihand 263">
                  <a:extLst>
                    <a:ext uri="{FF2B5EF4-FFF2-40B4-BE49-F238E27FC236}">
                      <a16:creationId xmlns:a16="http://schemas.microsoft.com/office/drawing/2014/main" id="{CE4205D8-180E-4509-922F-8DCA841937A0}"/>
                    </a:ext>
                  </a:extLst>
                </p14:cNvPr>
                <p14:cNvContentPartPr/>
                <p14:nvPr/>
              </p14:nvContentPartPr>
              <p14:xfrm>
                <a:off x="3130225" y="3475832"/>
                <a:ext cx="271440" cy="174960"/>
              </p14:xfrm>
            </p:contentPart>
          </mc:Choice>
          <mc:Fallback xmlns="">
            <p:pic>
              <p:nvPicPr>
                <p:cNvPr id="264" name="Freihand 263">
                  <a:extLst>
                    <a:ext uri="{FF2B5EF4-FFF2-40B4-BE49-F238E27FC236}">
                      <a16:creationId xmlns:a16="http://schemas.microsoft.com/office/drawing/2014/main" id="{CE4205D8-180E-4509-922F-8DCA841937A0}"/>
                    </a:ext>
                  </a:extLst>
                </p:cNvPr>
                <p:cNvPicPr/>
                <p:nvPr/>
              </p:nvPicPr>
              <p:blipFill>
                <a:blip r:embed="rId406"/>
                <a:stretch>
                  <a:fillRect/>
                </a:stretch>
              </p:blipFill>
              <p:spPr>
                <a:xfrm>
                  <a:off x="3125905" y="3471512"/>
                  <a:ext cx="280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6" name="Freihand 265">
                  <a:extLst>
                    <a:ext uri="{FF2B5EF4-FFF2-40B4-BE49-F238E27FC236}">
                      <a16:creationId xmlns:a16="http://schemas.microsoft.com/office/drawing/2014/main" id="{1E1F4D7E-7B99-4DA7-8280-971139BC86ED}"/>
                    </a:ext>
                  </a:extLst>
                </p14:cNvPr>
                <p14:cNvContentPartPr/>
                <p14:nvPr/>
              </p14:nvContentPartPr>
              <p14:xfrm>
                <a:off x="4903585" y="2981192"/>
                <a:ext cx="9360" cy="190800"/>
              </p14:xfrm>
            </p:contentPart>
          </mc:Choice>
          <mc:Fallback xmlns="">
            <p:pic>
              <p:nvPicPr>
                <p:cNvPr id="266" name="Freihand 265">
                  <a:extLst>
                    <a:ext uri="{FF2B5EF4-FFF2-40B4-BE49-F238E27FC236}">
                      <a16:creationId xmlns:a16="http://schemas.microsoft.com/office/drawing/2014/main" id="{1E1F4D7E-7B99-4DA7-8280-971139BC86ED}"/>
                    </a:ext>
                  </a:extLst>
                </p:cNvPr>
                <p:cNvPicPr/>
                <p:nvPr/>
              </p:nvPicPr>
              <p:blipFill>
                <a:blip r:embed="rId408"/>
                <a:stretch>
                  <a:fillRect/>
                </a:stretch>
              </p:blipFill>
              <p:spPr>
                <a:xfrm>
                  <a:off x="4899265" y="2976872"/>
                  <a:ext cx="18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7" name="Freihand 266">
                  <a:extLst>
                    <a:ext uri="{FF2B5EF4-FFF2-40B4-BE49-F238E27FC236}">
                      <a16:creationId xmlns:a16="http://schemas.microsoft.com/office/drawing/2014/main" id="{CE32B0FF-E46B-499D-BEF1-3D25F4312B04}"/>
                    </a:ext>
                  </a:extLst>
                </p14:cNvPr>
                <p14:cNvContentPartPr/>
                <p14:nvPr/>
              </p14:nvContentPartPr>
              <p14:xfrm>
                <a:off x="4860745" y="2945912"/>
                <a:ext cx="176040" cy="181080"/>
              </p14:xfrm>
            </p:contentPart>
          </mc:Choice>
          <mc:Fallback xmlns="">
            <p:pic>
              <p:nvPicPr>
                <p:cNvPr id="267" name="Freihand 266">
                  <a:extLst>
                    <a:ext uri="{FF2B5EF4-FFF2-40B4-BE49-F238E27FC236}">
                      <a16:creationId xmlns:a16="http://schemas.microsoft.com/office/drawing/2014/main" id="{CE32B0FF-E46B-499D-BEF1-3D25F4312B04}"/>
                    </a:ext>
                  </a:extLst>
                </p:cNvPr>
                <p:cNvPicPr/>
                <p:nvPr/>
              </p:nvPicPr>
              <p:blipFill>
                <a:blip r:embed="rId410"/>
                <a:stretch>
                  <a:fillRect/>
                </a:stretch>
              </p:blipFill>
              <p:spPr>
                <a:xfrm>
                  <a:off x="4856425" y="2941592"/>
                  <a:ext cx="184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8" name="Freihand 267">
                  <a:extLst>
                    <a:ext uri="{FF2B5EF4-FFF2-40B4-BE49-F238E27FC236}">
                      <a16:creationId xmlns:a16="http://schemas.microsoft.com/office/drawing/2014/main" id="{CC4888F8-8F04-4758-8EB9-6A0A1E1FDB51}"/>
                    </a:ext>
                  </a:extLst>
                </p14:cNvPr>
                <p14:cNvContentPartPr/>
                <p14:nvPr/>
              </p14:nvContentPartPr>
              <p14:xfrm>
                <a:off x="5063065" y="2979752"/>
                <a:ext cx="119520" cy="192600"/>
              </p14:xfrm>
            </p:contentPart>
          </mc:Choice>
          <mc:Fallback xmlns="">
            <p:pic>
              <p:nvPicPr>
                <p:cNvPr id="268" name="Freihand 267">
                  <a:extLst>
                    <a:ext uri="{FF2B5EF4-FFF2-40B4-BE49-F238E27FC236}">
                      <a16:creationId xmlns:a16="http://schemas.microsoft.com/office/drawing/2014/main" id="{CC4888F8-8F04-4758-8EB9-6A0A1E1FDB51}"/>
                    </a:ext>
                  </a:extLst>
                </p:cNvPr>
                <p:cNvPicPr/>
                <p:nvPr/>
              </p:nvPicPr>
              <p:blipFill>
                <a:blip r:embed="rId412"/>
                <a:stretch>
                  <a:fillRect/>
                </a:stretch>
              </p:blipFill>
              <p:spPr>
                <a:xfrm>
                  <a:off x="5058745" y="2975432"/>
                  <a:ext cx="128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9" name="Freihand 268">
                  <a:extLst>
                    <a:ext uri="{FF2B5EF4-FFF2-40B4-BE49-F238E27FC236}">
                      <a16:creationId xmlns:a16="http://schemas.microsoft.com/office/drawing/2014/main" id="{C8B9EC34-99AD-4578-A023-29AF4247F6A0}"/>
                    </a:ext>
                  </a:extLst>
                </p14:cNvPr>
                <p14:cNvContentPartPr/>
                <p14:nvPr/>
              </p14:nvContentPartPr>
              <p14:xfrm>
                <a:off x="5196625" y="2909912"/>
                <a:ext cx="331920" cy="153720"/>
              </p14:xfrm>
            </p:contentPart>
          </mc:Choice>
          <mc:Fallback xmlns="">
            <p:pic>
              <p:nvPicPr>
                <p:cNvPr id="269" name="Freihand 268">
                  <a:extLst>
                    <a:ext uri="{FF2B5EF4-FFF2-40B4-BE49-F238E27FC236}">
                      <a16:creationId xmlns:a16="http://schemas.microsoft.com/office/drawing/2014/main" id="{C8B9EC34-99AD-4578-A023-29AF4247F6A0}"/>
                    </a:ext>
                  </a:extLst>
                </p:cNvPr>
                <p:cNvPicPr/>
                <p:nvPr/>
              </p:nvPicPr>
              <p:blipFill>
                <a:blip r:embed="rId414"/>
                <a:stretch>
                  <a:fillRect/>
                </a:stretch>
              </p:blipFill>
              <p:spPr>
                <a:xfrm>
                  <a:off x="5192305" y="2905592"/>
                  <a:ext cx="340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0" name="Freihand 269">
                  <a:extLst>
                    <a:ext uri="{FF2B5EF4-FFF2-40B4-BE49-F238E27FC236}">
                      <a16:creationId xmlns:a16="http://schemas.microsoft.com/office/drawing/2014/main" id="{2B131185-F13A-4866-965B-9B9D8C109D46}"/>
                    </a:ext>
                  </a:extLst>
                </p14:cNvPr>
                <p14:cNvContentPartPr/>
                <p14:nvPr/>
              </p14:nvContentPartPr>
              <p14:xfrm>
                <a:off x="5492905" y="2905592"/>
                <a:ext cx="360" cy="360"/>
              </p14:xfrm>
            </p:contentPart>
          </mc:Choice>
          <mc:Fallback xmlns="">
            <p:pic>
              <p:nvPicPr>
                <p:cNvPr id="270" name="Freihand 269">
                  <a:extLst>
                    <a:ext uri="{FF2B5EF4-FFF2-40B4-BE49-F238E27FC236}">
                      <a16:creationId xmlns:a16="http://schemas.microsoft.com/office/drawing/2014/main" id="{2B131185-F13A-4866-965B-9B9D8C109D46}"/>
                    </a:ext>
                  </a:extLst>
                </p:cNvPr>
                <p:cNvPicPr/>
                <p:nvPr/>
              </p:nvPicPr>
              <p:blipFill>
                <a:blip r:embed="rId80"/>
                <a:stretch>
                  <a:fillRect/>
                </a:stretch>
              </p:blipFill>
              <p:spPr>
                <a:xfrm>
                  <a:off x="5488585" y="2901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1" name="Freihand 270">
                  <a:extLst>
                    <a:ext uri="{FF2B5EF4-FFF2-40B4-BE49-F238E27FC236}">
                      <a16:creationId xmlns:a16="http://schemas.microsoft.com/office/drawing/2014/main" id="{EB86A85D-C4F6-41E6-B784-FF995DE2EB45}"/>
                    </a:ext>
                  </a:extLst>
                </p14:cNvPr>
                <p14:cNvContentPartPr/>
                <p14:nvPr/>
              </p14:nvContentPartPr>
              <p14:xfrm>
                <a:off x="5542945" y="2960312"/>
                <a:ext cx="558720" cy="56160"/>
              </p14:xfrm>
            </p:contentPart>
          </mc:Choice>
          <mc:Fallback xmlns="">
            <p:pic>
              <p:nvPicPr>
                <p:cNvPr id="271" name="Freihand 270">
                  <a:extLst>
                    <a:ext uri="{FF2B5EF4-FFF2-40B4-BE49-F238E27FC236}">
                      <a16:creationId xmlns:a16="http://schemas.microsoft.com/office/drawing/2014/main" id="{EB86A85D-C4F6-41E6-B784-FF995DE2EB45}"/>
                    </a:ext>
                  </a:extLst>
                </p:cNvPr>
                <p:cNvPicPr/>
                <p:nvPr/>
              </p:nvPicPr>
              <p:blipFill>
                <a:blip r:embed="rId417"/>
                <a:stretch>
                  <a:fillRect/>
                </a:stretch>
              </p:blipFill>
              <p:spPr>
                <a:xfrm>
                  <a:off x="5538625" y="2955992"/>
                  <a:ext cx="567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3" name="Freihand 272">
                  <a:extLst>
                    <a:ext uri="{FF2B5EF4-FFF2-40B4-BE49-F238E27FC236}">
                      <a16:creationId xmlns:a16="http://schemas.microsoft.com/office/drawing/2014/main" id="{D2768B3D-2352-47DF-92AB-1B59E9EC1DBC}"/>
                    </a:ext>
                  </a:extLst>
                </p14:cNvPr>
                <p14:cNvContentPartPr/>
                <p14:nvPr/>
              </p14:nvContentPartPr>
              <p14:xfrm>
                <a:off x="2961025" y="3770672"/>
                <a:ext cx="6840" cy="190080"/>
              </p14:xfrm>
            </p:contentPart>
          </mc:Choice>
          <mc:Fallback xmlns="">
            <p:pic>
              <p:nvPicPr>
                <p:cNvPr id="273" name="Freihand 272">
                  <a:extLst>
                    <a:ext uri="{FF2B5EF4-FFF2-40B4-BE49-F238E27FC236}">
                      <a16:creationId xmlns:a16="http://schemas.microsoft.com/office/drawing/2014/main" id="{D2768B3D-2352-47DF-92AB-1B59E9EC1DBC}"/>
                    </a:ext>
                  </a:extLst>
                </p:cNvPr>
                <p:cNvPicPr/>
                <p:nvPr/>
              </p:nvPicPr>
              <p:blipFill>
                <a:blip r:embed="rId419"/>
                <a:stretch>
                  <a:fillRect/>
                </a:stretch>
              </p:blipFill>
              <p:spPr>
                <a:xfrm>
                  <a:off x="2956705" y="3766352"/>
                  <a:ext cx="15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4" name="Freihand 273">
                  <a:extLst>
                    <a:ext uri="{FF2B5EF4-FFF2-40B4-BE49-F238E27FC236}">
                      <a16:creationId xmlns:a16="http://schemas.microsoft.com/office/drawing/2014/main" id="{EC3C642C-D57B-4014-8CBC-C076C459254D}"/>
                    </a:ext>
                  </a:extLst>
                </p14:cNvPr>
                <p14:cNvContentPartPr/>
                <p14:nvPr/>
              </p14:nvContentPartPr>
              <p14:xfrm>
                <a:off x="2973265" y="4163432"/>
                <a:ext cx="1800" cy="75240"/>
              </p14:xfrm>
            </p:contentPart>
          </mc:Choice>
          <mc:Fallback xmlns="">
            <p:pic>
              <p:nvPicPr>
                <p:cNvPr id="274" name="Freihand 273">
                  <a:extLst>
                    <a:ext uri="{FF2B5EF4-FFF2-40B4-BE49-F238E27FC236}">
                      <a16:creationId xmlns:a16="http://schemas.microsoft.com/office/drawing/2014/main" id="{EC3C642C-D57B-4014-8CBC-C076C459254D}"/>
                    </a:ext>
                  </a:extLst>
                </p:cNvPr>
                <p:cNvPicPr/>
                <p:nvPr/>
              </p:nvPicPr>
              <p:blipFill>
                <a:blip r:embed="rId421"/>
                <a:stretch>
                  <a:fillRect/>
                </a:stretch>
              </p:blipFill>
              <p:spPr>
                <a:xfrm>
                  <a:off x="2968945" y="4159112"/>
                  <a:ext cx="10440" cy="83880"/>
                </a:xfrm>
                <a:prstGeom prst="rect">
                  <a:avLst/>
                </a:prstGeom>
              </p:spPr>
            </p:pic>
          </mc:Fallback>
        </mc:AlternateContent>
      </p:grpSp>
      <p:grpSp>
        <p:nvGrpSpPr>
          <p:cNvPr id="289" name="Gruppieren 288">
            <a:extLst>
              <a:ext uri="{FF2B5EF4-FFF2-40B4-BE49-F238E27FC236}">
                <a16:creationId xmlns:a16="http://schemas.microsoft.com/office/drawing/2014/main" id="{ADA47D1D-F649-4032-B718-1AC3DC4C1F5E}"/>
              </a:ext>
            </a:extLst>
          </p:cNvPr>
          <p:cNvGrpSpPr/>
          <p:nvPr/>
        </p:nvGrpSpPr>
        <p:grpSpPr>
          <a:xfrm>
            <a:off x="2806945" y="4426952"/>
            <a:ext cx="2005560" cy="950760"/>
            <a:chOff x="2806945" y="4426952"/>
            <a:chExt cx="2005560" cy="950760"/>
          </a:xfrm>
        </p:grpSpPr>
        <mc:AlternateContent xmlns:mc="http://schemas.openxmlformats.org/markup-compatibility/2006" xmlns:p14="http://schemas.microsoft.com/office/powerpoint/2010/main">
          <mc:Choice Requires="p14">
            <p:contentPart p14:bwMode="auto" r:id="rId422">
              <p14:nvContentPartPr>
                <p14:cNvPr id="239" name="Freihand 238">
                  <a:extLst>
                    <a:ext uri="{FF2B5EF4-FFF2-40B4-BE49-F238E27FC236}">
                      <a16:creationId xmlns:a16="http://schemas.microsoft.com/office/drawing/2014/main" id="{9F242F5C-8867-4A58-A2A2-73AB13FFCAA1}"/>
                    </a:ext>
                  </a:extLst>
                </p14:cNvPr>
                <p14:cNvContentPartPr/>
                <p14:nvPr/>
              </p14:nvContentPartPr>
              <p14:xfrm>
                <a:off x="4542145" y="5078912"/>
                <a:ext cx="138600" cy="97560"/>
              </p14:xfrm>
            </p:contentPart>
          </mc:Choice>
          <mc:Fallback xmlns="">
            <p:pic>
              <p:nvPicPr>
                <p:cNvPr id="239" name="Freihand 238">
                  <a:extLst>
                    <a:ext uri="{FF2B5EF4-FFF2-40B4-BE49-F238E27FC236}">
                      <a16:creationId xmlns:a16="http://schemas.microsoft.com/office/drawing/2014/main" id="{9F242F5C-8867-4A58-A2A2-73AB13FFCAA1}"/>
                    </a:ext>
                  </a:extLst>
                </p:cNvPr>
                <p:cNvPicPr/>
                <p:nvPr/>
              </p:nvPicPr>
              <p:blipFill>
                <a:blip r:embed="rId423"/>
                <a:stretch>
                  <a:fillRect/>
                </a:stretch>
              </p:blipFill>
              <p:spPr>
                <a:xfrm>
                  <a:off x="4537825" y="5074592"/>
                  <a:ext cx="147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0" name="Freihand 239">
                  <a:extLst>
                    <a:ext uri="{FF2B5EF4-FFF2-40B4-BE49-F238E27FC236}">
                      <a16:creationId xmlns:a16="http://schemas.microsoft.com/office/drawing/2014/main" id="{7BDDC48A-A962-48CA-A65A-6F90D39DDE50}"/>
                    </a:ext>
                  </a:extLst>
                </p14:cNvPr>
                <p14:cNvContentPartPr/>
                <p14:nvPr/>
              </p14:nvContentPartPr>
              <p14:xfrm>
                <a:off x="4729345" y="5157752"/>
                <a:ext cx="83160" cy="54360"/>
              </p14:xfrm>
            </p:contentPart>
          </mc:Choice>
          <mc:Fallback xmlns="">
            <p:pic>
              <p:nvPicPr>
                <p:cNvPr id="240" name="Freihand 239">
                  <a:extLst>
                    <a:ext uri="{FF2B5EF4-FFF2-40B4-BE49-F238E27FC236}">
                      <a16:creationId xmlns:a16="http://schemas.microsoft.com/office/drawing/2014/main" id="{7BDDC48A-A962-48CA-A65A-6F90D39DDE50}"/>
                    </a:ext>
                  </a:extLst>
                </p:cNvPr>
                <p:cNvPicPr/>
                <p:nvPr/>
              </p:nvPicPr>
              <p:blipFill>
                <a:blip r:embed="rId425"/>
                <a:stretch>
                  <a:fillRect/>
                </a:stretch>
              </p:blipFill>
              <p:spPr>
                <a:xfrm>
                  <a:off x="4725025" y="5153432"/>
                  <a:ext cx="91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5" name="Freihand 274">
                  <a:extLst>
                    <a:ext uri="{FF2B5EF4-FFF2-40B4-BE49-F238E27FC236}">
                      <a16:creationId xmlns:a16="http://schemas.microsoft.com/office/drawing/2014/main" id="{5630FD9D-4078-4B69-9D49-39FF381F85E3}"/>
                    </a:ext>
                  </a:extLst>
                </p14:cNvPr>
                <p14:cNvContentPartPr/>
                <p14:nvPr/>
              </p14:nvContentPartPr>
              <p14:xfrm>
                <a:off x="2958505" y="4426952"/>
                <a:ext cx="19080" cy="360720"/>
              </p14:xfrm>
            </p:contentPart>
          </mc:Choice>
          <mc:Fallback xmlns="">
            <p:pic>
              <p:nvPicPr>
                <p:cNvPr id="275" name="Freihand 274">
                  <a:extLst>
                    <a:ext uri="{FF2B5EF4-FFF2-40B4-BE49-F238E27FC236}">
                      <a16:creationId xmlns:a16="http://schemas.microsoft.com/office/drawing/2014/main" id="{5630FD9D-4078-4B69-9D49-39FF381F85E3}"/>
                    </a:ext>
                  </a:extLst>
                </p:cNvPr>
                <p:cNvPicPr/>
                <p:nvPr/>
              </p:nvPicPr>
              <p:blipFill>
                <a:blip r:embed="rId427"/>
                <a:stretch>
                  <a:fillRect/>
                </a:stretch>
              </p:blipFill>
              <p:spPr>
                <a:xfrm>
                  <a:off x="2954185" y="4422632"/>
                  <a:ext cx="277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7" name="Freihand 276">
                  <a:extLst>
                    <a:ext uri="{FF2B5EF4-FFF2-40B4-BE49-F238E27FC236}">
                      <a16:creationId xmlns:a16="http://schemas.microsoft.com/office/drawing/2014/main" id="{31593B19-6F2F-4B3B-BF79-B3498639AF9D}"/>
                    </a:ext>
                  </a:extLst>
                </p14:cNvPr>
                <p14:cNvContentPartPr/>
                <p14:nvPr/>
              </p14:nvContentPartPr>
              <p14:xfrm>
                <a:off x="2806945" y="5040032"/>
                <a:ext cx="133560" cy="95760"/>
              </p14:xfrm>
            </p:contentPart>
          </mc:Choice>
          <mc:Fallback xmlns="">
            <p:pic>
              <p:nvPicPr>
                <p:cNvPr id="277" name="Freihand 276">
                  <a:extLst>
                    <a:ext uri="{FF2B5EF4-FFF2-40B4-BE49-F238E27FC236}">
                      <a16:creationId xmlns:a16="http://schemas.microsoft.com/office/drawing/2014/main" id="{31593B19-6F2F-4B3B-BF79-B3498639AF9D}"/>
                    </a:ext>
                  </a:extLst>
                </p:cNvPr>
                <p:cNvPicPr/>
                <p:nvPr/>
              </p:nvPicPr>
              <p:blipFill>
                <a:blip r:embed="rId429"/>
                <a:stretch>
                  <a:fillRect/>
                </a:stretch>
              </p:blipFill>
              <p:spPr>
                <a:xfrm>
                  <a:off x="2802625" y="5035712"/>
                  <a:ext cx="142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8" name="Freihand 277">
                  <a:extLst>
                    <a:ext uri="{FF2B5EF4-FFF2-40B4-BE49-F238E27FC236}">
                      <a16:creationId xmlns:a16="http://schemas.microsoft.com/office/drawing/2014/main" id="{BCE7C6DA-0AC7-4024-AB6D-5262C6515D9A}"/>
                    </a:ext>
                  </a:extLst>
                </p14:cNvPr>
                <p14:cNvContentPartPr/>
                <p14:nvPr/>
              </p14:nvContentPartPr>
              <p14:xfrm>
                <a:off x="2916745" y="5128952"/>
                <a:ext cx="64440" cy="55800"/>
              </p14:xfrm>
            </p:contentPart>
          </mc:Choice>
          <mc:Fallback xmlns="">
            <p:pic>
              <p:nvPicPr>
                <p:cNvPr id="278" name="Freihand 277">
                  <a:extLst>
                    <a:ext uri="{FF2B5EF4-FFF2-40B4-BE49-F238E27FC236}">
                      <a16:creationId xmlns:a16="http://schemas.microsoft.com/office/drawing/2014/main" id="{BCE7C6DA-0AC7-4024-AB6D-5262C6515D9A}"/>
                    </a:ext>
                  </a:extLst>
                </p:cNvPr>
                <p:cNvPicPr/>
                <p:nvPr/>
              </p:nvPicPr>
              <p:blipFill>
                <a:blip r:embed="rId431"/>
                <a:stretch>
                  <a:fillRect/>
                </a:stretch>
              </p:blipFill>
              <p:spPr>
                <a:xfrm>
                  <a:off x="2912425" y="5124632"/>
                  <a:ext cx="73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9" name="Freihand 278">
                  <a:extLst>
                    <a:ext uri="{FF2B5EF4-FFF2-40B4-BE49-F238E27FC236}">
                      <a16:creationId xmlns:a16="http://schemas.microsoft.com/office/drawing/2014/main" id="{E4E955C8-7A69-40DE-B693-FEC14F946305}"/>
                    </a:ext>
                  </a:extLst>
                </p14:cNvPr>
                <p14:cNvContentPartPr/>
                <p14:nvPr/>
              </p14:nvContentPartPr>
              <p14:xfrm>
                <a:off x="2919265" y="4960832"/>
                <a:ext cx="120600" cy="85680"/>
              </p14:xfrm>
            </p:contentPart>
          </mc:Choice>
          <mc:Fallback xmlns="">
            <p:pic>
              <p:nvPicPr>
                <p:cNvPr id="279" name="Freihand 278">
                  <a:extLst>
                    <a:ext uri="{FF2B5EF4-FFF2-40B4-BE49-F238E27FC236}">
                      <a16:creationId xmlns:a16="http://schemas.microsoft.com/office/drawing/2014/main" id="{E4E955C8-7A69-40DE-B693-FEC14F946305}"/>
                    </a:ext>
                  </a:extLst>
                </p:cNvPr>
                <p:cNvPicPr/>
                <p:nvPr/>
              </p:nvPicPr>
              <p:blipFill>
                <a:blip r:embed="rId433"/>
                <a:stretch>
                  <a:fillRect/>
                </a:stretch>
              </p:blipFill>
              <p:spPr>
                <a:xfrm>
                  <a:off x="2914945" y="4956512"/>
                  <a:ext cx="129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1" name="Freihand 280">
                  <a:extLst>
                    <a:ext uri="{FF2B5EF4-FFF2-40B4-BE49-F238E27FC236}">
                      <a16:creationId xmlns:a16="http://schemas.microsoft.com/office/drawing/2014/main" id="{9B1DA264-A556-4969-8E11-B82E91023615}"/>
                    </a:ext>
                  </a:extLst>
                </p14:cNvPr>
                <p14:cNvContentPartPr/>
                <p14:nvPr/>
              </p14:nvContentPartPr>
              <p14:xfrm>
                <a:off x="3018985" y="4911512"/>
                <a:ext cx="610560" cy="198000"/>
              </p14:xfrm>
            </p:contentPart>
          </mc:Choice>
          <mc:Fallback xmlns="">
            <p:pic>
              <p:nvPicPr>
                <p:cNvPr id="281" name="Freihand 280">
                  <a:extLst>
                    <a:ext uri="{FF2B5EF4-FFF2-40B4-BE49-F238E27FC236}">
                      <a16:creationId xmlns:a16="http://schemas.microsoft.com/office/drawing/2014/main" id="{9B1DA264-A556-4969-8E11-B82E91023615}"/>
                    </a:ext>
                  </a:extLst>
                </p:cNvPr>
                <p:cNvPicPr/>
                <p:nvPr/>
              </p:nvPicPr>
              <p:blipFill>
                <a:blip r:embed="rId435"/>
                <a:stretch>
                  <a:fillRect/>
                </a:stretch>
              </p:blipFill>
              <p:spPr>
                <a:xfrm>
                  <a:off x="3014665" y="4907192"/>
                  <a:ext cx="619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2" name="Freihand 281">
                  <a:extLst>
                    <a:ext uri="{FF2B5EF4-FFF2-40B4-BE49-F238E27FC236}">
                      <a16:creationId xmlns:a16="http://schemas.microsoft.com/office/drawing/2014/main" id="{C1B6D521-9078-4856-90AC-D58CDDF0DAC2}"/>
                    </a:ext>
                  </a:extLst>
                </p14:cNvPr>
                <p14:cNvContentPartPr/>
                <p14:nvPr/>
              </p14:nvContentPartPr>
              <p14:xfrm>
                <a:off x="3653305" y="5038952"/>
                <a:ext cx="775080" cy="108720"/>
              </p14:xfrm>
            </p:contentPart>
          </mc:Choice>
          <mc:Fallback xmlns="">
            <p:pic>
              <p:nvPicPr>
                <p:cNvPr id="282" name="Freihand 281">
                  <a:extLst>
                    <a:ext uri="{FF2B5EF4-FFF2-40B4-BE49-F238E27FC236}">
                      <a16:creationId xmlns:a16="http://schemas.microsoft.com/office/drawing/2014/main" id="{C1B6D521-9078-4856-90AC-D58CDDF0DAC2}"/>
                    </a:ext>
                  </a:extLst>
                </p:cNvPr>
                <p:cNvPicPr/>
                <p:nvPr/>
              </p:nvPicPr>
              <p:blipFill>
                <a:blip r:embed="rId437"/>
                <a:stretch>
                  <a:fillRect/>
                </a:stretch>
              </p:blipFill>
              <p:spPr>
                <a:xfrm>
                  <a:off x="3648985" y="5034632"/>
                  <a:ext cx="783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4" name="Freihand 283">
                  <a:extLst>
                    <a:ext uri="{FF2B5EF4-FFF2-40B4-BE49-F238E27FC236}">
                      <a16:creationId xmlns:a16="http://schemas.microsoft.com/office/drawing/2014/main" id="{43E262C9-38C2-4089-83EF-504474376B21}"/>
                    </a:ext>
                  </a:extLst>
                </p14:cNvPr>
                <p14:cNvContentPartPr/>
                <p14:nvPr/>
              </p14:nvContentPartPr>
              <p14:xfrm>
                <a:off x="4677865" y="4745912"/>
                <a:ext cx="35640" cy="226800"/>
              </p14:xfrm>
            </p:contentPart>
          </mc:Choice>
          <mc:Fallback xmlns="">
            <p:pic>
              <p:nvPicPr>
                <p:cNvPr id="284" name="Freihand 283">
                  <a:extLst>
                    <a:ext uri="{FF2B5EF4-FFF2-40B4-BE49-F238E27FC236}">
                      <a16:creationId xmlns:a16="http://schemas.microsoft.com/office/drawing/2014/main" id="{43E262C9-38C2-4089-83EF-504474376B21}"/>
                    </a:ext>
                  </a:extLst>
                </p:cNvPr>
                <p:cNvPicPr/>
                <p:nvPr/>
              </p:nvPicPr>
              <p:blipFill>
                <a:blip r:embed="rId439"/>
                <a:stretch>
                  <a:fillRect/>
                </a:stretch>
              </p:blipFill>
              <p:spPr>
                <a:xfrm>
                  <a:off x="4673545" y="4741592"/>
                  <a:ext cx="44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6" name="Freihand 285">
                  <a:extLst>
                    <a:ext uri="{FF2B5EF4-FFF2-40B4-BE49-F238E27FC236}">
                      <a16:creationId xmlns:a16="http://schemas.microsoft.com/office/drawing/2014/main" id="{093ACA8D-EBDF-4BF5-BBB5-BD266491321D}"/>
                    </a:ext>
                  </a:extLst>
                </p14:cNvPr>
                <p14:cNvContentPartPr/>
                <p14:nvPr/>
              </p14:nvContentPartPr>
              <p14:xfrm>
                <a:off x="3596065" y="5232992"/>
                <a:ext cx="90360" cy="94320"/>
              </p14:xfrm>
            </p:contentPart>
          </mc:Choice>
          <mc:Fallback xmlns="">
            <p:pic>
              <p:nvPicPr>
                <p:cNvPr id="286" name="Freihand 285">
                  <a:extLst>
                    <a:ext uri="{FF2B5EF4-FFF2-40B4-BE49-F238E27FC236}">
                      <a16:creationId xmlns:a16="http://schemas.microsoft.com/office/drawing/2014/main" id="{093ACA8D-EBDF-4BF5-BBB5-BD266491321D}"/>
                    </a:ext>
                  </a:extLst>
                </p:cNvPr>
                <p:cNvPicPr/>
                <p:nvPr/>
              </p:nvPicPr>
              <p:blipFill>
                <a:blip r:embed="rId441"/>
                <a:stretch>
                  <a:fillRect/>
                </a:stretch>
              </p:blipFill>
              <p:spPr>
                <a:xfrm>
                  <a:off x="3591745" y="5228672"/>
                  <a:ext cx="99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7" name="Freihand 286">
                  <a:extLst>
                    <a:ext uri="{FF2B5EF4-FFF2-40B4-BE49-F238E27FC236}">
                      <a16:creationId xmlns:a16="http://schemas.microsoft.com/office/drawing/2014/main" id="{67D38311-6389-4E6F-9FF8-1A50C814B3FE}"/>
                    </a:ext>
                  </a:extLst>
                </p14:cNvPr>
                <p14:cNvContentPartPr/>
                <p14:nvPr/>
              </p14:nvContentPartPr>
              <p14:xfrm>
                <a:off x="3705505" y="5318672"/>
                <a:ext cx="52200" cy="59040"/>
              </p14:xfrm>
            </p:contentPart>
          </mc:Choice>
          <mc:Fallback xmlns="">
            <p:pic>
              <p:nvPicPr>
                <p:cNvPr id="287" name="Freihand 286">
                  <a:extLst>
                    <a:ext uri="{FF2B5EF4-FFF2-40B4-BE49-F238E27FC236}">
                      <a16:creationId xmlns:a16="http://schemas.microsoft.com/office/drawing/2014/main" id="{67D38311-6389-4E6F-9FF8-1A50C814B3FE}"/>
                    </a:ext>
                  </a:extLst>
                </p:cNvPr>
                <p:cNvPicPr/>
                <p:nvPr/>
              </p:nvPicPr>
              <p:blipFill>
                <a:blip r:embed="rId443"/>
                <a:stretch>
                  <a:fillRect/>
                </a:stretch>
              </p:blipFill>
              <p:spPr>
                <a:xfrm>
                  <a:off x="3701185" y="5314352"/>
                  <a:ext cx="60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8" name="Freihand 287">
                  <a:extLst>
                    <a:ext uri="{FF2B5EF4-FFF2-40B4-BE49-F238E27FC236}">
                      <a16:creationId xmlns:a16="http://schemas.microsoft.com/office/drawing/2014/main" id="{8858F739-9B7F-4BE9-AD82-D01A712348A2}"/>
                    </a:ext>
                  </a:extLst>
                </p14:cNvPr>
                <p14:cNvContentPartPr/>
                <p14:nvPr/>
              </p14:nvContentPartPr>
              <p14:xfrm>
                <a:off x="3732145" y="5177192"/>
                <a:ext cx="111960" cy="68040"/>
              </p14:xfrm>
            </p:contentPart>
          </mc:Choice>
          <mc:Fallback xmlns="">
            <p:pic>
              <p:nvPicPr>
                <p:cNvPr id="288" name="Freihand 287">
                  <a:extLst>
                    <a:ext uri="{FF2B5EF4-FFF2-40B4-BE49-F238E27FC236}">
                      <a16:creationId xmlns:a16="http://schemas.microsoft.com/office/drawing/2014/main" id="{8858F739-9B7F-4BE9-AD82-D01A712348A2}"/>
                    </a:ext>
                  </a:extLst>
                </p:cNvPr>
                <p:cNvPicPr/>
                <p:nvPr/>
              </p:nvPicPr>
              <p:blipFill>
                <a:blip r:embed="rId445"/>
                <a:stretch>
                  <a:fillRect/>
                </a:stretch>
              </p:blipFill>
              <p:spPr>
                <a:xfrm>
                  <a:off x="3727825" y="5172872"/>
                  <a:ext cx="120600" cy="76680"/>
                </a:xfrm>
                <a:prstGeom prst="rect">
                  <a:avLst/>
                </a:prstGeom>
              </p:spPr>
            </p:pic>
          </mc:Fallback>
        </mc:AlternateContent>
      </p:grpSp>
      <p:grpSp>
        <p:nvGrpSpPr>
          <p:cNvPr id="319" name="Gruppieren 318">
            <a:extLst>
              <a:ext uri="{FF2B5EF4-FFF2-40B4-BE49-F238E27FC236}">
                <a16:creationId xmlns:a16="http://schemas.microsoft.com/office/drawing/2014/main" id="{E19C835E-1DAC-48F5-A629-D66B8D645585}"/>
              </a:ext>
            </a:extLst>
          </p:cNvPr>
          <p:cNvGrpSpPr/>
          <p:nvPr/>
        </p:nvGrpSpPr>
        <p:grpSpPr>
          <a:xfrm>
            <a:off x="7392265" y="2496632"/>
            <a:ext cx="2679120" cy="740160"/>
            <a:chOff x="7392265" y="2496632"/>
            <a:chExt cx="2679120" cy="740160"/>
          </a:xfrm>
        </p:grpSpPr>
        <mc:AlternateContent xmlns:mc="http://schemas.openxmlformats.org/markup-compatibility/2006" xmlns:p14="http://schemas.microsoft.com/office/powerpoint/2010/main">
          <mc:Choice Requires="p14">
            <p:contentPart p14:bwMode="auto" r:id="rId446">
              <p14:nvContentPartPr>
                <p14:cNvPr id="290" name="Freihand 289">
                  <a:extLst>
                    <a:ext uri="{FF2B5EF4-FFF2-40B4-BE49-F238E27FC236}">
                      <a16:creationId xmlns:a16="http://schemas.microsoft.com/office/drawing/2014/main" id="{3A8F3801-CC5B-4C60-9764-86EBCF506FAA}"/>
                    </a:ext>
                  </a:extLst>
                </p14:cNvPr>
                <p14:cNvContentPartPr/>
                <p14:nvPr/>
              </p14:nvContentPartPr>
              <p14:xfrm>
                <a:off x="7392265" y="2658992"/>
                <a:ext cx="248400" cy="153000"/>
              </p14:xfrm>
            </p:contentPart>
          </mc:Choice>
          <mc:Fallback xmlns="">
            <p:pic>
              <p:nvPicPr>
                <p:cNvPr id="290" name="Freihand 289">
                  <a:extLst>
                    <a:ext uri="{FF2B5EF4-FFF2-40B4-BE49-F238E27FC236}">
                      <a16:creationId xmlns:a16="http://schemas.microsoft.com/office/drawing/2014/main" id="{3A8F3801-CC5B-4C60-9764-86EBCF506FAA}"/>
                    </a:ext>
                  </a:extLst>
                </p:cNvPr>
                <p:cNvPicPr/>
                <p:nvPr/>
              </p:nvPicPr>
              <p:blipFill>
                <a:blip r:embed="rId447"/>
                <a:stretch>
                  <a:fillRect/>
                </a:stretch>
              </p:blipFill>
              <p:spPr>
                <a:xfrm>
                  <a:off x="7387945" y="2654672"/>
                  <a:ext cx="2570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1" name="Freihand 290">
                  <a:extLst>
                    <a:ext uri="{FF2B5EF4-FFF2-40B4-BE49-F238E27FC236}">
                      <a16:creationId xmlns:a16="http://schemas.microsoft.com/office/drawing/2014/main" id="{D83A34AB-FD8B-4E71-99B3-B6AC01A10B71}"/>
                    </a:ext>
                  </a:extLst>
                </p14:cNvPr>
                <p14:cNvContentPartPr/>
                <p14:nvPr/>
              </p14:nvContentPartPr>
              <p14:xfrm>
                <a:off x="7689265" y="2709752"/>
                <a:ext cx="106200" cy="77400"/>
              </p14:xfrm>
            </p:contentPart>
          </mc:Choice>
          <mc:Fallback xmlns="">
            <p:pic>
              <p:nvPicPr>
                <p:cNvPr id="291" name="Freihand 290">
                  <a:extLst>
                    <a:ext uri="{FF2B5EF4-FFF2-40B4-BE49-F238E27FC236}">
                      <a16:creationId xmlns:a16="http://schemas.microsoft.com/office/drawing/2014/main" id="{D83A34AB-FD8B-4E71-99B3-B6AC01A10B71}"/>
                    </a:ext>
                  </a:extLst>
                </p:cNvPr>
                <p:cNvPicPr/>
                <p:nvPr/>
              </p:nvPicPr>
              <p:blipFill>
                <a:blip r:embed="rId449"/>
                <a:stretch>
                  <a:fillRect/>
                </a:stretch>
              </p:blipFill>
              <p:spPr>
                <a:xfrm>
                  <a:off x="7684945" y="2705432"/>
                  <a:ext cx="114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2" name="Freihand 291">
                  <a:extLst>
                    <a:ext uri="{FF2B5EF4-FFF2-40B4-BE49-F238E27FC236}">
                      <a16:creationId xmlns:a16="http://schemas.microsoft.com/office/drawing/2014/main" id="{FDB8EA1E-6423-434E-90FB-40A2F0081ADF}"/>
                    </a:ext>
                  </a:extLst>
                </p14:cNvPr>
                <p14:cNvContentPartPr/>
                <p14:nvPr/>
              </p14:nvContentPartPr>
              <p14:xfrm>
                <a:off x="7829305" y="2675552"/>
                <a:ext cx="69840" cy="98640"/>
              </p14:xfrm>
            </p:contentPart>
          </mc:Choice>
          <mc:Fallback xmlns="">
            <p:pic>
              <p:nvPicPr>
                <p:cNvPr id="292" name="Freihand 291">
                  <a:extLst>
                    <a:ext uri="{FF2B5EF4-FFF2-40B4-BE49-F238E27FC236}">
                      <a16:creationId xmlns:a16="http://schemas.microsoft.com/office/drawing/2014/main" id="{FDB8EA1E-6423-434E-90FB-40A2F0081ADF}"/>
                    </a:ext>
                  </a:extLst>
                </p:cNvPr>
                <p:cNvPicPr/>
                <p:nvPr/>
              </p:nvPicPr>
              <p:blipFill>
                <a:blip r:embed="rId451"/>
                <a:stretch>
                  <a:fillRect/>
                </a:stretch>
              </p:blipFill>
              <p:spPr>
                <a:xfrm>
                  <a:off x="7824985" y="2671232"/>
                  <a:ext cx="78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3" name="Freihand 292">
                  <a:extLst>
                    <a:ext uri="{FF2B5EF4-FFF2-40B4-BE49-F238E27FC236}">
                      <a16:creationId xmlns:a16="http://schemas.microsoft.com/office/drawing/2014/main" id="{F1B839A4-8DC9-4485-AD3D-929B033FE45C}"/>
                    </a:ext>
                  </a:extLst>
                </p14:cNvPr>
                <p14:cNvContentPartPr/>
                <p14:nvPr/>
              </p14:nvContentPartPr>
              <p14:xfrm>
                <a:off x="8095705" y="2667272"/>
                <a:ext cx="144720" cy="246960"/>
              </p14:xfrm>
            </p:contentPart>
          </mc:Choice>
          <mc:Fallback xmlns="">
            <p:pic>
              <p:nvPicPr>
                <p:cNvPr id="293" name="Freihand 292">
                  <a:extLst>
                    <a:ext uri="{FF2B5EF4-FFF2-40B4-BE49-F238E27FC236}">
                      <a16:creationId xmlns:a16="http://schemas.microsoft.com/office/drawing/2014/main" id="{F1B839A4-8DC9-4485-AD3D-929B033FE45C}"/>
                    </a:ext>
                  </a:extLst>
                </p:cNvPr>
                <p:cNvPicPr/>
                <p:nvPr/>
              </p:nvPicPr>
              <p:blipFill>
                <a:blip r:embed="rId453"/>
                <a:stretch>
                  <a:fillRect/>
                </a:stretch>
              </p:blipFill>
              <p:spPr>
                <a:xfrm>
                  <a:off x="8091385" y="2662952"/>
                  <a:ext cx="1533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4" name="Freihand 293">
                  <a:extLst>
                    <a:ext uri="{FF2B5EF4-FFF2-40B4-BE49-F238E27FC236}">
                      <a16:creationId xmlns:a16="http://schemas.microsoft.com/office/drawing/2014/main" id="{8C8C4135-E0DD-45A4-B66B-33AA087E6BB4}"/>
                    </a:ext>
                  </a:extLst>
                </p14:cNvPr>
                <p14:cNvContentPartPr/>
                <p14:nvPr/>
              </p14:nvContentPartPr>
              <p14:xfrm>
                <a:off x="8254465" y="2648552"/>
                <a:ext cx="110160" cy="88920"/>
              </p14:xfrm>
            </p:contentPart>
          </mc:Choice>
          <mc:Fallback xmlns="">
            <p:pic>
              <p:nvPicPr>
                <p:cNvPr id="294" name="Freihand 293">
                  <a:extLst>
                    <a:ext uri="{FF2B5EF4-FFF2-40B4-BE49-F238E27FC236}">
                      <a16:creationId xmlns:a16="http://schemas.microsoft.com/office/drawing/2014/main" id="{8C8C4135-E0DD-45A4-B66B-33AA087E6BB4}"/>
                    </a:ext>
                  </a:extLst>
                </p:cNvPr>
                <p:cNvPicPr/>
                <p:nvPr/>
              </p:nvPicPr>
              <p:blipFill>
                <a:blip r:embed="rId455"/>
                <a:stretch>
                  <a:fillRect/>
                </a:stretch>
              </p:blipFill>
              <p:spPr>
                <a:xfrm>
                  <a:off x="8250145" y="2644232"/>
                  <a:ext cx="118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5" name="Freihand 294">
                  <a:extLst>
                    <a:ext uri="{FF2B5EF4-FFF2-40B4-BE49-F238E27FC236}">
                      <a16:creationId xmlns:a16="http://schemas.microsoft.com/office/drawing/2014/main" id="{022CD944-4F82-48D6-BD58-014185BD8CB0}"/>
                    </a:ext>
                  </a:extLst>
                </p14:cNvPr>
                <p14:cNvContentPartPr/>
                <p14:nvPr/>
              </p14:nvContentPartPr>
              <p14:xfrm>
                <a:off x="8404585" y="2624072"/>
                <a:ext cx="76320" cy="94680"/>
              </p14:xfrm>
            </p:contentPart>
          </mc:Choice>
          <mc:Fallback xmlns="">
            <p:pic>
              <p:nvPicPr>
                <p:cNvPr id="295" name="Freihand 294">
                  <a:extLst>
                    <a:ext uri="{FF2B5EF4-FFF2-40B4-BE49-F238E27FC236}">
                      <a16:creationId xmlns:a16="http://schemas.microsoft.com/office/drawing/2014/main" id="{022CD944-4F82-48D6-BD58-014185BD8CB0}"/>
                    </a:ext>
                  </a:extLst>
                </p:cNvPr>
                <p:cNvPicPr/>
                <p:nvPr/>
              </p:nvPicPr>
              <p:blipFill>
                <a:blip r:embed="rId457"/>
                <a:stretch>
                  <a:fillRect/>
                </a:stretch>
              </p:blipFill>
              <p:spPr>
                <a:xfrm>
                  <a:off x="8400265" y="2619752"/>
                  <a:ext cx="84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6" name="Freihand 295">
                  <a:extLst>
                    <a:ext uri="{FF2B5EF4-FFF2-40B4-BE49-F238E27FC236}">
                      <a16:creationId xmlns:a16="http://schemas.microsoft.com/office/drawing/2014/main" id="{A72FEE79-7AED-447F-B196-83F234A6E418}"/>
                    </a:ext>
                  </a:extLst>
                </p14:cNvPr>
                <p14:cNvContentPartPr/>
                <p14:nvPr/>
              </p14:nvContentPartPr>
              <p14:xfrm>
                <a:off x="8490265" y="2621192"/>
                <a:ext cx="99000" cy="100800"/>
              </p14:xfrm>
            </p:contentPart>
          </mc:Choice>
          <mc:Fallback xmlns="">
            <p:pic>
              <p:nvPicPr>
                <p:cNvPr id="296" name="Freihand 295">
                  <a:extLst>
                    <a:ext uri="{FF2B5EF4-FFF2-40B4-BE49-F238E27FC236}">
                      <a16:creationId xmlns:a16="http://schemas.microsoft.com/office/drawing/2014/main" id="{A72FEE79-7AED-447F-B196-83F234A6E418}"/>
                    </a:ext>
                  </a:extLst>
                </p:cNvPr>
                <p:cNvPicPr/>
                <p:nvPr/>
              </p:nvPicPr>
              <p:blipFill>
                <a:blip r:embed="rId459"/>
                <a:stretch>
                  <a:fillRect/>
                </a:stretch>
              </p:blipFill>
              <p:spPr>
                <a:xfrm>
                  <a:off x="8485945" y="2616872"/>
                  <a:ext cx="107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7" name="Freihand 296">
                  <a:extLst>
                    <a:ext uri="{FF2B5EF4-FFF2-40B4-BE49-F238E27FC236}">
                      <a16:creationId xmlns:a16="http://schemas.microsoft.com/office/drawing/2014/main" id="{F7FC0B57-DB00-4B09-9B52-4DBC81B71A4D}"/>
                    </a:ext>
                  </a:extLst>
                </p14:cNvPr>
                <p14:cNvContentPartPr/>
                <p14:nvPr/>
              </p14:nvContentPartPr>
              <p14:xfrm>
                <a:off x="8605825" y="2617232"/>
                <a:ext cx="49320" cy="101520"/>
              </p14:xfrm>
            </p:contentPart>
          </mc:Choice>
          <mc:Fallback xmlns="">
            <p:pic>
              <p:nvPicPr>
                <p:cNvPr id="297" name="Freihand 296">
                  <a:extLst>
                    <a:ext uri="{FF2B5EF4-FFF2-40B4-BE49-F238E27FC236}">
                      <a16:creationId xmlns:a16="http://schemas.microsoft.com/office/drawing/2014/main" id="{F7FC0B57-DB00-4B09-9B52-4DBC81B71A4D}"/>
                    </a:ext>
                  </a:extLst>
                </p:cNvPr>
                <p:cNvPicPr/>
                <p:nvPr/>
              </p:nvPicPr>
              <p:blipFill>
                <a:blip r:embed="rId461"/>
                <a:stretch>
                  <a:fillRect/>
                </a:stretch>
              </p:blipFill>
              <p:spPr>
                <a:xfrm>
                  <a:off x="8601505" y="2612912"/>
                  <a:ext cx="57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8" name="Freihand 297">
                  <a:extLst>
                    <a:ext uri="{FF2B5EF4-FFF2-40B4-BE49-F238E27FC236}">
                      <a16:creationId xmlns:a16="http://schemas.microsoft.com/office/drawing/2014/main" id="{31472F99-ECF2-4020-A439-53125E016281}"/>
                    </a:ext>
                  </a:extLst>
                </p14:cNvPr>
                <p14:cNvContentPartPr/>
                <p14:nvPr/>
              </p14:nvContentPartPr>
              <p14:xfrm>
                <a:off x="8651545" y="2539472"/>
                <a:ext cx="244080" cy="150840"/>
              </p14:xfrm>
            </p:contentPart>
          </mc:Choice>
          <mc:Fallback xmlns="">
            <p:pic>
              <p:nvPicPr>
                <p:cNvPr id="298" name="Freihand 297">
                  <a:extLst>
                    <a:ext uri="{FF2B5EF4-FFF2-40B4-BE49-F238E27FC236}">
                      <a16:creationId xmlns:a16="http://schemas.microsoft.com/office/drawing/2014/main" id="{31472F99-ECF2-4020-A439-53125E016281}"/>
                    </a:ext>
                  </a:extLst>
                </p:cNvPr>
                <p:cNvPicPr/>
                <p:nvPr/>
              </p:nvPicPr>
              <p:blipFill>
                <a:blip r:embed="rId463"/>
                <a:stretch>
                  <a:fillRect/>
                </a:stretch>
              </p:blipFill>
              <p:spPr>
                <a:xfrm>
                  <a:off x="8647225" y="2535152"/>
                  <a:ext cx="252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9" name="Freihand 298">
                  <a:extLst>
                    <a:ext uri="{FF2B5EF4-FFF2-40B4-BE49-F238E27FC236}">
                      <a16:creationId xmlns:a16="http://schemas.microsoft.com/office/drawing/2014/main" id="{6CD1F8C9-49F6-439C-9DCA-CDFC7DF586F3}"/>
                    </a:ext>
                  </a:extLst>
                </p14:cNvPr>
                <p14:cNvContentPartPr/>
                <p14:nvPr/>
              </p14:nvContentPartPr>
              <p14:xfrm>
                <a:off x="8778625" y="2496632"/>
                <a:ext cx="36360" cy="21240"/>
              </p14:xfrm>
            </p:contentPart>
          </mc:Choice>
          <mc:Fallback xmlns="">
            <p:pic>
              <p:nvPicPr>
                <p:cNvPr id="299" name="Freihand 298">
                  <a:extLst>
                    <a:ext uri="{FF2B5EF4-FFF2-40B4-BE49-F238E27FC236}">
                      <a16:creationId xmlns:a16="http://schemas.microsoft.com/office/drawing/2014/main" id="{6CD1F8C9-49F6-439C-9DCA-CDFC7DF586F3}"/>
                    </a:ext>
                  </a:extLst>
                </p:cNvPr>
                <p:cNvPicPr/>
                <p:nvPr/>
              </p:nvPicPr>
              <p:blipFill>
                <a:blip r:embed="rId465"/>
                <a:stretch>
                  <a:fillRect/>
                </a:stretch>
              </p:blipFill>
              <p:spPr>
                <a:xfrm>
                  <a:off x="8774305" y="2492312"/>
                  <a:ext cx="45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0" name="Freihand 299">
                  <a:extLst>
                    <a:ext uri="{FF2B5EF4-FFF2-40B4-BE49-F238E27FC236}">
                      <a16:creationId xmlns:a16="http://schemas.microsoft.com/office/drawing/2014/main" id="{C390234A-4882-4B90-ABC9-C33C20B00297}"/>
                    </a:ext>
                  </a:extLst>
                </p14:cNvPr>
                <p14:cNvContentPartPr/>
                <p14:nvPr/>
              </p14:nvContentPartPr>
              <p14:xfrm>
                <a:off x="9007585" y="2669072"/>
                <a:ext cx="10800" cy="142920"/>
              </p14:xfrm>
            </p:contentPart>
          </mc:Choice>
          <mc:Fallback xmlns="">
            <p:pic>
              <p:nvPicPr>
                <p:cNvPr id="300" name="Freihand 299">
                  <a:extLst>
                    <a:ext uri="{FF2B5EF4-FFF2-40B4-BE49-F238E27FC236}">
                      <a16:creationId xmlns:a16="http://schemas.microsoft.com/office/drawing/2014/main" id="{C390234A-4882-4B90-ABC9-C33C20B00297}"/>
                    </a:ext>
                  </a:extLst>
                </p:cNvPr>
                <p:cNvPicPr/>
                <p:nvPr/>
              </p:nvPicPr>
              <p:blipFill>
                <a:blip r:embed="rId467"/>
                <a:stretch>
                  <a:fillRect/>
                </a:stretch>
              </p:blipFill>
              <p:spPr>
                <a:xfrm>
                  <a:off x="9003265" y="2664752"/>
                  <a:ext cx="19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1" name="Freihand 300">
                  <a:extLst>
                    <a:ext uri="{FF2B5EF4-FFF2-40B4-BE49-F238E27FC236}">
                      <a16:creationId xmlns:a16="http://schemas.microsoft.com/office/drawing/2014/main" id="{EC7BF385-70A4-4903-BCBF-F314EE86E1BC}"/>
                    </a:ext>
                  </a:extLst>
                </p14:cNvPr>
                <p14:cNvContentPartPr/>
                <p14:nvPr/>
              </p14:nvContentPartPr>
              <p14:xfrm>
                <a:off x="9121345" y="2610392"/>
                <a:ext cx="466200" cy="103680"/>
              </p14:xfrm>
            </p:contentPart>
          </mc:Choice>
          <mc:Fallback xmlns="">
            <p:pic>
              <p:nvPicPr>
                <p:cNvPr id="301" name="Freihand 300">
                  <a:extLst>
                    <a:ext uri="{FF2B5EF4-FFF2-40B4-BE49-F238E27FC236}">
                      <a16:creationId xmlns:a16="http://schemas.microsoft.com/office/drawing/2014/main" id="{EC7BF385-70A4-4903-BCBF-F314EE86E1BC}"/>
                    </a:ext>
                  </a:extLst>
                </p:cNvPr>
                <p:cNvPicPr/>
                <p:nvPr/>
              </p:nvPicPr>
              <p:blipFill>
                <a:blip r:embed="rId469"/>
                <a:stretch>
                  <a:fillRect/>
                </a:stretch>
              </p:blipFill>
              <p:spPr>
                <a:xfrm>
                  <a:off x="9117025" y="2606072"/>
                  <a:ext cx="474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2" name="Freihand 301">
                  <a:extLst>
                    <a:ext uri="{FF2B5EF4-FFF2-40B4-BE49-F238E27FC236}">
                      <a16:creationId xmlns:a16="http://schemas.microsoft.com/office/drawing/2014/main" id="{B5350BD2-4E9B-455E-863E-404CB86066FC}"/>
                    </a:ext>
                  </a:extLst>
                </p14:cNvPr>
                <p14:cNvContentPartPr/>
                <p14:nvPr/>
              </p14:nvContentPartPr>
              <p14:xfrm>
                <a:off x="9628225" y="2650712"/>
                <a:ext cx="360" cy="360"/>
              </p14:xfrm>
            </p:contentPart>
          </mc:Choice>
          <mc:Fallback xmlns="">
            <p:pic>
              <p:nvPicPr>
                <p:cNvPr id="302" name="Freihand 301">
                  <a:extLst>
                    <a:ext uri="{FF2B5EF4-FFF2-40B4-BE49-F238E27FC236}">
                      <a16:creationId xmlns:a16="http://schemas.microsoft.com/office/drawing/2014/main" id="{B5350BD2-4E9B-455E-863E-404CB86066FC}"/>
                    </a:ext>
                  </a:extLst>
                </p:cNvPr>
                <p:cNvPicPr/>
                <p:nvPr/>
              </p:nvPicPr>
              <p:blipFill>
                <a:blip r:embed="rId471"/>
                <a:stretch>
                  <a:fillRect/>
                </a:stretch>
              </p:blipFill>
              <p:spPr>
                <a:xfrm>
                  <a:off x="9623905" y="2646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3" name="Freihand 302">
                  <a:extLst>
                    <a:ext uri="{FF2B5EF4-FFF2-40B4-BE49-F238E27FC236}">
                      <a16:creationId xmlns:a16="http://schemas.microsoft.com/office/drawing/2014/main" id="{7EDDCBE1-0EA7-49CC-99F1-5290AA583CAC}"/>
                    </a:ext>
                  </a:extLst>
                </p14:cNvPr>
                <p14:cNvContentPartPr/>
                <p14:nvPr/>
              </p14:nvContentPartPr>
              <p14:xfrm>
                <a:off x="9621745" y="2617232"/>
                <a:ext cx="61920" cy="59400"/>
              </p14:xfrm>
            </p:contentPart>
          </mc:Choice>
          <mc:Fallback xmlns="">
            <p:pic>
              <p:nvPicPr>
                <p:cNvPr id="303" name="Freihand 302">
                  <a:extLst>
                    <a:ext uri="{FF2B5EF4-FFF2-40B4-BE49-F238E27FC236}">
                      <a16:creationId xmlns:a16="http://schemas.microsoft.com/office/drawing/2014/main" id="{7EDDCBE1-0EA7-49CC-99F1-5290AA583CAC}"/>
                    </a:ext>
                  </a:extLst>
                </p:cNvPr>
                <p:cNvPicPr/>
                <p:nvPr/>
              </p:nvPicPr>
              <p:blipFill>
                <a:blip r:embed="rId473"/>
                <a:stretch>
                  <a:fillRect/>
                </a:stretch>
              </p:blipFill>
              <p:spPr>
                <a:xfrm>
                  <a:off x="9617425" y="2612912"/>
                  <a:ext cx="70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4" name="Freihand 303">
                  <a:extLst>
                    <a:ext uri="{FF2B5EF4-FFF2-40B4-BE49-F238E27FC236}">
                      <a16:creationId xmlns:a16="http://schemas.microsoft.com/office/drawing/2014/main" id="{509D48AA-FC57-4940-A90D-48770194DF74}"/>
                    </a:ext>
                  </a:extLst>
                </p14:cNvPr>
                <p14:cNvContentPartPr/>
                <p14:nvPr/>
              </p14:nvContentPartPr>
              <p14:xfrm>
                <a:off x="7844785" y="3003512"/>
                <a:ext cx="326520" cy="153720"/>
              </p14:xfrm>
            </p:contentPart>
          </mc:Choice>
          <mc:Fallback xmlns="">
            <p:pic>
              <p:nvPicPr>
                <p:cNvPr id="304" name="Freihand 303">
                  <a:extLst>
                    <a:ext uri="{FF2B5EF4-FFF2-40B4-BE49-F238E27FC236}">
                      <a16:creationId xmlns:a16="http://schemas.microsoft.com/office/drawing/2014/main" id="{509D48AA-FC57-4940-A90D-48770194DF74}"/>
                    </a:ext>
                  </a:extLst>
                </p:cNvPr>
                <p:cNvPicPr/>
                <p:nvPr/>
              </p:nvPicPr>
              <p:blipFill>
                <a:blip r:embed="rId475"/>
                <a:stretch>
                  <a:fillRect/>
                </a:stretch>
              </p:blipFill>
              <p:spPr>
                <a:xfrm>
                  <a:off x="7840465" y="2999192"/>
                  <a:ext cx="335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5" name="Freihand 304">
                  <a:extLst>
                    <a:ext uri="{FF2B5EF4-FFF2-40B4-BE49-F238E27FC236}">
                      <a16:creationId xmlns:a16="http://schemas.microsoft.com/office/drawing/2014/main" id="{AAB5CCF0-7322-4B47-83D9-31EBEA5B56E2}"/>
                    </a:ext>
                  </a:extLst>
                </p14:cNvPr>
                <p14:cNvContentPartPr/>
                <p14:nvPr/>
              </p14:nvContentPartPr>
              <p14:xfrm>
                <a:off x="8144305" y="2984072"/>
                <a:ext cx="360" cy="360"/>
              </p14:xfrm>
            </p:contentPart>
          </mc:Choice>
          <mc:Fallback xmlns="">
            <p:pic>
              <p:nvPicPr>
                <p:cNvPr id="305" name="Freihand 304">
                  <a:extLst>
                    <a:ext uri="{FF2B5EF4-FFF2-40B4-BE49-F238E27FC236}">
                      <a16:creationId xmlns:a16="http://schemas.microsoft.com/office/drawing/2014/main" id="{AAB5CCF0-7322-4B47-83D9-31EBEA5B56E2}"/>
                    </a:ext>
                  </a:extLst>
                </p:cNvPr>
                <p:cNvPicPr/>
                <p:nvPr/>
              </p:nvPicPr>
              <p:blipFill>
                <a:blip r:embed="rId471"/>
                <a:stretch>
                  <a:fillRect/>
                </a:stretch>
              </p:blipFill>
              <p:spPr>
                <a:xfrm>
                  <a:off x="8139985" y="2979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6" name="Freihand 305">
                  <a:extLst>
                    <a:ext uri="{FF2B5EF4-FFF2-40B4-BE49-F238E27FC236}">
                      <a16:creationId xmlns:a16="http://schemas.microsoft.com/office/drawing/2014/main" id="{5C924928-3BBE-4599-B825-07579241426D}"/>
                    </a:ext>
                  </a:extLst>
                </p14:cNvPr>
                <p14:cNvContentPartPr/>
                <p14:nvPr/>
              </p14:nvContentPartPr>
              <p14:xfrm>
                <a:off x="8316025" y="2946272"/>
                <a:ext cx="156240" cy="192600"/>
              </p14:xfrm>
            </p:contentPart>
          </mc:Choice>
          <mc:Fallback xmlns="">
            <p:pic>
              <p:nvPicPr>
                <p:cNvPr id="306" name="Freihand 305">
                  <a:extLst>
                    <a:ext uri="{FF2B5EF4-FFF2-40B4-BE49-F238E27FC236}">
                      <a16:creationId xmlns:a16="http://schemas.microsoft.com/office/drawing/2014/main" id="{5C924928-3BBE-4599-B825-07579241426D}"/>
                    </a:ext>
                  </a:extLst>
                </p:cNvPr>
                <p:cNvPicPr/>
                <p:nvPr/>
              </p:nvPicPr>
              <p:blipFill>
                <a:blip r:embed="rId478"/>
                <a:stretch>
                  <a:fillRect/>
                </a:stretch>
              </p:blipFill>
              <p:spPr>
                <a:xfrm>
                  <a:off x="8311705" y="2941952"/>
                  <a:ext cx="164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7" name="Freihand 306">
                  <a:extLst>
                    <a:ext uri="{FF2B5EF4-FFF2-40B4-BE49-F238E27FC236}">
                      <a16:creationId xmlns:a16="http://schemas.microsoft.com/office/drawing/2014/main" id="{BA22BECC-C471-47C9-B778-9135A851E9DD}"/>
                    </a:ext>
                  </a:extLst>
                </p14:cNvPr>
                <p14:cNvContentPartPr/>
                <p14:nvPr/>
              </p14:nvContentPartPr>
              <p14:xfrm>
                <a:off x="8351305" y="3030512"/>
                <a:ext cx="107640" cy="14400"/>
              </p14:xfrm>
            </p:contentPart>
          </mc:Choice>
          <mc:Fallback xmlns="">
            <p:pic>
              <p:nvPicPr>
                <p:cNvPr id="307" name="Freihand 306">
                  <a:extLst>
                    <a:ext uri="{FF2B5EF4-FFF2-40B4-BE49-F238E27FC236}">
                      <a16:creationId xmlns:a16="http://schemas.microsoft.com/office/drawing/2014/main" id="{BA22BECC-C471-47C9-B778-9135A851E9DD}"/>
                    </a:ext>
                  </a:extLst>
                </p:cNvPr>
                <p:cNvPicPr/>
                <p:nvPr/>
              </p:nvPicPr>
              <p:blipFill>
                <a:blip r:embed="rId480"/>
                <a:stretch>
                  <a:fillRect/>
                </a:stretch>
              </p:blipFill>
              <p:spPr>
                <a:xfrm>
                  <a:off x="8346985" y="3026192"/>
                  <a:ext cx="116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8" name="Freihand 307">
                  <a:extLst>
                    <a:ext uri="{FF2B5EF4-FFF2-40B4-BE49-F238E27FC236}">
                      <a16:creationId xmlns:a16="http://schemas.microsoft.com/office/drawing/2014/main" id="{39D941BF-D865-460C-A034-F127500F762D}"/>
                    </a:ext>
                  </a:extLst>
                </p14:cNvPr>
                <p14:cNvContentPartPr/>
                <p14:nvPr/>
              </p14:nvContentPartPr>
              <p14:xfrm>
                <a:off x="8491345" y="2984432"/>
                <a:ext cx="213480" cy="145800"/>
              </p14:xfrm>
            </p:contentPart>
          </mc:Choice>
          <mc:Fallback xmlns="">
            <p:pic>
              <p:nvPicPr>
                <p:cNvPr id="308" name="Freihand 307">
                  <a:extLst>
                    <a:ext uri="{FF2B5EF4-FFF2-40B4-BE49-F238E27FC236}">
                      <a16:creationId xmlns:a16="http://schemas.microsoft.com/office/drawing/2014/main" id="{39D941BF-D865-460C-A034-F127500F762D}"/>
                    </a:ext>
                  </a:extLst>
                </p:cNvPr>
                <p:cNvPicPr/>
                <p:nvPr/>
              </p:nvPicPr>
              <p:blipFill>
                <a:blip r:embed="rId482"/>
                <a:stretch>
                  <a:fillRect/>
                </a:stretch>
              </p:blipFill>
              <p:spPr>
                <a:xfrm>
                  <a:off x="8487025" y="2980112"/>
                  <a:ext cx="222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9" name="Freihand 308">
                  <a:extLst>
                    <a:ext uri="{FF2B5EF4-FFF2-40B4-BE49-F238E27FC236}">
                      <a16:creationId xmlns:a16="http://schemas.microsoft.com/office/drawing/2014/main" id="{48459ACF-A1D4-48C6-B533-6D3988928D94}"/>
                    </a:ext>
                  </a:extLst>
                </p14:cNvPr>
                <p14:cNvContentPartPr/>
                <p14:nvPr/>
              </p14:nvContentPartPr>
              <p14:xfrm>
                <a:off x="8675665" y="3035192"/>
                <a:ext cx="119520" cy="113760"/>
              </p14:xfrm>
            </p:contentPart>
          </mc:Choice>
          <mc:Fallback xmlns="">
            <p:pic>
              <p:nvPicPr>
                <p:cNvPr id="309" name="Freihand 308">
                  <a:extLst>
                    <a:ext uri="{FF2B5EF4-FFF2-40B4-BE49-F238E27FC236}">
                      <a16:creationId xmlns:a16="http://schemas.microsoft.com/office/drawing/2014/main" id="{48459ACF-A1D4-48C6-B533-6D3988928D94}"/>
                    </a:ext>
                  </a:extLst>
                </p:cNvPr>
                <p:cNvPicPr/>
                <p:nvPr/>
              </p:nvPicPr>
              <p:blipFill>
                <a:blip r:embed="rId484"/>
                <a:stretch>
                  <a:fillRect/>
                </a:stretch>
              </p:blipFill>
              <p:spPr>
                <a:xfrm>
                  <a:off x="8671345" y="3030872"/>
                  <a:ext cx="128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0" name="Freihand 309">
                  <a:extLst>
                    <a:ext uri="{FF2B5EF4-FFF2-40B4-BE49-F238E27FC236}">
                      <a16:creationId xmlns:a16="http://schemas.microsoft.com/office/drawing/2014/main" id="{A113DB52-518C-4408-A08B-EBFFD9E5768C}"/>
                    </a:ext>
                  </a:extLst>
                </p14:cNvPr>
                <p14:cNvContentPartPr/>
                <p14:nvPr/>
              </p14:nvContentPartPr>
              <p14:xfrm>
                <a:off x="8804905" y="3044912"/>
                <a:ext cx="193680" cy="78480"/>
              </p14:xfrm>
            </p:contentPart>
          </mc:Choice>
          <mc:Fallback xmlns="">
            <p:pic>
              <p:nvPicPr>
                <p:cNvPr id="310" name="Freihand 309">
                  <a:extLst>
                    <a:ext uri="{FF2B5EF4-FFF2-40B4-BE49-F238E27FC236}">
                      <a16:creationId xmlns:a16="http://schemas.microsoft.com/office/drawing/2014/main" id="{A113DB52-518C-4408-A08B-EBFFD9E5768C}"/>
                    </a:ext>
                  </a:extLst>
                </p:cNvPr>
                <p:cNvPicPr/>
                <p:nvPr/>
              </p:nvPicPr>
              <p:blipFill>
                <a:blip r:embed="rId486"/>
                <a:stretch>
                  <a:fillRect/>
                </a:stretch>
              </p:blipFill>
              <p:spPr>
                <a:xfrm>
                  <a:off x="8800585" y="3040592"/>
                  <a:ext cx="202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1" name="Freihand 310">
                  <a:extLst>
                    <a:ext uri="{FF2B5EF4-FFF2-40B4-BE49-F238E27FC236}">
                      <a16:creationId xmlns:a16="http://schemas.microsoft.com/office/drawing/2014/main" id="{F115A933-746F-4196-8B0B-FDC4000D156E}"/>
                    </a:ext>
                  </a:extLst>
                </p14:cNvPr>
                <p14:cNvContentPartPr/>
                <p14:nvPr/>
              </p14:nvContentPartPr>
              <p14:xfrm>
                <a:off x="9143665" y="3036632"/>
                <a:ext cx="94320" cy="122400"/>
              </p14:xfrm>
            </p:contentPart>
          </mc:Choice>
          <mc:Fallback xmlns="">
            <p:pic>
              <p:nvPicPr>
                <p:cNvPr id="311" name="Freihand 310">
                  <a:extLst>
                    <a:ext uri="{FF2B5EF4-FFF2-40B4-BE49-F238E27FC236}">
                      <a16:creationId xmlns:a16="http://schemas.microsoft.com/office/drawing/2014/main" id="{F115A933-746F-4196-8B0B-FDC4000D156E}"/>
                    </a:ext>
                  </a:extLst>
                </p:cNvPr>
                <p:cNvPicPr/>
                <p:nvPr/>
              </p:nvPicPr>
              <p:blipFill>
                <a:blip r:embed="rId488"/>
                <a:stretch>
                  <a:fillRect/>
                </a:stretch>
              </p:blipFill>
              <p:spPr>
                <a:xfrm>
                  <a:off x="9139345" y="3032312"/>
                  <a:ext cx="102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2" name="Freihand 311">
                  <a:extLst>
                    <a:ext uri="{FF2B5EF4-FFF2-40B4-BE49-F238E27FC236}">
                      <a16:creationId xmlns:a16="http://schemas.microsoft.com/office/drawing/2014/main" id="{6CB51DA7-89E1-4BB4-9C4E-D38766DBFA56}"/>
                    </a:ext>
                  </a:extLst>
                </p14:cNvPr>
                <p14:cNvContentPartPr/>
                <p14:nvPr/>
              </p14:nvContentPartPr>
              <p14:xfrm>
                <a:off x="9270385" y="2949872"/>
                <a:ext cx="239400" cy="171000"/>
              </p14:xfrm>
            </p:contentPart>
          </mc:Choice>
          <mc:Fallback xmlns="">
            <p:pic>
              <p:nvPicPr>
                <p:cNvPr id="312" name="Freihand 311">
                  <a:extLst>
                    <a:ext uri="{FF2B5EF4-FFF2-40B4-BE49-F238E27FC236}">
                      <a16:creationId xmlns:a16="http://schemas.microsoft.com/office/drawing/2014/main" id="{6CB51DA7-89E1-4BB4-9C4E-D38766DBFA56}"/>
                    </a:ext>
                  </a:extLst>
                </p:cNvPr>
                <p:cNvPicPr/>
                <p:nvPr/>
              </p:nvPicPr>
              <p:blipFill>
                <a:blip r:embed="rId490"/>
                <a:stretch>
                  <a:fillRect/>
                </a:stretch>
              </p:blipFill>
              <p:spPr>
                <a:xfrm>
                  <a:off x="9266065" y="2945552"/>
                  <a:ext cx="248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3" name="Freihand 312">
                  <a:extLst>
                    <a:ext uri="{FF2B5EF4-FFF2-40B4-BE49-F238E27FC236}">
                      <a16:creationId xmlns:a16="http://schemas.microsoft.com/office/drawing/2014/main" id="{09CB6837-3511-44A6-A074-760F68D21A5F}"/>
                    </a:ext>
                  </a:extLst>
                </p14:cNvPr>
                <p14:cNvContentPartPr/>
                <p14:nvPr/>
              </p14:nvContentPartPr>
              <p14:xfrm>
                <a:off x="9495385" y="2957432"/>
                <a:ext cx="47880" cy="74520"/>
              </p14:xfrm>
            </p:contentPart>
          </mc:Choice>
          <mc:Fallback xmlns="">
            <p:pic>
              <p:nvPicPr>
                <p:cNvPr id="313" name="Freihand 312">
                  <a:extLst>
                    <a:ext uri="{FF2B5EF4-FFF2-40B4-BE49-F238E27FC236}">
                      <a16:creationId xmlns:a16="http://schemas.microsoft.com/office/drawing/2014/main" id="{09CB6837-3511-44A6-A074-760F68D21A5F}"/>
                    </a:ext>
                  </a:extLst>
                </p:cNvPr>
                <p:cNvPicPr/>
                <p:nvPr/>
              </p:nvPicPr>
              <p:blipFill>
                <a:blip r:embed="rId492"/>
                <a:stretch>
                  <a:fillRect/>
                </a:stretch>
              </p:blipFill>
              <p:spPr>
                <a:xfrm>
                  <a:off x="9491065" y="2953112"/>
                  <a:ext cx="56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4" name="Freihand 313">
                  <a:extLst>
                    <a:ext uri="{FF2B5EF4-FFF2-40B4-BE49-F238E27FC236}">
                      <a16:creationId xmlns:a16="http://schemas.microsoft.com/office/drawing/2014/main" id="{0F0A607F-887B-4FF1-A75C-7D97B7719CA2}"/>
                    </a:ext>
                  </a:extLst>
                </p14:cNvPr>
                <p14:cNvContentPartPr/>
                <p14:nvPr/>
              </p14:nvContentPartPr>
              <p14:xfrm>
                <a:off x="9513745" y="3023312"/>
                <a:ext cx="295560" cy="213480"/>
              </p14:xfrm>
            </p:contentPart>
          </mc:Choice>
          <mc:Fallback xmlns="">
            <p:pic>
              <p:nvPicPr>
                <p:cNvPr id="314" name="Freihand 313">
                  <a:extLst>
                    <a:ext uri="{FF2B5EF4-FFF2-40B4-BE49-F238E27FC236}">
                      <a16:creationId xmlns:a16="http://schemas.microsoft.com/office/drawing/2014/main" id="{0F0A607F-887B-4FF1-A75C-7D97B7719CA2}"/>
                    </a:ext>
                  </a:extLst>
                </p:cNvPr>
                <p:cNvPicPr/>
                <p:nvPr/>
              </p:nvPicPr>
              <p:blipFill>
                <a:blip r:embed="rId494"/>
                <a:stretch>
                  <a:fillRect/>
                </a:stretch>
              </p:blipFill>
              <p:spPr>
                <a:xfrm>
                  <a:off x="9509425" y="3018992"/>
                  <a:ext cx="3042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5" name="Freihand 314">
                  <a:extLst>
                    <a:ext uri="{FF2B5EF4-FFF2-40B4-BE49-F238E27FC236}">
                      <a16:creationId xmlns:a16="http://schemas.microsoft.com/office/drawing/2014/main" id="{2E22AA51-984D-47B7-AFED-A82D02FA0BB4}"/>
                    </a:ext>
                  </a:extLst>
                </p14:cNvPr>
                <p14:cNvContentPartPr/>
                <p14:nvPr/>
              </p14:nvContentPartPr>
              <p14:xfrm>
                <a:off x="9932425" y="2816672"/>
                <a:ext cx="138960" cy="176400"/>
              </p14:xfrm>
            </p:contentPart>
          </mc:Choice>
          <mc:Fallback xmlns="">
            <p:pic>
              <p:nvPicPr>
                <p:cNvPr id="315" name="Freihand 314">
                  <a:extLst>
                    <a:ext uri="{FF2B5EF4-FFF2-40B4-BE49-F238E27FC236}">
                      <a16:creationId xmlns:a16="http://schemas.microsoft.com/office/drawing/2014/main" id="{2E22AA51-984D-47B7-AFED-A82D02FA0BB4}"/>
                    </a:ext>
                  </a:extLst>
                </p:cNvPr>
                <p:cNvPicPr/>
                <p:nvPr/>
              </p:nvPicPr>
              <p:blipFill>
                <a:blip r:embed="rId496"/>
                <a:stretch>
                  <a:fillRect/>
                </a:stretch>
              </p:blipFill>
              <p:spPr>
                <a:xfrm>
                  <a:off x="9928105" y="2812352"/>
                  <a:ext cx="147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6" name="Freihand 315">
                  <a:extLst>
                    <a:ext uri="{FF2B5EF4-FFF2-40B4-BE49-F238E27FC236}">
                      <a16:creationId xmlns:a16="http://schemas.microsoft.com/office/drawing/2014/main" id="{EDCB1569-14ED-4ED4-9D22-1A63F16F1165}"/>
                    </a:ext>
                  </a:extLst>
                </p14:cNvPr>
                <p14:cNvContentPartPr/>
                <p14:nvPr/>
              </p14:nvContentPartPr>
              <p14:xfrm>
                <a:off x="10001905" y="3081992"/>
                <a:ext cx="19080" cy="6840"/>
              </p14:xfrm>
            </p:contentPart>
          </mc:Choice>
          <mc:Fallback xmlns="">
            <p:pic>
              <p:nvPicPr>
                <p:cNvPr id="316" name="Freihand 315">
                  <a:extLst>
                    <a:ext uri="{FF2B5EF4-FFF2-40B4-BE49-F238E27FC236}">
                      <a16:creationId xmlns:a16="http://schemas.microsoft.com/office/drawing/2014/main" id="{EDCB1569-14ED-4ED4-9D22-1A63F16F1165}"/>
                    </a:ext>
                  </a:extLst>
                </p:cNvPr>
                <p:cNvPicPr/>
                <p:nvPr/>
              </p:nvPicPr>
              <p:blipFill>
                <a:blip r:embed="rId498"/>
                <a:stretch>
                  <a:fillRect/>
                </a:stretch>
              </p:blipFill>
              <p:spPr>
                <a:xfrm>
                  <a:off x="9997585" y="3077672"/>
                  <a:ext cx="27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8" name="Freihand 317">
                  <a:extLst>
                    <a:ext uri="{FF2B5EF4-FFF2-40B4-BE49-F238E27FC236}">
                      <a16:creationId xmlns:a16="http://schemas.microsoft.com/office/drawing/2014/main" id="{9022BFD2-BDED-42EB-9B6F-FB13FE53BEC6}"/>
                    </a:ext>
                  </a:extLst>
                </p14:cNvPr>
                <p14:cNvContentPartPr/>
                <p14:nvPr/>
              </p14:nvContentPartPr>
              <p14:xfrm>
                <a:off x="9025945" y="2967872"/>
                <a:ext cx="122400" cy="147960"/>
              </p14:xfrm>
            </p:contentPart>
          </mc:Choice>
          <mc:Fallback xmlns="">
            <p:pic>
              <p:nvPicPr>
                <p:cNvPr id="318" name="Freihand 317">
                  <a:extLst>
                    <a:ext uri="{FF2B5EF4-FFF2-40B4-BE49-F238E27FC236}">
                      <a16:creationId xmlns:a16="http://schemas.microsoft.com/office/drawing/2014/main" id="{9022BFD2-BDED-42EB-9B6F-FB13FE53BEC6}"/>
                    </a:ext>
                  </a:extLst>
                </p:cNvPr>
                <p:cNvPicPr/>
                <p:nvPr/>
              </p:nvPicPr>
              <p:blipFill>
                <a:blip r:embed="rId500"/>
                <a:stretch>
                  <a:fillRect/>
                </a:stretch>
              </p:blipFill>
              <p:spPr>
                <a:xfrm>
                  <a:off x="9021625" y="2963552"/>
                  <a:ext cx="131040" cy="15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1">
            <p14:nvContentPartPr>
              <p14:cNvPr id="320" name="Freihand 319">
                <a:extLst>
                  <a:ext uri="{FF2B5EF4-FFF2-40B4-BE49-F238E27FC236}">
                    <a16:creationId xmlns:a16="http://schemas.microsoft.com/office/drawing/2014/main" id="{E0EF20E5-A55C-480F-ACAB-373B6F513D71}"/>
                  </a:ext>
                </a:extLst>
              </p14:cNvPr>
              <p14:cNvContentPartPr/>
              <p14:nvPr/>
            </p14:nvContentPartPr>
            <p14:xfrm>
              <a:off x="683305" y="2433992"/>
              <a:ext cx="184680" cy="340200"/>
            </p14:xfrm>
          </p:contentPart>
        </mc:Choice>
        <mc:Fallback xmlns="">
          <p:pic>
            <p:nvPicPr>
              <p:cNvPr id="320" name="Freihand 319">
                <a:extLst>
                  <a:ext uri="{FF2B5EF4-FFF2-40B4-BE49-F238E27FC236}">
                    <a16:creationId xmlns:a16="http://schemas.microsoft.com/office/drawing/2014/main" id="{E0EF20E5-A55C-480F-ACAB-373B6F513D71}"/>
                  </a:ext>
                </a:extLst>
              </p:cNvPr>
              <p:cNvPicPr/>
              <p:nvPr/>
            </p:nvPicPr>
            <p:blipFill>
              <a:blip r:embed="rId502"/>
              <a:stretch>
                <a:fillRect/>
              </a:stretch>
            </p:blipFill>
            <p:spPr>
              <a:xfrm>
                <a:off x="678985" y="2429672"/>
                <a:ext cx="1933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1" name="Freihand 320">
                <a:extLst>
                  <a:ext uri="{FF2B5EF4-FFF2-40B4-BE49-F238E27FC236}">
                    <a16:creationId xmlns:a16="http://schemas.microsoft.com/office/drawing/2014/main" id="{58A4E077-0222-4329-9144-4F880028573B}"/>
                  </a:ext>
                </a:extLst>
              </p14:cNvPr>
              <p14:cNvContentPartPr/>
              <p14:nvPr/>
            </p14:nvContentPartPr>
            <p14:xfrm>
              <a:off x="1420945" y="1899392"/>
              <a:ext cx="178920" cy="35640"/>
            </p14:xfrm>
          </p:contentPart>
        </mc:Choice>
        <mc:Fallback xmlns="">
          <p:pic>
            <p:nvPicPr>
              <p:cNvPr id="321" name="Freihand 320">
                <a:extLst>
                  <a:ext uri="{FF2B5EF4-FFF2-40B4-BE49-F238E27FC236}">
                    <a16:creationId xmlns:a16="http://schemas.microsoft.com/office/drawing/2014/main" id="{58A4E077-0222-4329-9144-4F880028573B}"/>
                  </a:ext>
                </a:extLst>
              </p:cNvPr>
              <p:cNvPicPr/>
              <p:nvPr/>
            </p:nvPicPr>
            <p:blipFill>
              <a:blip r:embed="rId504"/>
              <a:stretch>
                <a:fillRect/>
              </a:stretch>
            </p:blipFill>
            <p:spPr>
              <a:xfrm>
                <a:off x="1416625" y="1895072"/>
                <a:ext cx="187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7" name="Freihand 336">
                <a:extLst>
                  <a:ext uri="{FF2B5EF4-FFF2-40B4-BE49-F238E27FC236}">
                    <a16:creationId xmlns:a16="http://schemas.microsoft.com/office/drawing/2014/main" id="{737C5D20-8003-496F-8988-7C5663738B55}"/>
                  </a:ext>
                </a:extLst>
              </p14:cNvPr>
              <p14:cNvContentPartPr/>
              <p14:nvPr/>
            </p14:nvContentPartPr>
            <p14:xfrm>
              <a:off x="2945545" y="3687152"/>
              <a:ext cx="94320" cy="90360"/>
            </p14:xfrm>
          </p:contentPart>
        </mc:Choice>
        <mc:Fallback xmlns="">
          <p:pic>
            <p:nvPicPr>
              <p:cNvPr id="337" name="Freihand 336">
                <a:extLst>
                  <a:ext uri="{FF2B5EF4-FFF2-40B4-BE49-F238E27FC236}">
                    <a16:creationId xmlns:a16="http://schemas.microsoft.com/office/drawing/2014/main" id="{737C5D20-8003-496F-8988-7C5663738B55}"/>
                  </a:ext>
                </a:extLst>
              </p:cNvPr>
              <p:cNvPicPr/>
              <p:nvPr/>
            </p:nvPicPr>
            <p:blipFill>
              <a:blip r:embed="rId506"/>
              <a:stretch>
                <a:fillRect/>
              </a:stretch>
            </p:blipFill>
            <p:spPr>
              <a:xfrm>
                <a:off x="2941225" y="3682832"/>
                <a:ext cx="102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56" name="Freihand 355">
                <a:extLst>
                  <a:ext uri="{FF2B5EF4-FFF2-40B4-BE49-F238E27FC236}">
                    <a16:creationId xmlns:a16="http://schemas.microsoft.com/office/drawing/2014/main" id="{0AD0D883-AECB-4F61-AA34-428046C28E70}"/>
                  </a:ext>
                </a:extLst>
              </p14:cNvPr>
              <p14:cNvContentPartPr/>
              <p14:nvPr/>
            </p14:nvContentPartPr>
            <p14:xfrm>
              <a:off x="3277465" y="3722072"/>
              <a:ext cx="23040" cy="39240"/>
            </p14:xfrm>
          </p:contentPart>
        </mc:Choice>
        <mc:Fallback xmlns="">
          <p:pic>
            <p:nvPicPr>
              <p:cNvPr id="356" name="Freihand 355">
                <a:extLst>
                  <a:ext uri="{FF2B5EF4-FFF2-40B4-BE49-F238E27FC236}">
                    <a16:creationId xmlns:a16="http://schemas.microsoft.com/office/drawing/2014/main" id="{0AD0D883-AECB-4F61-AA34-428046C28E70}"/>
                  </a:ext>
                </a:extLst>
              </p:cNvPr>
              <p:cNvPicPr/>
              <p:nvPr/>
            </p:nvPicPr>
            <p:blipFill>
              <a:blip r:embed="rId508"/>
              <a:stretch>
                <a:fillRect/>
              </a:stretch>
            </p:blipFill>
            <p:spPr>
              <a:xfrm>
                <a:off x="3273145" y="3717752"/>
                <a:ext cx="3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49" name="Freihand 348">
                <a:extLst>
                  <a:ext uri="{FF2B5EF4-FFF2-40B4-BE49-F238E27FC236}">
                    <a16:creationId xmlns:a16="http://schemas.microsoft.com/office/drawing/2014/main" id="{15EFD0BD-365D-4A67-9A80-DAA509D4ADC5}"/>
                  </a:ext>
                </a:extLst>
              </p14:cNvPr>
              <p14:cNvContentPartPr/>
              <p14:nvPr/>
            </p14:nvContentPartPr>
            <p14:xfrm>
              <a:off x="2574385" y="5347832"/>
              <a:ext cx="684360" cy="193320"/>
            </p14:xfrm>
          </p:contentPart>
        </mc:Choice>
        <mc:Fallback xmlns="">
          <p:pic>
            <p:nvPicPr>
              <p:cNvPr id="349" name="Freihand 348">
                <a:extLst>
                  <a:ext uri="{FF2B5EF4-FFF2-40B4-BE49-F238E27FC236}">
                    <a16:creationId xmlns:a16="http://schemas.microsoft.com/office/drawing/2014/main" id="{15EFD0BD-365D-4A67-9A80-DAA509D4ADC5}"/>
                  </a:ext>
                </a:extLst>
              </p:cNvPr>
              <p:cNvPicPr/>
              <p:nvPr/>
            </p:nvPicPr>
            <p:blipFill>
              <a:blip r:embed="rId510"/>
              <a:stretch>
                <a:fillRect/>
              </a:stretch>
            </p:blipFill>
            <p:spPr>
              <a:xfrm>
                <a:off x="2570065" y="5343512"/>
                <a:ext cx="693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50" name="Freihand 349">
                <a:extLst>
                  <a:ext uri="{FF2B5EF4-FFF2-40B4-BE49-F238E27FC236}">
                    <a16:creationId xmlns:a16="http://schemas.microsoft.com/office/drawing/2014/main" id="{2BC2A6C6-5F5F-4C75-BF78-2BB62B02934E}"/>
                  </a:ext>
                </a:extLst>
              </p14:cNvPr>
              <p14:cNvContentPartPr/>
              <p14:nvPr/>
            </p14:nvContentPartPr>
            <p14:xfrm>
              <a:off x="3317065" y="5416232"/>
              <a:ext cx="876960" cy="156600"/>
            </p14:xfrm>
          </p:contentPart>
        </mc:Choice>
        <mc:Fallback xmlns="">
          <p:pic>
            <p:nvPicPr>
              <p:cNvPr id="350" name="Freihand 349">
                <a:extLst>
                  <a:ext uri="{FF2B5EF4-FFF2-40B4-BE49-F238E27FC236}">
                    <a16:creationId xmlns:a16="http://schemas.microsoft.com/office/drawing/2014/main" id="{2BC2A6C6-5F5F-4C75-BF78-2BB62B02934E}"/>
                  </a:ext>
                </a:extLst>
              </p:cNvPr>
              <p:cNvPicPr/>
              <p:nvPr/>
            </p:nvPicPr>
            <p:blipFill>
              <a:blip r:embed="rId512"/>
              <a:stretch>
                <a:fillRect/>
              </a:stretch>
            </p:blipFill>
            <p:spPr>
              <a:xfrm>
                <a:off x="3312745" y="5411912"/>
                <a:ext cx="885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51" name="Freihand 350">
                <a:extLst>
                  <a:ext uri="{FF2B5EF4-FFF2-40B4-BE49-F238E27FC236}">
                    <a16:creationId xmlns:a16="http://schemas.microsoft.com/office/drawing/2014/main" id="{AD5E315D-CB25-498F-B920-4959069B537B}"/>
                  </a:ext>
                </a:extLst>
              </p14:cNvPr>
              <p14:cNvContentPartPr/>
              <p14:nvPr/>
            </p14:nvContentPartPr>
            <p14:xfrm>
              <a:off x="3439465" y="5657432"/>
              <a:ext cx="110160" cy="129960"/>
            </p14:xfrm>
          </p:contentPart>
        </mc:Choice>
        <mc:Fallback xmlns="">
          <p:pic>
            <p:nvPicPr>
              <p:cNvPr id="351" name="Freihand 350">
                <a:extLst>
                  <a:ext uri="{FF2B5EF4-FFF2-40B4-BE49-F238E27FC236}">
                    <a16:creationId xmlns:a16="http://schemas.microsoft.com/office/drawing/2014/main" id="{AD5E315D-CB25-498F-B920-4959069B537B}"/>
                  </a:ext>
                </a:extLst>
              </p:cNvPr>
              <p:cNvPicPr/>
              <p:nvPr/>
            </p:nvPicPr>
            <p:blipFill>
              <a:blip r:embed="rId514"/>
              <a:stretch>
                <a:fillRect/>
              </a:stretch>
            </p:blipFill>
            <p:spPr>
              <a:xfrm>
                <a:off x="3435145" y="5653112"/>
                <a:ext cx="118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52" name="Freihand 351">
                <a:extLst>
                  <a:ext uri="{FF2B5EF4-FFF2-40B4-BE49-F238E27FC236}">
                    <a16:creationId xmlns:a16="http://schemas.microsoft.com/office/drawing/2014/main" id="{A561AEB7-1E59-4303-BF31-3469430A9967}"/>
                  </a:ext>
                </a:extLst>
              </p14:cNvPr>
              <p14:cNvContentPartPr/>
              <p14:nvPr/>
            </p14:nvContentPartPr>
            <p14:xfrm>
              <a:off x="3522265" y="5773352"/>
              <a:ext cx="86760" cy="74520"/>
            </p14:xfrm>
          </p:contentPart>
        </mc:Choice>
        <mc:Fallback xmlns="">
          <p:pic>
            <p:nvPicPr>
              <p:cNvPr id="352" name="Freihand 351">
                <a:extLst>
                  <a:ext uri="{FF2B5EF4-FFF2-40B4-BE49-F238E27FC236}">
                    <a16:creationId xmlns:a16="http://schemas.microsoft.com/office/drawing/2014/main" id="{A561AEB7-1E59-4303-BF31-3469430A9967}"/>
                  </a:ext>
                </a:extLst>
              </p:cNvPr>
              <p:cNvPicPr/>
              <p:nvPr/>
            </p:nvPicPr>
            <p:blipFill>
              <a:blip r:embed="rId516"/>
              <a:stretch>
                <a:fillRect/>
              </a:stretch>
            </p:blipFill>
            <p:spPr>
              <a:xfrm>
                <a:off x="3517945" y="5769032"/>
                <a:ext cx="95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53" name="Freihand 352">
                <a:extLst>
                  <a:ext uri="{FF2B5EF4-FFF2-40B4-BE49-F238E27FC236}">
                    <a16:creationId xmlns:a16="http://schemas.microsoft.com/office/drawing/2014/main" id="{3B08A620-4557-4AF4-A269-9C9C6DD98BA0}"/>
                  </a:ext>
                </a:extLst>
              </p14:cNvPr>
              <p14:cNvContentPartPr/>
              <p14:nvPr/>
            </p14:nvContentPartPr>
            <p14:xfrm>
              <a:off x="3558265" y="5590112"/>
              <a:ext cx="95760" cy="117360"/>
            </p14:xfrm>
          </p:contentPart>
        </mc:Choice>
        <mc:Fallback xmlns="">
          <p:pic>
            <p:nvPicPr>
              <p:cNvPr id="353" name="Freihand 352">
                <a:extLst>
                  <a:ext uri="{FF2B5EF4-FFF2-40B4-BE49-F238E27FC236}">
                    <a16:creationId xmlns:a16="http://schemas.microsoft.com/office/drawing/2014/main" id="{3B08A620-4557-4AF4-A269-9C9C6DD98BA0}"/>
                  </a:ext>
                </a:extLst>
              </p:cNvPr>
              <p:cNvPicPr/>
              <p:nvPr/>
            </p:nvPicPr>
            <p:blipFill>
              <a:blip r:embed="rId518"/>
              <a:stretch>
                <a:fillRect/>
              </a:stretch>
            </p:blipFill>
            <p:spPr>
              <a:xfrm>
                <a:off x="3553945" y="5585792"/>
                <a:ext cx="104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54" name="Freihand 353">
                <a:extLst>
                  <a:ext uri="{FF2B5EF4-FFF2-40B4-BE49-F238E27FC236}">
                    <a16:creationId xmlns:a16="http://schemas.microsoft.com/office/drawing/2014/main" id="{8F295FAC-F926-4324-9A9D-04AF1AA52A04}"/>
                  </a:ext>
                </a:extLst>
              </p14:cNvPr>
              <p14:cNvContentPartPr/>
              <p14:nvPr/>
            </p14:nvContentPartPr>
            <p14:xfrm>
              <a:off x="3670585" y="5555192"/>
              <a:ext cx="12600" cy="77400"/>
            </p14:xfrm>
          </p:contentPart>
        </mc:Choice>
        <mc:Fallback xmlns="">
          <p:pic>
            <p:nvPicPr>
              <p:cNvPr id="354" name="Freihand 353">
                <a:extLst>
                  <a:ext uri="{FF2B5EF4-FFF2-40B4-BE49-F238E27FC236}">
                    <a16:creationId xmlns:a16="http://schemas.microsoft.com/office/drawing/2014/main" id="{8F295FAC-F926-4324-9A9D-04AF1AA52A04}"/>
                  </a:ext>
                </a:extLst>
              </p:cNvPr>
              <p:cNvPicPr/>
              <p:nvPr/>
            </p:nvPicPr>
            <p:blipFill>
              <a:blip r:embed="rId520"/>
              <a:stretch>
                <a:fillRect/>
              </a:stretch>
            </p:blipFill>
            <p:spPr>
              <a:xfrm>
                <a:off x="3666265" y="5550872"/>
                <a:ext cx="21240" cy="86040"/>
              </a:xfrm>
              <a:prstGeom prst="rect">
                <a:avLst/>
              </a:prstGeom>
            </p:spPr>
          </p:pic>
        </mc:Fallback>
      </mc:AlternateContent>
      <p:grpSp>
        <p:nvGrpSpPr>
          <p:cNvPr id="429" name="Gruppieren 428">
            <a:extLst>
              <a:ext uri="{FF2B5EF4-FFF2-40B4-BE49-F238E27FC236}">
                <a16:creationId xmlns:a16="http://schemas.microsoft.com/office/drawing/2014/main" id="{B4BCD40E-625F-4474-9AE8-51E653A960D9}"/>
              </a:ext>
            </a:extLst>
          </p:cNvPr>
          <p:cNvGrpSpPr/>
          <p:nvPr/>
        </p:nvGrpSpPr>
        <p:grpSpPr>
          <a:xfrm>
            <a:off x="1503745" y="1318712"/>
            <a:ext cx="4626000" cy="3888360"/>
            <a:chOff x="1503745" y="1318712"/>
            <a:chExt cx="4626000" cy="3888360"/>
          </a:xfrm>
        </p:grpSpPr>
        <mc:AlternateContent xmlns:mc="http://schemas.openxmlformats.org/markup-compatibility/2006" xmlns:p14="http://schemas.microsoft.com/office/powerpoint/2010/main">
          <mc:Choice Requires="p14">
            <p:contentPart p14:bwMode="auto" r:id="rId521">
              <p14:nvContentPartPr>
                <p14:cNvPr id="322" name="Freihand 321">
                  <a:extLst>
                    <a:ext uri="{FF2B5EF4-FFF2-40B4-BE49-F238E27FC236}">
                      <a16:creationId xmlns:a16="http://schemas.microsoft.com/office/drawing/2014/main" id="{717075EB-8704-45F4-B330-AB3A592D5C9C}"/>
                    </a:ext>
                  </a:extLst>
                </p14:cNvPr>
                <p14:cNvContentPartPr/>
                <p14:nvPr/>
              </p14:nvContentPartPr>
              <p14:xfrm>
                <a:off x="1503745" y="1934672"/>
                <a:ext cx="3208680" cy="2874600"/>
              </p14:xfrm>
            </p:contentPart>
          </mc:Choice>
          <mc:Fallback xmlns="">
            <p:pic>
              <p:nvPicPr>
                <p:cNvPr id="322" name="Freihand 321">
                  <a:extLst>
                    <a:ext uri="{FF2B5EF4-FFF2-40B4-BE49-F238E27FC236}">
                      <a16:creationId xmlns:a16="http://schemas.microsoft.com/office/drawing/2014/main" id="{717075EB-8704-45F4-B330-AB3A592D5C9C}"/>
                    </a:ext>
                  </a:extLst>
                </p:cNvPr>
                <p:cNvPicPr/>
                <p:nvPr/>
              </p:nvPicPr>
              <p:blipFill>
                <a:blip r:embed="rId522"/>
                <a:stretch>
                  <a:fillRect/>
                </a:stretch>
              </p:blipFill>
              <p:spPr>
                <a:xfrm>
                  <a:off x="1499425" y="1930352"/>
                  <a:ext cx="3217320" cy="28832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3" name="Freihand 322">
                  <a:extLst>
                    <a:ext uri="{FF2B5EF4-FFF2-40B4-BE49-F238E27FC236}">
                      <a16:creationId xmlns:a16="http://schemas.microsoft.com/office/drawing/2014/main" id="{31A64293-E58C-44B3-A190-E27FBBAB86F7}"/>
                    </a:ext>
                  </a:extLst>
                </p14:cNvPr>
                <p14:cNvContentPartPr/>
                <p14:nvPr/>
              </p14:nvContentPartPr>
              <p14:xfrm>
                <a:off x="4659145" y="4747712"/>
                <a:ext cx="60840" cy="108720"/>
              </p14:xfrm>
            </p:contentPart>
          </mc:Choice>
          <mc:Fallback xmlns="">
            <p:pic>
              <p:nvPicPr>
                <p:cNvPr id="323" name="Freihand 322">
                  <a:extLst>
                    <a:ext uri="{FF2B5EF4-FFF2-40B4-BE49-F238E27FC236}">
                      <a16:creationId xmlns:a16="http://schemas.microsoft.com/office/drawing/2014/main" id="{31A64293-E58C-44B3-A190-E27FBBAB86F7}"/>
                    </a:ext>
                  </a:extLst>
                </p:cNvPr>
                <p:cNvPicPr/>
                <p:nvPr/>
              </p:nvPicPr>
              <p:blipFill>
                <a:blip r:embed="rId524"/>
                <a:stretch>
                  <a:fillRect/>
                </a:stretch>
              </p:blipFill>
              <p:spPr>
                <a:xfrm>
                  <a:off x="4654825" y="4743392"/>
                  <a:ext cx="69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5" name="Freihand 324">
                  <a:extLst>
                    <a:ext uri="{FF2B5EF4-FFF2-40B4-BE49-F238E27FC236}">
                      <a16:creationId xmlns:a16="http://schemas.microsoft.com/office/drawing/2014/main" id="{631D3681-BBA7-4088-9DB3-60629188659E}"/>
                    </a:ext>
                  </a:extLst>
                </p14:cNvPr>
                <p14:cNvContentPartPr/>
                <p14:nvPr/>
              </p14:nvContentPartPr>
              <p14:xfrm>
                <a:off x="2500945" y="3160832"/>
                <a:ext cx="360" cy="360"/>
              </p14:xfrm>
            </p:contentPart>
          </mc:Choice>
          <mc:Fallback xmlns="">
            <p:pic>
              <p:nvPicPr>
                <p:cNvPr id="325" name="Freihand 324">
                  <a:extLst>
                    <a:ext uri="{FF2B5EF4-FFF2-40B4-BE49-F238E27FC236}">
                      <a16:creationId xmlns:a16="http://schemas.microsoft.com/office/drawing/2014/main" id="{631D3681-BBA7-4088-9DB3-60629188659E}"/>
                    </a:ext>
                  </a:extLst>
                </p:cNvPr>
                <p:cNvPicPr/>
                <p:nvPr/>
              </p:nvPicPr>
              <p:blipFill>
                <a:blip r:embed="rId471"/>
                <a:stretch>
                  <a:fillRect/>
                </a:stretch>
              </p:blipFill>
              <p:spPr>
                <a:xfrm>
                  <a:off x="2496625" y="3156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6" name="Freihand 325">
                  <a:extLst>
                    <a:ext uri="{FF2B5EF4-FFF2-40B4-BE49-F238E27FC236}">
                      <a16:creationId xmlns:a16="http://schemas.microsoft.com/office/drawing/2014/main" id="{69258297-850A-4452-A945-1A403E1632AE}"/>
                    </a:ext>
                  </a:extLst>
                </p14:cNvPr>
                <p14:cNvContentPartPr/>
                <p14:nvPr/>
              </p14:nvContentPartPr>
              <p14:xfrm>
                <a:off x="2289985" y="3070112"/>
                <a:ext cx="274680" cy="290520"/>
              </p14:xfrm>
            </p:contentPart>
          </mc:Choice>
          <mc:Fallback xmlns="">
            <p:pic>
              <p:nvPicPr>
                <p:cNvPr id="326" name="Freihand 325">
                  <a:extLst>
                    <a:ext uri="{FF2B5EF4-FFF2-40B4-BE49-F238E27FC236}">
                      <a16:creationId xmlns:a16="http://schemas.microsoft.com/office/drawing/2014/main" id="{69258297-850A-4452-A945-1A403E1632AE}"/>
                    </a:ext>
                  </a:extLst>
                </p:cNvPr>
                <p:cNvPicPr/>
                <p:nvPr/>
              </p:nvPicPr>
              <p:blipFill>
                <a:blip r:embed="rId527"/>
                <a:stretch>
                  <a:fillRect/>
                </a:stretch>
              </p:blipFill>
              <p:spPr>
                <a:xfrm>
                  <a:off x="2285665" y="3065792"/>
                  <a:ext cx="2833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7" name="Freihand 326">
                  <a:extLst>
                    <a:ext uri="{FF2B5EF4-FFF2-40B4-BE49-F238E27FC236}">
                      <a16:creationId xmlns:a16="http://schemas.microsoft.com/office/drawing/2014/main" id="{177DB207-07E5-423C-8645-CCC5D54A5E3F}"/>
                    </a:ext>
                  </a:extLst>
                </p14:cNvPr>
                <p14:cNvContentPartPr/>
                <p14:nvPr/>
              </p14:nvContentPartPr>
              <p14:xfrm>
                <a:off x="2401945" y="3247232"/>
                <a:ext cx="247680" cy="323640"/>
              </p14:xfrm>
            </p:contentPart>
          </mc:Choice>
          <mc:Fallback xmlns="">
            <p:pic>
              <p:nvPicPr>
                <p:cNvPr id="327" name="Freihand 326">
                  <a:extLst>
                    <a:ext uri="{FF2B5EF4-FFF2-40B4-BE49-F238E27FC236}">
                      <a16:creationId xmlns:a16="http://schemas.microsoft.com/office/drawing/2014/main" id="{177DB207-07E5-423C-8645-CCC5D54A5E3F}"/>
                    </a:ext>
                  </a:extLst>
                </p:cNvPr>
                <p:cNvPicPr/>
                <p:nvPr/>
              </p:nvPicPr>
              <p:blipFill>
                <a:blip r:embed="rId529"/>
                <a:stretch>
                  <a:fillRect/>
                </a:stretch>
              </p:blipFill>
              <p:spPr>
                <a:xfrm>
                  <a:off x="2397625" y="3242912"/>
                  <a:ext cx="2563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8" name="Freihand 327">
                  <a:extLst>
                    <a:ext uri="{FF2B5EF4-FFF2-40B4-BE49-F238E27FC236}">
                      <a16:creationId xmlns:a16="http://schemas.microsoft.com/office/drawing/2014/main" id="{EEFF4D46-1177-4839-A666-21929FA54EDF}"/>
                    </a:ext>
                  </a:extLst>
                </p14:cNvPr>
                <p14:cNvContentPartPr/>
                <p14:nvPr/>
              </p14:nvContentPartPr>
              <p14:xfrm>
                <a:off x="2508145" y="3420752"/>
                <a:ext cx="249840" cy="327600"/>
              </p14:xfrm>
            </p:contentPart>
          </mc:Choice>
          <mc:Fallback xmlns="">
            <p:pic>
              <p:nvPicPr>
                <p:cNvPr id="328" name="Freihand 327">
                  <a:extLst>
                    <a:ext uri="{FF2B5EF4-FFF2-40B4-BE49-F238E27FC236}">
                      <a16:creationId xmlns:a16="http://schemas.microsoft.com/office/drawing/2014/main" id="{EEFF4D46-1177-4839-A666-21929FA54EDF}"/>
                    </a:ext>
                  </a:extLst>
                </p:cNvPr>
                <p:cNvPicPr/>
                <p:nvPr/>
              </p:nvPicPr>
              <p:blipFill>
                <a:blip r:embed="rId531"/>
                <a:stretch>
                  <a:fillRect/>
                </a:stretch>
              </p:blipFill>
              <p:spPr>
                <a:xfrm>
                  <a:off x="2503825" y="3416432"/>
                  <a:ext cx="2584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9" name="Freihand 328">
                  <a:extLst>
                    <a:ext uri="{FF2B5EF4-FFF2-40B4-BE49-F238E27FC236}">
                      <a16:creationId xmlns:a16="http://schemas.microsoft.com/office/drawing/2014/main" id="{25ED67A7-A81C-4ABA-A2C3-A82D473D9FDE}"/>
                    </a:ext>
                  </a:extLst>
                </p14:cNvPr>
                <p14:cNvContentPartPr/>
                <p14:nvPr/>
              </p14:nvContentPartPr>
              <p14:xfrm>
                <a:off x="2574385" y="3496352"/>
                <a:ext cx="336600" cy="395280"/>
              </p14:xfrm>
            </p:contentPart>
          </mc:Choice>
          <mc:Fallback xmlns="">
            <p:pic>
              <p:nvPicPr>
                <p:cNvPr id="329" name="Freihand 328">
                  <a:extLst>
                    <a:ext uri="{FF2B5EF4-FFF2-40B4-BE49-F238E27FC236}">
                      <a16:creationId xmlns:a16="http://schemas.microsoft.com/office/drawing/2014/main" id="{25ED67A7-A81C-4ABA-A2C3-A82D473D9FDE}"/>
                    </a:ext>
                  </a:extLst>
                </p:cNvPr>
                <p:cNvPicPr/>
                <p:nvPr/>
              </p:nvPicPr>
              <p:blipFill>
                <a:blip r:embed="rId533"/>
                <a:stretch>
                  <a:fillRect/>
                </a:stretch>
              </p:blipFill>
              <p:spPr>
                <a:xfrm>
                  <a:off x="2570065" y="3492032"/>
                  <a:ext cx="3452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0" name="Freihand 329">
                  <a:extLst>
                    <a:ext uri="{FF2B5EF4-FFF2-40B4-BE49-F238E27FC236}">
                      <a16:creationId xmlns:a16="http://schemas.microsoft.com/office/drawing/2014/main" id="{701CDE83-D5BB-4DA3-BF1B-C505836EEDD7}"/>
                    </a:ext>
                  </a:extLst>
                </p14:cNvPr>
                <p14:cNvContentPartPr/>
                <p14:nvPr/>
              </p14:nvContentPartPr>
              <p14:xfrm>
                <a:off x="2665465" y="3621992"/>
                <a:ext cx="301680" cy="331200"/>
              </p14:xfrm>
            </p:contentPart>
          </mc:Choice>
          <mc:Fallback xmlns="">
            <p:pic>
              <p:nvPicPr>
                <p:cNvPr id="330" name="Freihand 329">
                  <a:extLst>
                    <a:ext uri="{FF2B5EF4-FFF2-40B4-BE49-F238E27FC236}">
                      <a16:creationId xmlns:a16="http://schemas.microsoft.com/office/drawing/2014/main" id="{701CDE83-D5BB-4DA3-BF1B-C505836EEDD7}"/>
                    </a:ext>
                  </a:extLst>
                </p:cNvPr>
                <p:cNvPicPr/>
                <p:nvPr/>
              </p:nvPicPr>
              <p:blipFill>
                <a:blip r:embed="rId535"/>
                <a:stretch>
                  <a:fillRect/>
                </a:stretch>
              </p:blipFill>
              <p:spPr>
                <a:xfrm>
                  <a:off x="2661145" y="3617672"/>
                  <a:ext cx="3103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1" name="Freihand 330">
                  <a:extLst>
                    <a:ext uri="{FF2B5EF4-FFF2-40B4-BE49-F238E27FC236}">
                      <a16:creationId xmlns:a16="http://schemas.microsoft.com/office/drawing/2014/main" id="{BDA98FC3-AF26-4AD9-812E-C403D8FC328A}"/>
                    </a:ext>
                  </a:extLst>
                </p14:cNvPr>
                <p14:cNvContentPartPr/>
                <p14:nvPr/>
              </p14:nvContentPartPr>
              <p14:xfrm>
                <a:off x="2898025" y="3746912"/>
                <a:ext cx="299160" cy="293040"/>
              </p14:xfrm>
            </p:contentPart>
          </mc:Choice>
          <mc:Fallback xmlns="">
            <p:pic>
              <p:nvPicPr>
                <p:cNvPr id="331" name="Freihand 330">
                  <a:extLst>
                    <a:ext uri="{FF2B5EF4-FFF2-40B4-BE49-F238E27FC236}">
                      <a16:creationId xmlns:a16="http://schemas.microsoft.com/office/drawing/2014/main" id="{BDA98FC3-AF26-4AD9-812E-C403D8FC328A}"/>
                    </a:ext>
                  </a:extLst>
                </p:cNvPr>
                <p:cNvPicPr/>
                <p:nvPr/>
              </p:nvPicPr>
              <p:blipFill>
                <a:blip r:embed="rId537"/>
                <a:stretch>
                  <a:fillRect/>
                </a:stretch>
              </p:blipFill>
              <p:spPr>
                <a:xfrm>
                  <a:off x="2893705" y="3742592"/>
                  <a:ext cx="3078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2" name="Freihand 331">
                  <a:extLst>
                    <a:ext uri="{FF2B5EF4-FFF2-40B4-BE49-F238E27FC236}">
                      <a16:creationId xmlns:a16="http://schemas.microsoft.com/office/drawing/2014/main" id="{25F18772-1353-4148-9312-87FE425402D1}"/>
                    </a:ext>
                  </a:extLst>
                </p14:cNvPr>
                <p14:cNvContentPartPr/>
                <p14:nvPr/>
              </p14:nvContentPartPr>
              <p14:xfrm>
                <a:off x="3028705" y="3827192"/>
                <a:ext cx="208440" cy="202320"/>
              </p14:xfrm>
            </p:contentPart>
          </mc:Choice>
          <mc:Fallback xmlns="">
            <p:pic>
              <p:nvPicPr>
                <p:cNvPr id="332" name="Freihand 331">
                  <a:extLst>
                    <a:ext uri="{FF2B5EF4-FFF2-40B4-BE49-F238E27FC236}">
                      <a16:creationId xmlns:a16="http://schemas.microsoft.com/office/drawing/2014/main" id="{25F18772-1353-4148-9312-87FE425402D1}"/>
                    </a:ext>
                  </a:extLst>
                </p:cNvPr>
                <p:cNvPicPr/>
                <p:nvPr/>
              </p:nvPicPr>
              <p:blipFill>
                <a:blip r:embed="rId539"/>
                <a:stretch>
                  <a:fillRect/>
                </a:stretch>
              </p:blipFill>
              <p:spPr>
                <a:xfrm>
                  <a:off x="3024385" y="3822872"/>
                  <a:ext cx="217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4" name="Freihand 333">
                  <a:extLst>
                    <a:ext uri="{FF2B5EF4-FFF2-40B4-BE49-F238E27FC236}">
                      <a16:creationId xmlns:a16="http://schemas.microsoft.com/office/drawing/2014/main" id="{D48F3BDE-CE14-4095-B0B5-630B65843BF7}"/>
                    </a:ext>
                  </a:extLst>
                </p14:cNvPr>
                <p14:cNvContentPartPr/>
                <p14:nvPr/>
              </p14:nvContentPartPr>
              <p14:xfrm>
                <a:off x="2350465" y="2815232"/>
                <a:ext cx="776880" cy="991800"/>
              </p14:xfrm>
            </p:contentPart>
          </mc:Choice>
          <mc:Fallback xmlns="">
            <p:pic>
              <p:nvPicPr>
                <p:cNvPr id="334" name="Freihand 333">
                  <a:extLst>
                    <a:ext uri="{FF2B5EF4-FFF2-40B4-BE49-F238E27FC236}">
                      <a16:creationId xmlns:a16="http://schemas.microsoft.com/office/drawing/2014/main" id="{D48F3BDE-CE14-4095-B0B5-630B65843BF7}"/>
                    </a:ext>
                  </a:extLst>
                </p:cNvPr>
                <p:cNvPicPr/>
                <p:nvPr/>
              </p:nvPicPr>
              <p:blipFill>
                <a:blip r:embed="rId541"/>
                <a:stretch>
                  <a:fillRect/>
                </a:stretch>
              </p:blipFill>
              <p:spPr>
                <a:xfrm>
                  <a:off x="2346145" y="2810912"/>
                  <a:ext cx="785520" cy="10004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5" name="Freihand 334">
                  <a:extLst>
                    <a:ext uri="{FF2B5EF4-FFF2-40B4-BE49-F238E27FC236}">
                      <a16:creationId xmlns:a16="http://schemas.microsoft.com/office/drawing/2014/main" id="{97C780EC-3D63-455A-9B33-F8862C986043}"/>
                    </a:ext>
                  </a:extLst>
                </p14:cNvPr>
                <p14:cNvContentPartPr/>
                <p14:nvPr/>
              </p14:nvContentPartPr>
              <p14:xfrm>
                <a:off x="2294665" y="2738552"/>
                <a:ext cx="1164960" cy="1169280"/>
              </p14:xfrm>
            </p:contentPart>
          </mc:Choice>
          <mc:Fallback xmlns="">
            <p:pic>
              <p:nvPicPr>
                <p:cNvPr id="335" name="Freihand 334">
                  <a:extLst>
                    <a:ext uri="{FF2B5EF4-FFF2-40B4-BE49-F238E27FC236}">
                      <a16:creationId xmlns:a16="http://schemas.microsoft.com/office/drawing/2014/main" id="{97C780EC-3D63-455A-9B33-F8862C986043}"/>
                    </a:ext>
                  </a:extLst>
                </p:cNvPr>
                <p:cNvPicPr/>
                <p:nvPr/>
              </p:nvPicPr>
              <p:blipFill>
                <a:blip r:embed="rId543"/>
                <a:stretch>
                  <a:fillRect/>
                </a:stretch>
              </p:blipFill>
              <p:spPr>
                <a:xfrm>
                  <a:off x="2290345" y="2734232"/>
                  <a:ext cx="1173600" cy="1177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9" name="Freihand 338">
                  <a:extLst>
                    <a:ext uri="{FF2B5EF4-FFF2-40B4-BE49-F238E27FC236}">
                      <a16:creationId xmlns:a16="http://schemas.microsoft.com/office/drawing/2014/main" id="{3012B103-2A05-4022-BE37-AB29DB38D978}"/>
                    </a:ext>
                  </a:extLst>
                </p14:cNvPr>
                <p14:cNvContentPartPr/>
                <p14:nvPr/>
              </p14:nvContentPartPr>
              <p14:xfrm>
                <a:off x="2273425" y="1912712"/>
                <a:ext cx="967680" cy="1433520"/>
              </p14:xfrm>
            </p:contentPart>
          </mc:Choice>
          <mc:Fallback xmlns="">
            <p:pic>
              <p:nvPicPr>
                <p:cNvPr id="339" name="Freihand 338">
                  <a:extLst>
                    <a:ext uri="{FF2B5EF4-FFF2-40B4-BE49-F238E27FC236}">
                      <a16:creationId xmlns:a16="http://schemas.microsoft.com/office/drawing/2014/main" id="{3012B103-2A05-4022-BE37-AB29DB38D978}"/>
                    </a:ext>
                  </a:extLst>
                </p:cNvPr>
                <p:cNvPicPr/>
                <p:nvPr/>
              </p:nvPicPr>
              <p:blipFill>
                <a:blip r:embed="rId545"/>
                <a:stretch>
                  <a:fillRect/>
                </a:stretch>
              </p:blipFill>
              <p:spPr>
                <a:xfrm>
                  <a:off x="2269105" y="1908392"/>
                  <a:ext cx="976320" cy="14421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0" name="Freihand 339">
                  <a:extLst>
                    <a:ext uri="{FF2B5EF4-FFF2-40B4-BE49-F238E27FC236}">
                      <a16:creationId xmlns:a16="http://schemas.microsoft.com/office/drawing/2014/main" id="{DCE32D07-6611-4AAD-8068-4FB4F19A9EC2}"/>
                    </a:ext>
                  </a:extLst>
                </p14:cNvPr>
                <p14:cNvContentPartPr/>
                <p14:nvPr/>
              </p14:nvContentPartPr>
              <p14:xfrm>
                <a:off x="2566465" y="2958512"/>
                <a:ext cx="39960" cy="122040"/>
              </p14:xfrm>
            </p:contentPart>
          </mc:Choice>
          <mc:Fallback xmlns="">
            <p:pic>
              <p:nvPicPr>
                <p:cNvPr id="340" name="Freihand 339">
                  <a:extLst>
                    <a:ext uri="{FF2B5EF4-FFF2-40B4-BE49-F238E27FC236}">
                      <a16:creationId xmlns:a16="http://schemas.microsoft.com/office/drawing/2014/main" id="{DCE32D07-6611-4AAD-8068-4FB4F19A9EC2}"/>
                    </a:ext>
                  </a:extLst>
                </p:cNvPr>
                <p:cNvPicPr/>
                <p:nvPr/>
              </p:nvPicPr>
              <p:blipFill>
                <a:blip r:embed="rId547"/>
                <a:stretch>
                  <a:fillRect/>
                </a:stretch>
              </p:blipFill>
              <p:spPr>
                <a:xfrm>
                  <a:off x="2562145" y="2954192"/>
                  <a:ext cx="48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1" name="Freihand 340">
                  <a:extLst>
                    <a:ext uri="{FF2B5EF4-FFF2-40B4-BE49-F238E27FC236}">
                      <a16:creationId xmlns:a16="http://schemas.microsoft.com/office/drawing/2014/main" id="{D6958D1D-519E-4A66-8E01-A25738FF1CB4}"/>
                    </a:ext>
                  </a:extLst>
                </p14:cNvPr>
                <p14:cNvContentPartPr/>
                <p14:nvPr/>
              </p14:nvContentPartPr>
              <p14:xfrm>
                <a:off x="2549905" y="3075872"/>
                <a:ext cx="52920" cy="173880"/>
              </p14:xfrm>
            </p:contentPart>
          </mc:Choice>
          <mc:Fallback xmlns="">
            <p:pic>
              <p:nvPicPr>
                <p:cNvPr id="341" name="Freihand 340">
                  <a:extLst>
                    <a:ext uri="{FF2B5EF4-FFF2-40B4-BE49-F238E27FC236}">
                      <a16:creationId xmlns:a16="http://schemas.microsoft.com/office/drawing/2014/main" id="{D6958D1D-519E-4A66-8E01-A25738FF1CB4}"/>
                    </a:ext>
                  </a:extLst>
                </p:cNvPr>
                <p:cNvPicPr/>
                <p:nvPr/>
              </p:nvPicPr>
              <p:blipFill>
                <a:blip r:embed="rId549"/>
                <a:stretch>
                  <a:fillRect/>
                </a:stretch>
              </p:blipFill>
              <p:spPr>
                <a:xfrm>
                  <a:off x="2545585" y="3071552"/>
                  <a:ext cx="61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2" name="Freihand 341">
                  <a:extLst>
                    <a:ext uri="{FF2B5EF4-FFF2-40B4-BE49-F238E27FC236}">
                      <a16:creationId xmlns:a16="http://schemas.microsoft.com/office/drawing/2014/main" id="{E7441BC5-74A0-4D24-AAE4-73005297E5EE}"/>
                    </a:ext>
                  </a:extLst>
                </p14:cNvPr>
                <p14:cNvContentPartPr/>
                <p14:nvPr/>
              </p14:nvContentPartPr>
              <p14:xfrm>
                <a:off x="2600665" y="3383672"/>
                <a:ext cx="31680" cy="1016640"/>
              </p14:xfrm>
            </p:contentPart>
          </mc:Choice>
          <mc:Fallback xmlns="">
            <p:pic>
              <p:nvPicPr>
                <p:cNvPr id="342" name="Freihand 341">
                  <a:extLst>
                    <a:ext uri="{FF2B5EF4-FFF2-40B4-BE49-F238E27FC236}">
                      <a16:creationId xmlns:a16="http://schemas.microsoft.com/office/drawing/2014/main" id="{E7441BC5-74A0-4D24-AAE4-73005297E5EE}"/>
                    </a:ext>
                  </a:extLst>
                </p:cNvPr>
                <p:cNvPicPr/>
                <p:nvPr/>
              </p:nvPicPr>
              <p:blipFill>
                <a:blip r:embed="rId551"/>
                <a:stretch>
                  <a:fillRect/>
                </a:stretch>
              </p:blipFill>
              <p:spPr>
                <a:xfrm>
                  <a:off x="2596345" y="3379352"/>
                  <a:ext cx="40320" cy="10252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3" name="Freihand 342">
                  <a:extLst>
                    <a:ext uri="{FF2B5EF4-FFF2-40B4-BE49-F238E27FC236}">
                      <a16:creationId xmlns:a16="http://schemas.microsoft.com/office/drawing/2014/main" id="{DBDA6BC1-A30F-4A89-B980-67ED1470BCD7}"/>
                    </a:ext>
                  </a:extLst>
                </p14:cNvPr>
                <p14:cNvContentPartPr/>
                <p14:nvPr/>
              </p14:nvContentPartPr>
              <p14:xfrm>
                <a:off x="2607145" y="4483472"/>
                <a:ext cx="15120" cy="331560"/>
              </p14:xfrm>
            </p:contentPart>
          </mc:Choice>
          <mc:Fallback xmlns="">
            <p:pic>
              <p:nvPicPr>
                <p:cNvPr id="343" name="Freihand 342">
                  <a:extLst>
                    <a:ext uri="{FF2B5EF4-FFF2-40B4-BE49-F238E27FC236}">
                      <a16:creationId xmlns:a16="http://schemas.microsoft.com/office/drawing/2014/main" id="{DBDA6BC1-A30F-4A89-B980-67ED1470BCD7}"/>
                    </a:ext>
                  </a:extLst>
                </p:cNvPr>
                <p:cNvPicPr/>
                <p:nvPr/>
              </p:nvPicPr>
              <p:blipFill>
                <a:blip r:embed="rId553"/>
                <a:stretch>
                  <a:fillRect/>
                </a:stretch>
              </p:blipFill>
              <p:spPr>
                <a:xfrm>
                  <a:off x="2602825" y="4479152"/>
                  <a:ext cx="237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4" name="Freihand 343">
                  <a:extLst>
                    <a:ext uri="{FF2B5EF4-FFF2-40B4-BE49-F238E27FC236}">
                      <a16:creationId xmlns:a16="http://schemas.microsoft.com/office/drawing/2014/main" id="{7486D63D-4C57-43C8-A064-E05F691B5BBA}"/>
                    </a:ext>
                  </a:extLst>
                </p14:cNvPr>
                <p14:cNvContentPartPr/>
                <p14:nvPr/>
              </p14:nvContentPartPr>
              <p14:xfrm>
                <a:off x="2464225" y="5004752"/>
                <a:ext cx="116640" cy="127080"/>
              </p14:xfrm>
            </p:contentPart>
          </mc:Choice>
          <mc:Fallback xmlns="">
            <p:pic>
              <p:nvPicPr>
                <p:cNvPr id="344" name="Freihand 343">
                  <a:extLst>
                    <a:ext uri="{FF2B5EF4-FFF2-40B4-BE49-F238E27FC236}">
                      <a16:creationId xmlns:a16="http://schemas.microsoft.com/office/drawing/2014/main" id="{7486D63D-4C57-43C8-A064-E05F691B5BBA}"/>
                    </a:ext>
                  </a:extLst>
                </p:cNvPr>
                <p:cNvPicPr/>
                <p:nvPr/>
              </p:nvPicPr>
              <p:blipFill>
                <a:blip r:embed="rId555"/>
                <a:stretch>
                  <a:fillRect/>
                </a:stretch>
              </p:blipFill>
              <p:spPr>
                <a:xfrm>
                  <a:off x="2459905" y="5000432"/>
                  <a:ext cx="125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5" name="Freihand 344">
                  <a:extLst>
                    <a:ext uri="{FF2B5EF4-FFF2-40B4-BE49-F238E27FC236}">
                      <a16:creationId xmlns:a16="http://schemas.microsoft.com/office/drawing/2014/main" id="{0FAA11B7-E1DD-4E8C-A3FA-21DE2B93BB74}"/>
                    </a:ext>
                  </a:extLst>
                </p14:cNvPr>
                <p14:cNvContentPartPr/>
                <p14:nvPr/>
              </p14:nvContentPartPr>
              <p14:xfrm>
                <a:off x="2533345" y="5132912"/>
                <a:ext cx="64800" cy="74160"/>
              </p14:xfrm>
            </p:contentPart>
          </mc:Choice>
          <mc:Fallback xmlns="">
            <p:pic>
              <p:nvPicPr>
                <p:cNvPr id="345" name="Freihand 344">
                  <a:extLst>
                    <a:ext uri="{FF2B5EF4-FFF2-40B4-BE49-F238E27FC236}">
                      <a16:creationId xmlns:a16="http://schemas.microsoft.com/office/drawing/2014/main" id="{0FAA11B7-E1DD-4E8C-A3FA-21DE2B93BB74}"/>
                    </a:ext>
                  </a:extLst>
                </p:cNvPr>
                <p:cNvPicPr/>
                <p:nvPr/>
              </p:nvPicPr>
              <p:blipFill>
                <a:blip r:embed="rId557"/>
                <a:stretch>
                  <a:fillRect/>
                </a:stretch>
              </p:blipFill>
              <p:spPr>
                <a:xfrm>
                  <a:off x="2529025" y="5128592"/>
                  <a:ext cx="73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6" name="Freihand 345">
                  <a:extLst>
                    <a:ext uri="{FF2B5EF4-FFF2-40B4-BE49-F238E27FC236}">
                      <a16:creationId xmlns:a16="http://schemas.microsoft.com/office/drawing/2014/main" id="{31D76AD3-9B55-4045-B915-44B18D508DB0}"/>
                    </a:ext>
                  </a:extLst>
                </p14:cNvPr>
                <p14:cNvContentPartPr/>
                <p14:nvPr/>
              </p14:nvContentPartPr>
              <p14:xfrm>
                <a:off x="2569345" y="4947512"/>
                <a:ext cx="82440" cy="106920"/>
              </p14:xfrm>
            </p:contentPart>
          </mc:Choice>
          <mc:Fallback xmlns="">
            <p:pic>
              <p:nvPicPr>
                <p:cNvPr id="346" name="Freihand 345">
                  <a:extLst>
                    <a:ext uri="{FF2B5EF4-FFF2-40B4-BE49-F238E27FC236}">
                      <a16:creationId xmlns:a16="http://schemas.microsoft.com/office/drawing/2014/main" id="{31D76AD3-9B55-4045-B915-44B18D508DB0}"/>
                    </a:ext>
                  </a:extLst>
                </p:cNvPr>
                <p:cNvPicPr/>
                <p:nvPr/>
              </p:nvPicPr>
              <p:blipFill>
                <a:blip r:embed="rId559"/>
                <a:stretch>
                  <a:fillRect/>
                </a:stretch>
              </p:blipFill>
              <p:spPr>
                <a:xfrm>
                  <a:off x="2565025" y="4943192"/>
                  <a:ext cx="91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7" name="Freihand 346">
                  <a:extLst>
                    <a:ext uri="{FF2B5EF4-FFF2-40B4-BE49-F238E27FC236}">
                      <a16:creationId xmlns:a16="http://schemas.microsoft.com/office/drawing/2014/main" id="{AF3B844F-102D-4D6B-A686-890A125C1A7B}"/>
                    </a:ext>
                  </a:extLst>
                </p14:cNvPr>
                <p14:cNvContentPartPr/>
                <p14:nvPr/>
              </p14:nvContentPartPr>
              <p14:xfrm>
                <a:off x="2658265" y="4917632"/>
                <a:ext cx="14400" cy="95040"/>
              </p14:xfrm>
            </p:contentPart>
          </mc:Choice>
          <mc:Fallback xmlns="">
            <p:pic>
              <p:nvPicPr>
                <p:cNvPr id="347" name="Freihand 346">
                  <a:extLst>
                    <a:ext uri="{FF2B5EF4-FFF2-40B4-BE49-F238E27FC236}">
                      <a16:creationId xmlns:a16="http://schemas.microsoft.com/office/drawing/2014/main" id="{AF3B844F-102D-4D6B-A686-890A125C1A7B}"/>
                    </a:ext>
                  </a:extLst>
                </p:cNvPr>
                <p:cNvPicPr/>
                <p:nvPr/>
              </p:nvPicPr>
              <p:blipFill>
                <a:blip r:embed="rId561"/>
                <a:stretch>
                  <a:fillRect/>
                </a:stretch>
              </p:blipFill>
              <p:spPr>
                <a:xfrm>
                  <a:off x="2653945" y="4913312"/>
                  <a:ext cx="23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8" name="Freihand 357">
                  <a:extLst>
                    <a:ext uri="{FF2B5EF4-FFF2-40B4-BE49-F238E27FC236}">
                      <a16:creationId xmlns:a16="http://schemas.microsoft.com/office/drawing/2014/main" id="{D6CC45F1-D540-440D-A53A-E64825FF6E3F}"/>
                    </a:ext>
                  </a:extLst>
                </p14:cNvPr>
                <p14:cNvContentPartPr/>
                <p14:nvPr/>
              </p14:nvContentPartPr>
              <p14:xfrm>
                <a:off x="3161545" y="3150392"/>
                <a:ext cx="466560" cy="702720"/>
              </p14:xfrm>
            </p:contentPart>
          </mc:Choice>
          <mc:Fallback xmlns="">
            <p:pic>
              <p:nvPicPr>
                <p:cNvPr id="358" name="Freihand 357">
                  <a:extLst>
                    <a:ext uri="{FF2B5EF4-FFF2-40B4-BE49-F238E27FC236}">
                      <a16:creationId xmlns:a16="http://schemas.microsoft.com/office/drawing/2014/main" id="{D6CC45F1-D540-440D-A53A-E64825FF6E3F}"/>
                    </a:ext>
                  </a:extLst>
                </p:cNvPr>
                <p:cNvPicPr/>
                <p:nvPr/>
              </p:nvPicPr>
              <p:blipFill>
                <a:blip r:embed="rId563"/>
                <a:stretch>
                  <a:fillRect/>
                </a:stretch>
              </p:blipFill>
              <p:spPr>
                <a:xfrm>
                  <a:off x="3157225" y="3146072"/>
                  <a:ext cx="47520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9" name="Freihand 358">
                  <a:extLst>
                    <a:ext uri="{FF2B5EF4-FFF2-40B4-BE49-F238E27FC236}">
                      <a16:creationId xmlns:a16="http://schemas.microsoft.com/office/drawing/2014/main" id="{BA3F06C1-FDC5-4510-97E2-F7D4500F92DC}"/>
                    </a:ext>
                  </a:extLst>
                </p14:cNvPr>
                <p14:cNvContentPartPr/>
                <p14:nvPr/>
              </p14:nvContentPartPr>
              <p14:xfrm>
                <a:off x="3301585" y="3694352"/>
                <a:ext cx="30600" cy="101160"/>
              </p14:xfrm>
            </p:contentPart>
          </mc:Choice>
          <mc:Fallback xmlns="">
            <p:pic>
              <p:nvPicPr>
                <p:cNvPr id="359" name="Freihand 358">
                  <a:extLst>
                    <a:ext uri="{FF2B5EF4-FFF2-40B4-BE49-F238E27FC236}">
                      <a16:creationId xmlns:a16="http://schemas.microsoft.com/office/drawing/2014/main" id="{BA3F06C1-FDC5-4510-97E2-F7D4500F92DC}"/>
                    </a:ext>
                  </a:extLst>
                </p:cNvPr>
                <p:cNvPicPr/>
                <p:nvPr/>
              </p:nvPicPr>
              <p:blipFill>
                <a:blip r:embed="rId565"/>
                <a:stretch>
                  <a:fillRect/>
                </a:stretch>
              </p:blipFill>
              <p:spPr>
                <a:xfrm>
                  <a:off x="3297265" y="3690032"/>
                  <a:ext cx="39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1" name="Freihand 360">
                  <a:extLst>
                    <a:ext uri="{FF2B5EF4-FFF2-40B4-BE49-F238E27FC236}">
                      <a16:creationId xmlns:a16="http://schemas.microsoft.com/office/drawing/2014/main" id="{6E28D0E2-5A78-490E-A8C7-F20C350A0C8F}"/>
                    </a:ext>
                  </a:extLst>
                </p14:cNvPr>
                <p14:cNvContentPartPr/>
                <p14:nvPr/>
              </p14:nvContentPartPr>
              <p14:xfrm>
                <a:off x="2833225" y="2786432"/>
                <a:ext cx="997200" cy="797040"/>
              </p14:xfrm>
            </p:contentPart>
          </mc:Choice>
          <mc:Fallback xmlns="">
            <p:pic>
              <p:nvPicPr>
                <p:cNvPr id="361" name="Freihand 360">
                  <a:extLst>
                    <a:ext uri="{FF2B5EF4-FFF2-40B4-BE49-F238E27FC236}">
                      <a16:creationId xmlns:a16="http://schemas.microsoft.com/office/drawing/2014/main" id="{6E28D0E2-5A78-490E-A8C7-F20C350A0C8F}"/>
                    </a:ext>
                  </a:extLst>
                </p:cNvPr>
                <p:cNvPicPr/>
                <p:nvPr/>
              </p:nvPicPr>
              <p:blipFill>
                <a:blip r:embed="rId567"/>
                <a:stretch>
                  <a:fillRect/>
                </a:stretch>
              </p:blipFill>
              <p:spPr>
                <a:xfrm>
                  <a:off x="2828905" y="2782112"/>
                  <a:ext cx="100584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3" name="Freihand 362">
                  <a:extLst>
                    <a:ext uri="{FF2B5EF4-FFF2-40B4-BE49-F238E27FC236}">
                      <a16:creationId xmlns:a16="http://schemas.microsoft.com/office/drawing/2014/main" id="{7A15690C-2100-4493-A4C5-7B465E9ADF4F}"/>
                    </a:ext>
                  </a:extLst>
                </p14:cNvPr>
                <p14:cNvContentPartPr/>
                <p14:nvPr/>
              </p14:nvContentPartPr>
              <p14:xfrm>
                <a:off x="3995305" y="2641352"/>
                <a:ext cx="47880" cy="167400"/>
              </p14:xfrm>
            </p:contentPart>
          </mc:Choice>
          <mc:Fallback xmlns="">
            <p:pic>
              <p:nvPicPr>
                <p:cNvPr id="363" name="Freihand 362">
                  <a:extLst>
                    <a:ext uri="{FF2B5EF4-FFF2-40B4-BE49-F238E27FC236}">
                      <a16:creationId xmlns:a16="http://schemas.microsoft.com/office/drawing/2014/main" id="{7A15690C-2100-4493-A4C5-7B465E9ADF4F}"/>
                    </a:ext>
                  </a:extLst>
                </p:cNvPr>
                <p:cNvPicPr/>
                <p:nvPr/>
              </p:nvPicPr>
              <p:blipFill>
                <a:blip r:embed="rId569"/>
                <a:stretch>
                  <a:fillRect/>
                </a:stretch>
              </p:blipFill>
              <p:spPr>
                <a:xfrm>
                  <a:off x="3990985" y="2637032"/>
                  <a:ext cx="56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4" name="Freihand 363">
                  <a:extLst>
                    <a:ext uri="{FF2B5EF4-FFF2-40B4-BE49-F238E27FC236}">
                      <a16:creationId xmlns:a16="http://schemas.microsoft.com/office/drawing/2014/main" id="{DDD84353-2D35-4C51-ABE1-806892D09A0D}"/>
                    </a:ext>
                  </a:extLst>
                </p14:cNvPr>
                <p14:cNvContentPartPr/>
                <p14:nvPr/>
              </p14:nvContentPartPr>
              <p14:xfrm>
                <a:off x="3916825" y="2583032"/>
                <a:ext cx="190800" cy="224280"/>
              </p14:xfrm>
            </p:contentPart>
          </mc:Choice>
          <mc:Fallback xmlns="">
            <p:pic>
              <p:nvPicPr>
                <p:cNvPr id="364" name="Freihand 363">
                  <a:extLst>
                    <a:ext uri="{FF2B5EF4-FFF2-40B4-BE49-F238E27FC236}">
                      <a16:creationId xmlns:a16="http://schemas.microsoft.com/office/drawing/2014/main" id="{DDD84353-2D35-4C51-ABE1-806892D09A0D}"/>
                    </a:ext>
                  </a:extLst>
                </p:cNvPr>
                <p:cNvPicPr/>
                <p:nvPr/>
              </p:nvPicPr>
              <p:blipFill>
                <a:blip r:embed="rId571"/>
                <a:stretch>
                  <a:fillRect/>
                </a:stretch>
              </p:blipFill>
              <p:spPr>
                <a:xfrm>
                  <a:off x="3912505" y="2578712"/>
                  <a:ext cx="199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5" name="Freihand 364">
                  <a:extLst>
                    <a:ext uri="{FF2B5EF4-FFF2-40B4-BE49-F238E27FC236}">
                      <a16:creationId xmlns:a16="http://schemas.microsoft.com/office/drawing/2014/main" id="{E23A27CF-6FD2-423A-8FEF-DD1F4778DF87}"/>
                    </a:ext>
                  </a:extLst>
                </p14:cNvPr>
                <p14:cNvContentPartPr/>
                <p14:nvPr/>
              </p14:nvContentPartPr>
              <p14:xfrm>
                <a:off x="4138585" y="2600312"/>
                <a:ext cx="138960" cy="84960"/>
              </p14:xfrm>
            </p:contentPart>
          </mc:Choice>
          <mc:Fallback xmlns="">
            <p:pic>
              <p:nvPicPr>
                <p:cNvPr id="365" name="Freihand 364">
                  <a:extLst>
                    <a:ext uri="{FF2B5EF4-FFF2-40B4-BE49-F238E27FC236}">
                      <a16:creationId xmlns:a16="http://schemas.microsoft.com/office/drawing/2014/main" id="{E23A27CF-6FD2-423A-8FEF-DD1F4778DF87}"/>
                    </a:ext>
                  </a:extLst>
                </p:cNvPr>
                <p:cNvPicPr/>
                <p:nvPr/>
              </p:nvPicPr>
              <p:blipFill>
                <a:blip r:embed="rId573"/>
                <a:stretch>
                  <a:fillRect/>
                </a:stretch>
              </p:blipFill>
              <p:spPr>
                <a:xfrm>
                  <a:off x="4134265" y="2595992"/>
                  <a:ext cx="147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66" name="Freihand 365">
                  <a:extLst>
                    <a:ext uri="{FF2B5EF4-FFF2-40B4-BE49-F238E27FC236}">
                      <a16:creationId xmlns:a16="http://schemas.microsoft.com/office/drawing/2014/main" id="{5D4FC4AF-8AA0-497B-8728-34E0D23453DE}"/>
                    </a:ext>
                  </a:extLst>
                </p14:cNvPr>
                <p14:cNvContentPartPr/>
                <p14:nvPr/>
              </p14:nvContentPartPr>
              <p14:xfrm>
                <a:off x="4194745" y="2528672"/>
                <a:ext cx="61560" cy="7200"/>
              </p14:xfrm>
            </p:contentPart>
          </mc:Choice>
          <mc:Fallback xmlns="">
            <p:pic>
              <p:nvPicPr>
                <p:cNvPr id="366" name="Freihand 365">
                  <a:extLst>
                    <a:ext uri="{FF2B5EF4-FFF2-40B4-BE49-F238E27FC236}">
                      <a16:creationId xmlns:a16="http://schemas.microsoft.com/office/drawing/2014/main" id="{5D4FC4AF-8AA0-497B-8728-34E0D23453DE}"/>
                    </a:ext>
                  </a:extLst>
                </p:cNvPr>
                <p:cNvPicPr/>
                <p:nvPr/>
              </p:nvPicPr>
              <p:blipFill>
                <a:blip r:embed="rId575"/>
                <a:stretch>
                  <a:fillRect/>
                </a:stretch>
              </p:blipFill>
              <p:spPr>
                <a:xfrm>
                  <a:off x="4190425" y="2524352"/>
                  <a:ext cx="70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7" name="Freihand 366">
                  <a:extLst>
                    <a:ext uri="{FF2B5EF4-FFF2-40B4-BE49-F238E27FC236}">
                      <a16:creationId xmlns:a16="http://schemas.microsoft.com/office/drawing/2014/main" id="{6487344B-6870-495A-B22A-01BAD88524A1}"/>
                    </a:ext>
                  </a:extLst>
                </p14:cNvPr>
                <p14:cNvContentPartPr/>
                <p14:nvPr/>
              </p14:nvContentPartPr>
              <p14:xfrm>
                <a:off x="4282945" y="2467112"/>
                <a:ext cx="174960" cy="140040"/>
              </p14:xfrm>
            </p:contentPart>
          </mc:Choice>
          <mc:Fallback xmlns="">
            <p:pic>
              <p:nvPicPr>
                <p:cNvPr id="367" name="Freihand 366">
                  <a:extLst>
                    <a:ext uri="{FF2B5EF4-FFF2-40B4-BE49-F238E27FC236}">
                      <a16:creationId xmlns:a16="http://schemas.microsoft.com/office/drawing/2014/main" id="{6487344B-6870-495A-B22A-01BAD88524A1}"/>
                    </a:ext>
                  </a:extLst>
                </p:cNvPr>
                <p:cNvPicPr/>
                <p:nvPr/>
              </p:nvPicPr>
              <p:blipFill>
                <a:blip r:embed="rId577"/>
                <a:stretch>
                  <a:fillRect/>
                </a:stretch>
              </p:blipFill>
              <p:spPr>
                <a:xfrm>
                  <a:off x="4278625" y="2462792"/>
                  <a:ext cx="183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8" name="Freihand 367">
                  <a:extLst>
                    <a:ext uri="{FF2B5EF4-FFF2-40B4-BE49-F238E27FC236}">
                      <a16:creationId xmlns:a16="http://schemas.microsoft.com/office/drawing/2014/main" id="{C5667F5E-7641-438B-A0BD-48536B286E08}"/>
                    </a:ext>
                  </a:extLst>
                </p14:cNvPr>
                <p14:cNvContentPartPr/>
                <p14:nvPr/>
              </p14:nvContentPartPr>
              <p14:xfrm>
                <a:off x="4465105" y="2437952"/>
                <a:ext cx="74880" cy="117720"/>
              </p14:xfrm>
            </p:contentPart>
          </mc:Choice>
          <mc:Fallback xmlns="">
            <p:pic>
              <p:nvPicPr>
                <p:cNvPr id="368" name="Freihand 367">
                  <a:extLst>
                    <a:ext uri="{FF2B5EF4-FFF2-40B4-BE49-F238E27FC236}">
                      <a16:creationId xmlns:a16="http://schemas.microsoft.com/office/drawing/2014/main" id="{C5667F5E-7641-438B-A0BD-48536B286E08}"/>
                    </a:ext>
                  </a:extLst>
                </p:cNvPr>
                <p:cNvPicPr/>
                <p:nvPr/>
              </p:nvPicPr>
              <p:blipFill>
                <a:blip r:embed="rId579"/>
                <a:stretch>
                  <a:fillRect/>
                </a:stretch>
              </p:blipFill>
              <p:spPr>
                <a:xfrm>
                  <a:off x="4460785" y="2433632"/>
                  <a:ext cx="83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0" name="Freihand 369">
                  <a:extLst>
                    <a:ext uri="{FF2B5EF4-FFF2-40B4-BE49-F238E27FC236}">
                      <a16:creationId xmlns:a16="http://schemas.microsoft.com/office/drawing/2014/main" id="{7FE29494-5AF7-4869-945C-11F226A61B56}"/>
                    </a:ext>
                  </a:extLst>
                </p14:cNvPr>
                <p14:cNvContentPartPr/>
                <p14:nvPr/>
              </p14:nvContentPartPr>
              <p14:xfrm>
                <a:off x="4634305" y="2332112"/>
                <a:ext cx="117360" cy="237960"/>
              </p14:xfrm>
            </p:contentPart>
          </mc:Choice>
          <mc:Fallback xmlns="">
            <p:pic>
              <p:nvPicPr>
                <p:cNvPr id="370" name="Freihand 369">
                  <a:extLst>
                    <a:ext uri="{FF2B5EF4-FFF2-40B4-BE49-F238E27FC236}">
                      <a16:creationId xmlns:a16="http://schemas.microsoft.com/office/drawing/2014/main" id="{7FE29494-5AF7-4869-945C-11F226A61B56}"/>
                    </a:ext>
                  </a:extLst>
                </p:cNvPr>
                <p:cNvPicPr/>
                <p:nvPr/>
              </p:nvPicPr>
              <p:blipFill>
                <a:blip r:embed="rId581"/>
                <a:stretch>
                  <a:fillRect/>
                </a:stretch>
              </p:blipFill>
              <p:spPr>
                <a:xfrm>
                  <a:off x="4629985" y="2327792"/>
                  <a:ext cx="1260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1" name="Freihand 370">
                  <a:extLst>
                    <a:ext uri="{FF2B5EF4-FFF2-40B4-BE49-F238E27FC236}">
                      <a16:creationId xmlns:a16="http://schemas.microsoft.com/office/drawing/2014/main" id="{765CC5FD-04A6-4950-B552-15521937D78C}"/>
                    </a:ext>
                  </a:extLst>
                </p14:cNvPr>
                <p14:cNvContentPartPr/>
                <p14:nvPr/>
              </p14:nvContentPartPr>
              <p14:xfrm>
                <a:off x="4765705" y="2141312"/>
                <a:ext cx="327240" cy="250200"/>
              </p14:xfrm>
            </p:contentPart>
          </mc:Choice>
          <mc:Fallback xmlns="">
            <p:pic>
              <p:nvPicPr>
                <p:cNvPr id="371" name="Freihand 370">
                  <a:extLst>
                    <a:ext uri="{FF2B5EF4-FFF2-40B4-BE49-F238E27FC236}">
                      <a16:creationId xmlns:a16="http://schemas.microsoft.com/office/drawing/2014/main" id="{765CC5FD-04A6-4950-B552-15521937D78C}"/>
                    </a:ext>
                  </a:extLst>
                </p:cNvPr>
                <p:cNvPicPr/>
                <p:nvPr/>
              </p:nvPicPr>
              <p:blipFill>
                <a:blip r:embed="rId583"/>
                <a:stretch>
                  <a:fillRect/>
                </a:stretch>
              </p:blipFill>
              <p:spPr>
                <a:xfrm>
                  <a:off x="4761385" y="2136992"/>
                  <a:ext cx="335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2" name="Freihand 371">
                  <a:extLst>
                    <a:ext uri="{FF2B5EF4-FFF2-40B4-BE49-F238E27FC236}">
                      <a16:creationId xmlns:a16="http://schemas.microsoft.com/office/drawing/2014/main" id="{EFB56CA7-8687-4E05-9299-649A6696745C}"/>
                    </a:ext>
                  </a:extLst>
                </p14:cNvPr>
                <p14:cNvContentPartPr/>
                <p14:nvPr/>
              </p14:nvContentPartPr>
              <p14:xfrm>
                <a:off x="5071345" y="2056352"/>
                <a:ext cx="245520" cy="119880"/>
              </p14:xfrm>
            </p:contentPart>
          </mc:Choice>
          <mc:Fallback xmlns="">
            <p:pic>
              <p:nvPicPr>
                <p:cNvPr id="372" name="Freihand 371">
                  <a:extLst>
                    <a:ext uri="{FF2B5EF4-FFF2-40B4-BE49-F238E27FC236}">
                      <a16:creationId xmlns:a16="http://schemas.microsoft.com/office/drawing/2014/main" id="{EFB56CA7-8687-4E05-9299-649A6696745C}"/>
                    </a:ext>
                  </a:extLst>
                </p:cNvPr>
                <p:cNvPicPr/>
                <p:nvPr/>
              </p:nvPicPr>
              <p:blipFill>
                <a:blip r:embed="rId585"/>
                <a:stretch>
                  <a:fillRect/>
                </a:stretch>
              </p:blipFill>
              <p:spPr>
                <a:xfrm>
                  <a:off x="5067025" y="2052032"/>
                  <a:ext cx="254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3" name="Freihand 372">
                  <a:extLst>
                    <a:ext uri="{FF2B5EF4-FFF2-40B4-BE49-F238E27FC236}">
                      <a16:creationId xmlns:a16="http://schemas.microsoft.com/office/drawing/2014/main" id="{ECDBD5F4-6DAF-46B2-9013-786FD51A1FD0}"/>
                    </a:ext>
                  </a:extLst>
                </p14:cNvPr>
                <p14:cNvContentPartPr/>
                <p14:nvPr/>
              </p14:nvContentPartPr>
              <p14:xfrm>
                <a:off x="5253145" y="1875632"/>
                <a:ext cx="273600" cy="194040"/>
              </p14:xfrm>
            </p:contentPart>
          </mc:Choice>
          <mc:Fallback xmlns="">
            <p:pic>
              <p:nvPicPr>
                <p:cNvPr id="373" name="Freihand 372">
                  <a:extLst>
                    <a:ext uri="{FF2B5EF4-FFF2-40B4-BE49-F238E27FC236}">
                      <a16:creationId xmlns:a16="http://schemas.microsoft.com/office/drawing/2014/main" id="{ECDBD5F4-6DAF-46B2-9013-786FD51A1FD0}"/>
                    </a:ext>
                  </a:extLst>
                </p:cNvPr>
                <p:cNvPicPr/>
                <p:nvPr/>
              </p:nvPicPr>
              <p:blipFill>
                <a:blip r:embed="rId587"/>
                <a:stretch>
                  <a:fillRect/>
                </a:stretch>
              </p:blipFill>
              <p:spPr>
                <a:xfrm>
                  <a:off x="5248825" y="1871312"/>
                  <a:ext cx="282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4" name="Freihand 373">
                  <a:extLst>
                    <a:ext uri="{FF2B5EF4-FFF2-40B4-BE49-F238E27FC236}">
                      <a16:creationId xmlns:a16="http://schemas.microsoft.com/office/drawing/2014/main" id="{92F16996-D627-43A8-8739-F067C746069F}"/>
                    </a:ext>
                  </a:extLst>
                </p14:cNvPr>
                <p14:cNvContentPartPr/>
                <p14:nvPr/>
              </p14:nvContentPartPr>
              <p14:xfrm>
                <a:off x="4742665" y="2619392"/>
                <a:ext cx="160920" cy="94320"/>
              </p14:xfrm>
            </p:contentPart>
          </mc:Choice>
          <mc:Fallback xmlns="">
            <p:pic>
              <p:nvPicPr>
                <p:cNvPr id="374" name="Freihand 373">
                  <a:extLst>
                    <a:ext uri="{FF2B5EF4-FFF2-40B4-BE49-F238E27FC236}">
                      <a16:creationId xmlns:a16="http://schemas.microsoft.com/office/drawing/2014/main" id="{92F16996-D627-43A8-8739-F067C746069F}"/>
                    </a:ext>
                  </a:extLst>
                </p:cNvPr>
                <p:cNvPicPr/>
                <p:nvPr/>
              </p:nvPicPr>
              <p:blipFill>
                <a:blip r:embed="rId589"/>
                <a:stretch>
                  <a:fillRect/>
                </a:stretch>
              </p:blipFill>
              <p:spPr>
                <a:xfrm>
                  <a:off x="4738345" y="2615072"/>
                  <a:ext cx="169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5" name="Freihand 374">
                  <a:extLst>
                    <a:ext uri="{FF2B5EF4-FFF2-40B4-BE49-F238E27FC236}">
                      <a16:creationId xmlns:a16="http://schemas.microsoft.com/office/drawing/2014/main" id="{31F82A29-F8B1-4F37-B435-D20648875604}"/>
                    </a:ext>
                  </a:extLst>
                </p14:cNvPr>
                <p14:cNvContentPartPr/>
                <p14:nvPr/>
              </p14:nvContentPartPr>
              <p14:xfrm>
                <a:off x="4901425" y="2489792"/>
                <a:ext cx="235080" cy="140040"/>
              </p14:xfrm>
            </p:contentPart>
          </mc:Choice>
          <mc:Fallback xmlns="">
            <p:pic>
              <p:nvPicPr>
                <p:cNvPr id="375" name="Freihand 374">
                  <a:extLst>
                    <a:ext uri="{FF2B5EF4-FFF2-40B4-BE49-F238E27FC236}">
                      <a16:creationId xmlns:a16="http://schemas.microsoft.com/office/drawing/2014/main" id="{31F82A29-F8B1-4F37-B435-D20648875604}"/>
                    </a:ext>
                  </a:extLst>
                </p:cNvPr>
                <p:cNvPicPr/>
                <p:nvPr/>
              </p:nvPicPr>
              <p:blipFill>
                <a:blip r:embed="rId591"/>
                <a:stretch>
                  <a:fillRect/>
                </a:stretch>
              </p:blipFill>
              <p:spPr>
                <a:xfrm>
                  <a:off x="4897105" y="2485472"/>
                  <a:ext cx="243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6" name="Freihand 375">
                  <a:extLst>
                    <a:ext uri="{FF2B5EF4-FFF2-40B4-BE49-F238E27FC236}">
                      <a16:creationId xmlns:a16="http://schemas.microsoft.com/office/drawing/2014/main" id="{E8158856-0B60-4DE2-9E54-689D66E68B59}"/>
                    </a:ext>
                  </a:extLst>
                </p14:cNvPr>
                <p14:cNvContentPartPr/>
                <p14:nvPr/>
              </p14:nvContentPartPr>
              <p14:xfrm>
                <a:off x="5129305" y="2415272"/>
                <a:ext cx="69480" cy="91440"/>
              </p14:xfrm>
            </p:contentPart>
          </mc:Choice>
          <mc:Fallback xmlns="">
            <p:pic>
              <p:nvPicPr>
                <p:cNvPr id="376" name="Freihand 375">
                  <a:extLst>
                    <a:ext uri="{FF2B5EF4-FFF2-40B4-BE49-F238E27FC236}">
                      <a16:creationId xmlns:a16="http://schemas.microsoft.com/office/drawing/2014/main" id="{E8158856-0B60-4DE2-9E54-689D66E68B59}"/>
                    </a:ext>
                  </a:extLst>
                </p:cNvPr>
                <p:cNvPicPr/>
                <p:nvPr/>
              </p:nvPicPr>
              <p:blipFill>
                <a:blip r:embed="rId593"/>
                <a:stretch>
                  <a:fillRect/>
                </a:stretch>
              </p:blipFill>
              <p:spPr>
                <a:xfrm>
                  <a:off x="5124985" y="2410952"/>
                  <a:ext cx="78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7" name="Freihand 376">
                  <a:extLst>
                    <a:ext uri="{FF2B5EF4-FFF2-40B4-BE49-F238E27FC236}">
                      <a16:creationId xmlns:a16="http://schemas.microsoft.com/office/drawing/2014/main" id="{5F19F51A-1603-4104-BB8C-0702713B453E}"/>
                    </a:ext>
                  </a:extLst>
                </p14:cNvPr>
                <p14:cNvContentPartPr/>
                <p14:nvPr/>
              </p14:nvContentPartPr>
              <p14:xfrm>
                <a:off x="5329465" y="2232752"/>
                <a:ext cx="109080" cy="140760"/>
              </p14:xfrm>
            </p:contentPart>
          </mc:Choice>
          <mc:Fallback xmlns="">
            <p:pic>
              <p:nvPicPr>
                <p:cNvPr id="377" name="Freihand 376">
                  <a:extLst>
                    <a:ext uri="{FF2B5EF4-FFF2-40B4-BE49-F238E27FC236}">
                      <a16:creationId xmlns:a16="http://schemas.microsoft.com/office/drawing/2014/main" id="{5F19F51A-1603-4104-BB8C-0702713B453E}"/>
                    </a:ext>
                  </a:extLst>
                </p:cNvPr>
                <p:cNvPicPr/>
                <p:nvPr/>
              </p:nvPicPr>
              <p:blipFill>
                <a:blip r:embed="rId595"/>
                <a:stretch>
                  <a:fillRect/>
                </a:stretch>
              </p:blipFill>
              <p:spPr>
                <a:xfrm>
                  <a:off x="5325145" y="2228432"/>
                  <a:ext cx="117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8" name="Freihand 377">
                  <a:extLst>
                    <a:ext uri="{FF2B5EF4-FFF2-40B4-BE49-F238E27FC236}">
                      <a16:creationId xmlns:a16="http://schemas.microsoft.com/office/drawing/2014/main" id="{63D3F720-68EA-4874-8886-7624B7026627}"/>
                    </a:ext>
                  </a:extLst>
                </p14:cNvPr>
                <p14:cNvContentPartPr/>
                <p14:nvPr/>
              </p14:nvContentPartPr>
              <p14:xfrm>
                <a:off x="5480665" y="2209712"/>
                <a:ext cx="71280" cy="168840"/>
              </p14:xfrm>
            </p:contentPart>
          </mc:Choice>
          <mc:Fallback xmlns="">
            <p:pic>
              <p:nvPicPr>
                <p:cNvPr id="378" name="Freihand 377">
                  <a:extLst>
                    <a:ext uri="{FF2B5EF4-FFF2-40B4-BE49-F238E27FC236}">
                      <a16:creationId xmlns:a16="http://schemas.microsoft.com/office/drawing/2014/main" id="{63D3F720-68EA-4874-8886-7624B7026627}"/>
                    </a:ext>
                  </a:extLst>
                </p:cNvPr>
                <p:cNvPicPr/>
                <p:nvPr/>
              </p:nvPicPr>
              <p:blipFill>
                <a:blip r:embed="rId597"/>
                <a:stretch>
                  <a:fillRect/>
                </a:stretch>
              </p:blipFill>
              <p:spPr>
                <a:xfrm>
                  <a:off x="5476345" y="2205392"/>
                  <a:ext cx="79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9" name="Freihand 378">
                  <a:extLst>
                    <a:ext uri="{FF2B5EF4-FFF2-40B4-BE49-F238E27FC236}">
                      <a16:creationId xmlns:a16="http://schemas.microsoft.com/office/drawing/2014/main" id="{FB4242EB-AEC8-4C3A-AC58-352E4CE9FA41}"/>
                    </a:ext>
                  </a:extLst>
                </p14:cNvPr>
                <p14:cNvContentPartPr/>
                <p14:nvPr/>
              </p14:nvContentPartPr>
              <p14:xfrm>
                <a:off x="5555905" y="2035832"/>
                <a:ext cx="290160" cy="175680"/>
              </p14:xfrm>
            </p:contentPart>
          </mc:Choice>
          <mc:Fallback xmlns="">
            <p:pic>
              <p:nvPicPr>
                <p:cNvPr id="379" name="Freihand 378">
                  <a:extLst>
                    <a:ext uri="{FF2B5EF4-FFF2-40B4-BE49-F238E27FC236}">
                      <a16:creationId xmlns:a16="http://schemas.microsoft.com/office/drawing/2014/main" id="{FB4242EB-AEC8-4C3A-AC58-352E4CE9FA41}"/>
                    </a:ext>
                  </a:extLst>
                </p:cNvPr>
                <p:cNvPicPr/>
                <p:nvPr/>
              </p:nvPicPr>
              <p:blipFill>
                <a:blip r:embed="rId599"/>
                <a:stretch>
                  <a:fillRect/>
                </a:stretch>
              </p:blipFill>
              <p:spPr>
                <a:xfrm>
                  <a:off x="5551585" y="2031512"/>
                  <a:ext cx="298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0" name="Freihand 379">
                  <a:extLst>
                    <a:ext uri="{FF2B5EF4-FFF2-40B4-BE49-F238E27FC236}">
                      <a16:creationId xmlns:a16="http://schemas.microsoft.com/office/drawing/2014/main" id="{84599EC8-DD4F-46C2-A6E0-93399C1C9A21}"/>
                    </a:ext>
                  </a:extLst>
                </p14:cNvPr>
                <p14:cNvContentPartPr/>
                <p14:nvPr/>
              </p14:nvContentPartPr>
              <p14:xfrm>
                <a:off x="5832745" y="2011712"/>
                <a:ext cx="360" cy="360"/>
              </p14:xfrm>
            </p:contentPart>
          </mc:Choice>
          <mc:Fallback xmlns="">
            <p:pic>
              <p:nvPicPr>
                <p:cNvPr id="380" name="Freihand 379">
                  <a:extLst>
                    <a:ext uri="{FF2B5EF4-FFF2-40B4-BE49-F238E27FC236}">
                      <a16:creationId xmlns:a16="http://schemas.microsoft.com/office/drawing/2014/main" id="{84599EC8-DD4F-46C2-A6E0-93399C1C9A21}"/>
                    </a:ext>
                  </a:extLst>
                </p:cNvPr>
                <p:cNvPicPr/>
                <p:nvPr/>
              </p:nvPicPr>
              <p:blipFill>
                <a:blip r:embed="rId471"/>
                <a:stretch>
                  <a:fillRect/>
                </a:stretch>
              </p:blipFill>
              <p:spPr>
                <a:xfrm>
                  <a:off x="5828425" y="2007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1" name="Freihand 380">
                  <a:extLst>
                    <a:ext uri="{FF2B5EF4-FFF2-40B4-BE49-F238E27FC236}">
                      <a16:creationId xmlns:a16="http://schemas.microsoft.com/office/drawing/2014/main" id="{D1E28DD0-C3ED-4B92-A70C-C7E02FD2EDC1}"/>
                    </a:ext>
                  </a:extLst>
                </p14:cNvPr>
                <p14:cNvContentPartPr/>
                <p14:nvPr/>
              </p14:nvContentPartPr>
              <p14:xfrm>
                <a:off x="5890345" y="1950512"/>
                <a:ext cx="142920" cy="93240"/>
              </p14:xfrm>
            </p:contentPart>
          </mc:Choice>
          <mc:Fallback xmlns="">
            <p:pic>
              <p:nvPicPr>
                <p:cNvPr id="381" name="Freihand 380">
                  <a:extLst>
                    <a:ext uri="{FF2B5EF4-FFF2-40B4-BE49-F238E27FC236}">
                      <a16:creationId xmlns:a16="http://schemas.microsoft.com/office/drawing/2014/main" id="{D1E28DD0-C3ED-4B92-A70C-C7E02FD2EDC1}"/>
                    </a:ext>
                  </a:extLst>
                </p:cNvPr>
                <p:cNvPicPr/>
                <p:nvPr/>
              </p:nvPicPr>
              <p:blipFill>
                <a:blip r:embed="rId602"/>
                <a:stretch>
                  <a:fillRect/>
                </a:stretch>
              </p:blipFill>
              <p:spPr>
                <a:xfrm>
                  <a:off x="5886025" y="1946192"/>
                  <a:ext cx="15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2" name="Freihand 381">
                  <a:extLst>
                    <a:ext uri="{FF2B5EF4-FFF2-40B4-BE49-F238E27FC236}">
                      <a16:creationId xmlns:a16="http://schemas.microsoft.com/office/drawing/2014/main" id="{20EF8E65-E38A-43E2-B160-ECBB591BC403}"/>
                    </a:ext>
                  </a:extLst>
                </p14:cNvPr>
                <p14:cNvContentPartPr/>
                <p14:nvPr/>
              </p14:nvContentPartPr>
              <p14:xfrm>
                <a:off x="5997625" y="1667192"/>
                <a:ext cx="100800" cy="233640"/>
              </p14:xfrm>
            </p:contentPart>
          </mc:Choice>
          <mc:Fallback xmlns="">
            <p:pic>
              <p:nvPicPr>
                <p:cNvPr id="382" name="Freihand 381">
                  <a:extLst>
                    <a:ext uri="{FF2B5EF4-FFF2-40B4-BE49-F238E27FC236}">
                      <a16:creationId xmlns:a16="http://schemas.microsoft.com/office/drawing/2014/main" id="{20EF8E65-E38A-43E2-B160-ECBB591BC403}"/>
                    </a:ext>
                  </a:extLst>
                </p:cNvPr>
                <p:cNvPicPr/>
                <p:nvPr/>
              </p:nvPicPr>
              <p:blipFill>
                <a:blip r:embed="rId604"/>
                <a:stretch>
                  <a:fillRect/>
                </a:stretch>
              </p:blipFill>
              <p:spPr>
                <a:xfrm>
                  <a:off x="5993305" y="1662872"/>
                  <a:ext cx="1094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3" name="Freihand 382">
                  <a:extLst>
                    <a:ext uri="{FF2B5EF4-FFF2-40B4-BE49-F238E27FC236}">
                      <a16:creationId xmlns:a16="http://schemas.microsoft.com/office/drawing/2014/main" id="{3CE5E162-D316-4943-A328-D245858D1634}"/>
                    </a:ext>
                  </a:extLst>
                </p14:cNvPr>
                <p14:cNvContentPartPr/>
                <p14:nvPr/>
              </p14:nvContentPartPr>
              <p14:xfrm>
                <a:off x="6099145" y="1951952"/>
                <a:ext cx="30600" cy="16920"/>
              </p14:xfrm>
            </p:contentPart>
          </mc:Choice>
          <mc:Fallback xmlns="">
            <p:pic>
              <p:nvPicPr>
                <p:cNvPr id="383" name="Freihand 382">
                  <a:extLst>
                    <a:ext uri="{FF2B5EF4-FFF2-40B4-BE49-F238E27FC236}">
                      <a16:creationId xmlns:a16="http://schemas.microsoft.com/office/drawing/2014/main" id="{3CE5E162-D316-4943-A328-D245858D1634}"/>
                    </a:ext>
                  </a:extLst>
                </p:cNvPr>
                <p:cNvPicPr/>
                <p:nvPr/>
              </p:nvPicPr>
              <p:blipFill>
                <a:blip r:embed="rId606"/>
                <a:stretch>
                  <a:fillRect/>
                </a:stretch>
              </p:blipFill>
              <p:spPr>
                <a:xfrm>
                  <a:off x="6094825" y="1947632"/>
                  <a:ext cx="39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5" name="Freihand 384">
                  <a:extLst>
                    <a:ext uri="{FF2B5EF4-FFF2-40B4-BE49-F238E27FC236}">
                      <a16:creationId xmlns:a16="http://schemas.microsoft.com/office/drawing/2014/main" id="{701C73C0-0F37-4BB3-AA20-46BF8312228A}"/>
                    </a:ext>
                  </a:extLst>
                </p14:cNvPr>
                <p14:cNvContentPartPr/>
                <p14:nvPr/>
              </p14:nvContentPartPr>
              <p14:xfrm>
                <a:off x="3284305" y="3781472"/>
                <a:ext cx="19800" cy="156960"/>
              </p14:xfrm>
            </p:contentPart>
          </mc:Choice>
          <mc:Fallback xmlns="">
            <p:pic>
              <p:nvPicPr>
                <p:cNvPr id="385" name="Freihand 384">
                  <a:extLst>
                    <a:ext uri="{FF2B5EF4-FFF2-40B4-BE49-F238E27FC236}">
                      <a16:creationId xmlns:a16="http://schemas.microsoft.com/office/drawing/2014/main" id="{701C73C0-0F37-4BB3-AA20-46BF8312228A}"/>
                    </a:ext>
                  </a:extLst>
                </p:cNvPr>
                <p:cNvPicPr/>
                <p:nvPr/>
              </p:nvPicPr>
              <p:blipFill>
                <a:blip r:embed="rId608"/>
                <a:stretch>
                  <a:fillRect/>
                </a:stretch>
              </p:blipFill>
              <p:spPr>
                <a:xfrm>
                  <a:off x="3279985" y="3777152"/>
                  <a:ext cx="28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6" name="Freihand 385">
                  <a:extLst>
                    <a:ext uri="{FF2B5EF4-FFF2-40B4-BE49-F238E27FC236}">
                      <a16:creationId xmlns:a16="http://schemas.microsoft.com/office/drawing/2014/main" id="{87FCD069-0EF5-4DA8-B41C-DFEEBFD657B4}"/>
                    </a:ext>
                  </a:extLst>
                </p14:cNvPr>
                <p14:cNvContentPartPr/>
                <p14:nvPr/>
              </p14:nvContentPartPr>
              <p14:xfrm>
                <a:off x="3308785" y="4157672"/>
                <a:ext cx="29880" cy="253080"/>
              </p14:xfrm>
            </p:contentPart>
          </mc:Choice>
          <mc:Fallback xmlns="">
            <p:pic>
              <p:nvPicPr>
                <p:cNvPr id="386" name="Freihand 385">
                  <a:extLst>
                    <a:ext uri="{FF2B5EF4-FFF2-40B4-BE49-F238E27FC236}">
                      <a16:creationId xmlns:a16="http://schemas.microsoft.com/office/drawing/2014/main" id="{87FCD069-0EF5-4DA8-B41C-DFEEBFD657B4}"/>
                    </a:ext>
                  </a:extLst>
                </p:cNvPr>
                <p:cNvPicPr/>
                <p:nvPr/>
              </p:nvPicPr>
              <p:blipFill>
                <a:blip r:embed="rId610"/>
                <a:stretch>
                  <a:fillRect/>
                </a:stretch>
              </p:blipFill>
              <p:spPr>
                <a:xfrm>
                  <a:off x="3304465" y="4153352"/>
                  <a:ext cx="385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7" name="Freihand 386">
                  <a:extLst>
                    <a:ext uri="{FF2B5EF4-FFF2-40B4-BE49-F238E27FC236}">
                      <a16:creationId xmlns:a16="http://schemas.microsoft.com/office/drawing/2014/main" id="{50FBA62B-B870-4966-82F5-24B7B5D81080}"/>
                    </a:ext>
                  </a:extLst>
                </p14:cNvPr>
                <p14:cNvContentPartPr/>
                <p14:nvPr/>
              </p14:nvContentPartPr>
              <p14:xfrm>
                <a:off x="3328225" y="4579232"/>
                <a:ext cx="13320" cy="248040"/>
              </p14:xfrm>
            </p:contentPart>
          </mc:Choice>
          <mc:Fallback xmlns="">
            <p:pic>
              <p:nvPicPr>
                <p:cNvPr id="387" name="Freihand 386">
                  <a:extLst>
                    <a:ext uri="{FF2B5EF4-FFF2-40B4-BE49-F238E27FC236}">
                      <a16:creationId xmlns:a16="http://schemas.microsoft.com/office/drawing/2014/main" id="{50FBA62B-B870-4966-82F5-24B7B5D81080}"/>
                    </a:ext>
                  </a:extLst>
                </p:cNvPr>
                <p:cNvPicPr/>
                <p:nvPr/>
              </p:nvPicPr>
              <p:blipFill>
                <a:blip r:embed="rId612"/>
                <a:stretch>
                  <a:fillRect/>
                </a:stretch>
              </p:blipFill>
              <p:spPr>
                <a:xfrm>
                  <a:off x="3323905" y="4574912"/>
                  <a:ext cx="21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8" name="Freihand 387">
                  <a:extLst>
                    <a:ext uri="{FF2B5EF4-FFF2-40B4-BE49-F238E27FC236}">
                      <a16:creationId xmlns:a16="http://schemas.microsoft.com/office/drawing/2014/main" id="{BCA45F9B-0A98-4DFD-A45F-37C403933A08}"/>
                    </a:ext>
                  </a:extLst>
                </p14:cNvPr>
                <p14:cNvContentPartPr/>
                <p14:nvPr/>
              </p14:nvContentPartPr>
              <p14:xfrm>
                <a:off x="3251905" y="4950752"/>
                <a:ext cx="87480" cy="72000"/>
              </p14:xfrm>
            </p:contentPart>
          </mc:Choice>
          <mc:Fallback xmlns="">
            <p:pic>
              <p:nvPicPr>
                <p:cNvPr id="388" name="Freihand 387">
                  <a:extLst>
                    <a:ext uri="{FF2B5EF4-FFF2-40B4-BE49-F238E27FC236}">
                      <a16:creationId xmlns:a16="http://schemas.microsoft.com/office/drawing/2014/main" id="{BCA45F9B-0A98-4DFD-A45F-37C403933A08}"/>
                    </a:ext>
                  </a:extLst>
                </p:cNvPr>
                <p:cNvPicPr/>
                <p:nvPr/>
              </p:nvPicPr>
              <p:blipFill>
                <a:blip r:embed="rId614"/>
                <a:stretch>
                  <a:fillRect/>
                </a:stretch>
              </p:blipFill>
              <p:spPr>
                <a:xfrm>
                  <a:off x="3247585" y="4946432"/>
                  <a:ext cx="96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9" name="Freihand 388">
                  <a:extLst>
                    <a:ext uri="{FF2B5EF4-FFF2-40B4-BE49-F238E27FC236}">
                      <a16:creationId xmlns:a16="http://schemas.microsoft.com/office/drawing/2014/main" id="{33A589D4-1CA9-4BCF-BCB6-33BD64B91BC7}"/>
                    </a:ext>
                  </a:extLst>
                </p14:cNvPr>
                <p14:cNvContentPartPr/>
                <p14:nvPr/>
              </p14:nvContentPartPr>
              <p14:xfrm>
                <a:off x="3342625" y="5018792"/>
                <a:ext cx="59040" cy="58680"/>
              </p14:xfrm>
            </p:contentPart>
          </mc:Choice>
          <mc:Fallback xmlns="">
            <p:pic>
              <p:nvPicPr>
                <p:cNvPr id="389" name="Freihand 388">
                  <a:extLst>
                    <a:ext uri="{FF2B5EF4-FFF2-40B4-BE49-F238E27FC236}">
                      <a16:creationId xmlns:a16="http://schemas.microsoft.com/office/drawing/2014/main" id="{33A589D4-1CA9-4BCF-BCB6-33BD64B91BC7}"/>
                    </a:ext>
                  </a:extLst>
                </p:cNvPr>
                <p:cNvPicPr/>
                <p:nvPr/>
              </p:nvPicPr>
              <p:blipFill>
                <a:blip r:embed="rId616"/>
                <a:stretch>
                  <a:fillRect/>
                </a:stretch>
              </p:blipFill>
              <p:spPr>
                <a:xfrm>
                  <a:off x="3338305" y="5014472"/>
                  <a:ext cx="67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0" name="Freihand 389">
                  <a:extLst>
                    <a:ext uri="{FF2B5EF4-FFF2-40B4-BE49-F238E27FC236}">
                      <a16:creationId xmlns:a16="http://schemas.microsoft.com/office/drawing/2014/main" id="{A373A39C-36B3-49E3-BC0D-E08F5CCCD367}"/>
                    </a:ext>
                  </a:extLst>
                </p14:cNvPr>
                <p14:cNvContentPartPr/>
                <p14:nvPr/>
              </p14:nvContentPartPr>
              <p14:xfrm>
                <a:off x="3367465" y="4908632"/>
                <a:ext cx="70920" cy="70200"/>
              </p14:xfrm>
            </p:contentPart>
          </mc:Choice>
          <mc:Fallback xmlns="">
            <p:pic>
              <p:nvPicPr>
                <p:cNvPr id="390" name="Freihand 389">
                  <a:extLst>
                    <a:ext uri="{FF2B5EF4-FFF2-40B4-BE49-F238E27FC236}">
                      <a16:creationId xmlns:a16="http://schemas.microsoft.com/office/drawing/2014/main" id="{A373A39C-36B3-49E3-BC0D-E08F5CCCD367}"/>
                    </a:ext>
                  </a:extLst>
                </p:cNvPr>
                <p:cNvPicPr/>
                <p:nvPr/>
              </p:nvPicPr>
              <p:blipFill>
                <a:blip r:embed="rId618"/>
                <a:stretch>
                  <a:fillRect/>
                </a:stretch>
              </p:blipFill>
              <p:spPr>
                <a:xfrm>
                  <a:off x="3363145" y="4904312"/>
                  <a:ext cx="79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1" name="Freihand 390">
                  <a:extLst>
                    <a:ext uri="{FF2B5EF4-FFF2-40B4-BE49-F238E27FC236}">
                      <a16:creationId xmlns:a16="http://schemas.microsoft.com/office/drawing/2014/main" id="{E8534355-0D98-4F11-A1E8-73F53F188C29}"/>
                    </a:ext>
                  </a:extLst>
                </p14:cNvPr>
                <p14:cNvContentPartPr/>
                <p14:nvPr/>
              </p14:nvContentPartPr>
              <p14:xfrm>
                <a:off x="3467545" y="4872632"/>
                <a:ext cx="30600" cy="54000"/>
              </p14:xfrm>
            </p:contentPart>
          </mc:Choice>
          <mc:Fallback xmlns="">
            <p:pic>
              <p:nvPicPr>
                <p:cNvPr id="391" name="Freihand 390">
                  <a:extLst>
                    <a:ext uri="{FF2B5EF4-FFF2-40B4-BE49-F238E27FC236}">
                      <a16:creationId xmlns:a16="http://schemas.microsoft.com/office/drawing/2014/main" id="{E8534355-0D98-4F11-A1E8-73F53F188C29}"/>
                    </a:ext>
                  </a:extLst>
                </p:cNvPr>
                <p:cNvPicPr/>
                <p:nvPr/>
              </p:nvPicPr>
              <p:blipFill>
                <a:blip r:embed="rId620"/>
                <a:stretch>
                  <a:fillRect/>
                </a:stretch>
              </p:blipFill>
              <p:spPr>
                <a:xfrm>
                  <a:off x="3463225" y="4868312"/>
                  <a:ext cx="39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2" name="Freihand 391">
                  <a:extLst>
                    <a:ext uri="{FF2B5EF4-FFF2-40B4-BE49-F238E27FC236}">
                      <a16:creationId xmlns:a16="http://schemas.microsoft.com/office/drawing/2014/main" id="{F80F90D9-F33E-4D7E-BE05-4E2CB810BCF9}"/>
                    </a:ext>
                  </a:extLst>
                </p14:cNvPr>
                <p14:cNvContentPartPr/>
                <p14:nvPr/>
              </p14:nvContentPartPr>
              <p14:xfrm>
                <a:off x="3493465" y="4867952"/>
                <a:ext cx="16920" cy="51840"/>
              </p14:xfrm>
            </p:contentPart>
          </mc:Choice>
          <mc:Fallback xmlns="">
            <p:pic>
              <p:nvPicPr>
                <p:cNvPr id="392" name="Freihand 391">
                  <a:extLst>
                    <a:ext uri="{FF2B5EF4-FFF2-40B4-BE49-F238E27FC236}">
                      <a16:creationId xmlns:a16="http://schemas.microsoft.com/office/drawing/2014/main" id="{F80F90D9-F33E-4D7E-BE05-4E2CB810BCF9}"/>
                    </a:ext>
                  </a:extLst>
                </p:cNvPr>
                <p:cNvPicPr/>
                <p:nvPr/>
              </p:nvPicPr>
              <p:blipFill>
                <a:blip r:embed="rId622"/>
                <a:stretch>
                  <a:fillRect/>
                </a:stretch>
              </p:blipFill>
              <p:spPr>
                <a:xfrm>
                  <a:off x="3489145" y="4863632"/>
                  <a:ext cx="25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5" name="Freihand 394">
                  <a:extLst>
                    <a:ext uri="{FF2B5EF4-FFF2-40B4-BE49-F238E27FC236}">
                      <a16:creationId xmlns:a16="http://schemas.microsoft.com/office/drawing/2014/main" id="{69275490-AADE-426E-9526-F387AE786F1B}"/>
                    </a:ext>
                  </a:extLst>
                </p14:cNvPr>
                <p14:cNvContentPartPr/>
                <p14:nvPr/>
              </p14:nvContentPartPr>
              <p14:xfrm>
                <a:off x="3373945" y="4656992"/>
                <a:ext cx="606600" cy="192960"/>
              </p14:xfrm>
            </p:contentPart>
          </mc:Choice>
          <mc:Fallback xmlns="">
            <p:pic>
              <p:nvPicPr>
                <p:cNvPr id="395" name="Freihand 394">
                  <a:extLst>
                    <a:ext uri="{FF2B5EF4-FFF2-40B4-BE49-F238E27FC236}">
                      <a16:creationId xmlns:a16="http://schemas.microsoft.com/office/drawing/2014/main" id="{69275490-AADE-426E-9526-F387AE786F1B}"/>
                    </a:ext>
                  </a:extLst>
                </p:cNvPr>
                <p:cNvPicPr/>
                <p:nvPr/>
              </p:nvPicPr>
              <p:blipFill>
                <a:blip r:embed="rId624"/>
                <a:stretch>
                  <a:fillRect/>
                </a:stretch>
              </p:blipFill>
              <p:spPr>
                <a:xfrm>
                  <a:off x="3369625" y="4652672"/>
                  <a:ext cx="615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6" name="Freihand 395">
                  <a:extLst>
                    <a:ext uri="{FF2B5EF4-FFF2-40B4-BE49-F238E27FC236}">
                      <a16:creationId xmlns:a16="http://schemas.microsoft.com/office/drawing/2014/main" id="{07954375-A094-4676-926A-82571FCE518D}"/>
                    </a:ext>
                  </a:extLst>
                </p14:cNvPr>
                <p14:cNvContentPartPr/>
                <p14:nvPr/>
              </p14:nvContentPartPr>
              <p14:xfrm>
                <a:off x="3988825" y="4680752"/>
                <a:ext cx="514440" cy="82800"/>
              </p14:xfrm>
            </p:contentPart>
          </mc:Choice>
          <mc:Fallback xmlns="">
            <p:pic>
              <p:nvPicPr>
                <p:cNvPr id="396" name="Freihand 395">
                  <a:extLst>
                    <a:ext uri="{FF2B5EF4-FFF2-40B4-BE49-F238E27FC236}">
                      <a16:creationId xmlns:a16="http://schemas.microsoft.com/office/drawing/2014/main" id="{07954375-A094-4676-926A-82571FCE518D}"/>
                    </a:ext>
                  </a:extLst>
                </p:cNvPr>
                <p:cNvPicPr/>
                <p:nvPr/>
              </p:nvPicPr>
              <p:blipFill>
                <a:blip r:embed="rId626"/>
                <a:stretch>
                  <a:fillRect/>
                </a:stretch>
              </p:blipFill>
              <p:spPr>
                <a:xfrm>
                  <a:off x="3984505" y="4676432"/>
                  <a:ext cx="523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7" name="Freihand 396">
                  <a:extLst>
                    <a:ext uri="{FF2B5EF4-FFF2-40B4-BE49-F238E27FC236}">
                      <a16:creationId xmlns:a16="http://schemas.microsoft.com/office/drawing/2014/main" id="{EAD47F64-6D66-46E8-999D-FB7638CC283D}"/>
                    </a:ext>
                  </a:extLst>
                </p14:cNvPr>
                <p14:cNvContentPartPr/>
                <p14:nvPr/>
              </p14:nvContentPartPr>
              <p14:xfrm>
                <a:off x="3828265" y="4486712"/>
                <a:ext cx="90360" cy="135360"/>
              </p14:xfrm>
            </p:contentPart>
          </mc:Choice>
          <mc:Fallback xmlns="">
            <p:pic>
              <p:nvPicPr>
                <p:cNvPr id="397" name="Freihand 396">
                  <a:extLst>
                    <a:ext uri="{FF2B5EF4-FFF2-40B4-BE49-F238E27FC236}">
                      <a16:creationId xmlns:a16="http://schemas.microsoft.com/office/drawing/2014/main" id="{EAD47F64-6D66-46E8-999D-FB7638CC283D}"/>
                    </a:ext>
                  </a:extLst>
                </p:cNvPr>
                <p:cNvPicPr/>
                <p:nvPr/>
              </p:nvPicPr>
              <p:blipFill>
                <a:blip r:embed="rId628"/>
                <a:stretch>
                  <a:fillRect/>
                </a:stretch>
              </p:blipFill>
              <p:spPr>
                <a:xfrm>
                  <a:off x="3823945" y="4482392"/>
                  <a:ext cx="99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8" name="Freihand 397">
                  <a:extLst>
                    <a:ext uri="{FF2B5EF4-FFF2-40B4-BE49-F238E27FC236}">
                      <a16:creationId xmlns:a16="http://schemas.microsoft.com/office/drawing/2014/main" id="{7D059AE3-D72F-4CB8-B14B-F630C534D4B0}"/>
                    </a:ext>
                  </a:extLst>
                </p14:cNvPr>
                <p14:cNvContentPartPr/>
                <p14:nvPr/>
              </p14:nvContentPartPr>
              <p14:xfrm>
                <a:off x="3910345" y="4572392"/>
                <a:ext cx="72360" cy="63360"/>
              </p14:xfrm>
            </p:contentPart>
          </mc:Choice>
          <mc:Fallback xmlns="">
            <p:pic>
              <p:nvPicPr>
                <p:cNvPr id="398" name="Freihand 397">
                  <a:extLst>
                    <a:ext uri="{FF2B5EF4-FFF2-40B4-BE49-F238E27FC236}">
                      <a16:creationId xmlns:a16="http://schemas.microsoft.com/office/drawing/2014/main" id="{7D059AE3-D72F-4CB8-B14B-F630C534D4B0}"/>
                    </a:ext>
                  </a:extLst>
                </p:cNvPr>
                <p:cNvPicPr/>
                <p:nvPr/>
              </p:nvPicPr>
              <p:blipFill>
                <a:blip r:embed="rId630"/>
                <a:stretch>
                  <a:fillRect/>
                </a:stretch>
              </p:blipFill>
              <p:spPr>
                <a:xfrm>
                  <a:off x="3906025" y="4568072"/>
                  <a:ext cx="81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9" name="Freihand 398">
                  <a:extLst>
                    <a:ext uri="{FF2B5EF4-FFF2-40B4-BE49-F238E27FC236}">
                      <a16:creationId xmlns:a16="http://schemas.microsoft.com/office/drawing/2014/main" id="{4D8B2F46-101F-4826-AD94-4FFD2B28EA7C}"/>
                    </a:ext>
                  </a:extLst>
                </p14:cNvPr>
                <p14:cNvContentPartPr/>
                <p14:nvPr/>
              </p14:nvContentPartPr>
              <p14:xfrm>
                <a:off x="3902425" y="4448552"/>
                <a:ext cx="86400" cy="57240"/>
              </p14:xfrm>
            </p:contentPart>
          </mc:Choice>
          <mc:Fallback xmlns="">
            <p:pic>
              <p:nvPicPr>
                <p:cNvPr id="399" name="Freihand 398">
                  <a:extLst>
                    <a:ext uri="{FF2B5EF4-FFF2-40B4-BE49-F238E27FC236}">
                      <a16:creationId xmlns:a16="http://schemas.microsoft.com/office/drawing/2014/main" id="{4D8B2F46-101F-4826-AD94-4FFD2B28EA7C}"/>
                    </a:ext>
                  </a:extLst>
                </p:cNvPr>
                <p:cNvPicPr/>
                <p:nvPr/>
              </p:nvPicPr>
              <p:blipFill>
                <a:blip r:embed="rId632"/>
                <a:stretch>
                  <a:fillRect/>
                </a:stretch>
              </p:blipFill>
              <p:spPr>
                <a:xfrm>
                  <a:off x="3898105" y="4444232"/>
                  <a:ext cx="95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0" name="Freihand 399">
                  <a:extLst>
                    <a:ext uri="{FF2B5EF4-FFF2-40B4-BE49-F238E27FC236}">
                      <a16:creationId xmlns:a16="http://schemas.microsoft.com/office/drawing/2014/main" id="{CD869003-32FB-4689-9198-CB48BCEF6D96}"/>
                    </a:ext>
                  </a:extLst>
                </p14:cNvPr>
                <p14:cNvContentPartPr/>
                <p14:nvPr/>
              </p14:nvContentPartPr>
              <p14:xfrm>
                <a:off x="3993865" y="4408952"/>
                <a:ext cx="61200" cy="51840"/>
              </p14:xfrm>
            </p:contentPart>
          </mc:Choice>
          <mc:Fallback xmlns="">
            <p:pic>
              <p:nvPicPr>
                <p:cNvPr id="400" name="Freihand 399">
                  <a:extLst>
                    <a:ext uri="{FF2B5EF4-FFF2-40B4-BE49-F238E27FC236}">
                      <a16:creationId xmlns:a16="http://schemas.microsoft.com/office/drawing/2014/main" id="{CD869003-32FB-4689-9198-CB48BCEF6D96}"/>
                    </a:ext>
                  </a:extLst>
                </p:cNvPr>
                <p:cNvPicPr/>
                <p:nvPr/>
              </p:nvPicPr>
              <p:blipFill>
                <a:blip r:embed="rId634"/>
                <a:stretch>
                  <a:fillRect/>
                </a:stretch>
              </p:blipFill>
              <p:spPr>
                <a:xfrm>
                  <a:off x="3989545" y="4404632"/>
                  <a:ext cx="69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2" name="Freihand 401">
                  <a:extLst>
                    <a:ext uri="{FF2B5EF4-FFF2-40B4-BE49-F238E27FC236}">
                      <a16:creationId xmlns:a16="http://schemas.microsoft.com/office/drawing/2014/main" id="{C9BDFA0D-EB45-4CC2-BBF7-27117638D2BC}"/>
                    </a:ext>
                  </a:extLst>
                </p14:cNvPr>
                <p14:cNvContentPartPr/>
                <p14:nvPr/>
              </p14:nvContentPartPr>
              <p14:xfrm>
                <a:off x="2664385" y="2150672"/>
                <a:ext cx="333000" cy="671400"/>
              </p14:xfrm>
            </p:contentPart>
          </mc:Choice>
          <mc:Fallback xmlns="">
            <p:pic>
              <p:nvPicPr>
                <p:cNvPr id="402" name="Freihand 401">
                  <a:extLst>
                    <a:ext uri="{FF2B5EF4-FFF2-40B4-BE49-F238E27FC236}">
                      <a16:creationId xmlns:a16="http://schemas.microsoft.com/office/drawing/2014/main" id="{C9BDFA0D-EB45-4CC2-BBF7-27117638D2BC}"/>
                    </a:ext>
                  </a:extLst>
                </p:cNvPr>
                <p:cNvPicPr/>
                <p:nvPr/>
              </p:nvPicPr>
              <p:blipFill>
                <a:blip r:embed="rId636"/>
                <a:stretch>
                  <a:fillRect/>
                </a:stretch>
              </p:blipFill>
              <p:spPr>
                <a:xfrm>
                  <a:off x="2660065" y="2146352"/>
                  <a:ext cx="341640" cy="6800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03" name="Freihand 402">
                  <a:extLst>
                    <a:ext uri="{FF2B5EF4-FFF2-40B4-BE49-F238E27FC236}">
                      <a16:creationId xmlns:a16="http://schemas.microsoft.com/office/drawing/2014/main" id="{3827ABF1-4FA2-4EA9-B239-D0F6AEFBF141}"/>
                    </a:ext>
                  </a:extLst>
                </p14:cNvPr>
                <p14:cNvContentPartPr/>
                <p14:nvPr/>
              </p14:nvContentPartPr>
              <p14:xfrm>
                <a:off x="2877505" y="1704272"/>
                <a:ext cx="106920" cy="197280"/>
              </p14:xfrm>
            </p:contentPart>
          </mc:Choice>
          <mc:Fallback xmlns="">
            <p:pic>
              <p:nvPicPr>
                <p:cNvPr id="403" name="Freihand 402">
                  <a:extLst>
                    <a:ext uri="{FF2B5EF4-FFF2-40B4-BE49-F238E27FC236}">
                      <a16:creationId xmlns:a16="http://schemas.microsoft.com/office/drawing/2014/main" id="{3827ABF1-4FA2-4EA9-B239-D0F6AEFBF141}"/>
                    </a:ext>
                  </a:extLst>
                </p:cNvPr>
                <p:cNvPicPr/>
                <p:nvPr/>
              </p:nvPicPr>
              <p:blipFill>
                <a:blip r:embed="rId638"/>
                <a:stretch>
                  <a:fillRect/>
                </a:stretch>
              </p:blipFill>
              <p:spPr>
                <a:xfrm>
                  <a:off x="2873185" y="1699952"/>
                  <a:ext cx="115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4" name="Freihand 403">
                  <a:extLst>
                    <a:ext uri="{FF2B5EF4-FFF2-40B4-BE49-F238E27FC236}">
                      <a16:creationId xmlns:a16="http://schemas.microsoft.com/office/drawing/2014/main" id="{766263E4-E95A-46A8-B71D-3DB199AE3742}"/>
                    </a:ext>
                  </a:extLst>
                </p14:cNvPr>
                <p14:cNvContentPartPr/>
                <p14:nvPr/>
              </p14:nvContentPartPr>
              <p14:xfrm>
                <a:off x="3016105" y="1640552"/>
                <a:ext cx="48960" cy="152640"/>
              </p14:xfrm>
            </p:contentPart>
          </mc:Choice>
          <mc:Fallback xmlns="">
            <p:pic>
              <p:nvPicPr>
                <p:cNvPr id="404" name="Freihand 403">
                  <a:extLst>
                    <a:ext uri="{FF2B5EF4-FFF2-40B4-BE49-F238E27FC236}">
                      <a16:creationId xmlns:a16="http://schemas.microsoft.com/office/drawing/2014/main" id="{766263E4-E95A-46A8-B71D-3DB199AE3742}"/>
                    </a:ext>
                  </a:extLst>
                </p:cNvPr>
                <p:cNvPicPr/>
                <p:nvPr/>
              </p:nvPicPr>
              <p:blipFill>
                <a:blip r:embed="rId640"/>
                <a:stretch>
                  <a:fillRect/>
                </a:stretch>
              </p:blipFill>
              <p:spPr>
                <a:xfrm>
                  <a:off x="3011785" y="1636232"/>
                  <a:ext cx="57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5" name="Freihand 404">
                  <a:extLst>
                    <a:ext uri="{FF2B5EF4-FFF2-40B4-BE49-F238E27FC236}">
                      <a16:creationId xmlns:a16="http://schemas.microsoft.com/office/drawing/2014/main" id="{7BE4BF72-CDFC-42FA-A2E9-F2018ECA7176}"/>
                    </a:ext>
                  </a:extLst>
                </p14:cNvPr>
                <p14:cNvContentPartPr/>
                <p14:nvPr/>
              </p14:nvContentPartPr>
              <p14:xfrm>
                <a:off x="3011785" y="1599872"/>
                <a:ext cx="115920" cy="77040"/>
              </p14:xfrm>
            </p:contentPart>
          </mc:Choice>
          <mc:Fallback xmlns="">
            <p:pic>
              <p:nvPicPr>
                <p:cNvPr id="405" name="Freihand 404">
                  <a:extLst>
                    <a:ext uri="{FF2B5EF4-FFF2-40B4-BE49-F238E27FC236}">
                      <a16:creationId xmlns:a16="http://schemas.microsoft.com/office/drawing/2014/main" id="{7BE4BF72-CDFC-42FA-A2E9-F2018ECA7176}"/>
                    </a:ext>
                  </a:extLst>
                </p:cNvPr>
                <p:cNvPicPr/>
                <p:nvPr/>
              </p:nvPicPr>
              <p:blipFill>
                <a:blip r:embed="rId642"/>
                <a:stretch>
                  <a:fillRect/>
                </a:stretch>
              </p:blipFill>
              <p:spPr>
                <a:xfrm>
                  <a:off x="3007465" y="1595552"/>
                  <a:ext cx="124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6" name="Freihand 405">
                  <a:extLst>
                    <a:ext uri="{FF2B5EF4-FFF2-40B4-BE49-F238E27FC236}">
                      <a16:creationId xmlns:a16="http://schemas.microsoft.com/office/drawing/2014/main" id="{37677956-4E7C-4640-8D9E-B3B81008F559}"/>
                    </a:ext>
                  </a:extLst>
                </p14:cNvPr>
                <p14:cNvContentPartPr/>
                <p14:nvPr/>
              </p14:nvContentPartPr>
              <p14:xfrm>
                <a:off x="3024025" y="1674752"/>
                <a:ext cx="136800" cy="97200"/>
              </p14:xfrm>
            </p:contentPart>
          </mc:Choice>
          <mc:Fallback xmlns="">
            <p:pic>
              <p:nvPicPr>
                <p:cNvPr id="406" name="Freihand 405">
                  <a:extLst>
                    <a:ext uri="{FF2B5EF4-FFF2-40B4-BE49-F238E27FC236}">
                      <a16:creationId xmlns:a16="http://schemas.microsoft.com/office/drawing/2014/main" id="{37677956-4E7C-4640-8D9E-B3B81008F559}"/>
                    </a:ext>
                  </a:extLst>
                </p:cNvPr>
                <p:cNvPicPr/>
                <p:nvPr/>
              </p:nvPicPr>
              <p:blipFill>
                <a:blip r:embed="rId644"/>
                <a:stretch>
                  <a:fillRect/>
                </a:stretch>
              </p:blipFill>
              <p:spPr>
                <a:xfrm>
                  <a:off x="3019705" y="1670432"/>
                  <a:ext cx="145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7" name="Freihand 406">
                  <a:extLst>
                    <a:ext uri="{FF2B5EF4-FFF2-40B4-BE49-F238E27FC236}">
                      <a16:creationId xmlns:a16="http://schemas.microsoft.com/office/drawing/2014/main" id="{3DB688BD-48BC-4CA2-8886-F652A6AC2950}"/>
                    </a:ext>
                  </a:extLst>
                </p14:cNvPr>
                <p14:cNvContentPartPr/>
                <p14:nvPr/>
              </p14:nvContentPartPr>
              <p14:xfrm>
                <a:off x="3184945" y="1541192"/>
                <a:ext cx="179640" cy="129960"/>
              </p14:xfrm>
            </p:contentPart>
          </mc:Choice>
          <mc:Fallback xmlns="">
            <p:pic>
              <p:nvPicPr>
                <p:cNvPr id="407" name="Freihand 406">
                  <a:extLst>
                    <a:ext uri="{FF2B5EF4-FFF2-40B4-BE49-F238E27FC236}">
                      <a16:creationId xmlns:a16="http://schemas.microsoft.com/office/drawing/2014/main" id="{3DB688BD-48BC-4CA2-8886-F652A6AC2950}"/>
                    </a:ext>
                  </a:extLst>
                </p:cNvPr>
                <p:cNvPicPr/>
                <p:nvPr/>
              </p:nvPicPr>
              <p:blipFill>
                <a:blip r:embed="rId646"/>
                <a:stretch>
                  <a:fillRect/>
                </a:stretch>
              </p:blipFill>
              <p:spPr>
                <a:xfrm>
                  <a:off x="3180625" y="1536872"/>
                  <a:ext cx="188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8" name="Freihand 407">
                  <a:extLst>
                    <a:ext uri="{FF2B5EF4-FFF2-40B4-BE49-F238E27FC236}">
                      <a16:creationId xmlns:a16="http://schemas.microsoft.com/office/drawing/2014/main" id="{71E4D86F-ADA7-4D32-B9FC-D8A0DCED3491}"/>
                    </a:ext>
                  </a:extLst>
                </p14:cNvPr>
                <p14:cNvContentPartPr/>
                <p14:nvPr/>
              </p14:nvContentPartPr>
              <p14:xfrm>
                <a:off x="3424705" y="1456592"/>
                <a:ext cx="45360" cy="112320"/>
              </p14:xfrm>
            </p:contentPart>
          </mc:Choice>
          <mc:Fallback xmlns="">
            <p:pic>
              <p:nvPicPr>
                <p:cNvPr id="408" name="Freihand 407">
                  <a:extLst>
                    <a:ext uri="{FF2B5EF4-FFF2-40B4-BE49-F238E27FC236}">
                      <a16:creationId xmlns:a16="http://schemas.microsoft.com/office/drawing/2014/main" id="{71E4D86F-ADA7-4D32-B9FC-D8A0DCED3491}"/>
                    </a:ext>
                  </a:extLst>
                </p:cNvPr>
                <p:cNvPicPr/>
                <p:nvPr/>
              </p:nvPicPr>
              <p:blipFill>
                <a:blip r:embed="rId648"/>
                <a:stretch>
                  <a:fillRect/>
                </a:stretch>
              </p:blipFill>
              <p:spPr>
                <a:xfrm>
                  <a:off x="3420385" y="1452272"/>
                  <a:ext cx="54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9" name="Freihand 408">
                  <a:extLst>
                    <a:ext uri="{FF2B5EF4-FFF2-40B4-BE49-F238E27FC236}">
                      <a16:creationId xmlns:a16="http://schemas.microsoft.com/office/drawing/2014/main" id="{241C49DA-7E62-499C-8B9F-14BB5E18C739}"/>
                    </a:ext>
                  </a:extLst>
                </p14:cNvPr>
                <p14:cNvContentPartPr/>
                <p14:nvPr/>
              </p14:nvContentPartPr>
              <p14:xfrm>
                <a:off x="3422545" y="1393952"/>
                <a:ext cx="101880" cy="57960"/>
              </p14:xfrm>
            </p:contentPart>
          </mc:Choice>
          <mc:Fallback xmlns="">
            <p:pic>
              <p:nvPicPr>
                <p:cNvPr id="409" name="Freihand 408">
                  <a:extLst>
                    <a:ext uri="{FF2B5EF4-FFF2-40B4-BE49-F238E27FC236}">
                      <a16:creationId xmlns:a16="http://schemas.microsoft.com/office/drawing/2014/main" id="{241C49DA-7E62-499C-8B9F-14BB5E18C739}"/>
                    </a:ext>
                  </a:extLst>
                </p:cNvPr>
                <p:cNvPicPr/>
                <p:nvPr/>
              </p:nvPicPr>
              <p:blipFill>
                <a:blip r:embed="rId650"/>
                <a:stretch>
                  <a:fillRect/>
                </a:stretch>
              </p:blipFill>
              <p:spPr>
                <a:xfrm>
                  <a:off x="3418225" y="1389632"/>
                  <a:ext cx="110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10" name="Freihand 409">
                  <a:extLst>
                    <a:ext uri="{FF2B5EF4-FFF2-40B4-BE49-F238E27FC236}">
                      <a16:creationId xmlns:a16="http://schemas.microsoft.com/office/drawing/2014/main" id="{BBA0F01B-6B01-43F0-85ED-0B660F4A66F9}"/>
                    </a:ext>
                  </a:extLst>
                </p14:cNvPr>
                <p14:cNvContentPartPr/>
                <p14:nvPr/>
              </p14:nvContentPartPr>
              <p14:xfrm>
                <a:off x="3418945" y="1429592"/>
                <a:ext cx="115560" cy="149040"/>
              </p14:xfrm>
            </p:contentPart>
          </mc:Choice>
          <mc:Fallback xmlns="">
            <p:pic>
              <p:nvPicPr>
                <p:cNvPr id="410" name="Freihand 409">
                  <a:extLst>
                    <a:ext uri="{FF2B5EF4-FFF2-40B4-BE49-F238E27FC236}">
                      <a16:creationId xmlns:a16="http://schemas.microsoft.com/office/drawing/2014/main" id="{BBA0F01B-6B01-43F0-85ED-0B660F4A66F9}"/>
                    </a:ext>
                  </a:extLst>
                </p:cNvPr>
                <p:cNvPicPr/>
                <p:nvPr/>
              </p:nvPicPr>
              <p:blipFill>
                <a:blip r:embed="rId652"/>
                <a:stretch>
                  <a:fillRect/>
                </a:stretch>
              </p:blipFill>
              <p:spPr>
                <a:xfrm>
                  <a:off x="3414625" y="1425272"/>
                  <a:ext cx="124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11" name="Freihand 410">
                  <a:extLst>
                    <a:ext uri="{FF2B5EF4-FFF2-40B4-BE49-F238E27FC236}">
                      <a16:creationId xmlns:a16="http://schemas.microsoft.com/office/drawing/2014/main" id="{9237BCD5-2983-45DF-BAB0-2088BBB3B9B4}"/>
                    </a:ext>
                  </a:extLst>
                </p14:cNvPr>
                <p14:cNvContentPartPr/>
                <p14:nvPr/>
              </p14:nvContentPartPr>
              <p14:xfrm>
                <a:off x="3524065" y="1365872"/>
                <a:ext cx="60480" cy="109080"/>
              </p14:xfrm>
            </p:contentPart>
          </mc:Choice>
          <mc:Fallback xmlns="">
            <p:pic>
              <p:nvPicPr>
                <p:cNvPr id="411" name="Freihand 410">
                  <a:extLst>
                    <a:ext uri="{FF2B5EF4-FFF2-40B4-BE49-F238E27FC236}">
                      <a16:creationId xmlns:a16="http://schemas.microsoft.com/office/drawing/2014/main" id="{9237BCD5-2983-45DF-BAB0-2088BBB3B9B4}"/>
                    </a:ext>
                  </a:extLst>
                </p:cNvPr>
                <p:cNvPicPr/>
                <p:nvPr/>
              </p:nvPicPr>
              <p:blipFill>
                <a:blip r:embed="rId654"/>
                <a:stretch>
                  <a:fillRect/>
                </a:stretch>
              </p:blipFill>
              <p:spPr>
                <a:xfrm>
                  <a:off x="3519745" y="1361552"/>
                  <a:ext cx="69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2" name="Freihand 411">
                  <a:extLst>
                    <a:ext uri="{FF2B5EF4-FFF2-40B4-BE49-F238E27FC236}">
                      <a16:creationId xmlns:a16="http://schemas.microsoft.com/office/drawing/2014/main" id="{E3CFBE72-88A9-45FE-BF96-06A0D5FBC809}"/>
                    </a:ext>
                  </a:extLst>
                </p14:cNvPr>
                <p14:cNvContentPartPr/>
                <p14:nvPr/>
              </p14:nvContentPartPr>
              <p14:xfrm>
                <a:off x="3523705" y="1318712"/>
                <a:ext cx="118080" cy="74880"/>
              </p14:xfrm>
            </p:contentPart>
          </mc:Choice>
          <mc:Fallback xmlns="">
            <p:pic>
              <p:nvPicPr>
                <p:cNvPr id="412" name="Freihand 411">
                  <a:extLst>
                    <a:ext uri="{FF2B5EF4-FFF2-40B4-BE49-F238E27FC236}">
                      <a16:creationId xmlns:a16="http://schemas.microsoft.com/office/drawing/2014/main" id="{E3CFBE72-88A9-45FE-BF96-06A0D5FBC809}"/>
                    </a:ext>
                  </a:extLst>
                </p:cNvPr>
                <p:cNvPicPr/>
                <p:nvPr/>
              </p:nvPicPr>
              <p:blipFill>
                <a:blip r:embed="rId656"/>
                <a:stretch>
                  <a:fillRect/>
                </a:stretch>
              </p:blipFill>
              <p:spPr>
                <a:xfrm>
                  <a:off x="3519385" y="1314392"/>
                  <a:ext cx="126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3" name="Freihand 412">
                  <a:extLst>
                    <a:ext uri="{FF2B5EF4-FFF2-40B4-BE49-F238E27FC236}">
                      <a16:creationId xmlns:a16="http://schemas.microsoft.com/office/drawing/2014/main" id="{9C7AEBB3-DED6-4497-BCE2-C8C452911C49}"/>
                    </a:ext>
                  </a:extLst>
                </p14:cNvPr>
                <p14:cNvContentPartPr/>
                <p14:nvPr/>
              </p14:nvContentPartPr>
              <p14:xfrm>
                <a:off x="3564025" y="1404392"/>
                <a:ext cx="102600" cy="60840"/>
              </p14:xfrm>
            </p:contentPart>
          </mc:Choice>
          <mc:Fallback xmlns="">
            <p:pic>
              <p:nvPicPr>
                <p:cNvPr id="413" name="Freihand 412">
                  <a:extLst>
                    <a:ext uri="{FF2B5EF4-FFF2-40B4-BE49-F238E27FC236}">
                      <a16:creationId xmlns:a16="http://schemas.microsoft.com/office/drawing/2014/main" id="{9C7AEBB3-DED6-4497-BCE2-C8C452911C49}"/>
                    </a:ext>
                  </a:extLst>
                </p:cNvPr>
                <p:cNvPicPr/>
                <p:nvPr/>
              </p:nvPicPr>
              <p:blipFill>
                <a:blip r:embed="rId658"/>
                <a:stretch>
                  <a:fillRect/>
                </a:stretch>
              </p:blipFill>
              <p:spPr>
                <a:xfrm>
                  <a:off x="3559705" y="1400072"/>
                  <a:ext cx="111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6" name="Freihand 415">
                  <a:extLst>
                    <a:ext uri="{FF2B5EF4-FFF2-40B4-BE49-F238E27FC236}">
                      <a16:creationId xmlns:a16="http://schemas.microsoft.com/office/drawing/2014/main" id="{7F3394D6-9095-416A-9FB3-10E3910F253B}"/>
                    </a:ext>
                  </a:extLst>
                </p14:cNvPr>
                <p14:cNvContentPartPr/>
                <p14:nvPr/>
              </p14:nvContentPartPr>
              <p14:xfrm>
                <a:off x="3459265" y="3605432"/>
                <a:ext cx="574200" cy="120240"/>
              </p14:xfrm>
            </p:contentPart>
          </mc:Choice>
          <mc:Fallback xmlns="">
            <p:pic>
              <p:nvPicPr>
                <p:cNvPr id="416" name="Freihand 415">
                  <a:extLst>
                    <a:ext uri="{FF2B5EF4-FFF2-40B4-BE49-F238E27FC236}">
                      <a16:creationId xmlns:a16="http://schemas.microsoft.com/office/drawing/2014/main" id="{7F3394D6-9095-416A-9FB3-10E3910F253B}"/>
                    </a:ext>
                  </a:extLst>
                </p:cNvPr>
                <p:cNvPicPr/>
                <p:nvPr/>
              </p:nvPicPr>
              <p:blipFill>
                <a:blip r:embed="rId660"/>
                <a:stretch>
                  <a:fillRect/>
                </a:stretch>
              </p:blipFill>
              <p:spPr>
                <a:xfrm>
                  <a:off x="3454945" y="3601112"/>
                  <a:ext cx="582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7" name="Freihand 416">
                  <a:extLst>
                    <a:ext uri="{FF2B5EF4-FFF2-40B4-BE49-F238E27FC236}">
                      <a16:creationId xmlns:a16="http://schemas.microsoft.com/office/drawing/2014/main" id="{E528324C-68D3-4457-B533-9B693FF8E762}"/>
                    </a:ext>
                  </a:extLst>
                </p14:cNvPr>
                <p14:cNvContentPartPr/>
                <p14:nvPr/>
              </p14:nvContentPartPr>
              <p14:xfrm>
                <a:off x="3386905" y="3615512"/>
                <a:ext cx="249480" cy="146880"/>
              </p14:xfrm>
            </p:contentPart>
          </mc:Choice>
          <mc:Fallback xmlns="">
            <p:pic>
              <p:nvPicPr>
                <p:cNvPr id="417" name="Freihand 416">
                  <a:extLst>
                    <a:ext uri="{FF2B5EF4-FFF2-40B4-BE49-F238E27FC236}">
                      <a16:creationId xmlns:a16="http://schemas.microsoft.com/office/drawing/2014/main" id="{E528324C-68D3-4457-B533-9B693FF8E762}"/>
                    </a:ext>
                  </a:extLst>
                </p:cNvPr>
                <p:cNvPicPr/>
                <p:nvPr/>
              </p:nvPicPr>
              <p:blipFill>
                <a:blip r:embed="rId662"/>
                <a:stretch>
                  <a:fillRect/>
                </a:stretch>
              </p:blipFill>
              <p:spPr>
                <a:xfrm>
                  <a:off x="3382585" y="3611192"/>
                  <a:ext cx="258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9" name="Freihand 418">
                  <a:extLst>
                    <a:ext uri="{FF2B5EF4-FFF2-40B4-BE49-F238E27FC236}">
                      <a16:creationId xmlns:a16="http://schemas.microsoft.com/office/drawing/2014/main" id="{ECD4DDB0-8DB7-4001-86FC-2BE050803B08}"/>
                    </a:ext>
                  </a:extLst>
                </p14:cNvPr>
                <p14:cNvContentPartPr/>
                <p14:nvPr/>
              </p14:nvContentPartPr>
              <p14:xfrm>
                <a:off x="4182505" y="3487712"/>
                <a:ext cx="123480" cy="137520"/>
              </p14:xfrm>
            </p:contentPart>
          </mc:Choice>
          <mc:Fallback xmlns="">
            <p:pic>
              <p:nvPicPr>
                <p:cNvPr id="419" name="Freihand 418">
                  <a:extLst>
                    <a:ext uri="{FF2B5EF4-FFF2-40B4-BE49-F238E27FC236}">
                      <a16:creationId xmlns:a16="http://schemas.microsoft.com/office/drawing/2014/main" id="{ECD4DDB0-8DB7-4001-86FC-2BE050803B08}"/>
                    </a:ext>
                  </a:extLst>
                </p:cNvPr>
                <p:cNvPicPr/>
                <p:nvPr/>
              </p:nvPicPr>
              <p:blipFill>
                <a:blip r:embed="rId664"/>
                <a:stretch>
                  <a:fillRect/>
                </a:stretch>
              </p:blipFill>
              <p:spPr>
                <a:xfrm>
                  <a:off x="4178185" y="3483392"/>
                  <a:ext cx="132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0" name="Freihand 419">
                  <a:extLst>
                    <a:ext uri="{FF2B5EF4-FFF2-40B4-BE49-F238E27FC236}">
                      <a16:creationId xmlns:a16="http://schemas.microsoft.com/office/drawing/2014/main" id="{3E9402EA-1066-465D-AD15-69CB9042A764}"/>
                    </a:ext>
                  </a:extLst>
                </p14:cNvPr>
                <p14:cNvContentPartPr/>
                <p14:nvPr/>
              </p14:nvContentPartPr>
              <p14:xfrm>
                <a:off x="4344865" y="3490232"/>
                <a:ext cx="360" cy="360"/>
              </p14:xfrm>
            </p:contentPart>
          </mc:Choice>
          <mc:Fallback xmlns="">
            <p:pic>
              <p:nvPicPr>
                <p:cNvPr id="420" name="Freihand 419">
                  <a:extLst>
                    <a:ext uri="{FF2B5EF4-FFF2-40B4-BE49-F238E27FC236}">
                      <a16:creationId xmlns:a16="http://schemas.microsoft.com/office/drawing/2014/main" id="{3E9402EA-1066-465D-AD15-69CB9042A764}"/>
                    </a:ext>
                  </a:extLst>
                </p:cNvPr>
                <p:cNvPicPr/>
                <p:nvPr/>
              </p:nvPicPr>
              <p:blipFill>
                <a:blip r:embed="rId471"/>
                <a:stretch>
                  <a:fillRect/>
                </a:stretch>
              </p:blipFill>
              <p:spPr>
                <a:xfrm>
                  <a:off x="4340545" y="3485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21" name="Freihand 420">
                  <a:extLst>
                    <a:ext uri="{FF2B5EF4-FFF2-40B4-BE49-F238E27FC236}">
                      <a16:creationId xmlns:a16="http://schemas.microsoft.com/office/drawing/2014/main" id="{04A73B22-A67F-4DA3-8C37-1C4713454A14}"/>
                    </a:ext>
                  </a:extLst>
                </p14:cNvPr>
                <p14:cNvContentPartPr/>
                <p14:nvPr/>
              </p14:nvContentPartPr>
              <p14:xfrm>
                <a:off x="4334785" y="3468632"/>
                <a:ext cx="136800" cy="165240"/>
              </p14:xfrm>
            </p:contentPart>
          </mc:Choice>
          <mc:Fallback xmlns="">
            <p:pic>
              <p:nvPicPr>
                <p:cNvPr id="421" name="Freihand 420">
                  <a:extLst>
                    <a:ext uri="{FF2B5EF4-FFF2-40B4-BE49-F238E27FC236}">
                      <a16:creationId xmlns:a16="http://schemas.microsoft.com/office/drawing/2014/main" id="{04A73B22-A67F-4DA3-8C37-1C4713454A14}"/>
                    </a:ext>
                  </a:extLst>
                </p:cNvPr>
                <p:cNvPicPr/>
                <p:nvPr/>
              </p:nvPicPr>
              <p:blipFill>
                <a:blip r:embed="rId667"/>
                <a:stretch>
                  <a:fillRect/>
                </a:stretch>
              </p:blipFill>
              <p:spPr>
                <a:xfrm>
                  <a:off x="4330465" y="3464312"/>
                  <a:ext cx="145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2" name="Freihand 421">
                  <a:extLst>
                    <a:ext uri="{FF2B5EF4-FFF2-40B4-BE49-F238E27FC236}">
                      <a16:creationId xmlns:a16="http://schemas.microsoft.com/office/drawing/2014/main" id="{4DE26406-71A2-4A1C-9192-2625FA56C2BF}"/>
                    </a:ext>
                  </a:extLst>
                </p14:cNvPr>
                <p14:cNvContentPartPr/>
                <p14:nvPr/>
              </p14:nvContentPartPr>
              <p14:xfrm>
                <a:off x="4328305" y="3520472"/>
                <a:ext cx="145800" cy="115560"/>
              </p14:xfrm>
            </p:contentPart>
          </mc:Choice>
          <mc:Fallback xmlns="">
            <p:pic>
              <p:nvPicPr>
                <p:cNvPr id="422" name="Freihand 421">
                  <a:extLst>
                    <a:ext uri="{FF2B5EF4-FFF2-40B4-BE49-F238E27FC236}">
                      <a16:creationId xmlns:a16="http://schemas.microsoft.com/office/drawing/2014/main" id="{4DE26406-71A2-4A1C-9192-2625FA56C2BF}"/>
                    </a:ext>
                  </a:extLst>
                </p:cNvPr>
                <p:cNvPicPr/>
                <p:nvPr/>
              </p:nvPicPr>
              <p:blipFill>
                <a:blip r:embed="rId669"/>
                <a:stretch>
                  <a:fillRect/>
                </a:stretch>
              </p:blipFill>
              <p:spPr>
                <a:xfrm>
                  <a:off x="4323985" y="3516152"/>
                  <a:ext cx="154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23" name="Freihand 422">
                  <a:extLst>
                    <a:ext uri="{FF2B5EF4-FFF2-40B4-BE49-F238E27FC236}">
                      <a16:creationId xmlns:a16="http://schemas.microsoft.com/office/drawing/2014/main" id="{4BF2B8DF-7539-49C4-AA4B-EB21357645D3}"/>
                    </a:ext>
                  </a:extLst>
                </p14:cNvPr>
                <p14:cNvContentPartPr/>
                <p14:nvPr/>
              </p14:nvContentPartPr>
              <p14:xfrm>
                <a:off x="4534945" y="3484472"/>
                <a:ext cx="180000" cy="101880"/>
              </p14:xfrm>
            </p:contentPart>
          </mc:Choice>
          <mc:Fallback xmlns="">
            <p:pic>
              <p:nvPicPr>
                <p:cNvPr id="423" name="Freihand 422">
                  <a:extLst>
                    <a:ext uri="{FF2B5EF4-FFF2-40B4-BE49-F238E27FC236}">
                      <a16:creationId xmlns:a16="http://schemas.microsoft.com/office/drawing/2014/main" id="{4BF2B8DF-7539-49C4-AA4B-EB21357645D3}"/>
                    </a:ext>
                  </a:extLst>
                </p:cNvPr>
                <p:cNvPicPr/>
                <p:nvPr/>
              </p:nvPicPr>
              <p:blipFill>
                <a:blip r:embed="rId671"/>
                <a:stretch>
                  <a:fillRect/>
                </a:stretch>
              </p:blipFill>
              <p:spPr>
                <a:xfrm>
                  <a:off x="4530625" y="3480152"/>
                  <a:ext cx="188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4" name="Freihand 423">
                  <a:extLst>
                    <a:ext uri="{FF2B5EF4-FFF2-40B4-BE49-F238E27FC236}">
                      <a16:creationId xmlns:a16="http://schemas.microsoft.com/office/drawing/2014/main" id="{E1D57BDC-F30E-4251-816D-BB145AD2FF71}"/>
                    </a:ext>
                  </a:extLst>
                </p14:cNvPr>
                <p14:cNvContentPartPr/>
                <p14:nvPr/>
              </p14:nvContentPartPr>
              <p14:xfrm>
                <a:off x="4791985" y="3470072"/>
                <a:ext cx="11160" cy="107640"/>
              </p14:xfrm>
            </p:contentPart>
          </mc:Choice>
          <mc:Fallback xmlns="">
            <p:pic>
              <p:nvPicPr>
                <p:cNvPr id="424" name="Freihand 423">
                  <a:extLst>
                    <a:ext uri="{FF2B5EF4-FFF2-40B4-BE49-F238E27FC236}">
                      <a16:creationId xmlns:a16="http://schemas.microsoft.com/office/drawing/2014/main" id="{E1D57BDC-F30E-4251-816D-BB145AD2FF71}"/>
                    </a:ext>
                  </a:extLst>
                </p:cNvPr>
                <p:cNvPicPr/>
                <p:nvPr/>
              </p:nvPicPr>
              <p:blipFill>
                <a:blip r:embed="rId673"/>
                <a:stretch>
                  <a:fillRect/>
                </a:stretch>
              </p:blipFill>
              <p:spPr>
                <a:xfrm>
                  <a:off x="4787665" y="3465752"/>
                  <a:ext cx="19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5" name="Freihand 424">
                  <a:extLst>
                    <a:ext uri="{FF2B5EF4-FFF2-40B4-BE49-F238E27FC236}">
                      <a16:creationId xmlns:a16="http://schemas.microsoft.com/office/drawing/2014/main" id="{F550C033-B36C-41E0-82F8-44944913A1D1}"/>
                    </a:ext>
                  </a:extLst>
                </p14:cNvPr>
                <p14:cNvContentPartPr/>
                <p14:nvPr/>
              </p14:nvContentPartPr>
              <p14:xfrm>
                <a:off x="4780105" y="3448832"/>
                <a:ext cx="173160" cy="37080"/>
              </p14:xfrm>
            </p:contentPart>
          </mc:Choice>
          <mc:Fallback xmlns="">
            <p:pic>
              <p:nvPicPr>
                <p:cNvPr id="425" name="Freihand 424">
                  <a:extLst>
                    <a:ext uri="{FF2B5EF4-FFF2-40B4-BE49-F238E27FC236}">
                      <a16:creationId xmlns:a16="http://schemas.microsoft.com/office/drawing/2014/main" id="{F550C033-B36C-41E0-82F8-44944913A1D1}"/>
                    </a:ext>
                  </a:extLst>
                </p:cNvPr>
                <p:cNvPicPr/>
                <p:nvPr/>
              </p:nvPicPr>
              <p:blipFill>
                <a:blip r:embed="rId675"/>
                <a:stretch>
                  <a:fillRect/>
                </a:stretch>
              </p:blipFill>
              <p:spPr>
                <a:xfrm>
                  <a:off x="4775785" y="3444512"/>
                  <a:ext cx="181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6" name="Freihand 425">
                  <a:extLst>
                    <a:ext uri="{FF2B5EF4-FFF2-40B4-BE49-F238E27FC236}">
                      <a16:creationId xmlns:a16="http://schemas.microsoft.com/office/drawing/2014/main" id="{1FAA76C2-B5A4-470A-98AB-0FEDB82D31B1}"/>
                    </a:ext>
                  </a:extLst>
                </p14:cNvPr>
                <p14:cNvContentPartPr/>
                <p14:nvPr/>
              </p14:nvContentPartPr>
              <p14:xfrm>
                <a:off x="4768585" y="3556832"/>
                <a:ext cx="172080" cy="21960"/>
              </p14:xfrm>
            </p:contentPart>
          </mc:Choice>
          <mc:Fallback xmlns="">
            <p:pic>
              <p:nvPicPr>
                <p:cNvPr id="426" name="Freihand 425">
                  <a:extLst>
                    <a:ext uri="{FF2B5EF4-FFF2-40B4-BE49-F238E27FC236}">
                      <a16:creationId xmlns:a16="http://schemas.microsoft.com/office/drawing/2014/main" id="{1FAA76C2-B5A4-470A-98AB-0FEDB82D31B1}"/>
                    </a:ext>
                  </a:extLst>
                </p:cNvPr>
                <p:cNvPicPr/>
                <p:nvPr/>
              </p:nvPicPr>
              <p:blipFill>
                <a:blip r:embed="rId677"/>
                <a:stretch>
                  <a:fillRect/>
                </a:stretch>
              </p:blipFill>
              <p:spPr>
                <a:xfrm>
                  <a:off x="4764265" y="3552512"/>
                  <a:ext cx="180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27" name="Freihand 426">
                  <a:extLst>
                    <a:ext uri="{FF2B5EF4-FFF2-40B4-BE49-F238E27FC236}">
                      <a16:creationId xmlns:a16="http://schemas.microsoft.com/office/drawing/2014/main" id="{119279B6-D506-4C97-8306-9E160CDCA6C0}"/>
                    </a:ext>
                  </a:extLst>
                </p14:cNvPr>
                <p14:cNvContentPartPr/>
                <p14:nvPr/>
              </p14:nvContentPartPr>
              <p14:xfrm>
                <a:off x="5010145" y="3440552"/>
                <a:ext cx="133920" cy="161640"/>
              </p14:xfrm>
            </p:contentPart>
          </mc:Choice>
          <mc:Fallback xmlns="">
            <p:pic>
              <p:nvPicPr>
                <p:cNvPr id="427" name="Freihand 426">
                  <a:extLst>
                    <a:ext uri="{FF2B5EF4-FFF2-40B4-BE49-F238E27FC236}">
                      <a16:creationId xmlns:a16="http://schemas.microsoft.com/office/drawing/2014/main" id="{119279B6-D506-4C97-8306-9E160CDCA6C0}"/>
                    </a:ext>
                  </a:extLst>
                </p:cNvPr>
                <p:cNvPicPr/>
                <p:nvPr/>
              </p:nvPicPr>
              <p:blipFill>
                <a:blip r:embed="rId679"/>
                <a:stretch>
                  <a:fillRect/>
                </a:stretch>
              </p:blipFill>
              <p:spPr>
                <a:xfrm>
                  <a:off x="5005825" y="3436232"/>
                  <a:ext cx="142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8" name="Freihand 427">
                  <a:extLst>
                    <a:ext uri="{FF2B5EF4-FFF2-40B4-BE49-F238E27FC236}">
                      <a16:creationId xmlns:a16="http://schemas.microsoft.com/office/drawing/2014/main" id="{45D47FEC-AF04-4052-9238-9F0B50E935BF}"/>
                    </a:ext>
                  </a:extLst>
                </p14:cNvPr>
                <p14:cNvContentPartPr/>
                <p14:nvPr/>
              </p14:nvContentPartPr>
              <p14:xfrm>
                <a:off x="4983145" y="3486272"/>
                <a:ext cx="195840" cy="95400"/>
              </p14:xfrm>
            </p:contentPart>
          </mc:Choice>
          <mc:Fallback xmlns="">
            <p:pic>
              <p:nvPicPr>
                <p:cNvPr id="428" name="Freihand 427">
                  <a:extLst>
                    <a:ext uri="{FF2B5EF4-FFF2-40B4-BE49-F238E27FC236}">
                      <a16:creationId xmlns:a16="http://schemas.microsoft.com/office/drawing/2014/main" id="{45D47FEC-AF04-4052-9238-9F0B50E935BF}"/>
                    </a:ext>
                  </a:extLst>
                </p:cNvPr>
                <p:cNvPicPr/>
                <p:nvPr/>
              </p:nvPicPr>
              <p:blipFill>
                <a:blip r:embed="rId681"/>
                <a:stretch>
                  <a:fillRect/>
                </a:stretch>
              </p:blipFill>
              <p:spPr>
                <a:xfrm>
                  <a:off x="4978825" y="3481952"/>
                  <a:ext cx="204480" cy="104040"/>
                </a:xfrm>
                <a:prstGeom prst="rect">
                  <a:avLst/>
                </a:prstGeom>
              </p:spPr>
            </p:pic>
          </mc:Fallback>
        </mc:AlternateContent>
      </p:grpSp>
    </p:spTree>
    <p:extLst>
      <p:ext uri="{BB962C8B-B14F-4D97-AF65-F5344CB8AC3E}">
        <p14:creationId xmlns:p14="http://schemas.microsoft.com/office/powerpoint/2010/main" val="405423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3455D141-B301-4F3F-8F0A-2C4D4F45ADD1}"/>
              </a:ext>
            </a:extLst>
          </p:cNvPr>
          <p:cNvGrpSpPr/>
          <p:nvPr/>
        </p:nvGrpSpPr>
        <p:grpSpPr>
          <a:xfrm>
            <a:off x="2172739" y="77432"/>
            <a:ext cx="304200" cy="137880"/>
            <a:chOff x="2172739" y="77432"/>
            <a:chExt cx="304200" cy="137880"/>
          </a:xfrm>
        </p:grpSpPr>
        <mc:AlternateContent xmlns:mc="http://schemas.openxmlformats.org/markup-compatibility/2006" xmlns:p14="http://schemas.microsoft.com/office/powerpoint/2010/main">
          <mc:Choice Requires="p14">
            <p:contentPart p14:bwMode="auto" r:id="rId3">
              <p14:nvContentPartPr>
                <p14:cNvPr id="23" name="Freihand 22">
                  <a:extLst>
                    <a:ext uri="{FF2B5EF4-FFF2-40B4-BE49-F238E27FC236}">
                      <a16:creationId xmlns:a16="http://schemas.microsoft.com/office/drawing/2014/main" id="{4B551DCF-48F7-40CB-A088-E1650164BD92}"/>
                    </a:ext>
                  </a:extLst>
                </p14:cNvPr>
                <p14:cNvContentPartPr/>
                <p14:nvPr/>
              </p14:nvContentPartPr>
              <p14:xfrm>
                <a:off x="2172739" y="113792"/>
                <a:ext cx="21600" cy="101520"/>
              </p14:xfrm>
            </p:contentPart>
          </mc:Choice>
          <mc:Fallback xmlns="">
            <p:pic>
              <p:nvPicPr>
                <p:cNvPr id="23" name="Freihand 22">
                  <a:extLst>
                    <a:ext uri="{FF2B5EF4-FFF2-40B4-BE49-F238E27FC236}">
                      <a16:creationId xmlns:a16="http://schemas.microsoft.com/office/drawing/2014/main" id="{4B551DCF-48F7-40CB-A088-E1650164BD92}"/>
                    </a:ext>
                  </a:extLst>
                </p:cNvPr>
                <p:cNvPicPr/>
                <p:nvPr/>
              </p:nvPicPr>
              <p:blipFill>
                <a:blip r:embed="rId4"/>
                <a:stretch>
                  <a:fillRect/>
                </a:stretch>
              </p:blipFill>
              <p:spPr>
                <a:xfrm>
                  <a:off x="2168419" y="109472"/>
                  <a:ext cx="30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Freihand 23">
                  <a:extLst>
                    <a:ext uri="{FF2B5EF4-FFF2-40B4-BE49-F238E27FC236}">
                      <a16:creationId xmlns:a16="http://schemas.microsoft.com/office/drawing/2014/main" id="{1E0EAB39-F9E0-4022-BAD0-E97D11B25F90}"/>
                    </a:ext>
                  </a:extLst>
                </p14:cNvPr>
                <p14:cNvContentPartPr/>
                <p14:nvPr/>
              </p14:nvContentPartPr>
              <p14:xfrm>
                <a:off x="2176339" y="77432"/>
                <a:ext cx="116640" cy="110880"/>
              </p14:xfrm>
            </p:contentPart>
          </mc:Choice>
          <mc:Fallback xmlns="">
            <p:pic>
              <p:nvPicPr>
                <p:cNvPr id="24" name="Freihand 23">
                  <a:extLst>
                    <a:ext uri="{FF2B5EF4-FFF2-40B4-BE49-F238E27FC236}">
                      <a16:creationId xmlns:a16="http://schemas.microsoft.com/office/drawing/2014/main" id="{1E0EAB39-F9E0-4022-BAD0-E97D11B25F90}"/>
                    </a:ext>
                  </a:extLst>
                </p:cNvPr>
                <p:cNvPicPr/>
                <p:nvPr/>
              </p:nvPicPr>
              <p:blipFill>
                <a:blip r:embed="rId6"/>
                <a:stretch>
                  <a:fillRect/>
                </a:stretch>
              </p:blipFill>
              <p:spPr>
                <a:xfrm>
                  <a:off x="2172019" y="73112"/>
                  <a:ext cx="125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Freihand 24">
                  <a:extLst>
                    <a:ext uri="{FF2B5EF4-FFF2-40B4-BE49-F238E27FC236}">
                      <a16:creationId xmlns:a16="http://schemas.microsoft.com/office/drawing/2014/main" id="{D6032257-5926-4F1F-AD7E-48B691D01118}"/>
                    </a:ext>
                  </a:extLst>
                </p14:cNvPr>
                <p14:cNvContentPartPr/>
                <p14:nvPr/>
              </p14:nvContentPartPr>
              <p14:xfrm>
                <a:off x="2410339" y="94352"/>
                <a:ext cx="4320" cy="106200"/>
              </p14:xfrm>
            </p:contentPart>
          </mc:Choice>
          <mc:Fallback xmlns="">
            <p:pic>
              <p:nvPicPr>
                <p:cNvPr id="25" name="Freihand 24">
                  <a:extLst>
                    <a:ext uri="{FF2B5EF4-FFF2-40B4-BE49-F238E27FC236}">
                      <a16:creationId xmlns:a16="http://schemas.microsoft.com/office/drawing/2014/main" id="{D6032257-5926-4F1F-AD7E-48B691D01118}"/>
                    </a:ext>
                  </a:extLst>
                </p:cNvPr>
                <p:cNvPicPr/>
                <p:nvPr/>
              </p:nvPicPr>
              <p:blipFill>
                <a:blip r:embed="rId8"/>
                <a:stretch>
                  <a:fillRect/>
                </a:stretch>
              </p:blipFill>
              <p:spPr>
                <a:xfrm>
                  <a:off x="2406019" y="90032"/>
                  <a:ext cx="12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Freihand 25">
                  <a:extLst>
                    <a:ext uri="{FF2B5EF4-FFF2-40B4-BE49-F238E27FC236}">
                      <a16:creationId xmlns:a16="http://schemas.microsoft.com/office/drawing/2014/main" id="{2E60DCF1-DE26-4C8E-AEA8-DBC1B1BB679F}"/>
                    </a:ext>
                  </a:extLst>
                </p14:cNvPr>
                <p14:cNvContentPartPr/>
                <p14:nvPr/>
              </p14:nvContentPartPr>
              <p14:xfrm>
                <a:off x="2340859" y="83192"/>
                <a:ext cx="136080" cy="123840"/>
              </p14:xfrm>
            </p:contentPart>
          </mc:Choice>
          <mc:Fallback xmlns="">
            <p:pic>
              <p:nvPicPr>
                <p:cNvPr id="26" name="Freihand 25">
                  <a:extLst>
                    <a:ext uri="{FF2B5EF4-FFF2-40B4-BE49-F238E27FC236}">
                      <a16:creationId xmlns:a16="http://schemas.microsoft.com/office/drawing/2014/main" id="{2E60DCF1-DE26-4C8E-AEA8-DBC1B1BB679F}"/>
                    </a:ext>
                  </a:extLst>
                </p:cNvPr>
                <p:cNvPicPr/>
                <p:nvPr/>
              </p:nvPicPr>
              <p:blipFill>
                <a:blip r:embed="rId10"/>
                <a:stretch>
                  <a:fillRect/>
                </a:stretch>
              </p:blipFill>
              <p:spPr>
                <a:xfrm>
                  <a:off x="2336539" y="78872"/>
                  <a:ext cx="144720" cy="132480"/>
                </a:xfrm>
                <a:prstGeom prst="rect">
                  <a:avLst/>
                </a:prstGeom>
              </p:spPr>
            </p:pic>
          </mc:Fallback>
        </mc:AlternateContent>
      </p:grpSp>
      <p:grpSp>
        <p:nvGrpSpPr>
          <p:cNvPr id="81" name="Gruppieren 80">
            <a:extLst>
              <a:ext uri="{FF2B5EF4-FFF2-40B4-BE49-F238E27FC236}">
                <a16:creationId xmlns:a16="http://schemas.microsoft.com/office/drawing/2014/main" id="{92AC3808-BD57-4E98-B9CC-CF1CFEDB23F9}"/>
              </a:ext>
            </a:extLst>
          </p:cNvPr>
          <p:cNvGrpSpPr/>
          <p:nvPr/>
        </p:nvGrpSpPr>
        <p:grpSpPr>
          <a:xfrm>
            <a:off x="5118259" y="-9328"/>
            <a:ext cx="2973600" cy="287640"/>
            <a:chOff x="5118259" y="-9328"/>
            <a:chExt cx="2973600" cy="287640"/>
          </a:xfrm>
        </p:grpSpPr>
        <mc:AlternateContent xmlns:mc="http://schemas.openxmlformats.org/markup-compatibility/2006" xmlns:p14="http://schemas.microsoft.com/office/powerpoint/2010/main">
          <mc:Choice Requires="p14">
            <p:contentPart p14:bwMode="auto" r:id="rId11">
              <p14:nvContentPartPr>
                <p14:cNvPr id="57" name="Freihand 56">
                  <a:extLst>
                    <a:ext uri="{FF2B5EF4-FFF2-40B4-BE49-F238E27FC236}">
                      <a16:creationId xmlns:a16="http://schemas.microsoft.com/office/drawing/2014/main" id="{6E7C015F-C460-4443-A520-01E16709C45B}"/>
                    </a:ext>
                  </a:extLst>
                </p14:cNvPr>
                <p14:cNvContentPartPr/>
                <p14:nvPr/>
              </p14:nvContentPartPr>
              <p14:xfrm>
                <a:off x="5158579" y="56912"/>
                <a:ext cx="41040" cy="100440"/>
              </p14:xfrm>
            </p:contentPart>
          </mc:Choice>
          <mc:Fallback xmlns="">
            <p:pic>
              <p:nvPicPr>
                <p:cNvPr id="57" name="Freihand 56">
                  <a:extLst>
                    <a:ext uri="{FF2B5EF4-FFF2-40B4-BE49-F238E27FC236}">
                      <a16:creationId xmlns:a16="http://schemas.microsoft.com/office/drawing/2014/main" id="{6E7C015F-C460-4443-A520-01E16709C45B}"/>
                    </a:ext>
                  </a:extLst>
                </p:cNvPr>
                <p:cNvPicPr/>
                <p:nvPr/>
              </p:nvPicPr>
              <p:blipFill>
                <a:blip r:embed="rId12"/>
                <a:stretch>
                  <a:fillRect/>
                </a:stretch>
              </p:blipFill>
              <p:spPr>
                <a:xfrm>
                  <a:off x="5154259" y="52592"/>
                  <a:ext cx="49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 name="Freihand 57">
                  <a:extLst>
                    <a:ext uri="{FF2B5EF4-FFF2-40B4-BE49-F238E27FC236}">
                      <a16:creationId xmlns:a16="http://schemas.microsoft.com/office/drawing/2014/main" id="{0F15D063-EB02-4C8D-A1BE-3222F2C9BDEA}"/>
                    </a:ext>
                  </a:extLst>
                </p14:cNvPr>
                <p14:cNvContentPartPr/>
                <p14:nvPr/>
              </p14:nvContentPartPr>
              <p14:xfrm>
                <a:off x="5226259" y="44672"/>
                <a:ext cx="20160" cy="106560"/>
              </p14:xfrm>
            </p:contentPart>
          </mc:Choice>
          <mc:Fallback xmlns="">
            <p:pic>
              <p:nvPicPr>
                <p:cNvPr id="58" name="Freihand 57">
                  <a:extLst>
                    <a:ext uri="{FF2B5EF4-FFF2-40B4-BE49-F238E27FC236}">
                      <a16:creationId xmlns:a16="http://schemas.microsoft.com/office/drawing/2014/main" id="{0F15D063-EB02-4C8D-A1BE-3222F2C9BDEA}"/>
                    </a:ext>
                  </a:extLst>
                </p:cNvPr>
                <p:cNvPicPr/>
                <p:nvPr/>
              </p:nvPicPr>
              <p:blipFill>
                <a:blip r:embed="rId14"/>
                <a:stretch>
                  <a:fillRect/>
                </a:stretch>
              </p:blipFill>
              <p:spPr>
                <a:xfrm>
                  <a:off x="5221939" y="40352"/>
                  <a:ext cx="28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9" name="Freihand 58">
                  <a:extLst>
                    <a:ext uri="{FF2B5EF4-FFF2-40B4-BE49-F238E27FC236}">
                      <a16:creationId xmlns:a16="http://schemas.microsoft.com/office/drawing/2014/main" id="{7FD772E1-3923-4849-9271-A4037452B797}"/>
                    </a:ext>
                  </a:extLst>
                </p14:cNvPr>
                <p14:cNvContentPartPr/>
                <p14:nvPr/>
              </p14:nvContentPartPr>
              <p14:xfrm>
                <a:off x="5169019" y="102992"/>
                <a:ext cx="69840" cy="2520"/>
              </p14:xfrm>
            </p:contentPart>
          </mc:Choice>
          <mc:Fallback xmlns="">
            <p:pic>
              <p:nvPicPr>
                <p:cNvPr id="59" name="Freihand 58">
                  <a:extLst>
                    <a:ext uri="{FF2B5EF4-FFF2-40B4-BE49-F238E27FC236}">
                      <a16:creationId xmlns:a16="http://schemas.microsoft.com/office/drawing/2014/main" id="{7FD772E1-3923-4849-9271-A4037452B797}"/>
                    </a:ext>
                  </a:extLst>
                </p:cNvPr>
                <p:cNvPicPr/>
                <p:nvPr/>
              </p:nvPicPr>
              <p:blipFill>
                <a:blip r:embed="rId16"/>
                <a:stretch>
                  <a:fillRect/>
                </a:stretch>
              </p:blipFill>
              <p:spPr>
                <a:xfrm>
                  <a:off x="5164699" y="98672"/>
                  <a:ext cx="78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0" name="Freihand 59">
                  <a:extLst>
                    <a:ext uri="{FF2B5EF4-FFF2-40B4-BE49-F238E27FC236}">
                      <a16:creationId xmlns:a16="http://schemas.microsoft.com/office/drawing/2014/main" id="{EA8605D3-9B56-43EF-BF96-2BE70722D9D3}"/>
                    </a:ext>
                  </a:extLst>
                </p14:cNvPr>
                <p14:cNvContentPartPr/>
                <p14:nvPr/>
              </p14:nvContentPartPr>
              <p14:xfrm>
                <a:off x="5138059" y="45752"/>
                <a:ext cx="7920" cy="120960"/>
              </p14:xfrm>
            </p:contentPart>
          </mc:Choice>
          <mc:Fallback xmlns="">
            <p:pic>
              <p:nvPicPr>
                <p:cNvPr id="60" name="Freihand 59">
                  <a:extLst>
                    <a:ext uri="{FF2B5EF4-FFF2-40B4-BE49-F238E27FC236}">
                      <a16:creationId xmlns:a16="http://schemas.microsoft.com/office/drawing/2014/main" id="{EA8605D3-9B56-43EF-BF96-2BE70722D9D3}"/>
                    </a:ext>
                  </a:extLst>
                </p:cNvPr>
                <p:cNvPicPr/>
                <p:nvPr/>
              </p:nvPicPr>
              <p:blipFill>
                <a:blip r:embed="rId18"/>
                <a:stretch>
                  <a:fillRect/>
                </a:stretch>
              </p:blipFill>
              <p:spPr>
                <a:xfrm>
                  <a:off x="5133739" y="41432"/>
                  <a:ext cx="16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Freihand 60">
                  <a:extLst>
                    <a:ext uri="{FF2B5EF4-FFF2-40B4-BE49-F238E27FC236}">
                      <a16:creationId xmlns:a16="http://schemas.microsoft.com/office/drawing/2014/main" id="{E0F32489-EAFE-4EC3-BD7D-A6747C9049EE}"/>
                    </a:ext>
                  </a:extLst>
                </p14:cNvPr>
                <p14:cNvContentPartPr/>
                <p14:nvPr/>
              </p14:nvContentPartPr>
              <p14:xfrm>
                <a:off x="5118259" y="35312"/>
                <a:ext cx="137880" cy="134640"/>
              </p14:xfrm>
            </p:contentPart>
          </mc:Choice>
          <mc:Fallback xmlns="">
            <p:pic>
              <p:nvPicPr>
                <p:cNvPr id="61" name="Freihand 60">
                  <a:extLst>
                    <a:ext uri="{FF2B5EF4-FFF2-40B4-BE49-F238E27FC236}">
                      <a16:creationId xmlns:a16="http://schemas.microsoft.com/office/drawing/2014/main" id="{E0F32489-EAFE-4EC3-BD7D-A6747C9049EE}"/>
                    </a:ext>
                  </a:extLst>
                </p:cNvPr>
                <p:cNvPicPr/>
                <p:nvPr/>
              </p:nvPicPr>
              <p:blipFill>
                <a:blip r:embed="rId20"/>
                <a:stretch>
                  <a:fillRect/>
                </a:stretch>
              </p:blipFill>
              <p:spPr>
                <a:xfrm>
                  <a:off x="5113939" y="30992"/>
                  <a:ext cx="146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Freihand 61">
                  <a:extLst>
                    <a:ext uri="{FF2B5EF4-FFF2-40B4-BE49-F238E27FC236}">
                      <a16:creationId xmlns:a16="http://schemas.microsoft.com/office/drawing/2014/main" id="{012FF801-F7E3-4977-9B8C-E49C1567A51F}"/>
                    </a:ext>
                  </a:extLst>
                </p14:cNvPr>
                <p14:cNvContentPartPr/>
                <p14:nvPr/>
              </p14:nvContentPartPr>
              <p14:xfrm>
                <a:off x="5271259" y="69512"/>
                <a:ext cx="82800" cy="48600"/>
              </p14:xfrm>
            </p:contentPart>
          </mc:Choice>
          <mc:Fallback xmlns="">
            <p:pic>
              <p:nvPicPr>
                <p:cNvPr id="62" name="Freihand 61">
                  <a:extLst>
                    <a:ext uri="{FF2B5EF4-FFF2-40B4-BE49-F238E27FC236}">
                      <a16:creationId xmlns:a16="http://schemas.microsoft.com/office/drawing/2014/main" id="{012FF801-F7E3-4977-9B8C-E49C1567A51F}"/>
                    </a:ext>
                  </a:extLst>
                </p:cNvPr>
                <p:cNvPicPr/>
                <p:nvPr/>
              </p:nvPicPr>
              <p:blipFill>
                <a:blip r:embed="rId22"/>
                <a:stretch>
                  <a:fillRect/>
                </a:stretch>
              </p:blipFill>
              <p:spPr>
                <a:xfrm>
                  <a:off x="5266939" y="65192"/>
                  <a:ext cx="91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3" name="Freihand 62">
                  <a:extLst>
                    <a:ext uri="{FF2B5EF4-FFF2-40B4-BE49-F238E27FC236}">
                      <a16:creationId xmlns:a16="http://schemas.microsoft.com/office/drawing/2014/main" id="{FFC26B8D-BE03-400E-9F14-3821F1733667}"/>
                    </a:ext>
                  </a:extLst>
                </p14:cNvPr>
                <p14:cNvContentPartPr/>
                <p14:nvPr/>
              </p14:nvContentPartPr>
              <p14:xfrm>
                <a:off x="5385739" y="56912"/>
                <a:ext cx="55440" cy="91080"/>
              </p14:xfrm>
            </p:contentPart>
          </mc:Choice>
          <mc:Fallback xmlns="">
            <p:pic>
              <p:nvPicPr>
                <p:cNvPr id="63" name="Freihand 62">
                  <a:extLst>
                    <a:ext uri="{FF2B5EF4-FFF2-40B4-BE49-F238E27FC236}">
                      <a16:creationId xmlns:a16="http://schemas.microsoft.com/office/drawing/2014/main" id="{FFC26B8D-BE03-400E-9F14-3821F1733667}"/>
                    </a:ext>
                  </a:extLst>
                </p:cNvPr>
                <p:cNvPicPr/>
                <p:nvPr/>
              </p:nvPicPr>
              <p:blipFill>
                <a:blip r:embed="rId24"/>
                <a:stretch>
                  <a:fillRect/>
                </a:stretch>
              </p:blipFill>
              <p:spPr>
                <a:xfrm>
                  <a:off x="5381419" y="52592"/>
                  <a:ext cx="64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4" name="Freihand 63">
                  <a:extLst>
                    <a:ext uri="{FF2B5EF4-FFF2-40B4-BE49-F238E27FC236}">
                      <a16:creationId xmlns:a16="http://schemas.microsoft.com/office/drawing/2014/main" id="{2DE43CAA-7351-4C74-978E-18FB90F93B43}"/>
                    </a:ext>
                  </a:extLst>
                </p14:cNvPr>
                <p14:cNvContentPartPr/>
                <p14:nvPr/>
              </p14:nvContentPartPr>
              <p14:xfrm>
                <a:off x="5507779" y="102992"/>
                <a:ext cx="360" cy="360"/>
              </p14:xfrm>
            </p:contentPart>
          </mc:Choice>
          <mc:Fallback xmlns="">
            <p:pic>
              <p:nvPicPr>
                <p:cNvPr id="64" name="Freihand 63">
                  <a:extLst>
                    <a:ext uri="{FF2B5EF4-FFF2-40B4-BE49-F238E27FC236}">
                      <a16:creationId xmlns:a16="http://schemas.microsoft.com/office/drawing/2014/main" id="{2DE43CAA-7351-4C74-978E-18FB90F93B43}"/>
                    </a:ext>
                  </a:extLst>
                </p:cNvPr>
                <p:cNvPicPr/>
                <p:nvPr/>
              </p:nvPicPr>
              <p:blipFill>
                <a:blip r:embed="rId26"/>
                <a:stretch>
                  <a:fillRect/>
                </a:stretch>
              </p:blipFill>
              <p:spPr>
                <a:xfrm>
                  <a:off x="5503459" y="98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5" name="Freihand 64">
                  <a:extLst>
                    <a:ext uri="{FF2B5EF4-FFF2-40B4-BE49-F238E27FC236}">
                      <a16:creationId xmlns:a16="http://schemas.microsoft.com/office/drawing/2014/main" id="{A7B80C73-24BD-4E88-97AE-E59848C3D04A}"/>
                    </a:ext>
                  </a:extLst>
                </p14:cNvPr>
                <p14:cNvContentPartPr/>
                <p14:nvPr/>
              </p14:nvContentPartPr>
              <p14:xfrm>
                <a:off x="5489419" y="-3568"/>
                <a:ext cx="606600" cy="281880"/>
              </p14:xfrm>
            </p:contentPart>
          </mc:Choice>
          <mc:Fallback xmlns="">
            <p:pic>
              <p:nvPicPr>
                <p:cNvPr id="65" name="Freihand 64">
                  <a:extLst>
                    <a:ext uri="{FF2B5EF4-FFF2-40B4-BE49-F238E27FC236}">
                      <a16:creationId xmlns:a16="http://schemas.microsoft.com/office/drawing/2014/main" id="{A7B80C73-24BD-4E88-97AE-E59848C3D04A}"/>
                    </a:ext>
                  </a:extLst>
                </p:cNvPr>
                <p:cNvPicPr/>
                <p:nvPr/>
              </p:nvPicPr>
              <p:blipFill>
                <a:blip r:embed="rId28"/>
                <a:stretch>
                  <a:fillRect/>
                </a:stretch>
              </p:blipFill>
              <p:spPr>
                <a:xfrm>
                  <a:off x="5485099" y="-7888"/>
                  <a:ext cx="6152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6" name="Freihand 65">
                  <a:extLst>
                    <a:ext uri="{FF2B5EF4-FFF2-40B4-BE49-F238E27FC236}">
                      <a16:creationId xmlns:a16="http://schemas.microsoft.com/office/drawing/2014/main" id="{37C34307-15FD-481D-BA71-F2919C9C02B1}"/>
                    </a:ext>
                  </a:extLst>
                </p14:cNvPr>
                <p14:cNvContentPartPr/>
                <p14:nvPr/>
              </p14:nvContentPartPr>
              <p14:xfrm>
                <a:off x="5717299" y="-9328"/>
                <a:ext cx="33840" cy="20520"/>
              </p14:xfrm>
            </p:contentPart>
          </mc:Choice>
          <mc:Fallback xmlns="">
            <p:pic>
              <p:nvPicPr>
                <p:cNvPr id="66" name="Freihand 65">
                  <a:extLst>
                    <a:ext uri="{FF2B5EF4-FFF2-40B4-BE49-F238E27FC236}">
                      <a16:creationId xmlns:a16="http://schemas.microsoft.com/office/drawing/2014/main" id="{37C34307-15FD-481D-BA71-F2919C9C02B1}"/>
                    </a:ext>
                  </a:extLst>
                </p:cNvPr>
                <p:cNvPicPr/>
                <p:nvPr/>
              </p:nvPicPr>
              <p:blipFill>
                <a:blip r:embed="rId30"/>
                <a:stretch>
                  <a:fillRect/>
                </a:stretch>
              </p:blipFill>
              <p:spPr>
                <a:xfrm>
                  <a:off x="5712979" y="-13648"/>
                  <a:ext cx="42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7" name="Freihand 66">
                  <a:extLst>
                    <a:ext uri="{FF2B5EF4-FFF2-40B4-BE49-F238E27FC236}">
                      <a16:creationId xmlns:a16="http://schemas.microsoft.com/office/drawing/2014/main" id="{EEA46498-6C51-440C-A8D9-6D3AD7DE6983}"/>
                    </a:ext>
                  </a:extLst>
                </p14:cNvPr>
                <p14:cNvContentPartPr/>
                <p14:nvPr/>
              </p14:nvContentPartPr>
              <p14:xfrm>
                <a:off x="6207619" y="9032"/>
                <a:ext cx="136080" cy="114480"/>
              </p14:xfrm>
            </p:contentPart>
          </mc:Choice>
          <mc:Fallback xmlns="">
            <p:pic>
              <p:nvPicPr>
                <p:cNvPr id="67" name="Freihand 66">
                  <a:extLst>
                    <a:ext uri="{FF2B5EF4-FFF2-40B4-BE49-F238E27FC236}">
                      <a16:creationId xmlns:a16="http://schemas.microsoft.com/office/drawing/2014/main" id="{EEA46498-6C51-440C-A8D9-6D3AD7DE6983}"/>
                    </a:ext>
                  </a:extLst>
                </p:cNvPr>
                <p:cNvPicPr/>
                <p:nvPr/>
              </p:nvPicPr>
              <p:blipFill>
                <a:blip r:embed="rId32"/>
                <a:stretch>
                  <a:fillRect/>
                </a:stretch>
              </p:blipFill>
              <p:spPr>
                <a:xfrm>
                  <a:off x="6203299" y="4712"/>
                  <a:ext cx="144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8" name="Freihand 67">
                  <a:extLst>
                    <a:ext uri="{FF2B5EF4-FFF2-40B4-BE49-F238E27FC236}">
                      <a16:creationId xmlns:a16="http://schemas.microsoft.com/office/drawing/2014/main" id="{5D837F4A-0681-4915-8604-4FB8FB97C4A7}"/>
                    </a:ext>
                  </a:extLst>
                </p14:cNvPr>
                <p14:cNvContentPartPr/>
                <p14:nvPr/>
              </p14:nvContentPartPr>
              <p14:xfrm>
                <a:off x="6346579" y="62312"/>
                <a:ext cx="87840" cy="60120"/>
              </p14:xfrm>
            </p:contentPart>
          </mc:Choice>
          <mc:Fallback xmlns="">
            <p:pic>
              <p:nvPicPr>
                <p:cNvPr id="68" name="Freihand 67">
                  <a:extLst>
                    <a:ext uri="{FF2B5EF4-FFF2-40B4-BE49-F238E27FC236}">
                      <a16:creationId xmlns:a16="http://schemas.microsoft.com/office/drawing/2014/main" id="{5D837F4A-0681-4915-8604-4FB8FB97C4A7}"/>
                    </a:ext>
                  </a:extLst>
                </p:cNvPr>
                <p:cNvPicPr/>
                <p:nvPr/>
              </p:nvPicPr>
              <p:blipFill>
                <a:blip r:embed="rId34"/>
                <a:stretch>
                  <a:fillRect/>
                </a:stretch>
              </p:blipFill>
              <p:spPr>
                <a:xfrm>
                  <a:off x="6342259" y="57992"/>
                  <a:ext cx="96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9" name="Freihand 68">
                  <a:extLst>
                    <a:ext uri="{FF2B5EF4-FFF2-40B4-BE49-F238E27FC236}">
                      <a16:creationId xmlns:a16="http://schemas.microsoft.com/office/drawing/2014/main" id="{9CBE4BD5-1C8E-48A9-9921-DC5F892763CE}"/>
                    </a:ext>
                  </a:extLst>
                </p14:cNvPr>
                <p14:cNvContentPartPr/>
                <p14:nvPr/>
              </p14:nvContentPartPr>
              <p14:xfrm>
                <a:off x="6467539" y="48632"/>
                <a:ext cx="75240" cy="83520"/>
              </p14:xfrm>
            </p:contentPart>
          </mc:Choice>
          <mc:Fallback xmlns="">
            <p:pic>
              <p:nvPicPr>
                <p:cNvPr id="69" name="Freihand 68">
                  <a:extLst>
                    <a:ext uri="{FF2B5EF4-FFF2-40B4-BE49-F238E27FC236}">
                      <a16:creationId xmlns:a16="http://schemas.microsoft.com/office/drawing/2014/main" id="{9CBE4BD5-1C8E-48A9-9921-DC5F892763CE}"/>
                    </a:ext>
                  </a:extLst>
                </p:cNvPr>
                <p:cNvPicPr/>
                <p:nvPr/>
              </p:nvPicPr>
              <p:blipFill>
                <a:blip r:embed="rId36"/>
                <a:stretch>
                  <a:fillRect/>
                </a:stretch>
              </p:blipFill>
              <p:spPr>
                <a:xfrm>
                  <a:off x="6463219" y="44312"/>
                  <a:ext cx="83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 name="Freihand 69">
                  <a:extLst>
                    <a:ext uri="{FF2B5EF4-FFF2-40B4-BE49-F238E27FC236}">
                      <a16:creationId xmlns:a16="http://schemas.microsoft.com/office/drawing/2014/main" id="{9C62541E-841B-4705-8702-D8625B4608D2}"/>
                    </a:ext>
                  </a:extLst>
                </p14:cNvPr>
                <p14:cNvContentPartPr/>
                <p14:nvPr/>
              </p14:nvContentPartPr>
              <p14:xfrm>
                <a:off x="6716299" y="33872"/>
                <a:ext cx="40680" cy="108000"/>
              </p14:xfrm>
            </p:contentPart>
          </mc:Choice>
          <mc:Fallback xmlns="">
            <p:pic>
              <p:nvPicPr>
                <p:cNvPr id="70" name="Freihand 69">
                  <a:extLst>
                    <a:ext uri="{FF2B5EF4-FFF2-40B4-BE49-F238E27FC236}">
                      <a16:creationId xmlns:a16="http://schemas.microsoft.com/office/drawing/2014/main" id="{9C62541E-841B-4705-8702-D8625B4608D2}"/>
                    </a:ext>
                  </a:extLst>
                </p:cNvPr>
                <p:cNvPicPr/>
                <p:nvPr/>
              </p:nvPicPr>
              <p:blipFill>
                <a:blip r:embed="rId38"/>
                <a:stretch>
                  <a:fillRect/>
                </a:stretch>
              </p:blipFill>
              <p:spPr>
                <a:xfrm>
                  <a:off x="6711979" y="29552"/>
                  <a:ext cx="49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1" name="Freihand 70">
                  <a:extLst>
                    <a:ext uri="{FF2B5EF4-FFF2-40B4-BE49-F238E27FC236}">
                      <a16:creationId xmlns:a16="http://schemas.microsoft.com/office/drawing/2014/main" id="{6FC2E43F-0018-46F4-ABFC-1F91057D4ADE}"/>
                    </a:ext>
                  </a:extLst>
                </p14:cNvPr>
                <p14:cNvContentPartPr/>
                <p14:nvPr/>
              </p14:nvContentPartPr>
              <p14:xfrm>
                <a:off x="6700099" y="26312"/>
                <a:ext cx="115920" cy="103320"/>
              </p14:xfrm>
            </p:contentPart>
          </mc:Choice>
          <mc:Fallback xmlns="">
            <p:pic>
              <p:nvPicPr>
                <p:cNvPr id="71" name="Freihand 70">
                  <a:extLst>
                    <a:ext uri="{FF2B5EF4-FFF2-40B4-BE49-F238E27FC236}">
                      <a16:creationId xmlns:a16="http://schemas.microsoft.com/office/drawing/2014/main" id="{6FC2E43F-0018-46F4-ABFC-1F91057D4ADE}"/>
                    </a:ext>
                  </a:extLst>
                </p:cNvPr>
                <p:cNvPicPr/>
                <p:nvPr/>
              </p:nvPicPr>
              <p:blipFill>
                <a:blip r:embed="rId40"/>
                <a:stretch>
                  <a:fillRect/>
                </a:stretch>
              </p:blipFill>
              <p:spPr>
                <a:xfrm>
                  <a:off x="6695779" y="21992"/>
                  <a:ext cx="124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2" name="Freihand 71">
                  <a:extLst>
                    <a:ext uri="{FF2B5EF4-FFF2-40B4-BE49-F238E27FC236}">
                      <a16:creationId xmlns:a16="http://schemas.microsoft.com/office/drawing/2014/main" id="{156E39B7-9B1A-4CE8-A862-76F6C111CB65}"/>
                    </a:ext>
                  </a:extLst>
                </p14:cNvPr>
                <p14:cNvContentPartPr/>
                <p14:nvPr/>
              </p14:nvContentPartPr>
              <p14:xfrm>
                <a:off x="6873259" y="13712"/>
                <a:ext cx="59040" cy="94320"/>
              </p14:xfrm>
            </p:contentPart>
          </mc:Choice>
          <mc:Fallback xmlns="">
            <p:pic>
              <p:nvPicPr>
                <p:cNvPr id="72" name="Freihand 71">
                  <a:extLst>
                    <a:ext uri="{FF2B5EF4-FFF2-40B4-BE49-F238E27FC236}">
                      <a16:creationId xmlns:a16="http://schemas.microsoft.com/office/drawing/2014/main" id="{156E39B7-9B1A-4CE8-A862-76F6C111CB65}"/>
                    </a:ext>
                  </a:extLst>
                </p:cNvPr>
                <p:cNvPicPr/>
                <p:nvPr/>
              </p:nvPicPr>
              <p:blipFill>
                <a:blip r:embed="rId42"/>
                <a:stretch>
                  <a:fillRect/>
                </a:stretch>
              </p:blipFill>
              <p:spPr>
                <a:xfrm>
                  <a:off x="6868939" y="9392"/>
                  <a:ext cx="67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3" name="Freihand 72">
                  <a:extLst>
                    <a:ext uri="{FF2B5EF4-FFF2-40B4-BE49-F238E27FC236}">
                      <a16:creationId xmlns:a16="http://schemas.microsoft.com/office/drawing/2014/main" id="{0680C4CC-3F19-4E9B-9756-5D226FE5D8BB}"/>
                    </a:ext>
                  </a:extLst>
                </p14:cNvPr>
                <p14:cNvContentPartPr/>
                <p14:nvPr/>
              </p14:nvContentPartPr>
              <p14:xfrm>
                <a:off x="6870379" y="65552"/>
                <a:ext cx="220320" cy="11520"/>
              </p14:xfrm>
            </p:contentPart>
          </mc:Choice>
          <mc:Fallback xmlns="">
            <p:pic>
              <p:nvPicPr>
                <p:cNvPr id="73" name="Freihand 72">
                  <a:extLst>
                    <a:ext uri="{FF2B5EF4-FFF2-40B4-BE49-F238E27FC236}">
                      <a16:creationId xmlns:a16="http://schemas.microsoft.com/office/drawing/2014/main" id="{0680C4CC-3F19-4E9B-9756-5D226FE5D8BB}"/>
                    </a:ext>
                  </a:extLst>
                </p:cNvPr>
                <p:cNvPicPr/>
                <p:nvPr/>
              </p:nvPicPr>
              <p:blipFill>
                <a:blip r:embed="rId44"/>
                <a:stretch>
                  <a:fillRect/>
                </a:stretch>
              </p:blipFill>
              <p:spPr>
                <a:xfrm>
                  <a:off x="6866059" y="61232"/>
                  <a:ext cx="228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4" name="Freihand 73">
                  <a:extLst>
                    <a:ext uri="{FF2B5EF4-FFF2-40B4-BE49-F238E27FC236}">
                      <a16:creationId xmlns:a16="http://schemas.microsoft.com/office/drawing/2014/main" id="{37321C14-742E-4377-8B1F-F98505B92823}"/>
                    </a:ext>
                  </a:extLst>
                </p14:cNvPr>
                <p14:cNvContentPartPr/>
                <p14:nvPr/>
              </p14:nvContentPartPr>
              <p14:xfrm>
                <a:off x="7179619" y="30632"/>
                <a:ext cx="94680" cy="66960"/>
              </p14:xfrm>
            </p:contentPart>
          </mc:Choice>
          <mc:Fallback xmlns="">
            <p:pic>
              <p:nvPicPr>
                <p:cNvPr id="74" name="Freihand 73">
                  <a:extLst>
                    <a:ext uri="{FF2B5EF4-FFF2-40B4-BE49-F238E27FC236}">
                      <a16:creationId xmlns:a16="http://schemas.microsoft.com/office/drawing/2014/main" id="{37321C14-742E-4377-8B1F-F98505B92823}"/>
                    </a:ext>
                  </a:extLst>
                </p:cNvPr>
                <p:cNvPicPr/>
                <p:nvPr/>
              </p:nvPicPr>
              <p:blipFill>
                <a:blip r:embed="rId46"/>
                <a:stretch>
                  <a:fillRect/>
                </a:stretch>
              </p:blipFill>
              <p:spPr>
                <a:xfrm>
                  <a:off x="7175299" y="26312"/>
                  <a:ext cx="103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5" name="Freihand 74">
                  <a:extLst>
                    <a:ext uri="{FF2B5EF4-FFF2-40B4-BE49-F238E27FC236}">
                      <a16:creationId xmlns:a16="http://schemas.microsoft.com/office/drawing/2014/main" id="{5E35C621-468E-48CE-94BD-D26CE878C448}"/>
                    </a:ext>
                  </a:extLst>
                </p14:cNvPr>
                <p14:cNvContentPartPr/>
                <p14:nvPr/>
              </p14:nvContentPartPr>
              <p14:xfrm>
                <a:off x="7275379" y="56552"/>
                <a:ext cx="102960" cy="151560"/>
              </p14:xfrm>
            </p:contentPart>
          </mc:Choice>
          <mc:Fallback xmlns="">
            <p:pic>
              <p:nvPicPr>
                <p:cNvPr id="75" name="Freihand 74">
                  <a:extLst>
                    <a:ext uri="{FF2B5EF4-FFF2-40B4-BE49-F238E27FC236}">
                      <a16:creationId xmlns:a16="http://schemas.microsoft.com/office/drawing/2014/main" id="{5E35C621-468E-48CE-94BD-D26CE878C448}"/>
                    </a:ext>
                  </a:extLst>
                </p:cNvPr>
                <p:cNvPicPr/>
                <p:nvPr/>
              </p:nvPicPr>
              <p:blipFill>
                <a:blip r:embed="rId48"/>
                <a:stretch>
                  <a:fillRect/>
                </a:stretch>
              </p:blipFill>
              <p:spPr>
                <a:xfrm>
                  <a:off x="7271059" y="52232"/>
                  <a:ext cx="111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6" name="Freihand 75">
                  <a:extLst>
                    <a:ext uri="{FF2B5EF4-FFF2-40B4-BE49-F238E27FC236}">
                      <a16:creationId xmlns:a16="http://schemas.microsoft.com/office/drawing/2014/main" id="{8E0AC28B-E795-4E48-ADB7-F98AE0523E9F}"/>
                    </a:ext>
                  </a:extLst>
                </p14:cNvPr>
                <p14:cNvContentPartPr/>
                <p14:nvPr/>
              </p14:nvContentPartPr>
              <p14:xfrm>
                <a:off x="7440619" y="-688"/>
                <a:ext cx="295920" cy="126720"/>
              </p14:xfrm>
            </p:contentPart>
          </mc:Choice>
          <mc:Fallback xmlns="">
            <p:pic>
              <p:nvPicPr>
                <p:cNvPr id="76" name="Freihand 75">
                  <a:extLst>
                    <a:ext uri="{FF2B5EF4-FFF2-40B4-BE49-F238E27FC236}">
                      <a16:creationId xmlns:a16="http://schemas.microsoft.com/office/drawing/2014/main" id="{8E0AC28B-E795-4E48-ADB7-F98AE0523E9F}"/>
                    </a:ext>
                  </a:extLst>
                </p:cNvPr>
                <p:cNvPicPr/>
                <p:nvPr/>
              </p:nvPicPr>
              <p:blipFill>
                <a:blip r:embed="rId50"/>
                <a:stretch>
                  <a:fillRect/>
                </a:stretch>
              </p:blipFill>
              <p:spPr>
                <a:xfrm>
                  <a:off x="7436299" y="-5008"/>
                  <a:ext cx="304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7" name="Freihand 76">
                  <a:extLst>
                    <a:ext uri="{FF2B5EF4-FFF2-40B4-BE49-F238E27FC236}">
                      <a16:creationId xmlns:a16="http://schemas.microsoft.com/office/drawing/2014/main" id="{FC1AB468-0DC2-4DD2-9D35-0EC1C4EE7D37}"/>
                    </a:ext>
                  </a:extLst>
                </p14:cNvPr>
                <p14:cNvContentPartPr/>
                <p14:nvPr/>
              </p14:nvContentPartPr>
              <p14:xfrm>
                <a:off x="7718179" y="46832"/>
                <a:ext cx="24120" cy="13320"/>
              </p14:xfrm>
            </p:contentPart>
          </mc:Choice>
          <mc:Fallback xmlns="">
            <p:pic>
              <p:nvPicPr>
                <p:cNvPr id="77" name="Freihand 76">
                  <a:extLst>
                    <a:ext uri="{FF2B5EF4-FFF2-40B4-BE49-F238E27FC236}">
                      <a16:creationId xmlns:a16="http://schemas.microsoft.com/office/drawing/2014/main" id="{FC1AB468-0DC2-4DD2-9D35-0EC1C4EE7D37}"/>
                    </a:ext>
                  </a:extLst>
                </p:cNvPr>
                <p:cNvPicPr/>
                <p:nvPr/>
              </p:nvPicPr>
              <p:blipFill>
                <a:blip r:embed="rId52"/>
                <a:stretch>
                  <a:fillRect/>
                </a:stretch>
              </p:blipFill>
              <p:spPr>
                <a:xfrm>
                  <a:off x="7713859" y="42512"/>
                  <a:ext cx="32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8" name="Freihand 77">
                  <a:extLst>
                    <a:ext uri="{FF2B5EF4-FFF2-40B4-BE49-F238E27FC236}">
                      <a16:creationId xmlns:a16="http://schemas.microsoft.com/office/drawing/2014/main" id="{495DD3EC-4574-4F17-82DB-59F4A889C00C}"/>
                    </a:ext>
                  </a:extLst>
                </p14:cNvPr>
                <p14:cNvContentPartPr/>
                <p14:nvPr/>
              </p14:nvContentPartPr>
              <p14:xfrm>
                <a:off x="7821139" y="64472"/>
                <a:ext cx="192240" cy="32400"/>
              </p14:xfrm>
            </p:contentPart>
          </mc:Choice>
          <mc:Fallback xmlns="">
            <p:pic>
              <p:nvPicPr>
                <p:cNvPr id="78" name="Freihand 77">
                  <a:extLst>
                    <a:ext uri="{FF2B5EF4-FFF2-40B4-BE49-F238E27FC236}">
                      <a16:creationId xmlns:a16="http://schemas.microsoft.com/office/drawing/2014/main" id="{495DD3EC-4574-4F17-82DB-59F4A889C00C}"/>
                    </a:ext>
                  </a:extLst>
                </p:cNvPr>
                <p:cNvPicPr/>
                <p:nvPr/>
              </p:nvPicPr>
              <p:blipFill>
                <a:blip r:embed="rId54"/>
                <a:stretch>
                  <a:fillRect/>
                </a:stretch>
              </p:blipFill>
              <p:spPr>
                <a:xfrm>
                  <a:off x="7816819" y="60152"/>
                  <a:ext cx="200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0" name="Freihand 79">
                  <a:extLst>
                    <a:ext uri="{FF2B5EF4-FFF2-40B4-BE49-F238E27FC236}">
                      <a16:creationId xmlns:a16="http://schemas.microsoft.com/office/drawing/2014/main" id="{B14C79E6-7E20-482D-A19E-4A6681C77126}"/>
                    </a:ext>
                  </a:extLst>
                </p14:cNvPr>
                <p14:cNvContentPartPr/>
                <p14:nvPr/>
              </p14:nvContentPartPr>
              <p14:xfrm>
                <a:off x="8022739" y="16592"/>
                <a:ext cx="69120" cy="83880"/>
              </p14:xfrm>
            </p:contentPart>
          </mc:Choice>
          <mc:Fallback xmlns="">
            <p:pic>
              <p:nvPicPr>
                <p:cNvPr id="80" name="Freihand 79">
                  <a:extLst>
                    <a:ext uri="{FF2B5EF4-FFF2-40B4-BE49-F238E27FC236}">
                      <a16:creationId xmlns:a16="http://schemas.microsoft.com/office/drawing/2014/main" id="{B14C79E6-7E20-482D-A19E-4A6681C77126}"/>
                    </a:ext>
                  </a:extLst>
                </p:cNvPr>
                <p:cNvPicPr/>
                <p:nvPr/>
              </p:nvPicPr>
              <p:blipFill>
                <a:blip r:embed="rId56"/>
                <a:stretch>
                  <a:fillRect/>
                </a:stretch>
              </p:blipFill>
              <p:spPr>
                <a:xfrm>
                  <a:off x="8018419" y="12272"/>
                  <a:ext cx="77760" cy="92520"/>
                </a:xfrm>
                <a:prstGeom prst="rect">
                  <a:avLst/>
                </a:prstGeom>
              </p:spPr>
            </p:pic>
          </mc:Fallback>
        </mc:AlternateContent>
      </p:grpSp>
      <p:grpSp>
        <p:nvGrpSpPr>
          <p:cNvPr id="83" name="Gruppieren 82">
            <a:extLst>
              <a:ext uri="{FF2B5EF4-FFF2-40B4-BE49-F238E27FC236}">
                <a16:creationId xmlns:a16="http://schemas.microsoft.com/office/drawing/2014/main" id="{A8A34D0D-4124-45AD-BE97-4FAC85DF3B10}"/>
              </a:ext>
            </a:extLst>
          </p:cNvPr>
          <p:cNvGrpSpPr/>
          <p:nvPr/>
        </p:nvGrpSpPr>
        <p:grpSpPr>
          <a:xfrm>
            <a:off x="577219" y="52232"/>
            <a:ext cx="1197000" cy="278640"/>
            <a:chOff x="577219" y="52232"/>
            <a:chExt cx="1197000" cy="278640"/>
          </a:xfrm>
        </p:grpSpPr>
        <mc:AlternateContent xmlns:mc="http://schemas.openxmlformats.org/markup-compatibility/2006" xmlns:p14="http://schemas.microsoft.com/office/powerpoint/2010/main">
          <mc:Choice Requires="p14">
            <p:contentPart p14:bwMode="auto" r:id="rId57">
              <p14:nvContentPartPr>
                <p14:cNvPr id="2" name="Freihand 1">
                  <a:extLst>
                    <a:ext uri="{FF2B5EF4-FFF2-40B4-BE49-F238E27FC236}">
                      <a16:creationId xmlns:a16="http://schemas.microsoft.com/office/drawing/2014/main" id="{3E916C6D-1271-4D79-94EE-6F194DABDFF4}"/>
                    </a:ext>
                  </a:extLst>
                </p14:cNvPr>
                <p14:cNvContentPartPr/>
                <p14:nvPr/>
              </p14:nvContentPartPr>
              <p14:xfrm>
                <a:off x="577219" y="185792"/>
                <a:ext cx="187560" cy="83160"/>
              </p14:xfrm>
            </p:contentPart>
          </mc:Choice>
          <mc:Fallback xmlns="">
            <p:pic>
              <p:nvPicPr>
                <p:cNvPr id="2" name="Freihand 1">
                  <a:extLst>
                    <a:ext uri="{FF2B5EF4-FFF2-40B4-BE49-F238E27FC236}">
                      <a16:creationId xmlns:a16="http://schemas.microsoft.com/office/drawing/2014/main" id="{3E916C6D-1271-4D79-94EE-6F194DABDFF4}"/>
                    </a:ext>
                  </a:extLst>
                </p:cNvPr>
                <p:cNvPicPr/>
                <p:nvPr/>
              </p:nvPicPr>
              <p:blipFill>
                <a:blip r:embed="rId58"/>
                <a:stretch>
                  <a:fillRect/>
                </a:stretch>
              </p:blipFill>
              <p:spPr>
                <a:xfrm>
                  <a:off x="572899" y="181472"/>
                  <a:ext cx="196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 name="Freihand 2">
                  <a:extLst>
                    <a:ext uri="{FF2B5EF4-FFF2-40B4-BE49-F238E27FC236}">
                      <a16:creationId xmlns:a16="http://schemas.microsoft.com/office/drawing/2014/main" id="{F7ED330B-B2FE-4ECC-B674-E0FEB67F7CC6}"/>
                    </a:ext>
                  </a:extLst>
                </p14:cNvPr>
                <p14:cNvContentPartPr/>
                <p14:nvPr/>
              </p14:nvContentPartPr>
              <p14:xfrm>
                <a:off x="770899" y="190112"/>
                <a:ext cx="133920" cy="57960"/>
              </p14:xfrm>
            </p:contentPart>
          </mc:Choice>
          <mc:Fallback xmlns="">
            <p:pic>
              <p:nvPicPr>
                <p:cNvPr id="3" name="Freihand 2">
                  <a:extLst>
                    <a:ext uri="{FF2B5EF4-FFF2-40B4-BE49-F238E27FC236}">
                      <a16:creationId xmlns:a16="http://schemas.microsoft.com/office/drawing/2014/main" id="{F7ED330B-B2FE-4ECC-B674-E0FEB67F7CC6}"/>
                    </a:ext>
                  </a:extLst>
                </p:cNvPr>
                <p:cNvPicPr/>
                <p:nvPr/>
              </p:nvPicPr>
              <p:blipFill>
                <a:blip r:embed="rId60"/>
                <a:stretch>
                  <a:fillRect/>
                </a:stretch>
              </p:blipFill>
              <p:spPr>
                <a:xfrm>
                  <a:off x="766579" y="185792"/>
                  <a:ext cx="142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 name="Freihand 3">
                  <a:extLst>
                    <a:ext uri="{FF2B5EF4-FFF2-40B4-BE49-F238E27FC236}">
                      <a16:creationId xmlns:a16="http://schemas.microsoft.com/office/drawing/2014/main" id="{37CB94C7-D5DB-4EE4-A169-3A5D4630AFA3}"/>
                    </a:ext>
                  </a:extLst>
                </p14:cNvPr>
                <p14:cNvContentPartPr/>
                <p14:nvPr/>
              </p14:nvContentPartPr>
              <p14:xfrm>
                <a:off x="926419" y="149432"/>
                <a:ext cx="61560" cy="88920"/>
              </p14:xfrm>
            </p:contentPart>
          </mc:Choice>
          <mc:Fallback xmlns="">
            <p:pic>
              <p:nvPicPr>
                <p:cNvPr id="4" name="Freihand 3">
                  <a:extLst>
                    <a:ext uri="{FF2B5EF4-FFF2-40B4-BE49-F238E27FC236}">
                      <a16:creationId xmlns:a16="http://schemas.microsoft.com/office/drawing/2014/main" id="{37CB94C7-D5DB-4EE4-A169-3A5D4630AFA3}"/>
                    </a:ext>
                  </a:extLst>
                </p:cNvPr>
                <p:cNvPicPr/>
                <p:nvPr/>
              </p:nvPicPr>
              <p:blipFill>
                <a:blip r:embed="rId62"/>
                <a:stretch>
                  <a:fillRect/>
                </a:stretch>
              </p:blipFill>
              <p:spPr>
                <a:xfrm>
                  <a:off x="922099" y="145112"/>
                  <a:ext cx="70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 name="Freihand 4">
                  <a:extLst>
                    <a:ext uri="{FF2B5EF4-FFF2-40B4-BE49-F238E27FC236}">
                      <a16:creationId xmlns:a16="http://schemas.microsoft.com/office/drawing/2014/main" id="{120DDB55-F094-4904-8A11-6CCB1C01A0AD}"/>
                    </a:ext>
                  </a:extLst>
                </p14:cNvPr>
                <p14:cNvContentPartPr/>
                <p14:nvPr/>
              </p14:nvContentPartPr>
              <p14:xfrm>
                <a:off x="908779" y="185072"/>
                <a:ext cx="87120" cy="29160"/>
              </p14:xfrm>
            </p:contentPart>
          </mc:Choice>
          <mc:Fallback xmlns="">
            <p:pic>
              <p:nvPicPr>
                <p:cNvPr id="5" name="Freihand 4">
                  <a:extLst>
                    <a:ext uri="{FF2B5EF4-FFF2-40B4-BE49-F238E27FC236}">
                      <a16:creationId xmlns:a16="http://schemas.microsoft.com/office/drawing/2014/main" id="{120DDB55-F094-4904-8A11-6CCB1C01A0AD}"/>
                    </a:ext>
                  </a:extLst>
                </p:cNvPr>
                <p:cNvPicPr/>
                <p:nvPr/>
              </p:nvPicPr>
              <p:blipFill>
                <a:blip r:embed="rId64"/>
                <a:stretch>
                  <a:fillRect/>
                </a:stretch>
              </p:blipFill>
              <p:spPr>
                <a:xfrm>
                  <a:off x="904459" y="180752"/>
                  <a:ext cx="95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 name="Freihand 6">
                  <a:extLst>
                    <a:ext uri="{FF2B5EF4-FFF2-40B4-BE49-F238E27FC236}">
                      <a16:creationId xmlns:a16="http://schemas.microsoft.com/office/drawing/2014/main" id="{0BD386FB-99F1-4031-B55C-9061D82F9553}"/>
                    </a:ext>
                  </a:extLst>
                </p14:cNvPr>
                <p14:cNvContentPartPr/>
                <p14:nvPr/>
              </p14:nvContentPartPr>
              <p14:xfrm>
                <a:off x="1121179" y="52232"/>
                <a:ext cx="74160" cy="187920"/>
              </p14:xfrm>
            </p:contentPart>
          </mc:Choice>
          <mc:Fallback xmlns="">
            <p:pic>
              <p:nvPicPr>
                <p:cNvPr id="7" name="Freihand 6">
                  <a:extLst>
                    <a:ext uri="{FF2B5EF4-FFF2-40B4-BE49-F238E27FC236}">
                      <a16:creationId xmlns:a16="http://schemas.microsoft.com/office/drawing/2014/main" id="{0BD386FB-99F1-4031-B55C-9061D82F9553}"/>
                    </a:ext>
                  </a:extLst>
                </p:cNvPr>
                <p:cNvPicPr/>
                <p:nvPr/>
              </p:nvPicPr>
              <p:blipFill>
                <a:blip r:embed="rId66"/>
                <a:stretch>
                  <a:fillRect/>
                </a:stretch>
              </p:blipFill>
              <p:spPr>
                <a:xfrm>
                  <a:off x="1116859" y="47912"/>
                  <a:ext cx="82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 name="Freihand 15">
                  <a:extLst>
                    <a:ext uri="{FF2B5EF4-FFF2-40B4-BE49-F238E27FC236}">
                      <a16:creationId xmlns:a16="http://schemas.microsoft.com/office/drawing/2014/main" id="{4E83790D-A82A-4FBA-95F7-5BAC5BBF5941}"/>
                    </a:ext>
                  </a:extLst>
                </p14:cNvPr>
                <p14:cNvContentPartPr/>
                <p14:nvPr/>
              </p14:nvContentPartPr>
              <p14:xfrm>
                <a:off x="997699" y="101552"/>
                <a:ext cx="102240" cy="90720"/>
              </p14:xfrm>
            </p:contentPart>
          </mc:Choice>
          <mc:Fallback xmlns="">
            <p:pic>
              <p:nvPicPr>
                <p:cNvPr id="16" name="Freihand 15">
                  <a:extLst>
                    <a:ext uri="{FF2B5EF4-FFF2-40B4-BE49-F238E27FC236}">
                      <a16:creationId xmlns:a16="http://schemas.microsoft.com/office/drawing/2014/main" id="{4E83790D-A82A-4FBA-95F7-5BAC5BBF5941}"/>
                    </a:ext>
                  </a:extLst>
                </p:cNvPr>
                <p:cNvPicPr/>
                <p:nvPr/>
              </p:nvPicPr>
              <p:blipFill>
                <a:blip r:embed="rId68"/>
                <a:stretch>
                  <a:fillRect/>
                </a:stretch>
              </p:blipFill>
              <p:spPr>
                <a:xfrm>
                  <a:off x="993379" y="97232"/>
                  <a:ext cx="110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 name="Freihand 16">
                  <a:extLst>
                    <a:ext uri="{FF2B5EF4-FFF2-40B4-BE49-F238E27FC236}">
                      <a16:creationId xmlns:a16="http://schemas.microsoft.com/office/drawing/2014/main" id="{D0FC8B7E-6FDE-462E-A9E4-2B69859A03F1}"/>
                    </a:ext>
                  </a:extLst>
                </p14:cNvPr>
                <p14:cNvContentPartPr/>
                <p14:nvPr/>
              </p14:nvContentPartPr>
              <p14:xfrm>
                <a:off x="1220179" y="92192"/>
                <a:ext cx="70560" cy="117360"/>
              </p14:xfrm>
            </p:contentPart>
          </mc:Choice>
          <mc:Fallback xmlns="">
            <p:pic>
              <p:nvPicPr>
                <p:cNvPr id="17" name="Freihand 16">
                  <a:extLst>
                    <a:ext uri="{FF2B5EF4-FFF2-40B4-BE49-F238E27FC236}">
                      <a16:creationId xmlns:a16="http://schemas.microsoft.com/office/drawing/2014/main" id="{D0FC8B7E-6FDE-462E-A9E4-2B69859A03F1}"/>
                    </a:ext>
                  </a:extLst>
                </p:cNvPr>
                <p:cNvPicPr/>
                <p:nvPr/>
              </p:nvPicPr>
              <p:blipFill>
                <a:blip r:embed="rId70"/>
                <a:stretch>
                  <a:fillRect/>
                </a:stretch>
              </p:blipFill>
              <p:spPr>
                <a:xfrm>
                  <a:off x="1215859" y="87872"/>
                  <a:ext cx="79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 name="Freihand 17">
                  <a:extLst>
                    <a:ext uri="{FF2B5EF4-FFF2-40B4-BE49-F238E27FC236}">
                      <a16:creationId xmlns:a16="http://schemas.microsoft.com/office/drawing/2014/main" id="{42BB6963-FCCE-4AFD-A732-FF67AE5C8BD6}"/>
                    </a:ext>
                  </a:extLst>
                </p14:cNvPr>
                <p14:cNvContentPartPr/>
                <p14:nvPr/>
              </p14:nvContentPartPr>
              <p14:xfrm>
                <a:off x="1215499" y="117032"/>
                <a:ext cx="74880" cy="49680"/>
              </p14:xfrm>
            </p:contentPart>
          </mc:Choice>
          <mc:Fallback xmlns="">
            <p:pic>
              <p:nvPicPr>
                <p:cNvPr id="18" name="Freihand 17">
                  <a:extLst>
                    <a:ext uri="{FF2B5EF4-FFF2-40B4-BE49-F238E27FC236}">
                      <a16:creationId xmlns:a16="http://schemas.microsoft.com/office/drawing/2014/main" id="{42BB6963-FCCE-4AFD-A732-FF67AE5C8BD6}"/>
                    </a:ext>
                  </a:extLst>
                </p:cNvPr>
                <p:cNvPicPr/>
                <p:nvPr/>
              </p:nvPicPr>
              <p:blipFill>
                <a:blip r:embed="rId72"/>
                <a:stretch>
                  <a:fillRect/>
                </a:stretch>
              </p:blipFill>
              <p:spPr>
                <a:xfrm>
                  <a:off x="1211179" y="112712"/>
                  <a:ext cx="83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 name="Freihand 18">
                  <a:extLst>
                    <a:ext uri="{FF2B5EF4-FFF2-40B4-BE49-F238E27FC236}">
                      <a16:creationId xmlns:a16="http://schemas.microsoft.com/office/drawing/2014/main" id="{20E604C1-DDA7-4710-9BCA-237CB3EEB47E}"/>
                    </a:ext>
                  </a:extLst>
                </p14:cNvPr>
                <p14:cNvContentPartPr/>
                <p14:nvPr/>
              </p14:nvContentPartPr>
              <p14:xfrm>
                <a:off x="1319179" y="153032"/>
                <a:ext cx="128880" cy="73080"/>
              </p14:xfrm>
            </p:contentPart>
          </mc:Choice>
          <mc:Fallback xmlns="">
            <p:pic>
              <p:nvPicPr>
                <p:cNvPr id="19" name="Freihand 18">
                  <a:extLst>
                    <a:ext uri="{FF2B5EF4-FFF2-40B4-BE49-F238E27FC236}">
                      <a16:creationId xmlns:a16="http://schemas.microsoft.com/office/drawing/2014/main" id="{20E604C1-DDA7-4710-9BCA-237CB3EEB47E}"/>
                    </a:ext>
                  </a:extLst>
                </p:cNvPr>
                <p:cNvPicPr/>
                <p:nvPr/>
              </p:nvPicPr>
              <p:blipFill>
                <a:blip r:embed="rId74"/>
                <a:stretch>
                  <a:fillRect/>
                </a:stretch>
              </p:blipFill>
              <p:spPr>
                <a:xfrm>
                  <a:off x="1314859" y="148712"/>
                  <a:ext cx="137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 name="Freihand 19">
                  <a:extLst>
                    <a:ext uri="{FF2B5EF4-FFF2-40B4-BE49-F238E27FC236}">
                      <a16:creationId xmlns:a16="http://schemas.microsoft.com/office/drawing/2014/main" id="{81F8F13C-1908-4D61-8304-810BF14798C8}"/>
                    </a:ext>
                  </a:extLst>
                </p14:cNvPr>
                <p14:cNvContentPartPr/>
                <p14:nvPr/>
              </p14:nvContentPartPr>
              <p14:xfrm>
                <a:off x="1522939" y="67352"/>
                <a:ext cx="69840" cy="118440"/>
              </p14:xfrm>
            </p:contentPart>
          </mc:Choice>
          <mc:Fallback xmlns="">
            <p:pic>
              <p:nvPicPr>
                <p:cNvPr id="20" name="Freihand 19">
                  <a:extLst>
                    <a:ext uri="{FF2B5EF4-FFF2-40B4-BE49-F238E27FC236}">
                      <a16:creationId xmlns:a16="http://schemas.microsoft.com/office/drawing/2014/main" id="{81F8F13C-1908-4D61-8304-810BF14798C8}"/>
                    </a:ext>
                  </a:extLst>
                </p:cNvPr>
                <p:cNvPicPr/>
                <p:nvPr/>
              </p:nvPicPr>
              <p:blipFill>
                <a:blip r:embed="rId76"/>
                <a:stretch>
                  <a:fillRect/>
                </a:stretch>
              </p:blipFill>
              <p:spPr>
                <a:xfrm>
                  <a:off x="1518619" y="63032"/>
                  <a:ext cx="78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 name="Freihand 20">
                  <a:extLst>
                    <a:ext uri="{FF2B5EF4-FFF2-40B4-BE49-F238E27FC236}">
                      <a16:creationId xmlns:a16="http://schemas.microsoft.com/office/drawing/2014/main" id="{2AC58E76-71E7-4BB4-8120-FAD46F7BB6B6}"/>
                    </a:ext>
                  </a:extLst>
                </p14:cNvPr>
                <p14:cNvContentPartPr/>
                <p14:nvPr/>
              </p14:nvContentPartPr>
              <p14:xfrm>
                <a:off x="1506739" y="113072"/>
                <a:ext cx="87840" cy="39240"/>
              </p14:xfrm>
            </p:contentPart>
          </mc:Choice>
          <mc:Fallback xmlns="">
            <p:pic>
              <p:nvPicPr>
                <p:cNvPr id="21" name="Freihand 20">
                  <a:extLst>
                    <a:ext uri="{FF2B5EF4-FFF2-40B4-BE49-F238E27FC236}">
                      <a16:creationId xmlns:a16="http://schemas.microsoft.com/office/drawing/2014/main" id="{2AC58E76-71E7-4BB4-8120-FAD46F7BB6B6}"/>
                    </a:ext>
                  </a:extLst>
                </p:cNvPr>
                <p:cNvPicPr/>
                <p:nvPr/>
              </p:nvPicPr>
              <p:blipFill>
                <a:blip r:embed="rId78"/>
                <a:stretch>
                  <a:fillRect/>
                </a:stretch>
              </p:blipFill>
              <p:spPr>
                <a:xfrm>
                  <a:off x="1502419" y="108752"/>
                  <a:ext cx="96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2" name="Freihand 21">
                  <a:extLst>
                    <a:ext uri="{FF2B5EF4-FFF2-40B4-BE49-F238E27FC236}">
                      <a16:creationId xmlns:a16="http://schemas.microsoft.com/office/drawing/2014/main" id="{701193C1-5ABA-47E1-A238-BD6DD31061FF}"/>
                    </a:ext>
                  </a:extLst>
                </p14:cNvPr>
                <p14:cNvContentPartPr/>
                <p14:nvPr/>
              </p14:nvContentPartPr>
              <p14:xfrm>
                <a:off x="1603219" y="62672"/>
                <a:ext cx="171000" cy="192960"/>
              </p14:xfrm>
            </p:contentPart>
          </mc:Choice>
          <mc:Fallback xmlns="">
            <p:pic>
              <p:nvPicPr>
                <p:cNvPr id="22" name="Freihand 21">
                  <a:extLst>
                    <a:ext uri="{FF2B5EF4-FFF2-40B4-BE49-F238E27FC236}">
                      <a16:creationId xmlns:a16="http://schemas.microsoft.com/office/drawing/2014/main" id="{701193C1-5ABA-47E1-A238-BD6DD31061FF}"/>
                    </a:ext>
                  </a:extLst>
                </p:cNvPr>
                <p:cNvPicPr/>
                <p:nvPr/>
              </p:nvPicPr>
              <p:blipFill>
                <a:blip r:embed="rId80"/>
                <a:stretch>
                  <a:fillRect/>
                </a:stretch>
              </p:blipFill>
              <p:spPr>
                <a:xfrm>
                  <a:off x="1598899" y="58352"/>
                  <a:ext cx="1796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2" name="Freihand 81">
                  <a:extLst>
                    <a:ext uri="{FF2B5EF4-FFF2-40B4-BE49-F238E27FC236}">
                      <a16:creationId xmlns:a16="http://schemas.microsoft.com/office/drawing/2014/main" id="{58C16430-7B96-4E36-BD86-398A6A53A011}"/>
                    </a:ext>
                  </a:extLst>
                </p14:cNvPr>
                <p14:cNvContentPartPr/>
                <p14:nvPr/>
              </p14:nvContentPartPr>
              <p14:xfrm>
                <a:off x="821659" y="262472"/>
                <a:ext cx="932400" cy="68400"/>
              </p14:xfrm>
            </p:contentPart>
          </mc:Choice>
          <mc:Fallback xmlns="">
            <p:pic>
              <p:nvPicPr>
                <p:cNvPr id="82" name="Freihand 81">
                  <a:extLst>
                    <a:ext uri="{FF2B5EF4-FFF2-40B4-BE49-F238E27FC236}">
                      <a16:creationId xmlns:a16="http://schemas.microsoft.com/office/drawing/2014/main" id="{58C16430-7B96-4E36-BD86-398A6A53A011}"/>
                    </a:ext>
                  </a:extLst>
                </p:cNvPr>
                <p:cNvPicPr/>
                <p:nvPr/>
              </p:nvPicPr>
              <p:blipFill>
                <a:blip r:embed="rId82"/>
                <a:stretch>
                  <a:fillRect/>
                </a:stretch>
              </p:blipFill>
              <p:spPr>
                <a:xfrm>
                  <a:off x="817339" y="258152"/>
                  <a:ext cx="94104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84" name="Freihand 83">
                <a:extLst>
                  <a:ext uri="{FF2B5EF4-FFF2-40B4-BE49-F238E27FC236}">
                    <a16:creationId xmlns:a16="http://schemas.microsoft.com/office/drawing/2014/main" id="{2FF21A25-21A1-435D-9BA0-A5010F0B0611}"/>
                  </a:ext>
                </a:extLst>
              </p14:cNvPr>
              <p14:cNvContentPartPr/>
              <p14:nvPr/>
            </p14:nvContentPartPr>
            <p14:xfrm>
              <a:off x="2817859" y="324392"/>
              <a:ext cx="1952280" cy="51480"/>
            </p14:xfrm>
          </p:contentPart>
        </mc:Choice>
        <mc:Fallback xmlns="">
          <p:pic>
            <p:nvPicPr>
              <p:cNvPr id="84" name="Freihand 83">
                <a:extLst>
                  <a:ext uri="{FF2B5EF4-FFF2-40B4-BE49-F238E27FC236}">
                    <a16:creationId xmlns:a16="http://schemas.microsoft.com/office/drawing/2014/main" id="{2FF21A25-21A1-435D-9BA0-A5010F0B0611}"/>
                  </a:ext>
                </a:extLst>
              </p:cNvPr>
              <p:cNvPicPr/>
              <p:nvPr/>
            </p:nvPicPr>
            <p:blipFill>
              <a:blip r:embed="rId84"/>
              <a:stretch>
                <a:fillRect/>
              </a:stretch>
            </p:blipFill>
            <p:spPr>
              <a:xfrm>
                <a:off x="2813539" y="320072"/>
                <a:ext cx="1960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5" name="Freihand 84">
                <a:extLst>
                  <a:ext uri="{FF2B5EF4-FFF2-40B4-BE49-F238E27FC236}">
                    <a16:creationId xmlns:a16="http://schemas.microsoft.com/office/drawing/2014/main" id="{BA20D4A4-97FC-4618-85F0-D8A532828D75}"/>
                  </a:ext>
                </a:extLst>
              </p14:cNvPr>
              <p14:cNvContentPartPr/>
              <p14:nvPr/>
            </p14:nvContentPartPr>
            <p14:xfrm>
              <a:off x="2855299" y="290552"/>
              <a:ext cx="1774800" cy="54000"/>
            </p14:xfrm>
          </p:contentPart>
        </mc:Choice>
        <mc:Fallback xmlns="">
          <p:pic>
            <p:nvPicPr>
              <p:cNvPr id="85" name="Freihand 84">
                <a:extLst>
                  <a:ext uri="{FF2B5EF4-FFF2-40B4-BE49-F238E27FC236}">
                    <a16:creationId xmlns:a16="http://schemas.microsoft.com/office/drawing/2014/main" id="{BA20D4A4-97FC-4618-85F0-D8A532828D75}"/>
                  </a:ext>
                </a:extLst>
              </p:cNvPr>
              <p:cNvPicPr/>
              <p:nvPr/>
            </p:nvPicPr>
            <p:blipFill>
              <a:blip r:embed="rId86"/>
              <a:stretch>
                <a:fillRect/>
              </a:stretch>
            </p:blipFill>
            <p:spPr>
              <a:xfrm>
                <a:off x="2850979" y="286232"/>
                <a:ext cx="1783440" cy="62640"/>
              </a:xfrm>
              <a:prstGeom prst="rect">
                <a:avLst/>
              </a:prstGeom>
            </p:spPr>
          </p:pic>
        </mc:Fallback>
      </mc:AlternateContent>
      <p:grpSp>
        <p:nvGrpSpPr>
          <p:cNvPr id="100" name="Gruppieren 99">
            <a:extLst>
              <a:ext uri="{FF2B5EF4-FFF2-40B4-BE49-F238E27FC236}">
                <a16:creationId xmlns:a16="http://schemas.microsoft.com/office/drawing/2014/main" id="{FA306F19-295B-42C2-A2CE-A4944C1BC0F0}"/>
              </a:ext>
            </a:extLst>
          </p:cNvPr>
          <p:cNvGrpSpPr/>
          <p:nvPr/>
        </p:nvGrpSpPr>
        <p:grpSpPr>
          <a:xfrm>
            <a:off x="2928379" y="82832"/>
            <a:ext cx="1712160" cy="260280"/>
            <a:chOff x="2928379" y="82832"/>
            <a:chExt cx="1712160" cy="260280"/>
          </a:xfrm>
        </p:grpSpPr>
        <mc:AlternateContent xmlns:mc="http://schemas.openxmlformats.org/markup-compatibility/2006" xmlns:p14="http://schemas.microsoft.com/office/powerpoint/2010/main">
          <mc:Choice Requires="p14">
            <p:contentPart p14:bwMode="auto" r:id="rId87">
              <p14:nvContentPartPr>
                <p14:cNvPr id="29" name="Freihand 28">
                  <a:extLst>
                    <a:ext uri="{FF2B5EF4-FFF2-40B4-BE49-F238E27FC236}">
                      <a16:creationId xmlns:a16="http://schemas.microsoft.com/office/drawing/2014/main" id="{5176EAC6-EB07-43EC-9B78-BD312B4CA03C}"/>
                    </a:ext>
                  </a:extLst>
                </p14:cNvPr>
                <p14:cNvContentPartPr/>
                <p14:nvPr/>
              </p14:nvContentPartPr>
              <p14:xfrm>
                <a:off x="2928379" y="101552"/>
                <a:ext cx="178560" cy="79920"/>
              </p14:xfrm>
            </p:contentPart>
          </mc:Choice>
          <mc:Fallback xmlns="">
            <p:pic>
              <p:nvPicPr>
                <p:cNvPr id="29" name="Freihand 28">
                  <a:extLst>
                    <a:ext uri="{FF2B5EF4-FFF2-40B4-BE49-F238E27FC236}">
                      <a16:creationId xmlns:a16="http://schemas.microsoft.com/office/drawing/2014/main" id="{5176EAC6-EB07-43EC-9B78-BD312B4CA03C}"/>
                    </a:ext>
                  </a:extLst>
                </p:cNvPr>
                <p:cNvPicPr/>
                <p:nvPr/>
              </p:nvPicPr>
              <p:blipFill>
                <a:blip r:embed="rId88"/>
                <a:stretch>
                  <a:fillRect/>
                </a:stretch>
              </p:blipFill>
              <p:spPr>
                <a:xfrm>
                  <a:off x="2924059" y="97232"/>
                  <a:ext cx="187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 name="Freihand 29">
                  <a:extLst>
                    <a:ext uri="{FF2B5EF4-FFF2-40B4-BE49-F238E27FC236}">
                      <a16:creationId xmlns:a16="http://schemas.microsoft.com/office/drawing/2014/main" id="{CB2BA768-CE42-4108-B171-B5286F9F7830}"/>
                    </a:ext>
                  </a:extLst>
                </p14:cNvPr>
                <p14:cNvContentPartPr/>
                <p14:nvPr/>
              </p14:nvContentPartPr>
              <p14:xfrm>
                <a:off x="3175339" y="104792"/>
                <a:ext cx="68400" cy="15840"/>
              </p14:xfrm>
            </p:contentPart>
          </mc:Choice>
          <mc:Fallback xmlns="">
            <p:pic>
              <p:nvPicPr>
                <p:cNvPr id="30" name="Freihand 29">
                  <a:extLst>
                    <a:ext uri="{FF2B5EF4-FFF2-40B4-BE49-F238E27FC236}">
                      <a16:creationId xmlns:a16="http://schemas.microsoft.com/office/drawing/2014/main" id="{CB2BA768-CE42-4108-B171-B5286F9F7830}"/>
                    </a:ext>
                  </a:extLst>
                </p:cNvPr>
                <p:cNvPicPr/>
                <p:nvPr/>
              </p:nvPicPr>
              <p:blipFill>
                <a:blip r:embed="rId90"/>
                <a:stretch>
                  <a:fillRect/>
                </a:stretch>
              </p:blipFill>
              <p:spPr>
                <a:xfrm>
                  <a:off x="3171019" y="100472"/>
                  <a:ext cx="77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1" name="Freihand 30">
                  <a:extLst>
                    <a:ext uri="{FF2B5EF4-FFF2-40B4-BE49-F238E27FC236}">
                      <a16:creationId xmlns:a16="http://schemas.microsoft.com/office/drawing/2014/main" id="{9E6C2AFE-7B3B-497C-B634-ABDA5A203D63}"/>
                    </a:ext>
                  </a:extLst>
                </p14:cNvPr>
                <p14:cNvContentPartPr/>
                <p14:nvPr/>
              </p14:nvContentPartPr>
              <p14:xfrm>
                <a:off x="3159139" y="143312"/>
                <a:ext cx="95400" cy="13680"/>
              </p14:xfrm>
            </p:contentPart>
          </mc:Choice>
          <mc:Fallback xmlns="">
            <p:pic>
              <p:nvPicPr>
                <p:cNvPr id="31" name="Freihand 30">
                  <a:extLst>
                    <a:ext uri="{FF2B5EF4-FFF2-40B4-BE49-F238E27FC236}">
                      <a16:creationId xmlns:a16="http://schemas.microsoft.com/office/drawing/2014/main" id="{9E6C2AFE-7B3B-497C-B634-ABDA5A203D63}"/>
                    </a:ext>
                  </a:extLst>
                </p:cNvPr>
                <p:cNvPicPr/>
                <p:nvPr/>
              </p:nvPicPr>
              <p:blipFill>
                <a:blip r:embed="rId92"/>
                <a:stretch>
                  <a:fillRect/>
                </a:stretch>
              </p:blipFill>
              <p:spPr>
                <a:xfrm>
                  <a:off x="3154819" y="138992"/>
                  <a:ext cx="104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2" name="Freihand 31">
                  <a:extLst>
                    <a:ext uri="{FF2B5EF4-FFF2-40B4-BE49-F238E27FC236}">
                      <a16:creationId xmlns:a16="http://schemas.microsoft.com/office/drawing/2014/main" id="{D02BB491-BDD0-4426-822D-107F0443AAA8}"/>
                    </a:ext>
                  </a:extLst>
                </p14:cNvPr>
                <p14:cNvContentPartPr/>
                <p14:nvPr/>
              </p14:nvContentPartPr>
              <p14:xfrm>
                <a:off x="3327259" y="99752"/>
                <a:ext cx="103680" cy="172440"/>
              </p14:xfrm>
            </p:contentPart>
          </mc:Choice>
          <mc:Fallback xmlns="">
            <p:pic>
              <p:nvPicPr>
                <p:cNvPr id="32" name="Freihand 31">
                  <a:extLst>
                    <a:ext uri="{FF2B5EF4-FFF2-40B4-BE49-F238E27FC236}">
                      <a16:creationId xmlns:a16="http://schemas.microsoft.com/office/drawing/2014/main" id="{D02BB491-BDD0-4426-822D-107F0443AAA8}"/>
                    </a:ext>
                  </a:extLst>
                </p:cNvPr>
                <p:cNvPicPr/>
                <p:nvPr/>
              </p:nvPicPr>
              <p:blipFill>
                <a:blip r:embed="rId94"/>
                <a:stretch>
                  <a:fillRect/>
                </a:stretch>
              </p:blipFill>
              <p:spPr>
                <a:xfrm>
                  <a:off x="3322939" y="95432"/>
                  <a:ext cx="112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3" name="Freihand 32">
                  <a:extLst>
                    <a:ext uri="{FF2B5EF4-FFF2-40B4-BE49-F238E27FC236}">
                      <a16:creationId xmlns:a16="http://schemas.microsoft.com/office/drawing/2014/main" id="{BD070A44-280D-4363-B819-0A473A7976B1}"/>
                    </a:ext>
                  </a:extLst>
                </p14:cNvPr>
                <p14:cNvContentPartPr/>
                <p14:nvPr/>
              </p14:nvContentPartPr>
              <p14:xfrm>
                <a:off x="3412579" y="147272"/>
                <a:ext cx="92880" cy="75600"/>
              </p14:xfrm>
            </p:contentPart>
          </mc:Choice>
          <mc:Fallback xmlns="">
            <p:pic>
              <p:nvPicPr>
                <p:cNvPr id="33" name="Freihand 32">
                  <a:extLst>
                    <a:ext uri="{FF2B5EF4-FFF2-40B4-BE49-F238E27FC236}">
                      <a16:creationId xmlns:a16="http://schemas.microsoft.com/office/drawing/2014/main" id="{BD070A44-280D-4363-B819-0A473A7976B1}"/>
                    </a:ext>
                  </a:extLst>
                </p:cNvPr>
                <p:cNvPicPr/>
                <p:nvPr/>
              </p:nvPicPr>
              <p:blipFill>
                <a:blip r:embed="rId96"/>
                <a:stretch>
                  <a:fillRect/>
                </a:stretch>
              </p:blipFill>
              <p:spPr>
                <a:xfrm>
                  <a:off x="3408259" y="142952"/>
                  <a:ext cx="101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4" name="Freihand 33">
                  <a:extLst>
                    <a:ext uri="{FF2B5EF4-FFF2-40B4-BE49-F238E27FC236}">
                      <a16:creationId xmlns:a16="http://schemas.microsoft.com/office/drawing/2014/main" id="{15CD6F6F-45DB-4B6D-822D-DFC8EF623C2C}"/>
                    </a:ext>
                  </a:extLst>
                </p14:cNvPr>
                <p14:cNvContentPartPr/>
                <p14:nvPr/>
              </p14:nvContentPartPr>
              <p14:xfrm>
                <a:off x="3543619" y="87512"/>
                <a:ext cx="69120" cy="109440"/>
              </p14:xfrm>
            </p:contentPart>
          </mc:Choice>
          <mc:Fallback xmlns="">
            <p:pic>
              <p:nvPicPr>
                <p:cNvPr id="34" name="Freihand 33">
                  <a:extLst>
                    <a:ext uri="{FF2B5EF4-FFF2-40B4-BE49-F238E27FC236}">
                      <a16:creationId xmlns:a16="http://schemas.microsoft.com/office/drawing/2014/main" id="{15CD6F6F-45DB-4B6D-822D-DFC8EF623C2C}"/>
                    </a:ext>
                  </a:extLst>
                </p:cNvPr>
                <p:cNvPicPr/>
                <p:nvPr/>
              </p:nvPicPr>
              <p:blipFill>
                <a:blip r:embed="rId98"/>
                <a:stretch>
                  <a:fillRect/>
                </a:stretch>
              </p:blipFill>
              <p:spPr>
                <a:xfrm>
                  <a:off x="3539299" y="83192"/>
                  <a:ext cx="77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5" name="Freihand 34">
                  <a:extLst>
                    <a:ext uri="{FF2B5EF4-FFF2-40B4-BE49-F238E27FC236}">
                      <a16:creationId xmlns:a16="http://schemas.microsoft.com/office/drawing/2014/main" id="{89D4BBA5-030F-489E-ACF5-1E59DBDC2FA9}"/>
                    </a:ext>
                  </a:extLst>
                </p14:cNvPr>
                <p14:cNvContentPartPr/>
                <p14:nvPr/>
              </p14:nvContentPartPr>
              <p14:xfrm>
                <a:off x="3531379" y="116312"/>
                <a:ext cx="190800" cy="102960"/>
              </p14:xfrm>
            </p:contentPart>
          </mc:Choice>
          <mc:Fallback xmlns="">
            <p:pic>
              <p:nvPicPr>
                <p:cNvPr id="35" name="Freihand 34">
                  <a:extLst>
                    <a:ext uri="{FF2B5EF4-FFF2-40B4-BE49-F238E27FC236}">
                      <a16:creationId xmlns:a16="http://schemas.microsoft.com/office/drawing/2014/main" id="{89D4BBA5-030F-489E-ACF5-1E59DBDC2FA9}"/>
                    </a:ext>
                  </a:extLst>
                </p:cNvPr>
                <p:cNvPicPr/>
                <p:nvPr/>
              </p:nvPicPr>
              <p:blipFill>
                <a:blip r:embed="rId100"/>
                <a:stretch>
                  <a:fillRect/>
                </a:stretch>
              </p:blipFill>
              <p:spPr>
                <a:xfrm>
                  <a:off x="3527059" y="111992"/>
                  <a:ext cx="19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6" name="Freihand 35">
                  <a:extLst>
                    <a:ext uri="{FF2B5EF4-FFF2-40B4-BE49-F238E27FC236}">
                      <a16:creationId xmlns:a16="http://schemas.microsoft.com/office/drawing/2014/main" id="{6F4669D1-049E-42B6-9E44-10999A25FBB1}"/>
                    </a:ext>
                  </a:extLst>
                </p14:cNvPr>
                <p14:cNvContentPartPr/>
                <p14:nvPr/>
              </p14:nvContentPartPr>
              <p14:xfrm>
                <a:off x="3865459" y="97232"/>
                <a:ext cx="33840" cy="98280"/>
              </p14:xfrm>
            </p:contentPart>
          </mc:Choice>
          <mc:Fallback xmlns="">
            <p:pic>
              <p:nvPicPr>
                <p:cNvPr id="36" name="Freihand 35">
                  <a:extLst>
                    <a:ext uri="{FF2B5EF4-FFF2-40B4-BE49-F238E27FC236}">
                      <a16:creationId xmlns:a16="http://schemas.microsoft.com/office/drawing/2014/main" id="{6F4669D1-049E-42B6-9E44-10999A25FBB1}"/>
                    </a:ext>
                  </a:extLst>
                </p:cNvPr>
                <p:cNvPicPr/>
                <p:nvPr/>
              </p:nvPicPr>
              <p:blipFill>
                <a:blip r:embed="rId102"/>
                <a:stretch>
                  <a:fillRect/>
                </a:stretch>
              </p:blipFill>
              <p:spPr>
                <a:xfrm>
                  <a:off x="3861139" y="92912"/>
                  <a:ext cx="42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7" name="Freihand 36">
                  <a:extLst>
                    <a:ext uri="{FF2B5EF4-FFF2-40B4-BE49-F238E27FC236}">
                      <a16:creationId xmlns:a16="http://schemas.microsoft.com/office/drawing/2014/main" id="{815EA098-E9DF-4FE5-9900-63A016E15791}"/>
                    </a:ext>
                  </a:extLst>
                </p14:cNvPr>
                <p14:cNvContentPartPr/>
                <p14:nvPr/>
              </p14:nvContentPartPr>
              <p14:xfrm>
                <a:off x="3826939" y="128912"/>
                <a:ext cx="119160" cy="7560"/>
              </p14:xfrm>
            </p:contentPart>
          </mc:Choice>
          <mc:Fallback xmlns="">
            <p:pic>
              <p:nvPicPr>
                <p:cNvPr id="37" name="Freihand 36">
                  <a:extLst>
                    <a:ext uri="{FF2B5EF4-FFF2-40B4-BE49-F238E27FC236}">
                      <a16:creationId xmlns:a16="http://schemas.microsoft.com/office/drawing/2014/main" id="{815EA098-E9DF-4FE5-9900-63A016E15791}"/>
                    </a:ext>
                  </a:extLst>
                </p:cNvPr>
                <p:cNvPicPr/>
                <p:nvPr/>
              </p:nvPicPr>
              <p:blipFill>
                <a:blip r:embed="rId104"/>
                <a:stretch>
                  <a:fillRect/>
                </a:stretch>
              </p:blipFill>
              <p:spPr>
                <a:xfrm>
                  <a:off x="3822619" y="124592"/>
                  <a:ext cx="127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 name="Freihand 37">
                  <a:extLst>
                    <a:ext uri="{FF2B5EF4-FFF2-40B4-BE49-F238E27FC236}">
                      <a16:creationId xmlns:a16="http://schemas.microsoft.com/office/drawing/2014/main" id="{1120191B-1EAA-4014-9CC6-1C2A28A2E489}"/>
                    </a:ext>
                  </a:extLst>
                </p14:cNvPr>
                <p14:cNvContentPartPr/>
                <p14:nvPr/>
              </p14:nvContentPartPr>
              <p14:xfrm>
                <a:off x="3998659" y="83192"/>
                <a:ext cx="108360" cy="154800"/>
              </p14:xfrm>
            </p:contentPart>
          </mc:Choice>
          <mc:Fallback xmlns="">
            <p:pic>
              <p:nvPicPr>
                <p:cNvPr id="38" name="Freihand 37">
                  <a:extLst>
                    <a:ext uri="{FF2B5EF4-FFF2-40B4-BE49-F238E27FC236}">
                      <a16:creationId xmlns:a16="http://schemas.microsoft.com/office/drawing/2014/main" id="{1120191B-1EAA-4014-9CC6-1C2A28A2E489}"/>
                    </a:ext>
                  </a:extLst>
                </p:cNvPr>
                <p:cNvPicPr/>
                <p:nvPr/>
              </p:nvPicPr>
              <p:blipFill>
                <a:blip r:embed="rId106"/>
                <a:stretch>
                  <a:fillRect/>
                </a:stretch>
              </p:blipFill>
              <p:spPr>
                <a:xfrm>
                  <a:off x="3994339" y="78872"/>
                  <a:ext cx="117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9" name="Freihand 38">
                  <a:extLst>
                    <a:ext uri="{FF2B5EF4-FFF2-40B4-BE49-F238E27FC236}">
                      <a16:creationId xmlns:a16="http://schemas.microsoft.com/office/drawing/2014/main" id="{D3A8F539-76F7-478F-9C83-BD2154D3AED6}"/>
                    </a:ext>
                  </a:extLst>
                </p14:cNvPr>
                <p14:cNvContentPartPr/>
                <p14:nvPr/>
              </p14:nvContentPartPr>
              <p14:xfrm>
                <a:off x="4096579" y="138272"/>
                <a:ext cx="110880" cy="74520"/>
              </p14:xfrm>
            </p:contentPart>
          </mc:Choice>
          <mc:Fallback xmlns="">
            <p:pic>
              <p:nvPicPr>
                <p:cNvPr id="39" name="Freihand 38">
                  <a:extLst>
                    <a:ext uri="{FF2B5EF4-FFF2-40B4-BE49-F238E27FC236}">
                      <a16:creationId xmlns:a16="http://schemas.microsoft.com/office/drawing/2014/main" id="{D3A8F539-76F7-478F-9C83-BD2154D3AED6}"/>
                    </a:ext>
                  </a:extLst>
                </p:cNvPr>
                <p:cNvPicPr/>
                <p:nvPr/>
              </p:nvPicPr>
              <p:blipFill>
                <a:blip r:embed="rId108"/>
                <a:stretch>
                  <a:fillRect/>
                </a:stretch>
              </p:blipFill>
              <p:spPr>
                <a:xfrm>
                  <a:off x="4092259" y="133952"/>
                  <a:ext cx="119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0" name="Freihand 39">
                  <a:extLst>
                    <a:ext uri="{FF2B5EF4-FFF2-40B4-BE49-F238E27FC236}">
                      <a16:creationId xmlns:a16="http://schemas.microsoft.com/office/drawing/2014/main" id="{8B9A0D8D-3F5B-47F4-8603-C5866AADEDAC}"/>
                    </a:ext>
                  </a:extLst>
                </p14:cNvPr>
                <p14:cNvContentPartPr/>
                <p14:nvPr/>
              </p14:nvContentPartPr>
              <p14:xfrm>
                <a:off x="4248499" y="82832"/>
                <a:ext cx="114120" cy="92880"/>
              </p14:xfrm>
            </p:contentPart>
          </mc:Choice>
          <mc:Fallback xmlns="">
            <p:pic>
              <p:nvPicPr>
                <p:cNvPr id="40" name="Freihand 39">
                  <a:extLst>
                    <a:ext uri="{FF2B5EF4-FFF2-40B4-BE49-F238E27FC236}">
                      <a16:creationId xmlns:a16="http://schemas.microsoft.com/office/drawing/2014/main" id="{8B9A0D8D-3F5B-47F4-8603-C5866AADEDAC}"/>
                    </a:ext>
                  </a:extLst>
                </p:cNvPr>
                <p:cNvPicPr/>
                <p:nvPr/>
              </p:nvPicPr>
              <p:blipFill>
                <a:blip r:embed="rId110"/>
                <a:stretch>
                  <a:fillRect/>
                </a:stretch>
              </p:blipFill>
              <p:spPr>
                <a:xfrm>
                  <a:off x="4244179" y="78512"/>
                  <a:ext cx="12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1" name="Freihand 40">
                  <a:extLst>
                    <a:ext uri="{FF2B5EF4-FFF2-40B4-BE49-F238E27FC236}">
                      <a16:creationId xmlns:a16="http://schemas.microsoft.com/office/drawing/2014/main" id="{6AA2E556-58ED-460B-A17C-649D5C82F269}"/>
                    </a:ext>
                  </a:extLst>
                </p14:cNvPr>
                <p14:cNvContentPartPr/>
                <p14:nvPr/>
              </p14:nvContentPartPr>
              <p14:xfrm>
                <a:off x="4251739" y="97592"/>
                <a:ext cx="227880" cy="124200"/>
              </p14:xfrm>
            </p:contentPart>
          </mc:Choice>
          <mc:Fallback xmlns="">
            <p:pic>
              <p:nvPicPr>
                <p:cNvPr id="41" name="Freihand 40">
                  <a:extLst>
                    <a:ext uri="{FF2B5EF4-FFF2-40B4-BE49-F238E27FC236}">
                      <a16:creationId xmlns:a16="http://schemas.microsoft.com/office/drawing/2014/main" id="{6AA2E556-58ED-460B-A17C-649D5C82F269}"/>
                    </a:ext>
                  </a:extLst>
                </p:cNvPr>
                <p:cNvPicPr/>
                <p:nvPr/>
              </p:nvPicPr>
              <p:blipFill>
                <a:blip r:embed="rId112"/>
                <a:stretch>
                  <a:fillRect/>
                </a:stretch>
              </p:blipFill>
              <p:spPr>
                <a:xfrm>
                  <a:off x="4247419" y="93272"/>
                  <a:ext cx="236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9" name="Freihand 98">
                  <a:extLst>
                    <a:ext uri="{FF2B5EF4-FFF2-40B4-BE49-F238E27FC236}">
                      <a16:creationId xmlns:a16="http://schemas.microsoft.com/office/drawing/2014/main" id="{55C24AE2-038F-4421-8255-A5DA8F57410A}"/>
                    </a:ext>
                  </a:extLst>
                </p14:cNvPr>
                <p14:cNvContentPartPr/>
                <p14:nvPr/>
              </p14:nvContentPartPr>
              <p14:xfrm>
                <a:off x="2930539" y="299552"/>
                <a:ext cx="1710000" cy="43560"/>
              </p14:xfrm>
            </p:contentPart>
          </mc:Choice>
          <mc:Fallback xmlns="">
            <p:pic>
              <p:nvPicPr>
                <p:cNvPr id="99" name="Freihand 98">
                  <a:extLst>
                    <a:ext uri="{FF2B5EF4-FFF2-40B4-BE49-F238E27FC236}">
                      <a16:creationId xmlns:a16="http://schemas.microsoft.com/office/drawing/2014/main" id="{55C24AE2-038F-4421-8255-A5DA8F57410A}"/>
                    </a:ext>
                  </a:extLst>
                </p:cNvPr>
                <p:cNvPicPr/>
                <p:nvPr/>
              </p:nvPicPr>
              <p:blipFill>
                <a:blip r:embed="rId114"/>
                <a:stretch>
                  <a:fillRect/>
                </a:stretch>
              </p:blipFill>
              <p:spPr>
                <a:xfrm>
                  <a:off x="2926219" y="295232"/>
                  <a:ext cx="171864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101" name="Freihand 100">
                <a:extLst>
                  <a:ext uri="{FF2B5EF4-FFF2-40B4-BE49-F238E27FC236}">
                    <a16:creationId xmlns:a16="http://schemas.microsoft.com/office/drawing/2014/main" id="{018080D1-2F70-437B-B512-D10974B53EE4}"/>
                  </a:ext>
                </a:extLst>
              </p14:cNvPr>
              <p14:cNvContentPartPr/>
              <p14:nvPr/>
            </p14:nvContentPartPr>
            <p14:xfrm>
              <a:off x="1430779" y="1888232"/>
              <a:ext cx="2423880" cy="2333160"/>
            </p14:xfrm>
          </p:contentPart>
        </mc:Choice>
        <mc:Fallback xmlns="">
          <p:pic>
            <p:nvPicPr>
              <p:cNvPr id="101" name="Freihand 100">
                <a:extLst>
                  <a:ext uri="{FF2B5EF4-FFF2-40B4-BE49-F238E27FC236}">
                    <a16:creationId xmlns:a16="http://schemas.microsoft.com/office/drawing/2014/main" id="{018080D1-2F70-437B-B512-D10974B53EE4}"/>
                  </a:ext>
                </a:extLst>
              </p:cNvPr>
              <p:cNvPicPr/>
              <p:nvPr/>
            </p:nvPicPr>
            <p:blipFill>
              <a:blip r:embed="rId116"/>
              <a:stretch>
                <a:fillRect/>
              </a:stretch>
            </p:blipFill>
            <p:spPr>
              <a:xfrm>
                <a:off x="1426459" y="1883912"/>
                <a:ext cx="2432520" cy="2341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9" name="Freihand 138">
                <a:extLst>
                  <a:ext uri="{FF2B5EF4-FFF2-40B4-BE49-F238E27FC236}">
                    <a16:creationId xmlns:a16="http://schemas.microsoft.com/office/drawing/2014/main" id="{64A393DE-D9FF-4AF9-9308-75D7D2338C6D}"/>
                  </a:ext>
                </a:extLst>
              </p14:cNvPr>
              <p14:cNvContentPartPr/>
              <p14:nvPr/>
            </p14:nvContentPartPr>
            <p14:xfrm>
              <a:off x="1917139" y="2484752"/>
              <a:ext cx="1366560" cy="1188000"/>
            </p14:xfrm>
          </p:contentPart>
        </mc:Choice>
        <mc:Fallback xmlns="">
          <p:pic>
            <p:nvPicPr>
              <p:cNvPr id="139" name="Freihand 138">
                <a:extLst>
                  <a:ext uri="{FF2B5EF4-FFF2-40B4-BE49-F238E27FC236}">
                    <a16:creationId xmlns:a16="http://schemas.microsoft.com/office/drawing/2014/main" id="{64A393DE-D9FF-4AF9-9308-75D7D2338C6D}"/>
                  </a:ext>
                </a:extLst>
              </p:cNvPr>
              <p:cNvPicPr/>
              <p:nvPr/>
            </p:nvPicPr>
            <p:blipFill>
              <a:blip r:embed="rId118"/>
              <a:stretch>
                <a:fillRect/>
              </a:stretch>
            </p:blipFill>
            <p:spPr>
              <a:xfrm>
                <a:off x="1912819" y="2480432"/>
                <a:ext cx="1375200" cy="1196640"/>
              </a:xfrm>
              <a:prstGeom prst="rect">
                <a:avLst/>
              </a:prstGeom>
            </p:spPr>
          </p:pic>
        </mc:Fallback>
      </mc:AlternateContent>
      <p:grpSp>
        <p:nvGrpSpPr>
          <p:cNvPr id="212" name="Gruppieren 211">
            <a:extLst>
              <a:ext uri="{FF2B5EF4-FFF2-40B4-BE49-F238E27FC236}">
                <a16:creationId xmlns:a16="http://schemas.microsoft.com/office/drawing/2014/main" id="{A6C75764-A9FB-4F55-8F10-B29C911BC213}"/>
              </a:ext>
            </a:extLst>
          </p:cNvPr>
          <p:cNvGrpSpPr/>
          <p:nvPr/>
        </p:nvGrpSpPr>
        <p:grpSpPr>
          <a:xfrm>
            <a:off x="885739" y="604832"/>
            <a:ext cx="7089480" cy="4209840"/>
            <a:chOff x="885739" y="604832"/>
            <a:chExt cx="7089480" cy="4209840"/>
          </a:xfrm>
        </p:grpSpPr>
        <mc:AlternateContent xmlns:mc="http://schemas.openxmlformats.org/markup-compatibility/2006" xmlns:p14="http://schemas.microsoft.com/office/powerpoint/2010/main">
          <mc:Choice Requires="p14">
            <p:contentPart p14:bwMode="auto" r:id="rId119">
              <p14:nvContentPartPr>
                <p14:cNvPr id="44" name="Freihand 43">
                  <a:extLst>
                    <a:ext uri="{FF2B5EF4-FFF2-40B4-BE49-F238E27FC236}">
                      <a16:creationId xmlns:a16="http://schemas.microsoft.com/office/drawing/2014/main" id="{285C3CA8-466F-4C78-AEF8-DF2F46071DA3}"/>
                    </a:ext>
                  </a:extLst>
                </p14:cNvPr>
                <p14:cNvContentPartPr/>
                <p14:nvPr/>
              </p14:nvContentPartPr>
              <p14:xfrm>
                <a:off x="1236019" y="797432"/>
                <a:ext cx="235440" cy="3305520"/>
              </p14:xfrm>
            </p:contentPart>
          </mc:Choice>
          <mc:Fallback xmlns="">
            <p:pic>
              <p:nvPicPr>
                <p:cNvPr id="44" name="Freihand 43">
                  <a:extLst>
                    <a:ext uri="{FF2B5EF4-FFF2-40B4-BE49-F238E27FC236}">
                      <a16:creationId xmlns:a16="http://schemas.microsoft.com/office/drawing/2014/main" id="{285C3CA8-466F-4C78-AEF8-DF2F46071DA3}"/>
                    </a:ext>
                  </a:extLst>
                </p:cNvPr>
                <p:cNvPicPr/>
                <p:nvPr/>
              </p:nvPicPr>
              <p:blipFill>
                <a:blip r:embed="rId120"/>
                <a:stretch>
                  <a:fillRect/>
                </a:stretch>
              </p:blipFill>
              <p:spPr>
                <a:xfrm>
                  <a:off x="1231699" y="793112"/>
                  <a:ext cx="24408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5" name="Freihand 44">
                  <a:extLst>
                    <a:ext uri="{FF2B5EF4-FFF2-40B4-BE49-F238E27FC236}">
                      <a16:creationId xmlns:a16="http://schemas.microsoft.com/office/drawing/2014/main" id="{07BA4CB0-2DC9-4353-BF75-44D1F3B09306}"/>
                    </a:ext>
                  </a:extLst>
                </p14:cNvPr>
                <p14:cNvContentPartPr/>
                <p14:nvPr/>
              </p14:nvContentPartPr>
              <p14:xfrm>
                <a:off x="981139" y="4172072"/>
                <a:ext cx="4606560" cy="35640"/>
              </p14:xfrm>
            </p:contentPart>
          </mc:Choice>
          <mc:Fallback xmlns="">
            <p:pic>
              <p:nvPicPr>
                <p:cNvPr id="45" name="Freihand 44">
                  <a:extLst>
                    <a:ext uri="{FF2B5EF4-FFF2-40B4-BE49-F238E27FC236}">
                      <a16:creationId xmlns:a16="http://schemas.microsoft.com/office/drawing/2014/main" id="{07BA4CB0-2DC9-4353-BF75-44D1F3B09306}"/>
                    </a:ext>
                  </a:extLst>
                </p:cNvPr>
                <p:cNvPicPr/>
                <p:nvPr/>
              </p:nvPicPr>
              <p:blipFill>
                <a:blip r:embed="rId122"/>
                <a:stretch>
                  <a:fillRect/>
                </a:stretch>
              </p:blipFill>
              <p:spPr>
                <a:xfrm>
                  <a:off x="976819" y="4167752"/>
                  <a:ext cx="4615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6" name="Freihand 45">
                  <a:extLst>
                    <a:ext uri="{FF2B5EF4-FFF2-40B4-BE49-F238E27FC236}">
                      <a16:creationId xmlns:a16="http://schemas.microsoft.com/office/drawing/2014/main" id="{FF179DE7-0CEA-4635-A4DF-254D4A094DCA}"/>
                    </a:ext>
                  </a:extLst>
                </p14:cNvPr>
                <p14:cNvContentPartPr/>
                <p14:nvPr/>
              </p14:nvContentPartPr>
              <p14:xfrm>
                <a:off x="5612539" y="4121672"/>
                <a:ext cx="134640" cy="199440"/>
              </p14:xfrm>
            </p:contentPart>
          </mc:Choice>
          <mc:Fallback xmlns="">
            <p:pic>
              <p:nvPicPr>
                <p:cNvPr id="46" name="Freihand 45">
                  <a:extLst>
                    <a:ext uri="{FF2B5EF4-FFF2-40B4-BE49-F238E27FC236}">
                      <a16:creationId xmlns:a16="http://schemas.microsoft.com/office/drawing/2014/main" id="{FF179DE7-0CEA-4635-A4DF-254D4A094DCA}"/>
                    </a:ext>
                  </a:extLst>
                </p:cNvPr>
                <p:cNvPicPr/>
                <p:nvPr/>
              </p:nvPicPr>
              <p:blipFill>
                <a:blip r:embed="rId124"/>
                <a:stretch>
                  <a:fillRect/>
                </a:stretch>
              </p:blipFill>
              <p:spPr>
                <a:xfrm>
                  <a:off x="5608219" y="4117352"/>
                  <a:ext cx="143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 name="Freihand 47">
                  <a:extLst>
                    <a:ext uri="{FF2B5EF4-FFF2-40B4-BE49-F238E27FC236}">
                      <a16:creationId xmlns:a16="http://schemas.microsoft.com/office/drawing/2014/main" id="{87DA4560-D588-4AD7-9B7B-130E65DDAA63}"/>
                    </a:ext>
                  </a:extLst>
                </p14:cNvPr>
                <p14:cNvContentPartPr/>
                <p14:nvPr/>
              </p14:nvContentPartPr>
              <p14:xfrm>
                <a:off x="1244299" y="650192"/>
                <a:ext cx="325080" cy="235440"/>
              </p14:xfrm>
            </p:contentPart>
          </mc:Choice>
          <mc:Fallback xmlns="">
            <p:pic>
              <p:nvPicPr>
                <p:cNvPr id="48" name="Freihand 47">
                  <a:extLst>
                    <a:ext uri="{FF2B5EF4-FFF2-40B4-BE49-F238E27FC236}">
                      <a16:creationId xmlns:a16="http://schemas.microsoft.com/office/drawing/2014/main" id="{87DA4560-D588-4AD7-9B7B-130E65DDAA63}"/>
                    </a:ext>
                  </a:extLst>
                </p:cNvPr>
                <p:cNvPicPr/>
                <p:nvPr/>
              </p:nvPicPr>
              <p:blipFill>
                <a:blip r:embed="rId126"/>
                <a:stretch>
                  <a:fillRect/>
                </a:stretch>
              </p:blipFill>
              <p:spPr>
                <a:xfrm>
                  <a:off x="1239979" y="645872"/>
                  <a:ext cx="3337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9" name="Freihand 48">
                  <a:extLst>
                    <a:ext uri="{FF2B5EF4-FFF2-40B4-BE49-F238E27FC236}">
                      <a16:creationId xmlns:a16="http://schemas.microsoft.com/office/drawing/2014/main" id="{241A842B-3E1E-4730-81C4-7207C379E799}"/>
                    </a:ext>
                  </a:extLst>
                </p14:cNvPr>
                <p14:cNvContentPartPr/>
                <p14:nvPr/>
              </p14:nvContentPartPr>
              <p14:xfrm>
                <a:off x="1038019" y="640832"/>
                <a:ext cx="103680" cy="104400"/>
              </p14:xfrm>
            </p:contentPart>
          </mc:Choice>
          <mc:Fallback xmlns="">
            <p:pic>
              <p:nvPicPr>
                <p:cNvPr id="49" name="Freihand 48">
                  <a:extLst>
                    <a:ext uri="{FF2B5EF4-FFF2-40B4-BE49-F238E27FC236}">
                      <a16:creationId xmlns:a16="http://schemas.microsoft.com/office/drawing/2014/main" id="{241A842B-3E1E-4730-81C4-7207C379E799}"/>
                    </a:ext>
                  </a:extLst>
                </p:cNvPr>
                <p:cNvPicPr/>
                <p:nvPr/>
              </p:nvPicPr>
              <p:blipFill>
                <a:blip r:embed="rId128"/>
                <a:stretch>
                  <a:fillRect/>
                </a:stretch>
              </p:blipFill>
              <p:spPr>
                <a:xfrm>
                  <a:off x="1033699" y="636512"/>
                  <a:ext cx="112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0" name="Freihand 49">
                  <a:extLst>
                    <a:ext uri="{FF2B5EF4-FFF2-40B4-BE49-F238E27FC236}">
                      <a16:creationId xmlns:a16="http://schemas.microsoft.com/office/drawing/2014/main" id="{2C54127A-3A3E-4F0E-ADB0-4D992333E68F}"/>
                    </a:ext>
                  </a:extLst>
                </p14:cNvPr>
                <p14:cNvContentPartPr/>
                <p14:nvPr/>
              </p14:nvContentPartPr>
              <p14:xfrm>
                <a:off x="1001659" y="604832"/>
                <a:ext cx="142920" cy="153000"/>
              </p14:xfrm>
            </p:contentPart>
          </mc:Choice>
          <mc:Fallback xmlns="">
            <p:pic>
              <p:nvPicPr>
                <p:cNvPr id="50" name="Freihand 49">
                  <a:extLst>
                    <a:ext uri="{FF2B5EF4-FFF2-40B4-BE49-F238E27FC236}">
                      <a16:creationId xmlns:a16="http://schemas.microsoft.com/office/drawing/2014/main" id="{2C54127A-3A3E-4F0E-ADB0-4D992333E68F}"/>
                    </a:ext>
                  </a:extLst>
                </p:cNvPr>
                <p:cNvPicPr/>
                <p:nvPr/>
              </p:nvPicPr>
              <p:blipFill>
                <a:blip r:embed="rId130"/>
                <a:stretch>
                  <a:fillRect/>
                </a:stretch>
              </p:blipFill>
              <p:spPr>
                <a:xfrm>
                  <a:off x="997339" y="600512"/>
                  <a:ext cx="151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1" name="Freihand 50">
                  <a:extLst>
                    <a:ext uri="{FF2B5EF4-FFF2-40B4-BE49-F238E27FC236}">
                      <a16:creationId xmlns:a16="http://schemas.microsoft.com/office/drawing/2014/main" id="{784C0E26-8D9E-4739-AB6B-2E79747D0AB1}"/>
                    </a:ext>
                  </a:extLst>
                </p14:cNvPr>
                <p14:cNvContentPartPr/>
                <p14:nvPr/>
              </p14:nvContentPartPr>
              <p14:xfrm>
                <a:off x="1139899" y="669632"/>
                <a:ext cx="109800" cy="143280"/>
              </p14:xfrm>
            </p:contentPart>
          </mc:Choice>
          <mc:Fallback xmlns="">
            <p:pic>
              <p:nvPicPr>
                <p:cNvPr id="51" name="Freihand 50">
                  <a:extLst>
                    <a:ext uri="{FF2B5EF4-FFF2-40B4-BE49-F238E27FC236}">
                      <a16:creationId xmlns:a16="http://schemas.microsoft.com/office/drawing/2014/main" id="{784C0E26-8D9E-4739-AB6B-2E79747D0AB1}"/>
                    </a:ext>
                  </a:extLst>
                </p:cNvPr>
                <p:cNvPicPr/>
                <p:nvPr/>
              </p:nvPicPr>
              <p:blipFill>
                <a:blip r:embed="rId132"/>
                <a:stretch>
                  <a:fillRect/>
                </a:stretch>
              </p:blipFill>
              <p:spPr>
                <a:xfrm>
                  <a:off x="1135579" y="665312"/>
                  <a:ext cx="118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3" name="Freihand 52">
                  <a:extLst>
                    <a:ext uri="{FF2B5EF4-FFF2-40B4-BE49-F238E27FC236}">
                      <a16:creationId xmlns:a16="http://schemas.microsoft.com/office/drawing/2014/main" id="{3F06980F-94D3-4C73-8D7B-8E2E4A5606F9}"/>
                    </a:ext>
                  </a:extLst>
                </p14:cNvPr>
                <p14:cNvContentPartPr/>
                <p14:nvPr/>
              </p14:nvContentPartPr>
              <p14:xfrm>
                <a:off x="5423539" y="4502192"/>
                <a:ext cx="103320" cy="116640"/>
              </p14:xfrm>
            </p:contentPart>
          </mc:Choice>
          <mc:Fallback xmlns="">
            <p:pic>
              <p:nvPicPr>
                <p:cNvPr id="53" name="Freihand 52">
                  <a:extLst>
                    <a:ext uri="{FF2B5EF4-FFF2-40B4-BE49-F238E27FC236}">
                      <a16:creationId xmlns:a16="http://schemas.microsoft.com/office/drawing/2014/main" id="{3F06980F-94D3-4C73-8D7B-8E2E4A5606F9}"/>
                    </a:ext>
                  </a:extLst>
                </p:cNvPr>
                <p:cNvPicPr/>
                <p:nvPr/>
              </p:nvPicPr>
              <p:blipFill>
                <a:blip r:embed="rId134"/>
                <a:stretch>
                  <a:fillRect/>
                </a:stretch>
              </p:blipFill>
              <p:spPr>
                <a:xfrm>
                  <a:off x="5419219" y="4497872"/>
                  <a:ext cx="111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4" name="Freihand 53">
                  <a:extLst>
                    <a:ext uri="{FF2B5EF4-FFF2-40B4-BE49-F238E27FC236}">
                      <a16:creationId xmlns:a16="http://schemas.microsoft.com/office/drawing/2014/main" id="{D85D1AE5-BDFE-4405-BF6F-326EBE07B282}"/>
                    </a:ext>
                  </a:extLst>
                </p14:cNvPr>
                <p14:cNvContentPartPr/>
                <p14:nvPr/>
              </p14:nvContentPartPr>
              <p14:xfrm>
                <a:off x="5376739" y="4492832"/>
                <a:ext cx="180360" cy="140400"/>
              </p14:xfrm>
            </p:contentPart>
          </mc:Choice>
          <mc:Fallback xmlns="">
            <p:pic>
              <p:nvPicPr>
                <p:cNvPr id="54" name="Freihand 53">
                  <a:extLst>
                    <a:ext uri="{FF2B5EF4-FFF2-40B4-BE49-F238E27FC236}">
                      <a16:creationId xmlns:a16="http://schemas.microsoft.com/office/drawing/2014/main" id="{D85D1AE5-BDFE-4405-BF6F-326EBE07B282}"/>
                    </a:ext>
                  </a:extLst>
                </p:cNvPr>
                <p:cNvPicPr/>
                <p:nvPr/>
              </p:nvPicPr>
              <p:blipFill>
                <a:blip r:embed="rId136"/>
                <a:stretch>
                  <a:fillRect/>
                </a:stretch>
              </p:blipFill>
              <p:spPr>
                <a:xfrm>
                  <a:off x="5372419" y="4488512"/>
                  <a:ext cx="189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5" name="Freihand 54">
                  <a:extLst>
                    <a:ext uri="{FF2B5EF4-FFF2-40B4-BE49-F238E27FC236}">
                      <a16:creationId xmlns:a16="http://schemas.microsoft.com/office/drawing/2014/main" id="{BFF99197-D1D1-4828-9010-ECB39B1CF0B5}"/>
                    </a:ext>
                  </a:extLst>
                </p14:cNvPr>
                <p14:cNvContentPartPr/>
                <p14:nvPr/>
              </p14:nvContentPartPr>
              <p14:xfrm>
                <a:off x="5523259" y="4574192"/>
                <a:ext cx="115200" cy="179280"/>
              </p14:xfrm>
            </p:contentPart>
          </mc:Choice>
          <mc:Fallback xmlns="">
            <p:pic>
              <p:nvPicPr>
                <p:cNvPr id="55" name="Freihand 54">
                  <a:extLst>
                    <a:ext uri="{FF2B5EF4-FFF2-40B4-BE49-F238E27FC236}">
                      <a16:creationId xmlns:a16="http://schemas.microsoft.com/office/drawing/2014/main" id="{BFF99197-D1D1-4828-9010-ECB39B1CF0B5}"/>
                    </a:ext>
                  </a:extLst>
                </p:cNvPr>
                <p:cNvPicPr/>
                <p:nvPr/>
              </p:nvPicPr>
              <p:blipFill>
                <a:blip r:embed="rId138"/>
                <a:stretch>
                  <a:fillRect/>
                </a:stretch>
              </p:blipFill>
              <p:spPr>
                <a:xfrm>
                  <a:off x="5518939" y="4569872"/>
                  <a:ext cx="123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5A79FF01-1297-49F4-8C11-8232FB528F75}"/>
                    </a:ext>
                  </a:extLst>
                </p14:cNvPr>
                <p14:cNvContentPartPr/>
                <p14:nvPr/>
              </p14:nvContentPartPr>
              <p14:xfrm>
                <a:off x="3864379" y="4113032"/>
                <a:ext cx="3600" cy="216720"/>
              </p14:xfrm>
            </p:contentPart>
          </mc:Choice>
          <mc:Fallback xmlns="">
            <p:pic>
              <p:nvPicPr>
                <p:cNvPr id="87" name="Freihand 86">
                  <a:extLst>
                    <a:ext uri="{FF2B5EF4-FFF2-40B4-BE49-F238E27FC236}">
                      <a16:creationId xmlns:a16="http://schemas.microsoft.com/office/drawing/2014/main" id="{5A79FF01-1297-49F4-8C11-8232FB528F75}"/>
                    </a:ext>
                  </a:extLst>
                </p:cNvPr>
                <p:cNvPicPr/>
                <p:nvPr/>
              </p:nvPicPr>
              <p:blipFill>
                <a:blip r:embed="rId140"/>
                <a:stretch>
                  <a:fillRect/>
                </a:stretch>
              </p:blipFill>
              <p:spPr>
                <a:xfrm>
                  <a:off x="3860059" y="4108712"/>
                  <a:ext cx="122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DB8F0703-F9ED-43E0-B487-8A30838F5780}"/>
                    </a:ext>
                  </a:extLst>
                </p14:cNvPr>
                <p14:cNvContentPartPr/>
                <p14:nvPr/>
              </p14:nvContentPartPr>
              <p14:xfrm>
                <a:off x="3755299" y="4385552"/>
                <a:ext cx="160200" cy="119160"/>
              </p14:xfrm>
            </p:contentPart>
          </mc:Choice>
          <mc:Fallback xmlns="">
            <p:pic>
              <p:nvPicPr>
                <p:cNvPr id="88" name="Freihand 87">
                  <a:extLst>
                    <a:ext uri="{FF2B5EF4-FFF2-40B4-BE49-F238E27FC236}">
                      <a16:creationId xmlns:a16="http://schemas.microsoft.com/office/drawing/2014/main" id="{DB8F0703-F9ED-43E0-B487-8A30838F5780}"/>
                    </a:ext>
                  </a:extLst>
                </p:cNvPr>
                <p:cNvPicPr/>
                <p:nvPr/>
              </p:nvPicPr>
              <p:blipFill>
                <a:blip r:embed="rId142"/>
                <a:stretch>
                  <a:fillRect/>
                </a:stretch>
              </p:blipFill>
              <p:spPr>
                <a:xfrm>
                  <a:off x="3750979" y="4381232"/>
                  <a:ext cx="168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C68134BB-53F4-4ECD-BCB6-4E4DB79B8D5B}"/>
                    </a:ext>
                  </a:extLst>
                </p14:cNvPr>
                <p14:cNvContentPartPr/>
                <p14:nvPr/>
              </p14:nvContentPartPr>
              <p14:xfrm>
                <a:off x="3730099" y="4510832"/>
                <a:ext cx="205560" cy="66960"/>
              </p14:xfrm>
            </p:contentPart>
          </mc:Choice>
          <mc:Fallback xmlns="">
            <p:pic>
              <p:nvPicPr>
                <p:cNvPr id="89" name="Freihand 88">
                  <a:extLst>
                    <a:ext uri="{FF2B5EF4-FFF2-40B4-BE49-F238E27FC236}">
                      <a16:creationId xmlns:a16="http://schemas.microsoft.com/office/drawing/2014/main" id="{C68134BB-53F4-4ECD-BCB6-4E4DB79B8D5B}"/>
                    </a:ext>
                  </a:extLst>
                </p:cNvPr>
                <p:cNvPicPr/>
                <p:nvPr/>
              </p:nvPicPr>
              <p:blipFill>
                <a:blip r:embed="rId144"/>
                <a:stretch>
                  <a:fillRect/>
                </a:stretch>
              </p:blipFill>
              <p:spPr>
                <a:xfrm>
                  <a:off x="3725779" y="4506512"/>
                  <a:ext cx="214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B5F4B0A9-F470-4242-A36E-F47A74B35CA5}"/>
                    </a:ext>
                  </a:extLst>
                </p14:cNvPr>
                <p14:cNvContentPartPr/>
                <p14:nvPr/>
              </p14:nvContentPartPr>
              <p14:xfrm>
                <a:off x="3820459" y="4600832"/>
                <a:ext cx="105120" cy="213840"/>
              </p14:xfrm>
            </p:contentPart>
          </mc:Choice>
          <mc:Fallback xmlns="">
            <p:pic>
              <p:nvPicPr>
                <p:cNvPr id="90" name="Freihand 89">
                  <a:extLst>
                    <a:ext uri="{FF2B5EF4-FFF2-40B4-BE49-F238E27FC236}">
                      <a16:creationId xmlns:a16="http://schemas.microsoft.com/office/drawing/2014/main" id="{B5F4B0A9-F470-4242-A36E-F47A74B35CA5}"/>
                    </a:ext>
                  </a:extLst>
                </p:cNvPr>
                <p:cNvPicPr/>
                <p:nvPr/>
              </p:nvPicPr>
              <p:blipFill>
                <a:blip r:embed="rId146"/>
                <a:stretch>
                  <a:fillRect/>
                </a:stretch>
              </p:blipFill>
              <p:spPr>
                <a:xfrm>
                  <a:off x="3816139" y="4596512"/>
                  <a:ext cx="113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B38683C2-5972-424C-A53D-D8FB10E2C806}"/>
                    </a:ext>
                  </a:extLst>
                </p14:cNvPr>
                <p14:cNvContentPartPr/>
                <p14:nvPr/>
              </p14:nvContentPartPr>
              <p14:xfrm>
                <a:off x="3934939" y="4673912"/>
                <a:ext cx="95400" cy="139680"/>
              </p14:xfrm>
            </p:contentPart>
          </mc:Choice>
          <mc:Fallback xmlns="">
            <p:pic>
              <p:nvPicPr>
                <p:cNvPr id="91" name="Freihand 90">
                  <a:extLst>
                    <a:ext uri="{FF2B5EF4-FFF2-40B4-BE49-F238E27FC236}">
                      <a16:creationId xmlns:a16="http://schemas.microsoft.com/office/drawing/2014/main" id="{B38683C2-5972-424C-A53D-D8FB10E2C806}"/>
                    </a:ext>
                  </a:extLst>
                </p:cNvPr>
                <p:cNvPicPr/>
                <p:nvPr/>
              </p:nvPicPr>
              <p:blipFill>
                <a:blip r:embed="rId148"/>
                <a:stretch>
                  <a:fillRect/>
                </a:stretch>
              </p:blipFill>
              <p:spPr>
                <a:xfrm>
                  <a:off x="3930619" y="4669592"/>
                  <a:ext cx="104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628F574C-F133-4B82-B005-10FDDED3DE3B}"/>
                    </a:ext>
                  </a:extLst>
                </p14:cNvPr>
                <p14:cNvContentPartPr/>
                <p14:nvPr/>
              </p14:nvContentPartPr>
              <p14:xfrm>
                <a:off x="1305499" y="1855832"/>
                <a:ext cx="220680" cy="34920"/>
              </p14:xfrm>
            </p:contentPart>
          </mc:Choice>
          <mc:Fallback xmlns="">
            <p:pic>
              <p:nvPicPr>
                <p:cNvPr id="93" name="Freihand 92">
                  <a:extLst>
                    <a:ext uri="{FF2B5EF4-FFF2-40B4-BE49-F238E27FC236}">
                      <a16:creationId xmlns:a16="http://schemas.microsoft.com/office/drawing/2014/main" id="{628F574C-F133-4B82-B005-10FDDED3DE3B}"/>
                    </a:ext>
                  </a:extLst>
                </p:cNvPr>
                <p:cNvPicPr/>
                <p:nvPr/>
              </p:nvPicPr>
              <p:blipFill>
                <a:blip r:embed="rId150"/>
                <a:stretch>
                  <a:fillRect/>
                </a:stretch>
              </p:blipFill>
              <p:spPr>
                <a:xfrm>
                  <a:off x="1301179" y="1851512"/>
                  <a:ext cx="229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21FB42EF-887E-4B0C-A656-20E94EDE444A}"/>
                    </a:ext>
                  </a:extLst>
                </p14:cNvPr>
                <p14:cNvContentPartPr/>
                <p14:nvPr/>
              </p14:nvContentPartPr>
              <p14:xfrm>
                <a:off x="948739" y="1788512"/>
                <a:ext cx="168120" cy="83160"/>
              </p14:xfrm>
            </p:contentPart>
          </mc:Choice>
          <mc:Fallback xmlns="">
            <p:pic>
              <p:nvPicPr>
                <p:cNvPr id="94" name="Freihand 93">
                  <a:extLst>
                    <a:ext uri="{FF2B5EF4-FFF2-40B4-BE49-F238E27FC236}">
                      <a16:creationId xmlns:a16="http://schemas.microsoft.com/office/drawing/2014/main" id="{21FB42EF-887E-4B0C-A656-20E94EDE444A}"/>
                    </a:ext>
                  </a:extLst>
                </p:cNvPr>
                <p:cNvPicPr/>
                <p:nvPr/>
              </p:nvPicPr>
              <p:blipFill>
                <a:blip r:embed="rId152"/>
                <a:stretch>
                  <a:fillRect/>
                </a:stretch>
              </p:blipFill>
              <p:spPr>
                <a:xfrm>
                  <a:off x="944419" y="1784192"/>
                  <a:ext cx="176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987CF389-A7CB-43F9-B3F0-20B9D5F0BD83}"/>
                    </a:ext>
                  </a:extLst>
                </p14:cNvPr>
                <p14:cNvContentPartPr/>
                <p14:nvPr/>
              </p14:nvContentPartPr>
              <p14:xfrm>
                <a:off x="885739" y="1906952"/>
                <a:ext cx="236520" cy="22680"/>
              </p14:xfrm>
            </p:contentPart>
          </mc:Choice>
          <mc:Fallback xmlns="">
            <p:pic>
              <p:nvPicPr>
                <p:cNvPr id="95" name="Freihand 94">
                  <a:extLst>
                    <a:ext uri="{FF2B5EF4-FFF2-40B4-BE49-F238E27FC236}">
                      <a16:creationId xmlns:a16="http://schemas.microsoft.com/office/drawing/2014/main" id="{987CF389-A7CB-43F9-B3F0-20B9D5F0BD83}"/>
                    </a:ext>
                  </a:extLst>
                </p:cNvPr>
                <p:cNvPicPr/>
                <p:nvPr/>
              </p:nvPicPr>
              <p:blipFill>
                <a:blip r:embed="rId154"/>
                <a:stretch>
                  <a:fillRect/>
                </a:stretch>
              </p:blipFill>
              <p:spPr>
                <a:xfrm>
                  <a:off x="881419" y="1902632"/>
                  <a:ext cx="245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CE467B6B-ECED-4A27-AD95-E5C1E90D410C}"/>
                    </a:ext>
                  </a:extLst>
                </p14:cNvPr>
                <p14:cNvContentPartPr/>
                <p14:nvPr/>
              </p14:nvContentPartPr>
              <p14:xfrm>
                <a:off x="924619" y="1982192"/>
                <a:ext cx="127080" cy="216720"/>
              </p14:xfrm>
            </p:contentPart>
          </mc:Choice>
          <mc:Fallback xmlns="">
            <p:pic>
              <p:nvPicPr>
                <p:cNvPr id="96" name="Freihand 95">
                  <a:extLst>
                    <a:ext uri="{FF2B5EF4-FFF2-40B4-BE49-F238E27FC236}">
                      <a16:creationId xmlns:a16="http://schemas.microsoft.com/office/drawing/2014/main" id="{CE467B6B-ECED-4A27-AD95-E5C1E90D410C}"/>
                    </a:ext>
                  </a:extLst>
                </p:cNvPr>
                <p:cNvPicPr/>
                <p:nvPr/>
              </p:nvPicPr>
              <p:blipFill>
                <a:blip r:embed="rId156"/>
                <a:stretch>
                  <a:fillRect/>
                </a:stretch>
              </p:blipFill>
              <p:spPr>
                <a:xfrm>
                  <a:off x="920299" y="1977872"/>
                  <a:ext cx="135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86B1A148-6841-448B-9900-6203E24CF790}"/>
                    </a:ext>
                  </a:extLst>
                </p14:cNvPr>
                <p14:cNvContentPartPr/>
                <p14:nvPr/>
              </p14:nvContentPartPr>
              <p14:xfrm>
                <a:off x="1022179" y="2038352"/>
                <a:ext cx="130320" cy="111960"/>
              </p14:xfrm>
            </p:contentPart>
          </mc:Choice>
          <mc:Fallback xmlns="">
            <p:pic>
              <p:nvPicPr>
                <p:cNvPr id="97" name="Freihand 96">
                  <a:extLst>
                    <a:ext uri="{FF2B5EF4-FFF2-40B4-BE49-F238E27FC236}">
                      <a16:creationId xmlns:a16="http://schemas.microsoft.com/office/drawing/2014/main" id="{86B1A148-6841-448B-9900-6203E24CF790}"/>
                    </a:ext>
                  </a:extLst>
                </p:cNvPr>
                <p:cNvPicPr/>
                <p:nvPr/>
              </p:nvPicPr>
              <p:blipFill>
                <a:blip r:embed="rId158"/>
                <a:stretch>
                  <a:fillRect/>
                </a:stretch>
              </p:blipFill>
              <p:spPr>
                <a:xfrm>
                  <a:off x="1017859" y="2034032"/>
                  <a:ext cx="138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 name="Freihand 102">
                  <a:extLst>
                    <a:ext uri="{FF2B5EF4-FFF2-40B4-BE49-F238E27FC236}">
                      <a16:creationId xmlns:a16="http://schemas.microsoft.com/office/drawing/2014/main" id="{98F10D0F-AF65-4A43-A7C6-5ABCD86B4ACD}"/>
                    </a:ext>
                  </a:extLst>
                </p14:cNvPr>
                <p14:cNvContentPartPr/>
                <p14:nvPr/>
              </p14:nvContentPartPr>
              <p14:xfrm>
                <a:off x="1609699" y="1622912"/>
                <a:ext cx="156600" cy="294120"/>
              </p14:xfrm>
            </p:contentPart>
          </mc:Choice>
          <mc:Fallback xmlns="">
            <p:pic>
              <p:nvPicPr>
                <p:cNvPr id="103" name="Freihand 102">
                  <a:extLst>
                    <a:ext uri="{FF2B5EF4-FFF2-40B4-BE49-F238E27FC236}">
                      <a16:creationId xmlns:a16="http://schemas.microsoft.com/office/drawing/2014/main" id="{98F10D0F-AF65-4A43-A7C6-5ABCD86B4ACD}"/>
                    </a:ext>
                  </a:extLst>
                </p:cNvPr>
                <p:cNvPicPr/>
                <p:nvPr/>
              </p:nvPicPr>
              <p:blipFill>
                <a:blip r:embed="rId160"/>
                <a:stretch>
                  <a:fillRect/>
                </a:stretch>
              </p:blipFill>
              <p:spPr>
                <a:xfrm>
                  <a:off x="1605379" y="1618592"/>
                  <a:ext cx="1652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4" name="Freihand 103">
                  <a:extLst>
                    <a:ext uri="{FF2B5EF4-FFF2-40B4-BE49-F238E27FC236}">
                      <a16:creationId xmlns:a16="http://schemas.microsoft.com/office/drawing/2014/main" id="{3CDC6BC5-C379-414C-A813-8B3CDAC93253}"/>
                    </a:ext>
                  </a:extLst>
                </p14:cNvPr>
                <p14:cNvContentPartPr/>
                <p14:nvPr/>
              </p14:nvContentPartPr>
              <p14:xfrm>
                <a:off x="1765579" y="1384592"/>
                <a:ext cx="35640" cy="118440"/>
              </p14:xfrm>
            </p:contentPart>
          </mc:Choice>
          <mc:Fallback xmlns="">
            <p:pic>
              <p:nvPicPr>
                <p:cNvPr id="104" name="Freihand 103">
                  <a:extLst>
                    <a:ext uri="{FF2B5EF4-FFF2-40B4-BE49-F238E27FC236}">
                      <a16:creationId xmlns:a16="http://schemas.microsoft.com/office/drawing/2014/main" id="{3CDC6BC5-C379-414C-A813-8B3CDAC93253}"/>
                    </a:ext>
                  </a:extLst>
                </p:cNvPr>
                <p:cNvPicPr/>
                <p:nvPr/>
              </p:nvPicPr>
              <p:blipFill>
                <a:blip r:embed="rId162"/>
                <a:stretch>
                  <a:fillRect/>
                </a:stretch>
              </p:blipFill>
              <p:spPr>
                <a:xfrm>
                  <a:off x="1761259" y="1380272"/>
                  <a:ext cx="44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5" name="Freihand 104">
                  <a:extLst>
                    <a:ext uri="{FF2B5EF4-FFF2-40B4-BE49-F238E27FC236}">
                      <a16:creationId xmlns:a16="http://schemas.microsoft.com/office/drawing/2014/main" id="{F25F49EC-941E-4F15-94CE-4FDAA1B386F3}"/>
                    </a:ext>
                  </a:extLst>
                </p14:cNvPr>
                <p14:cNvContentPartPr/>
                <p14:nvPr/>
              </p14:nvContentPartPr>
              <p14:xfrm>
                <a:off x="1684939" y="1308272"/>
                <a:ext cx="182160" cy="214920"/>
              </p14:xfrm>
            </p:contentPart>
          </mc:Choice>
          <mc:Fallback xmlns="">
            <p:pic>
              <p:nvPicPr>
                <p:cNvPr id="105" name="Freihand 104">
                  <a:extLst>
                    <a:ext uri="{FF2B5EF4-FFF2-40B4-BE49-F238E27FC236}">
                      <a16:creationId xmlns:a16="http://schemas.microsoft.com/office/drawing/2014/main" id="{F25F49EC-941E-4F15-94CE-4FDAA1B386F3}"/>
                    </a:ext>
                  </a:extLst>
                </p:cNvPr>
                <p:cNvPicPr/>
                <p:nvPr/>
              </p:nvPicPr>
              <p:blipFill>
                <a:blip r:embed="rId164"/>
                <a:stretch>
                  <a:fillRect/>
                </a:stretch>
              </p:blipFill>
              <p:spPr>
                <a:xfrm>
                  <a:off x="1680619" y="1303952"/>
                  <a:ext cx="190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6" name="Freihand 105">
                  <a:extLst>
                    <a:ext uri="{FF2B5EF4-FFF2-40B4-BE49-F238E27FC236}">
                      <a16:creationId xmlns:a16="http://schemas.microsoft.com/office/drawing/2014/main" id="{AFFDA099-235A-400A-9A02-F1F22F29EAE4}"/>
                    </a:ext>
                  </a:extLst>
                </p14:cNvPr>
                <p14:cNvContentPartPr/>
                <p14:nvPr/>
              </p14:nvContentPartPr>
              <p14:xfrm>
                <a:off x="1875739" y="1375952"/>
                <a:ext cx="124560" cy="79200"/>
              </p14:xfrm>
            </p:contentPart>
          </mc:Choice>
          <mc:Fallback xmlns="">
            <p:pic>
              <p:nvPicPr>
                <p:cNvPr id="106" name="Freihand 105">
                  <a:extLst>
                    <a:ext uri="{FF2B5EF4-FFF2-40B4-BE49-F238E27FC236}">
                      <a16:creationId xmlns:a16="http://schemas.microsoft.com/office/drawing/2014/main" id="{AFFDA099-235A-400A-9A02-F1F22F29EAE4}"/>
                    </a:ext>
                  </a:extLst>
                </p:cNvPr>
                <p:cNvPicPr/>
                <p:nvPr/>
              </p:nvPicPr>
              <p:blipFill>
                <a:blip r:embed="rId166"/>
                <a:stretch>
                  <a:fillRect/>
                </a:stretch>
              </p:blipFill>
              <p:spPr>
                <a:xfrm>
                  <a:off x="1871419" y="1371632"/>
                  <a:ext cx="133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7" name="Freihand 106">
                  <a:extLst>
                    <a:ext uri="{FF2B5EF4-FFF2-40B4-BE49-F238E27FC236}">
                      <a16:creationId xmlns:a16="http://schemas.microsoft.com/office/drawing/2014/main" id="{F50D94BD-876D-46F2-B445-D56479961686}"/>
                    </a:ext>
                  </a:extLst>
                </p14:cNvPr>
                <p14:cNvContentPartPr/>
                <p14:nvPr/>
              </p14:nvContentPartPr>
              <p14:xfrm>
                <a:off x="1990219" y="1262912"/>
                <a:ext cx="99720" cy="141840"/>
              </p14:xfrm>
            </p:contentPart>
          </mc:Choice>
          <mc:Fallback xmlns="">
            <p:pic>
              <p:nvPicPr>
                <p:cNvPr id="107" name="Freihand 106">
                  <a:extLst>
                    <a:ext uri="{FF2B5EF4-FFF2-40B4-BE49-F238E27FC236}">
                      <a16:creationId xmlns:a16="http://schemas.microsoft.com/office/drawing/2014/main" id="{F50D94BD-876D-46F2-B445-D56479961686}"/>
                    </a:ext>
                  </a:extLst>
                </p:cNvPr>
                <p:cNvPicPr/>
                <p:nvPr/>
              </p:nvPicPr>
              <p:blipFill>
                <a:blip r:embed="rId168"/>
                <a:stretch>
                  <a:fillRect/>
                </a:stretch>
              </p:blipFill>
              <p:spPr>
                <a:xfrm>
                  <a:off x="1985899" y="1258592"/>
                  <a:ext cx="108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5A476D97-0131-451B-9CCC-213A89C7C8CF}"/>
                    </a:ext>
                  </a:extLst>
                </p14:cNvPr>
                <p14:cNvContentPartPr/>
                <p14:nvPr/>
              </p14:nvContentPartPr>
              <p14:xfrm>
                <a:off x="2087419" y="1095872"/>
                <a:ext cx="234360" cy="373320"/>
              </p14:xfrm>
            </p:contentPart>
          </mc:Choice>
          <mc:Fallback xmlns="">
            <p:pic>
              <p:nvPicPr>
                <p:cNvPr id="109" name="Freihand 108">
                  <a:extLst>
                    <a:ext uri="{FF2B5EF4-FFF2-40B4-BE49-F238E27FC236}">
                      <a16:creationId xmlns:a16="http://schemas.microsoft.com/office/drawing/2014/main" id="{5A476D97-0131-451B-9CCC-213A89C7C8CF}"/>
                    </a:ext>
                  </a:extLst>
                </p:cNvPr>
                <p:cNvPicPr/>
                <p:nvPr/>
              </p:nvPicPr>
              <p:blipFill>
                <a:blip r:embed="rId170"/>
                <a:stretch>
                  <a:fillRect/>
                </a:stretch>
              </p:blipFill>
              <p:spPr>
                <a:xfrm>
                  <a:off x="2083099" y="1091552"/>
                  <a:ext cx="2430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0" name="Freihand 109">
                  <a:extLst>
                    <a:ext uri="{FF2B5EF4-FFF2-40B4-BE49-F238E27FC236}">
                      <a16:creationId xmlns:a16="http://schemas.microsoft.com/office/drawing/2014/main" id="{B2F5CBCD-5F79-4BEB-B009-472C6C4AB1BC}"/>
                    </a:ext>
                  </a:extLst>
                </p14:cNvPr>
                <p14:cNvContentPartPr/>
                <p14:nvPr/>
              </p14:nvContentPartPr>
              <p14:xfrm>
                <a:off x="2339419" y="1119272"/>
                <a:ext cx="147240" cy="204840"/>
              </p14:xfrm>
            </p:contentPart>
          </mc:Choice>
          <mc:Fallback xmlns="">
            <p:pic>
              <p:nvPicPr>
                <p:cNvPr id="110" name="Freihand 109">
                  <a:extLst>
                    <a:ext uri="{FF2B5EF4-FFF2-40B4-BE49-F238E27FC236}">
                      <a16:creationId xmlns:a16="http://schemas.microsoft.com/office/drawing/2014/main" id="{B2F5CBCD-5F79-4BEB-B009-472C6C4AB1BC}"/>
                    </a:ext>
                  </a:extLst>
                </p:cNvPr>
                <p:cNvPicPr/>
                <p:nvPr/>
              </p:nvPicPr>
              <p:blipFill>
                <a:blip r:embed="rId172"/>
                <a:stretch>
                  <a:fillRect/>
                </a:stretch>
              </p:blipFill>
              <p:spPr>
                <a:xfrm>
                  <a:off x="2335099" y="1114952"/>
                  <a:ext cx="155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25AAD4E3-879D-401F-97BE-434F53FA5EEC}"/>
                    </a:ext>
                  </a:extLst>
                </p14:cNvPr>
                <p14:cNvContentPartPr/>
                <p14:nvPr/>
              </p14:nvContentPartPr>
              <p14:xfrm>
                <a:off x="2480539" y="1067432"/>
                <a:ext cx="72360" cy="73800"/>
              </p14:xfrm>
            </p:contentPart>
          </mc:Choice>
          <mc:Fallback xmlns="">
            <p:pic>
              <p:nvPicPr>
                <p:cNvPr id="111" name="Freihand 110">
                  <a:extLst>
                    <a:ext uri="{FF2B5EF4-FFF2-40B4-BE49-F238E27FC236}">
                      <a16:creationId xmlns:a16="http://schemas.microsoft.com/office/drawing/2014/main" id="{25AAD4E3-879D-401F-97BE-434F53FA5EEC}"/>
                    </a:ext>
                  </a:extLst>
                </p:cNvPr>
                <p:cNvPicPr/>
                <p:nvPr/>
              </p:nvPicPr>
              <p:blipFill>
                <a:blip r:embed="rId174"/>
                <a:stretch>
                  <a:fillRect/>
                </a:stretch>
              </p:blipFill>
              <p:spPr>
                <a:xfrm>
                  <a:off x="2476219" y="1063112"/>
                  <a:ext cx="81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2" name="Freihand 111">
                  <a:extLst>
                    <a:ext uri="{FF2B5EF4-FFF2-40B4-BE49-F238E27FC236}">
                      <a16:creationId xmlns:a16="http://schemas.microsoft.com/office/drawing/2014/main" id="{D89E5092-B9C1-46DD-85E9-2B2D517307E8}"/>
                    </a:ext>
                  </a:extLst>
                </p14:cNvPr>
                <p14:cNvContentPartPr/>
                <p14:nvPr/>
              </p14:nvContentPartPr>
              <p14:xfrm>
                <a:off x="2554339" y="1032512"/>
                <a:ext cx="69840" cy="84240"/>
              </p14:xfrm>
            </p:contentPart>
          </mc:Choice>
          <mc:Fallback xmlns="">
            <p:pic>
              <p:nvPicPr>
                <p:cNvPr id="112" name="Freihand 111">
                  <a:extLst>
                    <a:ext uri="{FF2B5EF4-FFF2-40B4-BE49-F238E27FC236}">
                      <a16:creationId xmlns:a16="http://schemas.microsoft.com/office/drawing/2014/main" id="{D89E5092-B9C1-46DD-85E9-2B2D517307E8}"/>
                    </a:ext>
                  </a:extLst>
                </p:cNvPr>
                <p:cNvPicPr/>
                <p:nvPr/>
              </p:nvPicPr>
              <p:blipFill>
                <a:blip r:embed="rId176"/>
                <a:stretch>
                  <a:fillRect/>
                </a:stretch>
              </p:blipFill>
              <p:spPr>
                <a:xfrm>
                  <a:off x="2550019" y="1028192"/>
                  <a:ext cx="78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3" name="Freihand 112">
                  <a:extLst>
                    <a:ext uri="{FF2B5EF4-FFF2-40B4-BE49-F238E27FC236}">
                      <a16:creationId xmlns:a16="http://schemas.microsoft.com/office/drawing/2014/main" id="{1538086F-4489-452A-99C1-DBCAB6B1782B}"/>
                    </a:ext>
                  </a:extLst>
                </p14:cNvPr>
                <p14:cNvContentPartPr/>
                <p14:nvPr/>
              </p14:nvContentPartPr>
              <p14:xfrm>
                <a:off x="2636419" y="923792"/>
                <a:ext cx="87840" cy="158400"/>
              </p14:xfrm>
            </p:contentPart>
          </mc:Choice>
          <mc:Fallback xmlns="">
            <p:pic>
              <p:nvPicPr>
                <p:cNvPr id="113" name="Freihand 112">
                  <a:extLst>
                    <a:ext uri="{FF2B5EF4-FFF2-40B4-BE49-F238E27FC236}">
                      <a16:creationId xmlns:a16="http://schemas.microsoft.com/office/drawing/2014/main" id="{1538086F-4489-452A-99C1-DBCAB6B1782B}"/>
                    </a:ext>
                  </a:extLst>
                </p:cNvPr>
                <p:cNvPicPr/>
                <p:nvPr/>
              </p:nvPicPr>
              <p:blipFill>
                <a:blip r:embed="rId178"/>
                <a:stretch>
                  <a:fillRect/>
                </a:stretch>
              </p:blipFill>
              <p:spPr>
                <a:xfrm>
                  <a:off x="2632099" y="919472"/>
                  <a:ext cx="96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 name="Freihand 113">
                  <a:extLst>
                    <a:ext uri="{FF2B5EF4-FFF2-40B4-BE49-F238E27FC236}">
                      <a16:creationId xmlns:a16="http://schemas.microsoft.com/office/drawing/2014/main" id="{A95615B5-11F2-4E99-986B-F9A5A22D1E21}"/>
                    </a:ext>
                  </a:extLst>
                </p14:cNvPr>
                <p14:cNvContentPartPr/>
                <p14:nvPr/>
              </p14:nvContentPartPr>
              <p14:xfrm>
                <a:off x="2723899" y="922712"/>
                <a:ext cx="104040" cy="126360"/>
              </p14:xfrm>
            </p:contentPart>
          </mc:Choice>
          <mc:Fallback xmlns="">
            <p:pic>
              <p:nvPicPr>
                <p:cNvPr id="114" name="Freihand 113">
                  <a:extLst>
                    <a:ext uri="{FF2B5EF4-FFF2-40B4-BE49-F238E27FC236}">
                      <a16:creationId xmlns:a16="http://schemas.microsoft.com/office/drawing/2014/main" id="{A95615B5-11F2-4E99-986B-F9A5A22D1E21}"/>
                    </a:ext>
                  </a:extLst>
                </p:cNvPr>
                <p:cNvPicPr/>
                <p:nvPr/>
              </p:nvPicPr>
              <p:blipFill>
                <a:blip r:embed="rId180"/>
                <a:stretch>
                  <a:fillRect/>
                </a:stretch>
              </p:blipFill>
              <p:spPr>
                <a:xfrm>
                  <a:off x="2719579" y="918392"/>
                  <a:ext cx="112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 name="Freihand 115">
                  <a:extLst>
                    <a:ext uri="{FF2B5EF4-FFF2-40B4-BE49-F238E27FC236}">
                      <a16:creationId xmlns:a16="http://schemas.microsoft.com/office/drawing/2014/main" id="{4542675F-447D-4D14-AACB-46D02215A555}"/>
                    </a:ext>
                  </a:extLst>
                </p14:cNvPr>
                <p14:cNvContentPartPr/>
                <p14:nvPr/>
              </p14:nvContentPartPr>
              <p14:xfrm>
                <a:off x="1799059" y="1726232"/>
                <a:ext cx="2634840" cy="2045880"/>
              </p14:xfrm>
            </p:contentPart>
          </mc:Choice>
          <mc:Fallback xmlns="">
            <p:pic>
              <p:nvPicPr>
                <p:cNvPr id="116" name="Freihand 115">
                  <a:extLst>
                    <a:ext uri="{FF2B5EF4-FFF2-40B4-BE49-F238E27FC236}">
                      <a16:creationId xmlns:a16="http://schemas.microsoft.com/office/drawing/2014/main" id="{4542675F-447D-4D14-AACB-46D02215A555}"/>
                    </a:ext>
                  </a:extLst>
                </p:cNvPr>
                <p:cNvPicPr/>
                <p:nvPr/>
              </p:nvPicPr>
              <p:blipFill>
                <a:blip r:embed="rId182"/>
                <a:stretch>
                  <a:fillRect/>
                </a:stretch>
              </p:blipFill>
              <p:spPr>
                <a:xfrm>
                  <a:off x="1794739" y="1721912"/>
                  <a:ext cx="2643480" cy="2054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7" name="Freihand 116">
                  <a:extLst>
                    <a:ext uri="{FF2B5EF4-FFF2-40B4-BE49-F238E27FC236}">
                      <a16:creationId xmlns:a16="http://schemas.microsoft.com/office/drawing/2014/main" id="{D805ACF2-0902-455E-8F5E-9992D14A70D0}"/>
                    </a:ext>
                  </a:extLst>
                </p14:cNvPr>
                <p14:cNvContentPartPr/>
                <p14:nvPr/>
              </p14:nvContentPartPr>
              <p14:xfrm>
                <a:off x="4649179" y="3678512"/>
                <a:ext cx="15840" cy="186840"/>
              </p14:xfrm>
            </p:contentPart>
          </mc:Choice>
          <mc:Fallback xmlns="">
            <p:pic>
              <p:nvPicPr>
                <p:cNvPr id="117" name="Freihand 116">
                  <a:extLst>
                    <a:ext uri="{FF2B5EF4-FFF2-40B4-BE49-F238E27FC236}">
                      <a16:creationId xmlns:a16="http://schemas.microsoft.com/office/drawing/2014/main" id="{D805ACF2-0902-455E-8F5E-9992D14A70D0}"/>
                    </a:ext>
                  </a:extLst>
                </p:cNvPr>
                <p:cNvPicPr/>
                <p:nvPr/>
              </p:nvPicPr>
              <p:blipFill>
                <a:blip r:embed="rId184"/>
                <a:stretch>
                  <a:fillRect/>
                </a:stretch>
              </p:blipFill>
              <p:spPr>
                <a:xfrm>
                  <a:off x="4644859" y="3674192"/>
                  <a:ext cx="24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Freihand 117">
                  <a:extLst>
                    <a:ext uri="{FF2B5EF4-FFF2-40B4-BE49-F238E27FC236}">
                      <a16:creationId xmlns:a16="http://schemas.microsoft.com/office/drawing/2014/main" id="{E0B6AE88-C6A5-4742-B655-2A5AD8F3D32B}"/>
                    </a:ext>
                  </a:extLst>
                </p14:cNvPr>
                <p14:cNvContentPartPr/>
                <p14:nvPr/>
              </p14:nvContentPartPr>
              <p14:xfrm>
                <a:off x="4524259" y="3847712"/>
                <a:ext cx="214560" cy="29520"/>
              </p14:xfrm>
            </p:contentPart>
          </mc:Choice>
          <mc:Fallback xmlns="">
            <p:pic>
              <p:nvPicPr>
                <p:cNvPr id="118" name="Freihand 117">
                  <a:extLst>
                    <a:ext uri="{FF2B5EF4-FFF2-40B4-BE49-F238E27FC236}">
                      <a16:creationId xmlns:a16="http://schemas.microsoft.com/office/drawing/2014/main" id="{E0B6AE88-C6A5-4742-B655-2A5AD8F3D32B}"/>
                    </a:ext>
                  </a:extLst>
                </p:cNvPr>
                <p:cNvPicPr/>
                <p:nvPr/>
              </p:nvPicPr>
              <p:blipFill>
                <a:blip r:embed="rId186"/>
                <a:stretch>
                  <a:fillRect/>
                </a:stretch>
              </p:blipFill>
              <p:spPr>
                <a:xfrm>
                  <a:off x="4519939" y="3843392"/>
                  <a:ext cx="223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9" name="Freihand 118">
                  <a:extLst>
                    <a:ext uri="{FF2B5EF4-FFF2-40B4-BE49-F238E27FC236}">
                      <a16:creationId xmlns:a16="http://schemas.microsoft.com/office/drawing/2014/main" id="{98D74E81-279B-46E6-953C-681D9401143B}"/>
                    </a:ext>
                  </a:extLst>
                </p14:cNvPr>
                <p14:cNvContentPartPr/>
                <p14:nvPr/>
              </p14:nvContentPartPr>
              <p14:xfrm>
                <a:off x="4517779" y="3678512"/>
                <a:ext cx="209880" cy="31680"/>
              </p14:xfrm>
            </p:contentPart>
          </mc:Choice>
          <mc:Fallback xmlns="">
            <p:pic>
              <p:nvPicPr>
                <p:cNvPr id="119" name="Freihand 118">
                  <a:extLst>
                    <a:ext uri="{FF2B5EF4-FFF2-40B4-BE49-F238E27FC236}">
                      <a16:creationId xmlns:a16="http://schemas.microsoft.com/office/drawing/2014/main" id="{98D74E81-279B-46E6-953C-681D9401143B}"/>
                    </a:ext>
                  </a:extLst>
                </p:cNvPr>
                <p:cNvPicPr/>
                <p:nvPr/>
              </p:nvPicPr>
              <p:blipFill>
                <a:blip r:embed="rId188"/>
                <a:stretch>
                  <a:fillRect/>
                </a:stretch>
              </p:blipFill>
              <p:spPr>
                <a:xfrm>
                  <a:off x="4513459" y="3674192"/>
                  <a:ext cx="218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0" name="Freihand 119">
                  <a:extLst>
                    <a:ext uri="{FF2B5EF4-FFF2-40B4-BE49-F238E27FC236}">
                      <a16:creationId xmlns:a16="http://schemas.microsoft.com/office/drawing/2014/main" id="{442619EA-E675-454D-BE59-B4BA7E5C6ECE}"/>
                    </a:ext>
                  </a:extLst>
                </p14:cNvPr>
                <p14:cNvContentPartPr/>
                <p14:nvPr/>
              </p14:nvContentPartPr>
              <p14:xfrm>
                <a:off x="4741699" y="3858152"/>
                <a:ext cx="103320" cy="81360"/>
              </p14:xfrm>
            </p:contentPart>
          </mc:Choice>
          <mc:Fallback xmlns="">
            <p:pic>
              <p:nvPicPr>
                <p:cNvPr id="120" name="Freihand 119">
                  <a:extLst>
                    <a:ext uri="{FF2B5EF4-FFF2-40B4-BE49-F238E27FC236}">
                      <a16:creationId xmlns:a16="http://schemas.microsoft.com/office/drawing/2014/main" id="{442619EA-E675-454D-BE59-B4BA7E5C6ECE}"/>
                    </a:ext>
                  </a:extLst>
                </p:cNvPr>
                <p:cNvPicPr/>
                <p:nvPr/>
              </p:nvPicPr>
              <p:blipFill>
                <a:blip r:embed="rId190"/>
                <a:stretch>
                  <a:fillRect/>
                </a:stretch>
              </p:blipFill>
              <p:spPr>
                <a:xfrm>
                  <a:off x="4737379" y="3853832"/>
                  <a:ext cx="111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2" name="Freihand 121">
                  <a:extLst>
                    <a:ext uri="{FF2B5EF4-FFF2-40B4-BE49-F238E27FC236}">
                      <a16:creationId xmlns:a16="http://schemas.microsoft.com/office/drawing/2014/main" id="{A5CF22DC-E5A5-4E30-A89C-6548132413E2}"/>
                    </a:ext>
                  </a:extLst>
                </p14:cNvPr>
                <p14:cNvContentPartPr/>
                <p14:nvPr/>
              </p14:nvContentPartPr>
              <p14:xfrm>
                <a:off x="1800859" y="1373792"/>
                <a:ext cx="807480" cy="696600"/>
              </p14:xfrm>
            </p:contentPart>
          </mc:Choice>
          <mc:Fallback xmlns="">
            <p:pic>
              <p:nvPicPr>
                <p:cNvPr id="122" name="Freihand 121">
                  <a:extLst>
                    <a:ext uri="{FF2B5EF4-FFF2-40B4-BE49-F238E27FC236}">
                      <a16:creationId xmlns:a16="http://schemas.microsoft.com/office/drawing/2014/main" id="{A5CF22DC-E5A5-4E30-A89C-6548132413E2}"/>
                    </a:ext>
                  </a:extLst>
                </p:cNvPr>
                <p:cNvPicPr/>
                <p:nvPr/>
              </p:nvPicPr>
              <p:blipFill>
                <a:blip r:embed="rId192"/>
                <a:stretch>
                  <a:fillRect/>
                </a:stretch>
              </p:blipFill>
              <p:spPr>
                <a:xfrm>
                  <a:off x="1796539" y="1369472"/>
                  <a:ext cx="81612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3" name="Freihand 122">
                  <a:extLst>
                    <a:ext uri="{FF2B5EF4-FFF2-40B4-BE49-F238E27FC236}">
                      <a16:creationId xmlns:a16="http://schemas.microsoft.com/office/drawing/2014/main" id="{1578F707-187C-4AAF-8827-10E0E5AC86CE}"/>
                    </a:ext>
                  </a:extLst>
                </p14:cNvPr>
                <p14:cNvContentPartPr/>
                <p14:nvPr/>
              </p14:nvContentPartPr>
              <p14:xfrm>
                <a:off x="2169499" y="2317352"/>
                <a:ext cx="98640" cy="34200"/>
              </p14:xfrm>
            </p:contentPart>
          </mc:Choice>
          <mc:Fallback xmlns="">
            <p:pic>
              <p:nvPicPr>
                <p:cNvPr id="123" name="Freihand 122">
                  <a:extLst>
                    <a:ext uri="{FF2B5EF4-FFF2-40B4-BE49-F238E27FC236}">
                      <a16:creationId xmlns:a16="http://schemas.microsoft.com/office/drawing/2014/main" id="{1578F707-187C-4AAF-8827-10E0E5AC86CE}"/>
                    </a:ext>
                  </a:extLst>
                </p:cNvPr>
                <p:cNvPicPr/>
                <p:nvPr/>
              </p:nvPicPr>
              <p:blipFill>
                <a:blip r:embed="rId194"/>
                <a:stretch>
                  <a:fillRect/>
                </a:stretch>
              </p:blipFill>
              <p:spPr>
                <a:xfrm>
                  <a:off x="2165179" y="2313032"/>
                  <a:ext cx="107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4" name="Freihand 123">
                  <a:extLst>
                    <a:ext uri="{FF2B5EF4-FFF2-40B4-BE49-F238E27FC236}">
                      <a16:creationId xmlns:a16="http://schemas.microsoft.com/office/drawing/2014/main" id="{2EFEA42D-E77E-43AC-BE18-203790B8EE84}"/>
                    </a:ext>
                  </a:extLst>
                </p14:cNvPr>
                <p14:cNvContentPartPr/>
                <p14:nvPr/>
              </p14:nvContentPartPr>
              <p14:xfrm>
                <a:off x="1972579" y="1719392"/>
                <a:ext cx="855000" cy="696960"/>
              </p14:xfrm>
            </p:contentPart>
          </mc:Choice>
          <mc:Fallback xmlns="">
            <p:pic>
              <p:nvPicPr>
                <p:cNvPr id="124" name="Freihand 123">
                  <a:extLst>
                    <a:ext uri="{FF2B5EF4-FFF2-40B4-BE49-F238E27FC236}">
                      <a16:creationId xmlns:a16="http://schemas.microsoft.com/office/drawing/2014/main" id="{2EFEA42D-E77E-43AC-BE18-203790B8EE84}"/>
                    </a:ext>
                  </a:extLst>
                </p:cNvPr>
                <p:cNvPicPr/>
                <p:nvPr/>
              </p:nvPicPr>
              <p:blipFill>
                <a:blip r:embed="rId196"/>
                <a:stretch>
                  <a:fillRect/>
                </a:stretch>
              </p:blipFill>
              <p:spPr>
                <a:xfrm>
                  <a:off x="1968259" y="1715072"/>
                  <a:ext cx="863640" cy="705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5" name="Freihand 124">
                  <a:extLst>
                    <a:ext uri="{FF2B5EF4-FFF2-40B4-BE49-F238E27FC236}">
                      <a16:creationId xmlns:a16="http://schemas.microsoft.com/office/drawing/2014/main" id="{538ABE14-6A32-4A2E-AEFC-2E13013E6977}"/>
                    </a:ext>
                  </a:extLst>
                </p14:cNvPr>
                <p14:cNvContentPartPr/>
                <p14:nvPr/>
              </p14:nvContentPartPr>
              <p14:xfrm>
                <a:off x="2002099" y="1836392"/>
                <a:ext cx="1271160" cy="1019160"/>
              </p14:xfrm>
            </p:contentPart>
          </mc:Choice>
          <mc:Fallback xmlns="">
            <p:pic>
              <p:nvPicPr>
                <p:cNvPr id="125" name="Freihand 124">
                  <a:extLst>
                    <a:ext uri="{FF2B5EF4-FFF2-40B4-BE49-F238E27FC236}">
                      <a16:creationId xmlns:a16="http://schemas.microsoft.com/office/drawing/2014/main" id="{538ABE14-6A32-4A2E-AEFC-2E13013E6977}"/>
                    </a:ext>
                  </a:extLst>
                </p:cNvPr>
                <p:cNvPicPr/>
                <p:nvPr/>
              </p:nvPicPr>
              <p:blipFill>
                <a:blip r:embed="rId198"/>
                <a:stretch>
                  <a:fillRect/>
                </a:stretch>
              </p:blipFill>
              <p:spPr>
                <a:xfrm>
                  <a:off x="1997779" y="1832072"/>
                  <a:ext cx="1279800" cy="1027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6" name="Freihand 125">
                  <a:extLst>
                    <a:ext uri="{FF2B5EF4-FFF2-40B4-BE49-F238E27FC236}">
                      <a16:creationId xmlns:a16="http://schemas.microsoft.com/office/drawing/2014/main" id="{9AA4F5FB-1F18-4B5D-9345-DB228806949A}"/>
                    </a:ext>
                  </a:extLst>
                </p14:cNvPr>
                <p14:cNvContentPartPr/>
                <p14:nvPr/>
              </p14:nvContentPartPr>
              <p14:xfrm>
                <a:off x="2416819" y="2349392"/>
                <a:ext cx="1169640" cy="931320"/>
              </p14:xfrm>
            </p:contentPart>
          </mc:Choice>
          <mc:Fallback xmlns="">
            <p:pic>
              <p:nvPicPr>
                <p:cNvPr id="126" name="Freihand 125">
                  <a:extLst>
                    <a:ext uri="{FF2B5EF4-FFF2-40B4-BE49-F238E27FC236}">
                      <a16:creationId xmlns:a16="http://schemas.microsoft.com/office/drawing/2014/main" id="{9AA4F5FB-1F18-4B5D-9345-DB228806949A}"/>
                    </a:ext>
                  </a:extLst>
                </p:cNvPr>
                <p:cNvPicPr/>
                <p:nvPr/>
              </p:nvPicPr>
              <p:blipFill>
                <a:blip r:embed="rId200"/>
                <a:stretch>
                  <a:fillRect/>
                </a:stretch>
              </p:blipFill>
              <p:spPr>
                <a:xfrm>
                  <a:off x="2412499" y="2345072"/>
                  <a:ext cx="1178280" cy="939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Freihand 126">
                  <a:extLst>
                    <a:ext uri="{FF2B5EF4-FFF2-40B4-BE49-F238E27FC236}">
                      <a16:creationId xmlns:a16="http://schemas.microsoft.com/office/drawing/2014/main" id="{1DA70519-BEDB-4839-99C7-4650C00F2443}"/>
                    </a:ext>
                  </a:extLst>
                </p14:cNvPr>
                <p14:cNvContentPartPr/>
                <p14:nvPr/>
              </p14:nvContentPartPr>
              <p14:xfrm>
                <a:off x="2890579" y="2647112"/>
                <a:ext cx="1178640" cy="897480"/>
              </p14:xfrm>
            </p:contentPart>
          </mc:Choice>
          <mc:Fallback xmlns="">
            <p:pic>
              <p:nvPicPr>
                <p:cNvPr id="127" name="Freihand 126">
                  <a:extLst>
                    <a:ext uri="{FF2B5EF4-FFF2-40B4-BE49-F238E27FC236}">
                      <a16:creationId xmlns:a16="http://schemas.microsoft.com/office/drawing/2014/main" id="{1DA70519-BEDB-4839-99C7-4650C00F2443}"/>
                    </a:ext>
                  </a:extLst>
                </p:cNvPr>
                <p:cNvPicPr/>
                <p:nvPr/>
              </p:nvPicPr>
              <p:blipFill>
                <a:blip r:embed="rId202"/>
                <a:stretch>
                  <a:fillRect/>
                </a:stretch>
              </p:blipFill>
              <p:spPr>
                <a:xfrm>
                  <a:off x="2886259" y="2642792"/>
                  <a:ext cx="118728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Freihand 127">
                  <a:extLst>
                    <a:ext uri="{FF2B5EF4-FFF2-40B4-BE49-F238E27FC236}">
                      <a16:creationId xmlns:a16="http://schemas.microsoft.com/office/drawing/2014/main" id="{81D97758-FBEC-46DD-B35A-AA2AE19E1851}"/>
                    </a:ext>
                  </a:extLst>
                </p14:cNvPr>
                <p14:cNvContentPartPr/>
                <p14:nvPr/>
              </p14:nvContentPartPr>
              <p14:xfrm>
                <a:off x="3510859" y="2974352"/>
                <a:ext cx="902160" cy="680400"/>
              </p14:xfrm>
            </p:contentPart>
          </mc:Choice>
          <mc:Fallback xmlns="">
            <p:pic>
              <p:nvPicPr>
                <p:cNvPr id="128" name="Freihand 127">
                  <a:extLst>
                    <a:ext uri="{FF2B5EF4-FFF2-40B4-BE49-F238E27FC236}">
                      <a16:creationId xmlns:a16="http://schemas.microsoft.com/office/drawing/2014/main" id="{81D97758-FBEC-46DD-B35A-AA2AE19E1851}"/>
                    </a:ext>
                  </a:extLst>
                </p:cNvPr>
                <p:cNvPicPr/>
                <p:nvPr/>
              </p:nvPicPr>
              <p:blipFill>
                <a:blip r:embed="rId204"/>
                <a:stretch>
                  <a:fillRect/>
                </a:stretch>
              </p:blipFill>
              <p:spPr>
                <a:xfrm>
                  <a:off x="3506539" y="2970032"/>
                  <a:ext cx="910800" cy="689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Freihand 128">
                  <a:extLst>
                    <a:ext uri="{FF2B5EF4-FFF2-40B4-BE49-F238E27FC236}">
                      <a16:creationId xmlns:a16="http://schemas.microsoft.com/office/drawing/2014/main" id="{09E0B4A3-0966-4739-9346-C2F03CC5421D}"/>
                    </a:ext>
                  </a:extLst>
                </p14:cNvPr>
                <p14:cNvContentPartPr/>
                <p14:nvPr/>
              </p14:nvContentPartPr>
              <p14:xfrm>
                <a:off x="4043299" y="3019712"/>
                <a:ext cx="820800" cy="697320"/>
              </p14:xfrm>
            </p:contentPart>
          </mc:Choice>
          <mc:Fallback xmlns="">
            <p:pic>
              <p:nvPicPr>
                <p:cNvPr id="129" name="Freihand 128">
                  <a:extLst>
                    <a:ext uri="{FF2B5EF4-FFF2-40B4-BE49-F238E27FC236}">
                      <a16:creationId xmlns:a16="http://schemas.microsoft.com/office/drawing/2014/main" id="{09E0B4A3-0966-4739-9346-C2F03CC5421D}"/>
                    </a:ext>
                  </a:extLst>
                </p:cNvPr>
                <p:cNvPicPr/>
                <p:nvPr/>
              </p:nvPicPr>
              <p:blipFill>
                <a:blip r:embed="rId206"/>
                <a:stretch>
                  <a:fillRect/>
                </a:stretch>
              </p:blipFill>
              <p:spPr>
                <a:xfrm>
                  <a:off x="4038979" y="3015392"/>
                  <a:ext cx="829440" cy="705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 name="Freihand 130">
                  <a:extLst>
                    <a:ext uri="{FF2B5EF4-FFF2-40B4-BE49-F238E27FC236}">
                      <a16:creationId xmlns:a16="http://schemas.microsoft.com/office/drawing/2014/main" id="{0BCCADD9-48BF-44BD-8FBA-5EBE719CB72B}"/>
                    </a:ext>
                  </a:extLst>
                </p14:cNvPr>
                <p14:cNvContentPartPr/>
                <p14:nvPr/>
              </p14:nvContentPartPr>
              <p14:xfrm>
                <a:off x="1320979" y="2284952"/>
                <a:ext cx="396720" cy="693000"/>
              </p14:xfrm>
            </p:contentPart>
          </mc:Choice>
          <mc:Fallback xmlns="">
            <p:pic>
              <p:nvPicPr>
                <p:cNvPr id="131" name="Freihand 130">
                  <a:extLst>
                    <a:ext uri="{FF2B5EF4-FFF2-40B4-BE49-F238E27FC236}">
                      <a16:creationId xmlns:a16="http://schemas.microsoft.com/office/drawing/2014/main" id="{0BCCADD9-48BF-44BD-8FBA-5EBE719CB72B}"/>
                    </a:ext>
                  </a:extLst>
                </p:cNvPr>
                <p:cNvPicPr/>
                <p:nvPr/>
              </p:nvPicPr>
              <p:blipFill>
                <a:blip r:embed="rId208"/>
                <a:stretch>
                  <a:fillRect/>
                </a:stretch>
              </p:blipFill>
              <p:spPr>
                <a:xfrm>
                  <a:off x="1316659" y="2280632"/>
                  <a:ext cx="40536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 name="Freihand 131">
                  <a:extLst>
                    <a:ext uri="{FF2B5EF4-FFF2-40B4-BE49-F238E27FC236}">
                      <a16:creationId xmlns:a16="http://schemas.microsoft.com/office/drawing/2014/main" id="{CD377251-E021-41B5-8045-76AAAAE049C5}"/>
                    </a:ext>
                  </a:extLst>
                </p14:cNvPr>
                <p14:cNvContentPartPr/>
                <p14:nvPr/>
              </p14:nvContentPartPr>
              <p14:xfrm>
                <a:off x="1345819" y="2617232"/>
                <a:ext cx="681480" cy="1166760"/>
              </p14:xfrm>
            </p:contentPart>
          </mc:Choice>
          <mc:Fallback xmlns="">
            <p:pic>
              <p:nvPicPr>
                <p:cNvPr id="132" name="Freihand 131">
                  <a:extLst>
                    <a:ext uri="{FF2B5EF4-FFF2-40B4-BE49-F238E27FC236}">
                      <a16:creationId xmlns:a16="http://schemas.microsoft.com/office/drawing/2014/main" id="{CD377251-E021-41B5-8045-76AAAAE049C5}"/>
                    </a:ext>
                  </a:extLst>
                </p:cNvPr>
                <p:cNvPicPr/>
                <p:nvPr/>
              </p:nvPicPr>
              <p:blipFill>
                <a:blip r:embed="rId210"/>
                <a:stretch>
                  <a:fillRect/>
                </a:stretch>
              </p:blipFill>
              <p:spPr>
                <a:xfrm>
                  <a:off x="1341499" y="2612912"/>
                  <a:ext cx="690120" cy="1175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Freihand 132">
                  <a:extLst>
                    <a:ext uri="{FF2B5EF4-FFF2-40B4-BE49-F238E27FC236}">
                      <a16:creationId xmlns:a16="http://schemas.microsoft.com/office/drawing/2014/main" id="{99BE0C3F-708A-459E-9117-81E9352ACB6A}"/>
                    </a:ext>
                  </a:extLst>
                </p14:cNvPr>
                <p14:cNvContentPartPr/>
                <p14:nvPr/>
              </p14:nvContentPartPr>
              <p14:xfrm>
                <a:off x="2246899" y="2983352"/>
                <a:ext cx="178920" cy="229320"/>
              </p14:xfrm>
            </p:contentPart>
          </mc:Choice>
          <mc:Fallback xmlns="">
            <p:pic>
              <p:nvPicPr>
                <p:cNvPr id="133" name="Freihand 132">
                  <a:extLst>
                    <a:ext uri="{FF2B5EF4-FFF2-40B4-BE49-F238E27FC236}">
                      <a16:creationId xmlns:a16="http://schemas.microsoft.com/office/drawing/2014/main" id="{99BE0C3F-708A-459E-9117-81E9352ACB6A}"/>
                    </a:ext>
                  </a:extLst>
                </p:cNvPr>
                <p:cNvPicPr/>
                <p:nvPr/>
              </p:nvPicPr>
              <p:blipFill>
                <a:blip r:embed="rId212"/>
                <a:stretch>
                  <a:fillRect/>
                </a:stretch>
              </p:blipFill>
              <p:spPr>
                <a:xfrm>
                  <a:off x="2242579" y="2979032"/>
                  <a:ext cx="187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Freihand 133">
                  <a:extLst>
                    <a:ext uri="{FF2B5EF4-FFF2-40B4-BE49-F238E27FC236}">
                      <a16:creationId xmlns:a16="http://schemas.microsoft.com/office/drawing/2014/main" id="{4DB6D444-39AF-4968-BA5F-A43A7AC29829}"/>
                    </a:ext>
                  </a:extLst>
                </p14:cNvPr>
                <p14:cNvContentPartPr/>
                <p14:nvPr/>
              </p14:nvContentPartPr>
              <p14:xfrm>
                <a:off x="1839379" y="3248312"/>
                <a:ext cx="435240" cy="841320"/>
              </p14:xfrm>
            </p:contentPart>
          </mc:Choice>
          <mc:Fallback xmlns="">
            <p:pic>
              <p:nvPicPr>
                <p:cNvPr id="134" name="Freihand 133">
                  <a:extLst>
                    <a:ext uri="{FF2B5EF4-FFF2-40B4-BE49-F238E27FC236}">
                      <a16:creationId xmlns:a16="http://schemas.microsoft.com/office/drawing/2014/main" id="{4DB6D444-39AF-4968-BA5F-A43A7AC29829}"/>
                    </a:ext>
                  </a:extLst>
                </p:cNvPr>
                <p:cNvPicPr/>
                <p:nvPr/>
              </p:nvPicPr>
              <p:blipFill>
                <a:blip r:embed="rId214"/>
                <a:stretch>
                  <a:fillRect/>
                </a:stretch>
              </p:blipFill>
              <p:spPr>
                <a:xfrm>
                  <a:off x="1835059" y="3243992"/>
                  <a:ext cx="44388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57ED4F0F-282B-497A-A722-9C5AF9145C2A}"/>
                    </a:ext>
                  </a:extLst>
                </p14:cNvPr>
                <p14:cNvContentPartPr/>
                <p14:nvPr/>
              </p14:nvContentPartPr>
              <p14:xfrm>
                <a:off x="2447059" y="3404552"/>
                <a:ext cx="413640" cy="721440"/>
              </p14:xfrm>
            </p:contentPart>
          </mc:Choice>
          <mc:Fallback xmlns="">
            <p:pic>
              <p:nvPicPr>
                <p:cNvPr id="135" name="Freihand 134">
                  <a:extLst>
                    <a:ext uri="{FF2B5EF4-FFF2-40B4-BE49-F238E27FC236}">
                      <a16:creationId xmlns:a16="http://schemas.microsoft.com/office/drawing/2014/main" id="{57ED4F0F-282B-497A-A722-9C5AF9145C2A}"/>
                    </a:ext>
                  </a:extLst>
                </p:cNvPr>
                <p:cNvPicPr/>
                <p:nvPr/>
              </p:nvPicPr>
              <p:blipFill>
                <a:blip r:embed="rId216"/>
                <a:stretch>
                  <a:fillRect/>
                </a:stretch>
              </p:blipFill>
              <p:spPr>
                <a:xfrm>
                  <a:off x="2442739" y="3400232"/>
                  <a:ext cx="42228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Freihand 135">
                  <a:extLst>
                    <a:ext uri="{FF2B5EF4-FFF2-40B4-BE49-F238E27FC236}">
                      <a16:creationId xmlns:a16="http://schemas.microsoft.com/office/drawing/2014/main" id="{5E61B608-97BE-4603-9790-49FC75D8264D}"/>
                    </a:ext>
                  </a:extLst>
                </p14:cNvPr>
                <p14:cNvContentPartPr/>
                <p14:nvPr/>
              </p14:nvContentPartPr>
              <p14:xfrm>
                <a:off x="2969779" y="3718472"/>
                <a:ext cx="243720" cy="346680"/>
              </p14:xfrm>
            </p:contentPart>
          </mc:Choice>
          <mc:Fallback xmlns="">
            <p:pic>
              <p:nvPicPr>
                <p:cNvPr id="136" name="Freihand 135">
                  <a:extLst>
                    <a:ext uri="{FF2B5EF4-FFF2-40B4-BE49-F238E27FC236}">
                      <a16:creationId xmlns:a16="http://schemas.microsoft.com/office/drawing/2014/main" id="{5E61B608-97BE-4603-9790-49FC75D8264D}"/>
                    </a:ext>
                  </a:extLst>
                </p:cNvPr>
                <p:cNvPicPr/>
                <p:nvPr/>
              </p:nvPicPr>
              <p:blipFill>
                <a:blip r:embed="rId218"/>
                <a:stretch>
                  <a:fillRect/>
                </a:stretch>
              </p:blipFill>
              <p:spPr>
                <a:xfrm>
                  <a:off x="2965459" y="3714152"/>
                  <a:ext cx="2523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 name="Freihand 136">
                  <a:extLst>
                    <a:ext uri="{FF2B5EF4-FFF2-40B4-BE49-F238E27FC236}">
                      <a16:creationId xmlns:a16="http://schemas.microsoft.com/office/drawing/2014/main" id="{3D1652C4-311A-431C-8D75-641187DC0483}"/>
                    </a:ext>
                  </a:extLst>
                </p14:cNvPr>
                <p14:cNvContentPartPr/>
                <p14:nvPr/>
              </p14:nvContentPartPr>
              <p14:xfrm>
                <a:off x="3152299" y="4062992"/>
                <a:ext cx="197640" cy="205920"/>
              </p14:xfrm>
            </p:contentPart>
          </mc:Choice>
          <mc:Fallback xmlns="">
            <p:pic>
              <p:nvPicPr>
                <p:cNvPr id="137" name="Freihand 136">
                  <a:extLst>
                    <a:ext uri="{FF2B5EF4-FFF2-40B4-BE49-F238E27FC236}">
                      <a16:creationId xmlns:a16="http://schemas.microsoft.com/office/drawing/2014/main" id="{3D1652C4-311A-431C-8D75-641187DC0483}"/>
                    </a:ext>
                  </a:extLst>
                </p:cNvPr>
                <p:cNvPicPr/>
                <p:nvPr/>
              </p:nvPicPr>
              <p:blipFill>
                <a:blip r:embed="rId220"/>
                <a:stretch>
                  <a:fillRect/>
                </a:stretch>
              </p:blipFill>
              <p:spPr>
                <a:xfrm>
                  <a:off x="3147979" y="4058672"/>
                  <a:ext cx="206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1" name="Freihand 140">
                  <a:extLst>
                    <a:ext uri="{FF2B5EF4-FFF2-40B4-BE49-F238E27FC236}">
                      <a16:creationId xmlns:a16="http://schemas.microsoft.com/office/drawing/2014/main" id="{4C672BB1-B6B3-45B3-94D0-80093D3CB2FD}"/>
                    </a:ext>
                  </a:extLst>
                </p14:cNvPr>
                <p14:cNvContentPartPr/>
                <p14:nvPr/>
              </p14:nvContentPartPr>
              <p14:xfrm>
                <a:off x="2169499" y="1695272"/>
                <a:ext cx="1533600" cy="1803960"/>
              </p14:xfrm>
            </p:contentPart>
          </mc:Choice>
          <mc:Fallback xmlns="">
            <p:pic>
              <p:nvPicPr>
                <p:cNvPr id="141" name="Freihand 140">
                  <a:extLst>
                    <a:ext uri="{FF2B5EF4-FFF2-40B4-BE49-F238E27FC236}">
                      <a16:creationId xmlns:a16="http://schemas.microsoft.com/office/drawing/2014/main" id="{4C672BB1-B6B3-45B3-94D0-80093D3CB2FD}"/>
                    </a:ext>
                  </a:extLst>
                </p:cNvPr>
                <p:cNvPicPr/>
                <p:nvPr/>
              </p:nvPicPr>
              <p:blipFill>
                <a:blip r:embed="rId222"/>
                <a:stretch>
                  <a:fillRect/>
                </a:stretch>
              </p:blipFill>
              <p:spPr>
                <a:xfrm>
                  <a:off x="2165179" y="1690952"/>
                  <a:ext cx="1542240" cy="1812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3" name="Freihand 142">
                  <a:extLst>
                    <a:ext uri="{FF2B5EF4-FFF2-40B4-BE49-F238E27FC236}">
                      <a16:creationId xmlns:a16="http://schemas.microsoft.com/office/drawing/2014/main" id="{1848851F-84B2-4DC2-89D4-1F1F177E0CF7}"/>
                    </a:ext>
                  </a:extLst>
                </p14:cNvPr>
                <p14:cNvContentPartPr/>
                <p14:nvPr/>
              </p14:nvContentPartPr>
              <p14:xfrm>
                <a:off x="2559019" y="2962472"/>
                <a:ext cx="72360" cy="113040"/>
              </p14:xfrm>
            </p:contentPart>
          </mc:Choice>
          <mc:Fallback xmlns="">
            <p:pic>
              <p:nvPicPr>
                <p:cNvPr id="143" name="Freihand 142">
                  <a:extLst>
                    <a:ext uri="{FF2B5EF4-FFF2-40B4-BE49-F238E27FC236}">
                      <a16:creationId xmlns:a16="http://schemas.microsoft.com/office/drawing/2014/main" id="{1848851F-84B2-4DC2-89D4-1F1F177E0CF7}"/>
                    </a:ext>
                  </a:extLst>
                </p:cNvPr>
                <p:cNvPicPr/>
                <p:nvPr/>
              </p:nvPicPr>
              <p:blipFill>
                <a:blip r:embed="rId224"/>
                <a:stretch>
                  <a:fillRect/>
                </a:stretch>
              </p:blipFill>
              <p:spPr>
                <a:xfrm>
                  <a:off x="2554699" y="2958152"/>
                  <a:ext cx="81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 name="Freihand 144">
                  <a:extLst>
                    <a:ext uri="{FF2B5EF4-FFF2-40B4-BE49-F238E27FC236}">
                      <a16:creationId xmlns:a16="http://schemas.microsoft.com/office/drawing/2014/main" id="{CEAAF0BB-0337-46CE-83BA-EACEE6E10368}"/>
                    </a:ext>
                  </a:extLst>
                </p14:cNvPr>
                <p14:cNvContentPartPr/>
                <p14:nvPr/>
              </p14:nvContentPartPr>
              <p14:xfrm>
                <a:off x="2704819" y="2347952"/>
                <a:ext cx="1689480" cy="599040"/>
              </p14:xfrm>
            </p:contentPart>
          </mc:Choice>
          <mc:Fallback xmlns="">
            <p:pic>
              <p:nvPicPr>
                <p:cNvPr id="145" name="Freihand 144">
                  <a:extLst>
                    <a:ext uri="{FF2B5EF4-FFF2-40B4-BE49-F238E27FC236}">
                      <a16:creationId xmlns:a16="http://schemas.microsoft.com/office/drawing/2014/main" id="{CEAAF0BB-0337-46CE-83BA-EACEE6E10368}"/>
                    </a:ext>
                  </a:extLst>
                </p:cNvPr>
                <p:cNvPicPr/>
                <p:nvPr/>
              </p:nvPicPr>
              <p:blipFill>
                <a:blip r:embed="rId226"/>
                <a:stretch>
                  <a:fillRect/>
                </a:stretch>
              </p:blipFill>
              <p:spPr>
                <a:xfrm>
                  <a:off x="2700499" y="2343632"/>
                  <a:ext cx="169812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4" name="Freihand 153">
                  <a:extLst>
                    <a:ext uri="{FF2B5EF4-FFF2-40B4-BE49-F238E27FC236}">
                      <a16:creationId xmlns:a16="http://schemas.microsoft.com/office/drawing/2014/main" id="{A86CD4CF-EEA2-438D-8335-0D809D623985}"/>
                    </a:ext>
                  </a:extLst>
                </p14:cNvPr>
                <p14:cNvContentPartPr/>
                <p14:nvPr/>
              </p14:nvContentPartPr>
              <p14:xfrm>
                <a:off x="5631979" y="2020712"/>
                <a:ext cx="360" cy="360"/>
              </p14:xfrm>
            </p:contentPart>
          </mc:Choice>
          <mc:Fallback xmlns="">
            <p:pic>
              <p:nvPicPr>
                <p:cNvPr id="154" name="Freihand 153">
                  <a:extLst>
                    <a:ext uri="{FF2B5EF4-FFF2-40B4-BE49-F238E27FC236}">
                      <a16:creationId xmlns:a16="http://schemas.microsoft.com/office/drawing/2014/main" id="{A86CD4CF-EEA2-438D-8335-0D809D623985}"/>
                    </a:ext>
                  </a:extLst>
                </p:cNvPr>
                <p:cNvPicPr/>
                <p:nvPr/>
              </p:nvPicPr>
              <p:blipFill>
                <a:blip r:embed="rId26"/>
                <a:stretch>
                  <a:fillRect/>
                </a:stretch>
              </p:blipFill>
              <p:spPr>
                <a:xfrm>
                  <a:off x="5627659" y="2016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6" name="Freihand 155">
                  <a:extLst>
                    <a:ext uri="{FF2B5EF4-FFF2-40B4-BE49-F238E27FC236}">
                      <a16:creationId xmlns:a16="http://schemas.microsoft.com/office/drawing/2014/main" id="{EF4273A3-54E3-4060-9A50-2A96222F2522}"/>
                    </a:ext>
                  </a:extLst>
                </p14:cNvPr>
                <p14:cNvContentPartPr/>
                <p14:nvPr/>
              </p14:nvContentPartPr>
              <p14:xfrm>
                <a:off x="2559739" y="3003872"/>
                <a:ext cx="68040" cy="60840"/>
              </p14:xfrm>
            </p:contentPart>
          </mc:Choice>
          <mc:Fallback xmlns="">
            <p:pic>
              <p:nvPicPr>
                <p:cNvPr id="156" name="Freihand 155">
                  <a:extLst>
                    <a:ext uri="{FF2B5EF4-FFF2-40B4-BE49-F238E27FC236}">
                      <a16:creationId xmlns:a16="http://schemas.microsoft.com/office/drawing/2014/main" id="{EF4273A3-54E3-4060-9A50-2A96222F2522}"/>
                    </a:ext>
                  </a:extLst>
                </p:cNvPr>
                <p:cNvPicPr/>
                <p:nvPr/>
              </p:nvPicPr>
              <p:blipFill>
                <a:blip r:embed="rId229"/>
                <a:stretch>
                  <a:fillRect/>
                </a:stretch>
              </p:blipFill>
              <p:spPr>
                <a:xfrm>
                  <a:off x="2555419" y="2999552"/>
                  <a:ext cx="76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Freihand 145">
                  <a:extLst>
                    <a:ext uri="{FF2B5EF4-FFF2-40B4-BE49-F238E27FC236}">
                      <a16:creationId xmlns:a16="http://schemas.microsoft.com/office/drawing/2014/main" id="{D0567A6A-CADD-4CD9-A57E-CEB21EF64547}"/>
                    </a:ext>
                  </a:extLst>
                </p14:cNvPr>
                <p14:cNvContentPartPr/>
                <p14:nvPr/>
              </p14:nvContentPartPr>
              <p14:xfrm>
                <a:off x="4605979" y="2193872"/>
                <a:ext cx="76320" cy="177120"/>
              </p14:xfrm>
            </p:contentPart>
          </mc:Choice>
          <mc:Fallback xmlns="">
            <p:pic>
              <p:nvPicPr>
                <p:cNvPr id="146" name="Freihand 145">
                  <a:extLst>
                    <a:ext uri="{FF2B5EF4-FFF2-40B4-BE49-F238E27FC236}">
                      <a16:creationId xmlns:a16="http://schemas.microsoft.com/office/drawing/2014/main" id="{D0567A6A-CADD-4CD9-A57E-CEB21EF64547}"/>
                    </a:ext>
                  </a:extLst>
                </p:cNvPr>
                <p:cNvPicPr/>
                <p:nvPr/>
              </p:nvPicPr>
              <p:blipFill>
                <a:blip r:embed="rId231"/>
                <a:stretch>
                  <a:fillRect/>
                </a:stretch>
              </p:blipFill>
              <p:spPr>
                <a:xfrm>
                  <a:off x="4601659" y="2189552"/>
                  <a:ext cx="84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D02210F8-53B9-4184-B350-C1FC47B7457C}"/>
                    </a:ext>
                  </a:extLst>
                </p14:cNvPr>
                <p14:cNvContentPartPr/>
                <p14:nvPr/>
              </p14:nvContentPartPr>
              <p14:xfrm>
                <a:off x="4596259" y="2206832"/>
                <a:ext cx="111600" cy="187200"/>
              </p14:xfrm>
            </p:contentPart>
          </mc:Choice>
          <mc:Fallback xmlns="">
            <p:pic>
              <p:nvPicPr>
                <p:cNvPr id="147" name="Freihand 146">
                  <a:extLst>
                    <a:ext uri="{FF2B5EF4-FFF2-40B4-BE49-F238E27FC236}">
                      <a16:creationId xmlns:a16="http://schemas.microsoft.com/office/drawing/2014/main" id="{D02210F8-53B9-4184-B350-C1FC47B7457C}"/>
                    </a:ext>
                  </a:extLst>
                </p:cNvPr>
                <p:cNvPicPr/>
                <p:nvPr/>
              </p:nvPicPr>
              <p:blipFill>
                <a:blip r:embed="rId233"/>
                <a:stretch>
                  <a:fillRect/>
                </a:stretch>
              </p:blipFill>
              <p:spPr>
                <a:xfrm>
                  <a:off x="4591939" y="2202512"/>
                  <a:ext cx="1202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Freihand 147">
                  <a:extLst>
                    <a:ext uri="{FF2B5EF4-FFF2-40B4-BE49-F238E27FC236}">
                      <a16:creationId xmlns:a16="http://schemas.microsoft.com/office/drawing/2014/main" id="{206AF87E-F0FD-40CD-9960-5A32D3B98936}"/>
                    </a:ext>
                  </a:extLst>
                </p14:cNvPr>
                <p14:cNvContentPartPr/>
                <p14:nvPr/>
              </p14:nvContentPartPr>
              <p14:xfrm>
                <a:off x="4753579" y="2170112"/>
                <a:ext cx="94680" cy="172080"/>
              </p14:xfrm>
            </p:contentPart>
          </mc:Choice>
          <mc:Fallback xmlns="">
            <p:pic>
              <p:nvPicPr>
                <p:cNvPr id="148" name="Freihand 147">
                  <a:extLst>
                    <a:ext uri="{FF2B5EF4-FFF2-40B4-BE49-F238E27FC236}">
                      <a16:creationId xmlns:a16="http://schemas.microsoft.com/office/drawing/2014/main" id="{206AF87E-F0FD-40CD-9960-5A32D3B98936}"/>
                    </a:ext>
                  </a:extLst>
                </p:cNvPr>
                <p:cNvPicPr/>
                <p:nvPr/>
              </p:nvPicPr>
              <p:blipFill>
                <a:blip r:embed="rId235"/>
                <a:stretch>
                  <a:fillRect/>
                </a:stretch>
              </p:blipFill>
              <p:spPr>
                <a:xfrm>
                  <a:off x="4749259" y="2165792"/>
                  <a:ext cx="103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E03E6F85-80C2-4DFE-B10D-8A3C5F7BB1F4}"/>
                    </a:ext>
                  </a:extLst>
                </p14:cNvPr>
                <p14:cNvContentPartPr/>
                <p14:nvPr/>
              </p14:nvContentPartPr>
              <p14:xfrm>
                <a:off x="4756459" y="2242112"/>
                <a:ext cx="254160" cy="31320"/>
              </p14:xfrm>
            </p:contentPart>
          </mc:Choice>
          <mc:Fallback xmlns="">
            <p:pic>
              <p:nvPicPr>
                <p:cNvPr id="149" name="Freihand 148">
                  <a:extLst>
                    <a:ext uri="{FF2B5EF4-FFF2-40B4-BE49-F238E27FC236}">
                      <a16:creationId xmlns:a16="http://schemas.microsoft.com/office/drawing/2014/main" id="{E03E6F85-80C2-4DFE-B10D-8A3C5F7BB1F4}"/>
                    </a:ext>
                  </a:extLst>
                </p:cNvPr>
                <p:cNvPicPr/>
                <p:nvPr/>
              </p:nvPicPr>
              <p:blipFill>
                <a:blip r:embed="rId237"/>
                <a:stretch>
                  <a:fillRect/>
                </a:stretch>
              </p:blipFill>
              <p:spPr>
                <a:xfrm>
                  <a:off x="4752139" y="2237792"/>
                  <a:ext cx="262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601ABF22-475D-4357-B780-521A5050362C}"/>
                    </a:ext>
                  </a:extLst>
                </p14:cNvPr>
                <p14:cNvContentPartPr/>
                <p14:nvPr/>
              </p14:nvContentPartPr>
              <p14:xfrm>
                <a:off x="5064979" y="2166872"/>
                <a:ext cx="147240" cy="131040"/>
              </p14:xfrm>
            </p:contentPart>
          </mc:Choice>
          <mc:Fallback xmlns="">
            <p:pic>
              <p:nvPicPr>
                <p:cNvPr id="150" name="Freihand 149">
                  <a:extLst>
                    <a:ext uri="{FF2B5EF4-FFF2-40B4-BE49-F238E27FC236}">
                      <a16:creationId xmlns:a16="http://schemas.microsoft.com/office/drawing/2014/main" id="{601ABF22-475D-4357-B780-521A5050362C}"/>
                    </a:ext>
                  </a:extLst>
                </p:cNvPr>
                <p:cNvPicPr/>
                <p:nvPr/>
              </p:nvPicPr>
              <p:blipFill>
                <a:blip r:embed="rId239"/>
                <a:stretch>
                  <a:fillRect/>
                </a:stretch>
              </p:blipFill>
              <p:spPr>
                <a:xfrm>
                  <a:off x="5060659" y="2162552"/>
                  <a:ext cx="155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59161196-0C48-46C4-9665-2A6FFC69EFA4}"/>
                    </a:ext>
                  </a:extLst>
                </p14:cNvPr>
                <p14:cNvContentPartPr/>
                <p14:nvPr/>
              </p14:nvContentPartPr>
              <p14:xfrm>
                <a:off x="5237419" y="2197832"/>
                <a:ext cx="105480" cy="189720"/>
              </p14:xfrm>
            </p:contentPart>
          </mc:Choice>
          <mc:Fallback xmlns="">
            <p:pic>
              <p:nvPicPr>
                <p:cNvPr id="151" name="Freihand 150">
                  <a:extLst>
                    <a:ext uri="{FF2B5EF4-FFF2-40B4-BE49-F238E27FC236}">
                      <a16:creationId xmlns:a16="http://schemas.microsoft.com/office/drawing/2014/main" id="{59161196-0C48-46C4-9665-2A6FFC69EFA4}"/>
                    </a:ext>
                  </a:extLst>
                </p:cNvPr>
                <p:cNvPicPr/>
                <p:nvPr/>
              </p:nvPicPr>
              <p:blipFill>
                <a:blip r:embed="rId241"/>
                <a:stretch>
                  <a:fillRect/>
                </a:stretch>
              </p:blipFill>
              <p:spPr>
                <a:xfrm>
                  <a:off x="5233099" y="2193512"/>
                  <a:ext cx="114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C7F81721-6B1F-486B-AA30-91B5F5A4717D}"/>
                    </a:ext>
                  </a:extLst>
                </p14:cNvPr>
                <p14:cNvContentPartPr/>
                <p14:nvPr/>
              </p14:nvContentPartPr>
              <p14:xfrm>
                <a:off x="5379259" y="2114672"/>
                <a:ext cx="556920" cy="156600"/>
              </p14:xfrm>
            </p:contentPart>
          </mc:Choice>
          <mc:Fallback xmlns="">
            <p:pic>
              <p:nvPicPr>
                <p:cNvPr id="152" name="Freihand 151">
                  <a:extLst>
                    <a:ext uri="{FF2B5EF4-FFF2-40B4-BE49-F238E27FC236}">
                      <a16:creationId xmlns:a16="http://schemas.microsoft.com/office/drawing/2014/main" id="{C7F81721-6B1F-486B-AA30-91B5F5A4717D}"/>
                    </a:ext>
                  </a:extLst>
                </p:cNvPr>
                <p:cNvPicPr/>
                <p:nvPr/>
              </p:nvPicPr>
              <p:blipFill>
                <a:blip r:embed="rId243"/>
                <a:stretch>
                  <a:fillRect/>
                </a:stretch>
              </p:blipFill>
              <p:spPr>
                <a:xfrm>
                  <a:off x="5374939" y="2110352"/>
                  <a:ext cx="565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54A73F7E-251B-467D-8640-43658C01913E}"/>
                    </a:ext>
                  </a:extLst>
                </p14:cNvPr>
                <p14:cNvContentPartPr/>
                <p14:nvPr/>
              </p14:nvContentPartPr>
              <p14:xfrm>
                <a:off x="5978299" y="2185592"/>
                <a:ext cx="123120" cy="52920"/>
              </p14:xfrm>
            </p:contentPart>
          </mc:Choice>
          <mc:Fallback xmlns="">
            <p:pic>
              <p:nvPicPr>
                <p:cNvPr id="153" name="Freihand 152">
                  <a:extLst>
                    <a:ext uri="{FF2B5EF4-FFF2-40B4-BE49-F238E27FC236}">
                      <a16:creationId xmlns:a16="http://schemas.microsoft.com/office/drawing/2014/main" id="{54A73F7E-251B-467D-8640-43658C01913E}"/>
                    </a:ext>
                  </a:extLst>
                </p:cNvPr>
                <p:cNvPicPr/>
                <p:nvPr/>
              </p:nvPicPr>
              <p:blipFill>
                <a:blip r:embed="rId245"/>
                <a:stretch>
                  <a:fillRect/>
                </a:stretch>
              </p:blipFill>
              <p:spPr>
                <a:xfrm>
                  <a:off x="5973979" y="2181272"/>
                  <a:ext cx="131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Freihand 157">
                  <a:extLst>
                    <a:ext uri="{FF2B5EF4-FFF2-40B4-BE49-F238E27FC236}">
                      <a16:creationId xmlns:a16="http://schemas.microsoft.com/office/drawing/2014/main" id="{0C11B168-880D-4DB3-86EA-9E815C91BD22}"/>
                    </a:ext>
                  </a:extLst>
                </p14:cNvPr>
                <p14:cNvContentPartPr/>
                <p14:nvPr/>
              </p14:nvContentPartPr>
              <p14:xfrm>
                <a:off x="5070379" y="2481152"/>
                <a:ext cx="166680" cy="183240"/>
              </p14:xfrm>
            </p:contentPart>
          </mc:Choice>
          <mc:Fallback xmlns="">
            <p:pic>
              <p:nvPicPr>
                <p:cNvPr id="158" name="Freihand 157">
                  <a:extLst>
                    <a:ext uri="{FF2B5EF4-FFF2-40B4-BE49-F238E27FC236}">
                      <a16:creationId xmlns:a16="http://schemas.microsoft.com/office/drawing/2014/main" id="{0C11B168-880D-4DB3-86EA-9E815C91BD22}"/>
                    </a:ext>
                  </a:extLst>
                </p:cNvPr>
                <p:cNvPicPr/>
                <p:nvPr/>
              </p:nvPicPr>
              <p:blipFill>
                <a:blip r:embed="rId247"/>
                <a:stretch>
                  <a:fillRect/>
                </a:stretch>
              </p:blipFill>
              <p:spPr>
                <a:xfrm>
                  <a:off x="5066059" y="2476832"/>
                  <a:ext cx="175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9" name="Freihand 158">
                  <a:extLst>
                    <a:ext uri="{FF2B5EF4-FFF2-40B4-BE49-F238E27FC236}">
                      <a16:creationId xmlns:a16="http://schemas.microsoft.com/office/drawing/2014/main" id="{EFDEFF4A-49E5-40F1-951E-09BEDEA2BDA6}"/>
                    </a:ext>
                  </a:extLst>
                </p14:cNvPr>
                <p14:cNvContentPartPr/>
                <p14:nvPr/>
              </p14:nvContentPartPr>
              <p14:xfrm>
                <a:off x="5306539" y="2515712"/>
                <a:ext cx="15840" cy="111960"/>
              </p14:xfrm>
            </p:contentPart>
          </mc:Choice>
          <mc:Fallback xmlns="">
            <p:pic>
              <p:nvPicPr>
                <p:cNvPr id="159" name="Freihand 158">
                  <a:extLst>
                    <a:ext uri="{FF2B5EF4-FFF2-40B4-BE49-F238E27FC236}">
                      <a16:creationId xmlns:a16="http://schemas.microsoft.com/office/drawing/2014/main" id="{EFDEFF4A-49E5-40F1-951E-09BEDEA2BDA6}"/>
                    </a:ext>
                  </a:extLst>
                </p:cNvPr>
                <p:cNvPicPr/>
                <p:nvPr/>
              </p:nvPicPr>
              <p:blipFill>
                <a:blip r:embed="rId249"/>
                <a:stretch>
                  <a:fillRect/>
                </a:stretch>
              </p:blipFill>
              <p:spPr>
                <a:xfrm>
                  <a:off x="5302219" y="2511392"/>
                  <a:ext cx="24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0" name="Freihand 159">
                  <a:extLst>
                    <a:ext uri="{FF2B5EF4-FFF2-40B4-BE49-F238E27FC236}">
                      <a16:creationId xmlns:a16="http://schemas.microsoft.com/office/drawing/2014/main" id="{7B0D7A21-C9BC-4CBD-B046-229D7CCF744C}"/>
                    </a:ext>
                  </a:extLst>
                </p14:cNvPr>
                <p14:cNvContentPartPr/>
                <p14:nvPr/>
              </p14:nvContentPartPr>
              <p14:xfrm>
                <a:off x="5246779" y="2468912"/>
                <a:ext cx="165240" cy="164880"/>
              </p14:xfrm>
            </p:contentPart>
          </mc:Choice>
          <mc:Fallback xmlns="">
            <p:pic>
              <p:nvPicPr>
                <p:cNvPr id="160" name="Freihand 159">
                  <a:extLst>
                    <a:ext uri="{FF2B5EF4-FFF2-40B4-BE49-F238E27FC236}">
                      <a16:creationId xmlns:a16="http://schemas.microsoft.com/office/drawing/2014/main" id="{7B0D7A21-C9BC-4CBD-B046-229D7CCF744C}"/>
                    </a:ext>
                  </a:extLst>
                </p:cNvPr>
                <p:cNvPicPr/>
                <p:nvPr/>
              </p:nvPicPr>
              <p:blipFill>
                <a:blip r:embed="rId251"/>
                <a:stretch>
                  <a:fillRect/>
                </a:stretch>
              </p:blipFill>
              <p:spPr>
                <a:xfrm>
                  <a:off x="5242459" y="2464592"/>
                  <a:ext cx="173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6317DADE-AA7E-41E0-A5F5-0DA2160BD576}"/>
                    </a:ext>
                  </a:extLst>
                </p14:cNvPr>
                <p14:cNvContentPartPr/>
                <p14:nvPr/>
              </p14:nvContentPartPr>
              <p14:xfrm>
                <a:off x="5470339" y="2475032"/>
                <a:ext cx="152640" cy="143640"/>
              </p14:xfrm>
            </p:contentPart>
          </mc:Choice>
          <mc:Fallback xmlns="">
            <p:pic>
              <p:nvPicPr>
                <p:cNvPr id="161" name="Freihand 160">
                  <a:extLst>
                    <a:ext uri="{FF2B5EF4-FFF2-40B4-BE49-F238E27FC236}">
                      <a16:creationId xmlns:a16="http://schemas.microsoft.com/office/drawing/2014/main" id="{6317DADE-AA7E-41E0-A5F5-0DA2160BD576}"/>
                    </a:ext>
                  </a:extLst>
                </p:cNvPr>
                <p:cNvPicPr/>
                <p:nvPr/>
              </p:nvPicPr>
              <p:blipFill>
                <a:blip r:embed="rId253"/>
                <a:stretch>
                  <a:fillRect/>
                </a:stretch>
              </p:blipFill>
              <p:spPr>
                <a:xfrm>
                  <a:off x="5466019" y="2470712"/>
                  <a:ext cx="161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3" name="Freihand 162">
                  <a:extLst>
                    <a:ext uri="{FF2B5EF4-FFF2-40B4-BE49-F238E27FC236}">
                      <a16:creationId xmlns:a16="http://schemas.microsoft.com/office/drawing/2014/main" id="{17564C76-80AB-4878-99DC-55FF5A508C26}"/>
                    </a:ext>
                  </a:extLst>
                </p14:cNvPr>
                <p14:cNvContentPartPr/>
                <p14:nvPr/>
              </p14:nvContentPartPr>
              <p14:xfrm>
                <a:off x="5720539" y="2497352"/>
                <a:ext cx="176040" cy="15480"/>
              </p14:xfrm>
            </p:contentPart>
          </mc:Choice>
          <mc:Fallback xmlns="">
            <p:pic>
              <p:nvPicPr>
                <p:cNvPr id="163" name="Freihand 162">
                  <a:extLst>
                    <a:ext uri="{FF2B5EF4-FFF2-40B4-BE49-F238E27FC236}">
                      <a16:creationId xmlns:a16="http://schemas.microsoft.com/office/drawing/2014/main" id="{17564C76-80AB-4878-99DC-55FF5A508C26}"/>
                    </a:ext>
                  </a:extLst>
                </p:cNvPr>
                <p:cNvPicPr/>
                <p:nvPr/>
              </p:nvPicPr>
              <p:blipFill>
                <a:blip r:embed="rId255"/>
                <a:stretch>
                  <a:fillRect/>
                </a:stretch>
              </p:blipFill>
              <p:spPr>
                <a:xfrm>
                  <a:off x="5716219" y="2493032"/>
                  <a:ext cx="184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4" name="Freihand 163">
                  <a:extLst>
                    <a:ext uri="{FF2B5EF4-FFF2-40B4-BE49-F238E27FC236}">
                      <a16:creationId xmlns:a16="http://schemas.microsoft.com/office/drawing/2014/main" id="{81C0FDBA-0BE4-4807-A1E1-0194C03E5E08}"/>
                    </a:ext>
                  </a:extLst>
                </p14:cNvPr>
                <p14:cNvContentPartPr/>
                <p14:nvPr/>
              </p14:nvContentPartPr>
              <p14:xfrm>
                <a:off x="5738539" y="2546672"/>
                <a:ext cx="148320" cy="9360"/>
              </p14:xfrm>
            </p:contentPart>
          </mc:Choice>
          <mc:Fallback xmlns="">
            <p:pic>
              <p:nvPicPr>
                <p:cNvPr id="164" name="Freihand 163">
                  <a:extLst>
                    <a:ext uri="{FF2B5EF4-FFF2-40B4-BE49-F238E27FC236}">
                      <a16:creationId xmlns:a16="http://schemas.microsoft.com/office/drawing/2014/main" id="{81C0FDBA-0BE4-4807-A1E1-0194C03E5E08}"/>
                    </a:ext>
                  </a:extLst>
                </p:cNvPr>
                <p:cNvPicPr/>
                <p:nvPr/>
              </p:nvPicPr>
              <p:blipFill>
                <a:blip r:embed="rId257"/>
                <a:stretch>
                  <a:fillRect/>
                </a:stretch>
              </p:blipFill>
              <p:spPr>
                <a:xfrm>
                  <a:off x="5734219" y="2542352"/>
                  <a:ext cx="156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785AC671-36B7-43C2-ACED-572656010BD7}"/>
                    </a:ext>
                  </a:extLst>
                </p14:cNvPr>
                <p14:cNvContentPartPr/>
                <p14:nvPr/>
              </p14:nvContentPartPr>
              <p14:xfrm>
                <a:off x="6089539" y="2440832"/>
                <a:ext cx="30600" cy="164520"/>
              </p14:xfrm>
            </p:contentPart>
          </mc:Choice>
          <mc:Fallback xmlns="">
            <p:pic>
              <p:nvPicPr>
                <p:cNvPr id="165" name="Freihand 164">
                  <a:extLst>
                    <a:ext uri="{FF2B5EF4-FFF2-40B4-BE49-F238E27FC236}">
                      <a16:creationId xmlns:a16="http://schemas.microsoft.com/office/drawing/2014/main" id="{785AC671-36B7-43C2-ACED-572656010BD7}"/>
                    </a:ext>
                  </a:extLst>
                </p:cNvPr>
                <p:cNvPicPr/>
                <p:nvPr/>
              </p:nvPicPr>
              <p:blipFill>
                <a:blip r:embed="rId259"/>
                <a:stretch>
                  <a:fillRect/>
                </a:stretch>
              </p:blipFill>
              <p:spPr>
                <a:xfrm>
                  <a:off x="6085219" y="2436512"/>
                  <a:ext cx="39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EF346A6C-591F-4133-ABE7-55B79413E407}"/>
                    </a:ext>
                  </a:extLst>
                </p14:cNvPr>
                <p14:cNvContentPartPr/>
                <p14:nvPr/>
              </p14:nvContentPartPr>
              <p14:xfrm>
                <a:off x="6035539" y="2382872"/>
                <a:ext cx="166320" cy="122400"/>
              </p14:xfrm>
            </p:contentPart>
          </mc:Choice>
          <mc:Fallback xmlns="">
            <p:pic>
              <p:nvPicPr>
                <p:cNvPr id="166" name="Freihand 165">
                  <a:extLst>
                    <a:ext uri="{FF2B5EF4-FFF2-40B4-BE49-F238E27FC236}">
                      <a16:creationId xmlns:a16="http://schemas.microsoft.com/office/drawing/2014/main" id="{EF346A6C-591F-4133-ABE7-55B79413E407}"/>
                    </a:ext>
                  </a:extLst>
                </p:cNvPr>
                <p:cNvPicPr/>
                <p:nvPr/>
              </p:nvPicPr>
              <p:blipFill>
                <a:blip r:embed="rId261"/>
                <a:stretch>
                  <a:fillRect/>
                </a:stretch>
              </p:blipFill>
              <p:spPr>
                <a:xfrm>
                  <a:off x="6031219" y="2378552"/>
                  <a:ext cx="174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14EC20E9-080B-4D4E-AD74-890DACCF9BFE}"/>
                    </a:ext>
                  </a:extLst>
                </p14:cNvPr>
                <p14:cNvContentPartPr/>
                <p14:nvPr/>
              </p14:nvContentPartPr>
              <p14:xfrm>
                <a:off x="6184579" y="2453072"/>
                <a:ext cx="216360" cy="93600"/>
              </p14:xfrm>
            </p:contentPart>
          </mc:Choice>
          <mc:Fallback xmlns="">
            <p:pic>
              <p:nvPicPr>
                <p:cNvPr id="167" name="Freihand 166">
                  <a:extLst>
                    <a:ext uri="{FF2B5EF4-FFF2-40B4-BE49-F238E27FC236}">
                      <a16:creationId xmlns:a16="http://schemas.microsoft.com/office/drawing/2014/main" id="{14EC20E9-080B-4D4E-AD74-890DACCF9BFE}"/>
                    </a:ext>
                  </a:extLst>
                </p:cNvPr>
                <p:cNvPicPr/>
                <p:nvPr/>
              </p:nvPicPr>
              <p:blipFill>
                <a:blip r:embed="rId263"/>
                <a:stretch>
                  <a:fillRect/>
                </a:stretch>
              </p:blipFill>
              <p:spPr>
                <a:xfrm>
                  <a:off x="6180259" y="2448752"/>
                  <a:ext cx="225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928EB14D-4330-45B4-A655-D6AE2A330F2C}"/>
                    </a:ext>
                  </a:extLst>
                </p14:cNvPr>
                <p14:cNvContentPartPr/>
                <p14:nvPr/>
              </p14:nvContentPartPr>
              <p14:xfrm>
                <a:off x="6401299" y="2390792"/>
                <a:ext cx="360" cy="360"/>
              </p14:xfrm>
            </p:contentPart>
          </mc:Choice>
          <mc:Fallback xmlns="">
            <p:pic>
              <p:nvPicPr>
                <p:cNvPr id="168" name="Freihand 167">
                  <a:extLst>
                    <a:ext uri="{FF2B5EF4-FFF2-40B4-BE49-F238E27FC236}">
                      <a16:creationId xmlns:a16="http://schemas.microsoft.com/office/drawing/2014/main" id="{928EB14D-4330-45B4-A655-D6AE2A330F2C}"/>
                    </a:ext>
                  </a:extLst>
                </p:cNvPr>
                <p:cNvPicPr/>
                <p:nvPr/>
              </p:nvPicPr>
              <p:blipFill>
                <a:blip r:embed="rId26"/>
                <a:stretch>
                  <a:fillRect/>
                </a:stretch>
              </p:blipFill>
              <p:spPr>
                <a:xfrm>
                  <a:off x="6396979" y="2386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 name="Freihand 168">
                  <a:extLst>
                    <a:ext uri="{FF2B5EF4-FFF2-40B4-BE49-F238E27FC236}">
                      <a16:creationId xmlns:a16="http://schemas.microsoft.com/office/drawing/2014/main" id="{CAEE4A16-6422-4DDC-8156-723E5CA3A0BE}"/>
                    </a:ext>
                  </a:extLst>
                </p14:cNvPr>
                <p14:cNvContentPartPr/>
                <p14:nvPr/>
              </p14:nvContentPartPr>
              <p14:xfrm>
                <a:off x="6419299" y="2439752"/>
                <a:ext cx="82800" cy="87840"/>
              </p14:xfrm>
            </p:contentPart>
          </mc:Choice>
          <mc:Fallback xmlns="">
            <p:pic>
              <p:nvPicPr>
                <p:cNvPr id="169" name="Freihand 168">
                  <a:extLst>
                    <a:ext uri="{FF2B5EF4-FFF2-40B4-BE49-F238E27FC236}">
                      <a16:creationId xmlns:a16="http://schemas.microsoft.com/office/drawing/2014/main" id="{CAEE4A16-6422-4DDC-8156-723E5CA3A0BE}"/>
                    </a:ext>
                  </a:extLst>
                </p:cNvPr>
                <p:cNvPicPr/>
                <p:nvPr/>
              </p:nvPicPr>
              <p:blipFill>
                <a:blip r:embed="rId266"/>
                <a:stretch>
                  <a:fillRect/>
                </a:stretch>
              </p:blipFill>
              <p:spPr>
                <a:xfrm>
                  <a:off x="6414979" y="2435432"/>
                  <a:ext cx="91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0" name="Freihand 169">
                  <a:extLst>
                    <a:ext uri="{FF2B5EF4-FFF2-40B4-BE49-F238E27FC236}">
                      <a16:creationId xmlns:a16="http://schemas.microsoft.com/office/drawing/2014/main" id="{1DCDA5C6-94B2-40BA-BF04-5DF92AD8AB7E}"/>
                    </a:ext>
                  </a:extLst>
                </p14:cNvPr>
                <p14:cNvContentPartPr/>
                <p14:nvPr/>
              </p14:nvContentPartPr>
              <p14:xfrm>
                <a:off x="6548899" y="2422472"/>
                <a:ext cx="256320" cy="82800"/>
              </p14:xfrm>
            </p:contentPart>
          </mc:Choice>
          <mc:Fallback xmlns="">
            <p:pic>
              <p:nvPicPr>
                <p:cNvPr id="170" name="Freihand 169">
                  <a:extLst>
                    <a:ext uri="{FF2B5EF4-FFF2-40B4-BE49-F238E27FC236}">
                      <a16:creationId xmlns:a16="http://schemas.microsoft.com/office/drawing/2014/main" id="{1DCDA5C6-94B2-40BA-BF04-5DF92AD8AB7E}"/>
                    </a:ext>
                  </a:extLst>
                </p:cNvPr>
                <p:cNvPicPr/>
                <p:nvPr/>
              </p:nvPicPr>
              <p:blipFill>
                <a:blip r:embed="rId268"/>
                <a:stretch>
                  <a:fillRect/>
                </a:stretch>
              </p:blipFill>
              <p:spPr>
                <a:xfrm>
                  <a:off x="6544579" y="2418152"/>
                  <a:ext cx="264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2" name="Freihand 171">
                  <a:extLst>
                    <a:ext uri="{FF2B5EF4-FFF2-40B4-BE49-F238E27FC236}">
                      <a16:creationId xmlns:a16="http://schemas.microsoft.com/office/drawing/2014/main" id="{867152B1-83F4-4840-A34A-18829167F918}"/>
                    </a:ext>
                  </a:extLst>
                </p14:cNvPr>
                <p14:cNvContentPartPr/>
                <p14:nvPr/>
              </p14:nvContentPartPr>
              <p14:xfrm>
                <a:off x="6822139" y="2302232"/>
                <a:ext cx="118080" cy="162000"/>
              </p14:xfrm>
            </p:contentPart>
          </mc:Choice>
          <mc:Fallback xmlns="">
            <p:pic>
              <p:nvPicPr>
                <p:cNvPr id="172" name="Freihand 171">
                  <a:extLst>
                    <a:ext uri="{FF2B5EF4-FFF2-40B4-BE49-F238E27FC236}">
                      <a16:creationId xmlns:a16="http://schemas.microsoft.com/office/drawing/2014/main" id="{867152B1-83F4-4840-A34A-18829167F918}"/>
                    </a:ext>
                  </a:extLst>
                </p:cNvPr>
                <p:cNvPicPr/>
                <p:nvPr/>
              </p:nvPicPr>
              <p:blipFill>
                <a:blip r:embed="rId270"/>
                <a:stretch>
                  <a:fillRect/>
                </a:stretch>
              </p:blipFill>
              <p:spPr>
                <a:xfrm>
                  <a:off x="6817819" y="2297912"/>
                  <a:ext cx="126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3" name="Freihand 172">
                  <a:extLst>
                    <a:ext uri="{FF2B5EF4-FFF2-40B4-BE49-F238E27FC236}">
                      <a16:creationId xmlns:a16="http://schemas.microsoft.com/office/drawing/2014/main" id="{D29658A9-BEB1-4973-A453-D0769BD3670B}"/>
                    </a:ext>
                  </a:extLst>
                </p14:cNvPr>
                <p14:cNvContentPartPr/>
                <p14:nvPr/>
              </p14:nvContentPartPr>
              <p14:xfrm>
                <a:off x="6925819" y="2246792"/>
                <a:ext cx="475560" cy="200520"/>
              </p14:xfrm>
            </p:contentPart>
          </mc:Choice>
          <mc:Fallback xmlns="">
            <p:pic>
              <p:nvPicPr>
                <p:cNvPr id="173" name="Freihand 172">
                  <a:extLst>
                    <a:ext uri="{FF2B5EF4-FFF2-40B4-BE49-F238E27FC236}">
                      <a16:creationId xmlns:a16="http://schemas.microsoft.com/office/drawing/2014/main" id="{D29658A9-BEB1-4973-A453-D0769BD3670B}"/>
                    </a:ext>
                  </a:extLst>
                </p:cNvPr>
                <p:cNvPicPr/>
                <p:nvPr/>
              </p:nvPicPr>
              <p:blipFill>
                <a:blip r:embed="rId272"/>
                <a:stretch>
                  <a:fillRect/>
                </a:stretch>
              </p:blipFill>
              <p:spPr>
                <a:xfrm>
                  <a:off x="6921499" y="2242472"/>
                  <a:ext cx="4842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4" name="Freihand 173">
                  <a:extLst>
                    <a:ext uri="{FF2B5EF4-FFF2-40B4-BE49-F238E27FC236}">
                      <a16:creationId xmlns:a16="http://schemas.microsoft.com/office/drawing/2014/main" id="{095198A8-E5E2-462D-BBAB-B9D08B77DF11}"/>
                    </a:ext>
                  </a:extLst>
                </p14:cNvPr>
                <p14:cNvContentPartPr/>
                <p14:nvPr/>
              </p14:nvContentPartPr>
              <p14:xfrm>
                <a:off x="7350619" y="2279912"/>
                <a:ext cx="46800" cy="16200"/>
              </p14:xfrm>
            </p:contentPart>
          </mc:Choice>
          <mc:Fallback xmlns="">
            <p:pic>
              <p:nvPicPr>
                <p:cNvPr id="174" name="Freihand 173">
                  <a:extLst>
                    <a:ext uri="{FF2B5EF4-FFF2-40B4-BE49-F238E27FC236}">
                      <a16:creationId xmlns:a16="http://schemas.microsoft.com/office/drawing/2014/main" id="{095198A8-E5E2-462D-BBAB-B9D08B77DF11}"/>
                    </a:ext>
                  </a:extLst>
                </p:cNvPr>
                <p:cNvPicPr/>
                <p:nvPr/>
              </p:nvPicPr>
              <p:blipFill>
                <a:blip r:embed="rId274"/>
                <a:stretch>
                  <a:fillRect/>
                </a:stretch>
              </p:blipFill>
              <p:spPr>
                <a:xfrm>
                  <a:off x="7346299" y="2275592"/>
                  <a:ext cx="55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5" name="Freihand 174">
                  <a:extLst>
                    <a:ext uri="{FF2B5EF4-FFF2-40B4-BE49-F238E27FC236}">
                      <a16:creationId xmlns:a16="http://schemas.microsoft.com/office/drawing/2014/main" id="{4A425E62-9822-475E-B621-41DC94013135}"/>
                    </a:ext>
                  </a:extLst>
                </p14:cNvPr>
                <p14:cNvContentPartPr/>
                <p14:nvPr/>
              </p14:nvContentPartPr>
              <p14:xfrm>
                <a:off x="7427659" y="2301512"/>
                <a:ext cx="78840" cy="101880"/>
              </p14:xfrm>
            </p:contentPart>
          </mc:Choice>
          <mc:Fallback xmlns="">
            <p:pic>
              <p:nvPicPr>
                <p:cNvPr id="175" name="Freihand 174">
                  <a:extLst>
                    <a:ext uri="{FF2B5EF4-FFF2-40B4-BE49-F238E27FC236}">
                      <a16:creationId xmlns:a16="http://schemas.microsoft.com/office/drawing/2014/main" id="{4A425E62-9822-475E-B621-41DC94013135}"/>
                    </a:ext>
                  </a:extLst>
                </p:cNvPr>
                <p:cNvPicPr/>
                <p:nvPr/>
              </p:nvPicPr>
              <p:blipFill>
                <a:blip r:embed="rId276"/>
                <a:stretch>
                  <a:fillRect/>
                </a:stretch>
              </p:blipFill>
              <p:spPr>
                <a:xfrm>
                  <a:off x="7423339" y="2297192"/>
                  <a:ext cx="87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6" name="Freihand 175">
                  <a:extLst>
                    <a:ext uri="{FF2B5EF4-FFF2-40B4-BE49-F238E27FC236}">
                      <a16:creationId xmlns:a16="http://schemas.microsoft.com/office/drawing/2014/main" id="{A5A19E8D-62E0-46AF-B241-27AD91F618A8}"/>
                    </a:ext>
                  </a:extLst>
                </p14:cNvPr>
                <p14:cNvContentPartPr/>
                <p14:nvPr/>
              </p14:nvContentPartPr>
              <p14:xfrm>
                <a:off x="5283499" y="2840072"/>
                <a:ext cx="15840" cy="144720"/>
              </p14:xfrm>
            </p:contentPart>
          </mc:Choice>
          <mc:Fallback xmlns="">
            <p:pic>
              <p:nvPicPr>
                <p:cNvPr id="176" name="Freihand 175">
                  <a:extLst>
                    <a:ext uri="{FF2B5EF4-FFF2-40B4-BE49-F238E27FC236}">
                      <a16:creationId xmlns:a16="http://schemas.microsoft.com/office/drawing/2014/main" id="{A5A19E8D-62E0-46AF-B241-27AD91F618A8}"/>
                    </a:ext>
                  </a:extLst>
                </p:cNvPr>
                <p:cNvPicPr/>
                <p:nvPr/>
              </p:nvPicPr>
              <p:blipFill>
                <a:blip r:embed="rId278"/>
                <a:stretch>
                  <a:fillRect/>
                </a:stretch>
              </p:blipFill>
              <p:spPr>
                <a:xfrm>
                  <a:off x="5279179" y="2835752"/>
                  <a:ext cx="24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7" name="Freihand 176">
                  <a:extLst>
                    <a:ext uri="{FF2B5EF4-FFF2-40B4-BE49-F238E27FC236}">
                      <a16:creationId xmlns:a16="http://schemas.microsoft.com/office/drawing/2014/main" id="{6B5505A6-BBF5-49EC-9D23-50F89F86A2D5}"/>
                    </a:ext>
                  </a:extLst>
                </p14:cNvPr>
                <p14:cNvContentPartPr/>
                <p14:nvPr/>
              </p14:nvContentPartPr>
              <p14:xfrm>
                <a:off x="5203939" y="2757272"/>
                <a:ext cx="178920" cy="116280"/>
              </p14:xfrm>
            </p:contentPart>
          </mc:Choice>
          <mc:Fallback xmlns="">
            <p:pic>
              <p:nvPicPr>
                <p:cNvPr id="177" name="Freihand 176">
                  <a:extLst>
                    <a:ext uri="{FF2B5EF4-FFF2-40B4-BE49-F238E27FC236}">
                      <a16:creationId xmlns:a16="http://schemas.microsoft.com/office/drawing/2014/main" id="{6B5505A6-BBF5-49EC-9D23-50F89F86A2D5}"/>
                    </a:ext>
                  </a:extLst>
                </p:cNvPr>
                <p:cNvPicPr/>
                <p:nvPr/>
              </p:nvPicPr>
              <p:blipFill>
                <a:blip r:embed="rId280"/>
                <a:stretch>
                  <a:fillRect/>
                </a:stretch>
              </p:blipFill>
              <p:spPr>
                <a:xfrm>
                  <a:off x="5199619" y="2752952"/>
                  <a:ext cx="187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8" name="Freihand 177">
                  <a:extLst>
                    <a:ext uri="{FF2B5EF4-FFF2-40B4-BE49-F238E27FC236}">
                      <a16:creationId xmlns:a16="http://schemas.microsoft.com/office/drawing/2014/main" id="{F25E1E95-D3C2-474E-946F-1B2E436F4067}"/>
                    </a:ext>
                  </a:extLst>
                </p14:cNvPr>
                <p14:cNvContentPartPr/>
                <p14:nvPr/>
              </p14:nvContentPartPr>
              <p14:xfrm>
                <a:off x="4937179" y="3125552"/>
                <a:ext cx="117360" cy="143640"/>
              </p14:xfrm>
            </p:contentPart>
          </mc:Choice>
          <mc:Fallback xmlns="">
            <p:pic>
              <p:nvPicPr>
                <p:cNvPr id="178" name="Freihand 177">
                  <a:extLst>
                    <a:ext uri="{FF2B5EF4-FFF2-40B4-BE49-F238E27FC236}">
                      <a16:creationId xmlns:a16="http://schemas.microsoft.com/office/drawing/2014/main" id="{F25E1E95-D3C2-474E-946F-1B2E436F4067}"/>
                    </a:ext>
                  </a:extLst>
                </p:cNvPr>
                <p:cNvPicPr/>
                <p:nvPr/>
              </p:nvPicPr>
              <p:blipFill>
                <a:blip r:embed="rId282"/>
                <a:stretch>
                  <a:fillRect/>
                </a:stretch>
              </p:blipFill>
              <p:spPr>
                <a:xfrm>
                  <a:off x="4932859" y="3121232"/>
                  <a:ext cx="126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9" name="Freihand 178">
                  <a:extLst>
                    <a:ext uri="{FF2B5EF4-FFF2-40B4-BE49-F238E27FC236}">
                      <a16:creationId xmlns:a16="http://schemas.microsoft.com/office/drawing/2014/main" id="{12C359F8-04EA-47C2-95B8-518DED5F72FE}"/>
                    </a:ext>
                  </a:extLst>
                </p14:cNvPr>
                <p14:cNvContentPartPr/>
                <p14:nvPr/>
              </p14:nvContentPartPr>
              <p14:xfrm>
                <a:off x="5037979" y="3087392"/>
                <a:ext cx="206280" cy="152640"/>
              </p14:xfrm>
            </p:contentPart>
          </mc:Choice>
          <mc:Fallback xmlns="">
            <p:pic>
              <p:nvPicPr>
                <p:cNvPr id="179" name="Freihand 178">
                  <a:extLst>
                    <a:ext uri="{FF2B5EF4-FFF2-40B4-BE49-F238E27FC236}">
                      <a16:creationId xmlns:a16="http://schemas.microsoft.com/office/drawing/2014/main" id="{12C359F8-04EA-47C2-95B8-518DED5F72FE}"/>
                    </a:ext>
                  </a:extLst>
                </p:cNvPr>
                <p:cNvPicPr/>
                <p:nvPr/>
              </p:nvPicPr>
              <p:blipFill>
                <a:blip r:embed="rId284"/>
                <a:stretch>
                  <a:fillRect/>
                </a:stretch>
              </p:blipFill>
              <p:spPr>
                <a:xfrm>
                  <a:off x="5033659" y="3083072"/>
                  <a:ext cx="214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0" name="Freihand 179">
                  <a:extLst>
                    <a:ext uri="{FF2B5EF4-FFF2-40B4-BE49-F238E27FC236}">
                      <a16:creationId xmlns:a16="http://schemas.microsoft.com/office/drawing/2014/main" id="{56DCD269-1A3E-417F-90AE-7417B379696C}"/>
                    </a:ext>
                  </a:extLst>
                </p14:cNvPr>
                <p14:cNvContentPartPr/>
                <p14:nvPr/>
              </p14:nvContentPartPr>
              <p14:xfrm>
                <a:off x="5217259" y="3134552"/>
                <a:ext cx="26640" cy="32400"/>
              </p14:xfrm>
            </p:contentPart>
          </mc:Choice>
          <mc:Fallback xmlns="">
            <p:pic>
              <p:nvPicPr>
                <p:cNvPr id="180" name="Freihand 179">
                  <a:extLst>
                    <a:ext uri="{FF2B5EF4-FFF2-40B4-BE49-F238E27FC236}">
                      <a16:creationId xmlns:a16="http://schemas.microsoft.com/office/drawing/2014/main" id="{56DCD269-1A3E-417F-90AE-7417B379696C}"/>
                    </a:ext>
                  </a:extLst>
                </p:cNvPr>
                <p:cNvPicPr/>
                <p:nvPr/>
              </p:nvPicPr>
              <p:blipFill>
                <a:blip r:embed="rId286"/>
                <a:stretch>
                  <a:fillRect/>
                </a:stretch>
              </p:blipFill>
              <p:spPr>
                <a:xfrm>
                  <a:off x="5212939" y="3130232"/>
                  <a:ext cx="35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1" name="Freihand 180">
                  <a:extLst>
                    <a:ext uri="{FF2B5EF4-FFF2-40B4-BE49-F238E27FC236}">
                      <a16:creationId xmlns:a16="http://schemas.microsoft.com/office/drawing/2014/main" id="{C9A636B4-67D2-4D59-9704-031E0C0DC2AD}"/>
                    </a:ext>
                  </a:extLst>
                </p14:cNvPr>
                <p14:cNvContentPartPr/>
                <p14:nvPr/>
              </p14:nvContentPartPr>
              <p14:xfrm>
                <a:off x="5257579" y="3139592"/>
                <a:ext cx="243000" cy="175320"/>
              </p14:xfrm>
            </p:contentPart>
          </mc:Choice>
          <mc:Fallback xmlns="">
            <p:pic>
              <p:nvPicPr>
                <p:cNvPr id="181" name="Freihand 180">
                  <a:extLst>
                    <a:ext uri="{FF2B5EF4-FFF2-40B4-BE49-F238E27FC236}">
                      <a16:creationId xmlns:a16="http://schemas.microsoft.com/office/drawing/2014/main" id="{C9A636B4-67D2-4D59-9704-031E0C0DC2AD}"/>
                    </a:ext>
                  </a:extLst>
                </p:cNvPr>
                <p:cNvPicPr/>
                <p:nvPr/>
              </p:nvPicPr>
              <p:blipFill>
                <a:blip r:embed="rId288"/>
                <a:stretch>
                  <a:fillRect/>
                </a:stretch>
              </p:blipFill>
              <p:spPr>
                <a:xfrm>
                  <a:off x="5253259" y="3135272"/>
                  <a:ext cx="251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2" name="Freihand 181">
                  <a:extLst>
                    <a:ext uri="{FF2B5EF4-FFF2-40B4-BE49-F238E27FC236}">
                      <a16:creationId xmlns:a16="http://schemas.microsoft.com/office/drawing/2014/main" id="{7A6D149F-BA80-41EE-BAFC-A9ABF3BFA8C8}"/>
                    </a:ext>
                  </a:extLst>
                </p14:cNvPr>
                <p14:cNvContentPartPr/>
                <p14:nvPr/>
              </p14:nvContentPartPr>
              <p14:xfrm>
                <a:off x="5552059" y="3073352"/>
                <a:ext cx="316800" cy="103320"/>
              </p14:xfrm>
            </p:contentPart>
          </mc:Choice>
          <mc:Fallback xmlns="">
            <p:pic>
              <p:nvPicPr>
                <p:cNvPr id="182" name="Freihand 181">
                  <a:extLst>
                    <a:ext uri="{FF2B5EF4-FFF2-40B4-BE49-F238E27FC236}">
                      <a16:creationId xmlns:a16="http://schemas.microsoft.com/office/drawing/2014/main" id="{7A6D149F-BA80-41EE-BAFC-A9ABF3BFA8C8}"/>
                    </a:ext>
                  </a:extLst>
                </p:cNvPr>
                <p:cNvPicPr/>
                <p:nvPr/>
              </p:nvPicPr>
              <p:blipFill>
                <a:blip r:embed="rId290"/>
                <a:stretch>
                  <a:fillRect/>
                </a:stretch>
              </p:blipFill>
              <p:spPr>
                <a:xfrm>
                  <a:off x="5547739" y="3069032"/>
                  <a:ext cx="325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3" name="Freihand 182">
                  <a:extLst>
                    <a:ext uri="{FF2B5EF4-FFF2-40B4-BE49-F238E27FC236}">
                      <a16:creationId xmlns:a16="http://schemas.microsoft.com/office/drawing/2014/main" id="{3976DA93-CD66-40FA-B60B-2D01F1CCE2A9}"/>
                    </a:ext>
                  </a:extLst>
                </p14:cNvPr>
                <p14:cNvContentPartPr/>
                <p14:nvPr/>
              </p14:nvContentPartPr>
              <p14:xfrm>
                <a:off x="4993699" y="3447032"/>
                <a:ext cx="19080" cy="120960"/>
              </p14:xfrm>
            </p:contentPart>
          </mc:Choice>
          <mc:Fallback xmlns="">
            <p:pic>
              <p:nvPicPr>
                <p:cNvPr id="183" name="Freihand 182">
                  <a:extLst>
                    <a:ext uri="{FF2B5EF4-FFF2-40B4-BE49-F238E27FC236}">
                      <a16:creationId xmlns:a16="http://schemas.microsoft.com/office/drawing/2014/main" id="{3976DA93-CD66-40FA-B60B-2D01F1CCE2A9}"/>
                    </a:ext>
                  </a:extLst>
                </p:cNvPr>
                <p:cNvPicPr/>
                <p:nvPr/>
              </p:nvPicPr>
              <p:blipFill>
                <a:blip r:embed="rId292"/>
                <a:stretch>
                  <a:fillRect/>
                </a:stretch>
              </p:blipFill>
              <p:spPr>
                <a:xfrm>
                  <a:off x="4989379" y="3442712"/>
                  <a:ext cx="27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4" name="Freihand 183">
                  <a:extLst>
                    <a:ext uri="{FF2B5EF4-FFF2-40B4-BE49-F238E27FC236}">
                      <a16:creationId xmlns:a16="http://schemas.microsoft.com/office/drawing/2014/main" id="{FA2110D5-65D8-49E4-8A4F-944EDF43C5D6}"/>
                    </a:ext>
                  </a:extLst>
                </p14:cNvPr>
                <p14:cNvContentPartPr/>
                <p14:nvPr/>
              </p14:nvContentPartPr>
              <p14:xfrm>
                <a:off x="4926739" y="3549632"/>
                <a:ext cx="157680" cy="23760"/>
              </p14:xfrm>
            </p:contentPart>
          </mc:Choice>
          <mc:Fallback xmlns="">
            <p:pic>
              <p:nvPicPr>
                <p:cNvPr id="184" name="Freihand 183">
                  <a:extLst>
                    <a:ext uri="{FF2B5EF4-FFF2-40B4-BE49-F238E27FC236}">
                      <a16:creationId xmlns:a16="http://schemas.microsoft.com/office/drawing/2014/main" id="{FA2110D5-65D8-49E4-8A4F-944EDF43C5D6}"/>
                    </a:ext>
                  </a:extLst>
                </p:cNvPr>
                <p:cNvPicPr/>
                <p:nvPr/>
              </p:nvPicPr>
              <p:blipFill>
                <a:blip r:embed="rId294"/>
                <a:stretch>
                  <a:fillRect/>
                </a:stretch>
              </p:blipFill>
              <p:spPr>
                <a:xfrm>
                  <a:off x="4922419" y="3545312"/>
                  <a:ext cx="166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5" name="Freihand 184">
                  <a:extLst>
                    <a:ext uri="{FF2B5EF4-FFF2-40B4-BE49-F238E27FC236}">
                      <a16:creationId xmlns:a16="http://schemas.microsoft.com/office/drawing/2014/main" id="{73497A2A-A2CD-4BEE-9423-6C312B03A4ED}"/>
                    </a:ext>
                  </a:extLst>
                </p14:cNvPr>
                <p14:cNvContentPartPr/>
                <p14:nvPr/>
              </p14:nvContentPartPr>
              <p14:xfrm>
                <a:off x="4895419" y="3432632"/>
                <a:ext cx="294120" cy="123480"/>
              </p14:xfrm>
            </p:contentPart>
          </mc:Choice>
          <mc:Fallback xmlns="">
            <p:pic>
              <p:nvPicPr>
                <p:cNvPr id="185" name="Freihand 184">
                  <a:extLst>
                    <a:ext uri="{FF2B5EF4-FFF2-40B4-BE49-F238E27FC236}">
                      <a16:creationId xmlns:a16="http://schemas.microsoft.com/office/drawing/2014/main" id="{73497A2A-A2CD-4BEE-9423-6C312B03A4ED}"/>
                    </a:ext>
                  </a:extLst>
                </p:cNvPr>
                <p:cNvPicPr/>
                <p:nvPr/>
              </p:nvPicPr>
              <p:blipFill>
                <a:blip r:embed="rId296"/>
                <a:stretch>
                  <a:fillRect/>
                </a:stretch>
              </p:blipFill>
              <p:spPr>
                <a:xfrm>
                  <a:off x="4891099" y="3428312"/>
                  <a:ext cx="302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6" name="Freihand 185">
                  <a:extLst>
                    <a:ext uri="{FF2B5EF4-FFF2-40B4-BE49-F238E27FC236}">
                      <a16:creationId xmlns:a16="http://schemas.microsoft.com/office/drawing/2014/main" id="{6B9F0DD1-401D-47FB-80A4-8C085BA6CD91}"/>
                    </a:ext>
                  </a:extLst>
                </p14:cNvPr>
                <p14:cNvContentPartPr/>
                <p14:nvPr/>
              </p14:nvContentPartPr>
              <p14:xfrm>
                <a:off x="5196019" y="3423272"/>
                <a:ext cx="181080" cy="93240"/>
              </p14:xfrm>
            </p:contentPart>
          </mc:Choice>
          <mc:Fallback xmlns="">
            <p:pic>
              <p:nvPicPr>
                <p:cNvPr id="186" name="Freihand 185">
                  <a:extLst>
                    <a:ext uri="{FF2B5EF4-FFF2-40B4-BE49-F238E27FC236}">
                      <a16:creationId xmlns:a16="http://schemas.microsoft.com/office/drawing/2014/main" id="{6B9F0DD1-401D-47FB-80A4-8C085BA6CD91}"/>
                    </a:ext>
                  </a:extLst>
                </p:cNvPr>
                <p:cNvPicPr/>
                <p:nvPr/>
              </p:nvPicPr>
              <p:blipFill>
                <a:blip r:embed="rId298"/>
                <a:stretch>
                  <a:fillRect/>
                </a:stretch>
              </p:blipFill>
              <p:spPr>
                <a:xfrm>
                  <a:off x="5191699" y="3418952"/>
                  <a:ext cx="189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8" name="Freihand 187">
                  <a:extLst>
                    <a:ext uri="{FF2B5EF4-FFF2-40B4-BE49-F238E27FC236}">
                      <a16:creationId xmlns:a16="http://schemas.microsoft.com/office/drawing/2014/main" id="{E34DF84D-07FC-4F9A-BFFA-D424EE4DDB76}"/>
                    </a:ext>
                  </a:extLst>
                </p14:cNvPr>
                <p14:cNvContentPartPr/>
                <p14:nvPr/>
              </p14:nvContentPartPr>
              <p14:xfrm>
                <a:off x="5364499" y="3335792"/>
                <a:ext cx="380520" cy="220680"/>
              </p14:xfrm>
            </p:contentPart>
          </mc:Choice>
          <mc:Fallback xmlns="">
            <p:pic>
              <p:nvPicPr>
                <p:cNvPr id="188" name="Freihand 187">
                  <a:extLst>
                    <a:ext uri="{FF2B5EF4-FFF2-40B4-BE49-F238E27FC236}">
                      <a16:creationId xmlns:a16="http://schemas.microsoft.com/office/drawing/2014/main" id="{E34DF84D-07FC-4F9A-BFFA-D424EE4DDB76}"/>
                    </a:ext>
                  </a:extLst>
                </p:cNvPr>
                <p:cNvPicPr/>
                <p:nvPr/>
              </p:nvPicPr>
              <p:blipFill>
                <a:blip r:embed="rId300"/>
                <a:stretch>
                  <a:fillRect/>
                </a:stretch>
              </p:blipFill>
              <p:spPr>
                <a:xfrm>
                  <a:off x="5360179" y="3331472"/>
                  <a:ext cx="389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9" name="Freihand 188">
                  <a:extLst>
                    <a:ext uri="{FF2B5EF4-FFF2-40B4-BE49-F238E27FC236}">
                      <a16:creationId xmlns:a16="http://schemas.microsoft.com/office/drawing/2014/main" id="{F8676E96-1700-4BB8-B2CC-4386AB8EF9AB}"/>
                    </a:ext>
                  </a:extLst>
                </p14:cNvPr>
                <p14:cNvContentPartPr/>
                <p14:nvPr/>
              </p14:nvContentPartPr>
              <p14:xfrm>
                <a:off x="5309059" y="3366752"/>
                <a:ext cx="442080" cy="83520"/>
              </p14:xfrm>
            </p:contentPart>
          </mc:Choice>
          <mc:Fallback xmlns="">
            <p:pic>
              <p:nvPicPr>
                <p:cNvPr id="189" name="Freihand 188">
                  <a:extLst>
                    <a:ext uri="{FF2B5EF4-FFF2-40B4-BE49-F238E27FC236}">
                      <a16:creationId xmlns:a16="http://schemas.microsoft.com/office/drawing/2014/main" id="{F8676E96-1700-4BB8-B2CC-4386AB8EF9AB}"/>
                    </a:ext>
                  </a:extLst>
                </p:cNvPr>
                <p:cNvPicPr/>
                <p:nvPr/>
              </p:nvPicPr>
              <p:blipFill>
                <a:blip r:embed="rId302"/>
                <a:stretch>
                  <a:fillRect/>
                </a:stretch>
              </p:blipFill>
              <p:spPr>
                <a:xfrm>
                  <a:off x="5304739" y="3362432"/>
                  <a:ext cx="450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0" name="Freihand 189">
                  <a:extLst>
                    <a:ext uri="{FF2B5EF4-FFF2-40B4-BE49-F238E27FC236}">
                      <a16:creationId xmlns:a16="http://schemas.microsoft.com/office/drawing/2014/main" id="{75555ECE-BE67-4DBA-A3A7-D681358AF4DB}"/>
                    </a:ext>
                  </a:extLst>
                </p14:cNvPr>
                <p14:cNvContentPartPr/>
                <p14:nvPr/>
              </p14:nvContentPartPr>
              <p14:xfrm>
                <a:off x="5724499" y="3297272"/>
                <a:ext cx="100080" cy="141840"/>
              </p14:xfrm>
            </p:contentPart>
          </mc:Choice>
          <mc:Fallback xmlns="">
            <p:pic>
              <p:nvPicPr>
                <p:cNvPr id="190" name="Freihand 189">
                  <a:extLst>
                    <a:ext uri="{FF2B5EF4-FFF2-40B4-BE49-F238E27FC236}">
                      <a16:creationId xmlns:a16="http://schemas.microsoft.com/office/drawing/2014/main" id="{75555ECE-BE67-4DBA-A3A7-D681358AF4DB}"/>
                    </a:ext>
                  </a:extLst>
                </p:cNvPr>
                <p:cNvPicPr/>
                <p:nvPr/>
              </p:nvPicPr>
              <p:blipFill>
                <a:blip r:embed="rId304"/>
                <a:stretch>
                  <a:fillRect/>
                </a:stretch>
              </p:blipFill>
              <p:spPr>
                <a:xfrm>
                  <a:off x="5720179" y="3292952"/>
                  <a:ext cx="108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1" name="Freihand 190">
                  <a:extLst>
                    <a:ext uri="{FF2B5EF4-FFF2-40B4-BE49-F238E27FC236}">
                      <a16:creationId xmlns:a16="http://schemas.microsoft.com/office/drawing/2014/main" id="{69059D5B-70D9-4746-8736-AAEA72678A26}"/>
                    </a:ext>
                  </a:extLst>
                </p14:cNvPr>
                <p14:cNvContentPartPr/>
                <p14:nvPr/>
              </p14:nvContentPartPr>
              <p14:xfrm>
                <a:off x="5770579" y="3383672"/>
                <a:ext cx="393120" cy="75960"/>
              </p14:xfrm>
            </p:contentPart>
          </mc:Choice>
          <mc:Fallback xmlns="">
            <p:pic>
              <p:nvPicPr>
                <p:cNvPr id="191" name="Freihand 190">
                  <a:extLst>
                    <a:ext uri="{FF2B5EF4-FFF2-40B4-BE49-F238E27FC236}">
                      <a16:creationId xmlns:a16="http://schemas.microsoft.com/office/drawing/2014/main" id="{69059D5B-70D9-4746-8736-AAEA72678A26}"/>
                    </a:ext>
                  </a:extLst>
                </p:cNvPr>
                <p:cNvPicPr/>
                <p:nvPr/>
              </p:nvPicPr>
              <p:blipFill>
                <a:blip r:embed="rId306"/>
                <a:stretch>
                  <a:fillRect/>
                </a:stretch>
              </p:blipFill>
              <p:spPr>
                <a:xfrm>
                  <a:off x="5766259" y="3379352"/>
                  <a:ext cx="401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2" name="Freihand 191">
                  <a:extLst>
                    <a:ext uri="{FF2B5EF4-FFF2-40B4-BE49-F238E27FC236}">
                      <a16:creationId xmlns:a16="http://schemas.microsoft.com/office/drawing/2014/main" id="{C51C1F08-E1D8-464A-93F5-57837753A9E8}"/>
                    </a:ext>
                  </a:extLst>
                </p14:cNvPr>
                <p14:cNvContentPartPr/>
                <p14:nvPr/>
              </p14:nvContentPartPr>
              <p14:xfrm>
                <a:off x="6712339" y="2641712"/>
                <a:ext cx="28080" cy="222480"/>
              </p14:xfrm>
            </p:contentPart>
          </mc:Choice>
          <mc:Fallback xmlns="">
            <p:pic>
              <p:nvPicPr>
                <p:cNvPr id="192" name="Freihand 191">
                  <a:extLst>
                    <a:ext uri="{FF2B5EF4-FFF2-40B4-BE49-F238E27FC236}">
                      <a16:creationId xmlns:a16="http://schemas.microsoft.com/office/drawing/2014/main" id="{C51C1F08-E1D8-464A-93F5-57837753A9E8}"/>
                    </a:ext>
                  </a:extLst>
                </p:cNvPr>
                <p:cNvPicPr/>
                <p:nvPr/>
              </p:nvPicPr>
              <p:blipFill>
                <a:blip r:embed="rId308"/>
                <a:stretch>
                  <a:fillRect/>
                </a:stretch>
              </p:blipFill>
              <p:spPr>
                <a:xfrm>
                  <a:off x="6708019" y="2637392"/>
                  <a:ext cx="36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3" name="Freihand 192">
                  <a:extLst>
                    <a:ext uri="{FF2B5EF4-FFF2-40B4-BE49-F238E27FC236}">
                      <a16:creationId xmlns:a16="http://schemas.microsoft.com/office/drawing/2014/main" id="{62B85F39-D996-4CA1-B137-CE845E13ACBF}"/>
                    </a:ext>
                  </a:extLst>
                </p14:cNvPr>
                <p14:cNvContentPartPr/>
                <p14:nvPr/>
              </p14:nvContentPartPr>
              <p14:xfrm>
                <a:off x="6584899" y="2565752"/>
                <a:ext cx="237600" cy="178560"/>
              </p14:xfrm>
            </p:contentPart>
          </mc:Choice>
          <mc:Fallback xmlns="">
            <p:pic>
              <p:nvPicPr>
                <p:cNvPr id="193" name="Freihand 192">
                  <a:extLst>
                    <a:ext uri="{FF2B5EF4-FFF2-40B4-BE49-F238E27FC236}">
                      <a16:creationId xmlns:a16="http://schemas.microsoft.com/office/drawing/2014/main" id="{62B85F39-D996-4CA1-B137-CE845E13ACBF}"/>
                    </a:ext>
                  </a:extLst>
                </p:cNvPr>
                <p:cNvPicPr/>
                <p:nvPr/>
              </p:nvPicPr>
              <p:blipFill>
                <a:blip r:embed="rId310"/>
                <a:stretch>
                  <a:fillRect/>
                </a:stretch>
              </p:blipFill>
              <p:spPr>
                <a:xfrm>
                  <a:off x="6580579" y="2561432"/>
                  <a:ext cx="246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4" name="Freihand 193">
                  <a:extLst>
                    <a:ext uri="{FF2B5EF4-FFF2-40B4-BE49-F238E27FC236}">
                      <a16:creationId xmlns:a16="http://schemas.microsoft.com/office/drawing/2014/main" id="{3F0A1211-FEEB-4342-9463-06295C77E99E}"/>
                    </a:ext>
                  </a:extLst>
                </p14:cNvPr>
                <p14:cNvContentPartPr/>
                <p14:nvPr/>
              </p14:nvContentPartPr>
              <p14:xfrm>
                <a:off x="6402019" y="3017912"/>
                <a:ext cx="117720" cy="146520"/>
              </p14:xfrm>
            </p:contentPart>
          </mc:Choice>
          <mc:Fallback xmlns="">
            <p:pic>
              <p:nvPicPr>
                <p:cNvPr id="194" name="Freihand 193">
                  <a:extLst>
                    <a:ext uri="{FF2B5EF4-FFF2-40B4-BE49-F238E27FC236}">
                      <a16:creationId xmlns:a16="http://schemas.microsoft.com/office/drawing/2014/main" id="{3F0A1211-FEEB-4342-9463-06295C77E99E}"/>
                    </a:ext>
                  </a:extLst>
                </p:cNvPr>
                <p:cNvPicPr/>
                <p:nvPr/>
              </p:nvPicPr>
              <p:blipFill>
                <a:blip r:embed="rId312"/>
                <a:stretch>
                  <a:fillRect/>
                </a:stretch>
              </p:blipFill>
              <p:spPr>
                <a:xfrm>
                  <a:off x="6397699" y="3013592"/>
                  <a:ext cx="126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5" name="Freihand 194">
                  <a:extLst>
                    <a:ext uri="{FF2B5EF4-FFF2-40B4-BE49-F238E27FC236}">
                      <a16:creationId xmlns:a16="http://schemas.microsoft.com/office/drawing/2014/main" id="{373B566B-92FA-4FEE-A2BB-081DF3C88157}"/>
                    </a:ext>
                  </a:extLst>
                </p14:cNvPr>
                <p14:cNvContentPartPr/>
                <p14:nvPr/>
              </p14:nvContentPartPr>
              <p14:xfrm>
                <a:off x="6526579" y="2976872"/>
                <a:ext cx="201960" cy="166680"/>
              </p14:xfrm>
            </p:contentPart>
          </mc:Choice>
          <mc:Fallback xmlns="">
            <p:pic>
              <p:nvPicPr>
                <p:cNvPr id="195" name="Freihand 194">
                  <a:extLst>
                    <a:ext uri="{FF2B5EF4-FFF2-40B4-BE49-F238E27FC236}">
                      <a16:creationId xmlns:a16="http://schemas.microsoft.com/office/drawing/2014/main" id="{373B566B-92FA-4FEE-A2BB-081DF3C88157}"/>
                    </a:ext>
                  </a:extLst>
                </p:cNvPr>
                <p:cNvPicPr/>
                <p:nvPr/>
              </p:nvPicPr>
              <p:blipFill>
                <a:blip r:embed="rId314"/>
                <a:stretch>
                  <a:fillRect/>
                </a:stretch>
              </p:blipFill>
              <p:spPr>
                <a:xfrm>
                  <a:off x="6522259" y="2972552"/>
                  <a:ext cx="210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6" name="Freihand 195">
                  <a:extLst>
                    <a:ext uri="{FF2B5EF4-FFF2-40B4-BE49-F238E27FC236}">
                      <a16:creationId xmlns:a16="http://schemas.microsoft.com/office/drawing/2014/main" id="{FDAB5438-6EB0-4C70-B44B-783697982725}"/>
                    </a:ext>
                  </a:extLst>
                </p14:cNvPr>
                <p14:cNvContentPartPr/>
                <p14:nvPr/>
              </p14:nvContentPartPr>
              <p14:xfrm>
                <a:off x="6722419" y="3035192"/>
                <a:ext cx="21600" cy="27360"/>
              </p14:xfrm>
            </p:contentPart>
          </mc:Choice>
          <mc:Fallback xmlns="">
            <p:pic>
              <p:nvPicPr>
                <p:cNvPr id="196" name="Freihand 195">
                  <a:extLst>
                    <a:ext uri="{FF2B5EF4-FFF2-40B4-BE49-F238E27FC236}">
                      <a16:creationId xmlns:a16="http://schemas.microsoft.com/office/drawing/2014/main" id="{FDAB5438-6EB0-4C70-B44B-783697982725}"/>
                    </a:ext>
                  </a:extLst>
                </p:cNvPr>
                <p:cNvPicPr/>
                <p:nvPr/>
              </p:nvPicPr>
              <p:blipFill>
                <a:blip r:embed="rId316"/>
                <a:stretch>
                  <a:fillRect/>
                </a:stretch>
              </p:blipFill>
              <p:spPr>
                <a:xfrm>
                  <a:off x="6718099" y="3030872"/>
                  <a:ext cx="30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7" name="Freihand 196">
                  <a:extLst>
                    <a:ext uri="{FF2B5EF4-FFF2-40B4-BE49-F238E27FC236}">
                      <a16:creationId xmlns:a16="http://schemas.microsoft.com/office/drawing/2014/main" id="{6537D599-BE2D-47FA-B61F-D85B1D3AA845}"/>
                    </a:ext>
                  </a:extLst>
                </p14:cNvPr>
                <p14:cNvContentPartPr/>
                <p14:nvPr/>
              </p14:nvContentPartPr>
              <p14:xfrm>
                <a:off x="6794059" y="3062192"/>
                <a:ext cx="217800" cy="196560"/>
              </p14:xfrm>
            </p:contentPart>
          </mc:Choice>
          <mc:Fallback xmlns="">
            <p:pic>
              <p:nvPicPr>
                <p:cNvPr id="197" name="Freihand 196">
                  <a:extLst>
                    <a:ext uri="{FF2B5EF4-FFF2-40B4-BE49-F238E27FC236}">
                      <a16:creationId xmlns:a16="http://schemas.microsoft.com/office/drawing/2014/main" id="{6537D599-BE2D-47FA-B61F-D85B1D3AA845}"/>
                    </a:ext>
                  </a:extLst>
                </p:cNvPr>
                <p:cNvPicPr/>
                <p:nvPr/>
              </p:nvPicPr>
              <p:blipFill>
                <a:blip r:embed="rId318"/>
                <a:stretch>
                  <a:fillRect/>
                </a:stretch>
              </p:blipFill>
              <p:spPr>
                <a:xfrm>
                  <a:off x="6789739" y="3057872"/>
                  <a:ext cx="226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8" name="Freihand 197">
                  <a:extLst>
                    <a:ext uri="{FF2B5EF4-FFF2-40B4-BE49-F238E27FC236}">
                      <a16:creationId xmlns:a16="http://schemas.microsoft.com/office/drawing/2014/main" id="{F33F876E-9C08-4B04-8241-C242AA95C587}"/>
                    </a:ext>
                  </a:extLst>
                </p14:cNvPr>
                <p14:cNvContentPartPr/>
                <p14:nvPr/>
              </p14:nvContentPartPr>
              <p14:xfrm>
                <a:off x="7104739" y="2929352"/>
                <a:ext cx="337320" cy="140760"/>
              </p14:xfrm>
            </p:contentPart>
          </mc:Choice>
          <mc:Fallback xmlns="">
            <p:pic>
              <p:nvPicPr>
                <p:cNvPr id="198" name="Freihand 197">
                  <a:extLst>
                    <a:ext uri="{FF2B5EF4-FFF2-40B4-BE49-F238E27FC236}">
                      <a16:creationId xmlns:a16="http://schemas.microsoft.com/office/drawing/2014/main" id="{F33F876E-9C08-4B04-8241-C242AA95C587}"/>
                    </a:ext>
                  </a:extLst>
                </p:cNvPr>
                <p:cNvPicPr/>
                <p:nvPr/>
              </p:nvPicPr>
              <p:blipFill>
                <a:blip r:embed="rId320"/>
                <a:stretch>
                  <a:fillRect/>
                </a:stretch>
              </p:blipFill>
              <p:spPr>
                <a:xfrm>
                  <a:off x="7100419" y="2925032"/>
                  <a:ext cx="345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9" name="Freihand 198">
                  <a:extLst>
                    <a:ext uri="{FF2B5EF4-FFF2-40B4-BE49-F238E27FC236}">
                      <a16:creationId xmlns:a16="http://schemas.microsoft.com/office/drawing/2014/main" id="{2201C5BE-A2B5-43C3-AFE7-61E621A402CA}"/>
                    </a:ext>
                  </a:extLst>
                </p14:cNvPr>
                <p14:cNvContentPartPr/>
                <p14:nvPr/>
              </p14:nvContentPartPr>
              <p14:xfrm>
                <a:off x="6611899" y="3380072"/>
                <a:ext cx="32400" cy="156600"/>
              </p14:xfrm>
            </p:contentPart>
          </mc:Choice>
          <mc:Fallback xmlns="">
            <p:pic>
              <p:nvPicPr>
                <p:cNvPr id="199" name="Freihand 198">
                  <a:extLst>
                    <a:ext uri="{FF2B5EF4-FFF2-40B4-BE49-F238E27FC236}">
                      <a16:creationId xmlns:a16="http://schemas.microsoft.com/office/drawing/2014/main" id="{2201C5BE-A2B5-43C3-AFE7-61E621A402CA}"/>
                    </a:ext>
                  </a:extLst>
                </p:cNvPr>
                <p:cNvPicPr/>
                <p:nvPr/>
              </p:nvPicPr>
              <p:blipFill>
                <a:blip r:embed="rId322"/>
                <a:stretch>
                  <a:fillRect/>
                </a:stretch>
              </p:blipFill>
              <p:spPr>
                <a:xfrm>
                  <a:off x="6607579" y="3375752"/>
                  <a:ext cx="41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0" name="Freihand 199">
                  <a:extLst>
                    <a:ext uri="{FF2B5EF4-FFF2-40B4-BE49-F238E27FC236}">
                      <a16:creationId xmlns:a16="http://schemas.microsoft.com/office/drawing/2014/main" id="{C6C6C73E-9A13-4752-BA38-E4437B9FD1DB}"/>
                    </a:ext>
                  </a:extLst>
                </p14:cNvPr>
                <p14:cNvContentPartPr/>
                <p14:nvPr/>
              </p14:nvContentPartPr>
              <p14:xfrm>
                <a:off x="6523699" y="3318152"/>
                <a:ext cx="197640" cy="201600"/>
              </p14:xfrm>
            </p:contentPart>
          </mc:Choice>
          <mc:Fallback xmlns="">
            <p:pic>
              <p:nvPicPr>
                <p:cNvPr id="200" name="Freihand 199">
                  <a:extLst>
                    <a:ext uri="{FF2B5EF4-FFF2-40B4-BE49-F238E27FC236}">
                      <a16:creationId xmlns:a16="http://schemas.microsoft.com/office/drawing/2014/main" id="{C6C6C73E-9A13-4752-BA38-E4437B9FD1DB}"/>
                    </a:ext>
                  </a:extLst>
                </p:cNvPr>
                <p:cNvPicPr/>
                <p:nvPr/>
              </p:nvPicPr>
              <p:blipFill>
                <a:blip r:embed="rId324"/>
                <a:stretch>
                  <a:fillRect/>
                </a:stretch>
              </p:blipFill>
              <p:spPr>
                <a:xfrm>
                  <a:off x="6519379" y="3313832"/>
                  <a:ext cx="206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1" name="Freihand 200">
                  <a:extLst>
                    <a:ext uri="{FF2B5EF4-FFF2-40B4-BE49-F238E27FC236}">
                      <a16:creationId xmlns:a16="http://schemas.microsoft.com/office/drawing/2014/main" id="{68551A95-2403-41A4-86C7-ECFBD34B976C}"/>
                    </a:ext>
                  </a:extLst>
                </p14:cNvPr>
                <p14:cNvContentPartPr/>
                <p14:nvPr/>
              </p14:nvContentPartPr>
              <p14:xfrm>
                <a:off x="6716299" y="3409232"/>
                <a:ext cx="132840" cy="86040"/>
              </p14:xfrm>
            </p:contentPart>
          </mc:Choice>
          <mc:Fallback xmlns="">
            <p:pic>
              <p:nvPicPr>
                <p:cNvPr id="201" name="Freihand 200">
                  <a:extLst>
                    <a:ext uri="{FF2B5EF4-FFF2-40B4-BE49-F238E27FC236}">
                      <a16:creationId xmlns:a16="http://schemas.microsoft.com/office/drawing/2014/main" id="{68551A95-2403-41A4-86C7-ECFBD34B976C}"/>
                    </a:ext>
                  </a:extLst>
                </p:cNvPr>
                <p:cNvPicPr/>
                <p:nvPr/>
              </p:nvPicPr>
              <p:blipFill>
                <a:blip r:embed="rId326"/>
                <a:stretch>
                  <a:fillRect/>
                </a:stretch>
              </p:blipFill>
              <p:spPr>
                <a:xfrm>
                  <a:off x="6711979" y="3404912"/>
                  <a:ext cx="141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2" name="Freihand 201">
                  <a:extLst>
                    <a:ext uri="{FF2B5EF4-FFF2-40B4-BE49-F238E27FC236}">
                      <a16:creationId xmlns:a16="http://schemas.microsoft.com/office/drawing/2014/main" id="{3F08F98C-E001-4FD8-B212-4E166D3A9BD4}"/>
                    </a:ext>
                  </a:extLst>
                </p14:cNvPr>
                <p14:cNvContentPartPr/>
                <p14:nvPr/>
              </p14:nvContentPartPr>
              <p14:xfrm>
                <a:off x="6859939" y="3335072"/>
                <a:ext cx="215640" cy="142200"/>
              </p14:xfrm>
            </p:contentPart>
          </mc:Choice>
          <mc:Fallback xmlns="">
            <p:pic>
              <p:nvPicPr>
                <p:cNvPr id="202" name="Freihand 201">
                  <a:extLst>
                    <a:ext uri="{FF2B5EF4-FFF2-40B4-BE49-F238E27FC236}">
                      <a16:creationId xmlns:a16="http://schemas.microsoft.com/office/drawing/2014/main" id="{3F08F98C-E001-4FD8-B212-4E166D3A9BD4}"/>
                    </a:ext>
                  </a:extLst>
                </p:cNvPr>
                <p:cNvPicPr/>
                <p:nvPr/>
              </p:nvPicPr>
              <p:blipFill>
                <a:blip r:embed="rId328"/>
                <a:stretch>
                  <a:fillRect/>
                </a:stretch>
              </p:blipFill>
              <p:spPr>
                <a:xfrm>
                  <a:off x="6855619" y="3330752"/>
                  <a:ext cx="224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3" name="Freihand 202">
                  <a:extLst>
                    <a:ext uri="{FF2B5EF4-FFF2-40B4-BE49-F238E27FC236}">
                      <a16:creationId xmlns:a16="http://schemas.microsoft.com/office/drawing/2014/main" id="{456773DD-E7E7-48BA-8416-9264CABF09EF}"/>
                    </a:ext>
                  </a:extLst>
                </p14:cNvPr>
                <p14:cNvContentPartPr/>
                <p14:nvPr/>
              </p14:nvContentPartPr>
              <p14:xfrm>
                <a:off x="7005379" y="3371432"/>
                <a:ext cx="168480" cy="227160"/>
              </p14:xfrm>
            </p:contentPart>
          </mc:Choice>
          <mc:Fallback xmlns="">
            <p:pic>
              <p:nvPicPr>
                <p:cNvPr id="203" name="Freihand 202">
                  <a:extLst>
                    <a:ext uri="{FF2B5EF4-FFF2-40B4-BE49-F238E27FC236}">
                      <a16:creationId xmlns:a16="http://schemas.microsoft.com/office/drawing/2014/main" id="{456773DD-E7E7-48BA-8416-9264CABF09EF}"/>
                    </a:ext>
                  </a:extLst>
                </p:cNvPr>
                <p:cNvPicPr/>
                <p:nvPr/>
              </p:nvPicPr>
              <p:blipFill>
                <a:blip r:embed="rId330"/>
                <a:stretch>
                  <a:fillRect/>
                </a:stretch>
              </p:blipFill>
              <p:spPr>
                <a:xfrm>
                  <a:off x="7001059" y="3367112"/>
                  <a:ext cx="177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4" name="Freihand 203">
                  <a:extLst>
                    <a:ext uri="{FF2B5EF4-FFF2-40B4-BE49-F238E27FC236}">
                      <a16:creationId xmlns:a16="http://schemas.microsoft.com/office/drawing/2014/main" id="{FC53CCF8-3893-4C81-B550-3542C4859F74}"/>
                    </a:ext>
                  </a:extLst>
                </p14:cNvPr>
                <p14:cNvContentPartPr/>
                <p14:nvPr/>
              </p14:nvContentPartPr>
              <p14:xfrm>
                <a:off x="7207699" y="3351992"/>
                <a:ext cx="262440" cy="217800"/>
              </p14:xfrm>
            </p:contentPart>
          </mc:Choice>
          <mc:Fallback xmlns="">
            <p:pic>
              <p:nvPicPr>
                <p:cNvPr id="204" name="Freihand 203">
                  <a:extLst>
                    <a:ext uri="{FF2B5EF4-FFF2-40B4-BE49-F238E27FC236}">
                      <a16:creationId xmlns:a16="http://schemas.microsoft.com/office/drawing/2014/main" id="{FC53CCF8-3893-4C81-B550-3542C4859F74}"/>
                    </a:ext>
                  </a:extLst>
                </p:cNvPr>
                <p:cNvPicPr/>
                <p:nvPr/>
              </p:nvPicPr>
              <p:blipFill>
                <a:blip r:embed="rId332"/>
                <a:stretch>
                  <a:fillRect/>
                </a:stretch>
              </p:blipFill>
              <p:spPr>
                <a:xfrm>
                  <a:off x="7203379" y="3347672"/>
                  <a:ext cx="271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5" name="Freihand 204">
                  <a:extLst>
                    <a:ext uri="{FF2B5EF4-FFF2-40B4-BE49-F238E27FC236}">
                      <a16:creationId xmlns:a16="http://schemas.microsoft.com/office/drawing/2014/main" id="{813CCA5F-58F0-47DE-8594-C10DEFCF340A}"/>
                    </a:ext>
                  </a:extLst>
                </p14:cNvPr>
                <p14:cNvContentPartPr/>
                <p14:nvPr/>
              </p14:nvContentPartPr>
              <p14:xfrm>
                <a:off x="7480939" y="3358472"/>
                <a:ext cx="95400" cy="60840"/>
              </p14:xfrm>
            </p:contentPart>
          </mc:Choice>
          <mc:Fallback xmlns="">
            <p:pic>
              <p:nvPicPr>
                <p:cNvPr id="205" name="Freihand 204">
                  <a:extLst>
                    <a:ext uri="{FF2B5EF4-FFF2-40B4-BE49-F238E27FC236}">
                      <a16:creationId xmlns:a16="http://schemas.microsoft.com/office/drawing/2014/main" id="{813CCA5F-58F0-47DE-8594-C10DEFCF340A}"/>
                    </a:ext>
                  </a:extLst>
                </p:cNvPr>
                <p:cNvPicPr/>
                <p:nvPr/>
              </p:nvPicPr>
              <p:blipFill>
                <a:blip r:embed="rId334"/>
                <a:stretch>
                  <a:fillRect/>
                </a:stretch>
              </p:blipFill>
              <p:spPr>
                <a:xfrm>
                  <a:off x="7476619" y="3354152"/>
                  <a:ext cx="104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6" name="Freihand 205">
                  <a:extLst>
                    <a:ext uri="{FF2B5EF4-FFF2-40B4-BE49-F238E27FC236}">
                      <a16:creationId xmlns:a16="http://schemas.microsoft.com/office/drawing/2014/main" id="{DBD61BCD-A0C4-457B-A8EB-D9922B32EA91}"/>
                    </a:ext>
                  </a:extLst>
                </p14:cNvPr>
                <p14:cNvContentPartPr/>
                <p14:nvPr/>
              </p14:nvContentPartPr>
              <p14:xfrm>
                <a:off x="7608739" y="3261992"/>
                <a:ext cx="120600" cy="134640"/>
              </p14:xfrm>
            </p:contentPart>
          </mc:Choice>
          <mc:Fallback xmlns="">
            <p:pic>
              <p:nvPicPr>
                <p:cNvPr id="206" name="Freihand 205">
                  <a:extLst>
                    <a:ext uri="{FF2B5EF4-FFF2-40B4-BE49-F238E27FC236}">
                      <a16:creationId xmlns:a16="http://schemas.microsoft.com/office/drawing/2014/main" id="{DBD61BCD-A0C4-457B-A8EB-D9922B32EA91}"/>
                    </a:ext>
                  </a:extLst>
                </p:cNvPr>
                <p:cNvPicPr/>
                <p:nvPr/>
              </p:nvPicPr>
              <p:blipFill>
                <a:blip r:embed="rId336"/>
                <a:stretch>
                  <a:fillRect/>
                </a:stretch>
              </p:blipFill>
              <p:spPr>
                <a:xfrm>
                  <a:off x="7604419" y="3257672"/>
                  <a:ext cx="129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7" name="Freihand 206">
                  <a:extLst>
                    <a:ext uri="{FF2B5EF4-FFF2-40B4-BE49-F238E27FC236}">
                      <a16:creationId xmlns:a16="http://schemas.microsoft.com/office/drawing/2014/main" id="{7766E093-BD4F-441A-872C-3E283F9509F5}"/>
                    </a:ext>
                  </a:extLst>
                </p14:cNvPr>
                <p14:cNvContentPartPr/>
                <p14:nvPr/>
              </p14:nvContentPartPr>
              <p14:xfrm>
                <a:off x="7757059" y="3291872"/>
                <a:ext cx="218160" cy="82080"/>
              </p14:xfrm>
            </p:contentPart>
          </mc:Choice>
          <mc:Fallback xmlns="">
            <p:pic>
              <p:nvPicPr>
                <p:cNvPr id="207" name="Freihand 206">
                  <a:extLst>
                    <a:ext uri="{FF2B5EF4-FFF2-40B4-BE49-F238E27FC236}">
                      <a16:creationId xmlns:a16="http://schemas.microsoft.com/office/drawing/2014/main" id="{7766E093-BD4F-441A-872C-3E283F9509F5}"/>
                    </a:ext>
                  </a:extLst>
                </p:cNvPr>
                <p:cNvPicPr/>
                <p:nvPr/>
              </p:nvPicPr>
              <p:blipFill>
                <a:blip r:embed="rId338"/>
                <a:stretch>
                  <a:fillRect/>
                </a:stretch>
              </p:blipFill>
              <p:spPr>
                <a:xfrm>
                  <a:off x="7752739" y="3287552"/>
                  <a:ext cx="226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9" name="Freihand 208">
                  <a:extLst>
                    <a:ext uri="{FF2B5EF4-FFF2-40B4-BE49-F238E27FC236}">
                      <a16:creationId xmlns:a16="http://schemas.microsoft.com/office/drawing/2014/main" id="{A22197AA-6AFF-4EB0-BDFC-A9E6ECC68ADE}"/>
                    </a:ext>
                  </a:extLst>
                </p14:cNvPr>
                <p14:cNvContentPartPr/>
                <p14:nvPr/>
              </p14:nvContentPartPr>
              <p14:xfrm>
                <a:off x="4906579" y="2309792"/>
                <a:ext cx="846360" cy="487800"/>
              </p14:xfrm>
            </p:contentPart>
          </mc:Choice>
          <mc:Fallback xmlns="">
            <p:pic>
              <p:nvPicPr>
                <p:cNvPr id="209" name="Freihand 208">
                  <a:extLst>
                    <a:ext uri="{FF2B5EF4-FFF2-40B4-BE49-F238E27FC236}">
                      <a16:creationId xmlns:a16="http://schemas.microsoft.com/office/drawing/2014/main" id="{A22197AA-6AFF-4EB0-BDFC-A9E6ECC68ADE}"/>
                    </a:ext>
                  </a:extLst>
                </p:cNvPr>
                <p:cNvPicPr/>
                <p:nvPr/>
              </p:nvPicPr>
              <p:blipFill>
                <a:blip r:embed="rId340"/>
                <a:stretch>
                  <a:fillRect/>
                </a:stretch>
              </p:blipFill>
              <p:spPr>
                <a:xfrm>
                  <a:off x="4902259" y="2305472"/>
                  <a:ext cx="85500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1" name="Freihand 210">
                  <a:extLst>
                    <a:ext uri="{FF2B5EF4-FFF2-40B4-BE49-F238E27FC236}">
                      <a16:creationId xmlns:a16="http://schemas.microsoft.com/office/drawing/2014/main" id="{DFDEEB9D-418E-4ACF-BEF2-CC4F2CAA0C19}"/>
                    </a:ext>
                  </a:extLst>
                </p14:cNvPr>
                <p14:cNvContentPartPr/>
                <p14:nvPr/>
              </p14:nvContentPartPr>
              <p14:xfrm>
                <a:off x="5449819" y="1533992"/>
                <a:ext cx="803160" cy="762480"/>
              </p14:xfrm>
            </p:contentPart>
          </mc:Choice>
          <mc:Fallback xmlns="">
            <p:pic>
              <p:nvPicPr>
                <p:cNvPr id="211" name="Freihand 210">
                  <a:extLst>
                    <a:ext uri="{FF2B5EF4-FFF2-40B4-BE49-F238E27FC236}">
                      <a16:creationId xmlns:a16="http://schemas.microsoft.com/office/drawing/2014/main" id="{DFDEEB9D-418E-4ACF-BEF2-CC4F2CAA0C19}"/>
                    </a:ext>
                  </a:extLst>
                </p:cNvPr>
                <p:cNvPicPr/>
                <p:nvPr/>
              </p:nvPicPr>
              <p:blipFill>
                <a:blip r:embed="rId342"/>
                <a:stretch>
                  <a:fillRect/>
                </a:stretch>
              </p:blipFill>
              <p:spPr>
                <a:xfrm>
                  <a:off x="5445499" y="1529672"/>
                  <a:ext cx="811800" cy="771120"/>
                </a:xfrm>
                <a:prstGeom prst="rect">
                  <a:avLst/>
                </a:prstGeom>
              </p:spPr>
            </p:pic>
          </mc:Fallback>
        </mc:AlternateContent>
      </p:grpSp>
      <p:grpSp>
        <p:nvGrpSpPr>
          <p:cNvPr id="250" name="Gruppieren 249">
            <a:extLst>
              <a:ext uri="{FF2B5EF4-FFF2-40B4-BE49-F238E27FC236}">
                <a16:creationId xmlns:a16="http://schemas.microsoft.com/office/drawing/2014/main" id="{00338466-4035-46A2-B11D-876967A6F58B}"/>
              </a:ext>
            </a:extLst>
          </p:cNvPr>
          <p:cNvGrpSpPr/>
          <p:nvPr/>
        </p:nvGrpSpPr>
        <p:grpSpPr>
          <a:xfrm>
            <a:off x="6249019" y="366512"/>
            <a:ext cx="3414600" cy="1015920"/>
            <a:chOff x="6249019" y="366512"/>
            <a:chExt cx="3414600" cy="1015920"/>
          </a:xfrm>
        </p:grpSpPr>
        <mc:AlternateContent xmlns:mc="http://schemas.openxmlformats.org/markup-compatibility/2006" xmlns:p14="http://schemas.microsoft.com/office/powerpoint/2010/main">
          <mc:Choice Requires="p14">
            <p:contentPart p14:bwMode="auto" r:id="rId343">
              <p14:nvContentPartPr>
                <p14:cNvPr id="213" name="Freihand 212">
                  <a:extLst>
                    <a:ext uri="{FF2B5EF4-FFF2-40B4-BE49-F238E27FC236}">
                      <a16:creationId xmlns:a16="http://schemas.microsoft.com/office/drawing/2014/main" id="{B92D7CA2-7F70-4DA1-B92B-7F48EC5E13E7}"/>
                    </a:ext>
                  </a:extLst>
                </p14:cNvPr>
                <p14:cNvContentPartPr/>
                <p14:nvPr/>
              </p14:nvContentPartPr>
              <p14:xfrm>
                <a:off x="6313819" y="1303232"/>
                <a:ext cx="34920" cy="4320"/>
              </p14:xfrm>
            </p:contentPart>
          </mc:Choice>
          <mc:Fallback xmlns="">
            <p:pic>
              <p:nvPicPr>
                <p:cNvPr id="213" name="Freihand 212">
                  <a:extLst>
                    <a:ext uri="{FF2B5EF4-FFF2-40B4-BE49-F238E27FC236}">
                      <a16:creationId xmlns:a16="http://schemas.microsoft.com/office/drawing/2014/main" id="{B92D7CA2-7F70-4DA1-B92B-7F48EC5E13E7}"/>
                    </a:ext>
                  </a:extLst>
                </p:cNvPr>
                <p:cNvPicPr/>
                <p:nvPr/>
              </p:nvPicPr>
              <p:blipFill>
                <a:blip r:embed="rId344"/>
                <a:stretch>
                  <a:fillRect/>
                </a:stretch>
              </p:blipFill>
              <p:spPr>
                <a:xfrm>
                  <a:off x="6309499" y="1298912"/>
                  <a:ext cx="43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4" name="Freihand 213">
                  <a:extLst>
                    <a:ext uri="{FF2B5EF4-FFF2-40B4-BE49-F238E27FC236}">
                      <a16:creationId xmlns:a16="http://schemas.microsoft.com/office/drawing/2014/main" id="{E02656AD-13BB-480A-B361-C6AF7C5E02FA}"/>
                    </a:ext>
                  </a:extLst>
                </p14:cNvPr>
                <p14:cNvContentPartPr/>
                <p14:nvPr/>
              </p14:nvContentPartPr>
              <p14:xfrm>
                <a:off x="6277099" y="1269392"/>
                <a:ext cx="213840" cy="55080"/>
              </p14:xfrm>
            </p:contentPart>
          </mc:Choice>
          <mc:Fallback xmlns="">
            <p:pic>
              <p:nvPicPr>
                <p:cNvPr id="214" name="Freihand 213">
                  <a:extLst>
                    <a:ext uri="{FF2B5EF4-FFF2-40B4-BE49-F238E27FC236}">
                      <a16:creationId xmlns:a16="http://schemas.microsoft.com/office/drawing/2014/main" id="{E02656AD-13BB-480A-B361-C6AF7C5E02FA}"/>
                    </a:ext>
                  </a:extLst>
                </p:cNvPr>
                <p:cNvPicPr/>
                <p:nvPr/>
              </p:nvPicPr>
              <p:blipFill>
                <a:blip r:embed="rId346"/>
                <a:stretch>
                  <a:fillRect/>
                </a:stretch>
              </p:blipFill>
              <p:spPr>
                <a:xfrm>
                  <a:off x="6272779" y="1265072"/>
                  <a:ext cx="222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5" name="Freihand 214">
                  <a:extLst>
                    <a:ext uri="{FF2B5EF4-FFF2-40B4-BE49-F238E27FC236}">
                      <a16:creationId xmlns:a16="http://schemas.microsoft.com/office/drawing/2014/main" id="{7DDB82FC-EFB9-4387-8E5B-FAE7BAF78709}"/>
                    </a:ext>
                  </a:extLst>
                </p14:cNvPr>
                <p14:cNvContentPartPr/>
                <p14:nvPr/>
              </p14:nvContentPartPr>
              <p14:xfrm>
                <a:off x="6311299" y="1327712"/>
                <a:ext cx="159120" cy="54720"/>
              </p14:xfrm>
            </p:contentPart>
          </mc:Choice>
          <mc:Fallback xmlns="">
            <p:pic>
              <p:nvPicPr>
                <p:cNvPr id="215" name="Freihand 214">
                  <a:extLst>
                    <a:ext uri="{FF2B5EF4-FFF2-40B4-BE49-F238E27FC236}">
                      <a16:creationId xmlns:a16="http://schemas.microsoft.com/office/drawing/2014/main" id="{7DDB82FC-EFB9-4387-8E5B-FAE7BAF78709}"/>
                    </a:ext>
                  </a:extLst>
                </p:cNvPr>
                <p:cNvPicPr/>
                <p:nvPr/>
              </p:nvPicPr>
              <p:blipFill>
                <a:blip r:embed="rId348"/>
                <a:stretch>
                  <a:fillRect/>
                </a:stretch>
              </p:blipFill>
              <p:spPr>
                <a:xfrm>
                  <a:off x="6306979" y="1323392"/>
                  <a:ext cx="167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6" name="Freihand 215">
                  <a:extLst>
                    <a:ext uri="{FF2B5EF4-FFF2-40B4-BE49-F238E27FC236}">
                      <a16:creationId xmlns:a16="http://schemas.microsoft.com/office/drawing/2014/main" id="{1348D2AF-1B04-4D2A-B626-E8A76232AB0D}"/>
                    </a:ext>
                  </a:extLst>
                </p14:cNvPr>
                <p14:cNvContentPartPr/>
                <p14:nvPr/>
              </p14:nvContentPartPr>
              <p14:xfrm>
                <a:off x="6249019" y="1059872"/>
                <a:ext cx="217440" cy="140760"/>
              </p14:xfrm>
            </p:contentPart>
          </mc:Choice>
          <mc:Fallback xmlns="">
            <p:pic>
              <p:nvPicPr>
                <p:cNvPr id="216" name="Freihand 215">
                  <a:extLst>
                    <a:ext uri="{FF2B5EF4-FFF2-40B4-BE49-F238E27FC236}">
                      <a16:creationId xmlns:a16="http://schemas.microsoft.com/office/drawing/2014/main" id="{1348D2AF-1B04-4D2A-B626-E8A76232AB0D}"/>
                    </a:ext>
                  </a:extLst>
                </p:cNvPr>
                <p:cNvPicPr/>
                <p:nvPr/>
              </p:nvPicPr>
              <p:blipFill>
                <a:blip r:embed="rId350"/>
                <a:stretch>
                  <a:fillRect/>
                </a:stretch>
              </p:blipFill>
              <p:spPr>
                <a:xfrm>
                  <a:off x="6244699" y="1055552"/>
                  <a:ext cx="226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8" name="Freihand 217">
                  <a:extLst>
                    <a:ext uri="{FF2B5EF4-FFF2-40B4-BE49-F238E27FC236}">
                      <a16:creationId xmlns:a16="http://schemas.microsoft.com/office/drawing/2014/main" id="{CEA103E3-51B3-4E1A-90C8-2F2F9E769E8C}"/>
                    </a:ext>
                  </a:extLst>
                </p14:cNvPr>
                <p14:cNvContentPartPr/>
                <p14:nvPr/>
              </p14:nvContentPartPr>
              <p14:xfrm>
                <a:off x="6656899" y="1085072"/>
                <a:ext cx="126000" cy="197640"/>
              </p14:xfrm>
            </p:contentPart>
          </mc:Choice>
          <mc:Fallback xmlns="">
            <p:pic>
              <p:nvPicPr>
                <p:cNvPr id="218" name="Freihand 217">
                  <a:extLst>
                    <a:ext uri="{FF2B5EF4-FFF2-40B4-BE49-F238E27FC236}">
                      <a16:creationId xmlns:a16="http://schemas.microsoft.com/office/drawing/2014/main" id="{CEA103E3-51B3-4E1A-90C8-2F2F9E769E8C}"/>
                    </a:ext>
                  </a:extLst>
                </p:cNvPr>
                <p:cNvPicPr/>
                <p:nvPr/>
              </p:nvPicPr>
              <p:blipFill>
                <a:blip r:embed="rId352"/>
                <a:stretch>
                  <a:fillRect/>
                </a:stretch>
              </p:blipFill>
              <p:spPr>
                <a:xfrm>
                  <a:off x="6652579" y="1080752"/>
                  <a:ext cx="134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9" name="Freihand 218">
                  <a:extLst>
                    <a:ext uri="{FF2B5EF4-FFF2-40B4-BE49-F238E27FC236}">
                      <a16:creationId xmlns:a16="http://schemas.microsoft.com/office/drawing/2014/main" id="{7C89C070-F674-4C55-8C6E-80006116922C}"/>
                    </a:ext>
                  </a:extLst>
                </p14:cNvPr>
                <p14:cNvContentPartPr/>
                <p14:nvPr/>
              </p14:nvContentPartPr>
              <p14:xfrm>
                <a:off x="6777139" y="1101992"/>
                <a:ext cx="134640" cy="133200"/>
              </p14:xfrm>
            </p:contentPart>
          </mc:Choice>
          <mc:Fallback xmlns="">
            <p:pic>
              <p:nvPicPr>
                <p:cNvPr id="219" name="Freihand 218">
                  <a:extLst>
                    <a:ext uri="{FF2B5EF4-FFF2-40B4-BE49-F238E27FC236}">
                      <a16:creationId xmlns:a16="http://schemas.microsoft.com/office/drawing/2014/main" id="{7C89C070-F674-4C55-8C6E-80006116922C}"/>
                    </a:ext>
                  </a:extLst>
                </p:cNvPr>
                <p:cNvPicPr/>
                <p:nvPr/>
              </p:nvPicPr>
              <p:blipFill>
                <a:blip r:embed="rId354"/>
                <a:stretch>
                  <a:fillRect/>
                </a:stretch>
              </p:blipFill>
              <p:spPr>
                <a:xfrm>
                  <a:off x="6772819" y="1097672"/>
                  <a:ext cx="143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0" name="Freihand 219">
                  <a:extLst>
                    <a:ext uri="{FF2B5EF4-FFF2-40B4-BE49-F238E27FC236}">
                      <a16:creationId xmlns:a16="http://schemas.microsoft.com/office/drawing/2014/main" id="{B111476C-A1FC-4453-976C-4736B851A492}"/>
                    </a:ext>
                  </a:extLst>
                </p14:cNvPr>
                <p14:cNvContentPartPr/>
                <p14:nvPr/>
              </p14:nvContentPartPr>
              <p14:xfrm>
                <a:off x="6920779" y="928472"/>
                <a:ext cx="444240" cy="243000"/>
              </p14:xfrm>
            </p:contentPart>
          </mc:Choice>
          <mc:Fallback xmlns="">
            <p:pic>
              <p:nvPicPr>
                <p:cNvPr id="220" name="Freihand 219">
                  <a:extLst>
                    <a:ext uri="{FF2B5EF4-FFF2-40B4-BE49-F238E27FC236}">
                      <a16:creationId xmlns:a16="http://schemas.microsoft.com/office/drawing/2014/main" id="{B111476C-A1FC-4453-976C-4736B851A492}"/>
                    </a:ext>
                  </a:extLst>
                </p:cNvPr>
                <p:cNvPicPr/>
                <p:nvPr/>
              </p:nvPicPr>
              <p:blipFill>
                <a:blip r:embed="rId356"/>
                <a:stretch>
                  <a:fillRect/>
                </a:stretch>
              </p:blipFill>
              <p:spPr>
                <a:xfrm>
                  <a:off x="6916459" y="924152"/>
                  <a:ext cx="452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1" name="Freihand 220">
                  <a:extLst>
                    <a:ext uri="{FF2B5EF4-FFF2-40B4-BE49-F238E27FC236}">
                      <a16:creationId xmlns:a16="http://schemas.microsoft.com/office/drawing/2014/main" id="{00427B42-A4EC-45F4-B8AF-057E0A408645}"/>
                    </a:ext>
                  </a:extLst>
                </p14:cNvPr>
                <p14:cNvContentPartPr/>
                <p14:nvPr/>
              </p14:nvContentPartPr>
              <p14:xfrm>
                <a:off x="7350619" y="943592"/>
                <a:ext cx="28800" cy="41760"/>
              </p14:xfrm>
            </p:contentPart>
          </mc:Choice>
          <mc:Fallback xmlns="">
            <p:pic>
              <p:nvPicPr>
                <p:cNvPr id="221" name="Freihand 220">
                  <a:extLst>
                    <a:ext uri="{FF2B5EF4-FFF2-40B4-BE49-F238E27FC236}">
                      <a16:creationId xmlns:a16="http://schemas.microsoft.com/office/drawing/2014/main" id="{00427B42-A4EC-45F4-B8AF-057E0A408645}"/>
                    </a:ext>
                  </a:extLst>
                </p:cNvPr>
                <p:cNvPicPr/>
                <p:nvPr/>
              </p:nvPicPr>
              <p:blipFill>
                <a:blip r:embed="rId358"/>
                <a:stretch>
                  <a:fillRect/>
                </a:stretch>
              </p:blipFill>
              <p:spPr>
                <a:xfrm>
                  <a:off x="7346299" y="939272"/>
                  <a:ext cx="37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2" name="Freihand 221">
                  <a:extLst>
                    <a:ext uri="{FF2B5EF4-FFF2-40B4-BE49-F238E27FC236}">
                      <a16:creationId xmlns:a16="http://schemas.microsoft.com/office/drawing/2014/main" id="{3F482F46-EC84-46A1-AADB-2E78AC179128}"/>
                    </a:ext>
                  </a:extLst>
                </p14:cNvPr>
                <p14:cNvContentPartPr/>
                <p14:nvPr/>
              </p14:nvContentPartPr>
              <p14:xfrm>
                <a:off x="7419379" y="972392"/>
                <a:ext cx="54720" cy="72360"/>
              </p14:xfrm>
            </p:contentPart>
          </mc:Choice>
          <mc:Fallback xmlns="">
            <p:pic>
              <p:nvPicPr>
                <p:cNvPr id="222" name="Freihand 221">
                  <a:extLst>
                    <a:ext uri="{FF2B5EF4-FFF2-40B4-BE49-F238E27FC236}">
                      <a16:creationId xmlns:a16="http://schemas.microsoft.com/office/drawing/2014/main" id="{3F482F46-EC84-46A1-AADB-2E78AC179128}"/>
                    </a:ext>
                  </a:extLst>
                </p:cNvPr>
                <p:cNvPicPr/>
                <p:nvPr/>
              </p:nvPicPr>
              <p:blipFill>
                <a:blip r:embed="rId360"/>
                <a:stretch>
                  <a:fillRect/>
                </a:stretch>
              </p:blipFill>
              <p:spPr>
                <a:xfrm>
                  <a:off x="7415059" y="968072"/>
                  <a:ext cx="63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3" name="Freihand 222">
                  <a:extLst>
                    <a:ext uri="{FF2B5EF4-FFF2-40B4-BE49-F238E27FC236}">
                      <a16:creationId xmlns:a16="http://schemas.microsoft.com/office/drawing/2014/main" id="{605FAAF4-107C-4BD1-BF43-48781E50B46E}"/>
                    </a:ext>
                  </a:extLst>
                </p14:cNvPr>
                <p14:cNvContentPartPr/>
                <p14:nvPr/>
              </p14:nvContentPartPr>
              <p14:xfrm>
                <a:off x="7529179" y="873752"/>
                <a:ext cx="295200" cy="127800"/>
              </p14:xfrm>
            </p:contentPart>
          </mc:Choice>
          <mc:Fallback xmlns="">
            <p:pic>
              <p:nvPicPr>
                <p:cNvPr id="223" name="Freihand 222">
                  <a:extLst>
                    <a:ext uri="{FF2B5EF4-FFF2-40B4-BE49-F238E27FC236}">
                      <a16:creationId xmlns:a16="http://schemas.microsoft.com/office/drawing/2014/main" id="{605FAAF4-107C-4BD1-BF43-48781E50B46E}"/>
                    </a:ext>
                  </a:extLst>
                </p:cNvPr>
                <p:cNvPicPr/>
                <p:nvPr/>
              </p:nvPicPr>
              <p:blipFill>
                <a:blip r:embed="rId362"/>
                <a:stretch>
                  <a:fillRect/>
                </a:stretch>
              </p:blipFill>
              <p:spPr>
                <a:xfrm>
                  <a:off x="7524859" y="869432"/>
                  <a:ext cx="303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5" name="Freihand 224">
                  <a:extLst>
                    <a:ext uri="{FF2B5EF4-FFF2-40B4-BE49-F238E27FC236}">
                      <a16:creationId xmlns:a16="http://schemas.microsoft.com/office/drawing/2014/main" id="{62159585-498A-4B4F-93C9-DD781D895111}"/>
                    </a:ext>
                  </a:extLst>
                </p14:cNvPr>
                <p14:cNvContentPartPr/>
                <p14:nvPr/>
              </p14:nvContentPartPr>
              <p14:xfrm>
                <a:off x="7932739" y="716792"/>
                <a:ext cx="150840" cy="193680"/>
              </p14:xfrm>
            </p:contentPart>
          </mc:Choice>
          <mc:Fallback xmlns="">
            <p:pic>
              <p:nvPicPr>
                <p:cNvPr id="225" name="Freihand 224">
                  <a:extLst>
                    <a:ext uri="{FF2B5EF4-FFF2-40B4-BE49-F238E27FC236}">
                      <a16:creationId xmlns:a16="http://schemas.microsoft.com/office/drawing/2014/main" id="{62159585-498A-4B4F-93C9-DD781D895111}"/>
                    </a:ext>
                  </a:extLst>
                </p:cNvPr>
                <p:cNvPicPr/>
                <p:nvPr/>
              </p:nvPicPr>
              <p:blipFill>
                <a:blip r:embed="rId364"/>
                <a:stretch>
                  <a:fillRect/>
                </a:stretch>
              </p:blipFill>
              <p:spPr>
                <a:xfrm>
                  <a:off x="7928419" y="712472"/>
                  <a:ext cx="159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6" name="Freihand 225">
                  <a:extLst>
                    <a:ext uri="{FF2B5EF4-FFF2-40B4-BE49-F238E27FC236}">
                      <a16:creationId xmlns:a16="http://schemas.microsoft.com/office/drawing/2014/main" id="{0280C5A8-4E4E-423F-92DF-9F44102A8383}"/>
                    </a:ext>
                  </a:extLst>
                </p14:cNvPr>
                <p14:cNvContentPartPr/>
                <p14:nvPr/>
              </p14:nvContentPartPr>
              <p14:xfrm>
                <a:off x="8098699" y="757832"/>
                <a:ext cx="87120" cy="115560"/>
              </p14:xfrm>
            </p:contentPart>
          </mc:Choice>
          <mc:Fallback xmlns="">
            <p:pic>
              <p:nvPicPr>
                <p:cNvPr id="226" name="Freihand 225">
                  <a:extLst>
                    <a:ext uri="{FF2B5EF4-FFF2-40B4-BE49-F238E27FC236}">
                      <a16:creationId xmlns:a16="http://schemas.microsoft.com/office/drawing/2014/main" id="{0280C5A8-4E4E-423F-92DF-9F44102A8383}"/>
                    </a:ext>
                  </a:extLst>
                </p:cNvPr>
                <p:cNvPicPr/>
                <p:nvPr/>
              </p:nvPicPr>
              <p:blipFill>
                <a:blip r:embed="rId366"/>
                <a:stretch>
                  <a:fillRect/>
                </a:stretch>
              </p:blipFill>
              <p:spPr>
                <a:xfrm>
                  <a:off x="8094379" y="753512"/>
                  <a:ext cx="95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7" name="Freihand 226">
                  <a:extLst>
                    <a:ext uri="{FF2B5EF4-FFF2-40B4-BE49-F238E27FC236}">
                      <a16:creationId xmlns:a16="http://schemas.microsoft.com/office/drawing/2014/main" id="{7E1589B1-DB00-406C-AB99-93A0EB76F7BD}"/>
                    </a:ext>
                  </a:extLst>
                </p14:cNvPr>
                <p14:cNvContentPartPr/>
                <p14:nvPr/>
              </p14:nvContentPartPr>
              <p14:xfrm>
                <a:off x="8179699" y="737312"/>
                <a:ext cx="160560" cy="67320"/>
              </p14:xfrm>
            </p:contentPart>
          </mc:Choice>
          <mc:Fallback xmlns="">
            <p:pic>
              <p:nvPicPr>
                <p:cNvPr id="227" name="Freihand 226">
                  <a:extLst>
                    <a:ext uri="{FF2B5EF4-FFF2-40B4-BE49-F238E27FC236}">
                      <a16:creationId xmlns:a16="http://schemas.microsoft.com/office/drawing/2014/main" id="{7E1589B1-DB00-406C-AB99-93A0EB76F7BD}"/>
                    </a:ext>
                  </a:extLst>
                </p:cNvPr>
                <p:cNvPicPr/>
                <p:nvPr/>
              </p:nvPicPr>
              <p:blipFill>
                <a:blip r:embed="rId368"/>
                <a:stretch>
                  <a:fillRect/>
                </a:stretch>
              </p:blipFill>
              <p:spPr>
                <a:xfrm>
                  <a:off x="8175379" y="732992"/>
                  <a:ext cx="169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8" name="Freihand 227">
                  <a:extLst>
                    <a:ext uri="{FF2B5EF4-FFF2-40B4-BE49-F238E27FC236}">
                      <a16:creationId xmlns:a16="http://schemas.microsoft.com/office/drawing/2014/main" id="{056B2885-4100-4C3A-9614-9C5E3B1D93AB}"/>
                    </a:ext>
                  </a:extLst>
                </p14:cNvPr>
                <p14:cNvContentPartPr/>
                <p14:nvPr/>
              </p14:nvContentPartPr>
              <p14:xfrm>
                <a:off x="8372659" y="698432"/>
                <a:ext cx="59400" cy="103680"/>
              </p14:xfrm>
            </p:contentPart>
          </mc:Choice>
          <mc:Fallback xmlns="">
            <p:pic>
              <p:nvPicPr>
                <p:cNvPr id="228" name="Freihand 227">
                  <a:extLst>
                    <a:ext uri="{FF2B5EF4-FFF2-40B4-BE49-F238E27FC236}">
                      <a16:creationId xmlns:a16="http://schemas.microsoft.com/office/drawing/2014/main" id="{056B2885-4100-4C3A-9614-9C5E3B1D93AB}"/>
                    </a:ext>
                  </a:extLst>
                </p:cNvPr>
                <p:cNvPicPr/>
                <p:nvPr/>
              </p:nvPicPr>
              <p:blipFill>
                <a:blip r:embed="rId370"/>
                <a:stretch>
                  <a:fillRect/>
                </a:stretch>
              </p:blipFill>
              <p:spPr>
                <a:xfrm>
                  <a:off x="8367979" y="694112"/>
                  <a:ext cx="68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9" name="Freihand 228">
                  <a:extLst>
                    <a:ext uri="{FF2B5EF4-FFF2-40B4-BE49-F238E27FC236}">
                      <a16:creationId xmlns:a16="http://schemas.microsoft.com/office/drawing/2014/main" id="{27695F76-1CAD-413F-9012-33C05E6E1B17}"/>
                    </a:ext>
                  </a:extLst>
                </p14:cNvPr>
                <p14:cNvContentPartPr/>
                <p14:nvPr/>
              </p14:nvContentPartPr>
              <p14:xfrm>
                <a:off x="8354659" y="748472"/>
                <a:ext cx="92880" cy="13320"/>
              </p14:xfrm>
            </p:contentPart>
          </mc:Choice>
          <mc:Fallback xmlns="">
            <p:pic>
              <p:nvPicPr>
                <p:cNvPr id="229" name="Freihand 228">
                  <a:extLst>
                    <a:ext uri="{FF2B5EF4-FFF2-40B4-BE49-F238E27FC236}">
                      <a16:creationId xmlns:a16="http://schemas.microsoft.com/office/drawing/2014/main" id="{27695F76-1CAD-413F-9012-33C05E6E1B17}"/>
                    </a:ext>
                  </a:extLst>
                </p:cNvPr>
                <p:cNvPicPr/>
                <p:nvPr/>
              </p:nvPicPr>
              <p:blipFill>
                <a:blip r:embed="rId372"/>
                <a:stretch>
                  <a:fillRect/>
                </a:stretch>
              </p:blipFill>
              <p:spPr>
                <a:xfrm>
                  <a:off x="8350339" y="744152"/>
                  <a:ext cx="101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0" name="Freihand 229">
                  <a:extLst>
                    <a:ext uri="{FF2B5EF4-FFF2-40B4-BE49-F238E27FC236}">
                      <a16:creationId xmlns:a16="http://schemas.microsoft.com/office/drawing/2014/main" id="{83BED713-6286-460B-A753-B8EA52420E6E}"/>
                    </a:ext>
                  </a:extLst>
                </p14:cNvPr>
                <p14:cNvContentPartPr/>
                <p14:nvPr/>
              </p14:nvContentPartPr>
              <p14:xfrm>
                <a:off x="8436019" y="682592"/>
                <a:ext cx="150120" cy="71640"/>
              </p14:xfrm>
            </p:contentPart>
          </mc:Choice>
          <mc:Fallback xmlns="">
            <p:pic>
              <p:nvPicPr>
                <p:cNvPr id="230" name="Freihand 229">
                  <a:extLst>
                    <a:ext uri="{FF2B5EF4-FFF2-40B4-BE49-F238E27FC236}">
                      <a16:creationId xmlns:a16="http://schemas.microsoft.com/office/drawing/2014/main" id="{83BED713-6286-460B-A753-B8EA52420E6E}"/>
                    </a:ext>
                  </a:extLst>
                </p:cNvPr>
                <p:cNvPicPr/>
                <p:nvPr/>
              </p:nvPicPr>
              <p:blipFill>
                <a:blip r:embed="rId374"/>
                <a:stretch>
                  <a:fillRect/>
                </a:stretch>
              </p:blipFill>
              <p:spPr>
                <a:xfrm>
                  <a:off x="8431699" y="678272"/>
                  <a:ext cx="15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1" name="Freihand 230">
                  <a:extLst>
                    <a:ext uri="{FF2B5EF4-FFF2-40B4-BE49-F238E27FC236}">
                      <a16:creationId xmlns:a16="http://schemas.microsoft.com/office/drawing/2014/main" id="{A0936508-EFCD-4978-A640-2C1F549E0869}"/>
                    </a:ext>
                  </a:extLst>
                </p14:cNvPr>
                <p14:cNvContentPartPr/>
                <p14:nvPr/>
              </p14:nvContentPartPr>
              <p14:xfrm>
                <a:off x="8495779" y="577472"/>
                <a:ext cx="37800" cy="183240"/>
              </p14:xfrm>
            </p:contentPart>
          </mc:Choice>
          <mc:Fallback xmlns="">
            <p:pic>
              <p:nvPicPr>
                <p:cNvPr id="231" name="Freihand 230">
                  <a:extLst>
                    <a:ext uri="{FF2B5EF4-FFF2-40B4-BE49-F238E27FC236}">
                      <a16:creationId xmlns:a16="http://schemas.microsoft.com/office/drawing/2014/main" id="{A0936508-EFCD-4978-A640-2C1F549E0869}"/>
                    </a:ext>
                  </a:extLst>
                </p:cNvPr>
                <p:cNvPicPr/>
                <p:nvPr/>
              </p:nvPicPr>
              <p:blipFill>
                <a:blip r:embed="rId376"/>
                <a:stretch>
                  <a:fillRect/>
                </a:stretch>
              </p:blipFill>
              <p:spPr>
                <a:xfrm>
                  <a:off x="8491459" y="573152"/>
                  <a:ext cx="464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2" name="Freihand 231">
                  <a:extLst>
                    <a:ext uri="{FF2B5EF4-FFF2-40B4-BE49-F238E27FC236}">
                      <a16:creationId xmlns:a16="http://schemas.microsoft.com/office/drawing/2014/main" id="{C29CA7C6-B6BA-4983-B5FE-48A8DF8920BF}"/>
                    </a:ext>
                  </a:extLst>
                </p14:cNvPr>
                <p14:cNvContentPartPr/>
                <p14:nvPr/>
              </p14:nvContentPartPr>
              <p14:xfrm>
                <a:off x="8536459" y="631472"/>
                <a:ext cx="72360" cy="110880"/>
              </p14:xfrm>
            </p:contentPart>
          </mc:Choice>
          <mc:Fallback xmlns="">
            <p:pic>
              <p:nvPicPr>
                <p:cNvPr id="232" name="Freihand 231">
                  <a:extLst>
                    <a:ext uri="{FF2B5EF4-FFF2-40B4-BE49-F238E27FC236}">
                      <a16:creationId xmlns:a16="http://schemas.microsoft.com/office/drawing/2014/main" id="{C29CA7C6-B6BA-4983-B5FE-48A8DF8920BF}"/>
                    </a:ext>
                  </a:extLst>
                </p:cNvPr>
                <p:cNvPicPr/>
                <p:nvPr/>
              </p:nvPicPr>
              <p:blipFill>
                <a:blip r:embed="rId378"/>
                <a:stretch>
                  <a:fillRect/>
                </a:stretch>
              </p:blipFill>
              <p:spPr>
                <a:xfrm>
                  <a:off x="8532139" y="627152"/>
                  <a:ext cx="81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3" name="Freihand 232">
                  <a:extLst>
                    <a:ext uri="{FF2B5EF4-FFF2-40B4-BE49-F238E27FC236}">
                      <a16:creationId xmlns:a16="http://schemas.microsoft.com/office/drawing/2014/main" id="{7F72BF28-7418-4C04-9ED5-9C6029EEC819}"/>
                    </a:ext>
                  </a:extLst>
                </p14:cNvPr>
                <p14:cNvContentPartPr/>
                <p14:nvPr/>
              </p14:nvContentPartPr>
              <p14:xfrm>
                <a:off x="8634019" y="529232"/>
                <a:ext cx="135000" cy="159840"/>
              </p14:xfrm>
            </p:contentPart>
          </mc:Choice>
          <mc:Fallback xmlns="">
            <p:pic>
              <p:nvPicPr>
                <p:cNvPr id="233" name="Freihand 232">
                  <a:extLst>
                    <a:ext uri="{FF2B5EF4-FFF2-40B4-BE49-F238E27FC236}">
                      <a16:creationId xmlns:a16="http://schemas.microsoft.com/office/drawing/2014/main" id="{7F72BF28-7418-4C04-9ED5-9C6029EEC819}"/>
                    </a:ext>
                  </a:extLst>
                </p:cNvPr>
                <p:cNvPicPr/>
                <p:nvPr/>
              </p:nvPicPr>
              <p:blipFill>
                <a:blip r:embed="rId380"/>
                <a:stretch>
                  <a:fillRect/>
                </a:stretch>
              </p:blipFill>
              <p:spPr>
                <a:xfrm>
                  <a:off x="8629699" y="524912"/>
                  <a:ext cx="143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4" name="Freihand 233">
                  <a:extLst>
                    <a:ext uri="{FF2B5EF4-FFF2-40B4-BE49-F238E27FC236}">
                      <a16:creationId xmlns:a16="http://schemas.microsoft.com/office/drawing/2014/main" id="{2EB98276-0BDF-4509-8CCE-5F8B0EAEAA2B}"/>
                    </a:ext>
                  </a:extLst>
                </p14:cNvPr>
                <p14:cNvContentPartPr/>
                <p14:nvPr/>
              </p14:nvContentPartPr>
              <p14:xfrm>
                <a:off x="8609539" y="561272"/>
                <a:ext cx="108360" cy="15480"/>
              </p14:xfrm>
            </p:contentPart>
          </mc:Choice>
          <mc:Fallback xmlns="">
            <p:pic>
              <p:nvPicPr>
                <p:cNvPr id="234" name="Freihand 233">
                  <a:extLst>
                    <a:ext uri="{FF2B5EF4-FFF2-40B4-BE49-F238E27FC236}">
                      <a16:creationId xmlns:a16="http://schemas.microsoft.com/office/drawing/2014/main" id="{2EB98276-0BDF-4509-8CCE-5F8B0EAEAA2B}"/>
                    </a:ext>
                  </a:extLst>
                </p:cNvPr>
                <p:cNvPicPr/>
                <p:nvPr/>
              </p:nvPicPr>
              <p:blipFill>
                <a:blip r:embed="rId382"/>
                <a:stretch>
                  <a:fillRect/>
                </a:stretch>
              </p:blipFill>
              <p:spPr>
                <a:xfrm>
                  <a:off x="8605219" y="556952"/>
                  <a:ext cx="117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5" name="Freihand 234">
                  <a:extLst>
                    <a:ext uri="{FF2B5EF4-FFF2-40B4-BE49-F238E27FC236}">
                      <a16:creationId xmlns:a16="http://schemas.microsoft.com/office/drawing/2014/main" id="{9E5E1AF8-760A-45EC-A4A3-78AA14B84F6F}"/>
                    </a:ext>
                  </a:extLst>
                </p14:cNvPr>
                <p14:cNvContentPartPr/>
                <p14:nvPr/>
              </p14:nvContentPartPr>
              <p14:xfrm>
                <a:off x="8794939" y="596552"/>
                <a:ext cx="147600" cy="50040"/>
              </p14:xfrm>
            </p:contentPart>
          </mc:Choice>
          <mc:Fallback xmlns="">
            <p:pic>
              <p:nvPicPr>
                <p:cNvPr id="235" name="Freihand 234">
                  <a:extLst>
                    <a:ext uri="{FF2B5EF4-FFF2-40B4-BE49-F238E27FC236}">
                      <a16:creationId xmlns:a16="http://schemas.microsoft.com/office/drawing/2014/main" id="{9E5E1AF8-760A-45EC-A4A3-78AA14B84F6F}"/>
                    </a:ext>
                  </a:extLst>
                </p:cNvPr>
                <p:cNvPicPr/>
                <p:nvPr/>
              </p:nvPicPr>
              <p:blipFill>
                <a:blip r:embed="rId384"/>
                <a:stretch>
                  <a:fillRect/>
                </a:stretch>
              </p:blipFill>
              <p:spPr>
                <a:xfrm>
                  <a:off x="8790619" y="592232"/>
                  <a:ext cx="156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7" name="Freihand 236">
                  <a:extLst>
                    <a:ext uri="{FF2B5EF4-FFF2-40B4-BE49-F238E27FC236}">
                      <a16:creationId xmlns:a16="http://schemas.microsoft.com/office/drawing/2014/main" id="{1282906E-83B5-471D-ABF9-89BB2C7D8AC9}"/>
                    </a:ext>
                  </a:extLst>
                </p14:cNvPr>
                <p14:cNvContentPartPr/>
                <p14:nvPr/>
              </p14:nvContentPartPr>
              <p14:xfrm>
                <a:off x="9058819" y="366512"/>
                <a:ext cx="106560" cy="146160"/>
              </p14:xfrm>
            </p:contentPart>
          </mc:Choice>
          <mc:Fallback xmlns="">
            <p:pic>
              <p:nvPicPr>
                <p:cNvPr id="237" name="Freihand 236">
                  <a:extLst>
                    <a:ext uri="{FF2B5EF4-FFF2-40B4-BE49-F238E27FC236}">
                      <a16:creationId xmlns:a16="http://schemas.microsoft.com/office/drawing/2014/main" id="{1282906E-83B5-471D-ABF9-89BB2C7D8AC9}"/>
                    </a:ext>
                  </a:extLst>
                </p:cNvPr>
                <p:cNvPicPr/>
                <p:nvPr/>
              </p:nvPicPr>
              <p:blipFill>
                <a:blip r:embed="rId386"/>
                <a:stretch>
                  <a:fillRect/>
                </a:stretch>
              </p:blipFill>
              <p:spPr>
                <a:xfrm>
                  <a:off x="9054499" y="362192"/>
                  <a:ext cx="115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8" name="Freihand 237">
                  <a:extLst>
                    <a:ext uri="{FF2B5EF4-FFF2-40B4-BE49-F238E27FC236}">
                      <a16:creationId xmlns:a16="http://schemas.microsoft.com/office/drawing/2014/main" id="{A9625D18-6DE1-4B2C-931A-4F6C71F573E5}"/>
                    </a:ext>
                  </a:extLst>
                </p14:cNvPr>
                <p14:cNvContentPartPr/>
                <p14:nvPr/>
              </p14:nvContentPartPr>
              <p14:xfrm>
                <a:off x="9180499" y="375152"/>
                <a:ext cx="117000" cy="76680"/>
              </p14:xfrm>
            </p:contentPart>
          </mc:Choice>
          <mc:Fallback xmlns="">
            <p:pic>
              <p:nvPicPr>
                <p:cNvPr id="238" name="Freihand 237">
                  <a:extLst>
                    <a:ext uri="{FF2B5EF4-FFF2-40B4-BE49-F238E27FC236}">
                      <a16:creationId xmlns:a16="http://schemas.microsoft.com/office/drawing/2014/main" id="{A9625D18-6DE1-4B2C-931A-4F6C71F573E5}"/>
                    </a:ext>
                  </a:extLst>
                </p:cNvPr>
                <p:cNvPicPr/>
                <p:nvPr/>
              </p:nvPicPr>
              <p:blipFill>
                <a:blip r:embed="rId388"/>
                <a:stretch>
                  <a:fillRect/>
                </a:stretch>
              </p:blipFill>
              <p:spPr>
                <a:xfrm>
                  <a:off x="9176179" y="370832"/>
                  <a:ext cx="125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9" name="Freihand 238">
                  <a:extLst>
                    <a:ext uri="{FF2B5EF4-FFF2-40B4-BE49-F238E27FC236}">
                      <a16:creationId xmlns:a16="http://schemas.microsoft.com/office/drawing/2014/main" id="{24F79D0E-805E-401D-B330-27F556E5B807}"/>
                    </a:ext>
                  </a:extLst>
                </p14:cNvPr>
                <p14:cNvContentPartPr/>
                <p14:nvPr/>
              </p14:nvContentPartPr>
              <p14:xfrm>
                <a:off x="9032539" y="437072"/>
                <a:ext cx="315360" cy="104760"/>
              </p14:xfrm>
            </p:contentPart>
          </mc:Choice>
          <mc:Fallback xmlns="">
            <p:pic>
              <p:nvPicPr>
                <p:cNvPr id="239" name="Freihand 238">
                  <a:extLst>
                    <a:ext uri="{FF2B5EF4-FFF2-40B4-BE49-F238E27FC236}">
                      <a16:creationId xmlns:a16="http://schemas.microsoft.com/office/drawing/2014/main" id="{24F79D0E-805E-401D-B330-27F556E5B807}"/>
                    </a:ext>
                  </a:extLst>
                </p:cNvPr>
                <p:cNvPicPr/>
                <p:nvPr/>
              </p:nvPicPr>
              <p:blipFill>
                <a:blip r:embed="rId390"/>
                <a:stretch>
                  <a:fillRect/>
                </a:stretch>
              </p:blipFill>
              <p:spPr>
                <a:xfrm>
                  <a:off x="9028219" y="432752"/>
                  <a:ext cx="324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0" name="Freihand 239">
                  <a:extLst>
                    <a:ext uri="{FF2B5EF4-FFF2-40B4-BE49-F238E27FC236}">
                      <a16:creationId xmlns:a16="http://schemas.microsoft.com/office/drawing/2014/main" id="{211587AB-A6E0-440D-A647-4EB4F3D0EFDB}"/>
                    </a:ext>
                  </a:extLst>
                </p14:cNvPr>
                <p14:cNvContentPartPr/>
                <p14:nvPr/>
              </p14:nvContentPartPr>
              <p14:xfrm>
                <a:off x="9111019" y="513392"/>
                <a:ext cx="79200" cy="122760"/>
              </p14:xfrm>
            </p:contentPart>
          </mc:Choice>
          <mc:Fallback xmlns="">
            <p:pic>
              <p:nvPicPr>
                <p:cNvPr id="240" name="Freihand 239">
                  <a:extLst>
                    <a:ext uri="{FF2B5EF4-FFF2-40B4-BE49-F238E27FC236}">
                      <a16:creationId xmlns:a16="http://schemas.microsoft.com/office/drawing/2014/main" id="{211587AB-A6E0-440D-A647-4EB4F3D0EFDB}"/>
                    </a:ext>
                  </a:extLst>
                </p:cNvPr>
                <p:cNvPicPr/>
                <p:nvPr/>
              </p:nvPicPr>
              <p:blipFill>
                <a:blip r:embed="rId392"/>
                <a:stretch>
                  <a:fillRect/>
                </a:stretch>
              </p:blipFill>
              <p:spPr>
                <a:xfrm>
                  <a:off x="9106699" y="509072"/>
                  <a:ext cx="87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1" name="Freihand 240">
                  <a:extLst>
                    <a:ext uri="{FF2B5EF4-FFF2-40B4-BE49-F238E27FC236}">
                      <a16:creationId xmlns:a16="http://schemas.microsoft.com/office/drawing/2014/main" id="{73F00E40-3DCB-41B7-BE8D-8414D36C661D}"/>
                    </a:ext>
                  </a:extLst>
                </p14:cNvPr>
                <p14:cNvContentPartPr/>
                <p14:nvPr/>
              </p14:nvContentPartPr>
              <p14:xfrm>
                <a:off x="9211819" y="491432"/>
                <a:ext cx="105840" cy="111960"/>
              </p14:xfrm>
            </p:contentPart>
          </mc:Choice>
          <mc:Fallback xmlns="">
            <p:pic>
              <p:nvPicPr>
                <p:cNvPr id="241" name="Freihand 240">
                  <a:extLst>
                    <a:ext uri="{FF2B5EF4-FFF2-40B4-BE49-F238E27FC236}">
                      <a16:creationId xmlns:a16="http://schemas.microsoft.com/office/drawing/2014/main" id="{73F00E40-3DCB-41B7-BE8D-8414D36C661D}"/>
                    </a:ext>
                  </a:extLst>
                </p:cNvPr>
                <p:cNvPicPr/>
                <p:nvPr/>
              </p:nvPicPr>
              <p:blipFill>
                <a:blip r:embed="rId394"/>
                <a:stretch>
                  <a:fillRect/>
                </a:stretch>
              </p:blipFill>
              <p:spPr>
                <a:xfrm>
                  <a:off x="9207499" y="487112"/>
                  <a:ext cx="114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2" name="Freihand 241">
                  <a:extLst>
                    <a:ext uri="{FF2B5EF4-FFF2-40B4-BE49-F238E27FC236}">
                      <a16:creationId xmlns:a16="http://schemas.microsoft.com/office/drawing/2014/main" id="{AF1D1F78-7C4C-4584-B18B-2030F3AB0B33}"/>
                    </a:ext>
                  </a:extLst>
                </p14:cNvPr>
                <p14:cNvContentPartPr/>
                <p14:nvPr/>
              </p14:nvContentPartPr>
              <p14:xfrm>
                <a:off x="9344659" y="513032"/>
                <a:ext cx="45000" cy="91440"/>
              </p14:xfrm>
            </p:contentPart>
          </mc:Choice>
          <mc:Fallback xmlns="">
            <p:pic>
              <p:nvPicPr>
                <p:cNvPr id="242" name="Freihand 241">
                  <a:extLst>
                    <a:ext uri="{FF2B5EF4-FFF2-40B4-BE49-F238E27FC236}">
                      <a16:creationId xmlns:a16="http://schemas.microsoft.com/office/drawing/2014/main" id="{AF1D1F78-7C4C-4584-B18B-2030F3AB0B33}"/>
                    </a:ext>
                  </a:extLst>
                </p:cNvPr>
                <p:cNvPicPr/>
                <p:nvPr/>
              </p:nvPicPr>
              <p:blipFill>
                <a:blip r:embed="rId396"/>
                <a:stretch>
                  <a:fillRect/>
                </a:stretch>
              </p:blipFill>
              <p:spPr>
                <a:xfrm>
                  <a:off x="9340339" y="508712"/>
                  <a:ext cx="53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3" name="Freihand 242">
                  <a:extLst>
                    <a:ext uri="{FF2B5EF4-FFF2-40B4-BE49-F238E27FC236}">
                      <a16:creationId xmlns:a16="http://schemas.microsoft.com/office/drawing/2014/main" id="{7A17BEDF-102C-4126-950F-6B523ECDDE45}"/>
                    </a:ext>
                  </a:extLst>
                </p14:cNvPr>
                <p14:cNvContentPartPr/>
                <p14:nvPr/>
              </p14:nvContentPartPr>
              <p14:xfrm>
                <a:off x="8850739" y="514472"/>
                <a:ext cx="812880" cy="264960"/>
              </p14:xfrm>
            </p:contentPart>
          </mc:Choice>
          <mc:Fallback xmlns="">
            <p:pic>
              <p:nvPicPr>
                <p:cNvPr id="243" name="Freihand 242">
                  <a:extLst>
                    <a:ext uri="{FF2B5EF4-FFF2-40B4-BE49-F238E27FC236}">
                      <a16:creationId xmlns:a16="http://schemas.microsoft.com/office/drawing/2014/main" id="{7A17BEDF-102C-4126-950F-6B523ECDDE45}"/>
                    </a:ext>
                  </a:extLst>
                </p:cNvPr>
                <p:cNvPicPr/>
                <p:nvPr/>
              </p:nvPicPr>
              <p:blipFill>
                <a:blip r:embed="rId398"/>
                <a:stretch>
                  <a:fillRect/>
                </a:stretch>
              </p:blipFill>
              <p:spPr>
                <a:xfrm>
                  <a:off x="8846419" y="510152"/>
                  <a:ext cx="8215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4" name="Freihand 243">
                  <a:extLst>
                    <a:ext uri="{FF2B5EF4-FFF2-40B4-BE49-F238E27FC236}">
                      <a16:creationId xmlns:a16="http://schemas.microsoft.com/office/drawing/2014/main" id="{7323B13B-5105-4A97-A32A-28678EC116F0}"/>
                    </a:ext>
                  </a:extLst>
                </p14:cNvPr>
                <p14:cNvContentPartPr/>
                <p14:nvPr/>
              </p14:nvContentPartPr>
              <p14:xfrm>
                <a:off x="9138379" y="676832"/>
                <a:ext cx="118800" cy="170280"/>
              </p14:xfrm>
            </p:contentPart>
          </mc:Choice>
          <mc:Fallback xmlns="">
            <p:pic>
              <p:nvPicPr>
                <p:cNvPr id="244" name="Freihand 243">
                  <a:extLst>
                    <a:ext uri="{FF2B5EF4-FFF2-40B4-BE49-F238E27FC236}">
                      <a16:creationId xmlns:a16="http://schemas.microsoft.com/office/drawing/2014/main" id="{7323B13B-5105-4A97-A32A-28678EC116F0}"/>
                    </a:ext>
                  </a:extLst>
                </p:cNvPr>
                <p:cNvPicPr/>
                <p:nvPr/>
              </p:nvPicPr>
              <p:blipFill>
                <a:blip r:embed="rId400"/>
                <a:stretch>
                  <a:fillRect/>
                </a:stretch>
              </p:blipFill>
              <p:spPr>
                <a:xfrm>
                  <a:off x="9134059" y="672512"/>
                  <a:ext cx="127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5" name="Freihand 244">
                  <a:extLst>
                    <a:ext uri="{FF2B5EF4-FFF2-40B4-BE49-F238E27FC236}">
                      <a16:creationId xmlns:a16="http://schemas.microsoft.com/office/drawing/2014/main" id="{700E9B99-0D61-4971-929E-92FB018A40E7}"/>
                    </a:ext>
                  </a:extLst>
                </p14:cNvPr>
                <p14:cNvContentPartPr/>
                <p14:nvPr/>
              </p14:nvContentPartPr>
              <p14:xfrm>
                <a:off x="9306859" y="680792"/>
                <a:ext cx="127080" cy="82800"/>
              </p14:xfrm>
            </p:contentPart>
          </mc:Choice>
          <mc:Fallback xmlns="">
            <p:pic>
              <p:nvPicPr>
                <p:cNvPr id="245" name="Freihand 244">
                  <a:extLst>
                    <a:ext uri="{FF2B5EF4-FFF2-40B4-BE49-F238E27FC236}">
                      <a16:creationId xmlns:a16="http://schemas.microsoft.com/office/drawing/2014/main" id="{700E9B99-0D61-4971-929E-92FB018A40E7}"/>
                    </a:ext>
                  </a:extLst>
                </p:cNvPr>
                <p:cNvPicPr/>
                <p:nvPr/>
              </p:nvPicPr>
              <p:blipFill>
                <a:blip r:embed="rId402"/>
                <a:stretch>
                  <a:fillRect/>
                </a:stretch>
              </p:blipFill>
              <p:spPr>
                <a:xfrm>
                  <a:off x="9302539" y="676472"/>
                  <a:ext cx="135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6" name="Freihand 245">
                  <a:extLst>
                    <a:ext uri="{FF2B5EF4-FFF2-40B4-BE49-F238E27FC236}">
                      <a16:creationId xmlns:a16="http://schemas.microsoft.com/office/drawing/2014/main" id="{FF31F764-ED79-4ADE-A12B-D9DF14AA07F4}"/>
                    </a:ext>
                  </a:extLst>
                </p14:cNvPr>
                <p14:cNvContentPartPr/>
                <p14:nvPr/>
              </p14:nvContentPartPr>
              <p14:xfrm>
                <a:off x="9080059" y="757112"/>
                <a:ext cx="421200" cy="156600"/>
              </p14:xfrm>
            </p:contentPart>
          </mc:Choice>
          <mc:Fallback xmlns="">
            <p:pic>
              <p:nvPicPr>
                <p:cNvPr id="246" name="Freihand 245">
                  <a:extLst>
                    <a:ext uri="{FF2B5EF4-FFF2-40B4-BE49-F238E27FC236}">
                      <a16:creationId xmlns:a16="http://schemas.microsoft.com/office/drawing/2014/main" id="{FF31F764-ED79-4ADE-A12B-D9DF14AA07F4}"/>
                    </a:ext>
                  </a:extLst>
                </p:cNvPr>
                <p:cNvPicPr/>
                <p:nvPr/>
              </p:nvPicPr>
              <p:blipFill>
                <a:blip r:embed="rId404"/>
                <a:stretch>
                  <a:fillRect/>
                </a:stretch>
              </p:blipFill>
              <p:spPr>
                <a:xfrm>
                  <a:off x="9075739" y="752792"/>
                  <a:ext cx="429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7" name="Freihand 246">
                  <a:extLst>
                    <a:ext uri="{FF2B5EF4-FFF2-40B4-BE49-F238E27FC236}">
                      <a16:creationId xmlns:a16="http://schemas.microsoft.com/office/drawing/2014/main" id="{28624172-605F-4109-A57E-3E70B066EC64}"/>
                    </a:ext>
                  </a:extLst>
                </p14:cNvPr>
                <p14:cNvContentPartPr/>
                <p14:nvPr/>
              </p14:nvContentPartPr>
              <p14:xfrm>
                <a:off x="9174379" y="884192"/>
                <a:ext cx="115560" cy="134280"/>
              </p14:xfrm>
            </p:contentPart>
          </mc:Choice>
          <mc:Fallback xmlns="">
            <p:pic>
              <p:nvPicPr>
                <p:cNvPr id="247" name="Freihand 246">
                  <a:extLst>
                    <a:ext uri="{FF2B5EF4-FFF2-40B4-BE49-F238E27FC236}">
                      <a16:creationId xmlns:a16="http://schemas.microsoft.com/office/drawing/2014/main" id="{28624172-605F-4109-A57E-3E70B066EC64}"/>
                    </a:ext>
                  </a:extLst>
                </p:cNvPr>
                <p:cNvPicPr/>
                <p:nvPr/>
              </p:nvPicPr>
              <p:blipFill>
                <a:blip r:embed="rId406"/>
                <a:stretch>
                  <a:fillRect/>
                </a:stretch>
              </p:blipFill>
              <p:spPr>
                <a:xfrm>
                  <a:off x="9170059" y="879872"/>
                  <a:ext cx="124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8" name="Freihand 247">
                  <a:extLst>
                    <a:ext uri="{FF2B5EF4-FFF2-40B4-BE49-F238E27FC236}">
                      <a16:creationId xmlns:a16="http://schemas.microsoft.com/office/drawing/2014/main" id="{4F2A12E0-6D37-453C-B042-7978526548C4}"/>
                    </a:ext>
                  </a:extLst>
                </p14:cNvPr>
                <p14:cNvContentPartPr/>
                <p14:nvPr/>
              </p14:nvContentPartPr>
              <p14:xfrm>
                <a:off x="9301099" y="847472"/>
                <a:ext cx="143280" cy="153000"/>
              </p14:xfrm>
            </p:contentPart>
          </mc:Choice>
          <mc:Fallback xmlns="">
            <p:pic>
              <p:nvPicPr>
                <p:cNvPr id="248" name="Freihand 247">
                  <a:extLst>
                    <a:ext uri="{FF2B5EF4-FFF2-40B4-BE49-F238E27FC236}">
                      <a16:creationId xmlns:a16="http://schemas.microsoft.com/office/drawing/2014/main" id="{4F2A12E0-6D37-453C-B042-7978526548C4}"/>
                    </a:ext>
                  </a:extLst>
                </p:cNvPr>
                <p:cNvPicPr/>
                <p:nvPr/>
              </p:nvPicPr>
              <p:blipFill>
                <a:blip r:embed="rId408"/>
                <a:stretch>
                  <a:fillRect/>
                </a:stretch>
              </p:blipFill>
              <p:spPr>
                <a:xfrm>
                  <a:off x="9296779" y="843152"/>
                  <a:ext cx="151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9" name="Freihand 248">
                  <a:extLst>
                    <a:ext uri="{FF2B5EF4-FFF2-40B4-BE49-F238E27FC236}">
                      <a16:creationId xmlns:a16="http://schemas.microsoft.com/office/drawing/2014/main" id="{E1DDD848-BA61-43B8-826C-D027BEE4AE71}"/>
                    </a:ext>
                  </a:extLst>
                </p14:cNvPr>
                <p14:cNvContentPartPr/>
                <p14:nvPr/>
              </p14:nvContentPartPr>
              <p14:xfrm>
                <a:off x="9441859" y="893192"/>
                <a:ext cx="155880" cy="115560"/>
              </p14:xfrm>
            </p:contentPart>
          </mc:Choice>
          <mc:Fallback xmlns="">
            <p:pic>
              <p:nvPicPr>
                <p:cNvPr id="249" name="Freihand 248">
                  <a:extLst>
                    <a:ext uri="{FF2B5EF4-FFF2-40B4-BE49-F238E27FC236}">
                      <a16:creationId xmlns:a16="http://schemas.microsoft.com/office/drawing/2014/main" id="{E1DDD848-BA61-43B8-826C-D027BEE4AE71}"/>
                    </a:ext>
                  </a:extLst>
                </p:cNvPr>
                <p:cNvPicPr/>
                <p:nvPr/>
              </p:nvPicPr>
              <p:blipFill>
                <a:blip r:embed="rId410"/>
                <a:stretch>
                  <a:fillRect/>
                </a:stretch>
              </p:blipFill>
              <p:spPr>
                <a:xfrm>
                  <a:off x="9437539" y="888872"/>
                  <a:ext cx="164520" cy="124200"/>
                </a:xfrm>
                <a:prstGeom prst="rect">
                  <a:avLst/>
                </a:prstGeom>
              </p:spPr>
            </p:pic>
          </mc:Fallback>
        </mc:AlternateContent>
      </p:grpSp>
    </p:spTree>
    <p:extLst>
      <p:ext uri="{BB962C8B-B14F-4D97-AF65-F5344CB8AC3E}">
        <p14:creationId xmlns:p14="http://schemas.microsoft.com/office/powerpoint/2010/main" val="150861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CB7925D3-23B8-4FC1-A5E9-AD98DF40788E}"/>
                  </a:ext>
                </a:extLst>
              </p14:cNvPr>
              <p14:cNvContentPartPr/>
              <p14:nvPr/>
            </p14:nvContentPartPr>
            <p14:xfrm>
              <a:off x="2895979" y="5061632"/>
              <a:ext cx="4185720" cy="739440"/>
            </p14:xfrm>
          </p:contentPart>
        </mc:Choice>
        <mc:Fallback xmlns="">
          <p:pic>
            <p:nvPicPr>
              <p:cNvPr id="6" name="Freihand 5">
                <a:extLst>
                  <a:ext uri="{FF2B5EF4-FFF2-40B4-BE49-F238E27FC236}">
                    <a16:creationId xmlns:a16="http://schemas.microsoft.com/office/drawing/2014/main" id="{CB7925D3-23B8-4FC1-A5E9-AD98DF40788E}"/>
                  </a:ext>
                </a:extLst>
              </p:cNvPr>
              <p:cNvPicPr/>
              <p:nvPr/>
            </p:nvPicPr>
            <p:blipFill>
              <a:blip r:embed="rId5"/>
              <a:stretch>
                <a:fillRect/>
              </a:stretch>
            </p:blipFill>
            <p:spPr>
              <a:xfrm>
                <a:off x="2891659" y="5057312"/>
                <a:ext cx="4194360" cy="74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8FE2AF9B-D8BC-4C95-932B-D9CE7AE89BC1}"/>
                  </a:ext>
                </a:extLst>
              </p14:cNvPr>
              <p14:cNvContentPartPr/>
              <p14:nvPr/>
            </p14:nvContentPartPr>
            <p14:xfrm>
              <a:off x="3316819" y="5852552"/>
              <a:ext cx="2243880" cy="689400"/>
            </p14:xfrm>
          </p:contentPart>
        </mc:Choice>
        <mc:Fallback xmlns="">
          <p:pic>
            <p:nvPicPr>
              <p:cNvPr id="8" name="Freihand 7">
                <a:extLst>
                  <a:ext uri="{FF2B5EF4-FFF2-40B4-BE49-F238E27FC236}">
                    <a16:creationId xmlns:a16="http://schemas.microsoft.com/office/drawing/2014/main" id="{8FE2AF9B-D8BC-4C95-932B-D9CE7AE89BC1}"/>
                  </a:ext>
                </a:extLst>
              </p:cNvPr>
              <p:cNvPicPr/>
              <p:nvPr/>
            </p:nvPicPr>
            <p:blipFill>
              <a:blip r:embed="rId7"/>
              <a:stretch>
                <a:fillRect/>
              </a:stretch>
            </p:blipFill>
            <p:spPr>
              <a:xfrm>
                <a:off x="3312499" y="5848232"/>
                <a:ext cx="2252520" cy="698040"/>
              </a:xfrm>
              <a:prstGeom prst="rect">
                <a:avLst/>
              </a:prstGeom>
            </p:spPr>
          </p:pic>
        </mc:Fallback>
      </mc:AlternateContent>
      <p:grpSp>
        <p:nvGrpSpPr>
          <p:cNvPr id="156" name="Gruppieren 155">
            <a:extLst>
              <a:ext uri="{FF2B5EF4-FFF2-40B4-BE49-F238E27FC236}">
                <a16:creationId xmlns:a16="http://schemas.microsoft.com/office/drawing/2014/main" id="{6E2618BC-53E7-42C4-B652-D22E41CD8B1C}"/>
              </a:ext>
            </a:extLst>
          </p:cNvPr>
          <p:cNvGrpSpPr/>
          <p:nvPr/>
        </p:nvGrpSpPr>
        <p:grpSpPr>
          <a:xfrm>
            <a:off x="230179" y="48632"/>
            <a:ext cx="11793600" cy="6110640"/>
            <a:chOff x="230179" y="48632"/>
            <a:chExt cx="11793600" cy="6110640"/>
          </a:xfrm>
        </p:grpSpPr>
        <mc:AlternateContent xmlns:mc="http://schemas.openxmlformats.org/markup-compatibility/2006" xmlns:p14="http://schemas.microsoft.com/office/powerpoint/2010/main">
          <mc:Choice Requires="p14">
            <p:contentPart p14:bwMode="auto" r:id="rId8">
              <p14:nvContentPartPr>
                <p14:cNvPr id="2" name="Freihand 1">
                  <a:extLst>
                    <a:ext uri="{FF2B5EF4-FFF2-40B4-BE49-F238E27FC236}">
                      <a16:creationId xmlns:a16="http://schemas.microsoft.com/office/drawing/2014/main" id="{2CC9DC16-265E-4332-96C3-13D2C54376BC}"/>
                    </a:ext>
                  </a:extLst>
                </p14:cNvPr>
                <p14:cNvContentPartPr/>
                <p14:nvPr/>
              </p14:nvContentPartPr>
              <p14:xfrm>
                <a:off x="230179" y="3813152"/>
                <a:ext cx="8267040" cy="2346120"/>
              </p14:xfrm>
            </p:contentPart>
          </mc:Choice>
          <mc:Fallback xmlns="">
            <p:pic>
              <p:nvPicPr>
                <p:cNvPr id="2" name="Freihand 1">
                  <a:extLst>
                    <a:ext uri="{FF2B5EF4-FFF2-40B4-BE49-F238E27FC236}">
                      <a16:creationId xmlns:a16="http://schemas.microsoft.com/office/drawing/2014/main" id="{2CC9DC16-265E-4332-96C3-13D2C54376BC}"/>
                    </a:ext>
                  </a:extLst>
                </p:cNvPr>
                <p:cNvPicPr/>
                <p:nvPr/>
              </p:nvPicPr>
              <p:blipFill>
                <a:blip r:embed="rId9"/>
                <a:stretch>
                  <a:fillRect/>
                </a:stretch>
              </p:blipFill>
              <p:spPr>
                <a:xfrm>
                  <a:off x="225859" y="3808832"/>
                  <a:ext cx="8275680" cy="235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81569029-7575-41D0-A587-54DA41F24FD8}"/>
                    </a:ext>
                  </a:extLst>
                </p14:cNvPr>
                <p14:cNvContentPartPr/>
                <p14:nvPr/>
              </p14:nvContentPartPr>
              <p14:xfrm>
                <a:off x="2792299" y="5077832"/>
                <a:ext cx="4084920" cy="660600"/>
              </p14:xfrm>
            </p:contentPart>
          </mc:Choice>
          <mc:Fallback xmlns="">
            <p:pic>
              <p:nvPicPr>
                <p:cNvPr id="4" name="Freihand 3">
                  <a:extLst>
                    <a:ext uri="{FF2B5EF4-FFF2-40B4-BE49-F238E27FC236}">
                      <a16:creationId xmlns:a16="http://schemas.microsoft.com/office/drawing/2014/main" id="{81569029-7575-41D0-A587-54DA41F24FD8}"/>
                    </a:ext>
                  </a:extLst>
                </p:cNvPr>
                <p:cNvPicPr/>
                <p:nvPr/>
              </p:nvPicPr>
              <p:blipFill>
                <a:blip r:embed="rId11"/>
                <a:stretch>
                  <a:fillRect/>
                </a:stretch>
              </p:blipFill>
              <p:spPr>
                <a:xfrm>
                  <a:off x="2787979" y="5073512"/>
                  <a:ext cx="409356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2B86C40B-887E-4138-BBBD-1A415F9ECB06}"/>
                    </a:ext>
                  </a:extLst>
                </p14:cNvPr>
                <p14:cNvContentPartPr/>
                <p14:nvPr/>
              </p14:nvContentPartPr>
              <p14:xfrm>
                <a:off x="5746819" y="2507792"/>
                <a:ext cx="2926080" cy="2642400"/>
              </p14:xfrm>
            </p:contentPart>
          </mc:Choice>
          <mc:Fallback xmlns="">
            <p:pic>
              <p:nvPicPr>
                <p:cNvPr id="10" name="Freihand 9">
                  <a:extLst>
                    <a:ext uri="{FF2B5EF4-FFF2-40B4-BE49-F238E27FC236}">
                      <a16:creationId xmlns:a16="http://schemas.microsoft.com/office/drawing/2014/main" id="{2B86C40B-887E-4138-BBBD-1A415F9ECB06}"/>
                    </a:ext>
                  </a:extLst>
                </p:cNvPr>
                <p:cNvPicPr/>
                <p:nvPr/>
              </p:nvPicPr>
              <p:blipFill>
                <a:blip r:embed="rId13"/>
                <a:stretch>
                  <a:fillRect/>
                </a:stretch>
              </p:blipFill>
              <p:spPr>
                <a:xfrm>
                  <a:off x="5742499" y="2503472"/>
                  <a:ext cx="2934720" cy="265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88569A71-328C-4471-B4A5-8E798C513486}"/>
                    </a:ext>
                  </a:extLst>
                </p14:cNvPr>
                <p14:cNvContentPartPr/>
                <p14:nvPr/>
              </p14:nvContentPartPr>
              <p14:xfrm>
                <a:off x="9012019" y="2036912"/>
                <a:ext cx="88920" cy="215280"/>
              </p14:xfrm>
            </p:contentPart>
          </mc:Choice>
          <mc:Fallback xmlns="">
            <p:pic>
              <p:nvPicPr>
                <p:cNvPr id="11" name="Freihand 10">
                  <a:extLst>
                    <a:ext uri="{FF2B5EF4-FFF2-40B4-BE49-F238E27FC236}">
                      <a16:creationId xmlns:a16="http://schemas.microsoft.com/office/drawing/2014/main" id="{88569A71-328C-4471-B4A5-8E798C513486}"/>
                    </a:ext>
                  </a:extLst>
                </p:cNvPr>
                <p:cNvPicPr/>
                <p:nvPr/>
              </p:nvPicPr>
              <p:blipFill>
                <a:blip r:embed="rId15"/>
                <a:stretch>
                  <a:fillRect/>
                </a:stretch>
              </p:blipFill>
              <p:spPr>
                <a:xfrm>
                  <a:off x="9007699" y="2032592"/>
                  <a:ext cx="97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3AB2C076-866E-4BFB-A16F-F29FFBABFC0D}"/>
                    </a:ext>
                  </a:extLst>
                </p14:cNvPr>
                <p14:cNvContentPartPr/>
                <p14:nvPr/>
              </p14:nvContentPartPr>
              <p14:xfrm>
                <a:off x="9013819" y="2037992"/>
                <a:ext cx="134640" cy="198000"/>
              </p14:xfrm>
            </p:contentPart>
          </mc:Choice>
          <mc:Fallback xmlns="">
            <p:pic>
              <p:nvPicPr>
                <p:cNvPr id="12" name="Freihand 11">
                  <a:extLst>
                    <a:ext uri="{FF2B5EF4-FFF2-40B4-BE49-F238E27FC236}">
                      <a16:creationId xmlns:a16="http://schemas.microsoft.com/office/drawing/2014/main" id="{3AB2C076-866E-4BFB-A16F-F29FFBABFC0D}"/>
                    </a:ext>
                  </a:extLst>
                </p:cNvPr>
                <p:cNvPicPr/>
                <p:nvPr/>
              </p:nvPicPr>
              <p:blipFill>
                <a:blip r:embed="rId17"/>
                <a:stretch>
                  <a:fillRect/>
                </a:stretch>
              </p:blipFill>
              <p:spPr>
                <a:xfrm>
                  <a:off x="9009499" y="2033672"/>
                  <a:ext cx="143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B7B1BA52-AE56-4C9D-AC47-0426F0C254EB}"/>
                    </a:ext>
                  </a:extLst>
                </p14:cNvPr>
                <p14:cNvContentPartPr/>
                <p14:nvPr/>
              </p14:nvContentPartPr>
              <p14:xfrm>
                <a:off x="9163579" y="2089472"/>
                <a:ext cx="124560" cy="119880"/>
              </p14:xfrm>
            </p:contentPart>
          </mc:Choice>
          <mc:Fallback xmlns="">
            <p:pic>
              <p:nvPicPr>
                <p:cNvPr id="13" name="Freihand 12">
                  <a:extLst>
                    <a:ext uri="{FF2B5EF4-FFF2-40B4-BE49-F238E27FC236}">
                      <a16:creationId xmlns:a16="http://schemas.microsoft.com/office/drawing/2014/main" id="{B7B1BA52-AE56-4C9D-AC47-0426F0C254EB}"/>
                    </a:ext>
                  </a:extLst>
                </p:cNvPr>
                <p:cNvPicPr/>
                <p:nvPr/>
              </p:nvPicPr>
              <p:blipFill>
                <a:blip r:embed="rId19"/>
                <a:stretch>
                  <a:fillRect/>
                </a:stretch>
              </p:blipFill>
              <p:spPr>
                <a:xfrm>
                  <a:off x="9159259" y="2085152"/>
                  <a:ext cx="133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5D352BA8-5BAF-4291-84C8-63B1F8197321}"/>
                    </a:ext>
                  </a:extLst>
                </p14:cNvPr>
                <p14:cNvContentPartPr/>
                <p14:nvPr/>
              </p14:nvContentPartPr>
              <p14:xfrm>
                <a:off x="9309019" y="2076512"/>
                <a:ext cx="114840" cy="103680"/>
              </p14:xfrm>
            </p:contentPart>
          </mc:Choice>
          <mc:Fallback xmlns="">
            <p:pic>
              <p:nvPicPr>
                <p:cNvPr id="14" name="Freihand 13">
                  <a:extLst>
                    <a:ext uri="{FF2B5EF4-FFF2-40B4-BE49-F238E27FC236}">
                      <a16:creationId xmlns:a16="http://schemas.microsoft.com/office/drawing/2014/main" id="{5D352BA8-5BAF-4291-84C8-63B1F8197321}"/>
                    </a:ext>
                  </a:extLst>
                </p:cNvPr>
                <p:cNvPicPr/>
                <p:nvPr/>
              </p:nvPicPr>
              <p:blipFill>
                <a:blip r:embed="rId21"/>
                <a:stretch>
                  <a:fillRect/>
                </a:stretch>
              </p:blipFill>
              <p:spPr>
                <a:xfrm>
                  <a:off x="9304699" y="2072192"/>
                  <a:ext cx="12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708C4F8D-2288-4685-B880-077B4EA85233}"/>
                    </a:ext>
                  </a:extLst>
                </p14:cNvPr>
                <p14:cNvContentPartPr/>
                <p14:nvPr/>
              </p14:nvContentPartPr>
              <p14:xfrm>
                <a:off x="9462019" y="2047352"/>
                <a:ext cx="100800" cy="68400"/>
              </p14:xfrm>
            </p:contentPart>
          </mc:Choice>
          <mc:Fallback xmlns="">
            <p:pic>
              <p:nvPicPr>
                <p:cNvPr id="15" name="Freihand 14">
                  <a:extLst>
                    <a:ext uri="{FF2B5EF4-FFF2-40B4-BE49-F238E27FC236}">
                      <a16:creationId xmlns:a16="http://schemas.microsoft.com/office/drawing/2014/main" id="{708C4F8D-2288-4685-B880-077B4EA85233}"/>
                    </a:ext>
                  </a:extLst>
                </p:cNvPr>
                <p:cNvPicPr/>
                <p:nvPr/>
              </p:nvPicPr>
              <p:blipFill>
                <a:blip r:embed="rId23"/>
                <a:stretch>
                  <a:fillRect/>
                </a:stretch>
              </p:blipFill>
              <p:spPr>
                <a:xfrm>
                  <a:off x="9457699" y="2043032"/>
                  <a:ext cx="109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7049FB51-BE87-4986-8640-E9D26DB767D4}"/>
                    </a:ext>
                  </a:extLst>
                </p14:cNvPr>
                <p14:cNvContentPartPr/>
                <p14:nvPr/>
              </p14:nvContentPartPr>
              <p14:xfrm>
                <a:off x="9604579" y="1939352"/>
                <a:ext cx="306360" cy="122400"/>
              </p14:xfrm>
            </p:contentPart>
          </mc:Choice>
          <mc:Fallback xmlns="">
            <p:pic>
              <p:nvPicPr>
                <p:cNvPr id="16" name="Freihand 15">
                  <a:extLst>
                    <a:ext uri="{FF2B5EF4-FFF2-40B4-BE49-F238E27FC236}">
                      <a16:creationId xmlns:a16="http://schemas.microsoft.com/office/drawing/2014/main" id="{7049FB51-BE87-4986-8640-E9D26DB767D4}"/>
                    </a:ext>
                  </a:extLst>
                </p:cNvPr>
                <p:cNvPicPr/>
                <p:nvPr/>
              </p:nvPicPr>
              <p:blipFill>
                <a:blip r:embed="rId25"/>
                <a:stretch>
                  <a:fillRect/>
                </a:stretch>
              </p:blipFill>
              <p:spPr>
                <a:xfrm>
                  <a:off x="9600259" y="1935032"/>
                  <a:ext cx="315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8160D39C-A73B-4B19-9CD8-9B9F94BAC0A6}"/>
                    </a:ext>
                  </a:extLst>
                </p14:cNvPr>
                <p14:cNvContentPartPr/>
                <p14:nvPr/>
              </p14:nvContentPartPr>
              <p14:xfrm>
                <a:off x="9987259" y="1900472"/>
                <a:ext cx="117720" cy="94320"/>
              </p14:xfrm>
            </p:contentPart>
          </mc:Choice>
          <mc:Fallback xmlns="">
            <p:pic>
              <p:nvPicPr>
                <p:cNvPr id="17" name="Freihand 16">
                  <a:extLst>
                    <a:ext uri="{FF2B5EF4-FFF2-40B4-BE49-F238E27FC236}">
                      <a16:creationId xmlns:a16="http://schemas.microsoft.com/office/drawing/2014/main" id="{8160D39C-A73B-4B19-9CD8-9B9F94BAC0A6}"/>
                    </a:ext>
                  </a:extLst>
                </p:cNvPr>
                <p:cNvPicPr/>
                <p:nvPr/>
              </p:nvPicPr>
              <p:blipFill>
                <a:blip r:embed="rId27"/>
                <a:stretch>
                  <a:fillRect/>
                </a:stretch>
              </p:blipFill>
              <p:spPr>
                <a:xfrm>
                  <a:off x="9982939" y="1896152"/>
                  <a:ext cx="126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DAC759F3-429F-4411-ADD5-7357FABF8062}"/>
                    </a:ext>
                  </a:extLst>
                </p14:cNvPr>
                <p14:cNvContentPartPr/>
                <p14:nvPr/>
              </p14:nvContentPartPr>
              <p14:xfrm>
                <a:off x="10252939" y="1822352"/>
                <a:ext cx="213480" cy="104040"/>
              </p14:xfrm>
            </p:contentPart>
          </mc:Choice>
          <mc:Fallback xmlns="">
            <p:pic>
              <p:nvPicPr>
                <p:cNvPr id="18" name="Freihand 17">
                  <a:extLst>
                    <a:ext uri="{FF2B5EF4-FFF2-40B4-BE49-F238E27FC236}">
                      <a16:creationId xmlns:a16="http://schemas.microsoft.com/office/drawing/2014/main" id="{DAC759F3-429F-4411-ADD5-7357FABF8062}"/>
                    </a:ext>
                  </a:extLst>
                </p:cNvPr>
                <p:cNvPicPr/>
                <p:nvPr/>
              </p:nvPicPr>
              <p:blipFill>
                <a:blip r:embed="rId29"/>
                <a:stretch>
                  <a:fillRect/>
                </a:stretch>
              </p:blipFill>
              <p:spPr>
                <a:xfrm>
                  <a:off x="10248619" y="1818032"/>
                  <a:ext cx="222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D48E30AA-5BDF-4A41-8838-E29354B4D07C}"/>
                    </a:ext>
                  </a:extLst>
                </p14:cNvPr>
                <p14:cNvContentPartPr/>
                <p14:nvPr/>
              </p14:nvContentPartPr>
              <p14:xfrm>
                <a:off x="10523299" y="1777712"/>
                <a:ext cx="95040" cy="82440"/>
              </p14:xfrm>
            </p:contentPart>
          </mc:Choice>
          <mc:Fallback xmlns="">
            <p:pic>
              <p:nvPicPr>
                <p:cNvPr id="19" name="Freihand 18">
                  <a:extLst>
                    <a:ext uri="{FF2B5EF4-FFF2-40B4-BE49-F238E27FC236}">
                      <a16:creationId xmlns:a16="http://schemas.microsoft.com/office/drawing/2014/main" id="{D48E30AA-5BDF-4A41-8838-E29354B4D07C}"/>
                    </a:ext>
                  </a:extLst>
                </p:cNvPr>
                <p:cNvPicPr/>
                <p:nvPr/>
              </p:nvPicPr>
              <p:blipFill>
                <a:blip r:embed="rId31"/>
                <a:stretch>
                  <a:fillRect/>
                </a:stretch>
              </p:blipFill>
              <p:spPr>
                <a:xfrm>
                  <a:off x="10518979" y="1773392"/>
                  <a:ext cx="103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D6A59893-013F-4E9D-BA0B-A0D6E347F0F7}"/>
                    </a:ext>
                  </a:extLst>
                </p14:cNvPr>
                <p14:cNvContentPartPr/>
                <p14:nvPr/>
              </p14:nvContentPartPr>
              <p14:xfrm>
                <a:off x="10830379" y="1614272"/>
                <a:ext cx="502920" cy="169560"/>
              </p14:xfrm>
            </p:contentPart>
          </mc:Choice>
          <mc:Fallback xmlns="">
            <p:pic>
              <p:nvPicPr>
                <p:cNvPr id="22" name="Freihand 21">
                  <a:extLst>
                    <a:ext uri="{FF2B5EF4-FFF2-40B4-BE49-F238E27FC236}">
                      <a16:creationId xmlns:a16="http://schemas.microsoft.com/office/drawing/2014/main" id="{D6A59893-013F-4E9D-BA0B-A0D6E347F0F7}"/>
                    </a:ext>
                  </a:extLst>
                </p:cNvPr>
                <p:cNvPicPr/>
                <p:nvPr/>
              </p:nvPicPr>
              <p:blipFill>
                <a:blip r:embed="rId33"/>
                <a:stretch>
                  <a:fillRect/>
                </a:stretch>
              </p:blipFill>
              <p:spPr>
                <a:xfrm>
                  <a:off x="10826059" y="1609952"/>
                  <a:ext cx="511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88A495D9-925E-4153-BDA6-FF5C11BBCED1}"/>
                    </a:ext>
                  </a:extLst>
                </p14:cNvPr>
                <p14:cNvContentPartPr/>
                <p14:nvPr/>
              </p14:nvContentPartPr>
              <p14:xfrm>
                <a:off x="9180139" y="2319512"/>
                <a:ext cx="239760" cy="307080"/>
              </p14:xfrm>
            </p:contentPart>
          </mc:Choice>
          <mc:Fallback xmlns="">
            <p:pic>
              <p:nvPicPr>
                <p:cNvPr id="24" name="Freihand 23">
                  <a:extLst>
                    <a:ext uri="{FF2B5EF4-FFF2-40B4-BE49-F238E27FC236}">
                      <a16:creationId xmlns:a16="http://schemas.microsoft.com/office/drawing/2014/main" id="{88A495D9-925E-4153-BDA6-FF5C11BBCED1}"/>
                    </a:ext>
                  </a:extLst>
                </p:cNvPr>
                <p:cNvPicPr/>
                <p:nvPr/>
              </p:nvPicPr>
              <p:blipFill>
                <a:blip r:embed="rId35"/>
                <a:stretch>
                  <a:fillRect/>
                </a:stretch>
              </p:blipFill>
              <p:spPr>
                <a:xfrm>
                  <a:off x="9175819" y="2315192"/>
                  <a:ext cx="2484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4E65B125-AD87-429D-B11A-42940EAE9A94}"/>
                    </a:ext>
                  </a:extLst>
                </p14:cNvPr>
                <p14:cNvContentPartPr/>
                <p14:nvPr/>
              </p14:nvContentPartPr>
              <p14:xfrm>
                <a:off x="9417739" y="2307632"/>
                <a:ext cx="88560" cy="100800"/>
              </p14:xfrm>
            </p:contentPart>
          </mc:Choice>
          <mc:Fallback xmlns="">
            <p:pic>
              <p:nvPicPr>
                <p:cNvPr id="25" name="Freihand 24">
                  <a:extLst>
                    <a:ext uri="{FF2B5EF4-FFF2-40B4-BE49-F238E27FC236}">
                      <a16:creationId xmlns:a16="http://schemas.microsoft.com/office/drawing/2014/main" id="{4E65B125-AD87-429D-B11A-42940EAE9A94}"/>
                    </a:ext>
                  </a:extLst>
                </p:cNvPr>
                <p:cNvPicPr/>
                <p:nvPr/>
              </p:nvPicPr>
              <p:blipFill>
                <a:blip r:embed="rId37"/>
                <a:stretch>
                  <a:fillRect/>
                </a:stretch>
              </p:blipFill>
              <p:spPr>
                <a:xfrm>
                  <a:off x="9413419" y="2303312"/>
                  <a:ext cx="97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0246E74D-D262-48CD-A69C-502D094D945F}"/>
                    </a:ext>
                  </a:extLst>
                </p14:cNvPr>
                <p14:cNvContentPartPr/>
                <p14:nvPr/>
              </p14:nvContentPartPr>
              <p14:xfrm>
                <a:off x="9529699" y="2282072"/>
                <a:ext cx="313200" cy="95040"/>
              </p14:xfrm>
            </p:contentPart>
          </mc:Choice>
          <mc:Fallback xmlns="">
            <p:pic>
              <p:nvPicPr>
                <p:cNvPr id="26" name="Freihand 25">
                  <a:extLst>
                    <a:ext uri="{FF2B5EF4-FFF2-40B4-BE49-F238E27FC236}">
                      <a16:creationId xmlns:a16="http://schemas.microsoft.com/office/drawing/2014/main" id="{0246E74D-D262-48CD-A69C-502D094D945F}"/>
                    </a:ext>
                  </a:extLst>
                </p:cNvPr>
                <p:cNvPicPr/>
                <p:nvPr/>
              </p:nvPicPr>
              <p:blipFill>
                <a:blip r:embed="rId39"/>
                <a:stretch>
                  <a:fillRect/>
                </a:stretch>
              </p:blipFill>
              <p:spPr>
                <a:xfrm>
                  <a:off x="9525379" y="2277752"/>
                  <a:ext cx="321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CB695539-CC61-4EF1-8714-AAE8D5A315CA}"/>
                    </a:ext>
                  </a:extLst>
                </p14:cNvPr>
                <p14:cNvContentPartPr/>
                <p14:nvPr/>
              </p14:nvContentPartPr>
              <p14:xfrm>
                <a:off x="9847219" y="2123312"/>
                <a:ext cx="91440" cy="165600"/>
              </p14:xfrm>
            </p:contentPart>
          </mc:Choice>
          <mc:Fallback xmlns="">
            <p:pic>
              <p:nvPicPr>
                <p:cNvPr id="27" name="Freihand 26">
                  <a:extLst>
                    <a:ext uri="{FF2B5EF4-FFF2-40B4-BE49-F238E27FC236}">
                      <a16:creationId xmlns:a16="http://schemas.microsoft.com/office/drawing/2014/main" id="{CB695539-CC61-4EF1-8714-AAE8D5A315CA}"/>
                    </a:ext>
                  </a:extLst>
                </p:cNvPr>
                <p:cNvPicPr/>
                <p:nvPr/>
              </p:nvPicPr>
              <p:blipFill>
                <a:blip r:embed="rId41"/>
                <a:stretch>
                  <a:fillRect/>
                </a:stretch>
              </p:blipFill>
              <p:spPr>
                <a:xfrm>
                  <a:off x="9842899" y="2118992"/>
                  <a:ext cx="100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7DA262E7-2F15-4B4C-9F25-BF59132562DB}"/>
                    </a:ext>
                  </a:extLst>
                </p14:cNvPr>
                <p14:cNvContentPartPr/>
                <p14:nvPr/>
              </p14:nvContentPartPr>
              <p14:xfrm>
                <a:off x="10029379" y="2128712"/>
                <a:ext cx="173160" cy="239040"/>
              </p14:xfrm>
            </p:contentPart>
          </mc:Choice>
          <mc:Fallback xmlns="">
            <p:pic>
              <p:nvPicPr>
                <p:cNvPr id="28" name="Freihand 27">
                  <a:extLst>
                    <a:ext uri="{FF2B5EF4-FFF2-40B4-BE49-F238E27FC236}">
                      <a16:creationId xmlns:a16="http://schemas.microsoft.com/office/drawing/2014/main" id="{7DA262E7-2F15-4B4C-9F25-BF59132562DB}"/>
                    </a:ext>
                  </a:extLst>
                </p:cNvPr>
                <p:cNvPicPr/>
                <p:nvPr/>
              </p:nvPicPr>
              <p:blipFill>
                <a:blip r:embed="rId43"/>
                <a:stretch>
                  <a:fillRect/>
                </a:stretch>
              </p:blipFill>
              <p:spPr>
                <a:xfrm>
                  <a:off x="10025059" y="2124392"/>
                  <a:ext cx="1818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F6543BD8-7255-41BF-8B72-A351D2D2D5AF}"/>
                    </a:ext>
                  </a:extLst>
                </p14:cNvPr>
                <p14:cNvContentPartPr/>
                <p14:nvPr/>
              </p14:nvContentPartPr>
              <p14:xfrm>
                <a:off x="10192099" y="2104232"/>
                <a:ext cx="100440" cy="108000"/>
              </p14:xfrm>
            </p:contentPart>
          </mc:Choice>
          <mc:Fallback xmlns="">
            <p:pic>
              <p:nvPicPr>
                <p:cNvPr id="29" name="Freihand 28">
                  <a:extLst>
                    <a:ext uri="{FF2B5EF4-FFF2-40B4-BE49-F238E27FC236}">
                      <a16:creationId xmlns:a16="http://schemas.microsoft.com/office/drawing/2014/main" id="{F6543BD8-7255-41BF-8B72-A351D2D2D5AF}"/>
                    </a:ext>
                  </a:extLst>
                </p:cNvPr>
                <p:cNvPicPr/>
                <p:nvPr/>
              </p:nvPicPr>
              <p:blipFill>
                <a:blip r:embed="rId45"/>
                <a:stretch>
                  <a:fillRect/>
                </a:stretch>
              </p:blipFill>
              <p:spPr>
                <a:xfrm>
                  <a:off x="10187779" y="2099912"/>
                  <a:ext cx="109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C3998F1A-6918-4B83-A811-F4FDBB3DC93E}"/>
                    </a:ext>
                  </a:extLst>
                </p14:cNvPr>
                <p14:cNvContentPartPr/>
                <p14:nvPr/>
              </p14:nvContentPartPr>
              <p14:xfrm>
                <a:off x="10312339" y="2063912"/>
                <a:ext cx="126360" cy="102960"/>
              </p14:xfrm>
            </p:contentPart>
          </mc:Choice>
          <mc:Fallback xmlns="">
            <p:pic>
              <p:nvPicPr>
                <p:cNvPr id="30" name="Freihand 29">
                  <a:extLst>
                    <a:ext uri="{FF2B5EF4-FFF2-40B4-BE49-F238E27FC236}">
                      <a16:creationId xmlns:a16="http://schemas.microsoft.com/office/drawing/2014/main" id="{C3998F1A-6918-4B83-A811-F4FDBB3DC93E}"/>
                    </a:ext>
                  </a:extLst>
                </p:cNvPr>
                <p:cNvPicPr/>
                <p:nvPr/>
              </p:nvPicPr>
              <p:blipFill>
                <a:blip r:embed="rId47"/>
                <a:stretch>
                  <a:fillRect/>
                </a:stretch>
              </p:blipFill>
              <p:spPr>
                <a:xfrm>
                  <a:off x="10308019" y="2059592"/>
                  <a:ext cx="135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911D6934-4777-4F32-8CBF-64C794B086E1}"/>
                    </a:ext>
                  </a:extLst>
                </p14:cNvPr>
                <p14:cNvContentPartPr/>
                <p14:nvPr/>
              </p14:nvContentPartPr>
              <p14:xfrm>
                <a:off x="10411699" y="1963832"/>
                <a:ext cx="136080" cy="171360"/>
              </p14:xfrm>
            </p:contentPart>
          </mc:Choice>
          <mc:Fallback xmlns="">
            <p:pic>
              <p:nvPicPr>
                <p:cNvPr id="32" name="Freihand 31">
                  <a:extLst>
                    <a:ext uri="{FF2B5EF4-FFF2-40B4-BE49-F238E27FC236}">
                      <a16:creationId xmlns:a16="http://schemas.microsoft.com/office/drawing/2014/main" id="{911D6934-4777-4F32-8CBF-64C794B086E1}"/>
                    </a:ext>
                  </a:extLst>
                </p:cNvPr>
                <p:cNvPicPr/>
                <p:nvPr/>
              </p:nvPicPr>
              <p:blipFill>
                <a:blip r:embed="rId49"/>
                <a:stretch>
                  <a:fillRect/>
                </a:stretch>
              </p:blipFill>
              <p:spPr>
                <a:xfrm>
                  <a:off x="10407379" y="1959512"/>
                  <a:ext cx="144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8D914E92-F7A2-45E0-8BC5-787347E67CF5}"/>
                    </a:ext>
                  </a:extLst>
                </p14:cNvPr>
                <p14:cNvContentPartPr/>
                <p14:nvPr/>
              </p14:nvContentPartPr>
              <p14:xfrm>
                <a:off x="10572259" y="2004872"/>
                <a:ext cx="100800" cy="80280"/>
              </p14:xfrm>
            </p:contentPart>
          </mc:Choice>
          <mc:Fallback xmlns="">
            <p:pic>
              <p:nvPicPr>
                <p:cNvPr id="33" name="Freihand 32">
                  <a:extLst>
                    <a:ext uri="{FF2B5EF4-FFF2-40B4-BE49-F238E27FC236}">
                      <a16:creationId xmlns:a16="http://schemas.microsoft.com/office/drawing/2014/main" id="{8D914E92-F7A2-45E0-8BC5-787347E67CF5}"/>
                    </a:ext>
                  </a:extLst>
                </p:cNvPr>
                <p:cNvPicPr/>
                <p:nvPr/>
              </p:nvPicPr>
              <p:blipFill>
                <a:blip r:embed="rId51"/>
                <a:stretch>
                  <a:fillRect/>
                </a:stretch>
              </p:blipFill>
              <p:spPr>
                <a:xfrm>
                  <a:off x="10567939" y="2000552"/>
                  <a:ext cx="109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331EDE12-5B54-49F8-8F57-3BA0B6CFEDF7}"/>
                    </a:ext>
                  </a:extLst>
                </p14:cNvPr>
                <p14:cNvContentPartPr/>
                <p14:nvPr/>
              </p14:nvContentPartPr>
              <p14:xfrm>
                <a:off x="10706179" y="1887152"/>
                <a:ext cx="141120" cy="180000"/>
              </p14:xfrm>
            </p:contentPart>
          </mc:Choice>
          <mc:Fallback xmlns="">
            <p:pic>
              <p:nvPicPr>
                <p:cNvPr id="34" name="Freihand 33">
                  <a:extLst>
                    <a:ext uri="{FF2B5EF4-FFF2-40B4-BE49-F238E27FC236}">
                      <a16:creationId xmlns:a16="http://schemas.microsoft.com/office/drawing/2014/main" id="{331EDE12-5B54-49F8-8F57-3BA0B6CFEDF7}"/>
                    </a:ext>
                  </a:extLst>
                </p:cNvPr>
                <p:cNvPicPr/>
                <p:nvPr/>
              </p:nvPicPr>
              <p:blipFill>
                <a:blip r:embed="rId53"/>
                <a:stretch>
                  <a:fillRect/>
                </a:stretch>
              </p:blipFill>
              <p:spPr>
                <a:xfrm>
                  <a:off x="10701859" y="1882832"/>
                  <a:ext cx="149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4DADE8C8-F562-48BB-B025-370DA491BC22}"/>
                    </a:ext>
                  </a:extLst>
                </p14:cNvPr>
                <p14:cNvContentPartPr/>
                <p14:nvPr/>
              </p14:nvContentPartPr>
              <p14:xfrm>
                <a:off x="10888699" y="1825232"/>
                <a:ext cx="235440" cy="206280"/>
              </p14:xfrm>
            </p:contentPart>
          </mc:Choice>
          <mc:Fallback xmlns="">
            <p:pic>
              <p:nvPicPr>
                <p:cNvPr id="35" name="Freihand 34">
                  <a:extLst>
                    <a:ext uri="{FF2B5EF4-FFF2-40B4-BE49-F238E27FC236}">
                      <a16:creationId xmlns:a16="http://schemas.microsoft.com/office/drawing/2014/main" id="{4DADE8C8-F562-48BB-B025-370DA491BC22}"/>
                    </a:ext>
                  </a:extLst>
                </p:cNvPr>
                <p:cNvPicPr/>
                <p:nvPr/>
              </p:nvPicPr>
              <p:blipFill>
                <a:blip r:embed="rId55"/>
                <a:stretch>
                  <a:fillRect/>
                </a:stretch>
              </p:blipFill>
              <p:spPr>
                <a:xfrm>
                  <a:off x="10884379" y="1820912"/>
                  <a:ext cx="2440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0B393130-E378-458C-8B2D-16C4D2262EF3}"/>
                    </a:ext>
                  </a:extLst>
                </p14:cNvPr>
                <p14:cNvContentPartPr/>
                <p14:nvPr/>
              </p14:nvContentPartPr>
              <p14:xfrm>
                <a:off x="11149699" y="1816952"/>
                <a:ext cx="172440" cy="135360"/>
              </p14:xfrm>
            </p:contentPart>
          </mc:Choice>
          <mc:Fallback xmlns="">
            <p:pic>
              <p:nvPicPr>
                <p:cNvPr id="36" name="Freihand 35">
                  <a:extLst>
                    <a:ext uri="{FF2B5EF4-FFF2-40B4-BE49-F238E27FC236}">
                      <a16:creationId xmlns:a16="http://schemas.microsoft.com/office/drawing/2014/main" id="{0B393130-E378-458C-8B2D-16C4D2262EF3}"/>
                    </a:ext>
                  </a:extLst>
                </p:cNvPr>
                <p:cNvPicPr/>
                <p:nvPr/>
              </p:nvPicPr>
              <p:blipFill>
                <a:blip r:embed="rId57"/>
                <a:stretch>
                  <a:fillRect/>
                </a:stretch>
              </p:blipFill>
              <p:spPr>
                <a:xfrm>
                  <a:off x="11145379" y="1812632"/>
                  <a:ext cx="181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13D76CF1-BBF0-4618-95E4-80289BC514D8}"/>
                    </a:ext>
                  </a:extLst>
                </p14:cNvPr>
                <p14:cNvContentPartPr/>
                <p14:nvPr/>
              </p14:nvContentPartPr>
              <p14:xfrm>
                <a:off x="11268499" y="1803272"/>
                <a:ext cx="23400" cy="20520"/>
              </p14:xfrm>
            </p:contentPart>
          </mc:Choice>
          <mc:Fallback xmlns="">
            <p:pic>
              <p:nvPicPr>
                <p:cNvPr id="37" name="Freihand 36">
                  <a:extLst>
                    <a:ext uri="{FF2B5EF4-FFF2-40B4-BE49-F238E27FC236}">
                      <a16:creationId xmlns:a16="http://schemas.microsoft.com/office/drawing/2014/main" id="{13D76CF1-BBF0-4618-95E4-80289BC514D8}"/>
                    </a:ext>
                  </a:extLst>
                </p:cNvPr>
                <p:cNvPicPr/>
                <p:nvPr/>
              </p:nvPicPr>
              <p:blipFill>
                <a:blip r:embed="rId59"/>
                <a:stretch>
                  <a:fillRect/>
                </a:stretch>
              </p:blipFill>
              <p:spPr>
                <a:xfrm>
                  <a:off x="11264179" y="1798952"/>
                  <a:ext cx="32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126048B2-9BC3-479D-92E1-CFDF70608E25}"/>
                    </a:ext>
                  </a:extLst>
                </p14:cNvPr>
                <p14:cNvContentPartPr/>
                <p14:nvPr/>
              </p14:nvContentPartPr>
              <p14:xfrm>
                <a:off x="11338699" y="1744592"/>
                <a:ext cx="139680" cy="195120"/>
              </p14:xfrm>
            </p:contentPart>
          </mc:Choice>
          <mc:Fallback xmlns="">
            <p:pic>
              <p:nvPicPr>
                <p:cNvPr id="38" name="Freihand 37">
                  <a:extLst>
                    <a:ext uri="{FF2B5EF4-FFF2-40B4-BE49-F238E27FC236}">
                      <a16:creationId xmlns:a16="http://schemas.microsoft.com/office/drawing/2014/main" id="{126048B2-9BC3-479D-92E1-CFDF70608E25}"/>
                    </a:ext>
                  </a:extLst>
                </p:cNvPr>
                <p:cNvPicPr/>
                <p:nvPr/>
              </p:nvPicPr>
              <p:blipFill>
                <a:blip r:embed="rId61"/>
                <a:stretch>
                  <a:fillRect/>
                </a:stretch>
              </p:blipFill>
              <p:spPr>
                <a:xfrm>
                  <a:off x="11334379" y="1740272"/>
                  <a:ext cx="1483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BC1A359A-634C-485B-9B71-D9560A2EFEC5}"/>
                    </a:ext>
                  </a:extLst>
                </p14:cNvPr>
                <p14:cNvContentPartPr/>
                <p14:nvPr/>
              </p14:nvContentPartPr>
              <p14:xfrm>
                <a:off x="11499979" y="1816952"/>
                <a:ext cx="200520" cy="66240"/>
              </p14:xfrm>
            </p:contentPart>
          </mc:Choice>
          <mc:Fallback xmlns="">
            <p:pic>
              <p:nvPicPr>
                <p:cNvPr id="39" name="Freihand 38">
                  <a:extLst>
                    <a:ext uri="{FF2B5EF4-FFF2-40B4-BE49-F238E27FC236}">
                      <a16:creationId xmlns:a16="http://schemas.microsoft.com/office/drawing/2014/main" id="{BC1A359A-634C-485B-9B71-D9560A2EFEC5}"/>
                    </a:ext>
                  </a:extLst>
                </p:cNvPr>
                <p:cNvPicPr/>
                <p:nvPr/>
              </p:nvPicPr>
              <p:blipFill>
                <a:blip r:embed="rId63"/>
                <a:stretch>
                  <a:fillRect/>
                </a:stretch>
              </p:blipFill>
              <p:spPr>
                <a:xfrm>
                  <a:off x="11495659" y="1812632"/>
                  <a:ext cx="209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60E068B0-8E04-40E3-B615-D1767FFAB484}"/>
                    </a:ext>
                  </a:extLst>
                </p14:cNvPr>
                <p14:cNvContentPartPr/>
                <p14:nvPr/>
              </p14:nvContentPartPr>
              <p14:xfrm>
                <a:off x="9431779" y="2520032"/>
                <a:ext cx="132840" cy="202320"/>
              </p14:xfrm>
            </p:contentPart>
          </mc:Choice>
          <mc:Fallback xmlns="">
            <p:pic>
              <p:nvPicPr>
                <p:cNvPr id="41" name="Freihand 40">
                  <a:extLst>
                    <a:ext uri="{FF2B5EF4-FFF2-40B4-BE49-F238E27FC236}">
                      <a16:creationId xmlns:a16="http://schemas.microsoft.com/office/drawing/2014/main" id="{60E068B0-8E04-40E3-B615-D1767FFAB484}"/>
                    </a:ext>
                  </a:extLst>
                </p:cNvPr>
                <p:cNvPicPr/>
                <p:nvPr/>
              </p:nvPicPr>
              <p:blipFill>
                <a:blip r:embed="rId65"/>
                <a:stretch>
                  <a:fillRect/>
                </a:stretch>
              </p:blipFill>
              <p:spPr>
                <a:xfrm>
                  <a:off x="9427459" y="2515712"/>
                  <a:ext cx="1414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630788AF-4CC8-4F66-8B6A-9CDF7138EE1C}"/>
                    </a:ext>
                  </a:extLst>
                </p14:cNvPr>
                <p14:cNvContentPartPr/>
                <p14:nvPr/>
              </p14:nvContentPartPr>
              <p14:xfrm>
                <a:off x="9594499" y="2539832"/>
                <a:ext cx="167400" cy="131040"/>
              </p14:xfrm>
            </p:contentPart>
          </mc:Choice>
          <mc:Fallback xmlns="">
            <p:pic>
              <p:nvPicPr>
                <p:cNvPr id="42" name="Freihand 41">
                  <a:extLst>
                    <a:ext uri="{FF2B5EF4-FFF2-40B4-BE49-F238E27FC236}">
                      <a16:creationId xmlns:a16="http://schemas.microsoft.com/office/drawing/2014/main" id="{630788AF-4CC8-4F66-8B6A-9CDF7138EE1C}"/>
                    </a:ext>
                  </a:extLst>
                </p:cNvPr>
                <p:cNvPicPr/>
                <p:nvPr/>
              </p:nvPicPr>
              <p:blipFill>
                <a:blip r:embed="rId67"/>
                <a:stretch>
                  <a:fillRect/>
                </a:stretch>
              </p:blipFill>
              <p:spPr>
                <a:xfrm>
                  <a:off x="9590179" y="2535512"/>
                  <a:ext cx="176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C0E03062-6AF7-4FE4-B0C3-5555D038DC71}"/>
                    </a:ext>
                  </a:extLst>
                </p14:cNvPr>
                <p14:cNvContentPartPr/>
                <p14:nvPr/>
              </p14:nvContentPartPr>
              <p14:xfrm>
                <a:off x="9789259" y="2441192"/>
                <a:ext cx="104400" cy="160920"/>
              </p14:xfrm>
            </p:contentPart>
          </mc:Choice>
          <mc:Fallback xmlns="">
            <p:pic>
              <p:nvPicPr>
                <p:cNvPr id="44" name="Freihand 43">
                  <a:extLst>
                    <a:ext uri="{FF2B5EF4-FFF2-40B4-BE49-F238E27FC236}">
                      <a16:creationId xmlns:a16="http://schemas.microsoft.com/office/drawing/2014/main" id="{C0E03062-6AF7-4FE4-B0C3-5555D038DC71}"/>
                    </a:ext>
                  </a:extLst>
                </p:cNvPr>
                <p:cNvPicPr/>
                <p:nvPr/>
              </p:nvPicPr>
              <p:blipFill>
                <a:blip r:embed="rId69"/>
                <a:stretch>
                  <a:fillRect/>
                </a:stretch>
              </p:blipFill>
              <p:spPr>
                <a:xfrm>
                  <a:off x="9784939" y="2436872"/>
                  <a:ext cx="113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87038231-A573-490A-B80D-0A1890935EA9}"/>
                    </a:ext>
                  </a:extLst>
                </p14:cNvPr>
                <p14:cNvContentPartPr/>
                <p14:nvPr/>
              </p14:nvContentPartPr>
              <p14:xfrm>
                <a:off x="9922819" y="2353712"/>
                <a:ext cx="493200" cy="235080"/>
              </p14:xfrm>
            </p:contentPart>
          </mc:Choice>
          <mc:Fallback xmlns="">
            <p:pic>
              <p:nvPicPr>
                <p:cNvPr id="45" name="Freihand 44">
                  <a:extLst>
                    <a:ext uri="{FF2B5EF4-FFF2-40B4-BE49-F238E27FC236}">
                      <a16:creationId xmlns:a16="http://schemas.microsoft.com/office/drawing/2014/main" id="{87038231-A573-490A-B80D-0A1890935EA9}"/>
                    </a:ext>
                  </a:extLst>
                </p:cNvPr>
                <p:cNvPicPr/>
                <p:nvPr/>
              </p:nvPicPr>
              <p:blipFill>
                <a:blip r:embed="rId71"/>
                <a:stretch>
                  <a:fillRect/>
                </a:stretch>
              </p:blipFill>
              <p:spPr>
                <a:xfrm>
                  <a:off x="9918499" y="2349392"/>
                  <a:ext cx="501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18EE8D84-BD77-4477-8C89-03DB669B50E7}"/>
                    </a:ext>
                  </a:extLst>
                </p14:cNvPr>
                <p14:cNvContentPartPr/>
                <p14:nvPr/>
              </p14:nvContentPartPr>
              <p14:xfrm>
                <a:off x="10503139" y="2422832"/>
                <a:ext cx="360" cy="360"/>
              </p14:xfrm>
            </p:contentPart>
          </mc:Choice>
          <mc:Fallback xmlns="">
            <p:pic>
              <p:nvPicPr>
                <p:cNvPr id="47" name="Freihand 46">
                  <a:extLst>
                    <a:ext uri="{FF2B5EF4-FFF2-40B4-BE49-F238E27FC236}">
                      <a16:creationId xmlns:a16="http://schemas.microsoft.com/office/drawing/2014/main" id="{18EE8D84-BD77-4477-8C89-03DB669B50E7}"/>
                    </a:ext>
                  </a:extLst>
                </p:cNvPr>
                <p:cNvPicPr/>
                <p:nvPr/>
              </p:nvPicPr>
              <p:blipFill>
                <a:blip r:embed="rId73"/>
                <a:stretch>
                  <a:fillRect/>
                </a:stretch>
              </p:blipFill>
              <p:spPr>
                <a:xfrm>
                  <a:off x="10498819" y="2418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65CAA564-D60B-48A7-A1BA-91BD16D2A8C6}"/>
                    </a:ext>
                  </a:extLst>
                </p14:cNvPr>
                <p14:cNvContentPartPr/>
                <p14:nvPr/>
              </p14:nvContentPartPr>
              <p14:xfrm>
                <a:off x="9280219" y="2863472"/>
                <a:ext cx="64440" cy="177840"/>
              </p14:xfrm>
            </p:contentPart>
          </mc:Choice>
          <mc:Fallback xmlns="">
            <p:pic>
              <p:nvPicPr>
                <p:cNvPr id="49" name="Freihand 48">
                  <a:extLst>
                    <a:ext uri="{FF2B5EF4-FFF2-40B4-BE49-F238E27FC236}">
                      <a16:creationId xmlns:a16="http://schemas.microsoft.com/office/drawing/2014/main" id="{65CAA564-D60B-48A7-A1BA-91BD16D2A8C6}"/>
                    </a:ext>
                  </a:extLst>
                </p:cNvPr>
                <p:cNvPicPr/>
                <p:nvPr/>
              </p:nvPicPr>
              <p:blipFill>
                <a:blip r:embed="rId75"/>
                <a:stretch>
                  <a:fillRect/>
                </a:stretch>
              </p:blipFill>
              <p:spPr>
                <a:xfrm>
                  <a:off x="9275899" y="2859152"/>
                  <a:ext cx="73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61524A78-08C5-4215-9FBE-477C6C4AB088}"/>
                    </a:ext>
                  </a:extLst>
                </p14:cNvPr>
                <p14:cNvContentPartPr/>
                <p14:nvPr/>
              </p14:nvContentPartPr>
              <p14:xfrm>
                <a:off x="9316939" y="2749352"/>
                <a:ext cx="635760" cy="284040"/>
              </p14:xfrm>
            </p:contentPart>
          </mc:Choice>
          <mc:Fallback xmlns="">
            <p:pic>
              <p:nvPicPr>
                <p:cNvPr id="50" name="Freihand 49">
                  <a:extLst>
                    <a:ext uri="{FF2B5EF4-FFF2-40B4-BE49-F238E27FC236}">
                      <a16:creationId xmlns:a16="http://schemas.microsoft.com/office/drawing/2014/main" id="{61524A78-08C5-4215-9FBE-477C6C4AB088}"/>
                    </a:ext>
                  </a:extLst>
                </p:cNvPr>
                <p:cNvPicPr/>
                <p:nvPr/>
              </p:nvPicPr>
              <p:blipFill>
                <a:blip r:embed="rId77"/>
                <a:stretch>
                  <a:fillRect/>
                </a:stretch>
              </p:blipFill>
              <p:spPr>
                <a:xfrm>
                  <a:off x="9312619" y="2745032"/>
                  <a:ext cx="6444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06DDB648-E6A9-4D8F-9CC5-B13823DE44F9}"/>
                    </a:ext>
                  </a:extLst>
                </p14:cNvPr>
                <p14:cNvContentPartPr/>
                <p14:nvPr/>
              </p14:nvContentPartPr>
              <p14:xfrm>
                <a:off x="9274819" y="2765552"/>
                <a:ext cx="114840" cy="28080"/>
              </p14:xfrm>
            </p:contentPart>
          </mc:Choice>
          <mc:Fallback xmlns="">
            <p:pic>
              <p:nvPicPr>
                <p:cNvPr id="51" name="Freihand 50">
                  <a:extLst>
                    <a:ext uri="{FF2B5EF4-FFF2-40B4-BE49-F238E27FC236}">
                      <a16:creationId xmlns:a16="http://schemas.microsoft.com/office/drawing/2014/main" id="{06DDB648-E6A9-4D8F-9CC5-B13823DE44F9}"/>
                    </a:ext>
                  </a:extLst>
                </p:cNvPr>
                <p:cNvPicPr/>
                <p:nvPr/>
              </p:nvPicPr>
              <p:blipFill>
                <a:blip r:embed="rId79"/>
                <a:stretch>
                  <a:fillRect/>
                </a:stretch>
              </p:blipFill>
              <p:spPr>
                <a:xfrm>
                  <a:off x="9270499" y="2761232"/>
                  <a:ext cx="123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90E9AB3B-4F39-45C1-AAD0-9FAE7C1037ED}"/>
                    </a:ext>
                  </a:extLst>
                </p14:cNvPr>
                <p14:cNvContentPartPr/>
                <p14:nvPr/>
              </p14:nvContentPartPr>
              <p14:xfrm>
                <a:off x="9938299" y="2660432"/>
                <a:ext cx="172440" cy="139320"/>
              </p14:xfrm>
            </p:contentPart>
          </mc:Choice>
          <mc:Fallback xmlns="">
            <p:pic>
              <p:nvPicPr>
                <p:cNvPr id="52" name="Freihand 51">
                  <a:extLst>
                    <a:ext uri="{FF2B5EF4-FFF2-40B4-BE49-F238E27FC236}">
                      <a16:creationId xmlns:a16="http://schemas.microsoft.com/office/drawing/2014/main" id="{90E9AB3B-4F39-45C1-AAD0-9FAE7C1037ED}"/>
                    </a:ext>
                  </a:extLst>
                </p:cNvPr>
                <p:cNvPicPr/>
                <p:nvPr/>
              </p:nvPicPr>
              <p:blipFill>
                <a:blip r:embed="rId81"/>
                <a:stretch>
                  <a:fillRect/>
                </a:stretch>
              </p:blipFill>
              <p:spPr>
                <a:xfrm>
                  <a:off x="9933979" y="2656112"/>
                  <a:ext cx="181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46878D28-1ACB-4FB2-A129-487BA2C493BD}"/>
                    </a:ext>
                  </a:extLst>
                </p14:cNvPr>
                <p14:cNvContentPartPr/>
                <p14:nvPr/>
              </p14:nvContentPartPr>
              <p14:xfrm>
                <a:off x="10275619" y="2561072"/>
                <a:ext cx="147600" cy="192960"/>
              </p14:xfrm>
            </p:contentPart>
          </mc:Choice>
          <mc:Fallback xmlns="">
            <p:pic>
              <p:nvPicPr>
                <p:cNvPr id="53" name="Freihand 52">
                  <a:extLst>
                    <a:ext uri="{FF2B5EF4-FFF2-40B4-BE49-F238E27FC236}">
                      <a16:creationId xmlns:a16="http://schemas.microsoft.com/office/drawing/2014/main" id="{46878D28-1ACB-4FB2-A129-487BA2C493BD}"/>
                    </a:ext>
                  </a:extLst>
                </p:cNvPr>
                <p:cNvPicPr/>
                <p:nvPr/>
              </p:nvPicPr>
              <p:blipFill>
                <a:blip r:embed="rId83"/>
                <a:stretch>
                  <a:fillRect/>
                </a:stretch>
              </p:blipFill>
              <p:spPr>
                <a:xfrm>
                  <a:off x="10271299" y="2556752"/>
                  <a:ext cx="156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198454F8-83DE-43AF-8363-AE17DC9A0D0B}"/>
                    </a:ext>
                  </a:extLst>
                </p14:cNvPr>
                <p14:cNvContentPartPr/>
                <p14:nvPr/>
              </p14:nvContentPartPr>
              <p14:xfrm>
                <a:off x="10467859" y="2529032"/>
                <a:ext cx="220680" cy="138960"/>
              </p14:xfrm>
            </p:contentPart>
          </mc:Choice>
          <mc:Fallback xmlns="">
            <p:pic>
              <p:nvPicPr>
                <p:cNvPr id="54" name="Freihand 53">
                  <a:extLst>
                    <a:ext uri="{FF2B5EF4-FFF2-40B4-BE49-F238E27FC236}">
                      <a16:creationId xmlns:a16="http://schemas.microsoft.com/office/drawing/2014/main" id="{198454F8-83DE-43AF-8363-AE17DC9A0D0B}"/>
                    </a:ext>
                  </a:extLst>
                </p:cNvPr>
                <p:cNvPicPr/>
                <p:nvPr/>
              </p:nvPicPr>
              <p:blipFill>
                <a:blip r:embed="rId85"/>
                <a:stretch>
                  <a:fillRect/>
                </a:stretch>
              </p:blipFill>
              <p:spPr>
                <a:xfrm>
                  <a:off x="10463539" y="2524712"/>
                  <a:ext cx="229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D97C580F-F2DA-457F-A91B-5141361D8306}"/>
                    </a:ext>
                  </a:extLst>
                </p14:cNvPr>
                <p14:cNvContentPartPr/>
                <p14:nvPr/>
              </p14:nvContentPartPr>
              <p14:xfrm>
                <a:off x="10712659" y="2392592"/>
                <a:ext cx="159840" cy="193320"/>
              </p14:xfrm>
            </p:contentPart>
          </mc:Choice>
          <mc:Fallback xmlns="">
            <p:pic>
              <p:nvPicPr>
                <p:cNvPr id="55" name="Freihand 54">
                  <a:extLst>
                    <a:ext uri="{FF2B5EF4-FFF2-40B4-BE49-F238E27FC236}">
                      <a16:creationId xmlns:a16="http://schemas.microsoft.com/office/drawing/2014/main" id="{D97C580F-F2DA-457F-A91B-5141361D8306}"/>
                    </a:ext>
                  </a:extLst>
                </p:cNvPr>
                <p:cNvPicPr/>
                <p:nvPr/>
              </p:nvPicPr>
              <p:blipFill>
                <a:blip r:embed="rId87"/>
                <a:stretch>
                  <a:fillRect/>
                </a:stretch>
              </p:blipFill>
              <p:spPr>
                <a:xfrm>
                  <a:off x="10708339" y="2388272"/>
                  <a:ext cx="168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9EF44DF9-80B9-4211-9C04-D143568E2858}"/>
                    </a:ext>
                  </a:extLst>
                </p14:cNvPr>
                <p14:cNvContentPartPr/>
                <p14:nvPr/>
              </p14:nvContentPartPr>
              <p14:xfrm>
                <a:off x="10872499" y="2377472"/>
                <a:ext cx="286920" cy="193320"/>
              </p14:xfrm>
            </p:contentPart>
          </mc:Choice>
          <mc:Fallback xmlns="">
            <p:pic>
              <p:nvPicPr>
                <p:cNvPr id="56" name="Freihand 55">
                  <a:extLst>
                    <a:ext uri="{FF2B5EF4-FFF2-40B4-BE49-F238E27FC236}">
                      <a16:creationId xmlns:a16="http://schemas.microsoft.com/office/drawing/2014/main" id="{9EF44DF9-80B9-4211-9C04-D143568E2858}"/>
                    </a:ext>
                  </a:extLst>
                </p:cNvPr>
                <p:cNvPicPr/>
                <p:nvPr/>
              </p:nvPicPr>
              <p:blipFill>
                <a:blip r:embed="rId89"/>
                <a:stretch>
                  <a:fillRect/>
                </a:stretch>
              </p:blipFill>
              <p:spPr>
                <a:xfrm>
                  <a:off x="10868179" y="2373152"/>
                  <a:ext cx="295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E7D07434-3ABC-4727-81B7-305CD095E40F}"/>
                    </a:ext>
                  </a:extLst>
                </p14:cNvPr>
                <p14:cNvContentPartPr/>
                <p14:nvPr/>
              </p14:nvContentPartPr>
              <p14:xfrm>
                <a:off x="11187139" y="2351192"/>
                <a:ext cx="86760" cy="59760"/>
              </p14:xfrm>
            </p:contentPart>
          </mc:Choice>
          <mc:Fallback xmlns="">
            <p:pic>
              <p:nvPicPr>
                <p:cNvPr id="57" name="Freihand 56">
                  <a:extLst>
                    <a:ext uri="{FF2B5EF4-FFF2-40B4-BE49-F238E27FC236}">
                      <a16:creationId xmlns:a16="http://schemas.microsoft.com/office/drawing/2014/main" id="{E7D07434-3ABC-4727-81B7-305CD095E40F}"/>
                    </a:ext>
                  </a:extLst>
                </p:cNvPr>
                <p:cNvPicPr/>
                <p:nvPr/>
              </p:nvPicPr>
              <p:blipFill>
                <a:blip r:embed="rId91"/>
                <a:stretch>
                  <a:fillRect/>
                </a:stretch>
              </p:blipFill>
              <p:spPr>
                <a:xfrm>
                  <a:off x="11182819" y="2346872"/>
                  <a:ext cx="95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2517B663-1F72-4E62-85A4-A16E41564AAF}"/>
                    </a:ext>
                  </a:extLst>
                </p14:cNvPr>
                <p14:cNvContentPartPr/>
                <p14:nvPr/>
              </p14:nvContentPartPr>
              <p14:xfrm>
                <a:off x="11312779" y="2301872"/>
                <a:ext cx="69840" cy="109080"/>
              </p14:xfrm>
            </p:contentPart>
          </mc:Choice>
          <mc:Fallback xmlns="">
            <p:pic>
              <p:nvPicPr>
                <p:cNvPr id="58" name="Freihand 57">
                  <a:extLst>
                    <a:ext uri="{FF2B5EF4-FFF2-40B4-BE49-F238E27FC236}">
                      <a16:creationId xmlns:a16="http://schemas.microsoft.com/office/drawing/2014/main" id="{2517B663-1F72-4E62-85A4-A16E41564AAF}"/>
                    </a:ext>
                  </a:extLst>
                </p:cNvPr>
                <p:cNvPicPr/>
                <p:nvPr/>
              </p:nvPicPr>
              <p:blipFill>
                <a:blip r:embed="rId93"/>
                <a:stretch>
                  <a:fillRect/>
                </a:stretch>
              </p:blipFill>
              <p:spPr>
                <a:xfrm>
                  <a:off x="11308459" y="2297552"/>
                  <a:ext cx="78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A1D5B14E-1A8B-4EE5-8302-8108585E2350}"/>
                    </a:ext>
                  </a:extLst>
                </p14:cNvPr>
                <p14:cNvContentPartPr/>
                <p14:nvPr/>
              </p14:nvContentPartPr>
              <p14:xfrm>
                <a:off x="11417899" y="2179832"/>
                <a:ext cx="237960" cy="181080"/>
              </p14:xfrm>
            </p:contentPart>
          </mc:Choice>
          <mc:Fallback xmlns="">
            <p:pic>
              <p:nvPicPr>
                <p:cNvPr id="59" name="Freihand 58">
                  <a:extLst>
                    <a:ext uri="{FF2B5EF4-FFF2-40B4-BE49-F238E27FC236}">
                      <a16:creationId xmlns:a16="http://schemas.microsoft.com/office/drawing/2014/main" id="{A1D5B14E-1A8B-4EE5-8302-8108585E2350}"/>
                    </a:ext>
                  </a:extLst>
                </p:cNvPr>
                <p:cNvPicPr/>
                <p:nvPr/>
              </p:nvPicPr>
              <p:blipFill>
                <a:blip r:embed="rId95"/>
                <a:stretch>
                  <a:fillRect/>
                </a:stretch>
              </p:blipFill>
              <p:spPr>
                <a:xfrm>
                  <a:off x="11413579" y="2175512"/>
                  <a:ext cx="246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AC159A2D-6067-4B21-BC0F-9908E5A8ABCF}"/>
                    </a:ext>
                  </a:extLst>
                </p14:cNvPr>
                <p14:cNvContentPartPr/>
                <p14:nvPr/>
              </p14:nvContentPartPr>
              <p14:xfrm>
                <a:off x="11627419" y="2133032"/>
                <a:ext cx="14400" cy="18000"/>
              </p14:xfrm>
            </p:contentPart>
          </mc:Choice>
          <mc:Fallback xmlns="">
            <p:pic>
              <p:nvPicPr>
                <p:cNvPr id="60" name="Freihand 59">
                  <a:extLst>
                    <a:ext uri="{FF2B5EF4-FFF2-40B4-BE49-F238E27FC236}">
                      <a16:creationId xmlns:a16="http://schemas.microsoft.com/office/drawing/2014/main" id="{AC159A2D-6067-4B21-BC0F-9908E5A8ABCF}"/>
                    </a:ext>
                  </a:extLst>
                </p:cNvPr>
                <p:cNvPicPr/>
                <p:nvPr/>
              </p:nvPicPr>
              <p:blipFill>
                <a:blip r:embed="rId97"/>
                <a:stretch>
                  <a:fillRect/>
                </a:stretch>
              </p:blipFill>
              <p:spPr>
                <a:xfrm>
                  <a:off x="11623099" y="2128712"/>
                  <a:ext cx="23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1EE15085-0214-4666-BAD5-7ED03487AA0B}"/>
                    </a:ext>
                  </a:extLst>
                </p14:cNvPr>
                <p14:cNvContentPartPr/>
                <p14:nvPr/>
              </p14:nvContentPartPr>
              <p14:xfrm>
                <a:off x="11655499" y="2030432"/>
                <a:ext cx="368280" cy="240480"/>
              </p14:xfrm>
            </p:contentPart>
          </mc:Choice>
          <mc:Fallback xmlns="">
            <p:pic>
              <p:nvPicPr>
                <p:cNvPr id="61" name="Freihand 60">
                  <a:extLst>
                    <a:ext uri="{FF2B5EF4-FFF2-40B4-BE49-F238E27FC236}">
                      <a16:creationId xmlns:a16="http://schemas.microsoft.com/office/drawing/2014/main" id="{1EE15085-0214-4666-BAD5-7ED03487AA0B}"/>
                    </a:ext>
                  </a:extLst>
                </p:cNvPr>
                <p:cNvPicPr/>
                <p:nvPr/>
              </p:nvPicPr>
              <p:blipFill>
                <a:blip r:embed="rId99"/>
                <a:stretch>
                  <a:fillRect/>
                </a:stretch>
              </p:blipFill>
              <p:spPr>
                <a:xfrm>
                  <a:off x="11651179" y="2026112"/>
                  <a:ext cx="376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9C8B671C-45D0-4AA4-A131-49CF07E1581D}"/>
                    </a:ext>
                  </a:extLst>
                </p14:cNvPr>
                <p14:cNvContentPartPr/>
                <p14:nvPr/>
              </p14:nvContentPartPr>
              <p14:xfrm>
                <a:off x="9509539" y="3103952"/>
                <a:ext cx="390240" cy="154440"/>
              </p14:xfrm>
            </p:contentPart>
          </mc:Choice>
          <mc:Fallback xmlns="">
            <p:pic>
              <p:nvPicPr>
                <p:cNvPr id="62" name="Freihand 61">
                  <a:extLst>
                    <a:ext uri="{FF2B5EF4-FFF2-40B4-BE49-F238E27FC236}">
                      <a16:creationId xmlns:a16="http://schemas.microsoft.com/office/drawing/2014/main" id="{9C8B671C-45D0-4AA4-A131-49CF07E1581D}"/>
                    </a:ext>
                  </a:extLst>
                </p:cNvPr>
                <p:cNvPicPr/>
                <p:nvPr/>
              </p:nvPicPr>
              <p:blipFill>
                <a:blip r:embed="rId101"/>
                <a:stretch>
                  <a:fillRect/>
                </a:stretch>
              </p:blipFill>
              <p:spPr>
                <a:xfrm>
                  <a:off x="9505219" y="3099632"/>
                  <a:ext cx="398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A8412ABF-74F1-429A-AF11-4A68CBCE069D}"/>
                    </a:ext>
                  </a:extLst>
                </p14:cNvPr>
                <p14:cNvContentPartPr/>
                <p14:nvPr/>
              </p14:nvContentPartPr>
              <p14:xfrm>
                <a:off x="9948379" y="3008552"/>
                <a:ext cx="313560" cy="119880"/>
              </p14:xfrm>
            </p:contentPart>
          </mc:Choice>
          <mc:Fallback xmlns="">
            <p:pic>
              <p:nvPicPr>
                <p:cNvPr id="63" name="Freihand 62">
                  <a:extLst>
                    <a:ext uri="{FF2B5EF4-FFF2-40B4-BE49-F238E27FC236}">
                      <a16:creationId xmlns:a16="http://schemas.microsoft.com/office/drawing/2014/main" id="{A8412ABF-74F1-429A-AF11-4A68CBCE069D}"/>
                    </a:ext>
                  </a:extLst>
                </p:cNvPr>
                <p:cNvPicPr/>
                <p:nvPr/>
              </p:nvPicPr>
              <p:blipFill>
                <a:blip r:embed="rId103"/>
                <a:stretch>
                  <a:fillRect/>
                </a:stretch>
              </p:blipFill>
              <p:spPr>
                <a:xfrm>
                  <a:off x="9944059" y="3004232"/>
                  <a:ext cx="322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0ECAF9C8-EDD5-43E0-A254-46AEE96621A9}"/>
                    </a:ext>
                  </a:extLst>
                </p14:cNvPr>
                <p14:cNvContentPartPr/>
                <p14:nvPr/>
              </p14:nvContentPartPr>
              <p14:xfrm>
                <a:off x="10369219" y="2842952"/>
                <a:ext cx="178560" cy="162360"/>
              </p14:xfrm>
            </p:contentPart>
          </mc:Choice>
          <mc:Fallback xmlns="">
            <p:pic>
              <p:nvPicPr>
                <p:cNvPr id="64" name="Freihand 63">
                  <a:extLst>
                    <a:ext uri="{FF2B5EF4-FFF2-40B4-BE49-F238E27FC236}">
                      <a16:creationId xmlns:a16="http://schemas.microsoft.com/office/drawing/2014/main" id="{0ECAF9C8-EDD5-43E0-A254-46AEE96621A9}"/>
                    </a:ext>
                  </a:extLst>
                </p:cNvPr>
                <p:cNvPicPr/>
                <p:nvPr/>
              </p:nvPicPr>
              <p:blipFill>
                <a:blip r:embed="rId105"/>
                <a:stretch>
                  <a:fillRect/>
                </a:stretch>
              </p:blipFill>
              <p:spPr>
                <a:xfrm>
                  <a:off x="10364899" y="2838632"/>
                  <a:ext cx="187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D81D9889-EEEE-4F2E-B058-F00D7BA2A0C1}"/>
                    </a:ext>
                  </a:extLst>
                </p14:cNvPr>
                <p14:cNvContentPartPr/>
                <p14:nvPr/>
              </p14:nvContentPartPr>
              <p14:xfrm>
                <a:off x="10549939" y="2863472"/>
                <a:ext cx="105120" cy="64440"/>
              </p14:xfrm>
            </p:contentPart>
          </mc:Choice>
          <mc:Fallback xmlns="">
            <p:pic>
              <p:nvPicPr>
                <p:cNvPr id="65" name="Freihand 64">
                  <a:extLst>
                    <a:ext uri="{FF2B5EF4-FFF2-40B4-BE49-F238E27FC236}">
                      <a16:creationId xmlns:a16="http://schemas.microsoft.com/office/drawing/2014/main" id="{D81D9889-EEEE-4F2E-B058-F00D7BA2A0C1}"/>
                    </a:ext>
                  </a:extLst>
                </p:cNvPr>
                <p:cNvPicPr/>
                <p:nvPr/>
              </p:nvPicPr>
              <p:blipFill>
                <a:blip r:embed="rId107"/>
                <a:stretch>
                  <a:fillRect/>
                </a:stretch>
              </p:blipFill>
              <p:spPr>
                <a:xfrm>
                  <a:off x="10545619" y="2859152"/>
                  <a:ext cx="113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344B5D9B-2EBB-497F-8C6F-5E7A46C926C0}"/>
                    </a:ext>
                  </a:extLst>
                </p14:cNvPr>
                <p14:cNvContentPartPr/>
                <p14:nvPr/>
              </p14:nvContentPartPr>
              <p14:xfrm>
                <a:off x="10690339" y="2744312"/>
                <a:ext cx="99720" cy="128160"/>
              </p14:xfrm>
            </p:contentPart>
          </mc:Choice>
          <mc:Fallback xmlns="">
            <p:pic>
              <p:nvPicPr>
                <p:cNvPr id="66" name="Freihand 65">
                  <a:extLst>
                    <a:ext uri="{FF2B5EF4-FFF2-40B4-BE49-F238E27FC236}">
                      <a16:creationId xmlns:a16="http://schemas.microsoft.com/office/drawing/2014/main" id="{344B5D9B-2EBB-497F-8C6F-5E7A46C926C0}"/>
                    </a:ext>
                  </a:extLst>
                </p:cNvPr>
                <p:cNvPicPr/>
                <p:nvPr/>
              </p:nvPicPr>
              <p:blipFill>
                <a:blip r:embed="rId109"/>
                <a:stretch>
                  <a:fillRect/>
                </a:stretch>
              </p:blipFill>
              <p:spPr>
                <a:xfrm>
                  <a:off x="10686019" y="2739992"/>
                  <a:ext cx="10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DE9224C7-83BE-4775-8A57-00126EF0ED34}"/>
                    </a:ext>
                  </a:extLst>
                </p14:cNvPr>
                <p14:cNvContentPartPr/>
                <p14:nvPr/>
              </p14:nvContentPartPr>
              <p14:xfrm>
                <a:off x="10828219" y="2721272"/>
                <a:ext cx="118080" cy="107640"/>
              </p14:xfrm>
            </p:contentPart>
          </mc:Choice>
          <mc:Fallback xmlns="">
            <p:pic>
              <p:nvPicPr>
                <p:cNvPr id="67" name="Freihand 66">
                  <a:extLst>
                    <a:ext uri="{FF2B5EF4-FFF2-40B4-BE49-F238E27FC236}">
                      <a16:creationId xmlns:a16="http://schemas.microsoft.com/office/drawing/2014/main" id="{DE9224C7-83BE-4775-8A57-00126EF0ED34}"/>
                    </a:ext>
                  </a:extLst>
                </p:cNvPr>
                <p:cNvPicPr/>
                <p:nvPr/>
              </p:nvPicPr>
              <p:blipFill>
                <a:blip r:embed="rId111"/>
                <a:stretch>
                  <a:fillRect/>
                </a:stretch>
              </p:blipFill>
              <p:spPr>
                <a:xfrm>
                  <a:off x="10823899" y="2716952"/>
                  <a:ext cx="126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34D20534-BCCE-403D-A73C-DDFB2A40B07C}"/>
                    </a:ext>
                  </a:extLst>
                </p14:cNvPr>
                <p14:cNvContentPartPr/>
                <p14:nvPr/>
              </p14:nvContentPartPr>
              <p14:xfrm>
                <a:off x="10954219" y="2709032"/>
                <a:ext cx="75600" cy="65520"/>
              </p14:xfrm>
            </p:contentPart>
          </mc:Choice>
          <mc:Fallback xmlns="">
            <p:pic>
              <p:nvPicPr>
                <p:cNvPr id="68" name="Freihand 67">
                  <a:extLst>
                    <a:ext uri="{FF2B5EF4-FFF2-40B4-BE49-F238E27FC236}">
                      <a16:creationId xmlns:a16="http://schemas.microsoft.com/office/drawing/2014/main" id="{34D20534-BCCE-403D-A73C-DDFB2A40B07C}"/>
                    </a:ext>
                  </a:extLst>
                </p:cNvPr>
                <p:cNvPicPr/>
                <p:nvPr/>
              </p:nvPicPr>
              <p:blipFill>
                <a:blip r:embed="rId113"/>
                <a:stretch>
                  <a:fillRect/>
                </a:stretch>
              </p:blipFill>
              <p:spPr>
                <a:xfrm>
                  <a:off x="10949899" y="2704712"/>
                  <a:ext cx="84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FFB98CC8-4143-4846-B3E8-3931A5D0693F}"/>
                    </a:ext>
                  </a:extLst>
                </p14:cNvPr>
                <p14:cNvContentPartPr/>
                <p14:nvPr/>
              </p14:nvContentPartPr>
              <p14:xfrm>
                <a:off x="11053219" y="2652512"/>
                <a:ext cx="116280" cy="97560"/>
              </p14:xfrm>
            </p:contentPart>
          </mc:Choice>
          <mc:Fallback xmlns="">
            <p:pic>
              <p:nvPicPr>
                <p:cNvPr id="69" name="Freihand 68">
                  <a:extLst>
                    <a:ext uri="{FF2B5EF4-FFF2-40B4-BE49-F238E27FC236}">
                      <a16:creationId xmlns:a16="http://schemas.microsoft.com/office/drawing/2014/main" id="{FFB98CC8-4143-4846-B3E8-3931A5D0693F}"/>
                    </a:ext>
                  </a:extLst>
                </p:cNvPr>
                <p:cNvPicPr/>
                <p:nvPr/>
              </p:nvPicPr>
              <p:blipFill>
                <a:blip r:embed="rId115"/>
                <a:stretch>
                  <a:fillRect/>
                </a:stretch>
              </p:blipFill>
              <p:spPr>
                <a:xfrm>
                  <a:off x="11048899" y="2648192"/>
                  <a:ext cx="124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A457BBE1-3A1A-4313-871C-4BB68BD2E948}"/>
                    </a:ext>
                  </a:extLst>
                </p14:cNvPr>
                <p14:cNvContentPartPr/>
                <p14:nvPr/>
              </p14:nvContentPartPr>
              <p14:xfrm>
                <a:off x="11049979" y="2634152"/>
                <a:ext cx="155880" cy="100080"/>
              </p14:xfrm>
            </p:contentPart>
          </mc:Choice>
          <mc:Fallback xmlns="">
            <p:pic>
              <p:nvPicPr>
                <p:cNvPr id="70" name="Freihand 69">
                  <a:extLst>
                    <a:ext uri="{FF2B5EF4-FFF2-40B4-BE49-F238E27FC236}">
                      <a16:creationId xmlns:a16="http://schemas.microsoft.com/office/drawing/2014/main" id="{A457BBE1-3A1A-4313-871C-4BB68BD2E948}"/>
                    </a:ext>
                  </a:extLst>
                </p:cNvPr>
                <p:cNvPicPr/>
                <p:nvPr/>
              </p:nvPicPr>
              <p:blipFill>
                <a:blip r:embed="rId117"/>
                <a:stretch>
                  <a:fillRect/>
                </a:stretch>
              </p:blipFill>
              <p:spPr>
                <a:xfrm>
                  <a:off x="11045659" y="2629832"/>
                  <a:ext cx="164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C317779C-5AE3-4F8D-B9C5-94FAED156C5E}"/>
                    </a:ext>
                  </a:extLst>
                </p14:cNvPr>
                <p14:cNvContentPartPr/>
                <p14:nvPr/>
              </p14:nvContentPartPr>
              <p14:xfrm>
                <a:off x="11219899" y="2486552"/>
                <a:ext cx="244800" cy="205200"/>
              </p14:xfrm>
            </p:contentPart>
          </mc:Choice>
          <mc:Fallback xmlns="">
            <p:pic>
              <p:nvPicPr>
                <p:cNvPr id="71" name="Freihand 70">
                  <a:extLst>
                    <a:ext uri="{FF2B5EF4-FFF2-40B4-BE49-F238E27FC236}">
                      <a16:creationId xmlns:a16="http://schemas.microsoft.com/office/drawing/2014/main" id="{C317779C-5AE3-4F8D-B9C5-94FAED156C5E}"/>
                    </a:ext>
                  </a:extLst>
                </p:cNvPr>
                <p:cNvPicPr/>
                <p:nvPr/>
              </p:nvPicPr>
              <p:blipFill>
                <a:blip r:embed="rId119"/>
                <a:stretch>
                  <a:fillRect/>
                </a:stretch>
              </p:blipFill>
              <p:spPr>
                <a:xfrm>
                  <a:off x="11215579" y="2482232"/>
                  <a:ext cx="2534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403BF2BE-1E0D-4597-96F4-9B7A38AFC8F2}"/>
                    </a:ext>
                  </a:extLst>
                </p14:cNvPr>
                <p14:cNvContentPartPr/>
                <p14:nvPr/>
              </p14:nvContentPartPr>
              <p14:xfrm>
                <a:off x="11268499" y="2510312"/>
                <a:ext cx="20880" cy="6840"/>
              </p14:xfrm>
            </p:contentPart>
          </mc:Choice>
          <mc:Fallback xmlns="">
            <p:pic>
              <p:nvPicPr>
                <p:cNvPr id="72" name="Freihand 71">
                  <a:extLst>
                    <a:ext uri="{FF2B5EF4-FFF2-40B4-BE49-F238E27FC236}">
                      <a16:creationId xmlns:a16="http://schemas.microsoft.com/office/drawing/2014/main" id="{403BF2BE-1E0D-4597-96F4-9B7A38AFC8F2}"/>
                    </a:ext>
                  </a:extLst>
                </p:cNvPr>
                <p:cNvPicPr/>
                <p:nvPr/>
              </p:nvPicPr>
              <p:blipFill>
                <a:blip r:embed="rId121"/>
                <a:stretch>
                  <a:fillRect/>
                </a:stretch>
              </p:blipFill>
              <p:spPr>
                <a:xfrm>
                  <a:off x="11264179" y="2505992"/>
                  <a:ext cx="29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561723CE-C8C3-45CA-B752-B6933AEAC6A9}"/>
                    </a:ext>
                  </a:extLst>
                </p14:cNvPr>
                <p14:cNvContentPartPr/>
                <p14:nvPr/>
              </p14:nvContentPartPr>
              <p14:xfrm>
                <a:off x="11444179" y="2458112"/>
                <a:ext cx="199440" cy="140760"/>
              </p14:xfrm>
            </p:contentPart>
          </mc:Choice>
          <mc:Fallback xmlns="">
            <p:pic>
              <p:nvPicPr>
                <p:cNvPr id="73" name="Freihand 72">
                  <a:extLst>
                    <a:ext uri="{FF2B5EF4-FFF2-40B4-BE49-F238E27FC236}">
                      <a16:creationId xmlns:a16="http://schemas.microsoft.com/office/drawing/2014/main" id="{561723CE-C8C3-45CA-B752-B6933AEAC6A9}"/>
                    </a:ext>
                  </a:extLst>
                </p:cNvPr>
                <p:cNvPicPr/>
                <p:nvPr/>
              </p:nvPicPr>
              <p:blipFill>
                <a:blip r:embed="rId123"/>
                <a:stretch>
                  <a:fillRect/>
                </a:stretch>
              </p:blipFill>
              <p:spPr>
                <a:xfrm>
                  <a:off x="11439859" y="2453792"/>
                  <a:ext cx="208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F5E64126-43F7-4A07-991D-9EDD0BA4E4CF}"/>
                    </a:ext>
                  </a:extLst>
                </p14:cNvPr>
                <p14:cNvContentPartPr/>
                <p14:nvPr/>
              </p14:nvContentPartPr>
              <p14:xfrm>
                <a:off x="9624739" y="3396632"/>
                <a:ext cx="142920" cy="137520"/>
              </p14:xfrm>
            </p:contentPart>
          </mc:Choice>
          <mc:Fallback xmlns="">
            <p:pic>
              <p:nvPicPr>
                <p:cNvPr id="74" name="Freihand 73">
                  <a:extLst>
                    <a:ext uri="{FF2B5EF4-FFF2-40B4-BE49-F238E27FC236}">
                      <a16:creationId xmlns:a16="http://schemas.microsoft.com/office/drawing/2014/main" id="{F5E64126-43F7-4A07-991D-9EDD0BA4E4CF}"/>
                    </a:ext>
                  </a:extLst>
                </p:cNvPr>
                <p:cNvPicPr/>
                <p:nvPr/>
              </p:nvPicPr>
              <p:blipFill>
                <a:blip r:embed="rId125"/>
                <a:stretch>
                  <a:fillRect/>
                </a:stretch>
              </p:blipFill>
              <p:spPr>
                <a:xfrm>
                  <a:off x="9620419" y="3392312"/>
                  <a:ext cx="151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09AF444B-17F1-4863-8455-DC8AA0B091B2}"/>
                    </a:ext>
                  </a:extLst>
                </p14:cNvPr>
                <p14:cNvContentPartPr/>
                <p14:nvPr/>
              </p14:nvContentPartPr>
              <p14:xfrm>
                <a:off x="9763339" y="3327872"/>
                <a:ext cx="253440" cy="134640"/>
              </p14:xfrm>
            </p:contentPart>
          </mc:Choice>
          <mc:Fallback xmlns="">
            <p:pic>
              <p:nvPicPr>
                <p:cNvPr id="75" name="Freihand 74">
                  <a:extLst>
                    <a:ext uri="{FF2B5EF4-FFF2-40B4-BE49-F238E27FC236}">
                      <a16:creationId xmlns:a16="http://schemas.microsoft.com/office/drawing/2014/main" id="{09AF444B-17F1-4863-8455-DC8AA0B091B2}"/>
                    </a:ext>
                  </a:extLst>
                </p:cNvPr>
                <p:cNvPicPr/>
                <p:nvPr/>
              </p:nvPicPr>
              <p:blipFill>
                <a:blip r:embed="rId127"/>
                <a:stretch>
                  <a:fillRect/>
                </a:stretch>
              </p:blipFill>
              <p:spPr>
                <a:xfrm>
                  <a:off x="9759019" y="3323552"/>
                  <a:ext cx="262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E1444957-D3F0-4AA7-9D71-EA3833536BE5}"/>
                    </a:ext>
                  </a:extLst>
                </p14:cNvPr>
                <p14:cNvContentPartPr/>
                <p14:nvPr/>
              </p14:nvContentPartPr>
              <p14:xfrm>
                <a:off x="10153579" y="3243992"/>
                <a:ext cx="222120" cy="118440"/>
              </p14:xfrm>
            </p:contentPart>
          </mc:Choice>
          <mc:Fallback xmlns="">
            <p:pic>
              <p:nvPicPr>
                <p:cNvPr id="76" name="Freihand 75">
                  <a:extLst>
                    <a:ext uri="{FF2B5EF4-FFF2-40B4-BE49-F238E27FC236}">
                      <a16:creationId xmlns:a16="http://schemas.microsoft.com/office/drawing/2014/main" id="{E1444957-D3F0-4AA7-9D71-EA3833536BE5}"/>
                    </a:ext>
                  </a:extLst>
                </p:cNvPr>
                <p:cNvPicPr/>
                <p:nvPr/>
              </p:nvPicPr>
              <p:blipFill>
                <a:blip r:embed="rId129"/>
                <a:stretch>
                  <a:fillRect/>
                </a:stretch>
              </p:blipFill>
              <p:spPr>
                <a:xfrm>
                  <a:off x="10149259" y="3239672"/>
                  <a:ext cx="230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58019AC2-BFEE-4139-9F94-12A661002F65}"/>
                    </a:ext>
                  </a:extLst>
                </p14:cNvPr>
                <p14:cNvContentPartPr/>
                <p14:nvPr/>
              </p14:nvContentPartPr>
              <p14:xfrm>
                <a:off x="10399459" y="3138152"/>
                <a:ext cx="140760" cy="111960"/>
              </p14:xfrm>
            </p:contentPart>
          </mc:Choice>
          <mc:Fallback xmlns="">
            <p:pic>
              <p:nvPicPr>
                <p:cNvPr id="77" name="Freihand 76">
                  <a:extLst>
                    <a:ext uri="{FF2B5EF4-FFF2-40B4-BE49-F238E27FC236}">
                      <a16:creationId xmlns:a16="http://schemas.microsoft.com/office/drawing/2014/main" id="{58019AC2-BFEE-4139-9F94-12A661002F65}"/>
                    </a:ext>
                  </a:extLst>
                </p:cNvPr>
                <p:cNvPicPr/>
                <p:nvPr/>
              </p:nvPicPr>
              <p:blipFill>
                <a:blip r:embed="rId131"/>
                <a:stretch>
                  <a:fillRect/>
                </a:stretch>
              </p:blipFill>
              <p:spPr>
                <a:xfrm>
                  <a:off x="10395139" y="3133832"/>
                  <a:ext cx="149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B8FB025C-18B4-43A9-AD3A-D475CC68BB03}"/>
                    </a:ext>
                  </a:extLst>
                </p14:cNvPr>
                <p14:cNvContentPartPr/>
                <p14:nvPr/>
              </p14:nvContentPartPr>
              <p14:xfrm>
                <a:off x="10503139" y="3079472"/>
                <a:ext cx="178920" cy="151920"/>
              </p14:xfrm>
            </p:contentPart>
          </mc:Choice>
          <mc:Fallback xmlns="">
            <p:pic>
              <p:nvPicPr>
                <p:cNvPr id="78" name="Freihand 77">
                  <a:extLst>
                    <a:ext uri="{FF2B5EF4-FFF2-40B4-BE49-F238E27FC236}">
                      <a16:creationId xmlns:a16="http://schemas.microsoft.com/office/drawing/2014/main" id="{B8FB025C-18B4-43A9-AD3A-D475CC68BB03}"/>
                    </a:ext>
                  </a:extLst>
                </p:cNvPr>
                <p:cNvPicPr/>
                <p:nvPr/>
              </p:nvPicPr>
              <p:blipFill>
                <a:blip r:embed="rId133"/>
                <a:stretch>
                  <a:fillRect/>
                </a:stretch>
              </p:blipFill>
              <p:spPr>
                <a:xfrm>
                  <a:off x="10498819" y="3075152"/>
                  <a:ext cx="187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DFCF3A6A-8DC5-4F73-8D28-F479992A4D49}"/>
                    </a:ext>
                  </a:extLst>
                </p14:cNvPr>
                <p14:cNvContentPartPr/>
                <p14:nvPr/>
              </p14:nvContentPartPr>
              <p14:xfrm>
                <a:off x="10851259" y="3004592"/>
                <a:ext cx="108720" cy="128160"/>
              </p14:xfrm>
            </p:contentPart>
          </mc:Choice>
          <mc:Fallback xmlns="">
            <p:pic>
              <p:nvPicPr>
                <p:cNvPr id="79" name="Freihand 78">
                  <a:extLst>
                    <a:ext uri="{FF2B5EF4-FFF2-40B4-BE49-F238E27FC236}">
                      <a16:creationId xmlns:a16="http://schemas.microsoft.com/office/drawing/2014/main" id="{DFCF3A6A-8DC5-4F73-8D28-F479992A4D49}"/>
                    </a:ext>
                  </a:extLst>
                </p:cNvPr>
                <p:cNvPicPr/>
                <p:nvPr/>
              </p:nvPicPr>
              <p:blipFill>
                <a:blip r:embed="rId135"/>
                <a:stretch>
                  <a:fillRect/>
                </a:stretch>
              </p:blipFill>
              <p:spPr>
                <a:xfrm>
                  <a:off x="10846939" y="3000272"/>
                  <a:ext cx="117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3A4B57B9-3551-4597-8E79-16C88E216151}"/>
                    </a:ext>
                  </a:extLst>
                </p14:cNvPr>
                <p14:cNvContentPartPr/>
                <p14:nvPr/>
              </p14:nvContentPartPr>
              <p14:xfrm>
                <a:off x="10982299" y="2945552"/>
                <a:ext cx="87120" cy="218520"/>
              </p14:xfrm>
            </p:contentPart>
          </mc:Choice>
          <mc:Fallback xmlns="">
            <p:pic>
              <p:nvPicPr>
                <p:cNvPr id="80" name="Freihand 79">
                  <a:extLst>
                    <a:ext uri="{FF2B5EF4-FFF2-40B4-BE49-F238E27FC236}">
                      <a16:creationId xmlns:a16="http://schemas.microsoft.com/office/drawing/2014/main" id="{3A4B57B9-3551-4597-8E79-16C88E216151}"/>
                    </a:ext>
                  </a:extLst>
                </p:cNvPr>
                <p:cNvPicPr/>
                <p:nvPr/>
              </p:nvPicPr>
              <p:blipFill>
                <a:blip r:embed="rId137"/>
                <a:stretch>
                  <a:fillRect/>
                </a:stretch>
              </p:blipFill>
              <p:spPr>
                <a:xfrm>
                  <a:off x="10977619" y="2941232"/>
                  <a:ext cx="95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B88BB904-DC9C-491E-9966-7D70679480EC}"/>
                    </a:ext>
                  </a:extLst>
                </p14:cNvPr>
                <p14:cNvContentPartPr/>
                <p14:nvPr/>
              </p14:nvContentPartPr>
              <p14:xfrm>
                <a:off x="11081659" y="2816312"/>
                <a:ext cx="383400" cy="187920"/>
              </p14:xfrm>
            </p:contentPart>
          </mc:Choice>
          <mc:Fallback xmlns="">
            <p:pic>
              <p:nvPicPr>
                <p:cNvPr id="81" name="Freihand 80">
                  <a:extLst>
                    <a:ext uri="{FF2B5EF4-FFF2-40B4-BE49-F238E27FC236}">
                      <a16:creationId xmlns:a16="http://schemas.microsoft.com/office/drawing/2014/main" id="{B88BB904-DC9C-491E-9966-7D70679480EC}"/>
                    </a:ext>
                  </a:extLst>
                </p:cNvPr>
                <p:cNvPicPr/>
                <p:nvPr/>
              </p:nvPicPr>
              <p:blipFill>
                <a:blip r:embed="rId139"/>
                <a:stretch>
                  <a:fillRect/>
                </a:stretch>
              </p:blipFill>
              <p:spPr>
                <a:xfrm>
                  <a:off x="11077339" y="2811992"/>
                  <a:ext cx="392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64022B04-7AFD-48AD-A987-100311D85C8B}"/>
                    </a:ext>
                  </a:extLst>
                </p14:cNvPr>
                <p14:cNvContentPartPr/>
                <p14:nvPr/>
              </p14:nvContentPartPr>
              <p14:xfrm>
                <a:off x="11597899" y="2658632"/>
                <a:ext cx="99720" cy="123120"/>
              </p14:xfrm>
            </p:contentPart>
          </mc:Choice>
          <mc:Fallback xmlns="">
            <p:pic>
              <p:nvPicPr>
                <p:cNvPr id="82" name="Freihand 81">
                  <a:extLst>
                    <a:ext uri="{FF2B5EF4-FFF2-40B4-BE49-F238E27FC236}">
                      <a16:creationId xmlns:a16="http://schemas.microsoft.com/office/drawing/2014/main" id="{64022B04-7AFD-48AD-A987-100311D85C8B}"/>
                    </a:ext>
                  </a:extLst>
                </p:cNvPr>
                <p:cNvPicPr/>
                <p:nvPr/>
              </p:nvPicPr>
              <p:blipFill>
                <a:blip r:embed="rId141"/>
                <a:stretch>
                  <a:fillRect/>
                </a:stretch>
              </p:blipFill>
              <p:spPr>
                <a:xfrm>
                  <a:off x="11593579" y="2654312"/>
                  <a:ext cx="108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718E0872-2FF1-439C-BAE6-7304D826D09F}"/>
                    </a:ext>
                  </a:extLst>
                </p14:cNvPr>
                <p14:cNvContentPartPr/>
                <p14:nvPr/>
              </p14:nvContentPartPr>
              <p14:xfrm>
                <a:off x="11725699" y="2626232"/>
                <a:ext cx="188640" cy="80640"/>
              </p14:xfrm>
            </p:contentPart>
          </mc:Choice>
          <mc:Fallback xmlns="">
            <p:pic>
              <p:nvPicPr>
                <p:cNvPr id="83" name="Freihand 82">
                  <a:extLst>
                    <a:ext uri="{FF2B5EF4-FFF2-40B4-BE49-F238E27FC236}">
                      <a16:creationId xmlns:a16="http://schemas.microsoft.com/office/drawing/2014/main" id="{718E0872-2FF1-439C-BAE6-7304D826D09F}"/>
                    </a:ext>
                  </a:extLst>
                </p:cNvPr>
                <p:cNvPicPr/>
                <p:nvPr/>
              </p:nvPicPr>
              <p:blipFill>
                <a:blip r:embed="rId143"/>
                <a:stretch>
                  <a:fillRect/>
                </a:stretch>
              </p:blipFill>
              <p:spPr>
                <a:xfrm>
                  <a:off x="11721379" y="2621912"/>
                  <a:ext cx="197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425CE179-DD55-430D-9C1E-E7A60FBE6E56}"/>
                    </a:ext>
                  </a:extLst>
                </p14:cNvPr>
                <p14:cNvContentPartPr/>
                <p14:nvPr/>
              </p14:nvContentPartPr>
              <p14:xfrm>
                <a:off x="11864659" y="2537312"/>
                <a:ext cx="360" cy="360"/>
              </p14:xfrm>
            </p:contentPart>
          </mc:Choice>
          <mc:Fallback xmlns="">
            <p:pic>
              <p:nvPicPr>
                <p:cNvPr id="84" name="Freihand 83">
                  <a:extLst>
                    <a:ext uri="{FF2B5EF4-FFF2-40B4-BE49-F238E27FC236}">
                      <a16:creationId xmlns:a16="http://schemas.microsoft.com/office/drawing/2014/main" id="{425CE179-DD55-430D-9C1E-E7A60FBE6E56}"/>
                    </a:ext>
                  </a:extLst>
                </p:cNvPr>
                <p:cNvPicPr/>
                <p:nvPr/>
              </p:nvPicPr>
              <p:blipFill>
                <a:blip r:embed="rId73"/>
                <a:stretch>
                  <a:fillRect/>
                </a:stretch>
              </p:blipFill>
              <p:spPr>
                <a:xfrm>
                  <a:off x="11860339" y="2532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8E3AE58D-700B-4725-9F32-72A0D22FA295}"/>
                    </a:ext>
                  </a:extLst>
                </p14:cNvPr>
                <p14:cNvContentPartPr/>
                <p14:nvPr/>
              </p14:nvContentPartPr>
              <p14:xfrm>
                <a:off x="9832099" y="3567992"/>
                <a:ext cx="132840" cy="159480"/>
              </p14:xfrm>
            </p:contentPart>
          </mc:Choice>
          <mc:Fallback xmlns="">
            <p:pic>
              <p:nvPicPr>
                <p:cNvPr id="85" name="Freihand 84">
                  <a:extLst>
                    <a:ext uri="{FF2B5EF4-FFF2-40B4-BE49-F238E27FC236}">
                      <a16:creationId xmlns:a16="http://schemas.microsoft.com/office/drawing/2014/main" id="{8E3AE58D-700B-4725-9F32-72A0D22FA295}"/>
                    </a:ext>
                  </a:extLst>
                </p:cNvPr>
                <p:cNvPicPr/>
                <p:nvPr/>
              </p:nvPicPr>
              <p:blipFill>
                <a:blip r:embed="rId146"/>
                <a:stretch>
                  <a:fillRect/>
                </a:stretch>
              </p:blipFill>
              <p:spPr>
                <a:xfrm>
                  <a:off x="9827779" y="3563672"/>
                  <a:ext cx="141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8C6EB38D-2B45-466B-AA1C-56394FE00A77}"/>
                    </a:ext>
                  </a:extLst>
                </p14:cNvPr>
                <p14:cNvContentPartPr/>
                <p14:nvPr/>
              </p14:nvContentPartPr>
              <p14:xfrm>
                <a:off x="9998059" y="3580592"/>
                <a:ext cx="70200" cy="97200"/>
              </p14:xfrm>
            </p:contentPart>
          </mc:Choice>
          <mc:Fallback xmlns="">
            <p:pic>
              <p:nvPicPr>
                <p:cNvPr id="86" name="Freihand 85">
                  <a:extLst>
                    <a:ext uri="{FF2B5EF4-FFF2-40B4-BE49-F238E27FC236}">
                      <a16:creationId xmlns:a16="http://schemas.microsoft.com/office/drawing/2014/main" id="{8C6EB38D-2B45-466B-AA1C-56394FE00A77}"/>
                    </a:ext>
                  </a:extLst>
                </p:cNvPr>
                <p:cNvPicPr/>
                <p:nvPr/>
              </p:nvPicPr>
              <p:blipFill>
                <a:blip r:embed="rId148"/>
                <a:stretch>
                  <a:fillRect/>
                </a:stretch>
              </p:blipFill>
              <p:spPr>
                <a:xfrm>
                  <a:off x="9993739" y="3576272"/>
                  <a:ext cx="78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81A38AEE-7B8B-430C-85A5-EEE8BE5A439D}"/>
                    </a:ext>
                  </a:extLst>
                </p14:cNvPr>
                <p14:cNvContentPartPr/>
                <p14:nvPr/>
              </p14:nvContentPartPr>
              <p14:xfrm>
                <a:off x="10077619" y="3487352"/>
                <a:ext cx="217800" cy="113040"/>
              </p14:xfrm>
            </p:contentPart>
          </mc:Choice>
          <mc:Fallback xmlns="">
            <p:pic>
              <p:nvPicPr>
                <p:cNvPr id="87" name="Freihand 86">
                  <a:extLst>
                    <a:ext uri="{FF2B5EF4-FFF2-40B4-BE49-F238E27FC236}">
                      <a16:creationId xmlns:a16="http://schemas.microsoft.com/office/drawing/2014/main" id="{81A38AEE-7B8B-430C-85A5-EEE8BE5A439D}"/>
                    </a:ext>
                  </a:extLst>
                </p:cNvPr>
                <p:cNvPicPr/>
                <p:nvPr/>
              </p:nvPicPr>
              <p:blipFill>
                <a:blip r:embed="rId150"/>
                <a:stretch>
                  <a:fillRect/>
                </a:stretch>
              </p:blipFill>
              <p:spPr>
                <a:xfrm>
                  <a:off x="10073299" y="3483032"/>
                  <a:ext cx="226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B7CA982E-1520-47BA-8619-E00617D644FF}"/>
                    </a:ext>
                  </a:extLst>
                </p14:cNvPr>
                <p14:cNvContentPartPr/>
                <p14:nvPr/>
              </p14:nvContentPartPr>
              <p14:xfrm>
                <a:off x="10008859" y="3468632"/>
                <a:ext cx="97560" cy="28800"/>
              </p14:xfrm>
            </p:contentPart>
          </mc:Choice>
          <mc:Fallback xmlns="">
            <p:pic>
              <p:nvPicPr>
                <p:cNvPr id="88" name="Freihand 87">
                  <a:extLst>
                    <a:ext uri="{FF2B5EF4-FFF2-40B4-BE49-F238E27FC236}">
                      <a16:creationId xmlns:a16="http://schemas.microsoft.com/office/drawing/2014/main" id="{B7CA982E-1520-47BA-8619-E00617D644FF}"/>
                    </a:ext>
                  </a:extLst>
                </p:cNvPr>
                <p:cNvPicPr/>
                <p:nvPr/>
              </p:nvPicPr>
              <p:blipFill>
                <a:blip r:embed="rId152"/>
                <a:stretch>
                  <a:fillRect/>
                </a:stretch>
              </p:blipFill>
              <p:spPr>
                <a:xfrm>
                  <a:off x="10004539" y="3464312"/>
                  <a:ext cx="106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2A2A8B94-4122-45F7-B744-3A0DEB6544AE}"/>
                    </a:ext>
                  </a:extLst>
                </p14:cNvPr>
                <p14:cNvContentPartPr/>
                <p14:nvPr/>
              </p14:nvContentPartPr>
              <p14:xfrm>
                <a:off x="10328179" y="3419312"/>
                <a:ext cx="189360" cy="104400"/>
              </p14:xfrm>
            </p:contentPart>
          </mc:Choice>
          <mc:Fallback xmlns="">
            <p:pic>
              <p:nvPicPr>
                <p:cNvPr id="89" name="Freihand 88">
                  <a:extLst>
                    <a:ext uri="{FF2B5EF4-FFF2-40B4-BE49-F238E27FC236}">
                      <a16:creationId xmlns:a16="http://schemas.microsoft.com/office/drawing/2014/main" id="{2A2A8B94-4122-45F7-B744-3A0DEB6544AE}"/>
                    </a:ext>
                  </a:extLst>
                </p:cNvPr>
                <p:cNvPicPr/>
                <p:nvPr/>
              </p:nvPicPr>
              <p:blipFill>
                <a:blip r:embed="rId154"/>
                <a:stretch>
                  <a:fillRect/>
                </a:stretch>
              </p:blipFill>
              <p:spPr>
                <a:xfrm>
                  <a:off x="10323859" y="3414992"/>
                  <a:ext cx="198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15FF8CDC-3D10-4CCA-9749-206D5E0F9A1F}"/>
                    </a:ext>
                  </a:extLst>
                </p14:cNvPr>
                <p14:cNvContentPartPr/>
                <p14:nvPr/>
              </p14:nvContentPartPr>
              <p14:xfrm>
                <a:off x="10613659" y="3278912"/>
                <a:ext cx="117360" cy="130320"/>
              </p14:xfrm>
            </p:contentPart>
          </mc:Choice>
          <mc:Fallback xmlns="">
            <p:pic>
              <p:nvPicPr>
                <p:cNvPr id="90" name="Freihand 89">
                  <a:extLst>
                    <a:ext uri="{FF2B5EF4-FFF2-40B4-BE49-F238E27FC236}">
                      <a16:creationId xmlns:a16="http://schemas.microsoft.com/office/drawing/2014/main" id="{15FF8CDC-3D10-4CCA-9749-206D5E0F9A1F}"/>
                    </a:ext>
                  </a:extLst>
                </p:cNvPr>
                <p:cNvPicPr/>
                <p:nvPr/>
              </p:nvPicPr>
              <p:blipFill>
                <a:blip r:embed="rId156"/>
                <a:stretch>
                  <a:fillRect/>
                </a:stretch>
              </p:blipFill>
              <p:spPr>
                <a:xfrm>
                  <a:off x="10609339" y="3274592"/>
                  <a:ext cx="126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 name="Freihand 90">
                  <a:extLst>
                    <a:ext uri="{FF2B5EF4-FFF2-40B4-BE49-F238E27FC236}">
                      <a16:creationId xmlns:a16="http://schemas.microsoft.com/office/drawing/2014/main" id="{712CA35D-310F-4594-AE6F-A9947BDDD405}"/>
                    </a:ext>
                  </a:extLst>
                </p14:cNvPr>
                <p14:cNvContentPartPr/>
                <p14:nvPr/>
              </p14:nvContentPartPr>
              <p14:xfrm>
                <a:off x="10633099" y="3273512"/>
                <a:ext cx="264600" cy="72360"/>
              </p14:xfrm>
            </p:contentPart>
          </mc:Choice>
          <mc:Fallback xmlns="">
            <p:pic>
              <p:nvPicPr>
                <p:cNvPr id="91" name="Freihand 90">
                  <a:extLst>
                    <a:ext uri="{FF2B5EF4-FFF2-40B4-BE49-F238E27FC236}">
                      <a16:creationId xmlns:a16="http://schemas.microsoft.com/office/drawing/2014/main" id="{712CA35D-310F-4594-AE6F-A9947BDDD405}"/>
                    </a:ext>
                  </a:extLst>
                </p:cNvPr>
                <p:cNvPicPr/>
                <p:nvPr/>
              </p:nvPicPr>
              <p:blipFill>
                <a:blip r:embed="rId158"/>
                <a:stretch>
                  <a:fillRect/>
                </a:stretch>
              </p:blipFill>
              <p:spPr>
                <a:xfrm>
                  <a:off x="10628779" y="3269192"/>
                  <a:ext cx="273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795C934D-16FD-4678-AA4A-48DE862E323C}"/>
                    </a:ext>
                  </a:extLst>
                </p14:cNvPr>
                <p14:cNvContentPartPr/>
                <p14:nvPr/>
              </p14:nvContentPartPr>
              <p14:xfrm>
                <a:off x="10849459" y="3227432"/>
                <a:ext cx="51840" cy="4680"/>
              </p14:xfrm>
            </p:contentPart>
          </mc:Choice>
          <mc:Fallback xmlns="">
            <p:pic>
              <p:nvPicPr>
                <p:cNvPr id="92" name="Freihand 91">
                  <a:extLst>
                    <a:ext uri="{FF2B5EF4-FFF2-40B4-BE49-F238E27FC236}">
                      <a16:creationId xmlns:a16="http://schemas.microsoft.com/office/drawing/2014/main" id="{795C934D-16FD-4678-AA4A-48DE862E323C}"/>
                    </a:ext>
                  </a:extLst>
                </p:cNvPr>
                <p:cNvPicPr/>
                <p:nvPr/>
              </p:nvPicPr>
              <p:blipFill>
                <a:blip r:embed="rId160"/>
                <a:stretch>
                  <a:fillRect/>
                </a:stretch>
              </p:blipFill>
              <p:spPr>
                <a:xfrm>
                  <a:off x="10845139" y="3223112"/>
                  <a:ext cx="60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BFCB898B-AD25-4436-A02D-06C32A4EEF83}"/>
                    </a:ext>
                  </a:extLst>
                </p14:cNvPr>
                <p14:cNvContentPartPr/>
                <p14:nvPr/>
              </p14:nvContentPartPr>
              <p14:xfrm>
                <a:off x="10938379" y="3197552"/>
                <a:ext cx="74880" cy="97560"/>
              </p14:xfrm>
            </p:contentPart>
          </mc:Choice>
          <mc:Fallback xmlns="">
            <p:pic>
              <p:nvPicPr>
                <p:cNvPr id="93" name="Freihand 92">
                  <a:extLst>
                    <a:ext uri="{FF2B5EF4-FFF2-40B4-BE49-F238E27FC236}">
                      <a16:creationId xmlns:a16="http://schemas.microsoft.com/office/drawing/2014/main" id="{BFCB898B-AD25-4436-A02D-06C32A4EEF83}"/>
                    </a:ext>
                  </a:extLst>
                </p:cNvPr>
                <p:cNvPicPr/>
                <p:nvPr/>
              </p:nvPicPr>
              <p:blipFill>
                <a:blip r:embed="rId162"/>
                <a:stretch>
                  <a:fillRect/>
                </a:stretch>
              </p:blipFill>
              <p:spPr>
                <a:xfrm>
                  <a:off x="10934059" y="3193232"/>
                  <a:ext cx="83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FCD9C643-3991-46D3-B261-EC883E08E0B2}"/>
                    </a:ext>
                  </a:extLst>
                </p14:cNvPr>
                <p14:cNvContentPartPr/>
                <p14:nvPr/>
              </p14:nvContentPartPr>
              <p14:xfrm>
                <a:off x="11051419" y="3137432"/>
                <a:ext cx="242640" cy="113400"/>
              </p14:xfrm>
            </p:contentPart>
          </mc:Choice>
          <mc:Fallback xmlns="">
            <p:pic>
              <p:nvPicPr>
                <p:cNvPr id="94" name="Freihand 93">
                  <a:extLst>
                    <a:ext uri="{FF2B5EF4-FFF2-40B4-BE49-F238E27FC236}">
                      <a16:creationId xmlns:a16="http://schemas.microsoft.com/office/drawing/2014/main" id="{FCD9C643-3991-46D3-B261-EC883E08E0B2}"/>
                    </a:ext>
                  </a:extLst>
                </p:cNvPr>
                <p:cNvPicPr/>
                <p:nvPr/>
              </p:nvPicPr>
              <p:blipFill>
                <a:blip r:embed="rId164"/>
                <a:stretch>
                  <a:fillRect/>
                </a:stretch>
              </p:blipFill>
              <p:spPr>
                <a:xfrm>
                  <a:off x="11047099" y="3133112"/>
                  <a:ext cx="251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76D4D8C0-682B-48F2-A3F7-FC986886A1AB}"/>
                    </a:ext>
                  </a:extLst>
                </p14:cNvPr>
                <p14:cNvContentPartPr/>
                <p14:nvPr/>
              </p14:nvContentPartPr>
              <p14:xfrm>
                <a:off x="11414299" y="2995952"/>
                <a:ext cx="167760" cy="103680"/>
              </p14:xfrm>
            </p:contentPart>
          </mc:Choice>
          <mc:Fallback xmlns="">
            <p:pic>
              <p:nvPicPr>
                <p:cNvPr id="95" name="Freihand 94">
                  <a:extLst>
                    <a:ext uri="{FF2B5EF4-FFF2-40B4-BE49-F238E27FC236}">
                      <a16:creationId xmlns:a16="http://schemas.microsoft.com/office/drawing/2014/main" id="{76D4D8C0-682B-48F2-A3F7-FC986886A1AB}"/>
                    </a:ext>
                  </a:extLst>
                </p:cNvPr>
                <p:cNvPicPr/>
                <p:nvPr/>
              </p:nvPicPr>
              <p:blipFill>
                <a:blip r:embed="rId166"/>
                <a:stretch>
                  <a:fillRect/>
                </a:stretch>
              </p:blipFill>
              <p:spPr>
                <a:xfrm>
                  <a:off x="11409979" y="2991632"/>
                  <a:ext cx="17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A02BBBF1-8031-42A2-A217-F221EEBA7DAB}"/>
                    </a:ext>
                  </a:extLst>
                </p14:cNvPr>
                <p14:cNvContentPartPr/>
                <p14:nvPr/>
              </p14:nvContentPartPr>
              <p14:xfrm>
                <a:off x="11555419" y="2894792"/>
                <a:ext cx="38880" cy="175320"/>
              </p14:xfrm>
            </p:contentPart>
          </mc:Choice>
          <mc:Fallback xmlns="">
            <p:pic>
              <p:nvPicPr>
                <p:cNvPr id="96" name="Freihand 95">
                  <a:extLst>
                    <a:ext uri="{FF2B5EF4-FFF2-40B4-BE49-F238E27FC236}">
                      <a16:creationId xmlns:a16="http://schemas.microsoft.com/office/drawing/2014/main" id="{A02BBBF1-8031-42A2-A217-F221EEBA7DAB}"/>
                    </a:ext>
                  </a:extLst>
                </p:cNvPr>
                <p:cNvPicPr/>
                <p:nvPr/>
              </p:nvPicPr>
              <p:blipFill>
                <a:blip r:embed="rId168"/>
                <a:stretch>
                  <a:fillRect/>
                </a:stretch>
              </p:blipFill>
              <p:spPr>
                <a:xfrm>
                  <a:off x="11551099" y="2890472"/>
                  <a:ext cx="47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578681DA-BE54-494E-AD12-58DFA0DE698B}"/>
                    </a:ext>
                  </a:extLst>
                </p14:cNvPr>
                <p14:cNvContentPartPr/>
                <p14:nvPr/>
              </p14:nvContentPartPr>
              <p14:xfrm>
                <a:off x="11634619" y="2927192"/>
                <a:ext cx="87120" cy="106920"/>
              </p14:xfrm>
            </p:contentPart>
          </mc:Choice>
          <mc:Fallback xmlns="">
            <p:pic>
              <p:nvPicPr>
                <p:cNvPr id="97" name="Freihand 96">
                  <a:extLst>
                    <a:ext uri="{FF2B5EF4-FFF2-40B4-BE49-F238E27FC236}">
                      <a16:creationId xmlns:a16="http://schemas.microsoft.com/office/drawing/2014/main" id="{578681DA-BE54-494E-AD12-58DFA0DE698B}"/>
                    </a:ext>
                  </a:extLst>
                </p:cNvPr>
                <p:cNvPicPr/>
                <p:nvPr/>
              </p:nvPicPr>
              <p:blipFill>
                <a:blip r:embed="rId170"/>
                <a:stretch>
                  <a:fillRect/>
                </a:stretch>
              </p:blipFill>
              <p:spPr>
                <a:xfrm>
                  <a:off x="11630299" y="2922872"/>
                  <a:ext cx="95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79D64C3D-8B0E-452A-B288-BD31CF064882}"/>
                    </a:ext>
                  </a:extLst>
                </p14:cNvPr>
                <p14:cNvContentPartPr/>
                <p14:nvPr/>
              </p14:nvContentPartPr>
              <p14:xfrm>
                <a:off x="10128379" y="3721712"/>
                <a:ext cx="226440" cy="147960"/>
              </p14:xfrm>
            </p:contentPart>
          </mc:Choice>
          <mc:Fallback xmlns="">
            <p:pic>
              <p:nvPicPr>
                <p:cNvPr id="99" name="Freihand 98">
                  <a:extLst>
                    <a:ext uri="{FF2B5EF4-FFF2-40B4-BE49-F238E27FC236}">
                      <a16:creationId xmlns:a16="http://schemas.microsoft.com/office/drawing/2014/main" id="{79D64C3D-8B0E-452A-B288-BD31CF064882}"/>
                    </a:ext>
                  </a:extLst>
                </p:cNvPr>
                <p:cNvPicPr/>
                <p:nvPr/>
              </p:nvPicPr>
              <p:blipFill>
                <a:blip r:embed="rId172"/>
                <a:stretch>
                  <a:fillRect/>
                </a:stretch>
              </p:blipFill>
              <p:spPr>
                <a:xfrm>
                  <a:off x="10124059" y="3717392"/>
                  <a:ext cx="235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Freihand 99">
                  <a:extLst>
                    <a:ext uri="{FF2B5EF4-FFF2-40B4-BE49-F238E27FC236}">
                      <a16:creationId xmlns:a16="http://schemas.microsoft.com/office/drawing/2014/main" id="{E5361CCC-4D4F-45EE-99DD-82576F44368D}"/>
                    </a:ext>
                  </a:extLst>
                </p14:cNvPr>
                <p14:cNvContentPartPr/>
                <p14:nvPr/>
              </p14:nvContentPartPr>
              <p14:xfrm>
                <a:off x="10300099" y="3649352"/>
                <a:ext cx="360" cy="360"/>
              </p14:xfrm>
            </p:contentPart>
          </mc:Choice>
          <mc:Fallback xmlns="">
            <p:pic>
              <p:nvPicPr>
                <p:cNvPr id="100" name="Freihand 99">
                  <a:extLst>
                    <a:ext uri="{FF2B5EF4-FFF2-40B4-BE49-F238E27FC236}">
                      <a16:creationId xmlns:a16="http://schemas.microsoft.com/office/drawing/2014/main" id="{E5361CCC-4D4F-45EE-99DD-82576F44368D}"/>
                    </a:ext>
                  </a:extLst>
                </p:cNvPr>
                <p:cNvPicPr/>
                <p:nvPr/>
              </p:nvPicPr>
              <p:blipFill>
                <a:blip r:embed="rId73"/>
                <a:stretch>
                  <a:fillRect/>
                </a:stretch>
              </p:blipFill>
              <p:spPr>
                <a:xfrm>
                  <a:off x="10295779" y="3645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Freihand 100">
                  <a:extLst>
                    <a:ext uri="{FF2B5EF4-FFF2-40B4-BE49-F238E27FC236}">
                      <a16:creationId xmlns:a16="http://schemas.microsoft.com/office/drawing/2014/main" id="{B29E3C1C-DE09-41C5-930B-14C614EDF26D}"/>
                    </a:ext>
                  </a:extLst>
                </p14:cNvPr>
                <p14:cNvContentPartPr/>
                <p14:nvPr/>
              </p14:nvContentPartPr>
              <p14:xfrm>
                <a:off x="10383979" y="3540632"/>
                <a:ext cx="330840" cy="190080"/>
              </p14:xfrm>
            </p:contentPart>
          </mc:Choice>
          <mc:Fallback xmlns="">
            <p:pic>
              <p:nvPicPr>
                <p:cNvPr id="101" name="Freihand 100">
                  <a:extLst>
                    <a:ext uri="{FF2B5EF4-FFF2-40B4-BE49-F238E27FC236}">
                      <a16:creationId xmlns:a16="http://schemas.microsoft.com/office/drawing/2014/main" id="{B29E3C1C-DE09-41C5-930B-14C614EDF26D}"/>
                    </a:ext>
                  </a:extLst>
                </p:cNvPr>
                <p:cNvPicPr/>
                <p:nvPr/>
              </p:nvPicPr>
              <p:blipFill>
                <a:blip r:embed="rId175"/>
                <a:stretch>
                  <a:fillRect/>
                </a:stretch>
              </p:blipFill>
              <p:spPr>
                <a:xfrm>
                  <a:off x="10379659" y="3536312"/>
                  <a:ext cx="339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2" name="Freihand 101">
                  <a:extLst>
                    <a:ext uri="{FF2B5EF4-FFF2-40B4-BE49-F238E27FC236}">
                      <a16:creationId xmlns:a16="http://schemas.microsoft.com/office/drawing/2014/main" id="{B0B9055D-B58A-41A6-99F0-0038F33692ED}"/>
                    </a:ext>
                  </a:extLst>
                </p14:cNvPr>
                <p14:cNvContentPartPr/>
                <p14:nvPr/>
              </p14:nvContentPartPr>
              <p14:xfrm>
                <a:off x="10860619" y="3385832"/>
                <a:ext cx="170640" cy="178920"/>
              </p14:xfrm>
            </p:contentPart>
          </mc:Choice>
          <mc:Fallback xmlns="">
            <p:pic>
              <p:nvPicPr>
                <p:cNvPr id="102" name="Freihand 101">
                  <a:extLst>
                    <a:ext uri="{FF2B5EF4-FFF2-40B4-BE49-F238E27FC236}">
                      <a16:creationId xmlns:a16="http://schemas.microsoft.com/office/drawing/2014/main" id="{B0B9055D-B58A-41A6-99F0-0038F33692ED}"/>
                    </a:ext>
                  </a:extLst>
                </p:cNvPr>
                <p:cNvPicPr/>
                <p:nvPr/>
              </p:nvPicPr>
              <p:blipFill>
                <a:blip r:embed="rId177"/>
                <a:stretch>
                  <a:fillRect/>
                </a:stretch>
              </p:blipFill>
              <p:spPr>
                <a:xfrm>
                  <a:off x="10856299" y="3381512"/>
                  <a:ext cx="179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3" name="Freihand 102">
                  <a:extLst>
                    <a:ext uri="{FF2B5EF4-FFF2-40B4-BE49-F238E27FC236}">
                      <a16:creationId xmlns:a16="http://schemas.microsoft.com/office/drawing/2014/main" id="{F24CFA53-24FF-40C6-917E-2EEACC53E193}"/>
                    </a:ext>
                  </a:extLst>
                </p14:cNvPr>
                <p14:cNvContentPartPr/>
                <p14:nvPr/>
              </p14:nvContentPartPr>
              <p14:xfrm>
                <a:off x="11018299" y="3390512"/>
                <a:ext cx="179280" cy="65160"/>
              </p14:xfrm>
            </p:contentPart>
          </mc:Choice>
          <mc:Fallback xmlns="">
            <p:pic>
              <p:nvPicPr>
                <p:cNvPr id="103" name="Freihand 102">
                  <a:extLst>
                    <a:ext uri="{FF2B5EF4-FFF2-40B4-BE49-F238E27FC236}">
                      <a16:creationId xmlns:a16="http://schemas.microsoft.com/office/drawing/2014/main" id="{F24CFA53-24FF-40C6-917E-2EEACC53E193}"/>
                    </a:ext>
                  </a:extLst>
                </p:cNvPr>
                <p:cNvPicPr/>
                <p:nvPr/>
              </p:nvPicPr>
              <p:blipFill>
                <a:blip r:embed="rId179"/>
                <a:stretch>
                  <a:fillRect/>
                </a:stretch>
              </p:blipFill>
              <p:spPr>
                <a:xfrm>
                  <a:off x="11013979" y="3386192"/>
                  <a:ext cx="187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4" name="Freihand 103">
                  <a:extLst>
                    <a:ext uri="{FF2B5EF4-FFF2-40B4-BE49-F238E27FC236}">
                      <a16:creationId xmlns:a16="http://schemas.microsoft.com/office/drawing/2014/main" id="{D1614A01-0840-4AB5-BB6C-978FD2C41BFA}"/>
                    </a:ext>
                  </a:extLst>
                </p14:cNvPr>
                <p14:cNvContentPartPr/>
                <p14:nvPr/>
              </p14:nvContentPartPr>
              <p14:xfrm>
                <a:off x="11195419" y="3317072"/>
                <a:ext cx="106200" cy="75960"/>
              </p14:xfrm>
            </p:contentPart>
          </mc:Choice>
          <mc:Fallback xmlns="">
            <p:pic>
              <p:nvPicPr>
                <p:cNvPr id="104" name="Freihand 103">
                  <a:extLst>
                    <a:ext uri="{FF2B5EF4-FFF2-40B4-BE49-F238E27FC236}">
                      <a16:creationId xmlns:a16="http://schemas.microsoft.com/office/drawing/2014/main" id="{D1614A01-0840-4AB5-BB6C-978FD2C41BFA}"/>
                    </a:ext>
                  </a:extLst>
                </p:cNvPr>
                <p:cNvPicPr/>
                <p:nvPr/>
              </p:nvPicPr>
              <p:blipFill>
                <a:blip r:embed="rId181"/>
                <a:stretch>
                  <a:fillRect/>
                </a:stretch>
              </p:blipFill>
              <p:spPr>
                <a:xfrm>
                  <a:off x="11191099" y="3312752"/>
                  <a:ext cx="114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5" name="Freihand 104">
                  <a:extLst>
                    <a:ext uri="{FF2B5EF4-FFF2-40B4-BE49-F238E27FC236}">
                      <a16:creationId xmlns:a16="http://schemas.microsoft.com/office/drawing/2014/main" id="{703FAB44-BDA6-40C0-8D8A-987D48272C80}"/>
                    </a:ext>
                  </a:extLst>
                </p14:cNvPr>
                <p14:cNvContentPartPr/>
                <p14:nvPr/>
              </p14:nvContentPartPr>
              <p14:xfrm>
                <a:off x="11328259" y="3200792"/>
                <a:ext cx="110520" cy="156600"/>
              </p14:xfrm>
            </p:contentPart>
          </mc:Choice>
          <mc:Fallback xmlns="">
            <p:pic>
              <p:nvPicPr>
                <p:cNvPr id="105" name="Freihand 104">
                  <a:extLst>
                    <a:ext uri="{FF2B5EF4-FFF2-40B4-BE49-F238E27FC236}">
                      <a16:creationId xmlns:a16="http://schemas.microsoft.com/office/drawing/2014/main" id="{703FAB44-BDA6-40C0-8D8A-987D48272C80}"/>
                    </a:ext>
                  </a:extLst>
                </p:cNvPr>
                <p:cNvPicPr/>
                <p:nvPr/>
              </p:nvPicPr>
              <p:blipFill>
                <a:blip r:embed="rId183"/>
                <a:stretch>
                  <a:fillRect/>
                </a:stretch>
              </p:blipFill>
              <p:spPr>
                <a:xfrm>
                  <a:off x="11323939" y="3196472"/>
                  <a:ext cx="119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6" name="Freihand 105">
                  <a:extLst>
                    <a:ext uri="{FF2B5EF4-FFF2-40B4-BE49-F238E27FC236}">
                      <a16:creationId xmlns:a16="http://schemas.microsoft.com/office/drawing/2014/main" id="{B8A33D05-A4E1-4B79-BD5A-1D7AF35CCA90}"/>
                    </a:ext>
                  </a:extLst>
                </p14:cNvPr>
                <p14:cNvContentPartPr/>
                <p14:nvPr/>
              </p14:nvContentPartPr>
              <p14:xfrm>
                <a:off x="11482699" y="3192872"/>
                <a:ext cx="149760" cy="71280"/>
              </p14:xfrm>
            </p:contentPart>
          </mc:Choice>
          <mc:Fallback xmlns="">
            <p:pic>
              <p:nvPicPr>
                <p:cNvPr id="106" name="Freihand 105">
                  <a:extLst>
                    <a:ext uri="{FF2B5EF4-FFF2-40B4-BE49-F238E27FC236}">
                      <a16:creationId xmlns:a16="http://schemas.microsoft.com/office/drawing/2014/main" id="{B8A33D05-A4E1-4B79-BD5A-1D7AF35CCA90}"/>
                    </a:ext>
                  </a:extLst>
                </p:cNvPr>
                <p:cNvPicPr/>
                <p:nvPr/>
              </p:nvPicPr>
              <p:blipFill>
                <a:blip r:embed="rId185"/>
                <a:stretch>
                  <a:fillRect/>
                </a:stretch>
              </p:blipFill>
              <p:spPr>
                <a:xfrm>
                  <a:off x="11478379" y="3188552"/>
                  <a:ext cx="158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7" name="Freihand 106">
                  <a:extLst>
                    <a:ext uri="{FF2B5EF4-FFF2-40B4-BE49-F238E27FC236}">
                      <a16:creationId xmlns:a16="http://schemas.microsoft.com/office/drawing/2014/main" id="{92AB7AC1-17A1-4A99-9B3F-35CC7E6384EF}"/>
                    </a:ext>
                  </a:extLst>
                </p14:cNvPr>
                <p14:cNvContentPartPr/>
                <p14:nvPr/>
              </p14:nvContentPartPr>
              <p14:xfrm>
                <a:off x="8731219" y="1089752"/>
                <a:ext cx="3010320" cy="2878200"/>
              </p14:xfrm>
            </p:contentPart>
          </mc:Choice>
          <mc:Fallback xmlns="">
            <p:pic>
              <p:nvPicPr>
                <p:cNvPr id="107" name="Freihand 106">
                  <a:extLst>
                    <a:ext uri="{FF2B5EF4-FFF2-40B4-BE49-F238E27FC236}">
                      <a16:creationId xmlns:a16="http://schemas.microsoft.com/office/drawing/2014/main" id="{92AB7AC1-17A1-4A99-9B3F-35CC7E6384EF}"/>
                    </a:ext>
                  </a:extLst>
                </p:cNvPr>
                <p:cNvPicPr/>
                <p:nvPr/>
              </p:nvPicPr>
              <p:blipFill>
                <a:blip r:embed="rId187"/>
                <a:stretch>
                  <a:fillRect/>
                </a:stretch>
              </p:blipFill>
              <p:spPr>
                <a:xfrm>
                  <a:off x="8726899" y="1085432"/>
                  <a:ext cx="3018960" cy="2886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8" name="Freihand 107">
                  <a:extLst>
                    <a:ext uri="{FF2B5EF4-FFF2-40B4-BE49-F238E27FC236}">
                      <a16:creationId xmlns:a16="http://schemas.microsoft.com/office/drawing/2014/main" id="{70377641-E0DB-4D32-9D2E-AAE523F83682}"/>
                    </a:ext>
                  </a:extLst>
                </p14:cNvPr>
                <p14:cNvContentPartPr/>
                <p14:nvPr/>
              </p14:nvContentPartPr>
              <p14:xfrm>
                <a:off x="9385339" y="795992"/>
                <a:ext cx="175680" cy="226440"/>
              </p14:xfrm>
            </p:contentPart>
          </mc:Choice>
          <mc:Fallback xmlns="">
            <p:pic>
              <p:nvPicPr>
                <p:cNvPr id="108" name="Freihand 107">
                  <a:extLst>
                    <a:ext uri="{FF2B5EF4-FFF2-40B4-BE49-F238E27FC236}">
                      <a16:creationId xmlns:a16="http://schemas.microsoft.com/office/drawing/2014/main" id="{70377641-E0DB-4D32-9D2E-AAE523F83682}"/>
                    </a:ext>
                  </a:extLst>
                </p:cNvPr>
                <p:cNvPicPr/>
                <p:nvPr/>
              </p:nvPicPr>
              <p:blipFill>
                <a:blip r:embed="rId189"/>
                <a:stretch>
                  <a:fillRect/>
                </a:stretch>
              </p:blipFill>
              <p:spPr>
                <a:xfrm>
                  <a:off x="9381019" y="791672"/>
                  <a:ext cx="1843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0" name="Freihand 109">
                  <a:extLst>
                    <a:ext uri="{FF2B5EF4-FFF2-40B4-BE49-F238E27FC236}">
                      <a16:creationId xmlns:a16="http://schemas.microsoft.com/office/drawing/2014/main" id="{DF6C73D4-02FD-4018-BAE7-96BE9A5A10EC}"/>
                    </a:ext>
                  </a:extLst>
                </p14:cNvPr>
                <p14:cNvContentPartPr/>
                <p14:nvPr/>
              </p14:nvContentPartPr>
              <p14:xfrm>
                <a:off x="9735619" y="427352"/>
                <a:ext cx="78120" cy="139680"/>
              </p14:xfrm>
            </p:contentPart>
          </mc:Choice>
          <mc:Fallback xmlns="">
            <p:pic>
              <p:nvPicPr>
                <p:cNvPr id="110" name="Freihand 109">
                  <a:extLst>
                    <a:ext uri="{FF2B5EF4-FFF2-40B4-BE49-F238E27FC236}">
                      <a16:creationId xmlns:a16="http://schemas.microsoft.com/office/drawing/2014/main" id="{DF6C73D4-02FD-4018-BAE7-96BE9A5A10EC}"/>
                    </a:ext>
                  </a:extLst>
                </p:cNvPr>
                <p:cNvPicPr/>
                <p:nvPr/>
              </p:nvPicPr>
              <p:blipFill>
                <a:blip r:embed="rId191"/>
                <a:stretch>
                  <a:fillRect/>
                </a:stretch>
              </p:blipFill>
              <p:spPr>
                <a:xfrm>
                  <a:off x="9731299" y="423032"/>
                  <a:ext cx="86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1" name="Freihand 110">
                  <a:extLst>
                    <a:ext uri="{FF2B5EF4-FFF2-40B4-BE49-F238E27FC236}">
                      <a16:creationId xmlns:a16="http://schemas.microsoft.com/office/drawing/2014/main" id="{BDAF79FF-CF7D-41F0-A86A-88638B96E77B}"/>
                    </a:ext>
                  </a:extLst>
                </p14:cNvPr>
                <p14:cNvContentPartPr/>
                <p14:nvPr/>
              </p14:nvContentPartPr>
              <p14:xfrm>
                <a:off x="9747859" y="505832"/>
                <a:ext cx="123120" cy="62640"/>
              </p14:xfrm>
            </p:contentPart>
          </mc:Choice>
          <mc:Fallback xmlns="">
            <p:pic>
              <p:nvPicPr>
                <p:cNvPr id="111" name="Freihand 110">
                  <a:extLst>
                    <a:ext uri="{FF2B5EF4-FFF2-40B4-BE49-F238E27FC236}">
                      <a16:creationId xmlns:a16="http://schemas.microsoft.com/office/drawing/2014/main" id="{BDAF79FF-CF7D-41F0-A86A-88638B96E77B}"/>
                    </a:ext>
                  </a:extLst>
                </p:cNvPr>
                <p:cNvPicPr/>
                <p:nvPr/>
              </p:nvPicPr>
              <p:blipFill>
                <a:blip r:embed="rId193"/>
                <a:stretch>
                  <a:fillRect/>
                </a:stretch>
              </p:blipFill>
              <p:spPr>
                <a:xfrm>
                  <a:off x="9743539" y="501512"/>
                  <a:ext cx="131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2" name="Freihand 111">
                  <a:extLst>
                    <a:ext uri="{FF2B5EF4-FFF2-40B4-BE49-F238E27FC236}">
                      <a16:creationId xmlns:a16="http://schemas.microsoft.com/office/drawing/2014/main" id="{19FDAEC6-0C88-471B-98E7-A6609D53A53D}"/>
                    </a:ext>
                  </a:extLst>
                </p14:cNvPr>
                <p14:cNvContentPartPr/>
                <p14:nvPr/>
              </p14:nvContentPartPr>
              <p14:xfrm>
                <a:off x="9675859" y="351392"/>
                <a:ext cx="107640" cy="77040"/>
              </p14:xfrm>
            </p:contentPart>
          </mc:Choice>
          <mc:Fallback xmlns="">
            <p:pic>
              <p:nvPicPr>
                <p:cNvPr id="112" name="Freihand 111">
                  <a:extLst>
                    <a:ext uri="{FF2B5EF4-FFF2-40B4-BE49-F238E27FC236}">
                      <a16:creationId xmlns:a16="http://schemas.microsoft.com/office/drawing/2014/main" id="{19FDAEC6-0C88-471B-98E7-A6609D53A53D}"/>
                    </a:ext>
                  </a:extLst>
                </p:cNvPr>
                <p:cNvPicPr/>
                <p:nvPr/>
              </p:nvPicPr>
              <p:blipFill>
                <a:blip r:embed="rId195"/>
                <a:stretch>
                  <a:fillRect/>
                </a:stretch>
              </p:blipFill>
              <p:spPr>
                <a:xfrm>
                  <a:off x="9671539" y="347072"/>
                  <a:ext cx="116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3" name="Freihand 112">
                  <a:extLst>
                    <a:ext uri="{FF2B5EF4-FFF2-40B4-BE49-F238E27FC236}">
                      <a16:creationId xmlns:a16="http://schemas.microsoft.com/office/drawing/2014/main" id="{989CDCC2-F1C6-4987-8991-B8B240BC0B2A}"/>
                    </a:ext>
                  </a:extLst>
                </p14:cNvPr>
                <p14:cNvContentPartPr/>
                <p14:nvPr/>
              </p14:nvContentPartPr>
              <p14:xfrm>
                <a:off x="9854779" y="402152"/>
                <a:ext cx="117360" cy="56160"/>
              </p14:xfrm>
            </p:contentPart>
          </mc:Choice>
          <mc:Fallback xmlns="">
            <p:pic>
              <p:nvPicPr>
                <p:cNvPr id="113" name="Freihand 112">
                  <a:extLst>
                    <a:ext uri="{FF2B5EF4-FFF2-40B4-BE49-F238E27FC236}">
                      <a16:creationId xmlns:a16="http://schemas.microsoft.com/office/drawing/2014/main" id="{989CDCC2-F1C6-4987-8991-B8B240BC0B2A}"/>
                    </a:ext>
                  </a:extLst>
                </p:cNvPr>
                <p:cNvPicPr/>
                <p:nvPr/>
              </p:nvPicPr>
              <p:blipFill>
                <a:blip r:embed="rId197"/>
                <a:stretch>
                  <a:fillRect/>
                </a:stretch>
              </p:blipFill>
              <p:spPr>
                <a:xfrm>
                  <a:off x="9850459" y="397832"/>
                  <a:ext cx="1260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4" name="Freihand 113">
                  <a:extLst>
                    <a:ext uri="{FF2B5EF4-FFF2-40B4-BE49-F238E27FC236}">
                      <a16:creationId xmlns:a16="http://schemas.microsoft.com/office/drawing/2014/main" id="{995531F3-F6FB-4A7D-8BF1-4FD2922BCA1F}"/>
                    </a:ext>
                  </a:extLst>
                </p14:cNvPr>
                <p14:cNvContentPartPr/>
                <p14:nvPr/>
              </p14:nvContentPartPr>
              <p14:xfrm>
                <a:off x="10092019" y="218912"/>
                <a:ext cx="227880" cy="163800"/>
              </p14:xfrm>
            </p:contentPart>
          </mc:Choice>
          <mc:Fallback xmlns="">
            <p:pic>
              <p:nvPicPr>
                <p:cNvPr id="114" name="Freihand 113">
                  <a:extLst>
                    <a:ext uri="{FF2B5EF4-FFF2-40B4-BE49-F238E27FC236}">
                      <a16:creationId xmlns:a16="http://schemas.microsoft.com/office/drawing/2014/main" id="{995531F3-F6FB-4A7D-8BF1-4FD2922BCA1F}"/>
                    </a:ext>
                  </a:extLst>
                </p:cNvPr>
                <p:cNvPicPr/>
                <p:nvPr/>
              </p:nvPicPr>
              <p:blipFill>
                <a:blip r:embed="rId199"/>
                <a:stretch>
                  <a:fillRect/>
                </a:stretch>
              </p:blipFill>
              <p:spPr>
                <a:xfrm>
                  <a:off x="10087699" y="214592"/>
                  <a:ext cx="236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5" name="Freihand 114">
                  <a:extLst>
                    <a:ext uri="{FF2B5EF4-FFF2-40B4-BE49-F238E27FC236}">
                      <a16:creationId xmlns:a16="http://schemas.microsoft.com/office/drawing/2014/main" id="{331C686E-7A3F-4B41-B805-F6327DBD5023}"/>
                    </a:ext>
                  </a:extLst>
                </p14:cNvPr>
                <p14:cNvContentPartPr/>
                <p14:nvPr/>
              </p14:nvContentPartPr>
              <p14:xfrm>
                <a:off x="10567939" y="204512"/>
                <a:ext cx="360" cy="360"/>
              </p14:xfrm>
            </p:contentPart>
          </mc:Choice>
          <mc:Fallback xmlns="">
            <p:pic>
              <p:nvPicPr>
                <p:cNvPr id="115" name="Freihand 114">
                  <a:extLst>
                    <a:ext uri="{FF2B5EF4-FFF2-40B4-BE49-F238E27FC236}">
                      <a16:creationId xmlns:a16="http://schemas.microsoft.com/office/drawing/2014/main" id="{331C686E-7A3F-4B41-B805-F6327DBD5023}"/>
                    </a:ext>
                  </a:extLst>
                </p:cNvPr>
                <p:cNvPicPr/>
                <p:nvPr/>
              </p:nvPicPr>
              <p:blipFill>
                <a:blip r:embed="rId73"/>
                <a:stretch>
                  <a:fillRect/>
                </a:stretch>
              </p:blipFill>
              <p:spPr>
                <a:xfrm>
                  <a:off x="10563619" y="20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BE534648-FB83-432C-B8A2-4AED8D379D3E}"/>
                    </a:ext>
                  </a:extLst>
                </p14:cNvPr>
                <p14:cNvContentPartPr/>
                <p14:nvPr/>
              </p14:nvContentPartPr>
              <p14:xfrm>
                <a:off x="10519339" y="90752"/>
                <a:ext cx="114120" cy="137520"/>
              </p14:xfrm>
            </p:contentPart>
          </mc:Choice>
          <mc:Fallback xmlns="">
            <p:pic>
              <p:nvPicPr>
                <p:cNvPr id="116" name="Freihand 115">
                  <a:extLst>
                    <a:ext uri="{FF2B5EF4-FFF2-40B4-BE49-F238E27FC236}">
                      <a16:creationId xmlns:a16="http://schemas.microsoft.com/office/drawing/2014/main" id="{BE534648-FB83-432C-B8A2-4AED8D379D3E}"/>
                    </a:ext>
                  </a:extLst>
                </p:cNvPr>
                <p:cNvPicPr/>
                <p:nvPr/>
              </p:nvPicPr>
              <p:blipFill>
                <a:blip r:embed="rId202"/>
                <a:stretch>
                  <a:fillRect/>
                </a:stretch>
              </p:blipFill>
              <p:spPr>
                <a:xfrm>
                  <a:off x="10515019" y="86432"/>
                  <a:ext cx="122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981A8AE9-DC13-4DA4-BA5B-B9A41223DD5F}"/>
                    </a:ext>
                  </a:extLst>
                </p14:cNvPr>
                <p14:cNvContentPartPr/>
                <p14:nvPr/>
              </p14:nvContentPartPr>
              <p14:xfrm>
                <a:off x="10574419" y="117032"/>
                <a:ext cx="87120" cy="81360"/>
              </p14:xfrm>
            </p:contentPart>
          </mc:Choice>
          <mc:Fallback xmlns="">
            <p:pic>
              <p:nvPicPr>
                <p:cNvPr id="117" name="Freihand 116">
                  <a:extLst>
                    <a:ext uri="{FF2B5EF4-FFF2-40B4-BE49-F238E27FC236}">
                      <a16:creationId xmlns:a16="http://schemas.microsoft.com/office/drawing/2014/main" id="{981A8AE9-DC13-4DA4-BA5B-B9A41223DD5F}"/>
                    </a:ext>
                  </a:extLst>
                </p:cNvPr>
                <p:cNvPicPr/>
                <p:nvPr/>
              </p:nvPicPr>
              <p:blipFill>
                <a:blip r:embed="rId204"/>
                <a:stretch>
                  <a:fillRect/>
                </a:stretch>
              </p:blipFill>
              <p:spPr>
                <a:xfrm>
                  <a:off x="10570099" y="112712"/>
                  <a:ext cx="95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C76DBD98-9ED2-45EB-A8ED-28BB5062343C}"/>
                    </a:ext>
                  </a:extLst>
                </p14:cNvPr>
                <p14:cNvContentPartPr/>
                <p14:nvPr/>
              </p14:nvContentPartPr>
              <p14:xfrm>
                <a:off x="10681339" y="146552"/>
                <a:ext cx="114120" cy="46440"/>
              </p14:xfrm>
            </p:contentPart>
          </mc:Choice>
          <mc:Fallback xmlns="">
            <p:pic>
              <p:nvPicPr>
                <p:cNvPr id="118" name="Freihand 117">
                  <a:extLst>
                    <a:ext uri="{FF2B5EF4-FFF2-40B4-BE49-F238E27FC236}">
                      <a16:creationId xmlns:a16="http://schemas.microsoft.com/office/drawing/2014/main" id="{C76DBD98-9ED2-45EB-A8ED-28BB5062343C}"/>
                    </a:ext>
                  </a:extLst>
                </p:cNvPr>
                <p:cNvPicPr/>
                <p:nvPr/>
              </p:nvPicPr>
              <p:blipFill>
                <a:blip r:embed="rId206"/>
                <a:stretch>
                  <a:fillRect/>
                </a:stretch>
              </p:blipFill>
              <p:spPr>
                <a:xfrm>
                  <a:off x="10677019" y="142232"/>
                  <a:ext cx="122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0F926E58-3DBE-4A72-8E92-EF940CAF2874}"/>
                    </a:ext>
                  </a:extLst>
                </p14:cNvPr>
                <p14:cNvContentPartPr/>
                <p14:nvPr/>
              </p14:nvContentPartPr>
              <p14:xfrm>
                <a:off x="10778899" y="80312"/>
                <a:ext cx="360" cy="360"/>
              </p14:xfrm>
            </p:contentPart>
          </mc:Choice>
          <mc:Fallback xmlns="">
            <p:pic>
              <p:nvPicPr>
                <p:cNvPr id="119" name="Freihand 118">
                  <a:extLst>
                    <a:ext uri="{FF2B5EF4-FFF2-40B4-BE49-F238E27FC236}">
                      <a16:creationId xmlns:a16="http://schemas.microsoft.com/office/drawing/2014/main" id="{0F926E58-3DBE-4A72-8E92-EF940CAF2874}"/>
                    </a:ext>
                  </a:extLst>
                </p:cNvPr>
                <p:cNvPicPr/>
                <p:nvPr/>
              </p:nvPicPr>
              <p:blipFill>
                <a:blip r:embed="rId73"/>
                <a:stretch>
                  <a:fillRect/>
                </a:stretch>
              </p:blipFill>
              <p:spPr>
                <a:xfrm>
                  <a:off x="10774579" y="75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0" name="Freihand 119">
                  <a:extLst>
                    <a:ext uri="{FF2B5EF4-FFF2-40B4-BE49-F238E27FC236}">
                      <a16:creationId xmlns:a16="http://schemas.microsoft.com/office/drawing/2014/main" id="{A588A565-6ED7-4B06-A50D-A5252ED39150}"/>
                    </a:ext>
                  </a:extLst>
                </p14:cNvPr>
                <p14:cNvContentPartPr/>
                <p14:nvPr/>
              </p14:nvContentPartPr>
              <p14:xfrm>
                <a:off x="10833979" y="48632"/>
                <a:ext cx="122040" cy="121680"/>
              </p14:xfrm>
            </p:contentPart>
          </mc:Choice>
          <mc:Fallback xmlns="">
            <p:pic>
              <p:nvPicPr>
                <p:cNvPr id="120" name="Freihand 119">
                  <a:extLst>
                    <a:ext uri="{FF2B5EF4-FFF2-40B4-BE49-F238E27FC236}">
                      <a16:creationId xmlns:a16="http://schemas.microsoft.com/office/drawing/2014/main" id="{A588A565-6ED7-4B06-A50D-A5252ED39150}"/>
                    </a:ext>
                  </a:extLst>
                </p:cNvPr>
                <p:cNvPicPr/>
                <p:nvPr/>
              </p:nvPicPr>
              <p:blipFill>
                <a:blip r:embed="rId209"/>
                <a:stretch>
                  <a:fillRect/>
                </a:stretch>
              </p:blipFill>
              <p:spPr>
                <a:xfrm>
                  <a:off x="10829659" y="44312"/>
                  <a:ext cx="130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1" name="Freihand 120">
                  <a:extLst>
                    <a:ext uri="{FF2B5EF4-FFF2-40B4-BE49-F238E27FC236}">
                      <a16:creationId xmlns:a16="http://schemas.microsoft.com/office/drawing/2014/main" id="{1A42357C-B2C4-4AA5-99E6-C8BAB00CFB2E}"/>
                    </a:ext>
                  </a:extLst>
                </p14:cNvPr>
                <p14:cNvContentPartPr/>
                <p14:nvPr/>
              </p14:nvContentPartPr>
              <p14:xfrm>
                <a:off x="10989139" y="110192"/>
                <a:ext cx="502200" cy="37080"/>
              </p14:xfrm>
            </p:contentPart>
          </mc:Choice>
          <mc:Fallback xmlns="">
            <p:pic>
              <p:nvPicPr>
                <p:cNvPr id="121" name="Freihand 120">
                  <a:extLst>
                    <a:ext uri="{FF2B5EF4-FFF2-40B4-BE49-F238E27FC236}">
                      <a16:creationId xmlns:a16="http://schemas.microsoft.com/office/drawing/2014/main" id="{1A42357C-B2C4-4AA5-99E6-C8BAB00CFB2E}"/>
                    </a:ext>
                  </a:extLst>
                </p:cNvPr>
                <p:cNvPicPr/>
                <p:nvPr/>
              </p:nvPicPr>
              <p:blipFill>
                <a:blip r:embed="rId211"/>
                <a:stretch>
                  <a:fillRect/>
                </a:stretch>
              </p:blipFill>
              <p:spPr>
                <a:xfrm>
                  <a:off x="10984819" y="105872"/>
                  <a:ext cx="510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2" name="Freihand 121">
                  <a:extLst>
                    <a:ext uri="{FF2B5EF4-FFF2-40B4-BE49-F238E27FC236}">
                      <a16:creationId xmlns:a16="http://schemas.microsoft.com/office/drawing/2014/main" id="{618A9522-9FC8-4356-BDB7-7385B649243C}"/>
                    </a:ext>
                  </a:extLst>
                </p14:cNvPr>
                <p14:cNvContentPartPr/>
                <p14:nvPr/>
              </p14:nvContentPartPr>
              <p14:xfrm>
                <a:off x="11508259" y="84272"/>
                <a:ext cx="75960" cy="64080"/>
              </p14:xfrm>
            </p:contentPart>
          </mc:Choice>
          <mc:Fallback xmlns="">
            <p:pic>
              <p:nvPicPr>
                <p:cNvPr id="122" name="Freihand 121">
                  <a:extLst>
                    <a:ext uri="{FF2B5EF4-FFF2-40B4-BE49-F238E27FC236}">
                      <a16:creationId xmlns:a16="http://schemas.microsoft.com/office/drawing/2014/main" id="{618A9522-9FC8-4356-BDB7-7385B649243C}"/>
                    </a:ext>
                  </a:extLst>
                </p:cNvPr>
                <p:cNvPicPr/>
                <p:nvPr/>
              </p:nvPicPr>
              <p:blipFill>
                <a:blip r:embed="rId213"/>
                <a:stretch>
                  <a:fillRect/>
                </a:stretch>
              </p:blipFill>
              <p:spPr>
                <a:xfrm>
                  <a:off x="11503939" y="79952"/>
                  <a:ext cx="84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3" name="Freihand 122">
                  <a:extLst>
                    <a:ext uri="{FF2B5EF4-FFF2-40B4-BE49-F238E27FC236}">
                      <a16:creationId xmlns:a16="http://schemas.microsoft.com/office/drawing/2014/main" id="{8582C0D5-94FD-427C-911E-BEA135460155}"/>
                    </a:ext>
                  </a:extLst>
                </p14:cNvPr>
                <p14:cNvContentPartPr/>
                <p14:nvPr/>
              </p14:nvContentPartPr>
              <p14:xfrm>
                <a:off x="11646499" y="103712"/>
                <a:ext cx="94680" cy="16200"/>
              </p14:xfrm>
            </p:contentPart>
          </mc:Choice>
          <mc:Fallback xmlns="">
            <p:pic>
              <p:nvPicPr>
                <p:cNvPr id="123" name="Freihand 122">
                  <a:extLst>
                    <a:ext uri="{FF2B5EF4-FFF2-40B4-BE49-F238E27FC236}">
                      <a16:creationId xmlns:a16="http://schemas.microsoft.com/office/drawing/2014/main" id="{8582C0D5-94FD-427C-911E-BEA135460155}"/>
                    </a:ext>
                  </a:extLst>
                </p:cNvPr>
                <p:cNvPicPr/>
                <p:nvPr/>
              </p:nvPicPr>
              <p:blipFill>
                <a:blip r:embed="rId215"/>
                <a:stretch>
                  <a:fillRect/>
                </a:stretch>
              </p:blipFill>
              <p:spPr>
                <a:xfrm>
                  <a:off x="11642179" y="99392"/>
                  <a:ext cx="103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4" name="Freihand 123">
                  <a:extLst>
                    <a:ext uri="{FF2B5EF4-FFF2-40B4-BE49-F238E27FC236}">
                      <a16:creationId xmlns:a16="http://schemas.microsoft.com/office/drawing/2014/main" id="{55EB5628-179A-488F-9B7C-EE5958FA9E1D}"/>
                    </a:ext>
                  </a:extLst>
                </p14:cNvPr>
                <p14:cNvContentPartPr/>
                <p14:nvPr/>
              </p14:nvContentPartPr>
              <p14:xfrm>
                <a:off x="9940099" y="540392"/>
                <a:ext cx="227880" cy="119160"/>
              </p14:xfrm>
            </p:contentPart>
          </mc:Choice>
          <mc:Fallback xmlns="">
            <p:pic>
              <p:nvPicPr>
                <p:cNvPr id="124" name="Freihand 123">
                  <a:extLst>
                    <a:ext uri="{FF2B5EF4-FFF2-40B4-BE49-F238E27FC236}">
                      <a16:creationId xmlns:a16="http://schemas.microsoft.com/office/drawing/2014/main" id="{55EB5628-179A-488F-9B7C-EE5958FA9E1D}"/>
                    </a:ext>
                  </a:extLst>
                </p:cNvPr>
                <p:cNvPicPr/>
                <p:nvPr/>
              </p:nvPicPr>
              <p:blipFill>
                <a:blip r:embed="rId217"/>
                <a:stretch>
                  <a:fillRect/>
                </a:stretch>
              </p:blipFill>
              <p:spPr>
                <a:xfrm>
                  <a:off x="9935779" y="536072"/>
                  <a:ext cx="236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C9852143-9FBB-4A04-B345-23685279DC1F}"/>
                    </a:ext>
                  </a:extLst>
                </p14:cNvPr>
                <p14:cNvContentPartPr/>
                <p14:nvPr/>
              </p14:nvContentPartPr>
              <p14:xfrm>
                <a:off x="10164019" y="416552"/>
                <a:ext cx="214920" cy="142560"/>
              </p14:xfrm>
            </p:contentPart>
          </mc:Choice>
          <mc:Fallback xmlns="">
            <p:pic>
              <p:nvPicPr>
                <p:cNvPr id="125" name="Freihand 124">
                  <a:extLst>
                    <a:ext uri="{FF2B5EF4-FFF2-40B4-BE49-F238E27FC236}">
                      <a16:creationId xmlns:a16="http://schemas.microsoft.com/office/drawing/2014/main" id="{C9852143-9FBB-4A04-B345-23685279DC1F}"/>
                    </a:ext>
                  </a:extLst>
                </p:cNvPr>
                <p:cNvPicPr/>
                <p:nvPr/>
              </p:nvPicPr>
              <p:blipFill>
                <a:blip r:embed="rId219"/>
                <a:stretch>
                  <a:fillRect/>
                </a:stretch>
              </p:blipFill>
              <p:spPr>
                <a:xfrm>
                  <a:off x="10159699" y="412232"/>
                  <a:ext cx="223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3E083068-94A5-4C51-8B47-6DF929B1EEC6}"/>
                    </a:ext>
                  </a:extLst>
                </p14:cNvPr>
                <p14:cNvContentPartPr/>
                <p14:nvPr/>
              </p14:nvContentPartPr>
              <p14:xfrm>
                <a:off x="10324579" y="333752"/>
                <a:ext cx="26640" cy="10440"/>
              </p14:xfrm>
            </p:contentPart>
          </mc:Choice>
          <mc:Fallback xmlns="">
            <p:pic>
              <p:nvPicPr>
                <p:cNvPr id="126" name="Freihand 125">
                  <a:extLst>
                    <a:ext uri="{FF2B5EF4-FFF2-40B4-BE49-F238E27FC236}">
                      <a16:creationId xmlns:a16="http://schemas.microsoft.com/office/drawing/2014/main" id="{3E083068-94A5-4C51-8B47-6DF929B1EEC6}"/>
                    </a:ext>
                  </a:extLst>
                </p:cNvPr>
                <p:cNvPicPr/>
                <p:nvPr/>
              </p:nvPicPr>
              <p:blipFill>
                <a:blip r:embed="rId221"/>
                <a:stretch>
                  <a:fillRect/>
                </a:stretch>
              </p:blipFill>
              <p:spPr>
                <a:xfrm>
                  <a:off x="10320259" y="329432"/>
                  <a:ext cx="35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7" name="Freihand 126">
                  <a:extLst>
                    <a:ext uri="{FF2B5EF4-FFF2-40B4-BE49-F238E27FC236}">
                      <a16:creationId xmlns:a16="http://schemas.microsoft.com/office/drawing/2014/main" id="{3C97AFC3-C055-497C-8722-89C9E07F9618}"/>
                    </a:ext>
                  </a:extLst>
                </p14:cNvPr>
                <p14:cNvContentPartPr/>
                <p14:nvPr/>
              </p14:nvContentPartPr>
              <p14:xfrm>
                <a:off x="10395499" y="307472"/>
                <a:ext cx="313200" cy="244800"/>
              </p14:xfrm>
            </p:contentPart>
          </mc:Choice>
          <mc:Fallback xmlns="">
            <p:pic>
              <p:nvPicPr>
                <p:cNvPr id="127" name="Freihand 126">
                  <a:extLst>
                    <a:ext uri="{FF2B5EF4-FFF2-40B4-BE49-F238E27FC236}">
                      <a16:creationId xmlns:a16="http://schemas.microsoft.com/office/drawing/2014/main" id="{3C97AFC3-C055-497C-8722-89C9E07F9618}"/>
                    </a:ext>
                  </a:extLst>
                </p:cNvPr>
                <p:cNvPicPr/>
                <p:nvPr/>
              </p:nvPicPr>
              <p:blipFill>
                <a:blip r:embed="rId223"/>
                <a:stretch>
                  <a:fillRect/>
                </a:stretch>
              </p:blipFill>
              <p:spPr>
                <a:xfrm>
                  <a:off x="10391179" y="303152"/>
                  <a:ext cx="3218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8" name="Freihand 127">
                  <a:extLst>
                    <a:ext uri="{FF2B5EF4-FFF2-40B4-BE49-F238E27FC236}">
                      <a16:creationId xmlns:a16="http://schemas.microsoft.com/office/drawing/2014/main" id="{68F3EC57-9FE3-4556-9C80-D7A0CB4873F9}"/>
                    </a:ext>
                  </a:extLst>
                </p14:cNvPr>
                <p14:cNvContentPartPr/>
                <p14:nvPr/>
              </p14:nvContentPartPr>
              <p14:xfrm>
                <a:off x="10895179" y="212432"/>
                <a:ext cx="334080" cy="324360"/>
              </p14:xfrm>
            </p:contentPart>
          </mc:Choice>
          <mc:Fallback xmlns="">
            <p:pic>
              <p:nvPicPr>
                <p:cNvPr id="128" name="Freihand 127">
                  <a:extLst>
                    <a:ext uri="{FF2B5EF4-FFF2-40B4-BE49-F238E27FC236}">
                      <a16:creationId xmlns:a16="http://schemas.microsoft.com/office/drawing/2014/main" id="{68F3EC57-9FE3-4556-9C80-D7A0CB4873F9}"/>
                    </a:ext>
                  </a:extLst>
                </p:cNvPr>
                <p:cNvPicPr/>
                <p:nvPr/>
              </p:nvPicPr>
              <p:blipFill>
                <a:blip r:embed="rId225"/>
                <a:stretch>
                  <a:fillRect/>
                </a:stretch>
              </p:blipFill>
              <p:spPr>
                <a:xfrm>
                  <a:off x="10890859" y="208112"/>
                  <a:ext cx="3427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9" name="Freihand 128">
                  <a:extLst>
                    <a:ext uri="{FF2B5EF4-FFF2-40B4-BE49-F238E27FC236}">
                      <a16:creationId xmlns:a16="http://schemas.microsoft.com/office/drawing/2014/main" id="{39102011-C89A-44B9-BBC4-12D1284E87EC}"/>
                    </a:ext>
                  </a:extLst>
                </p14:cNvPr>
                <p14:cNvContentPartPr/>
                <p14:nvPr/>
              </p14:nvContentPartPr>
              <p14:xfrm>
                <a:off x="11029459" y="207032"/>
                <a:ext cx="8640" cy="5400"/>
              </p14:xfrm>
            </p:contentPart>
          </mc:Choice>
          <mc:Fallback xmlns="">
            <p:pic>
              <p:nvPicPr>
                <p:cNvPr id="129" name="Freihand 128">
                  <a:extLst>
                    <a:ext uri="{FF2B5EF4-FFF2-40B4-BE49-F238E27FC236}">
                      <a16:creationId xmlns:a16="http://schemas.microsoft.com/office/drawing/2014/main" id="{39102011-C89A-44B9-BBC4-12D1284E87EC}"/>
                    </a:ext>
                  </a:extLst>
                </p:cNvPr>
                <p:cNvPicPr/>
                <p:nvPr/>
              </p:nvPicPr>
              <p:blipFill>
                <a:blip r:embed="rId227"/>
                <a:stretch>
                  <a:fillRect/>
                </a:stretch>
              </p:blipFill>
              <p:spPr>
                <a:xfrm>
                  <a:off x="11025139" y="202712"/>
                  <a:ext cx="17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1" name="Freihand 130">
                  <a:extLst>
                    <a:ext uri="{FF2B5EF4-FFF2-40B4-BE49-F238E27FC236}">
                      <a16:creationId xmlns:a16="http://schemas.microsoft.com/office/drawing/2014/main" id="{6A833250-4C41-4DD6-9F93-855899EA6E74}"/>
                    </a:ext>
                  </a:extLst>
                </p14:cNvPr>
                <p14:cNvContentPartPr/>
                <p14:nvPr/>
              </p14:nvContentPartPr>
              <p14:xfrm>
                <a:off x="11356699" y="263912"/>
                <a:ext cx="141840" cy="96480"/>
              </p14:xfrm>
            </p:contentPart>
          </mc:Choice>
          <mc:Fallback xmlns="">
            <p:pic>
              <p:nvPicPr>
                <p:cNvPr id="131" name="Freihand 130">
                  <a:extLst>
                    <a:ext uri="{FF2B5EF4-FFF2-40B4-BE49-F238E27FC236}">
                      <a16:creationId xmlns:a16="http://schemas.microsoft.com/office/drawing/2014/main" id="{6A833250-4C41-4DD6-9F93-855899EA6E74}"/>
                    </a:ext>
                  </a:extLst>
                </p:cNvPr>
                <p:cNvPicPr/>
                <p:nvPr/>
              </p:nvPicPr>
              <p:blipFill>
                <a:blip r:embed="rId229"/>
                <a:stretch>
                  <a:fillRect/>
                </a:stretch>
              </p:blipFill>
              <p:spPr>
                <a:xfrm>
                  <a:off x="11352379" y="259592"/>
                  <a:ext cx="150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Freihand 131">
                  <a:extLst>
                    <a:ext uri="{FF2B5EF4-FFF2-40B4-BE49-F238E27FC236}">
                      <a16:creationId xmlns:a16="http://schemas.microsoft.com/office/drawing/2014/main" id="{2036F46E-D290-4521-B8C7-CCD393721DDE}"/>
                    </a:ext>
                  </a:extLst>
                </p14:cNvPr>
                <p14:cNvContentPartPr/>
                <p14:nvPr/>
              </p14:nvContentPartPr>
              <p14:xfrm>
                <a:off x="11547139" y="257432"/>
                <a:ext cx="81720" cy="110520"/>
              </p14:xfrm>
            </p:contentPart>
          </mc:Choice>
          <mc:Fallback xmlns="">
            <p:pic>
              <p:nvPicPr>
                <p:cNvPr id="132" name="Freihand 131">
                  <a:extLst>
                    <a:ext uri="{FF2B5EF4-FFF2-40B4-BE49-F238E27FC236}">
                      <a16:creationId xmlns:a16="http://schemas.microsoft.com/office/drawing/2014/main" id="{2036F46E-D290-4521-B8C7-CCD393721DDE}"/>
                    </a:ext>
                  </a:extLst>
                </p:cNvPr>
                <p:cNvPicPr/>
                <p:nvPr/>
              </p:nvPicPr>
              <p:blipFill>
                <a:blip r:embed="rId231"/>
                <a:stretch>
                  <a:fillRect/>
                </a:stretch>
              </p:blipFill>
              <p:spPr>
                <a:xfrm>
                  <a:off x="11542819" y="253112"/>
                  <a:ext cx="90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4" name="Freihand 133">
                  <a:extLst>
                    <a:ext uri="{FF2B5EF4-FFF2-40B4-BE49-F238E27FC236}">
                      <a16:creationId xmlns:a16="http://schemas.microsoft.com/office/drawing/2014/main" id="{3DD12248-C526-4E2B-9411-919E9EE28696}"/>
                    </a:ext>
                  </a:extLst>
                </p14:cNvPr>
                <p14:cNvContentPartPr/>
                <p14:nvPr/>
              </p14:nvContentPartPr>
              <p14:xfrm>
                <a:off x="9949819" y="752072"/>
                <a:ext cx="155160" cy="166320"/>
              </p14:xfrm>
            </p:contentPart>
          </mc:Choice>
          <mc:Fallback xmlns="">
            <p:pic>
              <p:nvPicPr>
                <p:cNvPr id="134" name="Freihand 133">
                  <a:extLst>
                    <a:ext uri="{FF2B5EF4-FFF2-40B4-BE49-F238E27FC236}">
                      <a16:creationId xmlns:a16="http://schemas.microsoft.com/office/drawing/2014/main" id="{3DD12248-C526-4E2B-9411-919E9EE28696}"/>
                    </a:ext>
                  </a:extLst>
                </p:cNvPr>
                <p:cNvPicPr/>
                <p:nvPr/>
              </p:nvPicPr>
              <p:blipFill>
                <a:blip r:embed="rId233"/>
                <a:stretch>
                  <a:fillRect/>
                </a:stretch>
              </p:blipFill>
              <p:spPr>
                <a:xfrm>
                  <a:off x="9945499" y="747752"/>
                  <a:ext cx="163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5" name="Freihand 134">
                  <a:extLst>
                    <a:ext uri="{FF2B5EF4-FFF2-40B4-BE49-F238E27FC236}">
                      <a16:creationId xmlns:a16="http://schemas.microsoft.com/office/drawing/2014/main" id="{53FFFE90-38F8-4344-B9B8-4D6E4CE8344B}"/>
                    </a:ext>
                  </a:extLst>
                </p14:cNvPr>
                <p14:cNvContentPartPr/>
                <p14:nvPr/>
              </p14:nvContentPartPr>
              <p14:xfrm>
                <a:off x="10095619" y="771152"/>
                <a:ext cx="235080" cy="97560"/>
              </p14:xfrm>
            </p:contentPart>
          </mc:Choice>
          <mc:Fallback xmlns="">
            <p:pic>
              <p:nvPicPr>
                <p:cNvPr id="135" name="Freihand 134">
                  <a:extLst>
                    <a:ext uri="{FF2B5EF4-FFF2-40B4-BE49-F238E27FC236}">
                      <a16:creationId xmlns:a16="http://schemas.microsoft.com/office/drawing/2014/main" id="{53FFFE90-38F8-4344-B9B8-4D6E4CE8344B}"/>
                    </a:ext>
                  </a:extLst>
                </p:cNvPr>
                <p:cNvPicPr/>
                <p:nvPr/>
              </p:nvPicPr>
              <p:blipFill>
                <a:blip r:embed="rId235"/>
                <a:stretch>
                  <a:fillRect/>
                </a:stretch>
              </p:blipFill>
              <p:spPr>
                <a:xfrm>
                  <a:off x="10091299" y="766832"/>
                  <a:ext cx="243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6" name="Freihand 135">
                  <a:extLst>
                    <a:ext uri="{FF2B5EF4-FFF2-40B4-BE49-F238E27FC236}">
                      <a16:creationId xmlns:a16="http://schemas.microsoft.com/office/drawing/2014/main" id="{955760F2-0F54-4BA2-B2B0-C56A14331C24}"/>
                    </a:ext>
                  </a:extLst>
                </p14:cNvPr>
                <p14:cNvContentPartPr/>
                <p14:nvPr/>
              </p14:nvContentPartPr>
              <p14:xfrm>
                <a:off x="10410619" y="599072"/>
                <a:ext cx="227160" cy="181800"/>
              </p14:xfrm>
            </p:contentPart>
          </mc:Choice>
          <mc:Fallback xmlns="">
            <p:pic>
              <p:nvPicPr>
                <p:cNvPr id="136" name="Freihand 135">
                  <a:extLst>
                    <a:ext uri="{FF2B5EF4-FFF2-40B4-BE49-F238E27FC236}">
                      <a16:creationId xmlns:a16="http://schemas.microsoft.com/office/drawing/2014/main" id="{955760F2-0F54-4BA2-B2B0-C56A14331C24}"/>
                    </a:ext>
                  </a:extLst>
                </p:cNvPr>
                <p:cNvPicPr/>
                <p:nvPr/>
              </p:nvPicPr>
              <p:blipFill>
                <a:blip r:embed="rId237"/>
                <a:stretch>
                  <a:fillRect/>
                </a:stretch>
              </p:blipFill>
              <p:spPr>
                <a:xfrm>
                  <a:off x="10406299" y="594752"/>
                  <a:ext cx="235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 name="Freihand 136">
                  <a:extLst>
                    <a:ext uri="{FF2B5EF4-FFF2-40B4-BE49-F238E27FC236}">
                      <a16:creationId xmlns:a16="http://schemas.microsoft.com/office/drawing/2014/main" id="{C885554F-EE0E-45FA-8A86-05D9E2068485}"/>
                    </a:ext>
                  </a:extLst>
                </p14:cNvPr>
                <p14:cNvContentPartPr/>
                <p14:nvPr/>
              </p14:nvContentPartPr>
              <p14:xfrm>
                <a:off x="10596379" y="604112"/>
                <a:ext cx="10800" cy="27720"/>
              </p14:xfrm>
            </p:contentPart>
          </mc:Choice>
          <mc:Fallback xmlns="">
            <p:pic>
              <p:nvPicPr>
                <p:cNvPr id="137" name="Freihand 136">
                  <a:extLst>
                    <a:ext uri="{FF2B5EF4-FFF2-40B4-BE49-F238E27FC236}">
                      <a16:creationId xmlns:a16="http://schemas.microsoft.com/office/drawing/2014/main" id="{C885554F-EE0E-45FA-8A86-05D9E2068485}"/>
                    </a:ext>
                  </a:extLst>
                </p:cNvPr>
                <p:cNvPicPr/>
                <p:nvPr/>
              </p:nvPicPr>
              <p:blipFill>
                <a:blip r:embed="rId239"/>
                <a:stretch>
                  <a:fillRect/>
                </a:stretch>
              </p:blipFill>
              <p:spPr>
                <a:xfrm>
                  <a:off x="10592059" y="599792"/>
                  <a:ext cx="19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8" name="Freihand 137">
                  <a:extLst>
                    <a:ext uri="{FF2B5EF4-FFF2-40B4-BE49-F238E27FC236}">
                      <a16:creationId xmlns:a16="http://schemas.microsoft.com/office/drawing/2014/main" id="{AB347775-2A2A-4DF2-96F6-6D8E77DA1113}"/>
                    </a:ext>
                  </a:extLst>
                </p14:cNvPr>
                <p14:cNvContentPartPr/>
                <p14:nvPr/>
              </p14:nvContentPartPr>
              <p14:xfrm>
                <a:off x="10699339" y="533912"/>
                <a:ext cx="110880" cy="164520"/>
              </p14:xfrm>
            </p:contentPart>
          </mc:Choice>
          <mc:Fallback xmlns="">
            <p:pic>
              <p:nvPicPr>
                <p:cNvPr id="138" name="Freihand 137">
                  <a:extLst>
                    <a:ext uri="{FF2B5EF4-FFF2-40B4-BE49-F238E27FC236}">
                      <a16:creationId xmlns:a16="http://schemas.microsoft.com/office/drawing/2014/main" id="{AB347775-2A2A-4DF2-96F6-6D8E77DA1113}"/>
                    </a:ext>
                  </a:extLst>
                </p:cNvPr>
                <p:cNvPicPr/>
                <p:nvPr/>
              </p:nvPicPr>
              <p:blipFill>
                <a:blip r:embed="rId241"/>
                <a:stretch>
                  <a:fillRect/>
                </a:stretch>
              </p:blipFill>
              <p:spPr>
                <a:xfrm>
                  <a:off x="10695019" y="529592"/>
                  <a:ext cx="119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0" name="Freihand 139">
                  <a:extLst>
                    <a:ext uri="{FF2B5EF4-FFF2-40B4-BE49-F238E27FC236}">
                      <a16:creationId xmlns:a16="http://schemas.microsoft.com/office/drawing/2014/main" id="{411CBB2E-DBEB-4090-9427-F2DD48D6F9F8}"/>
                    </a:ext>
                  </a:extLst>
                </p14:cNvPr>
                <p14:cNvContentPartPr/>
                <p14:nvPr/>
              </p14:nvContentPartPr>
              <p14:xfrm>
                <a:off x="11048899" y="441032"/>
                <a:ext cx="753120" cy="223200"/>
              </p14:xfrm>
            </p:contentPart>
          </mc:Choice>
          <mc:Fallback xmlns="">
            <p:pic>
              <p:nvPicPr>
                <p:cNvPr id="140" name="Freihand 139">
                  <a:extLst>
                    <a:ext uri="{FF2B5EF4-FFF2-40B4-BE49-F238E27FC236}">
                      <a16:creationId xmlns:a16="http://schemas.microsoft.com/office/drawing/2014/main" id="{411CBB2E-DBEB-4090-9427-F2DD48D6F9F8}"/>
                    </a:ext>
                  </a:extLst>
                </p:cNvPr>
                <p:cNvPicPr/>
                <p:nvPr/>
              </p:nvPicPr>
              <p:blipFill>
                <a:blip r:embed="rId243"/>
                <a:stretch>
                  <a:fillRect/>
                </a:stretch>
              </p:blipFill>
              <p:spPr>
                <a:xfrm>
                  <a:off x="11044579" y="436712"/>
                  <a:ext cx="761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 name="Freihand 140">
                  <a:extLst>
                    <a:ext uri="{FF2B5EF4-FFF2-40B4-BE49-F238E27FC236}">
                      <a16:creationId xmlns:a16="http://schemas.microsoft.com/office/drawing/2014/main" id="{C208278B-D84C-4BA7-9D20-B2B5BA9FB091}"/>
                    </a:ext>
                  </a:extLst>
                </p14:cNvPr>
                <p14:cNvContentPartPr/>
                <p14:nvPr/>
              </p14:nvContentPartPr>
              <p14:xfrm>
                <a:off x="10043419" y="990752"/>
                <a:ext cx="261720" cy="141120"/>
              </p14:xfrm>
            </p:contentPart>
          </mc:Choice>
          <mc:Fallback xmlns="">
            <p:pic>
              <p:nvPicPr>
                <p:cNvPr id="141" name="Freihand 140">
                  <a:extLst>
                    <a:ext uri="{FF2B5EF4-FFF2-40B4-BE49-F238E27FC236}">
                      <a16:creationId xmlns:a16="http://schemas.microsoft.com/office/drawing/2014/main" id="{C208278B-D84C-4BA7-9D20-B2B5BA9FB091}"/>
                    </a:ext>
                  </a:extLst>
                </p:cNvPr>
                <p:cNvPicPr/>
                <p:nvPr/>
              </p:nvPicPr>
              <p:blipFill>
                <a:blip r:embed="rId245"/>
                <a:stretch>
                  <a:fillRect/>
                </a:stretch>
              </p:blipFill>
              <p:spPr>
                <a:xfrm>
                  <a:off x="10039099" y="986432"/>
                  <a:ext cx="270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2" name="Freihand 141">
                  <a:extLst>
                    <a:ext uri="{FF2B5EF4-FFF2-40B4-BE49-F238E27FC236}">
                      <a16:creationId xmlns:a16="http://schemas.microsoft.com/office/drawing/2014/main" id="{C2781804-1094-407B-BEDE-A93E49B623E9}"/>
                    </a:ext>
                  </a:extLst>
                </p14:cNvPr>
                <p14:cNvContentPartPr/>
                <p14:nvPr/>
              </p14:nvContentPartPr>
              <p14:xfrm>
                <a:off x="10249339" y="938552"/>
                <a:ext cx="6120" cy="21960"/>
              </p14:xfrm>
            </p:contentPart>
          </mc:Choice>
          <mc:Fallback xmlns="">
            <p:pic>
              <p:nvPicPr>
                <p:cNvPr id="142" name="Freihand 141">
                  <a:extLst>
                    <a:ext uri="{FF2B5EF4-FFF2-40B4-BE49-F238E27FC236}">
                      <a16:creationId xmlns:a16="http://schemas.microsoft.com/office/drawing/2014/main" id="{C2781804-1094-407B-BEDE-A93E49B623E9}"/>
                    </a:ext>
                  </a:extLst>
                </p:cNvPr>
                <p:cNvPicPr/>
                <p:nvPr/>
              </p:nvPicPr>
              <p:blipFill>
                <a:blip r:embed="rId247"/>
                <a:stretch>
                  <a:fillRect/>
                </a:stretch>
              </p:blipFill>
              <p:spPr>
                <a:xfrm>
                  <a:off x="10245019" y="934232"/>
                  <a:ext cx="14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3" name="Freihand 142">
                  <a:extLst>
                    <a:ext uri="{FF2B5EF4-FFF2-40B4-BE49-F238E27FC236}">
                      <a16:creationId xmlns:a16="http://schemas.microsoft.com/office/drawing/2014/main" id="{FCD1B740-23CC-443C-8C35-745CE81A7360}"/>
                    </a:ext>
                  </a:extLst>
                </p14:cNvPr>
                <p14:cNvContentPartPr/>
                <p14:nvPr/>
              </p14:nvContentPartPr>
              <p14:xfrm>
                <a:off x="10350499" y="851792"/>
                <a:ext cx="181080" cy="183960"/>
              </p14:xfrm>
            </p:contentPart>
          </mc:Choice>
          <mc:Fallback xmlns="">
            <p:pic>
              <p:nvPicPr>
                <p:cNvPr id="143" name="Freihand 142">
                  <a:extLst>
                    <a:ext uri="{FF2B5EF4-FFF2-40B4-BE49-F238E27FC236}">
                      <a16:creationId xmlns:a16="http://schemas.microsoft.com/office/drawing/2014/main" id="{FCD1B740-23CC-443C-8C35-745CE81A7360}"/>
                    </a:ext>
                  </a:extLst>
                </p:cNvPr>
                <p:cNvPicPr/>
                <p:nvPr/>
              </p:nvPicPr>
              <p:blipFill>
                <a:blip r:embed="rId249"/>
                <a:stretch>
                  <a:fillRect/>
                </a:stretch>
              </p:blipFill>
              <p:spPr>
                <a:xfrm>
                  <a:off x="10346179" y="847472"/>
                  <a:ext cx="189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4" name="Freihand 143">
                  <a:extLst>
                    <a:ext uri="{FF2B5EF4-FFF2-40B4-BE49-F238E27FC236}">
                      <a16:creationId xmlns:a16="http://schemas.microsoft.com/office/drawing/2014/main" id="{7FA5C1DC-3669-475E-B252-D462C4D7B2DC}"/>
                    </a:ext>
                  </a:extLst>
                </p14:cNvPr>
                <p14:cNvContentPartPr/>
                <p14:nvPr/>
              </p14:nvContentPartPr>
              <p14:xfrm>
                <a:off x="10584139" y="873752"/>
                <a:ext cx="75600" cy="75960"/>
              </p14:xfrm>
            </p:contentPart>
          </mc:Choice>
          <mc:Fallback xmlns="">
            <p:pic>
              <p:nvPicPr>
                <p:cNvPr id="144" name="Freihand 143">
                  <a:extLst>
                    <a:ext uri="{FF2B5EF4-FFF2-40B4-BE49-F238E27FC236}">
                      <a16:creationId xmlns:a16="http://schemas.microsoft.com/office/drawing/2014/main" id="{7FA5C1DC-3669-475E-B252-D462C4D7B2DC}"/>
                    </a:ext>
                  </a:extLst>
                </p:cNvPr>
                <p:cNvPicPr/>
                <p:nvPr/>
              </p:nvPicPr>
              <p:blipFill>
                <a:blip r:embed="rId251"/>
                <a:stretch>
                  <a:fillRect/>
                </a:stretch>
              </p:blipFill>
              <p:spPr>
                <a:xfrm>
                  <a:off x="10579819" y="869432"/>
                  <a:ext cx="84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6" name="Freihand 145">
                  <a:extLst>
                    <a:ext uri="{FF2B5EF4-FFF2-40B4-BE49-F238E27FC236}">
                      <a16:creationId xmlns:a16="http://schemas.microsoft.com/office/drawing/2014/main" id="{315E3956-D609-4463-8374-C67B5DD0CB9D}"/>
                    </a:ext>
                  </a:extLst>
                </p14:cNvPr>
                <p14:cNvContentPartPr/>
                <p14:nvPr/>
              </p14:nvContentPartPr>
              <p14:xfrm>
                <a:off x="10885819" y="777992"/>
                <a:ext cx="124920" cy="83880"/>
              </p14:xfrm>
            </p:contentPart>
          </mc:Choice>
          <mc:Fallback xmlns="">
            <p:pic>
              <p:nvPicPr>
                <p:cNvPr id="146" name="Freihand 145">
                  <a:extLst>
                    <a:ext uri="{FF2B5EF4-FFF2-40B4-BE49-F238E27FC236}">
                      <a16:creationId xmlns:a16="http://schemas.microsoft.com/office/drawing/2014/main" id="{315E3956-D609-4463-8374-C67B5DD0CB9D}"/>
                    </a:ext>
                  </a:extLst>
                </p:cNvPr>
                <p:cNvPicPr/>
                <p:nvPr/>
              </p:nvPicPr>
              <p:blipFill>
                <a:blip r:embed="rId253"/>
                <a:stretch>
                  <a:fillRect/>
                </a:stretch>
              </p:blipFill>
              <p:spPr>
                <a:xfrm>
                  <a:off x="10881499" y="773672"/>
                  <a:ext cx="133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7" name="Freihand 146">
                  <a:extLst>
                    <a:ext uri="{FF2B5EF4-FFF2-40B4-BE49-F238E27FC236}">
                      <a16:creationId xmlns:a16="http://schemas.microsoft.com/office/drawing/2014/main" id="{9A9A8B30-689C-43BF-A4A6-3F4AF914B396}"/>
                    </a:ext>
                  </a:extLst>
                </p14:cNvPr>
                <p14:cNvContentPartPr/>
                <p14:nvPr/>
              </p14:nvContentPartPr>
              <p14:xfrm>
                <a:off x="11064019" y="686192"/>
                <a:ext cx="18720" cy="124560"/>
              </p14:xfrm>
            </p:contentPart>
          </mc:Choice>
          <mc:Fallback xmlns="">
            <p:pic>
              <p:nvPicPr>
                <p:cNvPr id="147" name="Freihand 146">
                  <a:extLst>
                    <a:ext uri="{FF2B5EF4-FFF2-40B4-BE49-F238E27FC236}">
                      <a16:creationId xmlns:a16="http://schemas.microsoft.com/office/drawing/2014/main" id="{9A9A8B30-689C-43BF-A4A6-3F4AF914B396}"/>
                    </a:ext>
                  </a:extLst>
                </p:cNvPr>
                <p:cNvPicPr/>
                <p:nvPr/>
              </p:nvPicPr>
              <p:blipFill>
                <a:blip r:embed="rId255"/>
                <a:stretch>
                  <a:fillRect/>
                </a:stretch>
              </p:blipFill>
              <p:spPr>
                <a:xfrm>
                  <a:off x="11059699" y="681872"/>
                  <a:ext cx="27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8" name="Freihand 147">
                  <a:extLst>
                    <a:ext uri="{FF2B5EF4-FFF2-40B4-BE49-F238E27FC236}">
                      <a16:creationId xmlns:a16="http://schemas.microsoft.com/office/drawing/2014/main" id="{9F911FDD-3C56-4BC8-9D56-EAE6AC1C42AD}"/>
                    </a:ext>
                  </a:extLst>
                </p14:cNvPr>
                <p14:cNvContentPartPr/>
                <p14:nvPr/>
              </p14:nvContentPartPr>
              <p14:xfrm>
                <a:off x="11116579" y="720752"/>
                <a:ext cx="72720" cy="79200"/>
              </p14:xfrm>
            </p:contentPart>
          </mc:Choice>
          <mc:Fallback xmlns="">
            <p:pic>
              <p:nvPicPr>
                <p:cNvPr id="148" name="Freihand 147">
                  <a:extLst>
                    <a:ext uri="{FF2B5EF4-FFF2-40B4-BE49-F238E27FC236}">
                      <a16:creationId xmlns:a16="http://schemas.microsoft.com/office/drawing/2014/main" id="{9F911FDD-3C56-4BC8-9D56-EAE6AC1C42AD}"/>
                    </a:ext>
                  </a:extLst>
                </p:cNvPr>
                <p:cNvPicPr/>
                <p:nvPr/>
              </p:nvPicPr>
              <p:blipFill>
                <a:blip r:embed="rId257"/>
                <a:stretch>
                  <a:fillRect/>
                </a:stretch>
              </p:blipFill>
              <p:spPr>
                <a:xfrm>
                  <a:off x="11112259" y="716432"/>
                  <a:ext cx="81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9" name="Freihand 148">
                  <a:extLst>
                    <a:ext uri="{FF2B5EF4-FFF2-40B4-BE49-F238E27FC236}">
                      <a16:creationId xmlns:a16="http://schemas.microsoft.com/office/drawing/2014/main" id="{A6C2F188-3159-41DB-A44E-F31B95F2469D}"/>
                    </a:ext>
                  </a:extLst>
                </p14:cNvPr>
                <p14:cNvContentPartPr/>
                <p14:nvPr/>
              </p14:nvContentPartPr>
              <p14:xfrm>
                <a:off x="11283619" y="698432"/>
                <a:ext cx="456120" cy="81000"/>
              </p14:xfrm>
            </p:contentPart>
          </mc:Choice>
          <mc:Fallback xmlns="">
            <p:pic>
              <p:nvPicPr>
                <p:cNvPr id="149" name="Freihand 148">
                  <a:extLst>
                    <a:ext uri="{FF2B5EF4-FFF2-40B4-BE49-F238E27FC236}">
                      <a16:creationId xmlns:a16="http://schemas.microsoft.com/office/drawing/2014/main" id="{A6C2F188-3159-41DB-A44E-F31B95F2469D}"/>
                    </a:ext>
                  </a:extLst>
                </p:cNvPr>
                <p:cNvPicPr/>
                <p:nvPr/>
              </p:nvPicPr>
              <p:blipFill>
                <a:blip r:embed="rId259"/>
                <a:stretch>
                  <a:fillRect/>
                </a:stretch>
              </p:blipFill>
              <p:spPr>
                <a:xfrm>
                  <a:off x="11279299" y="694112"/>
                  <a:ext cx="464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0" name="Freihand 149">
                  <a:extLst>
                    <a:ext uri="{FF2B5EF4-FFF2-40B4-BE49-F238E27FC236}">
                      <a16:creationId xmlns:a16="http://schemas.microsoft.com/office/drawing/2014/main" id="{3F3064D1-6B92-459E-8988-11F5E66DB1F8}"/>
                    </a:ext>
                  </a:extLst>
                </p14:cNvPr>
                <p14:cNvContentPartPr/>
                <p14:nvPr/>
              </p14:nvContentPartPr>
              <p14:xfrm>
                <a:off x="10461379" y="1181912"/>
                <a:ext cx="9360" cy="171000"/>
              </p14:xfrm>
            </p:contentPart>
          </mc:Choice>
          <mc:Fallback xmlns="">
            <p:pic>
              <p:nvPicPr>
                <p:cNvPr id="150" name="Freihand 149">
                  <a:extLst>
                    <a:ext uri="{FF2B5EF4-FFF2-40B4-BE49-F238E27FC236}">
                      <a16:creationId xmlns:a16="http://schemas.microsoft.com/office/drawing/2014/main" id="{3F3064D1-6B92-459E-8988-11F5E66DB1F8}"/>
                    </a:ext>
                  </a:extLst>
                </p:cNvPr>
                <p:cNvPicPr/>
                <p:nvPr/>
              </p:nvPicPr>
              <p:blipFill>
                <a:blip r:embed="rId261"/>
                <a:stretch>
                  <a:fillRect/>
                </a:stretch>
              </p:blipFill>
              <p:spPr>
                <a:xfrm>
                  <a:off x="10457059" y="1177592"/>
                  <a:ext cx="18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1" name="Freihand 150">
                  <a:extLst>
                    <a:ext uri="{FF2B5EF4-FFF2-40B4-BE49-F238E27FC236}">
                      <a16:creationId xmlns:a16="http://schemas.microsoft.com/office/drawing/2014/main" id="{A30BFC86-A116-40A3-8347-753D50945BE2}"/>
                    </a:ext>
                  </a:extLst>
                </p14:cNvPr>
                <p14:cNvContentPartPr/>
                <p14:nvPr/>
              </p14:nvContentPartPr>
              <p14:xfrm>
                <a:off x="10366339" y="1110272"/>
                <a:ext cx="155880" cy="125640"/>
              </p14:xfrm>
            </p:contentPart>
          </mc:Choice>
          <mc:Fallback xmlns="">
            <p:pic>
              <p:nvPicPr>
                <p:cNvPr id="151" name="Freihand 150">
                  <a:extLst>
                    <a:ext uri="{FF2B5EF4-FFF2-40B4-BE49-F238E27FC236}">
                      <a16:creationId xmlns:a16="http://schemas.microsoft.com/office/drawing/2014/main" id="{A30BFC86-A116-40A3-8347-753D50945BE2}"/>
                    </a:ext>
                  </a:extLst>
                </p:cNvPr>
                <p:cNvPicPr/>
                <p:nvPr/>
              </p:nvPicPr>
              <p:blipFill>
                <a:blip r:embed="rId263"/>
                <a:stretch>
                  <a:fillRect/>
                </a:stretch>
              </p:blipFill>
              <p:spPr>
                <a:xfrm>
                  <a:off x="10362019" y="1105952"/>
                  <a:ext cx="164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2" name="Freihand 151">
                  <a:extLst>
                    <a:ext uri="{FF2B5EF4-FFF2-40B4-BE49-F238E27FC236}">
                      <a16:creationId xmlns:a16="http://schemas.microsoft.com/office/drawing/2014/main" id="{A10C4D6D-08E7-4A43-984E-3D811767060D}"/>
                    </a:ext>
                  </a:extLst>
                </p14:cNvPr>
                <p14:cNvContentPartPr/>
                <p14:nvPr/>
              </p14:nvContentPartPr>
              <p14:xfrm>
                <a:off x="10549579" y="1153112"/>
                <a:ext cx="181440" cy="104400"/>
              </p14:xfrm>
            </p:contentPart>
          </mc:Choice>
          <mc:Fallback xmlns="">
            <p:pic>
              <p:nvPicPr>
                <p:cNvPr id="152" name="Freihand 151">
                  <a:extLst>
                    <a:ext uri="{FF2B5EF4-FFF2-40B4-BE49-F238E27FC236}">
                      <a16:creationId xmlns:a16="http://schemas.microsoft.com/office/drawing/2014/main" id="{A10C4D6D-08E7-4A43-984E-3D811767060D}"/>
                    </a:ext>
                  </a:extLst>
                </p:cNvPr>
                <p:cNvPicPr/>
                <p:nvPr/>
              </p:nvPicPr>
              <p:blipFill>
                <a:blip r:embed="rId265"/>
                <a:stretch>
                  <a:fillRect/>
                </a:stretch>
              </p:blipFill>
              <p:spPr>
                <a:xfrm>
                  <a:off x="10545259" y="1148792"/>
                  <a:ext cx="190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3" name="Freihand 152">
                  <a:extLst>
                    <a:ext uri="{FF2B5EF4-FFF2-40B4-BE49-F238E27FC236}">
                      <a16:creationId xmlns:a16="http://schemas.microsoft.com/office/drawing/2014/main" id="{E73B26AA-D325-41D8-8338-8A56ACB5A5AB}"/>
                    </a:ext>
                  </a:extLst>
                </p14:cNvPr>
                <p14:cNvContentPartPr/>
                <p14:nvPr/>
              </p14:nvContentPartPr>
              <p14:xfrm>
                <a:off x="10747939" y="1095872"/>
                <a:ext cx="113760" cy="112680"/>
              </p14:xfrm>
            </p:contentPart>
          </mc:Choice>
          <mc:Fallback xmlns="">
            <p:pic>
              <p:nvPicPr>
                <p:cNvPr id="153" name="Freihand 152">
                  <a:extLst>
                    <a:ext uri="{FF2B5EF4-FFF2-40B4-BE49-F238E27FC236}">
                      <a16:creationId xmlns:a16="http://schemas.microsoft.com/office/drawing/2014/main" id="{E73B26AA-D325-41D8-8338-8A56ACB5A5AB}"/>
                    </a:ext>
                  </a:extLst>
                </p:cNvPr>
                <p:cNvPicPr/>
                <p:nvPr/>
              </p:nvPicPr>
              <p:blipFill>
                <a:blip r:embed="rId267"/>
                <a:stretch>
                  <a:fillRect/>
                </a:stretch>
              </p:blipFill>
              <p:spPr>
                <a:xfrm>
                  <a:off x="10743619" y="1091552"/>
                  <a:ext cx="122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4" name="Freihand 153">
                  <a:extLst>
                    <a:ext uri="{FF2B5EF4-FFF2-40B4-BE49-F238E27FC236}">
                      <a16:creationId xmlns:a16="http://schemas.microsoft.com/office/drawing/2014/main" id="{D52FA5EE-A687-4FD2-9C0D-30B65FB8296F}"/>
                    </a:ext>
                  </a:extLst>
                </p14:cNvPr>
                <p14:cNvContentPartPr/>
                <p14:nvPr/>
              </p14:nvContentPartPr>
              <p14:xfrm>
                <a:off x="10882939" y="1078592"/>
                <a:ext cx="276840" cy="77400"/>
              </p14:xfrm>
            </p:contentPart>
          </mc:Choice>
          <mc:Fallback xmlns="">
            <p:pic>
              <p:nvPicPr>
                <p:cNvPr id="154" name="Freihand 153">
                  <a:extLst>
                    <a:ext uri="{FF2B5EF4-FFF2-40B4-BE49-F238E27FC236}">
                      <a16:creationId xmlns:a16="http://schemas.microsoft.com/office/drawing/2014/main" id="{D52FA5EE-A687-4FD2-9C0D-30B65FB8296F}"/>
                    </a:ext>
                  </a:extLst>
                </p:cNvPr>
                <p:cNvPicPr/>
                <p:nvPr/>
              </p:nvPicPr>
              <p:blipFill>
                <a:blip r:embed="rId269"/>
                <a:stretch>
                  <a:fillRect/>
                </a:stretch>
              </p:blipFill>
              <p:spPr>
                <a:xfrm>
                  <a:off x="10878619" y="1074272"/>
                  <a:ext cx="285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5" name="Freihand 154">
                  <a:extLst>
                    <a:ext uri="{FF2B5EF4-FFF2-40B4-BE49-F238E27FC236}">
                      <a16:creationId xmlns:a16="http://schemas.microsoft.com/office/drawing/2014/main" id="{B241CDAB-C1B0-412B-8F22-8B0983A0C1E4}"/>
                    </a:ext>
                  </a:extLst>
                </p14:cNvPr>
                <p14:cNvContentPartPr/>
                <p14:nvPr/>
              </p14:nvContentPartPr>
              <p14:xfrm>
                <a:off x="11202259" y="976712"/>
                <a:ext cx="298080" cy="75240"/>
              </p14:xfrm>
            </p:contentPart>
          </mc:Choice>
          <mc:Fallback xmlns="">
            <p:pic>
              <p:nvPicPr>
                <p:cNvPr id="155" name="Freihand 154">
                  <a:extLst>
                    <a:ext uri="{FF2B5EF4-FFF2-40B4-BE49-F238E27FC236}">
                      <a16:creationId xmlns:a16="http://schemas.microsoft.com/office/drawing/2014/main" id="{B241CDAB-C1B0-412B-8F22-8B0983A0C1E4}"/>
                    </a:ext>
                  </a:extLst>
                </p:cNvPr>
                <p:cNvPicPr/>
                <p:nvPr/>
              </p:nvPicPr>
              <p:blipFill>
                <a:blip r:embed="rId271"/>
                <a:stretch>
                  <a:fillRect/>
                </a:stretch>
              </p:blipFill>
              <p:spPr>
                <a:xfrm>
                  <a:off x="11197939" y="972392"/>
                  <a:ext cx="306720" cy="83880"/>
                </a:xfrm>
                <a:prstGeom prst="rect">
                  <a:avLst/>
                </a:prstGeom>
              </p:spPr>
            </p:pic>
          </mc:Fallback>
        </mc:AlternateContent>
      </p:grpSp>
    </p:spTree>
    <p:extLst>
      <p:ext uri="{BB962C8B-B14F-4D97-AF65-F5344CB8AC3E}">
        <p14:creationId xmlns:p14="http://schemas.microsoft.com/office/powerpoint/2010/main" val="258817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3531DA1-4EB0-456F-B61A-1388B1DDCA66}"/>
                  </a:ext>
                </a:extLst>
              </p14:cNvPr>
              <p14:cNvContentPartPr/>
              <p14:nvPr/>
            </p14:nvContentPartPr>
            <p14:xfrm>
              <a:off x="3378019" y="1508072"/>
              <a:ext cx="3301560" cy="2062080"/>
            </p14:xfrm>
          </p:contentPart>
        </mc:Choice>
        <mc:Fallback xmlns="">
          <p:pic>
            <p:nvPicPr>
              <p:cNvPr id="2" name="Freihand 1">
                <a:extLst>
                  <a:ext uri="{FF2B5EF4-FFF2-40B4-BE49-F238E27FC236}">
                    <a16:creationId xmlns:a16="http://schemas.microsoft.com/office/drawing/2014/main" id="{73531DA1-4EB0-456F-B61A-1388B1DDCA66}"/>
                  </a:ext>
                </a:extLst>
              </p:cNvPr>
              <p:cNvPicPr/>
              <p:nvPr/>
            </p:nvPicPr>
            <p:blipFill>
              <a:blip r:embed="rId4"/>
              <a:stretch>
                <a:fillRect/>
              </a:stretch>
            </p:blipFill>
            <p:spPr>
              <a:xfrm>
                <a:off x="3373699" y="1503752"/>
                <a:ext cx="3310200" cy="2070720"/>
              </a:xfrm>
              <a:prstGeom prst="rect">
                <a:avLst/>
              </a:prstGeom>
            </p:spPr>
          </p:pic>
        </mc:Fallback>
      </mc:AlternateContent>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4062C2A-06EC-4203-BDC4-003935AF0822}"/>
                  </a:ext>
                </a:extLst>
              </p14:cNvPr>
              <p14:cNvContentPartPr/>
              <p14:nvPr/>
            </p14:nvContentPartPr>
            <p14:xfrm>
              <a:off x="8575699" y="414752"/>
              <a:ext cx="653400" cy="44640"/>
            </p14:xfrm>
          </p:contentPart>
        </mc:Choice>
        <mc:Fallback xmlns="">
          <p:pic>
            <p:nvPicPr>
              <p:cNvPr id="2" name="Freihand 1">
                <a:extLst>
                  <a:ext uri="{FF2B5EF4-FFF2-40B4-BE49-F238E27FC236}">
                    <a16:creationId xmlns:a16="http://schemas.microsoft.com/office/drawing/2014/main" id="{94062C2A-06EC-4203-BDC4-003935AF0822}"/>
                  </a:ext>
                </a:extLst>
              </p:cNvPr>
              <p:cNvPicPr/>
              <p:nvPr/>
            </p:nvPicPr>
            <p:blipFill>
              <a:blip r:embed="rId5"/>
              <a:stretch>
                <a:fillRect/>
              </a:stretch>
            </p:blipFill>
            <p:spPr>
              <a:xfrm>
                <a:off x="8571379" y="410432"/>
                <a:ext cx="662040" cy="53280"/>
              </a:xfrm>
              <a:prstGeom prst="rect">
                <a:avLst/>
              </a:prstGeom>
            </p:spPr>
          </p:pic>
        </mc:Fallback>
      </mc:AlternateContent>
      <p:grpSp>
        <p:nvGrpSpPr>
          <p:cNvPr id="5" name="Gruppieren 4">
            <a:extLst>
              <a:ext uri="{FF2B5EF4-FFF2-40B4-BE49-F238E27FC236}">
                <a16:creationId xmlns:a16="http://schemas.microsoft.com/office/drawing/2014/main" id="{6C10BCFF-8D2B-47E7-86A5-0F675F3100BB}"/>
              </a:ext>
            </a:extLst>
          </p:cNvPr>
          <p:cNvGrpSpPr/>
          <p:nvPr/>
        </p:nvGrpSpPr>
        <p:grpSpPr>
          <a:xfrm>
            <a:off x="10226299" y="762152"/>
            <a:ext cx="520920" cy="101880"/>
            <a:chOff x="10226299" y="762152"/>
            <a:chExt cx="520920" cy="1018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B085AAF9-99C7-494E-9666-1B1FF56D2001}"/>
                    </a:ext>
                  </a:extLst>
                </p14:cNvPr>
                <p14:cNvContentPartPr/>
                <p14:nvPr/>
              </p14:nvContentPartPr>
              <p14:xfrm>
                <a:off x="10226299" y="846752"/>
                <a:ext cx="31320" cy="17280"/>
              </p14:xfrm>
            </p:contentPart>
          </mc:Choice>
          <mc:Fallback xmlns="">
            <p:pic>
              <p:nvPicPr>
                <p:cNvPr id="3" name="Freihand 2">
                  <a:extLst>
                    <a:ext uri="{FF2B5EF4-FFF2-40B4-BE49-F238E27FC236}">
                      <a16:creationId xmlns:a16="http://schemas.microsoft.com/office/drawing/2014/main" id="{B085AAF9-99C7-494E-9666-1B1FF56D2001}"/>
                    </a:ext>
                  </a:extLst>
                </p:cNvPr>
                <p:cNvPicPr/>
                <p:nvPr/>
              </p:nvPicPr>
              <p:blipFill>
                <a:blip r:embed="rId7"/>
                <a:stretch>
                  <a:fillRect/>
                </a:stretch>
              </p:blipFill>
              <p:spPr>
                <a:xfrm>
                  <a:off x="10221979" y="842432"/>
                  <a:ext cx="39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1136A53E-940B-40E8-8CA7-2AA7308DB6E4}"/>
                    </a:ext>
                  </a:extLst>
                </p14:cNvPr>
                <p14:cNvContentPartPr/>
                <p14:nvPr/>
              </p14:nvContentPartPr>
              <p14:xfrm>
                <a:off x="10291819" y="762152"/>
                <a:ext cx="455400" cy="65160"/>
              </p14:xfrm>
            </p:contentPart>
          </mc:Choice>
          <mc:Fallback xmlns="">
            <p:pic>
              <p:nvPicPr>
                <p:cNvPr id="4" name="Freihand 3">
                  <a:extLst>
                    <a:ext uri="{FF2B5EF4-FFF2-40B4-BE49-F238E27FC236}">
                      <a16:creationId xmlns:a16="http://schemas.microsoft.com/office/drawing/2014/main" id="{1136A53E-940B-40E8-8CA7-2AA7308DB6E4}"/>
                    </a:ext>
                  </a:extLst>
                </p:cNvPr>
                <p:cNvPicPr/>
                <p:nvPr/>
              </p:nvPicPr>
              <p:blipFill>
                <a:blip r:embed="rId9"/>
                <a:stretch>
                  <a:fillRect/>
                </a:stretch>
              </p:blipFill>
              <p:spPr>
                <a:xfrm>
                  <a:off x="10287499" y="757832"/>
                  <a:ext cx="464040" cy="7380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752131A-0D3C-2664-1024-96A1F4027F42}"/>
                  </a:ext>
                </a:extLst>
              </p14:cNvPr>
              <p14:cNvContentPartPr/>
              <p14:nvPr/>
            </p14:nvContentPartPr>
            <p14:xfrm>
              <a:off x="2690149" y="2788462"/>
              <a:ext cx="11160" cy="8640"/>
            </p14:xfrm>
          </p:contentPart>
        </mc:Choice>
        <mc:Fallback xmlns="">
          <p:pic>
            <p:nvPicPr>
              <p:cNvPr id="2" name="Freihand 1">
                <a:extLst>
                  <a:ext uri="{FF2B5EF4-FFF2-40B4-BE49-F238E27FC236}">
                    <a16:creationId xmlns:a16="http://schemas.microsoft.com/office/drawing/2014/main" id="{3752131A-0D3C-2664-1024-96A1F4027F42}"/>
                  </a:ext>
                </a:extLst>
              </p:cNvPr>
              <p:cNvPicPr/>
              <p:nvPr/>
            </p:nvPicPr>
            <p:blipFill>
              <a:blip r:embed="rId4"/>
              <a:stretch>
                <a:fillRect/>
              </a:stretch>
            </p:blipFill>
            <p:spPr>
              <a:xfrm>
                <a:off x="2684029" y="2782342"/>
                <a:ext cx="23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DDC91C4D-8233-4C69-1792-288A450F5971}"/>
                  </a:ext>
                </a:extLst>
              </p14:cNvPr>
              <p14:cNvContentPartPr/>
              <p14:nvPr/>
            </p14:nvContentPartPr>
            <p14:xfrm>
              <a:off x="4300069" y="4370662"/>
              <a:ext cx="3774960" cy="183240"/>
            </p14:xfrm>
          </p:contentPart>
        </mc:Choice>
        <mc:Fallback xmlns="">
          <p:pic>
            <p:nvPicPr>
              <p:cNvPr id="19" name="Freihand 18">
                <a:extLst>
                  <a:ext uri="{FF2B5EF4-FFF2-40B4-BE49-F238E27FC236}">
                    <a16:creationId xmlns:a16="http://schemas.microsoft.com/office/drawing/2014/main" id="{DDC91C4D-8233-4C69-1792-288A450F5971}"/>
                  </a:ext>
                </a:extLst>
              </p:cNvPr>
              <p:cNvPicPr/>
              <p:nvPr/>
            </p:nvPicPr>
            <p:blipFill>
              <a:blip r:embed="rId6"/>
              <a:stretch>
                <a:fillRect/>
              </a:stretch>
            </p:blipFill>
            <p:spPr>
              <a:xfrm>
                <a:off x="4293949" y="4364542"/>
                <a:ext cx="3787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898AC324-87F1-6516-B078-F92D85E98D01}"/>
                  </a:ext>
                </a:extLst>
              </p14:cNvPr>
              <p14:cNvContentPartPr/>
              <p14:nvPr/>
            </p14:nvContentPartPr>
            <p14:xfrm>
              <a:off x="1854229" y="4970782"/>
              <a:ext cx="4679280" cy="149040"/>
            </p14:xfrm>
          </p:contentPart>
        </mc:Choice>
        <mc:Fallback xmlns="">
          <p:pic>
            <p:nvPicPr>
              <p:cNvPr id="22" name="Freihand 21">
                <a:extLst>
                  <a:ext uri="{FF2B5EF4-FFF2-40B4-BE49-F238E27FC236}">
                    <a16:creationId xmlns:a16="http://schemas.microsoft.com/office/drawing/2014/main" id="{898AC324-87F1-6516-B078-F92D85E98D01}"/>
                  </a:ext>
                </a:extLst>
              </p:cNvPr>
              <p:cNvPicPr/>
              <p:nvPr/>
            </p:nvPicPr>
            <p:blipFill>
              <a:blip r:embed="rId8"/>
              <a:stretch>
                <a:fillRect/>
              </a:stretch>
            </p:blipFill>
            <p:spPr>
              <a:xfrm>
                <a:off x="1848109" y="4964662"/>
                <a:ext cx="4691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03489163-AFC9-C79E-1574-FB143AAF0F84}"/>
                  </a:ext>
                </a:extLst>
              </p14:cNvPr>
              <p14:cNvContentPartPr/>
              <p14:nvPr/>
            </p14:nvContentPartPr>
            <p14:xfrm>
              <a:off x="1926589" y="5046742"/>
              <a:ext cx="5581440" cy="330120"/>
            </p14:xfrm>
          </p:contentPart>
        </mc:Choice>
        <mc:Fallback xmlns="">
          <p:pic>
            <p:nvPicPr>
              <p:cNvPr id="23" name="Freihand 22">
                <a:extLst>
                  <a:ext uri="{FF2B5EF4-FFF2-40B4-BE49-F238E27FC236}">
                    <a16:creationId xmlns:a16="http://schemas.microsoft.com/office/drawing/2014/main" id="{03489163-AFC9-C79E-1574-FB143AAF0F84}"/>
                  </a:ext>
                </a:extLst>
              </p:cNvPr>
              <p:cNvPicPr/>
              <p:nvPr/>
            </p:nvPicPr>
            <p:blipFill>
              <a:blip r:embed="rId10"/>
              <a:stretch>
                <a:fillRect/>
              </a:stretch>
            </p:blipFill>
            <p:spPr>
              <a:xfrm>
                <a:off x="1920469" y="5040622"/>
                <a:ext cx="55936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Freihand 23">
                <a:extLst>
                  <a:ext uri="{FF2B5EF4-FFF2-40B4-BE49-F238E27FC236}">
                    <a16:creationId xmlns:a16="http://schemas.microsoft.com/office/drawing/2014/main" id="{6C7A0578-0FE3-CBCA-5ADB-DDA5068AFF6B}"/>
                  </a:ext>
                </a:extLst>
              </p14:cNvPr>
              <p14:cNvContentPartPr/>
              <p14:nvPr/>
            </p14:nvContentPartPr>
            <p14:xfrm>
              <a:off x="-197051" y="5300902"/>
              <a:ext cx="4561200" cy="474480"/>
            </p14:xfrm>
          </p:contentPart>
        </mc:Choice>
        <mc:Fallback xmlns="">
          <p:pic>
            <p:nvPicPr>
              <p:cNvPr id="24" name="Freihand 23">
                <a:extLst>
                  <a:ext uri="{FF2B5EF4-FFF2-40B4-BE49-F238E27FC236}">
                    <a16:creationId xmlns:a16="http://schemas.microsoft.com/office/drawing/2014/main" id="{6C7A0578-0FE3-CBCA-5ADB-DDA5068AFF6B}"/>
                  </a:ext>
                </a:extLst>
              </p:cNvPr>
              <p:cNvPicPr/>
              <p:nvPr/>
            </p:nvPicPr>
            <p:blipFill>
              <a:blip r:embed="rId12"/>
              <a:stretch>
                <a:fillRect/>
              </a:stretch>
            </p:blipFill>
            <p:spPr>
              <a:xfrm>
                <a:off x="-203171" y="5294782"/>
                <a:ext cx="457344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Freihand 24">
                <a:extLst>
                  <a:ext uri="{FF2B5EF4-FFF2-40B4-BE49-F238E27FC236}">
                    <a16:creationId xmlns:a16="http://schemas.microsoft.com/office/drawing/2014/main" id="{C8D9BD18-0DF1-A089-4F27-EBC6F1D4D830}"/>
                  </a:ext>
                </a:extLst>
              </p14:cNvPr>
              <p14:cNvContentPartPr/>
              <p14:nvPr/>
            </p14:nvContentPartPr>
            <p14:xfrm>
              <a:off x="7005829" y="895942"/>
              <a:ext cx="807840" cy="91080"/>
            </p14:xfrm>
          </p:contentPart>
        </mc:Choice>
        <mc:Fallback xmlns="">
          <p:pic>
            <p:nvPicPr>
              <p:cNvPr id="25" name="Freihand 24">
                <a:extLst>
                  <a:ext uri="{FF2B5EF4-FFF2-40B4-BE49-F238E27FC236}">
                    <a16:creationId xmlns:a16="http://schemas.microsoft.com/office/drawing/2014/main" id="{C8D9BD18-0DF1-A089-4F27-EBC6F1D4D830}"/>
                  </a:ext>
                </a:extLst>
              </p:cNvPr>
              <p:cNvPicPr/>
              <p:nvPr/>
            </p:nvPicPr>
            <p:blipFill>
              <a:blip r:embed="rId14"/>
              <a:stretch>
                <a:fillRect/>
              </a:stretch>
            </p:blipFill>
            <p:spPr>
              <a:xfrm>
                <a:off x="6999709" y="889822"/>
                <a:ext cx="820080" cy="103320"/>
              </a:xfrm>
              <a:prstGeom prst="rect">
                <a:avLst/>
              </a:prstGeom>
            </p:spPr>
          </p:pic>
        </mc:Fallback>
      </mc:AlternateContent>
      <p:grpSp>
        <p:nvGrpSpPr>
          <p:cNvPr id="28" name="Gruppieren 27">
            <a:extLst>
              <a:ext uri="{FF2B5EF4-FFF2-40B4-BE49-F238E27FC236}">
                <a16:creationId xmlns:a16="http://schemas.microsoft.com/office/drawing/2014/main" id="{A1BFB773-3BA2-D4F1-9955-5CC70FA63E0E}"/>
              </a:ext>
            </a:extLst>
          </p:cNvPr>
          <p:cNvGrpSpPr/>
          <p:nvPr/>
        </p:nvGrpSpPr>
        <p:grpSpPr>
          <a:xfrm>
            <a:off x="5125189" y="3692422"/>
            <a:ext cx="986400" cy="528120"/>
            <a:chOff x="5125189" y="3692422"/>
            <a:chExt cx="986400" cy="528120"/>
          </a:xfrm>
        </p:grpSpPr>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9E08D0C1-6E93-65FD-9D0C-B93B63002678}"/>
                    </a:ext>
                  </a:extLst>
                </p14:cNvPr>
                <p14:cNvContentPartPr/>
                <p14:nvPr/>
              </p14:nvContentPartPr>
              <p14:xfrm>
                <a:off x="5767069" y="3699982"/>
                <a:ext cx="153000" cy="22680"/>
              </p14:xfrm>
            </p:contentPart>
          </mc:Choice>
          <mc:Fallback xmlns="">
            <p:pic>
              <p:nvPicPr>
                <p:cNvPr id="26" name="Freihand 25">
                  <a:extLst>
                    <a:ext uri="{FF2B5EF4-FFF2-40B4-BE49-F238E27FC236}">
                      <a16:creationId xmlns:a16="http://schemas.microsoft.com/office/drawing/2014/main" id="{9E08D0C1-6E93-65FD-9D0C-B93B63002678}"/>
                    </a:ext>
                  </a:extLst>
                </p:cNvPr>
                <p:cNvPicPr/>
                <p:nvPr/>
              </p:nvPicPr>
              <p:blipFill>
                <a:blip r:embed="rId16"/>
                <a:stretch>
                  <a:fillRect/>
                </a:stretch>
              </p:blipFill>
              <p:spPr>
                <a:xfrm>
                  <a:off x="5760949" y="3693862"/>
                  <a:ext cx="165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07B1C8CA-2BEA-9111-6882-3E739AE4A749}"/>
                    </a:ext>
                  </a:extLst>
                </p14:cNvPr>
                <p14:cNvContentPartPr/>
                <p14:nvPr/>
              </p14:nvContentPartPr>
              <p14:xfrm>
                <a:off x="5125189" y="3692422"/>
                <a:ext cx="986400" cy="528120"/>
              </p14:xfrm>
            </p:contentPart>
          </mc:Choice>
          <mc:Fallback xmlns="">
            <p:pic>
              <p:nvPicPr>
                <p:cNvPr id="27" name="Freihand 26">
                  <a:extLst>
                    <a:ext uri="{FF2B5EF4-FFF2-40B4-BE49-F238E27FC236}">
                      <a16:creationId xmlns:a16="http://schemas.microsoft.com/office/drawing/2014/main" id="{07B1C8CA-2BEA-9111-6882-3E739AE4A749}"/>
                    </a:ext>
                  </a:extLst>
                </p:cNvPr>
                <p:cNvPicPr/>
                <p:nvPr/>
              </p:nvPicPr>
              <p:blipFill>
                <a:blip r:embed="rId18"/>
                <a:stretch>
                  <a:fillRect/>
                </a:stretch>
              </p:blipFill>
              <p:spPr>
                <a:xfrm>
                  <a:off x="5119069" y="3686302"/>
                  <a:ext cx="998640" cy="54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BEBACA52-D0CE-B547-E47A-46309A09B84E}"/>
                  </a:ext>
                </a:extLst>
              </p14:cNvPr>
              <p14:cNvContentPartPr/>
              <p14:nvPr/>
            </p14:nvContentPartPr>
            <p14:xfrm>
              <a:off x="5792989" y="5548222"/>
              <a:ext cx="2487600" cy="91080"/>
            </p14:xfrm>
          </p:contentPart>
        </mc:Choice>
        <mc:Fallback xmlns="">
          <p:pic>
            <p:nvPicPr>
              <p:cNvPr id="29" name="Freihand 28">
                <a:extLst>
                  <a:ext uri="{FF2B5EF4-FFF2-40B4-BE49-F238E27FC236}">
                    <a16:creationId xmlns:a16="http://schemas.microsoft.com/office/drawing/2014/main" id="{BEBACA52-D0CE-B547-E47A-46309A09B84E}"/>
                  </a:ext>
                </a:extLst>
              </p:cNvPr>
              <p:cNvPicPr/>
              <p:nvPr/>
            </p:nvPicPr>
            <p:blipFill>
              <a:blip r:embed="rId20"/>
              <a:stretch>
                <a:fillRect/>
              </a:stretch>
            </p:blipFill>
            <p:spPr>
              <a:xfrm>
                <a:off x="5786869" y="5542102"/>
                <a:ext cx="2499840" cy="103320"/>
              </a:xfrm>
              <a:prstGeom prst="rect">
                <a:avLst/>
              </a:prstGeom>
            </p:spPr>
          </p:pic>
        </mc:Fallback>
      </mc:AlternateContent>
      <p:grpSp>
        <p:nvGrpSpPr>
          <p:cNvPr id="93" name="Gruppieren 92">
            <a:extLst>
              <a:ext uri="{FF2B5EF4-FFF2-40B4-BE49-F238E27FC236}">
                <a16:creationId xmlns:a16="http://schemas.microsoft.com/office/drawing/2014/main" id="{F67E874E-C0F1-1AE6-FD34-AADAB60D45CB}"/>
              </a:ext>
            </a:extLst>
          </p:cNvPr>
          <p:cNvGrpSpPr/>
          <p:nvPr/>
        </p:nvGrpSpPr>
        <p:grpSpPr>
          <a:xfrm>
            <a:off x="7183309" y="1245502"/>
            <a:ext cx="4827960" cy="3864960"/>
            <a:chOff x="7183309" y="1245502"/>
            <a:chExt cx="4827960" cy="3864960"/>
          </a:xfrm>
        </p:grpSpPr>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F239C2AE-B5CB-9B4D-2913-165FC7507055}"/>
                    </a:ext>
                  </a:extLst>
                </p14:cNvPr>
                <p14:cNvContentPartPr/>
                <p14:nvPr/>
              </p14:nvContentPartPr>
              <p14:xfrm>
                <a:off x="7183309" y="2432422"/>
                <a:ext cx="2445120" cy="2678040"/>
              </p14:xfrm>
            </p:contentPart>
          </mc:Choice>
          <mc:Fallback xmlns="">
            <p:pic>
              <p:nvPicPr>
                <p:cNvPr id="30" name="Freihand 29">
                  <a:extLst>
                    <a:ext uri="{FF2B5EF4-FFF2-40B4-BE49-F238E27FC236}">
                      <a16:creationId xmlns:a16="http://schemas.microsoft.com/office/drawing/2014/main" id="{F239C2AE-B5CB-9B4D-2913-165FC7507055}"/>
                    </a:ext>
                  </a:extLst>
                </p:cNvPr>
                <p:cNvPicPr/>
                <p:nvPr/>
              </p:nvPicPr>
              <p:blipFill>
                <a:blip r:embed="rId22"/>
                <a:stretch>
                  <a:fillRect/>
                </a:stretch>
              </p:blipFill>
              <p:spPr>
                <a:xfrm>
                  <a:off x="7177189" y="2426302"/>
                  <a:ext cx="2457360" cy="269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BCD4E96B-6B5D-9C2A-3ECD-6B06641EB2AF}"/>
                    </a:ext>
                  </a:extLst>
                </p14:cNvPr>
                <p14:cNvContentPartPr/>
                <p14:nvPr/>
              </p14:nvContentPartPr>
              <p14:xfrm>
                <a:off x="9564709" y="1889542"/>
                <a:ext cx="184680" cy="206640"/>
              </p14:xfrm>
            </p:contentPart>
          </mc:Choice>
          <mc:Fallback xmlns="">
            <p:pic>
              <p:nvPicPr>
                <p:cNvPr id="31" name="Freihand 30">
                  <a:extLst>
                    <a:ext uri="{FF2B5EF4-FFF2-40B4-BE49-F238E27FC236}">
                      <a16:creationId xmlns:a16="http://schemas.microsoft.com/office/drawing/2014/main" id="{BCD4E96B-6B5D-9C2A-3ECD-6B06641EB2AF}"/>
                    </a:ext>
                  </a:extLst>
                </p:cNvPr>
                <p:cNvPicPr/>
                <p:nvPr/>
              </p:nvPicPr>
              <p:blipFill>
                <a:blip r:embed="rId24"/>
                <a:stretch>
                  <a:fillRect/>
                </a:stretch>
              </p:blipFill>
              <p:spPr>
                <a:xfrm>
                  <a:off x="9558589" y="1883422"/>
                  <a:ext cx="196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Freihand 31">
                  <a:extLst>
                    <a:ext uri="{FF2B5EF4-FFF2-40B4-BE49-F238E27FC236}">
                      <a16:creationId xmlns:a16="http://schemas.microsoft.com/office/drawing/2014/main" id="{984E2FE0-F75A-473F-DBF1-26A8E3B93E72}"/>
                    </a:ext>
                  </a:extLst>
                </p14:cNvPr>
                <p14:cNvContentPartPr/>
                <p14:nvPr/>
              </p14:nvContentPartPr>
              <p14:xfrm>
                <a:off x="9833989" y="1650502"/>
                <a:ext cx="256680" cy="487080"/>
              </p14:xfrm>
            </p:contentPart>
          </mc:Choice>
          <mc:Fallback xmlns="">
            <p:pic>
              <p:nvPicPr>
                <p:cNvPr id="32" name="Freihand 31">
                  <a:extLst>
                    <a:ext uri="{FF2B5EF4-FFF2-40B4-BE49-F238E27FC236}">
                      <a16:creationId xmlns:a16="http://schemas.microsoft.com/office/drawing/2014/main" id="{984E2FE0-F75A-473F-DBF1-26A8E3B93E72}"/>
                    </a:ext>
                  </a:extLst>
                </p:cNvPr>
                <p:cNvPicPr/>
                <p:nvPr/>
              </p:nvPicPr>
              <p:blipFill>
                <a:blip r:embed="rId26"/>
                <a:stretch>
                  <a:fillRect/>
                </a:stretch>
              </p:blipFill>
              <p:spPr>
                <a:xfrm>
                  <a:off x="9827869" y="1644382"/>
                  <a:ext cx="26892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Freihand 32">
                  <a:extLst>
                    <a:ext uri="{FF2B5EF4-FFF2-40B4-BE49-F238E27FC236}">
                      <a16:creationId xmlns:a16="http://schemas.microsoft.com/office/drawing/2014/main" id="{9D22D1F2-24E9-43B7-1527-852F07B19871}"/>
                    </a:ext>
                  </a:extLst>
                </p14:cNvPr>
                <p14:cNvContentPartPr/>
                <p14:nvPr/>
              </p14:nvContentPartPr>
              <p14:xfrm>
                <a:off x="10159069" y="1824022"/>
                <a:ext cx="8640" cy="37080"/>
              </p14:xfrm>
            </p:contentPart>
          </mc:Choice>
          <mc:Fallback xmlns="">
            <p:pic>
              <p:nvPicPr>
                <p:cNvPr id="33" name="Freihand 32">
                  <a:extLst>
                    <a:ext uri="{FF2B5EF4-FFF2-40B4-BE49-F238E27FC236}">
                      <a16:creationId xmlns:a16="http://schemas.microsoft.com/office/drawing/2014/main" id="{9D22D1F2-24E9-43B7-1527-852F07B19871}"/>
                    </a:ext>
                  </a:extLst>
                </p:cNvPr>
                <p:cNvPicPr/>
                <p:nvPr/>
              </p:nvPicPr>
              <p:blipFill>
                <a:blip r:embed="rId28"/>
                <a:stretch>
                  <a:fillRect/>
                </a:stretch>
              </p:blipFill>
              <p:spPr>
                <a:xfrm>
                  <a:off x="10152949" y="1817902"/>
                  <a:ext cx="20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8DF2A10C-ED7B-BFB9-C4DC-AC4BB57F977A}"/>
                    </a:ext>
                  </a:extLst>
                </p14:cNvPr>
                <p14:cNvContentPartPr/>
                <p14:nvPr/>
              </p14:nvContentPartPr>
              <p14:xfrm>
                <a:off x="10325749" y="1496062"/>
                <a:ext cx="123120" cy="226440"/>
              </p14:xfrm>
            </p:contentPart>
          </mc:Choice>
          <mc:Fallback xmlns="">
            <p:pic>
              <p:nvPicPr>
                <p:cNvPr id="35" name="Freihand 34">
                  <a:extLst>
                    <a:ext uri="{FF2B5EF4-FFF2-40B4-BE49-F238E27FC236}">
                      <a16:creationId xmlns:a16="http://schemas.microsoft.com/office/drawing/2014/main" id="{8DF2A10C-ED7B-BFB9-C4DC-AC4BB57F977A}"/>
                    </a:ext>
                  </a:extLst>
                </p:cNvPr>
                <p:cNvPicPr/>
                <p:nvPr/>
              </p:nvPicPr>
              <p:blipFill>
                <a:blip r:embed="rId30"/>
                <a:stretch>
                  <a:fillRect/>
                </a:stretch>
              </p:blipFill>
              <p:spPr>
                <a:xfrm>
                  <a:off x="10319629" y="1489942"/>
                  <a:ext cx="1353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1A98F0C7-5FA7-514B-C1DD-BBD8979969F0}"/>
                    </a:ext>
                  </a:extLst>
                </p14:cNvPr>
                <p14:cNvContentPartPr/>
                <p14:nvPr/>
              </p14:nvContentPartPr>
              <p14:xfrm>
                <a:off x="10421509" y="1647982"/>
                <a:ext cx="89640" cy="50400"/>
              </p14:xfrm>
            </p:contentPart>
          </mc:Choice>
          <mc:Fallback xmlns="">
            <p:pic>
              <p:nvPicPr>
                <p:cNvPr id="36" name="Freihand 35">
                  <a:extLst>
                    <a:ext uri="{FF2B5EF4-FFF2-40B4-BE49-F238E27FC236}">
                      <a16:creationId xmlns:a16="http://schemas.microsoft.com/office/drawing/2014/main" id="{1A98F0C7-5FA7-514B-C1DD-BBD8979969F0}"/>
                    </a:ext>
                  </a:extLst>
                </p:cNvPr>
                <p:cNvPicPr/>
                <p:nvPr/>
              </p:nvPicPr>
              <p:blipFill>
                <a:blip r:embed="rId32"/>
                <a:stretch>
                  <a:fillRect/>
                </a:stretch>
              </p:blipFill>
              <p:spPr>
                <a:xfrm>
                  <a:off x="10415389" y="1641862"/>
                  <a:ext cx="101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Freihand 36">
                  <a:extLst>
                    <a:ext uri="{FF2B5EF4-FFF2-40B4-BE49-F238E27FC236}">
                      <a16:creationId xmlns:a16="http://schemas.microsoft.com/office/drawing/2014/main" id="{4BA1DC3D-CF27-9537-3DC5-6001D7E3C3BC}"/>
                    </a:ext>
                  </a:extLst>
                </p14:cNvPr>
                <p14:cNvContentPartPr/>
                <p14:nvPr/>
              </p14:nvContentPartPr>
              <p14:xfrm>
                <a:off x="10508269" y="1476622"/>
                <a:ext cx="335520" cy="214560"/>
              </p14:xfrm>
            </p:contentPart>
          </mc:Choice>
          <mc:Fallback xmlns="">
            <p:pic>
              <p:nvPicPr>
                <p:cNvPr id="37" name="Freihand 36">
                  <a:extLst>
                    <a:ext uri="{FF2B5EF4-FFF2-40B4-BE49-F238E27FC236}">
                      <a16:creationId xmlns:a16="http://schemas.microsoft.com/office/drawing/2014/main" id="{4BA1DC3D-CF27-9537-3DC5-6001D7E3C3BC}"/>
                    </a:ext>
                  </a:extLst>
                </p:cNvPr>
                <p:cNvPicPr/>
                <p:nvPr/>
              </p:nvPicPr>
              <p:blipFill>
                <a:blip r:embed="rId34"/>
                <a:stretch>
                  <a:fillRect/>
                </a:stretch>
              </p:blipFill>
              <p:spPr>
                <a:xfrm>
                  <a:off x="10502149" y="1470502"/>
                  <a:ext cx="347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5C1E1048-671D-60EF-3D1F-ABB8381895E0}"/>
                    </a:ext>
                  </a:extLst>
                </p14:cNvPr>
                <p14:cNvContentPartPr/>
                <p14:nvPr/>
              </p14:nvContentPartPr>
              <p14:xfrm>
                <a:off x="10778629" y="1435222"/>
                <a:ext cx="217440" cy="133560"/>
              </p14:xfrm>
            </p:contentPart>
          </mc:Choice>
          <mc:Fallback xmlns="">
            <p:pic>
              <p:nvPicPr>
                <p:cNvPr id="38" name="Freihand 37">
                  <a:extLst>
                    <a:ext uri="{FF2B5EF4-FFF2-40B4-BE49-F238E27FC236}">
                      <a16:creationId xmlns:a16="http://schemas.microsoft.com/office/drawing/2014/main" id="{5C1E1048-671D-60EF-3D1F-ABB8381895E0}"/>
                    </a:ext>
                  </a:extLst>
                </p:cNvPr>
                <p:cNvPicPr/>
                <p:nvPr/>
              </p:nvPicPr>
              <p:blipFill>
                <a:blip r:embed="rId36"/>
                <a:stretch>
                  <a:fillRect/>
                </a:stretch>
              </p:blipFill>
              <p:spPr>
                <a:xfrm>
                  <a:off x="10772509" y="1429102"/>
                  <a:ext cx="229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1AA83B8C-5E4A-3F9E-1895-71E3ED9680F0}"/>
                    </a:ext>
                  </a:extLst>
                </p14:cNvPr>
                <p14:cNvContentPartPr/>
                <p14:nvPr/>
              </p14:nvContentPartPr>
              <p14:xfrm>
                <a:off x="11012989" y="1419382"/>
                <a:ext cx="94320" cy="214560"/>
              </p14:xfrm>
            </p:contentPart>
          </mc:Choice>
          <mc:Fallback xmlns="">
            <p:pic>
              <p:nvPicPr>
                <p:cNvPr id="39" name="Freihand 38">
                  <a:extLst>
                    <a:ext uri="{FF2B5EF4-FFF2-40B4-BE49-F238E27FC236}">
                      <a16:creationId xmlns:a16="http://schemas.microsoft.com/office/drawing/2014/main" id="{1AA83B8C-5E4A-3F9E-1895-71E3ED9680F0}"/>
                    </a:ext>
                  </a:extLst>
                </p:cNvPr>
                <p:cNvPicPr/>
                <p:nvPr/>
              </p:nvPicPr>
              <p:blipFill>
                <a:blip r:embed="rId38"/>
                <a:stretch>
                  <a:fillRect/>
                </a:stretch>
              </p:blipFill>
              <p:spPr>
                <a:xfrm>
                  <a:off x="11006869" y="1413262"/>
                  <a:ext cx="1065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1E28E985-039D-E15F-5A95-A62221272940}"/>
                    </a:ext>
                  </a:extLst>
                </p14:cNvPr>
                <p14:cNvContentPartPr/>
                <p14:nvPr/>
              </p14:nvContentPartPr>
              <p14:xfrm>
                <a:off x="11136829" y="1245502"/>
                <a:ext cx="144360" cy="212400"/>
              </p14:xfrm>
            </p:contentPart>
          </mc:Choice>
          <mc:Fallback xmlns="">
            <p:pic>
              <p:nvPicPr>
                <p:cNvPr id="40" name="Freihand 39">
                  <a:extLst>
                    <a:ext uri="{FF2B5EF4-FFF2-40B4-BE49-F238E27FC236}">
                      <a16:creationId xmlns:a16="http://schemas.microsoft.com/office/drawing/2014/main" id="{1E28E985-039D-E15F-5A95-A62221272940}"/>
                    </a:ext>
                  </a:extLst>
                </p:cNvPr>
                <p:cNvPicPr/>
                <p:nvPr/>
              </p:nvPicPr>
              <p:blipFill>
                <a:blip r:embed="rId40"/>
                <a:stretch>
                  <a:fillRect/>
                </a:stretch>
              </p:blipFill>
              <p:spPr>
                <a:xfrm>
                  <a:off x="11130709" y="1239382"/>
                  <a:ext cx="1566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E3D8BE1A-A72A-82F1-6108-249B7858CB30}"/>
                    </a:ext>
                  </a:extLst>
                </p14:cNvPr>
                <p14:cNvContentPartPr/>
                <p14:nvPr/>
              </p14:nvContentPartPr>
              <p14:xfrm>
                <a:off x="9761629" y="2166742"/>
                <a:ext cx="160560" cy="268920"/>
              </p14:xfrm>
            </p:contentPart>
          </mc:Choice>
          <mc:Fallback xmlns="">
            <p:pic>
              <p:nvPicPr>
                <p:cNvPr id="41" name="Freihand 40">
                  <a:extLst>
                    <a:ext uri="{FF2B5EF4-FFF2-40B4-BE49-F238E27FC236}">
                      <a16:creationId xmlns:a16="http://schemas.microsoft.com/office/drawing/2014/main" id="{E3D8BE1A-A72A-82F1-6108-249B7858CB30}"/>
                    </a:ext>
                  </a:extLst>
                </p:cNvPr>
                <p:cNvPicPr/>
                <p:nvPr/>
              </p:nvPicPr>
              <p:blipFill>
                <a:blip r:embed="rId42"/>
                <a:stretch>
                  <a:fillRect/>
                </a:stretch>
              </p:blipFill>
              <p:spPr>
                <a:xfrm>
                  <a:off x="9755509" y="2160622"/>
                  <a:ext cx="1728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97CA4916-0A86-35E4-68D4-D8298A5EB36D}"/>
                    </a:ext>
                  </a:extLst>
                </p14:cNvPr>
                <p14:cNvContentPartPr/>
                <p14:nvPr/>
              </p14:nvContentPartPr>
              <p14:xfrm>
                <a:off x="9940549" y="2212822"/>
                <a:ext cx="127800" cy="154800"/>
              </p14:xfrm>
            </p:contentPart>
          </mc:Choice>
          <mc:Fallback xmlns="">
            <p:pic>
              <p:nvPicPr>
                <p:cNvPr id="42" name="Freihand 41">
                  <a:extLst>
                    <a:ext uri="{FF2B5EF4-FFF2-40B4-BE49-F238E27FC236}">
                      <a16:creationId xmlns:a16="http://schemas.microsoft.com/office/drawing/2014/main" id="{97CA4916-0A86-35E4-68D4-D8298A5EB36D}"/>
                    </a:ext>
                  </a:extLst>
                </p:cNvPr>
                <p:cNvPicPr/>
                <p:nvPr/>
              </p:nvPicPr>
              <p:blipFill>
                <a:blip r:embed="rId44"/>
                <a:stretch>
                  <a:fillRect/>
                </a:stretch>
              </p:blipFill>
              <p:spPr>
                <a:xfrm>
                  <a:off x="9934429" y="2206702"/>
                  <a:ext cx="140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EB1663F2-00EA-6E96-BCDD-62B40DB7FBCF}"/>
                    </a:ext>
                  </a:extLst>
                </p14:cNvPr>
                <p14:cNvContentPartPr/>
                <p14:nvPr/>
              </p14:nvContentPartPr>
              <p14:xfrm>
                <a:off x="10097869" y="2031022"/>
                <a:ext cx="334440" cy="277920"/>
              </p14:xfrm>
            </p:contentPart>
          </mc:Choice>
          <mc:Fallback xmlns="">
            <p:pic>
              <p:nvPicPr>
                <p:cNvPr id="43" name="Freihand 42">
                  <a:extLst>
                    <a:ext uri="{FF2B5EF4-FFF2-40B4-BE49-F238E27FC236}">
                      <a16:creationId xmlns:a16="http://schemas.microsoft.com/office/drawing/2014/main" id="{EB1663F2-00EA-6E96-BCDD-62B40DB7FBCF}"/>
                    </a:ext>
                  </a:extLst>
                </p:cNvPr>
                <p:cNvPicPr/>
                <p:nvPr/>
              </p:nvPicPr>
              <p:blipFill>
                <a:blip r:embed="rId46"/>
                <a:stretch>
                  <a:fillRect/>
                </a:stretch>
              </p:blipFill>
              <p:spPr>
                <a:xfrm>
                  <a:off x="10091749" y="2024902"/>
                  <a:ext cx="3466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D5A0F2CF-0068-9A17-1492-B36FDDD800AC}"/>
                    </a:ext>
                  </a:extLst>
                </p14:cNvPr>
                <p14:cNvContentPartPr/>
                <p14:nvPr/>
              </p14:nvContentPartPr>
              <p14:xfrm>
                <a:off x="10346989" y="1927702"/>
                <a:ext cx="135720" cy="180360"/>
              </p14:xfrm>
            </p:contentPart>
          </mc:Choice>
          <mc:Fallback xmlns="">
            <p:pic>
              <p:nvPicPr>
                <p:cNvPr id="44" name="Freihand 43">
                  <a:extLst>
                    <a:ext uri="{FF2B5EF4-FFF2-40B4-BE49-F238E27FC236}">
                      <a16:creationId xmlns:a16="http://schemas.microsoft.com/office/drawing/2014/main" id="{D5A0F2CF-0068-9A17-1492-B36FDDD800AC}"/>
                    </a:ext>
                  </a:extLst>
                </p:cNvPr>
                <p:cNvPicPr/>
                <p:nvPr/>
              </p:nvPicPr>
              <p:blipFill>
                <a:blip r:embed="rId48"/>
                <a:stretch>
                  <a:fillRect/>
                </a:stretch>
              </p:blipFill>
              <p:spPr>
                <a:xfrm>
                  <a:off x="10340869" y="1921582"/>
                  <a:ext cx="147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3F671318-2DDC-8B5C-A96D-3AFA5AD96198}"/>
                    </a:ext>
                  </a:extLst>
                </p14:cNvPr>
                <p14:cNvContentPartPr/>
                <p14:nvPr/>
              </p14:nvContentPartPr>
              <p14:xfrm>
                <a:off x="10528429" y="1962262"/>
                <a:ext cx="185760" cy="180360"/>
              </p14:xfrm>
            </p:contentPart>
          </mc:Choice>
          <mc:Fallback xmlns="">
            <p:pic>
              <p:nvPicPr>
                <p:cNvPr id="45" name="Freihand 44">
                  <a:extLst>
                    <a:ext uri="{FF2B5EF4-FFF2-40B4-BE49-F238E27FC236}">
                      <a16:creationId xmlns:a16="http://schemas.microsoft.com/office/drawing/2014/main" id="{3F671318-2DDC-8B5C-A96D-3AFA5AD96198}"/>
                    </a:ext>
                  </a:extLst>
                </p:cNvPr>
                <p:cNvPicPr/>
                <p:nvPr/>
              </p:nvPicPr>
              <p:blipFill>
                <a:blip r:embed="rId50"/>
                <a:stretch>
                  <a:fillRect/>
                </a:stretch>
              </p:blipFill>
              <p:spPr>
                <a:xfrm>
                  <a:off x="10522309" y="1956142"/>
                  <a:ext cx="198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0C279DB9-764E-30D8-AAB9-63CA7855904D}"/>
                    </a:ext>
                  </a:extLst>
                </p14:cNvPr>
                <p14:cNvContentPartPr/>
                <p14:nvPr/>
              </p14:nvContentPartPr>
              <p14:xfrm>
                <a:off x="10802029" y="1812142"/>
                <a:ext cx="300240" cy="184680"/>
              </p14:xfrm>
            </p:contentPart>
          </mc:Choice>
          <mc:Fallback xmlns="">
            <p:pic>
              <p:nvPicPr>
                <p:cNvPr id="46" name="Freihand 45">
                  <a:extLst>
                    <a:ext uri="{FF2B5EF4-FFF2-40B4-BE49-F238E27FC236}">
                      <a16:creationId xmlns:a16="http://schemas.microsoft.com/office/drawing/2014/main" id="{0C279DB9-764E-30D8-AAB9-63CA7855904D}"/>
                    </a:ext>
                  </a:extLst>
                </p:cNvPr>
                <p:cNvPicPr/>
                <p:nvPr/>
              </p:nvPicPr>
              <p:blipFill>
                <a:blip r:embed="rId52"/>
                <a:stretch>
                  <a:fillRect/>
                </a:stretch>
              </p:blipFill>
              <p:spPr>
                <a:xfrm>
                  <a:off x="10795909" y="1806022"/>
                  <a:ext cx="312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A8A59943-10EB-21E4-2333-0740E9C4C8B0}"/>
                    </a:ext>
                  </a:extLst>
                </p14:cNvPr>
                <p14:cNvContentPartPr/>
                <p14:nvPr/>
              </p14:nvContentPartPr>
              <p14:xfrm>
                <a:off x="11151229" y="1600462"/>
                <a:ext cx="336960" cy="227160"/>
              </p14:xfrm>
            </p:contentPart>
          </mc:Choice>
          <mc:Fallback xmlns="">
            <p:pic>
              <p:nvPicPr>
                <p:cNvPr id="47" name="Freihand 46">
                  <a:extLst>
                    <a:ext uri="{FF2B5EF4-FFF2-40B4-BE49-F238E27FC236}">
                      <a16:creationId xmlns:a16="http://schemas.microsoft.com/office/drawing/2014/main" id="{A8A59943-10EB-21E4-2333-0740E9C4C8B0}"/>
                    </a:ext>
                  </a:extLst>
                </p:cNvPr>
                <p:cNvPicPr/>
                <p:nvPr/>
              </p:nvPicPr>
              <p:blipFill>
                <a:blip r:embed="rId54"/>
                <a:stretch>
                  <a:fillRect/>
                </a:stretch>
              </p:blipFill>
              <p:spPr>
                <a:xfrm>
                  <a:off x="11145109" y="1594342"/>
                  <a:ext cx="349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09384921-7BC2-C1DF-524A-2358542567B8}"/>
                    </a:ext>
                  </a:extLst>
                </p14:cNvPr>
                <p14:cNvContentPartPr/>
                <p14:nvPr/>
              </p14:nvContentPartPr>
              <p14:xfrm>
                <a:off x="11459389" y="1552222"/>
                <a:ext cx="286560" cy="89640"/>
              </p14:xfrm>
            </p:contentPart>
          </mc:Choice>
          <mc:Fallback xmlns="">
            <p:pic>
              <p:nvPicPr>
                <p:cNvPr id="48" name="Freihand 47">
                  <a:extLst>
                    <a:ext uri="{FF2B5EF4-FFF2-40B4-BE49-F238E27FC236}">
                      <a16:creationId xmlns:a16="http://schemas.microsoft.com/office/drawing/2014/main" id="{09384921-7BC2-C1DF-524A-2358542567B8}"/>
                    </a:ext>
                  </a:extLst>
                </p:cNvPr>
                <p:cNvPicPr/>
                <p:nvPr/>
              </p:nvPicPr>
              <p:blipFill>
                <a:blip r:embed="rId56"/>
                <a:stretch>
                  <a:fillRect/>
                </a:stretch>
              </p:blipFill>
              <p:spPr>
                <a:xfrm>
                  <a:off x="11453269" y="1546102"/>
                  <a:ext cx="298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DA839A49-11C4-FA9E-585E-D178A2CB9052}"/>
                    </a:ext>
                  </a:extLst>
                </p14:cNvPr>
                <p14:cNvContentPartPr/>
                <p14:nvPr/>
              </p14:nvContentPartPr>
              <p14:xfrm>
                <a:off x="11743429" y="1452502"/>
                <a:ext cx="258480" cy="132120"/>
              </p14:xfrm>
            </p:contentPart>
          </mc:Choice>
          <mc:Fallback xmlns="">
            <p:pic>
              <p:nvPicPr>
                <p:cNvPr id="49" name="Freihand 48">
                  <a:extLst>
                    <a:ext uri="{FF2B5EF4-FFF2-40B4-BE49-F238E27FC236}">
                      <a16:creationId xmlns:a16="http://schemas.microsoft.com/office/drawing/2014/main" id="{DA839A49-11C4-FA9E-585E-D178A2CB9052}"/>
                    </a:ext>
                  </a:extLst>
                </p:cNvPr>
                <p:cNvPicPr/>
                <p:nvPr/>
              </p:nvPicPr>
              <p:blipFill>
                <a:blip r:embed="rId58"/>
                <a:stretch>
                  <a:fillRect/>
                </a:stretch>
              </p:blipFill>
              <p:spPr>
                <a:xfrm>
                  <a:off x="11737309" y="1446382"/>
                  <a:ext cx="270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E9B12D71-BC33-6984-B1E8-703E2E4D28BE}"/>
                    </a:ext>
                  </a:extLst>
                </p14:cNvPr>
                <p14:cNvContentPartPr/>
                <p14:nvPr/>
              </p14:nvContentPartPr>
              <p14:xfrm>
                <a:off x="9959989" y="2641222"/>
                <a:ext cx="119880" cy="274680"/>
              </p14:xfrm>
            </p:contentPart>
          </mc:Choice>
          <mc:Fallback xmlns="">
            <p:pic>
              <p:nvPicPr>
                <p:cNvPr id="50" name="Freihand 49">
                  <a:extLst>
                    <a:ext uri="{FF2B5EF4-FFF2-40B4-BE49-F238E27FC236}">
                      <a16:creationId xmlns:a16="http://schemas.microsoft.com/office/drawing/2014/main" id="{E9B12D71-BC33-6984-B1E8-703E2E4D28BE}"/>
                    </a:ext>
                  </a:extLst>
                </p:cNvPr>
                <p:cNvPicPr/>
                <p:nvPr/>
              </p:nvPicPr>
              <p:blipFill>
                <a:blip r:embed="rId60"/>
                <a:stretch>
                  <a:fillRect/>
                </a:stretch>
              </p:blipFill>
              <p:spPr>
                <a:xfrm>
                  <a:off x="9953869" y="2635102"/>
                  <a:ext cx="1321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Freihand 50">
                  <a:extLst>
                    <a:ext uri="{FF2B5EF4-FFF2-40B4-BE49-F238E27FC236}">
                      <a16:creationId xmlns:a16="http://schemas.microsoft.com/office/drawing/2014/main" id="{1347DA1C-4C2E-A309-B755-A262BF601B87}"/>
                    </a:ext>
                  </a:extLst>
                </p14:cNvPr>
                <p14:cNvContentPartPr/>
                <p14:nvPr/>
              </p14:nvContentPartPr>
              <p14:xfrm>
                <a:off x="10129909" y="2442502"/>
                <a:ext cx="345960" cy="277200"/>
              </p14:xfrm>
            </p:contentPart>
          </mc:Choice>
          <mc:Fallback xmlns="">
            <p:pic>
              <p:nvPicPr>
                <p:cNvPr id="51" name="Freihand 50">
                  <a:extLst>
                    <a:ext uri="{FF2B5EF4-FFF2-40B4-BE49-F238E27FC236}">
                      <a16:creationId xmlns:a16="http://schemas.microsoft.com/office/drawing/2014/main" id="{1347DA1C-4C2E-A309-B755-A262BF601B87}"/>
                    </a:ext>
                  </a:extLst>
                </p:cNvPr>
                <p:cNvPicPr/>
                <p:nvPr/>
              </p:nvPicPr>
              <p:blipFill>
                <a:blip r:embed="rId62"/>
                <a:stretch>
                  <a:fillRect/>
                </a:stretch>
              </p:blipFill>
              <p:spPr>
                <a:xfrm>
                  <a:off x="10123789" y="2436382"/>
                  <a:ext cx="3582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Freihand 51">
                  <a:extLst>
                    <a:ext uri="{FF2B5EF4-FFF2-40B4-BE49-F238E27FC236}">
                      <a16:creationId xmlns:a16="http://schemas.microsoft.com/office/drawing/2014/main" id="{AE14410C-0CE8-323E-37EC-8E9EB9992BB1}"/>
                    </a:ext>
                  </a:extLst>
                </p14:cNvPr>
                <p14:cNvContentPartPr/>
                <p14:nvPr/>
              </p14:nvContentPartPr>
              <p14:xfrm>
                <a:off x="10498549" y="2359702"/>
                <a:ext cx="201600" cy="151920"/>
              </p14:xfrm>
            </p:contentPart>
          </mc:Choice>
          <mc:Fallback xmlns="">
            <p:pic>
              <p:nvPicPr>
                <p:cNvPr id="52" name="Freihand 51">
                  <a:extLst>
                    <a:ext uri="{FF2B5EF4-FFF2-40B4-BE49-F238E27FC236}">
                      <a16:creationId xmlns:a16="http://schemas.microsoft.com/office/drawing/2014/main" id="{AE14410C-0CE8-323E-37EC-8E9EB9992BB1}"/>
                    </a:ext>
                  </a:extLst>
                </p:cNvPr>
                <p:cNvPicPr/>
                <p:nvPr/>
              </p:nvPicPr>
              <p:blipFill>
                <a:blip r:embed="rId64"/>
                <a:stretch>
                  <a:fillRect/>
                </a:stretch>
              </p:blipFill>
              <p:spPr>
                <a:xfrm>
                  <a:off x="10492429" y="2353582"/>
                  <a:ext cx="213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Freihand 52">
                  <a:extLst>
                    <a:ext uri="{FF2B5EF4-FFF2-40B4-BE49-F238E27FC236}">
                      <a16:creationId xmlns:a16="http://schemas.microsoft.com/office/drawing/2014/main" id="{9DFB9AA2-A805-390B-01DC-EA6B069CD614}"/>
                    </a:ext>
                  </a:extLst>
                </p14:cNvPr>
                <p14:cNvContentPartPr/>
                <p14:nvPr/>
              </p14:nvContentPartPr>
              <p14:xfrm>
                <a:off x="10673509" y="2146582"/>
                <a:ext cx="337680" cy="258120"/>
              </p14:xfrm>
            </p:contentPart>
          </mc:Choice>
          <mc:Fallback xmlns="">
            <p:pic>
              <p:nvPicPr>
                <p:cNvPr id="53" name="Freihand 52">
                  <a:extLst>
                    <a:ext uri="{FF2B5EF4-FFF2-40B4-BE49-F238E27FC236}">
                      <a16:creationId xmlns:a16="http://schemas.microsoft.com/office/drawing/2014/main" id="{9DFB9AA2-A805-390B-01DC-EA6B069CD614}"/>
                    </a:ext>
                  </a:extLst>
                </p:cNvPr>
                <p:cNvPicPr/>
                <p:nvPr/>
              </p:nvPicPr>
              <p:blipFill>
                <a:blip r:embed="rId66"/>
                <a:stretch>
                  <a:fillRect/>
                </a:stretch>
              </p:blipFill>
              <p:spPr>
                <a:xfrm>
                  <a:off x="10667389" y="2140462"/>
                  <a:ext cx="3499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F7CDA954-B5C8-13C3-FD8F-DDDAF81CE011}"/>
                    </a:ext>
                  </a:extLst>
                </p14:cNvPr>
                <p14:cNvContentPartPr/>
                <p14:nvPr/>
              </p14:nvContentPartPr>
              <p14:xfrm>
                <a:off x="11057269" y="2162422"/>
                <a:ext cx="145440" cy="130680"/>
              </p14:xfrm>
            </p:contentPart>
          </mc:Choice>
          <mc:Fallback xmlns="">
            <p:pic>
              <p:nvPicPr>
                <p:cNvPr id="55" name="Freihand 54">
                  <a:extLst>
                    <a:ext uri="{FF2B5EF4-FFF2-40B4-BE49-F238E27FC236}">
                      <a16:creationId xmlns:a16="http://schemas.microsoft.com/office/drawing/2014/main" id="{F7CDA954-B5C8-13C3-FD8F-DDDAF81CE011}"/>
                    </a:ext>
                  </a:extLst>
                </p:cNvPr>
                <p:cNvPicPr/>
                <p:nvPr/>
              </p:nvPicPr>
              <p:blipFill>
                <a:blip r:embed="rId68"/>
                <a:stretch>
                  <a:fillRect/>
                </a:stretch>
              </p:blipFill>
              <p:spPr>
                <a:xfrm>
                  <a:off x="11051149" y="2156302"/>
                  <a:ext cx="157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C161C60C-5CA3-F578-A170-C4FB03D2A807}"/>
                    </a:ext>
                  </a:extLst>
                </p14:cNvPr>
                <p14:cNvContentPartPr/>
                <p14:nvPr/>
              </p14:nvContentPartPr>
              <p14:xfrm>
                <a:off x="11362549" y="1905382"/>
                <a:ext cx="471960" cy="209160"/>
              </p14:xfrm>
            </p:contentPart>
          </mc:Choice>
          <mc:Fallback xmlns="">
            <p:pic>
              <p:nvPicPr>
                <p:cNvPr id="56" name="Freihand 55">
                  <a:extLst>
                    <a:ext uri="{FF2B5EF4-FFF2-40B4-BE49-F238E27FC236}">
                      <a16:creationId xmlns:a16="http://schemas.microsoft.com/office/drawing/2014/main" id="{C161C60C-5CA3-F578-A170-C4FB03D2A807}"/>
                    </a:ext>
                  </a:extLst>
                </p:cNvPr>
                <p:cNvPicPr/>
                <p:nvPr/>
              </p:nvPicPr>
              <p:blipFill>
                <a:blip r:embed="rId70"/>
                <a:stretch>
                  <a:fillRect/>
                </a:stretch>
              </p:blipFill>
              <p:spPr>
                <a:xfrm>
                  <a:off x="11356429" y="1899262"/>
                  <a:ext cx="484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90A4A0E5-AED3-B356-0A1D-BB9DBE7CA871}"/>
                    </a:ext>
                  </a:extLst>
                </p14:cNvPr>
                <p14:cNvContentPartPr/>
                <p14:nvPr/>
              </p14:nvContentPartPr>
              <p14:xfrm>
                <a:off x="11693029" y="1849222"/>
                <a:ext cx="24120" cy="20520"/>
              </p14:xfrm>
            </p:contentPart>
          </mc:Choice>
          <mc:Fallback xmlns="">
            <p:pic>
              <p:nvPicPr>
                <p:cNvPr id="57" name="Freihand 56">
                  <a:extLst>
                    <a:ext uri="{FF2B5EF4-FFF2-40B4-BE49-F238E27FC236}">
                      <a16:creationId xmlns:a16="http://schemas.microsoft.com/office/drawing/2014/main" id="{90A4A0E5-AED3-B356-0A1D-BB9DBE7CA871}"/>
                    </a:ext>
                  </a:extLst>
                </p:cNvPr>
                <p:cNvPicPr/>
                <p:nvPr/>
              </p:nvPicPr>
              <p:blipFill>
                <a:blip r:embed="rId72"/>
                <a:stretch>
                  <a:fillRect/>
                </a:stretch>
              </p:blipFill>
              <p:spPr>
                <a:xfrm>
                  <a:off x="11686909" y="1843102"/>
                  <a:ext cx="36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AF1CF519-A8B3-D03E-6B63-AB8EA0D73349}"/>
                    </a:ext>
                  </a:extLst>
                </p14:cNvPr>
                <p14:cNvContentPartPr/>
                <p14:nvPr/>
              </p14:nvContentPartPr>
              <p14:xfrm>
                <a:off x="10060429" y="2891062"/>
                <a:ext cx="158760" cy="272520"/>
              </p14:xfrm>
            </p:contentPart>
          </mc:Choice>
          <mc:Fallback xmlns="">
            <p:pic>
              <p:nvPicPr>
                <p:cNvPr id="58" name="Freihand 57">
                  <a:extLst>
                    <a:ext uri="{FF2B5EF4-FFF2-40B4-BE49-F238E27FC236}">
                      <a16:creationId xmlns:a16="http://schemas.microsoft.com/office/drawing/2014/main" id="{AF1CF519-A8B3-D03E-6B63-AB8EA0D73349}"/>
                    </a:ext>
                  </a:extLst>
                </p:cNvPr>
                <p:cNvPicPr/>
                <p:nvPr/>
              </p:nvPicPr>
              <p:blipFill>
                <a:blip r:embed="rId74"/>
                <a:stretch>
                  <a:fillRect/>
                </a:stretch>
              </p:blipFill>
              <p:spPr>
                <a:xfrm>
                  <a:off x="10054309" y="2884942"/>
                  <a:ext cx="1710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F4CE0211-77E8-EDBE-23C7-43E70926A0D7}"/>
                    </a:ext>
                  </a:extLst>
                </p14:cNvPr>
                <p14:cNvContentPartPr/>
                <p14:nvPr/>
              </p14:nvContentPartPr>
              <p14:xfrm>
                <a:off x="10226749" y="3050902"/>
                <a:ext cx="100440" cy="90000"/>
              </p14:xfrm>
            </p:contentPart>
          </mc:Choice>
          <mc:Fallback xmlns="">
            <p:pic>
              <p:nvPicPr>
                <p:cNvPr id="59" name="Freihand 58">
                  <a:extLst>
                    <a:ext uri="{FF2B5EF4-FFF2-40B4-BE49-F238E27FC236}">
                      <a16:creationId xmlns:a16="http://schemas.microsoft.com/office/drawing/2014/main" id="{F4CE0211-77E8-EDBE-23C7-43E70926A0D7}"/>
                    </a:ext>
                  </a:extLst>
                </p:cNvPr>
                <p:cNvPicPr/>
                <p:nvPr/>
              </p:nvPicPr>
              <p:blipFill>
                <a:blip r:embed="rId76"/>
                <a:stretch>
                  <a:fillRect/>
                </a:stretch>
              </p:blipFill>
              <p:spPr>
                <a:xfrm>
                  <a:off x="10220629" y="3044782"/>
                  <a:ext cx="112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7B6737E2-35C6-10E9-3248-325F64A9E0D7}"/>
                    </a:ext>
                  </a:extLst>
                </p14:cNvPr>
                <p14:cNvContentPartPr/>
                <p14:nvPr/>
              </p14:nvContentPartPr>
              <p14:xfrm>
                <a:off x="10323949" y="2877022"/>
                <a:ext cx="358920" cy="331560"/>
              </p14:xfrm>
            </p:contentPart>
          </mc:Choice>
          <mc:Fallback xmlns="">
            <p:pic>
              <p:nvPicPr>
                <p:cNvPr id="60" name="Freihand 59">
                  <a:extLst>
                    <a:ext uri="{FF2B5EF4-FFF2-40B4-BE49-F238E27FC236}">
                      <a16:creationId xmlns:a16="http://schemas.microsoft.com/office/drawing/2014/main" id="{7B6737E2-35C6-10E9-3248-325F64A9E0D7}"/>
                    </a:ext>
                  </a:extLst>
                </p:cNvPr>
                <p:cNvPicPr/>
                <p:nvPr/>
              </p:nvPicPr>
              <p:blipFill>
                <a:blip r:embed="rId78"/>
                <a:stretch>
                  <a:fillRect/>
                </a:stretch>
              </p:blipFill>
              <p:spPr>
                <a:xfrm>
                  <a:off x="10317829" y="2870902"/>
                  <a:ext cx="37116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8F261DC3-72EF-2678-15AD-5AABCD69A1D7}"/>
                    </a:ext>
                  </a:extLst>
                </p14:cNvPr>
                <p14:cNvContentPartPr/>
                <p14:nvPr/>
              </p14:nvContentPartPr>
              <p14:xfrm>
                <a:off x="10712389" y="2703142"/>
                <a:ext cx="122040" cy="187560"/>
              </p14:xfrm>
            </p:contentPart>
          </mc:Choice>
          <mc:Fallback xmlns="">
            <p:pic>
              <p:nvPicPr>
                <p:cNvPr id="61" name="Freihand 60">
                  <a:extLst>
                    <a:ext uri="{FF2B5EF4-FFF2-40B4-BE49-F238E27FC236}">
                      <a16:creationId xmlns:a16="http://schemas.microsoft.com/office/drawing/2014/main" id="{8F261DC3-72EF-2678-15AD-5AABCD69A1D7}"/>
                    </a:ext>
                  </a:extLst>
                </p:cNvPr>
                <p:cNvPicPr/>
                <p:nvPr/>
              </p:nvPicPr>
              <p:blipFill>
                <a:blip r:embed="rId80"/>
                <a:stretch>
                  <a:fillRect/>
                </a:stretch>
              </p:blipFill>
              <p:spPr>
                <a:xfrm>
                  <a:off x="10706269" y="2697022"/>
                  <a:ext cx="134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D957B7B8-101C-AAC3-E03D-649D549E779F}"/>
                    </a:ext>
                  </a:extLst>
                </p14:cNvPr>
                <p14:cNvContentPartPr/>
                <p14:nvPr/>
              </p14:nvContentPartPr>
              <p14:xfrm>
                <a:off x="10851709" y="2587222"/>
                <a:ext cx="260640" cy="209160"/>
              </p14:xfrm>
            </p:contentPart>
          </mc:Choice>
          <mc:Fallback xmlns="">
            <p:pic>
              <p:nvPicPr>
                <p:cNvPr id="62" name="Freihand 61">
                  <a:extLst>
                    <a:ext uri="{FF2B5EF4-FFF2-40B4-BE49-F238E27FC236}">
                      <a16:creationId xmlns:a16="http://schemas.microsoft.com/office/drawing/2014/main" id="{D957B7B8-101C-AAC3-E03D-649D549E779F}"/>
                    </a:ext>
                  </a:extLst>
                </p:cNvPr>
                <p:cNvPicPr/>
                <p:nvPr/>
              </p:nvPicPr>
              <p:blipFill>
                <a:blip r:embed="rId82"/>
                <a:stretch>
                  <a:fillRect/>
                </a:stretch>
              </p:blipFill>
              <p:spPr>
                <a:xfrm>
                  <a:off x="10845589" y="2581102"/>
                  <a:ext cx="2728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CF38A68C-BA0B-93A1-EDEB-E0F5D4CCA7D9}"/>
                    </a:ext>
                  </a:extLst>
                </p14:cNvPr>
                <p14:cNvContentPartPr/>
                <p14:nvPr/>
              </p14:nvContentPartPr>
              <p14:xfrm>
                <a:off x="11196589" y="2548342"/>
                <a:ext cx="91080" cy="126720"/>
              </p14:xfrm>
            </p:contentPart>
          </mc:Choice>
          <mc:Fallback xmlns="">
            <p:pic>
              <p:nvPicPr>
                <p:cNvPr id="63" name="Freihand 62">
                  <a:extLst>
                    <a:ext uri="{FF2B5EF4-FFF2-40B4-BE49-F238E27FC236}">
                      <a16:creationId xmlns:a16="http://schemas.microsoft.com/office/drawing/2014/main" id="{CF38A68C-BA0B-93A1-EDEB-E0F5D4CCA7D9}"/>
                    </a:ext>
                  </a:extLst>
                </p:cNvPr>
                <p:cNvPicPr/>
                <p:nvPr/>
              </p:nvPicPr>
              <p:blipFill>
                <a:blip r:embed="rId84"/>
                <a:stretch>
                  <a:fillRect/>
                </a:stretch>
              </p:blipFill>
              <p:spPr>
                <a:xfrm>
                  <a:off x="11190469" y="2542222"/>
                  <a:ext cx="103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6BCF2AB6-4A6C-5545-FB13-AA8EC3765246}"/>
                    </a:ext>
                  </a:extLst>
                </p14:cNvPr>
                <p14:cNvContentPartPr/>
                <p14:nvPr/>
              </p14:nvContentPartPr>
              <p14:xfrm>
                <a:off x="11327269" y="2530702"/>
                <a:ext cx="90000" cy="243000"/>
              </p14:xfrm>
            </p:contentPart>
          </mc:Choice>
          <mc:Fallback xmlns="">
            <p:pic>
              <p:nvPicPr>
                <p:cNvPr id="64" name="Freihand 63">
                  <a:extLst>
                    <a:ext uri="{FF2B5EF4-FFF2-40B4-BE49-F238E27FC236}">
                      <a16:creationId xmlns:a16="http://schemas.microsoft.com/office/drawing/2014/main" id="{6BCF2AB6-4A6C-5545-FB13-AA8EC3765246}"/>
                    </a:ext>
                  </a:extLst>
                </p:cNvPr>
                <p:cNvPicPr/>
                <p:nvPr/>
              </p:nvPicPr>
              <p:blipFill>
                <a:blip r:embed="rId86"/>
                <a:stretch>
                  <a:fillRect/>
                </a:stretch>
              </p:blipFill>
              <p:spPr>
                <a:xfrm>
                  <a:off x="11321149" y="2524582"/>
                  <a:ext cx="1022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489988C4-C974-ADC8-23F3-548FB7D590C2}"/>
                    </a:ext>
                  </a:extLst>
                </p14:cNvPr>
                <p14:cNvContentPartPr/>
                <p14:nvPr/>
              </p14:nvContentPartPr>
              <p14:xfrm>
                <a:off x="11405389" y="2340622"/>
                <a:ext cx="156600" cy="230760"/>
              </p14:xfrm>
            </p:contentPart>
          </mc:Choice>
          <mc:Fallback xmlns="">
            <p:pic>
              <p:nvPicPr>
                <p:cNvPr id="66" name="Freihand 65">
                  <a:extLst>
                    <a:ext uri="{FF2B5EF4-FFF2-40B4-BE49-F238E27FC236}">
                      <a16:creationId xmlns:a16="http://schemas.microsoft.com/office/drawing/2014/main" id="{489988C4-C974-ADC8-23F3-548FB7D590C2}"/>
                    </a:ext>
                  </a:extLst>
                </p:cNvPr>
                <p:cNvPicPr/>
                <p:nvPr/>
              </p:nvPicPr>
              <p:blipFill>
                <a:blip r:embed="rId88"/>
                <a:stretch>
                  <a:fillRect/>
                </a:stretch>
              </p:blipFill>
              <p:spPr>
                <a:xfrm>
                  <a:off x="11399269" y="2334502"/>
                  <a:ext cx="1688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Freihand 66">
                  <a:extLst>
                    <a:ext uri="{FF2B5EF4-FFF2-40B4-BE49-F238E27FC236}">
                      <a16:creationId xmlns:a16="http://schemas.microsoft.com/office/drawing/2014/main" id="{07C0D824-363B-F9D0-7E63-A0F6D001380B}"/>
                    </a:ext>
                  </a:extLst>
                </p14:cNvPr>
                <p14:cNvContentPartPr/>
                <p14:nvPr/>
              </p14:nvContentPartPr>
              <p14:xfrm>
                <a:off x="11578909" y="2313622"/>
                <a:ext cx="214560" cy="195120"/>
              </p14:xfrm>
            </p:contentPart>
          </mc:Choice>
          <mc:Fallback xmlns="">
            <p:pic>
              <p:nvPicPr>
                <p:cNvPr id="67" name="Freihand 66">
                  <a:extLst>
                    <a:ext uri="{FF2B5EF4-FFF2-40B4-BE49-F238E27FC236}">
                      <a16:creationId xmlns:a16="http://schemas.microsoft.com/office/drawing/2014/main" id="{07C0D824-363B-F9D0-7E63-A0F6D001380B}"/>
                    </a:ext>
                  </a:extLst>
                </p:cNvPr>
                <p:cNvPicPr/>
                <p:nvPr/>
              </p:nvPicPr>
              <p:blipFill>
                <a:blip r:embed="rId90"/>
                <a:stretch>
                  <a:fillRect/>
                </a:stretch>
              </p:blipFill>
              <p:spPr>
                <a:xfrm>
                  <a:off x="11572789" y="2307502"/>
                  <a:ext cx="226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8" name="Freihand 67">
                  <a:extLst>
                    <a:ext uri="{FF2B5EF4-FFF2-40B4-BE49-F238E27FC236}">
                      <a16:creationId xmlns:a16="http://schemas.microsoft.com/office/drawing/2014/main" id="{571751B0-2844-9C3E-1E48-589B32ADE611}"/>
                    </a:ext>
                  </a:extLst>
                </p14:cNvPr>
                <p14:cNvContentPartPr/>
                <p14:nvPr/>
              </p14:nvContentPartPr>
              <p14:xfrm>
                <a:off x="11851789" y="2250622"/>
                <a:ext cx="100800" cy="103320"/>
              </p14:xfrm>
            </p:contentPart>
          </mc:Choice>
          <mc:Fallback xmlns="">
            <p:pic>
              <p:nvPicPr>
                <p:cNvPr id="68" name="Freihand 67">
                  <a:extLst>
                    <a:ext uri="{FF2B5EF4-FFF2-40B4-BE49-F238E27FC236}">
                      <a16:creationId xmlns:a16="http://schemas.microsoft.com/office/drawing/2014/main" id="{571751B0-2844-9C3E-1E48-589B32ADE611}"/>
                    </a:ext>
                  </a:extLst>
                </p:cNvPr>
                <p:cNvPicPr/>
                <p:nvPr/>
              </p:nvPicPr>
              <p:blipFill>
                <a:blip r:embed="rId92"/>
                <a:stretch>
                  <a:fillRect/>
                </a:stretch>
              </p:blipFill>
              <p:spPr>
                <a:xfrm>
                  <a:off x="11845669" y="2244502"/>
                  <a:ext cx="113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9" name="Freihand 68">
                  <a:extLst>
                    <a:ext uri="{FF2B5EF4-FFF2-40B4-BE49-F238E27FC236}">
                      <a16:creationId xmlns:a16="http://schemas.microsoft.com/office/drawing/2014/main" id="{6595333B-BF86-C2AB-42D5-207E44775568}"/>
                    </a:ext>
                  </a:extLst>
                </p14:cNvPr>
                <p14:cNvContentPartPr/>
                <p14:nvPr/>
              </p14:nvContentPartPr>
              <p14:xfrm>
                <a:off x="11954029" y="2061262"/>
                <a:ext cx="57240" cy="282240"/>
              </p14:xfrm>
            </p:contentPart>
          </mc:Choice>
          <mc:Fallback xmlns="">
            <p:pic>
              <p:nvPicPr>
                <p:cNvPr id="69" name="Freihand 68">
                  <a:extLst>
                    <a:ext uri="{FF2B5EF4-FFF2-40B4-BE49-F238E27FC236}">
                      <a16:creationId xmlns:a16="http://schemas.microsoft.com/office/drawing/2014/main" id="{6595333B-BF86-C2AB-42D5-207E44775568}"/>
                    </a:ext>
                  </a:extLst>
                </p:cNvPr>
                <p:cNvPicPr/>
                <p:nvPr/>
              </p:nvPicPr>
              <p:blipFill>
                <a:blip r:embed="rId94"/>
                <a:stretch>
                  <a:fillRect/>
                </a:stretch>
              </p:blipFill>
              <p:spPr>
                <a:xfrm>
                  <a:off x="11947909" y="2055142"/>
                  <a:ext cx="694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DBF3C99E-7C16-06C5-96CD-E785432B2304}"/>
                    </a:ext>
                  </a:extLst>
                </p14:cNvPr>
                <p14:cNvContentPartPr/>
                <p14:nvPr/>
              </p14:nvContentPartPr>
              <p14:xfrm>
                <a:off x="10305589" y="3358342"/>
                <a:ext cx="82080" cy="668160"/>
              </p14:xfrm>
            </p:contentPart>
          </mc:Choice>
          <mc:Fallback xmlns="">
            <p:pic>
              <p:nvPicPr>
                <p:cNvPr id="71" name="Freihand 70">
                  <a:extLst>
                    <a:ext uri="{FF2B5EF4-FFF2-40B4-BE49-F238E27FC236}">
                      <a16:creationId xmlns:a16="http://schemas.microsoft.com/office/drawing/2014/main" id="{DBF3C99E-7C16-06C5-96CD-E785432B2304}"/>
                    </a:ext>
                  </a:extLst>
                </p:cNvPr>
                <p:cNvPicPr/>
                <p:nvPr/>
              </p:nvPicPr>
              <p:blipFill>
                <a:blip r:embed="rId96"/>
                <a:stretch>
                  <a:fillRect/>
                </a:stretch>
              </p:blipFill>
              <p:spPr>
                <a:xfrm>
                  <a:off x="10299469" y="3352222"/>
                  <a:ext cx="9432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Freihand 71">
                  <a:extLst>
                    <a:ext uri="{FF2B5EF4-FFF2-40B4-BE49-F238E27FC236}">
                      <a16:creationId xmlns:a16="http://schemas.microsoft.com/office/drawing/2014/main" id="{2449548E-A57F-F10F-CD57-152E1A9C6969}"/>
                    </a:ext>
                  </a:extLst>
                </p14:cNvPr>
                <p14:cNvContentPartPr/>
                <p14:nvPr/>
              </p14:nvContentPartPr>
              <p14:xfrm>
                <a:off x="10211269" y="3541942"/>
                <a:ext cx="1545480" cy="551880"/>
              </p14:xfrm>
            </p:contentPart>
          </mc:Choice>
          <mc:Fallback xmlns="">
            <p:pic>
              <p:nvPicPr>
                <p:cNvPr id="72" name="Freihand 71">
                  <a:extLst>
                    <a:ext uri="{FF2B5EF4-FFF2-40B4-BE49-F238E27FC236}">
                      <a16:creationId xmlns:a16="http://schemas.microsoft.com/office/drawing/2014/main" id="{2449548E-A57F-F10F-CD57-152E1A9C6969}"/>
                    </a:ext>
                  </a:extLst>
                </p:cNvPr>
                <p:cNvPicPr/>
                <p:nvPr/>
              </p:nvPicPr>
              <p:blipFill>
                <a:blip r:embed="rId98"/>
                <a:stretch>
                  <a:fillRect/>
                </a:stretch>
              </p:blipFill>
              <p:spPr>
                <a:xfrm>
                  <a:off x="10205149" y="3535822"/>
                  <a:ext cx="155772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Freihand 72">
                  <a:extLst>
                    <a:ext uri="{FF2B5EF4-FFF2-40B4-BE49-F238E27FC236}">
                      <a16:creationId xmlns:a16="http://schemas.microsoft.com/office/drawing/2014/main" id="{44D50C66-DA0A-859D-0327-A395CB2EC0E8}"/>
                    </a:ext>
                  </a:extLst>
                </p14:cNvPr>
                <p14:cNvContentPartPr/>
                <p14:nvPr/>
              </p14:nvContentPartPr>
              <p14:xfrm>
                <a:off x="11729749" y="3465982"/>
                <a:ext cx="135720" cy="174960"/>
              </p14:xfrm>
            </p:contentPart>
          </mc:Choice>
          <mc:Fallback xmlns="">
            <p:pic>
              <p:nvPicPr>
                <p:cNvPr id="73" name="Freihand 72">
                  <a:extLst>
                    <a:ext uri="{FF2B5EF4-FFF2-40B4-BE49-F238E27FC236}">
                      <a16:creationId xmlns:a16="http://schemas.microsoft.com/office/drawing/2014/main" id="{44D50C66-DA0A-859D-0327-A395CB2EC0E8}"/>
                    </a:ext>
                  </a:extLst>
                </p:cNvPr>
                <p:cNvPicPr/>
                <p:nvPr/>
              </p:nvPicPr>
              <p:blipFill>
                <a:blip r:embed="rId100"/>
                <a:stretch>
                  <a:fillRect/>
                </a:stretch>
              </p:blipFill>
              <p:spPr>
                <a:xfrm>
                  <a:off x="11723629" y="3459862"/>
                  <a:ext cx="147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 name="Freihand 74">
                  <a:extLst>
                    <a:ext uri="{FF2B5EF4-FFF2-40B4-BE49-F238E27FC236}">
                      <a16:creationId xmlns:a16="http://schemas.microsoft.com/office/drawing/2014/main" id="{A240B2F6-0A45-3F03-3E9E-797970D26518}"/>
                    </a:ext>
                  </a:extLst>
                </p14:cNvPr>
                <p14:cNvContentPartPr/>
                <p14:nvPr/>
              </p14:nvContentPartPr>
              <p14:xfrm>
                <a:off x="10206949" y="3250342"/>
                <a:ext cx="225360" cy="241560"/>
              </p14:xfrm>
            </p:contentPart>
          </mc:Choice>
          <mc:Fallback xmlns="">
            <p:pic>
              <p:nvPicPr>
                <p:cNvPr id="75" name="Freihand 74">
                  <a:extLst>
                    <a:ext uri="{FF2B5EF4-FFF2-40B4-BE49-F238E27FC236}">
                      <a16:creationId xmlns:a16="http://schemas.microsoft.com/office/drawing/2014/main" id="{A240B2F6-0A45-3F03-3E9E-797970D26518}"/>
                    </a:ext>
                  </a:extLst>
                </p:cNvPr>
                <p:cNvPicPr/>
                <p:nvPr/>
              </p:nvPicPr>
              <p:blipFill>
                <a:blip r:embed="rId102"/>
                <a:stretch>
                  <a:fillRect/>
                </a:stretch>
              </p:blipFill>
              <p:spPr>
                <a:xfrm>
                  <a:off x="10200829" y="3244222"/>
                  <a:ext cx="2376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Freihand 75">
                  <a:extLst>
                    <a:ext uri="{FF2B5EF4-FFF2-40B4-BE49-F238E27FC236}">
                      <a16:creationId xmlns:a16="http://schemas.microsoft.com/office/drawing/2014/main" id="{E69469A4-B43D-48DE-D598-96E5A8868272}"/>
                    </a:ext>
                  </a:extLst>
                </p14:cNvPr>
                <p14:cNvContentPartPr/>
                <p14:nvPr/>
              </p14:nvContentPartPr>
              <p14:xfrm>
                <a:off x="10242949" y="3097342"/>
                <a:ext cx="1170720" cy="822240"/>
              </p14:xfrm>
            </p:contentPart>
          </mc:Choice>
          <mc:Fallback xmlns="">
            <p:pic>
              <p:nvPicPr>
                <p:cNvPr id="76" name="Freihand 75">
                  <a:extLst>
                    <a:ext uri="{FF2B5EF4-FFF2-40B4-BE49-F238E27FC236}">
                      <a16:creationId xmlns:a16="http://schemas.microsoft.com/office/drawing/2014/main" id="{E69469A4-B43D-48DE-D598-96E5A8868272}"/>
                    </a:ext>
                  </a:extLst>
                </p:cNvPr>
                <p:cNvPicPr/>
                <p:nvPr/>
              </p:nvPicPr>
              <p:blipFill>
                <a:blip r:embed="rId104"/>
                <a:stretch>
                  <a:fillRect/>
                </a:stretch>
              </p:blipFill>
              <p:spPr>
                <a:xfrm>
                  <a:off x="10236829" y="3091222"/>
                  <a:ext cx="118296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Freihand 77">
                  <a:extLst>
                    <a:ext uri="{FF2B5EF4-FFF2-40B4-BE49-F238E27FC236}">
                      <a16:creationId xmlns:a16="http://schemas.microsoft.com/office/drawing/2014/main" id="{8ACAA77C-DDF4-4D1C-C916-80E702FC3C0B}"/>
                    </a:ext>
                  </a:extLst>
                </p14:cNvPr>
                <p14:cNvContentPartPr/>
                <p14:nvPr/>
              </p14:nvContentPartPr>
              <p14:xfrm>
                <a:off x="9872149" y="3380302"/>
                <a:ext cx="133200" cy="223200"/>
              </p14:xfrm>
            </p:contentPart>
          </mc:Choice>
          <mc:Fallback xmlns="">
            <p:pic>
              <p:nvPicPr>
                <p:cNvPr id="78" name="Freihand 77">
                  <a:extLst>
                    <a:ext uri="{FF2B5EF4-FFF2-40B4-BE49-F238E27FC236}">
                      <a16:creationId xmlns:a16="http://schemas.microsoft.com/office/drawing/2014/main" id="{8ACAA77C-DDF4-4D1C-C916-80E702FC3C0B}"/>
                    </a:ext>
                  </a:extLst>
                </p:cNvPr>
                <p:cNvPicPr/>
                <p:nvPr/>
              </p:nvPicPr>
              <p:blipFill>
                <a:blip r:embed="rId106"/>
                <a:stretch>
                  <a:fillRect/>
                </a:stretch>
              </p:blipFill>
              <p:spPr>
                <a:xfrm>
                  <a:off x="9866029" y="3374182"/>
                  <a:ext cx="145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FD20485D-B360-C5A8-E68B-9417811AA287}"/>
                    </a:ext>
                  </a:extLst>
                </p14:cNvPr>
                <p14:cNvContentPartPr/>
                <p14:nvPr/>
              </p14:nvContentPartPr>
              <p14:xfrm>
                <a:off x="10076989" y="3339262"/>
                <a:ext cx="70560" cy="174600"/>
              </p14:xfrm>
            </p:contentPart>
          </mc:Choice>
          <mc:Fallback xmlns="">
            <p:pic>
              <p:nvPicPr>
                <p:cNvPr id="79" name="Freihand 78">
                  <a:extLst>
                    <a:ext uri="{FF2B5EF4-FFF2-40B4-BE49-F238E27FC236}">
                      <a16:creationId xmlns:a16="http://schemas.microsoft.com/office/drawing/2014/main" id="{FD20485D-B360-C5A8-E68B-9417811AA287}"/>
                    </a:ext>
                  </a:extLst>
                </p:cNvPr>
                <p:cNvPicPr/>
                <p:nvPr/>
              </p:nvPicPr>
              <p:blipFill>
                <a:blip r:embed="rId108"/>
                <a:stretch>
                  <a:fillRect/>
                </a:stretch>
              </p:blipFill>
              <p:spPr>
                <a:xfrm>
                  <a:off x="10070869" y="3333142"/>
                  <a:ext cx="82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Freihand 79">
                  <a:extLst>
                    <a:ext uri="{FF2B5EF4-FFF2-40B4-BE49-F238E27FC236}">
                      <a16:creationId xmlns:a16="http://schemas.microsoft.com/office/drawing/2014/main" id="{09F0EDEC-1278-23B8-4D55-2AC08A3C4A1A}"/>
                    </a:ext>
                  </a:extLst>
                </p14:cNvPr>
                <p14:cNvContentPartPr/>
                <p14:nvPr/>
              </p14:nvContentPartPr>
              <p14:xfrm>
                <a:off x="10079509" y="3309382"/>
                <a:ext cx="124560" cy="167040"/>
              </p14:xfrm>
            </p:contentPart>
          </mc:Choice>
          <mc:Fallback xmlns="">
            <p:pic>
              <p:nvPicPr>
                <p:cNvPr id="80" name="Freihand 79">
                  <a:extLst>
                    <a:ext uri="{FF2B5EF4-FFF2-40B4-BE49-F238E27FC236}">
                      <a16:creationId xmlns:a16="http://schemas.microsoft.com/office/drawing/2014/main" id="{09F0EDEC-1278-23B8-4D55-2AC08A3C4A1A}"/>
                    </a:ext>
                  </a:extLst>
                </p:cNvPr>
                <p:cNvPicPr/>
                <p:nvPr/>
              </p:nvPicPr>
              <p:blipFill>
                <a:blip r:embed="rId110"/>
                <a:stretch>
                  <a:fillRect/>
                </a:stretch>
              </p:blipFill>
              <p:spPr>
                <a:xfrm>
                  <a:off x="10073389" y="3303262"/>
                  <a:ext cx="136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Freihand 80">
                  <a:extLst>
                    <a:ext uri="{FF2B5EF4-FFF2-40B4-BE49-F238E27FC236}">
                      <a16:creationId xmlns:a16="http://schemas.microsoft.com/office/drawing/2014/main" id="{87DA9549-21FA-B7B0-472C-0F3DB4A8B48C}"/>
                    </a:ext>
                  </a:extLst>
                </p14:cNvPr>
                <p14:cNvContentPartPr/>
                <p14:nvPr/>
              </p14:nvContentPartPr>
              <p14:xfrm>
                <a:off x="11515549" y="3784222"/>
                <a:ext cx="144000" cy="216720"/>
              </p14:xfrm>
            </p:contentPart>
          </mc:Choice>
          <mc:Fallback xmlns="">
            <p:pic>
              <p:nvPicPr>
                <p:cNvPr id="81" name="Freihand 80">
                  <a:extLst>
                    <a:ext uri="{FF2B5EF4-FFF2-40B4-BE49-F238E27FC236}">
                      <a16:creationId xmlns:a16="http://schemas.microsoft.com/office/drawing/2014/main" id="{87DA9549-21FA-B7B0-472C-0F3DB4A8B48C}"/>
                    </a:ext>
                  </a:extLst>
                </p:cNvPr>
                <p:cNvPicPr/>
                <p:nvPr/>
              </p:nvPicPr>
              <p:blipFill>
                <a:blip r:embed="rId112"/>
                <a:stretch>
                  <a:fillRect/>
                </a:stretch>
              </p:blipFill>
              <p:spPr>
                <a:xfrm>
                  <a:off x="11509429" y="3778102"/>
                  <a:ext cx="156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Freihand 81">
                  <a:extLst>
                    <a:ext uri="{FF2B5EF4-FFF2-40B4-BE49-F238E27FC236}">
                      <a16:creationId xmlns:a16="http://schemas.microsoft.com/office/drawing/2014/main" id="{26368659-7918-5487-0D4F-F8FAE957E192}"/>
                    </a:ext>
                  </a:extLst>
                </p14:cNvPr>
                <p14:cNvContentPartPr/>
                <p14:nvPr/>
              </p14:nvContentPartPr>
              <p14:xfrm>
                <a:off x="11523109" y="3883222"/>
                <a:ext cx="105120" cy="45720"/>
              </p14:xfrm>
            </p:contentPart>
          </mc:Choice>
          <mc:Fallback xmlns="">
            <p:pic>
              <p:nvPicPr>
                <p:cNvPr id="82" name="Freihand 81">
                  <a:extLst>
                    <a:ext uri="{FF2B5EF4-FFF2-40B4-BE49-F238E27FC236}">
                      <a16:creationId xmlns:a16="http://schemas.microsoft.com/office/drawing/2014/main" id="{26368659-7918-5487-0D4F-F8FAE957E192}"/>
                    </a:ext>
                  </a:extLst>
                </p:cNvPr>
                <p:cNvPicPr/>
                <p:nvPr/>
              </p:nvPicPr>
              <p:blipFill>
                <a:blip r:embed="rId114"/>
                <a:stretch>
                  <a:fillRect/>
                </a:stretch>
              </p:blipFill>
              <p:spPr>
                <a:xfrm>
                  <a:off x="11516989" y="3877102"/>
                  <a:ext cx="117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A38083D5-C1B7-634E-97B0-E8B39109E02C}"/>
                    </a:ext>
                  </a:extLst>
                </p14:cNvPr>
                <p14:cNvContentPartPr/>
                <p14:nvPr/>
              </p14:nvContentPartPr>
              <p14:xfrm>
                <a:off x="11663149" y="3726262"/>
                <a:ext cx="253440" cy="197280"/>
              </p14:xfrm>
            </p:contentPart>
          </mc:Choice>
          <mc:Fallback xmlns="">
            <p:pic>
              <p:nvPicPr>
                <p:cNvPr id="83" name="Freihand 82">
                  <a:extLst>
                    <a:ext uri="{FF2B5EF4-FFF2-40B4-BE49-F238E27FC236}">
                      <a16:creationId xmlns:a16="http://schemas.microsoft.com/office/drawing/2014/main" id="{A38083D5-C1B7-634E-97B0-E8B39109E02C}"/>
                    </a:ext>
                  </a:extLst>
                </p:cNvPr>
                <p:cNvPicPr/>
                <p:nvPr/>
              </p:nvPicPr>
              <p:blipFill>
                <a:blip r:embed="rId116"/>
                <a:stretch>
                  <a:fillRect/>
                </a:stretch>
              </p:blipFill>
              <p:spPr>
                <a:xfrm>
                  <a:off x="11657029" y="3720142"/>
                  <a:ext cx="265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E599CC8B-8998-AB22-54D5-C9ECC7456F1E}"/>
                    </a:ext>
                  </a:extLst>
                </p14:cNvPr>
                <p14:cNvContentPartPr/>
                <p14:nvPr/>
              </p14:nvContentPartPr>
              <p14:xfrm>
                <a:off x="10454269" y="2904382"/>
                <a:ext cx="1089000" cy="908640"/>
              </p14:xfrm>
            </p:contentPart>
          </mc:Choice>
          <mc:Fallback xmlns="">
            <p:pic>
              <p:nvPicPr>
                <p:cNvPr id="85" name="Freihand 84">
                  <a:extLst>
                    <a:ext uri="{FF2B5EF4-FFF2-40B4-BE49-F238E27FC236}">
                      <a16:creationId xmlns:a16="http://schemas.microsoft.com/office/drawing/2014/main" id="{E599CC8B-8998-AB22-54D5-C9ECC7456F1E}"/>
                    </a:ext>
                  </a:extLst>
                </p:cNvPr>
                <p:cNvPicPr/>
                <p:nvPr/>
              </p:nvPicPr>
              <p:blipFill>
                <a:blip r:embed="rId118"/>
                <a:stretch>
                  <a:fillRect/>
                </a:stretch>
              </p:blipFill>
              <p:spPr>
                <a:xfrm>
                  <a:off x="10448149" y="2898262"/>
                  <a:ext cx="1101240" cy="920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31F7814F-4B0E-07E8-7910-CF78663194BC}"/>
                    </a:ext>
                  </a:extLst>
                </p14:cNvPr>
                <p14:cNvContentPartPr/>
                <p14:nvPr/>
              </p14:nvContentPartPr>
              <p14:xfrm>
                <a:off x="11309269" y="2826622"/>
                <a:ext cx="334080" cy="412560"/>
              </p14:xfrm>
            </p:contentPart>
          </mc:Choice>
          <mc:Fallback xmlns="">
            <p:pic>
              <p:nvPicPr>
                <p:cNvPr id="86" name="Freihand 85">
                  <a:extLst>
                    <a:ext uri="{FF2B5EF4-FFF2-40B4-BE49-F238E27FC236}">
                      <a16:creationId xmlns:a16="http://schemas.microsoft.com/office/drawing/2014/main" id="{31F7814F-4B0E-07E8-7910-CF78663194BC}"/>
                    </a:ext>
                  </a:extLst>
                </p:cNvPr>
                <p:cNvPicPr/>
                <p:nvPr/>
              </p:nvPicPr>
              <p:blipFill>
                <a:blip r:embed="rId120"/>
                <a:stretch>
                  <a:fillRect/>
                </a:stretch>
              </p:blipFill>
              <p:spPr>
                <a:xfrm>
                  <a:off x="11303149" y="2820502"/>
                  <a:ext cx="3463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FEF397D6-9706-250E-38B2-BAE6D71D74FD}"/>
                    </a:ext>
                  </a:extLst>
                </p14:cNvPr>
                <p14:cNvContentPartPr/>
                <p14:nvPr/>
              </p14:nvContentPartPr>
              <p14:xfrm>
                <a:off x="11604829" y="2716462"/>
                <a:ext cx="118440" cy="187560"/>
              </p14:xfrm>
            </p:contentPart>
          </mc:Choice>
          <mc:Fallback xmlns="">
            <p:pic>
              <p:nvPicPr>
                <p:cNvPr id="87" name="Freihand 86">
                  <a:extLst>
                    <a:ext uri="{FF2B5EF4-FFF2-40B4-BE49-F238E27FC236}">
                      <a16:creationId xmlns:a16="http://schemas.microsoft.com/office/drawing/2014/main" id="{FEF397D6-9706-250E-38B2-BAE6D71D74FD}"/>
                    </a:ext>
                  </a:extLst>
                </p:cNvPr>
                <p:cNvPicPr/>
                <p:nvPr/>
              </p:nvPicPr>
              <p:blipFill>
                <a:blip r:embed="rId122"/>
                <a:stretch>
                  <a:fillRect/>
                </a:stretch>
              </p:blipFill>
              <p:spPr>
                <a:xfrm>
                  <a:off x="11598709" y="2710342"/>
                  <a:ext cx="1306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6FA4178C-9055-CB3C-6B22-F6D755EF545C}"/>
                    </a:ext>
                  </a:extLst>
                </p14:cNvPr>
                <p14:cNvContentPartPr/>
                <p14:nvPr/>
              </p14:nvContentPartPr>
              <p14:xfrm>
                <a:off x="11526349" y="2862262"/>
                <a:ext cx="185040" cy="108360"/>
              </p14:xfrm>
            </p:contentPart>
          </mc:Choice>
          <mc:Fallback xmlns="">
            <p:pic>
              <p:nvPicPr>
                <p:cNvPr id="88" name="Freihand 87">
                  <a:extLst>
                    <a:ext uri="{FF2B5EF4-FFF2-40B4-BE49-F238E27FC236}">
                      <a16:creationId xmlns:a16="http://schemas.microsoft.com/office/drawing/2014/main" id="{6FA4178C-9055-CB3C-6B22-F6D755EF545C}"/>
                    </a:ext>
                  </a:extLst>
                </p:cNvPr>
                <p:cNvPicPr/>
                <p:nvPr/>
              </p:nvPicPr>
              <p:blipFill>
                <a:blip r:embed="rId124"/>
                <a:stretch>
                  <a:fillRect/>
                </a:stretch>
              </p:blipFill>
              <p:spPr>
                <a:xfrm>
                  <a:off x="11520229" y="2856142"/>
                  <a:ext cx="197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53B24B60-C713-C505-D960-29EF556173E8}"/>
                    </a:ext>
                  </a:extLst>
                </p14:cNvPr>
                <p14:cNvContentPartPr/>
                <p14:nvPr/>
              </p14:nvContentPartPr>
              <p14:xfrm>
                <a:off x="10354189" y="2716102"/>
                <a:ext cx="1393920" cy="1242360"/>
              </p14:xfrm>
            </p:contentPart>
          </mc:Choice>
          <mc:Fallback xmlns="">
            <p:pic>
              <p:nvPicPr>
                <p:cNvPr id="89" name="Freihand 88">
                  <a:extLst>
                    <a:ext uri="{FF2B5EF4-FFF2-40B4-BE49-F238E27FC236}">
                      <a16:creationId xmlns:a16="http://schemas.microsoft.com/office/drawing/2014/main" id="{53B24B60-C713-C505-D960-29EF556173E8}"/>
                    </a:ext>
                  </a:extLst>
                </p:cNvPr>
                <p:cNvPicPr/>
                <p:nvPr/>
              </p:nvPicPr>
              <p:blipFill>
                <a:blip r:embed="rId126"/>
                <a:stretch>
                  <a:fillRect/>
                </a:stretch>
              </p:blipFill>
              <p:spPr>
                <a:xfrm>
                  <a:off x="10348069" y="2709982"/>
                  <a:ext cx="1406160" cy="125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1" name="Freihand 90">
                  <a:extLst>
                    <a:ext uri="{FF2B5EF4-FFF2-40B4-BE49-F238E27FC236}">
                      <a16:creationId xmlns:a16="http://schemas.microsoft.com/office/drawing/2014/main" id="{2A407DB2-C707-1C43-5D48-E573EB4CDC1C}"/>
                    </a:ext>
                  </a:extLst>
                </p14:cNvPr>
                <p14:cNvContentPartPr/>
                <p14:nvPr/>
              </p14:nvContentPartPr>
              <p14:xfrm>
                <a:off x="11642629" y="2603782"/>
                <a:ext cx="19440" cy="137520"/>
              </p14:xfrm>
            </p:contentPart>
          </mc:Choice>
          <mc:Fallback xmlns="">
            <p:pic>
              <p:nvPicPr>
                <p:cNvPr id="91" name="Freihand 90">
                  <a:extLst>
                    <a:ext uri="{FF2B5EF4-FFF2-40B4-BE49-F238E27FC236}">
                      <a16:creationId xmlns:a16="http://schemas.microsoft.com/office/drawing/2014/main" id="{2A407DB2-C707-1C43-5D48-E573EB4CDC1C}"/>
                    </a:ext>
                  </a:extLst>
                </p:cNvPr>
                <p:cNvPicPr/>
                <p:nvPr/>
              </p:nvPicPr>
              <p:blipFill>
                <a:blip r:embed="rId128"/>
                <a:stretch>
                  <a:fillRect/>
                </a:stretch>
              </p:blipFill>
              <p:spPr>
                <a:xfrm>
                  <a:off x="11636509" y="2597662"/>
                  <a:ext cx="31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5A453CB8-885C-C5DE-8D98-2DF88D0D307D}"/>
                    </a:ext>
                  </a:extLst>
                </p14:cNvPr>
                <p14:cNvContentPartPr/>
                <p14:nvPr/>
              </p14:nvContentPartPr>
              <p14:xfrm>
                <a:off x="11597989" y="2666062"/>
                <a:ext cx="136080" cy="136440"/>
              </p14:xfrm>
            </p:contentPart>
          </mc:Choice>
          <mc:Fallback xmlns="">
            <p:pic>
              <p:nvPicPr>
                <p:cNvPr id="92" name="Freihand 91">
                  <a:extLst>
                    <a:ext uri="{FF2B5EF4-FFF2-40B4-BE49-F238E27FC236}">
                      <a16:creationId xmlns:a16="http://schemas.microsoft.com/office/drawing/2014/main" id="{5A453CB8-885C-C5DE-8D98-2DF88D0D307D}"/>
                    </a:ext>
                  </a:extLst>
                </p:cNvPr>
                <p:cNvPicPr/>
                <p:nvPr/>
              </p:nvPicPr>
              <p:blipFill>
                <a:blip r:embed="rId130"/>
                <a:stretch>
                  <a:fillRect/>
                </a:stretch>
              </p:blipFill>
              <p:spPr>
                <a:xfrm>
                  <a:off x="11591869" y="2659942"/>
                  <a:ext cx="148320" cy="148680"/>
                </a:xfrm>
                <a:prstGeom prst="rect">
                  <a:avLst/>
                </a:prstGeom>
              </p:spPr>
            </p:pic>
          </mc:Fallback>
        </mc:AlternateContent>
      </p:grpSp>
      <p:grpSp>
        <p:nvGrpSpPr>
          <p:cNvPr id="108" name="Gruppieren 107">
            <a:extLst>
              <a:ext uri="{FF2B5EF4-FFF2-40B4-BE49-F238E27FC236}">
                <a16:creationId xmlns:a16="http://schemas.microsoft.com/office/drawing/2014/main" id="{4EFE6B57-8BB4-60A7-DC5A-AD50184EC266}"/>
              </a:ext>
            </a:extLst>
          </p:cNvPr>
          <p:cNvGrpSpPr/>
          <p:nvPr/>
        </p:nvGrpSpPr>
        <p:grpSpPr>
          <a:xfrm>
            <a:off x="5426509" y="281782"/>
            <a:ext cx="4429800" cy="948240"/>
            <a:chOff x="5426509" y="281782"/>
            <a:chExt cx="4429800" cy="948240"/>
          </a:xfrm>
        </p:grpSpPr>
        <mc:AlternateContent xmlns:mc="http://schemas.openxmlformats.org/markup-compatibility/2006" xmlns:p14="http://schemas.microsoft.com/office/powerpoint/2010/main">
          <mc:Choice Requires="p14">
            <p:contentPart p14:bwMode="auto" r:id="rId131">
              <p14:nvContentPartPr>
                <p14:cNvPr id="94" name="Freihand 93">
                  <a:extLst>
                    <a:ext uri="{FF2B5EF4-FFF2-40B4-BE49-F238E27FC236}">
                      <a16:creationId xmlns:a16="http://schemas.microsoft.com/office/drawing/2014/main" id="{11CD49BF-1E37-E865-1C41-F28F21BE55AE}"/>
                    </a:ext>
                  </a:extLst>
                </p14:cNvPr>
                <p14:cNvContentPartPr/>
                <p14:nvPr/>
              </p14:nvContentPartPr>
              <p14:xfrm>
                <a:off x="5426509" y="467902"/>
                <a:ext cx="2428200" cy="762120"/>
              </p14:xfrm>
            </p:contentPart>
          </mc:Choice>
          <mc:Fallback xmlns="">
            <p:pic>
              <p:nvPicPr>
                <p:cNvPr id="94" name="Freihand 93">
                  <a:extLst>
                    <a:ext uri="{FF2B5EF4-FFF2-40B4-BE49-F238E27FC236}">
                      <a16:creationId xmlns:a16="http://schemas.microsoft.com/office/drawing/2014/main" id="{11CD49BF-1E37-E865-1C41-F28F21BE55AE}"/>
                    </a:ext>
                  </a:extLst>
                </p:cNvPr>
                <p:cNvPicPr/>
                <p:nvPr/>
              </p:nvPicPr>
              <p:blipFill>
                <a:blip r:embed="rId132"/>
                <a:stretch>
                  <a:fillRect/>
                </a:stretch>
              </p:blipFill>
              <p:spPr>
                <a:xfrm>
                  <a:off x="5420389" y="461782"/>
                  <a:ext cx="2440440" cy="774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5" name="Freihand 94">
                  <a:extLst>
                    <a:ext uri="{FF2B5EF4-FFF2-40B4-BE49-F238E27FC236}">
                      <a16:creationId xmlns:a16="http://schemas.microsoft.com/office/drawing/2014/main" id="{865276A9-5037-95D0-F62F-2F9EF8A96508}"/>
                    </a:ext>
                  </a:extLst>
                </p14:cNvPr>
                <p14:cNvContentPartPr/>
                <p14:nvPr/>
              </p14:nvContentPartPr>
              <p14:xfrm>
                <a:off x="7596589" y="677062"/>
                <a:ext cx="514080" cy="154440"/>
              </p14:xfrm>
            </p:contentPart>
          </mc:Choice>
          <mc:Fallback xmlns="">
            <p:pic>
              <p:nvPicPr>
                <p:cNvPr id="95" name="Freihand 94">
                  <a:extLst>
                    <a:ext uri="{FF2B5EF4-FFF2-40B4-BE49-F238E27FC236}">
                      <a16:creationId xmlns:a16="http://schemas.microsoft.com/office/drawing/2014/main" id="{865276A9-5037-95D0-F62F-2F9EF8A96508}"/>
                    </a:ext>
                  </a:extLst>
                </p:cNvPr>
                <p:cNvPicPr/>
                <p:nvPr/>
              </p:nvPicPr>
              <p:blipFill>
                <a:blip r:embed="rId134"/>
                <a:stretch>
                  <a:fillRect/>
                </a:stretch>
              </p:blipFill>
              <p:spPr>
                <a:xfrm>
                  <a:off x="7590469" y="670942"/>
                  <a:ext cx="526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6" name="Freihand 95">
                  <a:extLst>
                    <a:ext uri="{FF2B5EF4-FFF2-40B4-BE49-F238E27FC236}">
                      <a16:creationId xmlns:a16="http://schemas.microsoft.com/office/drawing/2014/main" id="{11FD1B56-75B7-F886-51FC-27AF92A8E955}"/>
                    </a:ext>
                  </a:extLst>
                </p14:cNvPr>
                <p14:cNvContentPartPr/>
                <p14:nvPr/>
              </p14:nvContentPartPr>
              <p14:xfrm>
                <a:off x="7496149" y="629542"/>
                <a:ext cx="351000" cy="298800"/>
              </p14:xfrm>
            </p:contentPart>
          </mc:Choice>
          <mc:Fallback xmlns="">
            <p:pic>
              <p:nvPicPr>
                <p:cNvPr id="96" name="Freihand 95">
                  <a:extLst>
                    <a:ext uri="{FF2B5EF4-FFF2-40B4-BE49-F238E27FC236}">
                      <a16:creationId xmlns:a16="http://schemas.microsoft.com/office/drawing/2014/main" id="{11FD1B56-75B7-F886-51FC-27AF92A8E955}"/>
                    </a:ext>
                  </a:extLst>
                </p:cNvPr>
                <p:cNvPicPr/>
                <p:nvPr/>
              </p:nvPicPr>
              <p:blipFill>
                <a:blip r:embed="rId136"/>
                <a:stretch>
                  <a:fillRect/>
                </a:stretch>
              </p:blipFill>
              <p:spPr>
                <a:xfrm>
                  <a:off x="7490029" y="623422"/>
                  <a:ext cx="3632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8" name="Freihand 97">
                  <a:extLst>
                    <a:ext uri="{FF2B5EF4-FFF2-40B4-BE49-F238E27FC236}">
                      <a16:creationId xmlns:a16="http://schemas.microsoft.com/office/drawing/2014/main" id="{80E61CFA-E6CC-641B-700C-0B3349F04F5E}"/>
                    </a:ext>
                  </a:extLst>
                </p14:cNvPr>
                <p14:cNvContentPartPr/>
                <p14:nvPr/>
              </p14:nvContentPartPr>
              <p14:xfrm>
                <a:off x="8294989" y="639622"/>
                <a:ext cx="34200" cy="208800"/>
              </p14:xfrm>
            </p:contentPart>
          </mc:Choice>
          <mc:Fallback xmlns="">
            <p:pic>
              <p:nvPicPr>
                <p:cNvPr id="98" name="Freihand 97">
                  <a:extLst>
                    <a:ext uri="{FF2B5EF4-FFF2-40B4-BE49-F238E27FC236}">
                      <a16:creationId xmlns:a16="http://schemas.microsoft.com/office/drawing/2014/main" id="{80E61CFA-E6CC-641B-700C-0B3349F04F5E}"/>
                    </a:ext>
                  </a:extLst>
                </p:cNvPr>
                <p:cNvPicPr/>
                <p:nvPr/>
              </p:nvPicPr>
              <p:blipFill>
                <a:blip r:embed="rId138"/>
                <a:stretch>
                  <a:fillRect/>
                </a:stretch>
              </p:blipFill>
              <p:spPr>
                <a:xfrm>
                  <a:off x="8288869" y="633502"/>
                  <a:ext cx="4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9" name="Freihand 98">
                  <a:extLst>
                    <a:ext uri="{FF2B5EF4-FFF2-40B4-BE49-F238E27FC236}">
                      <a16:creationId xmlns:a16="http://schemas.microsoft.com/office/drawing/2014/main" id="{45655BA6-F2CD-BC98-F24A-0EF5714042BE}"/>
                    </a:ext>
                  </a:extLst>
                </p14:cNvPr>
                <p14:cNvContentPartPr/>
                <p14:nvPr/>
              </p14:nvContentPartPr>
              <p14:xfrm>
                <a:off x="8329189" y="567982"/>
                <a:ext cx="198720" cy="228600"/>
              </p14:xfrm>
            </p:contentPart>
          </mc:Choice>
          <mc:Fallback xmlns="">
            <p:pic>
              <p:nvPicPr>
                <p:cNvPr id="99" name="Freihand 98">
                  <a:extLst>
                    <a:ext uri="{FF2B5EF4-FFF2-40B4-BE49-F238E27FC236}">
                      <a16:creationId xmlns:a16="http://schemas.microsoft.com/office/drawing/2014/main" id="{45655BA6-F2CD-BC98-F24A-0EF5714042BE}"/>
                    </a:ext>
                  </a:extLst>
                </p:cNvPr>
                <p:cNvPicPr/>
                <p:nvPr/>
              </p:nvPicPr>
              <p:blipFill>
                <a:blip r:embed="rId140"/>
                <a:stretch>
                  <a:fillRect/>
                </a:stretch>
              </p:blipFill>
              <p:spPr>
                <a:xfrm>
                  <a:off x="8323069" y="561862"/>
                  <a:ext cx="2109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0" name="Freihand 99">
                  <a:extLst>
                    <a:ext uri="{FF2B5EF4-FFF2-40B4-BE49-F238E27FC236}">
                      <a16:creationId xmlns:a16="http://schemas.microsoft.com/office/drawing/2014/main" id="{484837EB-806C-5E5A-2280-F3B30F8BBA21}"/>
                    </a:ext>
                  </a:extLst>
                </p14:cNvPr>
                <p14:cNvContentPartPr/>
                <p14:nvPr/>
              </p14:nvContentPartPr>
              <p14:xfrm>
                <a:off x="8601709" y="644302"/>
                <a:ext cx="133920" cy="144000"/>
              </p14:xfrm>
            </p:contentPart>
          </mc:Choice>
          <mc:Fallback xmlns="">
            <p:pic>
              <p:nvPicPr>
                <p:cNvPr id="100" name="Freihand 99">
                  <a:extLst>
                    <a:ext uri="{FF2B5EF4-FFF2-40B4-BE49-F238E27FC236}">
                      <a16:creationId xmlns:a16="http://schemas.microsoft.com/office/drawing/2014/main" id="{484837EB-806C-5E5A-2280-F3B30F8BBA21}"/>
                    </a:ext>
                  </a:extLst>
                </p:cNvPr>
                <p:cNvPicPr/>
                <p:nvPr/>
              </p:nvPicPr>
              <p:blipFill>
                <a:blip r:embed="rId142"/>
                <a:stretch>
                  <a:fillRect/>
                </a:stretch>
              </p:blipFill>
              <p:spPr>
                <a:xfrm>
                  <a:off x="8595589" y="638182"/>
                  <a:ext cx="146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1" name="Freihand 100">
                  <a:extLst>
                    <a:ext uri="{FF2B5EF4-FFF2-40B4-BE49-F238E27FC236}">
                      <a16:creationId xmlns:a16="http://schemas.microsoft.com/office/drawing/2014/main" id="{21C5DF80-DC61-8FFF-13E9-9EABEA847913}"/>
                    </a:ext>
                  </a:extLst>
                </p14:cNvPr>
                <p14:cNvContentPartPr/>
                <p14:nvPr/>
              </p14:nvContentPartPr>
              <p14:xfrm>
                <a:off x="8752909" y="651142"/>
                <a:ext cx="84960" cy="95400"/>
              </p14:xfrm>
            </p:contentPart>
          </mc:Choice>
          <mc:Fallback xmlns="">
            <p:pic>
              <p:nvPicPr>
                <p:cNvPr id="101" name="Freihand 100">
                  <a:extLst>
                    <a:ext uri="{FF2B5EF4-FFF2-40B4-BE49-F238E27FC236}">
                      <a16:creationId xmlns:a16="http://schemas.microsoft.com/office/drawing/2014/main" id="{21C5DF80-DC61-8FFF-13E9-9EABEA847913}"/>
                    </a:ext>
                  </a:extLst>
                </p:cNvPr>
                <p:cNvPicPr/>
                <p:nvPr/>
              </p:nvPicPr>
              <p:blipFill>
                <a:blip r:embed="rId144"/>
                <a:stretch>
                  <a:fillRect/>
                </a:stretch>
              </p:blipFill>
              <p:spPr>
                <a:xfrm>
                  <a:off x="8746789" y="645022"/>
                  <a:ext cx="97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Freihand 101">
                  <a:extLst>
                    <a:ext uri="{FF2B5EF4-FFF2-40B4-BE49-F238E27FC236}">
                      <a16:creationId xmlns:a16="http://schemas.microsoft.com/office/drawing/2014/main" id="{962FF3D1-2E19-F8ED-8C32-86EEC507AF31}"/>
                    </a:ext>
                  </a:extLst>
                </p14:cNvPr>
                <p14:cNvContentPartPr/>
                <p14:nvPr/>
              </p14:nvContentPartPr>
              <p14:xfrm>
                <a:off x="8903389" y="466462"/>
                <a:ext cx="160560" cy="235440"/>
              </p14:xfrm>
            </p:contentPart>
          </mc:Choice>
          <mc:Fallback xmlns="">
            <p:pic>
              <p:nvPicPr>
                <p:cNvPr id="102" name="Freihand 101">
                  <a:extLst>
                    <a:ext uri="{FF2B5EF4-FFF2-40B4-BE49-F238E27FC236}">
                      <a16:creationId xmlns:a16="http://schemas.microsoft.com/office/drawing/2014/main" id="{962FF3D1-2E19-F8ED-8C32-86EEC507AF31}"/>
                    </a:ext>
                  </a:extLst>
                </p:cNvPr>
                <p:cNvPicPr/>
                <p:nvPr/>
              </p:nvPicPr>
              <p:blipFill>
                <a:blip r:embed="rId146"/>
                <a:stretch>
                  <a:fillRect/>
                </a:stretch>
              </p:blipFill>
              <p:spPr>
                <a:xfrm>
                  <a:off x="8897269" y="460342"/>
                  <a:ext cx="1728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Freihand 102">
                  <a:extLst>
                    <a:ext uri="{FF2B5EF4-FFF2-40B4-BE49-F238E27FC236}">
                      <a16:creationId xmlns:a16="http://schemas.microsoft.com/office/drawing/2014/main" id="{F09B81FB-3360-9CE8-8BBD-C545AF48AE6E}"/>
                    </a:ext>
                  </a:extLst>
                </p14:cNvPr>
                <p14:cNvContentPartPr/>
                <p14:nvPr/>
              </p14:nvContentPartPr>
              <p14:xfrm>
                <a:off x="9081589" y="465382"/>
                <a:ext cx="191160" cy="226440"/>
              </p14:xfrm>
            </p:contentPart>
          </mc:Choice>
          <mc:Fallback xmlns="">
            <p:pic>
              <p:nvPicPr>
                <p:cNvPr id="103" name="Freihand 102">
                  <a:extLst>
                    <a:ext uri="{FF2B5EF4-FFF2-40B4-BE49-F238E27FC236}">
                      <a16:creationId xmlns:a16="http://schemas.microsoft.com/office/drawing/2014/main" id="{F09B81FB-3360-9CE8-8BBD-C545AF48AE6E}"/>
                    </a:ext>
                  </a:extLst>
                </p:cNvPr>
                <p:cNvPicPr/>
                <p:nvPr/>
              </p:nvPicPr>
              <p:blipFill>
                <a:blip r:embed="rId148"/>
                <a:stretch>
                  <a:fillRect/>
                </a:stretch>
              </p:blipFill>
              <p:spPr>
                <a:xfrm>
                  <a:off x="9075469" y="459262"/>
                  <a:ext cx="2034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4" name="Freihand 103">
                  <a:extLst>
                    <a:ext uri="{FF2B5EF4-FFF2-40B4-BE49-F238E27FC236}">
                      <a16:creationId xmlns:a16="http://schemas.microsoft.com/office/drawing/2014/main" id="{38E0678B-4CD9-71BC-9792-EBF368E95DB0}"/>
                    </a:ext>
                  </a:extLst>
                </p14:cNvPr>
                <p14:cNvContentPartPr/>
                <p14:nvPr/>
              </p14:nvContentPartPr>
              <p14:xfrm>
                <a:off x="9312349" y="495982"/>
                <a:ext cx="124920" cy="98640"/>
              </p14:xfrm>
            </p:contentPart>
          </mc:Choice>
          <mc:Fallback xmlns="">
            <p:pic>
              <p:nvPicPr>
                <p:cNvPr id="104" name="Freihand 103">
                  <a:extLst>
                    <a:ext uri="{FF2B5EF4-FFF2-40B4-BE49-F238E27FC236}">
                      <a16:creationId xmlns:a16="http://schemas.microsoft.com/office/drawing/2014/main" id="{38E0678B-4CD9-71BC-9792-EBF368E95DB0}"/>
                    </a:ext>
                  </a:extLst>
                </p:cNvPr>
                <p:cNvPicPr/>
                <p:nvPr/>
              </p:nvPicPr>
              <p:blipFill>
                <a:blip r:embed="rId150"/>
                <a:stretch>
                  <a:fillRect/>
                </a:stretch>
              </p:blipFill>
              <p:spPr>
                <a:xfrm>
                  <a:off x="9306229" y="489862"/>
                  <a:ext cx="137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5" name="Freihand 104">
                  <a:extLst>
                    <a:ext uri="{FF2B5EF4-FFF2-40B4-BE49-F238E27FC236}">
                      <a16:creationId xmlns:a16="http://schemas.microsoft.com/office/drawing/2014/main" id="{2E34205A-EA32-5AFD-0F75-65F056C1859F}"/>
                    </a:ext>
                  </a:extLst>
                </p14:cNvPr>
                <p14:cNvContentPartPr/>
                <p14:nvPr/>
              </p14:nvContentPartPr>
              <p14:xfrm>
                <a:off x="9471109" y="467902"/>
                <a:ext cx="178200" cy="108000"/>
              </p14:xfrm>
            </p:contentPart>
          </mc:Choice>
          <mc:Fallback xmlns="">
            <p:pic>
              <p:nvPicPr>
                <p:cNvPr id="105" name="Freihand 104">
                  <a:extLst>
                    <a:ext uri="{FF2B5EF4-FFF2-40B4-BE49-F238E27FC236}">
                      <a16:creationId xmlns:a16="http://schemas.microsoft.com/office/drawing/2014/main" id="{2E34205A-EA32-5AFD-0F75-65F056C1859F}"/>
                    </a:ext>
                  </a:extLst>
                </p:cNvPr>
                <p:cNvPicPr/>
                <p:nvPr/>
              </p:nvPicPr>
              <p:blipFill>
                <a:blip r:embed="rId152"/>
                <a:stretch>
                  <a:fillRect/>
                </a:stretch>
              </p:blipFill>
              <p:spPr>
                <a:xfrm>
                  <a:off x="9464989" y="461782"/>
                  <a:ext cx="190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6" name="Freihand 105">
                  <a:extLst>
                    <a:ext uri="{FF2B5EF4-FFF2-40B4-BE49-F238E27FC236}">
                      <a16:creationId xmlns:a16="http://schemas.microsoft.com/office/drawing/2014/main" id="{F6000FE0-85F6-695C-398F-36512DCE91A2}"/>
                    </a:ext>
                  </a:extLst>
                </p14:cNvPr>
                <p14:cNvContentPartPr/>
                <p14:nvPr/>
              </p14:nvContentPartPr>
              <p14:xfrm>
                <a:off x="9691789" y="343342"/>
                <a:ext cx="164520" cy="183960"/>
              </p14:xfrm>
            </p:contentPart>
          </mc:Choice>
          <mc:Fallback xmlns="">
            <p:pic>
              <p:nvPicPr>
                <p:cNvPr id="106" name="Freihand 105">
                  <a:extLst>
                    <a:ext uri="{FF2B5EF4-FFF2-40B4-BE49-F238E27FC236}">
                      <a16:creationId xmlns:a16="http://schemas.microsoft.com/office/drawing/2014/main" id="{F6000FE0-85F6-695C-398F-36512DCE91A2}"/>
                    </a:ext>
                  </a:extLst>
                </p:cNvPr>
                <p:cNvPicPr/>
                <p:nvPr/>
              </p:nvPicPr>
              <p:blipFill>
                <a:blip r:embed="rId154"/>
                <a:stretch>
                  <a:fillRect/>
                </a:stretch>
              </p:blipFill>
              <p:spPr>
                <a:xfrm>
                  <a:off x="9685669" y="337222"/>
                  <a:ext cx="176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86900E15-AA2E-C9B7-8138-10CBB8206E56}"/>
                    </a:ext>
                  </a:extLst>
                </p14:cNvPr>
                <p14:cNvContentPartPr/>
                <p14:nvPr/>
              </p14:nvContentPartPr>
              <p14:xfrm>
                <a:off x="9634189" y="281782"/>
                <a:ext cx="155160" cy="234000"/>
              </p14:xfrm>
            </p:contentPart>
          </mc:Choice>
          <mc:Fallback xmlns="">
            <p:pic>
              <p:nvPicPr>
                <p:cNvPr id="107" name="Freihand 106">
                  <a:extLst>
                    <a:ext uri="{FF2B5EF4-FFF2-40B4-BE49-F238E27FC236}">
                      <a16:creationId xmlns:a16="http://schemas.microsoft.com/office/drawing/2014/main" id="{86900E15-AA2E-C9B7-8138-10CBB8206E56}"/>
                    </a:ext>
                  </a:extLst>
                </p:cNvPr>
                <p:cNvPicPr/>
                <p:nvPr/>
              </p:nvPicPr>
              <p:blipFill>
                <a:blip r:embed="rId156"/>
                <a:stretch>
                  <a:fillRect/>
                </a:stretch>
              </p:blipFill>
              <p:spPr>
                <a:xfrm>
                  <a:off x="9628069" y="275662"/>
                  <a:ext cx="167400" cy="246240"/>
                </a:xfrm>
                <a:prstGeom prst="rect">
                  <a:avLst/>
                </a:prstGeom>
              </p:spPr>
            </p:pic>
          </mc:Fallback>
        </mc:AlternateContent>
      </p:grpSp>
      <p:grpSp>
        <p:nvGrpSpPr>
          <p:cNvPr id="65" name="Gruppieren 64">
            <a:extLst>
              <a:ext uri="{FF2B5EF4-FFF2-40B4-BE49-F238E27FC236}">
                <a16:creationId xmlns:a16="http://schemas.microsoft.com/office/drawing/2014/main" id="{DE705E23-0065-476C-8C0B-0386D93D21F2}"/>
              </a:ext>
            </a:extLst>
          </p:cNvPr>
          <p:cNvGrpSpPr/>
          <p:nvPr/>
        </p:nvGrpSpPr>
        <p:grpSpPr>
          <a:xfrm>
            <a:off x="5628954" y="334920"/>
            <a:ext cx="2154240" cy="926640"/>
            <a:chOff x="5628954" y="334920"/>
            <a:chExt cx="2154240" cy="926640"/>
          </a:xfrm>
        </p:grpSpPr>
        <mc:AlternateContent xmlns:mc="http://schemas.openxmlformats.org/markup-compatibility/2006" xmlns:p14="http://schemas.microsoft.com/office/powerpoint/2010/main">
          <mc:Choice Requires="p14">
            <p:contentPart p14:bwMode="auto" r:id="rId157">
              <p14:nvContentPartPr>
                <p14:cNvPr id="34" name="Freihand 33">
                  <a:extLst>
                    <a:ext uri="{FF2B5EF4-FFF2-40B4-BE49-F238E27FC236}">
                      <a16:creationId xmlns:a16="http://schemas.microsoft.com/office/drawing/2014/main" id="{9BEA5988-553A-48E1-ABD3-8836A30C1B7B}"/>
                    </a:ext>
                  </a:extLst>
                </p14:cNvPr>
                <p14:cNvContentPartPr/>
                <p14:nvPr/>
              </p14:nvContentPartPr>
              <p14:xfrm>
                <a:off x="7484754" y="482160"/>
                <a:ext cx="204120" cy="103680"/>
              </p14:xfrm>
            </p:contentPart>
          </mc:Choice>
          <mc:Fallback xmlns="">
            <p:pic>
              <p:nvPicPr>
                <p:cNvPr id="34" name="Freihand 33">
                  <a:extLst>
                    <a:ext uri="{FF2B5EF4-FFF2-40B4-BE49-F238E27FC236}">
                      <a16:creationId xmlns:a16="http://schemas.microsoft.com/office/drawing/2014/main" id="{9BEA5988-553A-48E1-ABD3-8836A30C1B7B}"/>
                    </a:ext>
                  </a:extLst>
                </p:cNvPr>
                <p:cNvPicPr/>
                <p:nvPr/>
              </p:nvPicPr>
              <p:blipFill>
                <a:blip r:embed="rId158"/>
                <a:stretch>
                  <a:fillRect/>
                </a:stretch>
              </p:blipFill>
              <p:spPr>
                <a:xfrm>
                  <a:off x="7480434" y="477840"/>
                  <a:ext cx="212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4" name="Freihand 53">
                  <a:extLst>
                    <a:ext uri="{FF2B5EF4-FFF2-40B4-BE49-F238E27FC236}">
                      <a16:creationId xmlns:a16="http://schemas.microsoft.com/office/drawing/2014/main" id="{63D4DD8A-36BC-44E0-9BE8-3CACAFCC8024}"/>
                    </a:ext>
                  </a:extLst>
                </p14:cNvPr>
                <p14:cNvContentPartPr/>
                <p14:nvPr/>
              </p14:nvContentPartPr>
              <p14:xfrm>
                <a:off x="5628954" y="334920"/>
                <a:ext cx="2154240" cy="926640"/>
              </p14:xfrm>
            </p:contentPart>
          </mc:Choice>
          <mc:Fallback xmlns="">
            <p:pic>
              <p:nvPicPr>
                <p:cNvPr id="54" name="Freihand 53">
                  <a:extLst>
                    <a:ext uri="{FF2B5EF4-FFF2-40B4-BE49-F238E27FC236}">
                      <a16:creationId xmlns:a16="http://schemas.microsoft.com/office/drawing/2014/main" id="{63D4DD8A-36BC-44E0-9BE8-3CACAFCC8024}"/>
                    </a:ext>
                  </a:extLst>
                </p:cNvPr>
                <p:cNvPicPr/>
                <p:nvPr/>
              </p:nvPicPr>
              <p:blipFill>
                <a:blip r:embed="rId160"/>
                <a:stretch>
                  <a:fillRect/>
                </a:stretch>
              </p:blipFill>
              <p:spPr>
                <a:xfrm>
                  <a:off x="5624634" y="330600"/>
                  <a:ext cx="2162880" cy="935280"/>
                </a:xfrm>
                <a:prstGeom prst="rect">
                  <a:avLst/>
                </a:prstGeom>
              </p:spPr>
            </p:pic>
          </mc:Fallback>
        </mc:AlternateContent>
      </p:grpSp>
    </p:spTree>
    <p:extLst>
      <p:ext uri="{BB962C8B-B14F-4D97-AF65-F5344CB8AC3E}">
        <p14:creationId xmlns:p14="http://schemas.microsoft.com/office/powerpoint/2010/main" val="12892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23</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188B661-C6FB-40CE-94F5-117E0CBCA294}"/>
                  </a:ext>
                </a:extLst>
              </p14:cNvPr>
              <p14:cNvContentPartPr/>
              <p14:nvPr/>
            </p14:nvContentPartPr>
            <p14:xfrm>
              <a:off x="5079739" y="2867072"/>
              <a:ext cx="2051280" cy="76680"/>
            </p14:xfrm>
          </p:contentPart>
        </mc:Choice>
        <mc:Fallback xmlns="">
          <p:pic>
            <p:nvPicPr>
              <p:cNvPr id="2" name="Freihand 1">
                <a:extLst>
                  <a:ext uri="{FF2B5EF4-FFF2-40B4-BE49-F238E27FC236}">
                    <a16:creationId xmlns:a16="http://schemas.microsoft.com/office/drawing/2014/main" id="{2188B661-C6FB-40CE-94F5-117E0CBCA294}"/>
                  </a:ext>
                </a:extLst>
              </p:cNvPr>
              <p:cNvPicPr/>
              <p:nvPr/>
            </p:nvPicPr>
            <p:blipFill>
              <a:blip r:embed="rId4"/>
              <a:stretch>
                <a:fillRect/>
              </a:stretch>
            </p:blipFill>
            <p:spPr>
              <a:xfrm>
                <a:off x="5075419" y="2862752"/>
                <a:ext cx="2059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693FB82F-870F-42C3-A831-C6BF1E94D982}"/>
                  </a:ext>
                </a:extLst>
              </p14:cNvPr>
              <p14:cNvContentPartPr/>
              <p14:nvPr/>
            </p14:nvContentPartPr>
            <p14:xfrm>
              <a:off x="5306539" y="2280632"/>
              <a:ext cx="3240720" cy="141120"/>
            </p14:xfrm>
          </p:contentPart>
        </mc:Choice>
        <mc:Fallback xmlns="">
          <p:pic>
            <p:nvPicPr>
              <p:cNvPr id="6" name="Freihand 5">
                <a:extLst>
                  <a:ext uri="{FF2B5EF4-FFF2-40B4-BE49-F238E27FC236}">
                    <a16:creationId xmlns:a16="http://schemas.microsoft.com/office/drawing/2014/main" id="{693FB82F-870F-42C3-A831-C6BF1E94D982}"/>
                  </a:ext>
                </a:extLst>
              </p:cNvPr>
              <p:cNvPicPr/>
              <p:nvPr/>
            </p:nvPicPr>
            <p:blipFill>
              <a:blip r:embed="rId6"/>
              <a:stretch>
                <a:fillRect/>
              </a:stretch>
            </p:blipFill>
            <p:spPr>
              <a:xfrm>
                <a:off x="5302219" y="2276312"/>
                <a:ext cx="3249360" cy="149760"/>
              </a:xfrm>
              <a:prstGeom prst="rect">
                <a:avLst/>
              </a:prstGeom>
            </p:spPr>
          </p:pic>
        </mc:Fallback>
      </mc:AlternateContent>
    </p:spTree>
    <p:extLst>
      <p:ext uri="{BB962C8B-B14F-4D97-AF65-F5344CB8AC3E}">
        <p14:creationId xmlns:p14="http://schemas.microsoft.com/office/powerpoint/2010/main" val="385283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grpSp>
        <p:nvGrpSpPr>
          <p:cNvPr id="33" name="Gruppieren 32">
            <a:extLst>
              <a:ext uri="{FF2B5EF4-FFF2-40B4-BE49-F238E27FC236}">
                <a16:creationId xmlns:a16="http://schemas.microsoft.com/office/drawing/2014/main" id="{CEA981C7-57A0-E62F-0A94-AB1E7CBC6E23}"/>
              </a:ext>
            </a:extLst>
          </p:cNvPr>
          <p:cNvGrpSpPr/>
          <p:nvPr/>
        </p:nvGrpSpPr>
        <p:grpSpPr>
          <a:xfrm>
            <a:off x="4738189" y="47945"/>
            <a:ext cx="1371960" cy="316800"/>
            <a:chOff x="4738189" y="47945"/>
            <a:chExt cx="1371960" cy="316800"/>
          </a:xfrm>
        </p:grpSpPr>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DC2C0D6D-5B97-3290-3F6C-F0C357CBA8DC}"/>
                    </a:ext>
                  </a:extLst>
                </p14:cNvPr>
                <p14:cNvContentPartPr/>
                <p14:nvPr/>
              </p14:nvContentPartPr>
              <p14:xfrm>
                <a:off x="4819189" y="124265"/>
                <a:ext cx="9000" cy="154800"/>
              </p14:xfrm>
            </p:contentPart>
          </mc:Choice>
          <mc:Fallback xmlns="">
            <p:pic>
              <p:nvPicPr>
                <p:cNvPr id="10" name="Freihand 9">
                  <a:extLst>
                    <a:ext uri="{FF2B5EF4-FFF2-40B4-BE49-F238E27FC236}">
                      <a16:creationId xmlns:a16="http://schemas.microsoft.com/office/drawing/2014/main" id="{DC2C0D6D-5B97-3290-3F6C-F0C357CBA8DC}"/>
                    </a:ext>
                  </a:extLst>
                </p:cNvPr>
                <p:cNvPicPr/>
                <p:nvPr/>
              </p:nvPicPr>
              <p:blipFill>
                <a:blip r:embed="rId3"/>
                <a:stretch>
                  <a:fillRect/>
                </a:stretch>
              </p:blipFill>
              <p:spPr>
                <a:xfrm>
                  <a:off x="4813069" y="118145"/>
                  <a:ext cx="21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DB8AD7E8-B3B3-B9D8-7F50-119C7D0B39D6}"/>
                    </a:ext>
                  </a:extLst>
                </p14:cNvPr>
                <p14:cNvContentPartPr/>
                <p14:nvPr/>
              </p14:nvContentPartPr>
              <p14:xfrm>
                <a:off x="4738189" y="98705"/>
                <a:ext cx="159840" cy="100800"/>
              </p14:xfrm>
            </p:contentPart>
          </mc:Choice>
          <mc:Fallback xmlns="">
            <p:pic>
              <p:nvPicPr>
                <p:cNvPr id="11" name="Freihand 10">
                  <a:extLst>
                    <a:ext uri="{FF2B5EF4-FFF2-40B4-BE49-F238E27FC236}">
                      <a16:creationId xmlns:a16="http://schemas.microsoft.com/office/drawing/2014/main" id="{DB8AD7E8-B3B3-B9D8-7F50-119C7D0B39D6}"/>
                    </a:ext>
                  </a:extLst>
                </p:cNvPr>
                <p:cNvPicPr/>
                <p:nvPr/>
              </p:nvPicPr>
              <p:blipFill>
                <a:blip r:embed="rId5"/>
                <a:stretch>
                  <a:fillRect/>
                </a:stretch>
              </p:blipFill>
              <p:spPr>
                <a:xfrm>
                  <a:off x="4732069" y="92585"/>
                  <a:ext cx="172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A342283C-828A-3264-E5C3-736842C279DB}"/>
                    </a:ext>
                  </a:extLst>
                </p14:cNvPr>
                <p14:cNvContentPartPr/>
                <p14:nvPr/>
              </p14:nvContentPartPr>
              <p14:xfrm>
                <a:off x="4945549" y="106265"/>
                <a:ext cx="23400" cy="157320"/>
              </p14:xfrm>
            </p:contentPart>
          </mc:Choice>
          <mc:Fallback xmlns="">
            <p:pic>
              <p:nvPicPr>
                <p:cNvPr id="21" name="Freihand 20">
                  <a:extLst>
                    <a:ext uri="{FF2B5EF4-FFF2-40B4-BE49-F238E27FC236}">
                      <a16:creationId xmlns:a16="http://schemas.microsoft.com/office/drawing/2014/main" id="{A342283C-828A-3264-E5C3-736842C279DB}"/>
                    </a:ext>
                  </a:extLst>
                </p:cNvPr>
                <p:cNvPicPr/>
                <p:nvPr/>
              </p:nvPicPr>
              <p:blipFill>
                <a:blip r:embed="rId7"/>
                <a:stretch>
                  <a:fillRect/>
                </a:stretch>
              </p:blipFill>
              <p:spPr>
                <a:xfrm>
                  <a:off x="4939429" y="100145"/>
                  <a:ext cx="35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B0DC2732-5B73-860C-5665-A35A0E08F1C6}"/>
                    </a:ext>
                  </a:extLst>
                </p14:cNvPr>
                <p14:cNvContentPartPr/>
                <p14:nvPr/>
              </p14:nvContentPartPr>
              <p14:xfrm>
                <a:off x="5028349" y="55505"/>
                <a:ext cx="240480" cy="214560"/>
              </p14:xfrm>
            </p:contentPart>
          </mc:Choice>
          <mc:Fallback xmlns="">
            <p:pic>
              <p:nvPicPr>
                <p:cNvPr id="22" name="Freihand 21">
                  <a:extLst>
                    <a:ext uri="{FF2B5EF4-FFF2-40B4-BE49-F238E27FC236}">
                      <a16:creationId xmlns:a16="http://schemas.microsoft.com/office/drawing/2014/main" id="{B0DC2732-5B73-860C-5665-A35A0E08F1C6}"/>
                    </a:ext>
                  </a:extLst>
                </p:cNvPr>
                <p:cNvPicPr/>
                <p:nvPr/>
              </p:nvPicPr>
              <p:blipFill>
                <a:blip r:embed="rId9"/>
                <a:stretch>
                  <a:fillRect/>
                </a:stretch>
              </p:blipFill>
              <p:spPr>
                <a:xfrm>
                  <a:off x="5022229" y="49385"/>
                  <a:ext cx="252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8684E63D-4E31-28C9-6036-B8948D20DA37}"/>
                    </a:ext>
                  </a:extLst>
                </p14:cNvPr>
                <p14:cNvContentPartPr/>
                <p14:nvPr/>
              </p14:nvContentPartPr>
              <p14:xfrm>
                <a:off x="5205109" y="162065"/>
                <a:ext cx="199440" cy="99360"/>
              </p14:xfrm>
            </p:contentPart>
          </mc:Choice>
          <mc:Fallback xmlns="">
            <p:pic>
              <p:nvPicPr>
                <p:cNvPr id="23" name="Freihand 22">
                  <a:extLst>
                    <a:ext uri="{FF2B5EF4-FFF2-40B4-BE49-F238E27FC236}">
                      <a16:creationId xmlns:a16="http://schemas.microsoft.com/office/drawing/2014/main" id="{8684E63D-4E31-28C9-6036-B8948D20DA37}"/>
                    </a:ext>
                  </a:extLst>
                </p:cNvPr>
                <p:cNvPicPr/>
                <p:nvPr/>
              </p:nvPicPr>
              <p:blipFill>
                <a:blip r:embed="rId11"/>
                <a:stretch>
                  <a:fillRect/>
                </a:stretch>
              </p:blipFill>
              <p:spPr>
                <a:xfrm>
                  <a:off x="5198989" y="155945"/>
                  <a:ext cx="211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9B9DFB5B-7BF4-0C50-7FBF-BC61A26A6ED7}"/>
                    </a:ext>
                  </a:extLst>
                </p14:cNvPr>
                <p14:cNvContentPartPr/>
                <p14:nvPr/>
              </p14:nvContentPartPr>
              <p14:xfrm>
                <a:off x="5463589" y="61625"/>
                <a:ext cx="13320" cy="178200"/>
              </p14:xfrm>
            </p:contentPart>
          </mc:Choice>
          <mc:Fallback xmlns="">
            <p:pic>
              <p:nvPicPr>
                <p:cNvPr id="24" name="Freihand 23">
                  <a:extLst>
                    <a:ext uri="{FF2B5EF4-FFF2-40B4-BE49-F238E27FC236}">
                      <a16:creationId xmlns:a16="http://schemas.microsoft.com/office/drawing/2014/main" id="{9B9DFB5B-7BF4-0C50-7FBF-BC61A26A6ED7}"/>
                    </a:ext>
                  </a:extLst>
                </p:cNvPr>
                <p:cNvPicPr/>
                <p:nvPr/>
              </p:nvPicPr>
              <p:blipFill>
                <a:blip r:embed="rId13"/>
                <a:stretch>
                  <a:fillRect/>
                </a:stretch>
              </p:blipFill>
              <p:spPr>
                <a:xfrm>
                  <a:off x="5457469" y="55505"/>
                  <a:ext cx="25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D62610F8-14B2-529E-713D-299D606744EF}"/>
                    </a:ext>
                  </a:extLst>
                </p14:cNvPr>
                <p14:cNvContentPartPr/>
                <p14:nvPr/>
              </p14:nvContentPartPr>
              <p14:xfrm>
                <a:off x="5546029" y="152345"/>
                <a:ext cx="92880" cy="212400"/>
              </p14:xfrm>
            </p:contentPart>
          </mc:Choice>
          <mc:Fallback xmlns="">
            <p:pic>
              <p:nvPicPr>
                <p:cNvPr id="25" name="Freihand 24">
                  <a:extLst>
                    <a:ext uri="{FF2B5EF4-FFF2-40B4-BE49-F238E27FC236}">
                      <a16:creationId xmlns:a16="http://schemas.microsoft.com/office/drawing/2014/main" id="{D62610F8-14B2-529E-713D-299D606744EF}"/>
                    </a:ext>
                  </a:extLst>
                </p:cNvPr>
                <p:cNvPicPr/>
                <p:nvPr/>
              </p:nvPicPr>
              <p:blipFill>
                <a:blip r:embed="rId15"/>
                <a:stretch>
                  <a:fillRect/>
                </a:stretch>
              </p:blipFill>
              <p:spPr>
                <a:xfrm>
                  <a:off x="5539909" y="146225"/>
                  <a:ext cx="105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Freihand 26">
                  <a:extLst>
                    <a:ext uri="{FF2B5EF4-FFF2-40B4-BE49-F238E27FC236}">
                      <a16:creationId xmlns:a16="http://schemas.microsoft.com/office/drawing/2014/main" id="{549F00C9-43B7-46EC-903E-8202B217950E}"/>
                    </a:ext>
                  </a:extLst>
                </p14:cNvPr>
                <p14:cNvContentPartPr/>
                <p14:nvPr/>
              </p14:nvContentPartPr>
              <p14:xfrm>
                <a:off x="5692189" y="77465"/>
                <a:ext cx="162360" cy="147960"/>
              </p14:xfrm>
            </p:contentPart>
          </mc:Choice>
          <mc:Fallback xmlns="">
            <p:pic>
              <p:nvPicPr>
                <p:cNvPr id="27" name="Freihand 26">
                  <a:extLst>
                    <a:ext uri="{FF2B5EF4-FFF2-40B4-BE49-F238E27FC236}">
                      <a16:creationId xmlns:a16="http://schemas.microsoft.com/office/drawing/2014/main" id="{549F00C9-43B7-46EC-903E-8202B217950E}"/>
                    </a:ext>
                  </a:extLst>
                </p:cNvPr>
                <p:cNvPicPr/>
                <p:nvPr/>
              </p:nvPicPr>
              <p:blipFill>
                <a:blip r:embed="rId17"/>
                <a:stretch>
                  <a:fillRect/>
                </a:stretch>
              </p:blipFill>
              <p:spPr>
                <a:xfrm>
                  <a:off x="5686069" y="71345"/>
                  <a:ext cx="174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Freihand 27">
                  <a:extLst>
                    <a:ext uri="{FF2B5EF4-FFF2-40B4-BE49-F238E27FC236}">
                      <a16:creationId xmlns:a16="http://schemas.microsoft.com/office/drawing/2014/main" id="{68452534-3ED6-D19B-2941-6272CB335A52}"/>
                    </a:ext>
                  </a:extLst>
                </p14:cNvPr>
                <p14:cNvContentPartPr/>
                <p14:nvPr/>
              </p14:nvContentPartPr>
              <p14:xfrm>
                <a:off x="5872189" y="51905"/>
                <a:ext cx="44280" cy="176040"/>
              </p14:xfrm>
            </p:contentPart>
          </mc:Choice>
          <mc:Fallback xmlns="">
            <p:pic>
              <p:nvPicPr>
                <p:cNvPr id="28" name="Freihand 27">
                  <a:extLst>
                    <a:ext uri="{FF2B5EF4-FFF2-40B4-BE49-F238E27FC236}">
                      <a16:creationId xmlns:a16="http://schemas.microsoft.com/office/drawing/2014/main" id="{68452534-3ED6-D19B-2941-6272CB335A52}"/>
                    </a:ext>
                  </a:extLst>
                </p:cNvPr>
                <p:cNvPicPr/>
                <p:nvPr/>
              </p:nvPicPr>
              <p:blipFill>
                <a:blip r:embed="rId19"/>
                <a:stretch>
                  <a:fillRect/>
                </a:stretch>
              </p:blipFill>
              <p:spPr>
                <a:xfrm>
                  <a:off x="5866069" y="45785"/>
                  <a:ext cx="56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Freihand 28">
                  <a:extLst>
                    <a:ext uri="{FF2B5EF4-FFF2-40B4-BE49-F238E27FC236}">
                      <a16:creationId xmlns:a16="http://schemas.microsoft.com/office/drawing/2014/main" id="{3801F4F1-E10D-9E0B-8AC3-339F2E2DC4C0}"/>
                    </a:ext>
                  </a:extLst>
                </p14:cNvPr>
                <p14:cNvContentPartPr/>
                <p14:nvPr/>
              </p14:nvContentPartPr>
              <p14:xfrm>
                <a:off x="5961109" y="121745"/>
                <a:ext cx="13680" cy="68400"/>
              </p14:xfrm>
            </p:contentPart>
          </mc:Choice>
          <mc:Fallback xmlns="">
            <p:pic>
              <p:nvPicPr>
                <p:cNvPr id="29" name="Freihand 28">
                  <a:extLst>
                    <a:ext uri="{FF2B5EF4-FFF2-40B4-BE49-F238E27FC236}">
                      <a16:creationId xmlns:a16="http://schemas.microsoft.com/office/drawing/2014/main" id="{3801F4F1-E10D-9E0B-8AC3-339F2E2DC4C0}"/>
                    </a:ext>
                  </a:extLst>
                </p:cNvPr>
                <p:cNvPicPr/>
                <p:nvPr/>
              </p:nvPicPr>
              <p:blipFill>
                <a:blip r:embed="rId21"/>
                <a:stretch>
                  <a:fillRect/>
                </a:stretch>
              </p:blipFill>
              <p:spPr>
                <a:xfrm>
                  <a:off x="5954989" y="115625"/>
                  <a:ext cx="25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Freihand 29">
                  <a:extLst>
                    <a:ext uri="{FF2B5EF4-FFF2-40B4-BE49-F238E27FC236}">
                      <a16:creationId xmlns:a16="http://schemas.microsoft.com/office/drawing/2014/main" id="{F9EE51D4-EEC1-E020-A8DE-58E4D18BDBA6}"/>
                    </a:ext>
                  </a:extLst>
                </p14:cNvPr>
                <p14:cNvContentPartPr/>
                <p14:nvPr/>
              </p14:nvContentPartPr>
              <p14:xfrm>
                <a:off x="6000709" y="47945"/>
                <a:ext cx="94320" cy="151560"/>
              </p14:xfrm>
            </p:contentPart>
          </mc:Choice>
          <mc:Fallback xmlns="">
            <p:pic>
              <p:nvPicPr>
                <p:cNvPr id="30" name="Freihand 29">
                  <a:extLst>
                    <a:ext uri="{FF2B5EF4-FFF2-40B4-BE49-F238E27FC236}">
                      <a16:creationId xmlns:a16="http://schemas.microsoft.com/office/drawing/2014/main" id="{F9EE51D4-EEC1-E020-A8DE-58E4D18BDBA6}"/>
                    </a:ext>
                  </a:extLst>
                </p:cNvPr>
                <p:cNvPicPr/>
                <p:nvPr/>
              </p:nvPicPr>
              <p:blipFill>
                <a:blip r:embed="rId23"/>
                <a:stretch>
                  <a:fillRect/>
                </a:stretch>
              </p:blipFill>
              <p:spPr>
                <a:xfrm>
                  <a:off x="5994589" y="41825"/>
                  <a:ext cx="106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Freihand 30">
                  <a:extLst>
                    <a:ext uri="{FF2B5EF4-FFF2-40B4-BE49-F238E27FC236}">
                      <a16:creationId xmlns:a16="http://schemas.microsoft.com/office/drawing/2014/main" id="{282AD1A3-5948-020A-3103-2E3E88BE52B3}"/>
                    </a:ext>
                  </a:extLst>
                </p14:cNvPr>
                <p14:cNvContentPartPr/>
                <p14:nvPr/>
              </p14:nvContentPartPr>
              <p14:xfrm>
                <a:off x="6073789" y="151985"/>
                <a:ext cx="36360" cy="49320"/>
              </p14:xfrm>
            </p:contentPart>
          </mc:Choice>
          <mc:Fallback xmlns="">
            <p:pic>
              <p:nvPicPr>
                <p:cNvPr id="31" name="Freihand 30">
                  <a:extLst>
                    <a:ext uri="{FF2B5EF4-FFF2-40B4-BE49-F238E27FC236}">
                      <a16:creationId xmlns:a16="http://schemas.microsoft.com/office/drawing/2014/main" id="{282AD1A3-5948-020A-3103-2E3E88BE52B3}"/>
                    </a:ext>
                  </a:extLst>
                </p:cNvPr>
                <p:cNvPicPr/>
                <p:nvPr/>
              </p:nvPicPr>
              <p:blipFill>
                <a:blip r:embed="rId25"/>
                <a:stretch>
                  <a:fillRect/>
                </a:stretch>
              </p:blipFill>
              <p:spPr>
                <a:xfrm>
                  <a:off x="6067669" y="145865"/>
                  <a:ext cx="48600" cy="6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96" name="Freihand 395">
                <a:extLst>
                  <a:ext uri="{FF2B5EF4-FFF2-40B4-BE49-F238E27FC236}">
                    <a16:creationId xmlns:a16="http://schemas.microsoft.com/office/drawing/2014/main" id="{19CE5F2A-EC57-1B6B-6356-66BC19346611}"/>
                  </a:ext>
                </a:extLst>
              </p14:cNvPr>
              <p14:cNvContentPartPr/>
              <p14:nvPr/>
            </p14:nvContentPartPr>
            <p14:xfrm>
              <a:off x="4922509" y="2378585"/>
              <a:ext cx="1436400" cy="502200"/>
            </p14:xfrm>
          </p:contentPart>
        </mc:Choice>
        <mc:Fallback xmlns="">
          <p:pic>
            <p:nvPicPr>
              <p:cNvPr id="396" name="Freihand 395">
                <a:extLst>
                  <a:ext uri="{FF2B5EF4-FFF2-40B4-BE49-F238E27FC236}">
                    <a16:creationId xmlns:a16="http://schemas.microsoft.com/office/drawing/2014/main" id="{19CE5F2A-EC57-1B6B-6356-66BC19346611}"/>
                  </a:ext>
                </a:extLst>
              </p:cNvPr>
              <p:cNvPicPr/>
              <p:nvPr/>
            </p:nvPicPr>
            <p:blipFill>
              <a:blip r:embed="rId27"/>
              <a:stretch>
                <a:fillRect/>
              </a:stretch>
            </p:blipFill>
            <p:spPr>
              <a:xfrm>
                <a:off x="4916389" y="2372465"/>
                <a:ext cx="144864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8" name="Freihand 397">
                <a:extLst>
                  <a:ext uri="{FF2B5EF4-FFF2-40B4-BE49-F238E27FC236}">
                    <a16:creationId xmlns:a16="http://schemas.microsoft.com/office/drawing/2014/main" id="{7CB6C952-29B5-0FAD-897E-2A336A1F4569}"/>
                  </a:ext>
                </a:extLst>
              </p14:cNvPr>
              <p14:cNvContentPartPr/>
              <p14:nvPr/>
            </p14:nvContentPartPr>
            <p14:xfrm>
              <a:off x="6575629" y="387785"/>
              <a:ext cx="628920" cy="121680"/>
            </p14:xfrm>
          </p:contentPart>
        </mc:Choice>
        <mc:Fallback xmlns="">
          <p:pic>
            <p:nvPicPr>
              <p:cNvPr id="398" name="Freihand 397">
                <a:extLst>
                  <a:ext uri="{FF2B5EF4-FFF2-40B4-BE49-F238E27FC236}">
                    <a16:creationId xmlns:a16="http://schemas.microsoft.com/office/drawing/2014/main" id="{7CB6C952-29B5-0FAD-897E-2A336A1F4569}"/>
                  </a:ext>
                </a:extLst>
              </p:cNvPr>
              <p:cNvPicPr/>
              <p:nvPr/>
            </p:nvPicPr>
            <p:blipFill>
              <a:blip r:embed="rId29"/>
              <a:stretch>
                <a:fillRect/>
              </a:stretch>
            </p:blipFill>
            <p:spPr>
              <a:xfrm>
                <a:off x="6569509" y="381665"/>
                <a:ext cx="641160" cy="133920"/>
              </a:xfrm>
              <a:prstGeom prst="rect">
                <a:avLst/>
              </a:prstGeom>
            </p:spPr>
          </p:pic>
        </mc:Fallback>
      </mc:AlternateContent>
      <p:grpSp>
        <p:nvGrpSpPr>
          <p:cNvPr id="531" name="Gruppieren 530">
            <a:extLst>
              <a:ext uri="{FF2B5EF4-FFF2-40B4-BE49-F238E27FC236}">
                <a16:creationId xmlns:a16="http://schemas.microsoft.com/office/drawing/2014/main" id="{02A17182-4EE0-2AF1-CB15-355390C8BF33}"/>
              </a:ext>
            </a:extLst>
          </p:cNvPr>
          <p:cNvGrpSpPr/>
          <p:nvPr/>
        </p:nvGrpSpPr>
        <p:grpSpPr>
          <a:xfrm>
            <a:off x="227389" y="55145"/>
            <a:ext cx="11860560" cy="6734160"/>
            <a:chOff x="227389" y="55145"/>
            <a:chExt cx="11860560" cy="6734160"/>
          </a:xfrm>
        </p:grpSpPr>
        <mc:AlternateContent xmlns:mc="http://schemas.openxmlformats.org/markup-compatibility/2006" xmlns:p14="http://schemas.microsoft.com/office/powerpoint/2010/main">
          <mc:Choice Requires="p14">
            <p:contentPart p14:bwMode="auto" r:id="rId30">
              <p14:nvContentPartPr>
                <p14:cNvPr id="154" name="Freihand 153">
                  <a:extLst>
                    <a:ext uri="{FF2B5EF4-FFF2-40B4-BE49-F238E27FC236}">
                      <a16:creationId xmlns:a16="http://schemas.microsoft.com/office/drawing/2014/main" id="{A14300D1-07A6-C51E-8B32-8A9C79230118}"/>
                    </a:ext>
                  </a:extLst>
                </p14:cNvPr>
                <p14:cNvContentPartPr/>
                <p14:nvPr/>
              </p14:nvContentPartPr>
              <p14:xfrm>
                <a:off x="582349" y="4707425"/>
                <a:ext cx="6840" cy="108720"/>
              </p14:xfrm>
            </p:contentPart>
          </mc:Choice>
          <mc:Fallback xmlns="">
            <p:pic>
              <p:nvPicPr>
                <p:cNvPr id="154" name="Freihand 153">
                  <a:extLst>
                    <a:ext uri="{FF2B5EF4-FFF2-40B4-BE49-F238E27FC236}">
                      <a16:creationId xmlns:a16="http://schemas.microsoft.com/office/drawing/2014/main" id="{A14300D1-07A6-C51E-8B32-8A9C79230118}"/>
                    </a:ext>
                  </a:extLst>
                </p:cNvPr>
                <p:cNvPicPr/>
                <p:nvPr/>
              </p:nvPicPr>
              <p:blipFill>
                <a:blip r:embed="rId31"/>
                <a:stretch>
                  <a:fillRect/>
                </a:stretch>
              </p:blipFill>
              <p:spPr>
                <a:xfrm>
                  <a:off x="576229" y="4701305"/>
                  <a:ext cx="1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5" name="Freihand 154">
                  <a:extLst>
                    <a:ext uri="{FF2B5EF4-FFF2-40B4-BE49-F238E27FC236}">
                      <a16:creationId xmlns:a16="http://schemas.microsoft.com/office/drawing/2014/main" id="{F10A4BFA-F421-425C-A9AA-2D70A8538BB8}"/>
                    </a:ext>
                  </a:extLst>
                </p14:cNvPr>
                <p14:cNvContentPartPr/>
                <p14:nvPr/>
              </p14:nvContentPartPr>
              <p14:xfrm>
                <a:off x="524749" y="4647665"/>
                <a:ext cx="97560" cy="88560"/>
              </p14:xfrm>
            </p:contentPart>
          </mc:Choice>
          <mc:Fallback xmlns="">
            <p:pic>
              <p:nvPicPr>
                <p:cNvPr id="155" name="Freihand 154">
                  <a:extLst>
                    <a:ext uri="{FF2B5EF4-FFF2-40B4-BE49-F238E27FC236}">
                      <a16:creationId xmlns:a16="http://schemas.microsoft.com/office/drawing/2014/main" id="{F10A4BFA-F421-425C-A9AA-2D70A8538BB8}"/>
                    </a:ext>
                  </a:extLst>
                </p:cNvPr>
                <p:cNvPicPr/>
                <p:nvPr/>
              </p:nvPicPr>
              <p:blipFill>
                <a:blip r:embed="rId33"/>
                <a:stretch>
                  <a:fillRect/>
                </a:stretch>
              </p:blipFill>
              <p:spPr>
                <a:xfrm>
                  <a:off x="518629" y="4641545"/>
                  <a:ext cx="109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5" name="Freihand 334">
                  <a:extLst>
                    <a:ext uri="{FF2B5EF4-FFF2-40B4-BE49-F238E27FC236}">
                      <a16:creationId xmlns:a16="http://schemas.microsoft.com/office/drawing/2014/main" id="{A7F77054-063C-3B8B-7E1E-90F9540162B9}"/>
                    </a:ext>
                  </a:extLst>
                </p14:cNvPr>
                <p14:cNvContentPartPr/>
                <p14:nvPr/>
              </p14:nvContentPartPr>
              <p14:xfrm>
                <a:off x="356269" y="4597625"/>
                <a:ext cx="76680" cy="168120"/>
              </p14:xfrm>
            </p:contentPart>
          </mc:Choice>
          <mc:Fallback xmlns="">
            <p:pic>
              <p:nvPicPr>
                <p:cNvPr id="335" name="Freihand 334">
                  <a:extLst>
                    <a:ext uri="{FF2B5EF4-FFF2-40B4-BE49-F238E27FC236}">
                      <a16:creationId xmlns:a16="http://schemas.microsoft.com/office/drawing/2014/main" id="{A7F77054-063C-3B8B-7E1E-90F9540162B9}"/>
                    </a:ext>
                  </a:extLst>
                </p:cNvPr>
                <p:cNvPicPr/>
                <p:nvPr/>
              </p:nvPicPr>
              <p:blipFill>
                <a:blip r:embed="rId35"/>
                <a:stretch>
                  <a:fillRect/>
                </a:stretch>
              </p:blipFill>
              <p:spPr>
                <a:xfrm>
                  <a:off x="350149" y="4591505"/>
                  <a:ext cx="88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6" name="Freihand 335">
                  <a:extLst>
                    <a:ext uri="{FF2B5EF4-FFF2-40B4-BE49-F238E27FC236}">
                      <a16:creationId xmlns:a16="http://schemas.microsoft.com/office/drawing/2014/main" id="{D4609DBE-9927-3906-158C-CCA7F9D058E7}"/>
                    </a:ext>
                  </a:extLst>
                </p14:cNvPr>
                <p14:cNvContentPartPr/>
                <p14:nvPr/>
              </p14:nvContentPartPr>
              <p14:xfrm>
                <a:off x="431149" y="4674665"/>
                <a:ext cx="65520" cy="124200"/>
              </p14:xfrm>
            </p:contentPart>
          </mc:Choice>
          <mc:Fallback xmlns="">
            <p:pic>
              <p:nvPicPr>
                <p:cNvPr id="336" name="Freihand 335">
                  <a:extLst>
                    <a:ext uri="{FF2B5EF4-FFF2-40B4-BE49-F238E27FC236}">
                      <a16:creationId xmlns:a16="http://schemas.microsoft.com/office/drawing/2014/main" id="{D4609DBE-9927-3906-158C-CCA7F9D058E7}"/>
                    </a:ext>
                  </a:extLst>
                </p:cNvPr>
                <p:cNvPicPr/>
                <p:nvPr/>
              </p:nvPicPr>
              <p:blipFill>
                <a:blip r:embed="rId37"/>
                <a:stretch>
                  <a:fillRect/>
                </a:stretch>
              </p:blipFill>
              <p:spPr>
                <a:xfrm>
                  <a:off x="425029" y="4668545"/>
                  <a:ext cx="77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Freihand 33">
                  <a:extLst>
                    <a:ext uri="{FF2B5EF4-FFF2-40B4-BE49-F238E27FC236}">
                      <a16:creationId xmlns:a16="http://schemas.microsoft.com/office/drawing/2014/main" id="{ED682733-AA6D-5F20-B04F-D0DD860C9031}"/>
                    </a:ext>
                  </a:extLst>
                </p14:cNvPr>
                <p14:cNvContentPartPr/>
                <p14:nvPr/>
              </p14:nvContentPartPr>
              <p14:xfrm>
                <a:off x="6094669" y="1339265"/>
                <a:ext cx="5400" cy="23040"/>
              </p14:xfrm>
            </p:contentPart>
          </mc:Choice>
          <mc:Fallback xmlns="">
            <p:pic>
              <p:nvPicPr>
                <p:cNvPr id="34" name="Freihand 33">
                  <a:extLst>
                    <a:ext uri="{FF2B5EF4-FFF2-40B4-BE49-F238E27FC236}">
                      <a16:creationId xmlns:a16="http://schemas.microsoft.com/office/drawing/2014/main" id="{ED682733-AA6D-5F20-B04F-D0DD860C9031}"/>
                    </a:ext>
                  </a:extLst>
                </p:cNvPr>
                <p:cNvPicPr/>
                <p:nvPr/>
              </p:nvPicPr>
              <p:blipFill>
                <a:blip r:embed="rId39"/>
                <a:stretch>
                  <a:fillRect/>
                </a:stretch>
              </p:blipFill>
              <p:spPr>
                <a:xfrm>
                  <a:off x="6088549" y="1333145"/>
                  <a:ext cx="176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 name="Freihand 34">
                  <a:extLst>
                    <a:ext uri="{FF2B5EF4-FFF2-40B4-BE49-F238E27FC236}">
                      <a16:creationId xmlns:a16="http://schemas.microsoft.com/office/drawing/2014/main" id="{4E27E592-4679-FAEE-CB77-78C27F29DFEC}"/>
                    </a:ext>
                  </a:extLst>
                </p14:cNvPr>
                <p14:cNvContentPartPr/>
                <p14:nvPr/>
              </p14:nvContentPartPr>
              <p14:xfrm>
                <a:off x="6375829" y="98705"/>
                <a:ext cx="28800" cy="148680"/>
              </p14:xfrm>
            </p:contentPart>
          </mc:Choice>
          <mc:Fallback xmlns="">
            <p:pic>
              <p:nvPicPr>
                <p:cNvPr id="35" name="Freihand 34">
                  <a:extLst>
                    <a:ext uri="{FF2B5EF4-FFF2-40B4-BE49-F238E27FC236}">
                      <a16:creationId xmlns:a16="http://schemas.microsoft.com/office/drawing/2014/main" id="{4E27E592-4679-FAEE-CB77-78C27F29DFEC}"/>
                    </a:ext>
                  </a:extLst>
                </p:cNvPr>
                <p:cNvPicPr/>
                <p:nvPr/>
              </p:nvPicPr>
              <p:blipFill>
                <a:blip r:embed="rId41"/>
                <a:stretch>
                  <a:fillRect/>
                </a:stretch>
              </p:blipFill>
              <p:spPr>
                <a:xfrm>
                  <a:off x="6369709" y="92585"/>
                  <a:ext cx="41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Freihand 35">
                  <a:extLst>
                    <a:ext uri="{FF2B5EF4-FFF2-40B4-BE49-F238E27FC236}">
                      <a16:creationId xmlns:a16="http://schemas.microsoft.com/office/drawing/2014/main" id="{4CD55BA8-D1A9-F7BC-AAA4-88F0AACFA3A8}"/>
                    </a:ext>
                  </a:extLst>
                </p14:cNvPr>
                <p14:cNvContentPartPr/>
                <p14:nvPr/>
              </p14:nvContentPartPr>
              <p14:xfrm>
                <a:off x="6341269" y="131465"/>
                <a:ext cx="164880" cy="27720"/>
              </p14:xfrm>
            </p:contentPart>
          </mc:Choice>
          <mc:Fallback xmlns="">
            <p:pic>
              <p:nvPicPr>
                <p:cNvPr id="36" name="Freihand 35">
                  <a:extLst>
                    <a:ext uri="{FF2B5EF4-FFF2-40B4-BE49-F238E27FC236}">
                      <a16:creationId xmlns:a16="http://schemas.microsoft.com/office/drawing/2014/main" id="{4CD55BA8-D1A9-F7BC-AAA4-88F0AACFA3A8}"/>
                    </a:ext>
                  </a:extLst>
                </p:cNvPr>
                <p:cNvPicPr/>
                <p:nvPr/>
              </p:nvPicPr>
              <p:blipFill>
                <a:blip r:embed="rId43"/>
                <a:stretch>
                  <a:fillRect/>
                </a:stretch>
              </p:blipFill>
              <p:spPr>
                <a:xfrm>
                  <a:off x="6335149" y="125345"/>
                  <a:ext cx="177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Freihand 37">
                  <a:extLst>
                    <a:ext uri="{FF2B5EF4-FFF2-40B4-BE49-F238E27FC236}">
                      <a16:creationId xmlns:a16="http://schemas.microsoft.com/office/drawing/2014/main" id="{B13337CF-EA8B-F365-DA43-83D6E145D971}"/>
                    </a:ext>
                  </a:extLst>
                </p14:cNvPr>
                <p14:cNvContentPartPr/>
                <p14:nvPr/>
              </p14:nvContentPartPr>
              <p14:xfrm>
                <a:off x="6758509" y="69545"/>
                <a:ext cx="92160" cy="156960"/>
              </p14:xfrm>
            </p:contentPart>
          </mc:Choice>
          <mc:Fallback xmlns="">
            <p:pic>
              <p:nvPicPr>
                <p:cNvPr id="38" name="Freihand 37">
                  <a:extLst>
                    <a:ext uri="{FF2B5EF4-FFF2-40B4-BE49-F238E27FC236}">
                      <a16:creationId xmlns:a16="http://schemas.microsoft.com/office/drawing/2014/main" id="{B13337CF-EA8B-F365-DA43-83D6E145D971}"/>
                    </a:ext>
                  </a:extLst>
                </p:cNvPr>
                <p:cNvPicPr/>
                <p:nvPr/>
              </p:nvPicPr>
              <p:blipFill>
                <a:blip r:embed="rId45"/>
                <a:stretch>
                  <a:fillRect/>
                </a:stretch>
              </p:blipFill>
              <p:spPr>
                <a:xfrm>
                  <a:off x="6752389" y="63425"/>
                  <a:ext cx="104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Freihand 38">
                  <a:extLst>
                    <a:ext uri="{FF2B5EF4-FFF2-40B4-BE49-F238E27FC236}">
                      <a16:creationId xmlns:a16="http://schemas.microsoft.com/office/drawing/2014/main" id="{A29C15C3-21B9-F78C-19A5-EE2D6D9EA227}"/>
                    </a:ext>
                  </a:extLst>
                </p14:cNvPr>
                <p14:cNvContentPartPr/>
                <p14:nvPr/>
              </p14:nvContentPartPr>
              <p14:xfrm>
                <a:off x="6845989" y="78185"/>
                <a:ext cx="51480" cy="110880"/>
              </p14:xfrm>
            </p:contentPart>
          </mc:Choice>
          <mc:Fallback xmlns="">
            <p:pic>
              <p:nvPicPr>
                <p:cNvPr id="39" name="Freihand 38">
                  <a:extLst>
                    <a:ext uri="{FF2B5EF4-FFF2-40B4-BE49-F238E27FC236}">
                      <a16:creationId xmlns:a16="http://schemas.microsoft.com/office/drawing/2014/main" id="{A29C15C3-21B9-F78C-19A5-EE2D6D9EA227}"/>
                    </a:ext>
                  </a:extLst>
                </p:cNvPr>
                <p:cNvPicPr/>
                <p:nvPr/>
              </p:nvPicPr>
              <p:blipFill>
                <a:blip r:embed="rId47"/>
                <a:stretch>
                  <a:fillRect/>
                </a:stretch>
              </p:blipFill>
              <p:spPr>
                <a:xfrm>
                  <a:off x="6839869" y="72065"/>
                  <a:ext cx="63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2FBF1864-D9E4-1709-F218-9109F0013A54}"/>
                    </a:ext>
                  </a:extLst>
                </p14:cNvPr>
                <p14:cNvContentPartPr/>
                <p14:nvPr/>
              </p14:nvContentPartPr>
              <p14:xfrm>
                <a:off x="6755269" y="237665"/>
                <a:ext cx="194400" cy="27360"/>
              </p14:xfrm>
            </p:contentPart>
          </mc:Choice>
          <mc:Fallback xmlns="">
            <p:pic>
              <p:nvPicPr>
                <p:cNvPr id="40" name="Freihand 39">
                  <a:extLst>
                    <a:ext uri="{FF2B5EF4-FFF2-40B4-BE49-F238E27FC236}">
                      <a16:creationId xmlns:a16="http://schemas.microsoft.com/office/drawing/2014/main" id="{2FBF1864-D9E4-1709-F218-9109F0013A54}"/>
                    </a:ext>
                  </a:extLst>
                </p:cNvPr>
                <p:cNvPicPr/>
                <p:nvPr/>
              </p:nvPicPr>
              <p:blipFill>
                <a:blip r:embed="rId49"/>
                <a:stretch>
                  <a:fillRect/>
                </a:stretch>
              </p:blipFill>
              <p:spPr>
                <a:xfrm>
                  <a:off x="6749149" y="231545"/>
                  <a:ext cx="206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7A3E155B-F2D3-22E2-BEF0-4222B71003B3}"/>
                    </a:ext>
                  </a:extLst>
                </p14:cNvPr>
                <p14:cNvContentPartPr/>
                <p14:nvPr/>
              </p14:nvContentPartPr>
              <p14:xfrm>
                <a:off x="7042909" y="74225"/>
                <a:ext cx="137520" cy="234000"/>
              </p14:xfrm>
            </p:contentPart>
          </mc:Choice>
          <mc:Fallback xmlns="">
            <p:pic>
              <p:nvPicPr>
                <p:cNvPr id="41" name="Freihand 40">
                  <a:extLst>
                    <a:ext uri="{FF2B5EF4-FFF2-40B4-BE49-F238E27FC236}">
                      <a16:creationId xmlns:a16="http://schemas.microsoft.com/office/drawing/2014/main" id="{7A3E155B-F2D3-22E2-BEF0-4222B71003B3}"/>
                    </a:ext>
                  </a:extLst>
                </p:cNvPr>
                <p:cNvPicPr/>
                <p:nvPr/>
              </p:nvPicPr>
              <p:blipFill>
                <a:blip r:embed="rId51"/>
                <a:stretch>
                  <a:fillRect/>
                </a:stretch>
              </p:blipFill>
              <p:spPr>
                <a:xfrm>
                  <a:off x="7036789" y="68105"/>
                  <a:ext cx="149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67AF2EC0-BE9F-24E4-DB27-3E45A531E21C}"/>
                    </a:ext>
                  </a:extLst>
                </p14:cNvPr>
                <p14:cNvContentPartPr/>
                <p14:nvPr/>
              </p14:nvContentPartPr>
              <p14:xfrm>
                <a:off x="7468069" y="203465"/>
                <a:ext cx="133560" cy="24480"/>
              </p14:xfrm>
            </p:contentPart>
          </mc:Choice>
          <mc:Fallback xmlns="">
            <p:pic>
              <p:nvPicPr>
                <p:cNvPr id="43" name="Freihand 42">
                  <a:extLst>
                    <a:ext uri="{FF2B5EF4-FFF2-40B4-BE49-F238E27FC236}">
                      <a16:creationId xmlns:a16="http://schemas.microsoft.com/office/drawing/2014/main" id="{67AF2EC0-BE9F-24E4-DB27-3E45A531E21C}"/>
                    </a:ext>
                  </a:extLst>
                </p:cNvPr>
                <p:cNvPicPr/>
                <p:nvPr/>
              </p:nvPicPr>
              <p:blipFill>
                <a:blip r:embed="rId53"/>
                <a:stretch>
                  <a:fillRect/>
                </a:stretch>
              </p:blipFill>
              <p:spPr>
                <a:xfrm>
                  <a:off x="7461949" y="197345"/>
                  <a:ext cx="145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02C313BA-1216-52C4-10A5-CAC4E5EF7A8A}"/>
                    </a:ext>
                  </a:extLst>
                </p14:cNvPr>
                <p14:cNvContentPartPr/>
                <p14:nvPr/>
              </p14:nvContentPartPr>
              <p14:xfrm>
                <a:off x="7499029" y="115985"/>
                <a:ext cx="240120" cy="182880"/>
              </p14:xfrm>
            </p:contentPart>
          </mc:Choice>
          <mc:Fallback xmlns="">
            <p:pic>
              <p:nvPicPr>
                <p:cNvPr id="44" name="Freihand 43">
                  <a:extLst>
                    <a:ext uri="{FF2B5EF4-FFF2-40B4-BE49-F238E27FC236}">
                      <a16:creationId xmlns:a16="http://schemas.microsoft.com/office/drawing/2014/main" id="{02C313BA-1216-52C4-10A5-CAC4E5EF7A8A}"/>
                    </a:ext>
                  </a:extLst>
                </p:cNvPr>
                <p:cNvPicPr/>
                <p:nvPr/>
              </p:nvPicPr>
              <p:blipFill>
                <a:blip r:embed="rId55"/>
                <a:stretch>
                  <a:fillRect/>
                </a:stretch>
              </p:blipFill>
              <p:spPr>
                <a:xfrm>
                  <a:off x="7492909" y="109865"/>
                  <a:ext cx="252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a:extLst>
                    <a:ext uri="{FF2B5EF4-FFF2-40B4-BE49-F238E27FC236}">
                      <a16:creationId xmlns:a16="http://schemas.microsoft.com/office/drawing/2014/main" id="{6845F64A-7E65-B49A-C111-CC73914EBB18}"/>
                    </a:ext>
                  </a:extLst>
                </p14:cNvPr>
                <p14:cNvContentPartPr/>
                <p14:nvPr/>
              </p14:nvContentPartPr>
              <p14:xfrm>
                <a:off x="8138029" y="100145"/>
                <a:ext cx="14760" cy="204120"/>
              </p14:xfrm>
            </p:contentPart>
          </mc:Choice>
          <mc:Fallback xmlns="">
            <p:pic>
              <p:nvPicPr>
                <p:cNvPr id="46" name="Freihand 45">
                  <a:extLst>
                    <a:ext uri="{FF2B5EF4-FFF2-40B4-BE49-F238E27FC236}">
                      <a16:creationId xmlns:a16="http://schemas.microsoft.com/office/drawing/2014/main" id="{6845F64A-7E65-B49A-C111-CC73914EBB18}"/>
                    </a:ext>
                  </a:extLst>
                </p:cNvPr>
                <p:cNvPicPr/>
                <p:nvPr/>
              </p:nvPicPr>
              <p:blipFill>
                <a:blip r:embed="rId57"/>
                <a:stretch>
                  <a:fillRect/>
                </a:stretch>
              </p:blipFill>
              <p:spPr>
                <a:xfrm>
                  <a:off x="8131909" y="94025"/>
                  <a:ext cx="270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Freihand 46">
                  <a:extLst>
                    <a:ext uri="{FF2B5EF4-FFF2-40B4-BE49-F238E27FC236}">
                      <a16:creationId xmlns:a16="http://schemas.microsoft.com/office/drawing/2014/main" id="{E46D033C-D918-073B-298F-5F7E84C8B25C}"/>
                    </a:ext>
                  </a:extLst>
                </p14:cNvPr>
                <p14:cNvContentPartPr/>
                <p14:nvPr/>
              </p14:nvContentPartPr>
              <p14:xfrm>
                <a:off x="8076109" y="268985"/>
                <a:ext cx="156240" cy="64800"/>
              </p14:xfrm>
            </p:contentPart>
          </mc:Choice>
          <mc:Fallback xmlns="">
            <p:pic>
              <p:nvPicPr>
                <p:cNvPr id="47" name="Freihand 46">
                  <a:extLst>
                    <a:ext uri="{FF2B5EF4-FFF2-40B4-BE49-F238E27FC236}">
                      <a16:creationId xmlns:a16="http://schemas.microsoft.com/office/drawing/2014/main" id="{E46D033C-D918-073B-298F-5F7E84C8B25C}"/>
                    </a:ext>
                  </a:extLst>
                </p:cNvPr>
                <p:cNvPicPr/>
                <p:nvPr/>
              </p:nvPicPr>
              <p:blipFill>
                <a:blip r:embed="rId59"/>
                <a:stretch>
                  <a:fillRect/>
                </a:stretch>
              </p:blipFill>
              <p:spPr>
                <a:xfrm>
                  <a:off x="8069989" y="262865"/>
                  <a:ext cx="168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Freihand 47">
                  <a:extLst>
                    <a:ext uri="{FF2B5EF4-FFF2-40B4-BE49-F238E27FC236}">
                      <a16:creationId xmlns:a16="http://schemas.microsoft.com/office/drawing/2014/main" id="{896BCB3D-9CEC-55D2-B127-0FDA4D01AFCD}"/>
                    </a:ext>
                  </a:extLst>
                </p14:cNvPr>
                <p14:cNvContentPartPr/>
                <p14:nvPr/>
              </p14:nvContentPartPr>
              <p14:xfrm>
                <a:off x="8059549" y="55145"/>
                <a:ext cx="414720" cy="235800"/>
              </p14:xfrm>
            </p:contentPart>
          </mc:Choice>
          <mc:Fallback xmlns="">
            <p:pic>
              <p:nvPicPr>
                <p:cNvPr id="48" name="Freihand 47">
                  <a:extLst>
                    <a:ext uri="{FF2B5EF4-FFF2-40B4-BE49-F238E27FC236}">
                      <a16:creationId xmlns:a16="http://schemas.microsoft.com/office/drawing/2014/main" id="{896BCB3D-9CEC-55D2-B127-0FDA4D01AFCD}"/>
                    </a:ext>
                  </a:extLst>
                </p:cNvPr>
                <p:cNvPicPr/>
                <p:nvPr/>
              </p:nvPicPr>
              <p:blipFill>
                <a:blip r:embed="rId61"/>
                <a:stretch>
                  <a:fillRect/>
                </a:stretch>
              </p:blipFill>
              <p:spPr>
                <a:xfrm>
                  <a:off x="8053429" y="49025"/>
                  <a:ext cx="426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162AA96D-2FF7-8E65-A12C-7CD3958CDD4B}"/>
                    </a:ext>
                  </a:extLst>
                </p14:cNvPr>
                <p14:cNvContentPartPr/>
                <p14:nvPr/>
              </p14:nvContentPartPr>
              <p14:xfrm>
                <a:off x="8739589" y="136145"/>
                <a:ext cx="307800" cy="134280"/>
              </p14:xfrm>
            </p:contentPart>
          </mc:Choice>
          <mc:Fallback xmlns="">
            <p:pic>
              <p:nvPicPr>
                <p:cNvPr id="50" name="Freihand 49">
                  <a:extLst>
                    <a:ext uri="{FF2B5EF4-FFF2-40B4-BE49-F238E27FC236}">
                      <a16:creationId xmlns:a16="http://schemas.microsoft.com/office/drawing/2014/main" id="{162AA96D-2FF7-8E65-A12C-7CD3958CDD4B}"/>
                    </a:ext>
                  </a:extLst>
                </p:cNvPr>
                <p:cNvPicPr/>
                <p:nvPr/>
              </p:nvPicPr>
              <p:blipFill>
                <a:blip r:embed="rId63"/>
                <a:stretch>
                  <a:fillRect/>
                </a:stretch>
              </p:blipFill>
              <p:spPr>
                <a:xfrm>
                  <a:off x="8733469" y="130025"/>
                  <a:ext cx="320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Freihand 51">
                  <a:extLst>
                    <a:ext uri="{FF2B5EF4-FFF2-40B4-BE49-F238E27FC236}">
                      <a16:creationId xmlns:a16="http://schemas.microsoft.com/office/drawing/2014/main" id="{72BA02AD-B55C-11B4-16EA-18A58D459DDF}"/>
                    </a:ext>
                  </a:extLst>
                </p14:cNvPr>
                <p14:cNvContentPartPr/>
                <p14:nvPr/>
              </p14:nvContentPartPr>
              <p14:xfrm>
                <a:off x="9115789" y="121745"/>
                <a:ext cx="91080" cy="126360"/>
              </p14:xfrm>
            </p:contentPart>
          </mc:Choice>
          <mc:Fallback xmlns="">
            <p:pic>
              <p:nvPicPr>
                <p:cNvPr id="52" name="Freihand 51">
                  <a:extLst>
                    <a:ext uri="{FF2B5EF4-FFF2-40B4-BE49-F238E27FC236}">
                      <a16:creationId xmlns:a16="http://schemas.microsoft.com/office/drawing/2014/main" id="{72BA02AD-B55C-11B4-16EA-18A58D459DDF}"/>
                    </a:ext>
                  </a:extLst>
                </p:cNvPr>
                <p:cNvPicPr/>
                <p:nvPr/>
              </p:nvPicPr>
              <p:blipFill>
                <a:blip r:embed="rId65"/>
                <a:stretch>
                  <a:fillRect/>
                </a:stretch>
              </p:blipFill>
              <p:spPr>
                <a:xfrm>
                  <a:off x="9109669" y="115625"/>
                  <a:ext cx="103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Freihand 52">
                  <a:extLst>
                    <a:ext uri="{FF2B5EF4-FFF2-40B4-BE49-F238E27FC236}">
                      <a16:creationId xmlns:a16="http://schemas.microsoft.com/office/drawing/2014/main" id="{799668B6-EB03-3E0D-548A-FF59E485E1B3}"/>
                    </a:ext>
                  </a:extLst>
                </p14:cNvPr>
                <p14:cNvContentPartPr/>
                <p14:nvPr/>
              </p14:nvContentPartPr>
              <p14:xfrm>
                <a:off x="9247549" y="72425"/>
                <a:ext cx="160200" cy="182520"/>
              </p14:xfrm>
            </p:contentPart>
          </mc:Choice>
          <mc:Fallback xmlns="">
            <p:pic>
              <p:nvPicPr>
                <p:cNvPr id="53" name="Freihand 52">
                  <a:extLst>
                    <a:ext uri="{FF2B5EF4-FFF2-40B4-BE49-F238E27FC236}">
                      <a16:creationId xmlns:a16="http://schemas.microsoft.com/office/drawing/2014/main" id="{799668B6-EB03-3E0D-548A-FF59E485E1B3}"/>
                    </a:ext>
                  </a:extLst>
                </p:cNvPr>
                <p:cNvPicPr/>
                <p:nvPr/>
              </p:nvPicPr>
              <p:blipFill>
                <a:blip r:embed="rId67"/>
                <a:stretch>
                  <a:fillRect/>
                </a:stretch>
              </p:blipFill>
              <p:spPr>
                <a:xfrm>
                  <a:off x="9241429" y="66305"/>
                  <a:ext cx="172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Freihand 53">
                  <a:extLst>
                    <a:ext uri="{FF2B5EF4-FFF2-40B4-BE49-F238E27FC236}">
                      <a16:creationId xmlns:a16="http://schemas.microsoft.com/office/drawing/2014/main" id="{87D45116-2C85-1299-E2C0-C989C7AD84D5}"/>
                    </a:ext>
                  </a:extLst>
                </p14:cNvPr>
                <p14:cNvContentPartPr/>
                <p14:nvPr/>
              </p14:nvContentPartPr>
              <p14:xfrm>
                <a:off x="9459229" y="140825"/>
                <a:ext cx="138240" cy="126360"/>
              </p14:xfrm>
            </p:contentPart>
          </mc:Choice>
          <mc:Fallback xmlns="">
            <p:pic>
              <p:nvPicPr>
                <p:cNvPr id="54" name="Freihand 53">
                  <a:extLst>
                    <a:ext uri="{FF2B5EF4-FFF2-40B4-BE49-F238E27FC236}">
                      <a16:creationId xmlns:a16="http://schemas.microsoft.com/office/drawing/2014/main" id="{87D45116-2C85-1299-E2C0-C989C7AD84D5}"/>
                    </a:ext>
                  </a:extLst>
                </p:cNvPr>
                <p:cNvPicPr/>
                <p:nvPr/>
              </p:nvPicPr>
              <p:blipFill>
                <a:blip r:embed="rId69"/>
                <a:stretch>
                  <a:fillRect/>
                </a:stretch>
              </p:blipFill>
              <p:spPr>
                <a:xfrm>
                  <a:off x="9453109" y="134705"/>
                  <a:ext cx="150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Freihand 54">
                  <a:extLst>
                    <a:ext uri="{FF2B5EF4-FFF2-40B4-BE49-F238E27FC236}">
                      <a16:creationId xmlns:a16="http://schemas.microsoft.com/office/drawing/2014/main" id="{1E21587E-5525-5077-9704-9C22E335DEAF}"/>
                    </a:ext>
                  </a:extLst>
                </p14:cNvPr>
                <p14:cNvContentPartPr/>
                <p14:nvPr/>
              </p14:nvContentPartPr>
              <p14:xfrm>
                <a:off x="9520069" y="79265"/>
                <a:ext cx="191520" cy="203400"/>
              </p14:xfrm>
            </p:contentPart>
          </mc:Choice>
          <mc:Fallback xmlns="">
            <p:pic>
              <p:nvPicPr>
                <p:cNvPr id="55" name="Freihand 54">
                  <a:extLst>
                    <a:ext uri="{FF2B5EF4-FFF2-40B4-BE49-F238E27FC236}">
                      <a16:creationId xmlns:a16="http://schemas.microsoft.com/office/drawing/2014/main" id="{1E21587E-5525-5077-9704-9C22E335DEAF}"/>
                    </a:ext>
                  </a:extLst>
                </p:cNvPr>
                <p:cNvPicPr/>
                <p:nvPr/>
              </p:nvPicPr>
              <p:blipFill>
                <a:blip r:embed="rId71"/>
                <a:stretch>
                  <a:fillRect/>
                </a:stretch>
              </p:blipFill>
              <p:spPr>
                <a:xfrm>
                  <a:off x="9513949" y="73145"/>
                  <a:ext cx="2037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Freihand 55">
                  <a:extLst>
                    <a:ext uri="{FF2B5EF4-FFF2-40B4-BE49-F238E27FC236}">
                      <a16:creationId xmlns:a16="http://schemas.microsoft.com/office/drawing/2014/main" id="{532A76EE-0D5A-87DA-FB1D-A2692856E19C}"/>
                    </a:ext>
                  </a:extLst>
                </p14:cNvPr>
                <p14:cNvContentPartPr/>
                <p14:nvPr/>
              </p14:nvContentPartPr>
              <p14:xfrm>
                <a:off x="9719509" y="72425"/>
                <a:ext cx="83520" cy="159480"/>
              </p14:xfrm>
            </p:contentPart>
          </mc:Choice>
          <mc:Fallback xmlns="">
            <p:pic>
              <p:nvPicPr>
                <p:cNvPr id="56" name="Freihand 55">
                  <a:extLst>
                    <a:ext uri="{FF2B5EF4-FFF2-40B4-BE49-F238E27FC236}">
                      <a16:creationId xmlns:a16="http://schemas.microsoft.com/office/drawing/2014/main" id="{532A76EE-0D5A-87DA-FB1D-A2692856E19C}"/>
                    </a:ext>
                  </a:extLst>
                </p:cNvPr>
                <p:cNvPicPr/>
                <p:nvPr/>
              </p:nvPicPr>
              <p:blipFill>
                <a:blip r:embed="rId73"/>
                <a:stretch>
                  <a:fillRect/>
                </a:stretch>
              </p:blipFill>
              <p:spPr>
                <a:xfrm>
                  <a:off x="9713389" y="66305"/>
                  <a:ext cx="95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F88402D9-EE15-A583-103F-D8860E7765E1}"/>
                    </a:ext>
                  </a:extLst>
                </p14:cNvPr>
                <p14:cNvContentPartPr/>
                <p14:nvPr/>
              </p14:nvContentPartPr>
              <p14:xfrm>
                <a:off x="9992029" y="144425"/>
                <a:ext cx="175320" cy="133920"/>
              </p14:xfrm>
            </p:contentPart>
          </mc:Choice>
          <mc:Fallback xmlns="">
            <p:pic>
              <p:nvPicPr>
                <p:cNvPr id="57" name="Freihand 56">
                  <a:extLst>
                    <a:ext uri="{FF2B5EF4-FFF2-40B4-BE49-F238E27FC236}">
                      <a16:creationId xmlns:a16="http://schemas.microsoft.com/office/drawing/2014/main" id="{F88402D9-EE15-A583-103F-D8860E7765E1}"/>
                    </a:ext>
                  </a:extLst>
                </p:cNvPr>
                <p:cNvPicPr/>
                <p:nvPr/>
              </p:nvPicPr>
              <p:blipFill>
                <a:blip r:embed="rId75"/>
                <a:stretch>
                  <a:fillRect/>
                </a:stretch>
              </p:blipFill>
              <p:spPr>
                <a:xfrm>
                  <a:off x="9985909" y="138305"/>
                  <a:ext cx="187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FBCB07BC-6112-42C1-9E42-AEC718299D64}"/>
                    </a:ext>
                  </a:extLst>
                </p14:cNvPr>
                <p14:cNvContentPartPr/>
                <p14:nvPr/>
              </p14:nvContentPartPr>
              <p14:xfrm>
                <a:off x="10134589" y="112385"/>
                <a:ext cx="16920" cy="14400"/>
              </p14:xfrm>
            </p:contentPart>
          </mc:Choice>
          <mc:Fallback xmlns="">
            <p:pic>
              <p:nvPicPr>
                <p:cNvPr id="58" name="Freihand 57">
                  <a:extLst>
                    <a:ext uri="{FF2B5EF4-FFF2-40B4-BE49-F238E27FC236}">
                      <a16:creationId xmlns:a16="http://schemas.microsoft.com/office/drawing/2014/main" id="{FBCB07BC-6112-42C1-9E42-AEC718299D64}"/>
                    </a:ext>
                  </a:extLst>
                </p:cNvPr>
                <p:cNvPicPr/>
                <p:nvPr/>
              </p:nvPicPr>
              <p:blipFill>
                <a:blip r:embed="rId77"/>
                <a:stretch>
                  <a:fillRect/>
                </a:stretch>
              </p:blipFill>
              <p:spPr>
                <a:xfrm>
                  <a:off x="10128469" y="106265"/>
                  <a:ext cx="29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Freihand 58">
                  <a:extLst>
                    <a:ext uri="{FF2B5EF4-FFF2-40B4-BE49-F238E27FC236}">
                      <a16:creationId xmlns:a16="http://schemas.microsoft.com/office/drawing/2014/main" id="{EBF170D2-B1E5-C38B-E51F-4CE2E88FC594}"/>
                    </a:ext>
                  </a:extLst>
                </p14:cNvPr>
                <p14:cNvContentPartPr/>
                <p14:nvPr/>
              </p14:nvContentPartPr>
              <p14:xfrm>
                <a:off x="10248709" y="64865"/>
                <a:ext cx="122040" cy="175320"/>
              </p14:xfrm>
            </p:contentPart>
          </mc:Choice>
          <mc:Fallback xmlns="">
            <p:pic>
              <p:nvPicPr>
                <p:cNvPr id="59" name="Freihand 58">
                  <a:extLst>
                    <a:ext uri="{FF2B5EF4-FFF2-40B4-BE49-F238E27FC236}">
                      <a16:creationId xmlns:a16="http://schemas.microsoft.com/office/drawing/2014/main" id="{EBF170D2-B1E5-C38B-E51F-4CE2E88FC594}"/>
                    </a:ext>
                  </a:extLst>
                </p:cNvPr>
                <p:cNvPicPr/>
                <p:nvPr/>
              </p:nvPicPr>
              <p:blipFill>
                <a:blip r:embed="rId79"/>
                <a:stretch>
                  <a:fillRect/>
                </a:stretch>
              </p:blipFill>
              <p:spPr>
                <a:xfrm>
                  <a:off x="10242589" y="58745"/>
                  <a:ext cx="134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Freihand 59">
                  <a:extLst>
                    <a:ext uri="{FF2B5EF4-FFF2-40B4-BE49-F238E27FC236}">
                      <a16:creationId xmlns:a16="http://schemas.microsoft.com/office/drawing/2014/main" id="{E53B1253-CCE3-3626-8C38-7F1530167F11}"/>
                    </a:ext>
                  </a:extLst>
                </p14:cNvPr>
                <p14:cNvContentPartPr/>
                <p14:nvPr/>
              </p14:nvContentPartPr>
              <p14:xfrm>
                <a:off x="10596109" y="110945"/>
                <a:ext cx="149040" cy="120960"/>
              </p14:xfrm>
            </p:contentPart>
          </mc:Choice>
          <mc:Fallback xmlns="">
            <p:pic>
              <p:nvPicPr>
                <p:cNvPr id="60" name="Freihand 59">
                  <a:extLst>
                    <a:ext uri="{FF2B5EF4-FFF2-40B4-BE49-F238E27FC236}">
                      <a16:creationId xmlns:a16="http://schemas.microsoft.com/office/drawing/2014/main" id="{E53B1253-CCE3-3626-8C38-7F1530167F11}"/>
                    </a:ext>
                  </a:extLst>
                </p:cNvPr>
                <p:cNvPicPr/>
                <p:nvPr/>
              </p:nvPicPr>
              <p:blipFill>
                <a:blip r:embed="rId81"/>
                <a:stretch>
                  <a:fillRect/>
                </a:stretch>
              </p:blipFill>
              <p:spPr>
                <a:xfrm>
                  <a:off x="10589989" y="104825"/>
                  <a:ext cx="161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15706345-6CF9-6411-F4A5-B5A10CE5AC41}"/>
                    </a:ext>
                  </a:extLst>
                </p14:cNvPr>
                <p14:cNvContentPartPr/>
                <p14:nvPr/>
              </p14:nvContentPartPr>
              <p14:xfrm>
                <a:off x="10748029" y="132545"/>
                <a:ext cx="114840" cy="116640"/>
              </p14:xfrm>
            </p:contentPart>
          </mc:Choice>
          <mc:Fallback xmlns="">
            <p:pic>
              <p:nvPicPr>
                <p:cNvPr id="63" name="Freihand 62">
                  <a:extLst>
                    <a:ext uri="{FF2B5EF4-FFF2-40B4-BE49-F238E27FC236}">
                      <a16:creationId xmlns:a16="http://schemas.microsoft.com/office/drawing/2014/main" id="{15706345-6CF9-6411-F4A5-B5A10CE5AC41}"/>
                    </a:ext>
                  </a:extLst>
                </p:cNvPr>
                <p:cNvPicPr/>
                <p:nvPr/>
              </p:nvPicPr>
              <p:blipFill>
                <a:blip r:embed="rId83"/>
                <a:stretch>
                  <a:fillRect/>
                </a:stretch>
              </p:blipFill>
              <p:spPr>
                <a:xfrm>
                  <a:off x="10741909" y="126425"/>
                  <a:ext cx="127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Freihand 63">
                  <a:extLst>
                    <a:ext uri="{FF2B5EF4-FFF2-40B4-BE49-F238E27FC236}">
                      <a16:creationId xmlns:a16="http://schemas.microsoft.com/office/drawing/2014/main" id="{5C1B4329-929B-61CF-A789-0E6E80C6FB40}"/>
                    </a:ext>
                  </a:extLst>
                </p14:cNvPr>
                <p14:cNvContentPartPr/>
                <p14:nvPr/>
              </p14:nvContentPartPr>
              <p14:xfrm>
                <a:off x="10873309" y="82145"/>
                <a:ext cx="129960" cy="141120"/>
              </p14:xfrm>
            </p:contentPart>
          </mc:Choice>
          <mc:Fallback xmlns="">
            <p:pic>
              <p:nvPicPr>
                <p:cNvPr id="64" name="Freihand 63">
                  <a:extLst>
                    <a:ext uri="{FF2B5EF4-FFF2-40B4-BE49-F238E27FC236}">
                      <a16:creationId xmlns:a16="http://schemas.microsoft.com/office/drawing/2014/main" id="{5C1B4329-929B-61CF-A789-0E6E80C6FB40}"/>
                    </a:ext>
                  </a:extLst>
                </p:cNvPr>
                <p:cNvPicPr/>
                <p:nvPr/>
              </p:nvPicPr>
              <p:blipFill>
                <a:blip r:embed="rId85"/>
                <a:stretch>
                  <a:fillRect/>
                </a:stretch>
              </p:blipFill>
              <p:spPr>
                <a:xfrm>
                  <a:off x="10867189" y="76025"/>
                  <a:ext cx="142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Freihand 64">
                  <a:extLst>
                    <a:ext uri="{FF2B5EF4-FFF2-40B4-BE49-F238E27FC236}">
                      <a16:creationId xmlns:a16="http://schemas.microsoft.com/office/drawing/2014/main" id="{87C473B8-FDA1-5FB6-F6C8-8A5118C79A75}"/>
                    </a:ext>
                  </a:extLst>
                </p14:cNvPr>
                <p14:cNvContentPartPr/>
                <p14:nvPr/>
              </p14:nvContentPartPr>
              <p14:xfrm>
                <a:off x="8132629" y="505505"/>
                <a:ext cx="169920" cy="139680"/>
              </p14:xfrm>
            </p:contentPart>
          </mc:Choice>
          <mc:Fallback xmlns="">
            <p:pic>
              <p:nvPicPr>
                <p:cNvPr id="65" name="Freihand 64">
                  <a:extLst>
                    <a:ext uri="{FF2B5EF4-FFF2-40B4-BE49-F238E27FC236}">
                      <a16:creationId xmlns:a16="http://schemas.microsoft.com/office/drawing/2014/main" id="{87C473B8-FDA1-5FB6-F6C8-8A5118C79A75}"/>
                    </a:ext>
                  </a:extLst>
                </p:cNvPr>
                <p:cNvPicPr/>
                <p:nvPr/>
              </p:nvPicPr>
              <p:blipFill>
                <a:blip r:embed="rId87"/>
                <a:stretch>
                  <a:fillRect/>
                </a:stretch>
              </p:blipFill>
              <p:spPr>
                <a:xfrm>
                  <a:off x="8126509" y="499385"/>
                  <a:ext cx="182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Freihand 65">
                  <a:extLst>
                    <a:ext uri="{FF2B5EF4-FFF2-40B4-BE49-F238E27FC236}">
                      <a16:creationId xmlns:a16="http://schemas.microsoft.com/office/drawing/2014/main" id="{15985787-2B75-6DFA-A087-F74E1DE7526F}"/>
                    </a:ext>
                  </a:extLst>
                </p14:cNvPr>
                <p14:cNvContentPartPr/>
                <p14:nvPr/>
              </p14:nvContentPartPr>
              <p14:xfrm>
                <a:off x="8341069" y="403265"/>
                <a:ext cx="315720" cy="228600"/>
              </p14:xfrm>
            </p:contentPart>
          </mc:Choice>
          <mc:Fallback xmlns="">
            <p:pic>
              <p:nvPicPr>
                <p:cNvPr id="66" name="Freihand 65">
                  <a:extLst>
                    <a:ext uri="{FF2B5EF4-FFF2-40B4-BE49-F238E27FC236}">
                      <a16:creationId xmlns:a16="http://schemas.microsoft.com/office/drawing/2014/main" id="{15985787-2B75-6DFA-A087-F74E1DE7526F}"/>
                    </a:ext>
                  </a:extLst>
                </p:cNvPr>
                <p:cNvPicPr/>
                <p:nvPr/>
              </p:nvPicPr>
              <p:blipFill>
                <a:blip r:embed="rId89"/>
                <a:stretch>
                  <a:fillRect/>
                </a:stretch>
              </p:blipFill>
              <p:spPr>
                <a:xfrm>
                  <a:off x="8334949" y="397145"/>
                  <a:ext cx="3279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Freihand 66">
                  <a:extLst>
                    <a:ext uri="{FF2B5EF4-FFF2-40B4-BE49-F238E27FC236}">
                      <a16:creationId xmlns:a16="http://schemas.microsoft.com/office/drawing/2014/main" id="{99937C6F-4BD0-C16D-9476-A7012401FD9C}"/>
                    </a:ext>
                  </a:extLst>
                </p14:cNvPr>
                <p14:cNvContentPartPr/>
                <p14:nvPr/>
              </p14:nvContentPartPr>
              <p14:xfrm>
                <a:off x="8710429" y="515225"/>
                <a:ext cx="72000" cy="86400"/>
              </p14:xfrm>
            </p:contentPart>
          </mc:Choice>
          <mc:Fallback xmlns="">
            <p:pic>
              <p:nvPicPr>
                <p:cNvPr id="67" name="Freihand 66">
                  <a:extLst>
                    <a:ext uri="{FF2B5EF4-FFF2-40B4-BE49-F238E27FC236}">
                      <a16:creationId xmlns:a16="http://schemas.microsoft.com/office/drawing/2014/main" id="{99937C6F-4BD0-C16D-9476-A7012401FD9C}"/>
                    </a:ext>
                  </a:extLst>
                </p:cNvPr>
                <p:cNvPicPr/>
                <p:nvPr/>
              </p:nvPicPr>
              <p:blipFill>
                <a:blip r:embed="rId91"/>
                <a:stretch>
                  <a:fillRect/>
                </a:stretch>
              </p:blipFill>
              <p:spPr>
                <a:xfrm>
                  <a:off x="8704309" y="509105"/>
                  <a:ext cx="84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C0E64143-A350-1550-E2A6-4E9FA4D29C7A}"/>
                    </a:ext>
                  </a:extLst>
                </p14:cNvPr>
                <p14:cNvContentPartPr/>
                <p14:nvPr/>
              </p14:nvContentPartPr>
              <p14:xfrm>
                <a:off x="9040549" y="505145"/>
                <a:ext cx="64800" cy="80640"/>
              </p14:xfrm>
            </p:contentPart>
          </mc:Choice>
          <mc:Fallback xmlns="">
            <p:pic>
              <p:nvPicPr>
                <p:cNvPr id="68" name="Freihand 67">
                  <a:extLst>
                    <a:ext uri="{FF2B5EF4-FFF2-40B4-BE49-F238E27FC236}">
                      <a16:creationId xmlns:a16="http://schemas.microsoft.com/office/drawing/2014/main" id="{C0E64143-A350-1550-E2A6-4E9FA4D29C7A}"/>
                    </a:ext>
                  </a:extLst>
                </p:cNvPr>
                <p:cNvPicPr/>
                <p:nvPr/>
              </p:nvPicPr>
              <p:blipFill>
                <a:blip r:embed="rId93"/>
                <a:stretch>
                  <a:fillRect/>
                </a:stretch>
              </p:blipFill>
              <p:spPr>
                <a:xfrm>
                  <a:off x="9034429" y="499025"/>
                  <a:ext cx="77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Freihand 72">
                  <a:extLst>
                    <a:ext uri="{FF2B5EF4-FFF2-40B4-BE49-F238E27FC236}">
                      <a16:creationId xmlns:a16="http://schemas.microsoft.com/office/drawing/2014/main" id="{B4175654-9991-384E-008B-0B402311BF14}"/>
                    </a:ext>
                  </a:extLst>
                </p14:cNvPr>
                <p14:cNvContentPartPr/>
                <p14:nvPr/>
              </p14:nvContentPartPr>
              <p14:xfrm>
                <a:off x="9194269" y="423425"/>
                <a:ext cx="75960" cy="161280"/>
              </p14:xfrm>
            </p:contentPart>
          </mc:Choice>
          <mc:Fallback xmlns="">
            <p:pic>
              <p:nvPicPr>
                <p:cNvPr id="73" name="Freihand 72">
                  <a:extLst>
                    <a:ext uri="{FF2B5EF4-FFF2-40B4-BE49-F238E27FC236}">
                      <a16:creationId xmlns:a16="http://schemas.microsoft.com/office/drawing/2014/main" id="{B4175654-9991-384E-008B-0B402311BF14}"/>
                    </a:ext>
                  </a:extLst>
                </p:cNvPr>
                <p:cNvPicPr/>
                <p:nvPr/>
              </p:nvPicPr>
              <p:blipFill>
                <a:blip r:embed="rId95"/>
                <a:stretch>
                  <a:fillRect/>
                </a:stretch>
              </p:blipFill>
              <p:spPr>
                <a:xfrm>
                  <a:off x="9188149" y="417305"/>
                  <a:ext cx="88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Freihand 73">
                  <a:extLst>
                    <a:ext uri="{FF2B5EF4-FFF2-40B4-BE49-F238E27FC236}">
                      <a16:creationId xmlns:a16="http://schemas.microsoft.com/office/drawing/2014/main" id="{02B3DBC6-2626-91B1-75F3-5DEACB3EF188}"/>
                    </a:ext>
                  </a:extLst>
                </p14:cNvPr>
                <p14:cNvContentPartPr/>
                <p14:nvPr/>
              </p14:nvContentPartPr>
              <p14:xfrm>
                <a:off x="9333589" y="514505"/>
                <a:ext cx="167040" cy="48240"/>
              </p14:xfrm>
            </p:contentPart>
          </mc:Choice>
          <mc:Fallback xmlns="">
            <p:pic>
              <p:nvPicPr>
                <p:cNvPr id="74" name="Freihand 73">
                  <a:extLst>
                    <a:ext uri="{FF2B5EF4-FFF2-40B4-BE49-F238E27FC236}">
                      <a16:creationId xmlns:a16="http://schemas.microsoft.com/office/drawing/2014/main" id="{02B3DBC6-2626-91B1-75F3-5DEACB3EF188}"/>
                    </a:ext>
                  </a:extLst>
                </p:cNvPr>
                <p:cNvPicPr/>
                <p:nvPr/>
              </p:nvPicPr>
              <p:blipFill>
                <a:blip r:embed="rId97"/>
                <a:stretch>
                  <a:fillRect/>
                </a:stretch>
              </p:blipFill>
              <p:spPr>
                <a:xfrm>
                  <a:off x="9327469" y="508385"/>
                  <a:ext cx="179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2" name="Freihand 81">
                  <a:extLst>
                    <a:ext uri="{FF2B5EF4-FFF2-40B4-BE49-F238E27FC236}">
                      <a16:creationId xmlns:a16="http://schemas.microsoft.com/office/drawing/2014/main" id="{8D4B1F16-8EAA-AEE7-98EE-D7EF5FBC91DE}"/>
                    </a:ext>
                  </a:extLst>
                </p14:cNvPr>
                <p14:cNvContentPartPr/>
                <p14:nvPr/>
              </p14:nvContentPartPr>
              <p14:xfrm>
                <a:off x="9937309" y="459065"/>
                <a:ext cx="20520" cy="136080"/>
              </p14:xfrm>
            </p:contentPart>
          </mc:Choice>
          <mc:Fallback xmlns="">
            <p:pic>
              <p:nvPicPr>
                <p:cNvPr id="82" name="Freihand 81">
                  <a:extLst>
                    <a:ext uri="{FF2B5EF4-FFF2-40B4-BE49-F238E27FC236}">
                      <a16:creationId xmlns:a16="http://schemas.microsoft.com/office/drawing/2014/main" id="{8D4B1F16-8EAA-AEE7-98EE-D7EF5FBC91DE}"/>
                    </a:ext>
                  </a:extLst>
                </p:cNvPr>
                <p:cNvPicPr/>
                <p:nvPr/>
              </p:nvPicPr>
              <p:blipFill>
                <a:blip r:embed="rId99"/>
                <a:stretch>
                  <a:fillRect/>
                </a:stretch>
              </p:blipFill>
              <p:spPr>
                <a:xfrm>
                  <a:off x="9931189" y="452945"/>
                  <a:ext cx="32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3" name="Freihand 82">
                  <a:extLst>
                    <a:ext uri="{FF2B5EF4-FFF2-40B4-BE49-F238E27FC236}">
                      <a16:creationId xmlns:a16="http://schemas.microsoft.com/office/drawing/2014/main" id="{33F71E87-14B9-CE49-16F1-1292F3061D80}"/>
                    </a:ext>
                  </a:extLst>
                </p14:cNvPr>
                <p14:cNvContentPartPr/>
                <p14:nvPr/>
              </p14:nvContentPartPr>
              <p14:xfrm>
                <a:off x="9875389" y="452225"/>
                <a:ext cx="193320" cy="177480"/>
              </p14:xfrm>
            </p:contentPart>
          </mc:Choice>
          <mc:Fallback xmlns="">
            <p:pic>
              <p:nvPicPr>
                <p:cNvPr id="83" name="Freihand 82">
                  <a:extLst>
                    <a:ext uri="{FF2B5EF4-FFF2-40B4-BE49-F238E27FC236}">
                      <a16:creationId xmlns:a16="http://schemas.microsoft.com/office/drawing/2014/main" id="{33F71E87-14B9-CE49-16F1-1292F3061D80}"/>
                    </a:ext>
                  </a:extLst>
                </p:cNvPr>
                <p:cNvPicPr/>
                <p:nvPr/>
              </p:nvPicPr>
              <p:blipFill>
                <a:blip r:embed="rId101"/>
                <a:stretch>
                  <a:fillRect/>
                </a:stretch>
              </p:blipFill>
              <p:spPr>
                <a:xfrm>
                  <a:off x="9869269" y="446105"/>
                  <a:ext cx="205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4" name="Freihand 83">
                  <a:extLst>
                    <a:ext uri="{FF2B5EF4-FFF2-40B4-BE49-F238E27FC236}">
                      <a16:creationId xmlns:a16="http://schemas.microsoft.com/office/drawing/2014/main" id="{12E4B2E9-C90D-EC0B-5F5F-C811C8A9A977}"/>
                    </a:ext>
                  </a:extLst>
                </p14:cNvPr>
                <p14:cNvContentPartPr/>
                <p14:nvPr/>
              </p14:nvContentPartPr>
              <p14:xfrm>
                <a:off x="10115869" y="439625"/>
                <a:ext cx="142560" cy="174240"/>
              </p14:xfrm>
            </p:contentPart>
          </mc:Choice>
          <mc:Fallback xmlns="">
            <p:pic>
              <p:nvPicPr>
                <p:cNvPr id="84" name="Freihand 83">
                  <a:extLst>
                    <a:ext uri="{FF2B5EF4-FFF2-40B4-BE49-F238E27FC236}">
                      <a16:creationId xmlns:a16="http://schemas.microsoft.com/office/drawing/2014/main" id="{12E4B2E9-C90D-EC0B-5F5F-C811C8A9A977}"/>
                    </a:ext>
                  </a:extLst>
                </p:cNvPr>
                <p:cNvPicPr/>
                <p:nvPr/>
              </p:nvPicPr>
              <p:blipFill>
                <a:blip r:embed="rId103"/>
                <a:stretch>
                  <a:fillRect/>
                </a:stretch>
              </p:blipFill>
              <p:spPr>
                <a:xfrm>
                  <a:off x="10109749" y="433505"/>
                  <a:ext cx="154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5" name="Freihand 84">
                  <a:extLst>
                    <a:ext uri="{FF2B5EF4-FFF2-40B4-BE49-F238E27FC236}">
                      <a16:creationId xmlns:a16="http://schemas.microsoft.com/office/drawing/2014/main" id="{816FE61E-16A5-7CF1-250C-6B71A000FAA8}"/>
                    </a:ext>
                  </a:extLst>
                </p14:cNvPr>
                <p14:cNvContentPartPr/>
                <p14:nvPr/>
              </p14:nvContentPartPr>
              <p14:xfrm>
                <a:off x="10304869" y="351065"/>
                <a:ext cx="12600" cy="113760"/>
              </p14:xfrm>
            </p:contentPart>
          </mc:Choice>
          <mc:Fallback xmlns="">
            <p:pic>
              <p:nvPicPr>
                <p:cNvPr id="85" name="Freihand 84">
                  <a:extLst>
                    <a:ext uri="{FF2B5EF4-FFF2-40B4-BE49-F238E27FC236}">
                      <a16:creationId xmlns:a16="http://schemas.microsoft.com/office/drawing/2014/main" id="{816FE61E-16A5-7CF1-250C-6B71A000FAA8}"/>
                    </a:ext>
                  </a:extLst>
                </p:cNvPr>
                <p:cNvPicPr/>
                <p:nvPr/>
              </p:nvPicPr>
              <p:blipFill>
                <a:blip r:embed="rId105"/>
                <a:stretch>
                  <a:fillRect/>
                </a:stretch>
              </p:blipFill>
              <p:spPr>
                <a:xfrm>
                  <a:off x="10298749" y="344945"/>
                  <a:ext cx="24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62" name="Freihand 261">
                  <a:extLst>
                    <a:ext uri="{FF2B5EF4-FFF2-40B4-BE49-F238E27FC236}">
                      <a16:creationId xmlns:a16="http://schemas.microsoft.com/office/drawing/2014/main" id="{45F628A6-825C-1A0B-4C0D-7E10B2D59FDE}"/>
                    </a:ext>
                  </a:extLst>
                </p14:cNvPr>
                <p14:cNvContentPartPr/>
                <p14:nvPr/>
              </p14:nvContentPartPr>
              <p14:xfrm>
                <a:off x="926869" y="533225"/>
                <a:ext cx="2425680" cy="1820880"/>
              </p14:xfrm>
            </p:contentPart>
          </mc:Choice>
          <mc:Fallback xmlns="">
            <p:pic>
              <p:nvPicPr>
                <p:cNvPr id="262" name="Freihand 261">
                  <a:extLst>
                    <a:ext uri="{FF2B5EF4-FFF2-40B4-BE49-F238E27FC236}">
                      <a16:creationId xmlns:a16="http://schemas.microsoft.com/office/drawing/2014/main" id="{45F628A6-825C-1A0B-4C0D-7E10B2D59FDE}"/>
                    </a:ext>
                  </a:extLst>
                </p:cNvPr>
                <p:cNvPicPr/>
                <p:nvPr/>
              </p:nvPicPr>
              <p:blipFill>
                <a:blip r:embed="rId107"/>
                <a:stretch>
                  <a:fillRect/>
                </a:stretch>
              </p:blipFill>
              <p:spPr>
                <a:xfrm>
                  <a:off x="920749" y="527105"/>
                  <a:ext cx="2437920" cy="1833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63" name="Freihand 262">
                  <a:extLst>
                    <a:ext uri="{FF2B5EF4-FFF2-40B4-BE49-F238E27FC236}">
                      <a16:creationId xmlns:a16="http://schemas.microsoft.com/office/drawing/2014/main" id="{8CC0CB97-A443-7452-797D-816E483EB5F5}"/>
                    </a:ext>
                  </a:extLst>
                </p14:cNvPr>
                <p14:cNvContentPartPr/>
                <p14:nvPr/>
              </p14:nvContentPartPr>
              <p14:xfrm>
                <a:off x="3425629" y="372665"/>
                <a:ext cx="132120" cy="177480"/>
              </p14:xfrm>
            </p:contentPart>
          </mc:Choice>
          <mc:Fallback xmlns="">
            <p:pic>
              <p:nvPicPr>
                <p:cNvPr id="263" name="Freihand 262">
                  <a:extLst>
                    <a:ext uri="{FF2B5EF4-FFF2-40B4-BE49-F238E27FC236}">
                      <a16:creationId xmlns:a16="http://schemas.microsoft.com/office/drawing/2014/main" id="{8CC0CB97-A443-7452-797D-816E483EB5F5}"/>
                    </a:ext>
                  </a:extLst>
                </p:cNvPr>
                <p:cNvPicPr/>
                <p:nvPr/>
              </p:nvPicPr>
              <p:blipFill>
                <a:blip r:embed="rId109"/>
                <a:stretch>
                  <a:fillRect/>
                </a:stretch>
              </p:blipFill>
              <p:spPr>
                <a:xfrm>
                  <a:off x="3419509" y="366545"/>
                  <a:ext cx="144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64" name="Freihand 263">
                  <a:extLst>
                    <a:ext uri="{FF2B5EF4-FFF2-40B4-BE49-F238E27FC236}">
                      <a16:creationId xmlns:a16="http://schemas.microsoft.com/office/drawing/2014/main" id="{7F3E3553-2723-064D-0829-F61C06954514}"/>
                    </a:ext>
                  </a:extLst>
                </p14:cNvPr>
                <p14:cNvContentPartPr/>
                <p14:nvPr/>
              </p14:nvContentPartPr>
              <p14:xfrm>
                <a:off x="3584749" y="298145"/>
                <a:ext cx="120240" cy="117720"/>
              </p14:xfrm>
            </p:contentPart>
          </mc:Choice>
          <mc:Fallback xmlns="">
            <p:pic>
              <p:nvPicPr>
                <p:cNvPr id="264" name="Freihand 263">
                  <a:extLst>
                    <a:ext uri="{FF2B5EF4-FFF2-40B4-BE49-F238E27FC236}">
                      <a16:creationId xmlns:a16="http://schemas.microsoft.com/office/drawing/2014/main" id="{7F3E3553-2723-064D-0829-F61C06954514}"/>
                    </a:ext>
                  </a:extLst>
                </p:cNvPr>
                <p:cNvPicPr/>
                <p:nvPr/>
              </p:nvPicPr>
              <p:blipFill>
                <a:blip r:embed="rId111"/>
                <a:stretch>
                  <a:fillRect/>
                </a:stretch>
              </p:blipFill>
              <p:spPr>
                <a:xfrm>
                  <a:off x="3578629" y="292025"/>
                  <a:ext cx="132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65" name="Freihand 264">
                  <a:extLst>
                    <a:ext uri="{FF2B5EF4-FFF2-40B4-BE49-F238E27FC236}">
                      <a16:creationId xmlns:a16="http://schemas.microsoft.com/office/drawing/2014/main" id="{B2B72A6D-96C4-627C-0B94-FA4357D53CDD}"/>
                    </a:ext>
                  </a:extLst>
                </p14:cNvPr>
                <p14:cNvContentPartPr/>
                <p14:nvPr/>
              </p14:nvContentPartPr>
              <p14:xfrm>
                <a:off x="3729829" y="186185"/>
                <a:ext cx="40680" cy="132480"/>
              </p14:xfrm>
            </p:contentPart>
          </mc:Choice>
          <mc:Fallback xmlns="">
            <p:pic>
              <p:nvPicPr>
                <p:cNvPr id="265" name="Freihand 264">
                  <a:extLst>
                    <a:ext uri="{FF2B5EF4-FFF2-40B4-BE49-F238E27FC236}">
                      <a16:creationId xmlns:a16="http://schemas.microsoft.com/office/drawing/2014/main" id="{B2B72A6D-96C4-627C-0B94-FA4357D53CDD}"/>
                    </a:ext>
                  </a:extLst>
                </p:cNvPr>
                <p:cNvPicPr/>
                <p:nvPr/>
              </p:nvPicPr>
              <p:blipFill>
                <a:blip r:embed="rId113"/>
                <a:stretch>
                  <a:fillRect/>
                </a:stretch>
              </p:blipFill>
              <p:spPr>
                <a:xfrm>
                  <a:off x="3723709" y="180065"/>
                  <a:ext cx="52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72" name="Freihand 271">
                  <a:extLst>
                    <a:ext uri="{FF2B5EF4-FFF2-40B4-BE49-F238E27FC236}">
                      <a16:creationId xmlns:a16="http://schemas.microsoft.com/office/drawing/2014/main" id="{69DD380B-A2D2-5C50-9A19-E8115854948F}"/>
                    </a:ext>
                  </a:extLst>
                </p14:cNvPr>
                <p14:cNvContentPartPr/>
                <p14:nvPr/>
              </p14:nvContentPartPr>
              <p14:xfrm>
                <a:off x="5851669" y="4004345"/>
                <a:ext cx="107640" cy="3600"/>
              </p14:xfrm>
            </p:contentPart>
          </mc:Choice>
          <mc:Fallback xmlns="">
            <p:pic>
              <p:nvPicPr>
                <p:cNvPr id="272" name="Freihand 271">
                  <a:extLst>
                    <a:ext uri="{FF2B5EF4-FFF2-40B4-BE49-F238E27FC236}">
                      <a16:creationId xmlns:a16="http://schemas.microsoft.com/office/drawing/2014/main" id="{69DD380B-A2D2-5C50-9A19-E8115854948F}"/>
                    </a:ext>
                  </a:extLst>
                </p:cNvPr>
                <p:cNvPicPr/>
                <p:nvPr/>
              </p:nvPicPr>
              <p:blipFill>
                <a:blip r:embed="rId115"/>
                <a:stretch>
                  <a:fillRect/>
                </a:stretch>
              </p:blipFill>
              <p:spPr>
                <a:xfrm>
                  <a:off x="5845549" y="3998225"/>
                  <a:ext cx="119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73" name="Freihand 272">
                  <a:extLst>
                    <a:ext uri="{FF2B5EF4-FFF2-40B4-BE49-F238E27FC236}">
                      <a16:creationId xmlns:a16="http://schemas.microsoft.com/office/drawing/2014/main" id="{BABA5652-E276-B495-3B06-87C6F097AF7D}"/>
                    </a:ext>
                  </a:extLst>
                </p14:cNvPr>
                <p14:cNvContentPartPr/>
                <p14:nvPr/>
              </p14:nvContentPartPr>
              <p14:xfrm>
                <a:off x="5857789" y="3967625"/>
                <a:ext cx="188640" cy="166680"/>
              </p14:xfrm>
            </p:contentPart>
          </mc:Choice>
          <mc:Fallback xmlns="">
            <p:pic>
              <p:nvPicPr>
                <p:cNvPr id="273" name="Freihand 272">
                  <a:extLst>
                    <a:ext uri="{FF2B5EF4-FFF2-40B4-BE49-F238E27FC236}">
                      <a16:creationId xmlns:a16="http://schemas.microsoft.com/office/drawing/2014/main" id="{BABA5652-E276-B495-3B06-87C6F097AF7D}"/>
                    </a:ext>
                  </a:extLst>
                </p:cNvPr>
                <p:cNvPicPr/>
                <p:nvPr/>
              </p:nvPicPr>
              <p:blipFill>
                <a:blip r:embed="rId117"/>
                <a:stretch>
                  <a:fillRect/>
                </a:stretch>
              </p:blipFill>
              <p:spPr>
                <a:xfrm>
                  <a:off x="5851669" y="3961505"/>
                  <a:ext cx="200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7" name="Freihand 156">
                  <a:extLst>
                    <a:ext uri="{FF2B5EF4-FFF2-40B4-BE49-F238E27FC236}">
                      <a16:creationId xmlns:a16="http://schemas.microsoft.com/office/drawing/2014/main" id="{52210BB3-A346-EEDD-ACE6-F23267205BAA}"/>
                    </a:ext>
                  </a:extLst>
                </p14:cNvPr>
                <p14:cNvContentPartPr/>
                <p14:nvPr/>
              </p14:nvContentPartPr>
              <p14:xfrm>
                <a:off x="6505069" y="2417105"/>
                <a:ext cx="244080" cy="23400"/>
              </p14:xfrm>
            </p:contentPart>
          </mc:Choice>
          <mc:Fallback xmlns="">
            <p:pic>
              <p:nvPicPr>
                <p:cNvPr id="157" name="Freihand 156">
                  <a:extLst>
                    <a:ext uri="{FF2B5EF4-FFF2-40B4-BE49-F238E27FC236}">
                      <a16:creationId xmlns:a16="http://schemas.microsoft.com/office/drawing/2014/main" id="{52210BB3-A346-EEDD-ACE6-F23267205BAA}"/>
                    </a:ext>
                  </a:extLst>
                </p:cNvPr>
                <p:cNvPicPr/>
                <p:nvPr/>
              </p:nvPicPr>
              <p:blipFill>
                <a:blip r:embed="rId119"/>
                <a:stretch>
                  <a:fillRect/>
                </a:stretch>
              </p:blipFill>
              <p:spPr>
                <a:xfrm>
                  <a:off x="6498949" y="2410985"/>
                  <a:ext cx="256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8" name="Freihand 157">
                  <a:extLst>
                    <a:ext uri="{FF2B5EF4-FFF2-40B4-BE49-F238E27FC236}">
                      <a16:creationId xmlns:a16="http://schemas.microsoft.com/office/drawing/2014/main" id="{E56F6A43-E52B-B6A0-5491-0D419B566542}"/>
                    </a:ext>
                  </a:extLst>
                </p14:cNvPr>
                <p14:cNvContentPartPr/>
                <p14:nvPr/>
              </p14:nvContentPartPr>
              <p14:xfrm>
                <a:off x="6530629" y="2480105"/>
                <a:ext cx="210960" cy="31320"/>
              </p14:xfrm>
            </p:contentPart>
          </mc:Choice>
          <mc:Fallback xmlns="">
            <p:pic>
              <p:nvPicPr>
                <p:cNvPr id="158" name="Freihand 157">
                  <a:extLst>
                    <a:ext uri="{FF2B5EF4-FFF2-40B4-BE49-F238E27FC236}">
                      <a16:creationId xmlns:a16="http://schemas.microsoft.com/office/drawing/2014/main" id="{E56F6A43-E52B-B6A0-5491-0D419B566542}"/>
                    </a:ext>
                  </a:extLst>
                </p:cNvPr>
                <p:cNvPicPr/>
                <p:nvPr/>
              </p:nvPicPr>
              <p:blipFill>
                <a:blip r:embed="rId121"/>
                <a:stretch>
                  <a:fillRect/>
                </a:stretch>
              </p:blipFill>
              <p:spPr>
                <a:xfrm>
                  <a:off x="6524509" y="2473985"/>
                  <a:ext cx="223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9" name="Freihand 158">
                  <a:extLst>
                    <a:ext uri="{FF2B5EF4-FFF2-40B4-BE49-F238E27FC236}">
                      <a16:creationId xmlns:a16="http://schemas.microsoft.com/office/drawing/2014/main" id="{58B5A5AB-40FD-5580-DE07-BD6DDF06EF9B}"/>
                    </a:ext>
                  </a:extLst>
                </p14:cNvPr>
                <p14:cNvContentPartPr/>
                <p14:nvPr/>
              </p14:nvContentPartPr>
              <p14:xfrm>
                <a:off x="6727549" y="2316665"/>
                <a:ext cx="95760" cy="287280"/>
              </p14:xfrm>
            </p:contentPart>
          </mc:Choice>
          <mc:Fallback xmlns="">
            <p:pic>
              <p:nvPicPr>
                <p:cNvPr id="159" name="Freihand 158">
                  <a:extLst>
                    <a:ext uri="{FF2B5EF4-FFF2-40B4-BE49-F238E27FC236}">
                      <a16:creationId xmlns:a16="http://schemas.microsoft.com/office/drawing/2014/main" id="{58B5A5AB-40FD-5580-DE07-BD6DDF06EF9B}"/>
                    </a:ext>
                  </a:extLst>
                </p:cNvPr>
                <p:cNvPicPr/>
                <p:nvPr/>
              </p:nvPicPr>
              <p:blipFill>
                <a:blip r:embed="rId123"/>
                <a:stretch>
                  <a:fillRect/>
                </a:stretch>
              </p:blipFill>
              <p:spPr>
                <a:xfrm>
                  <a:off x="6721429" y="2310545"/>
                  <a:ext cx="1080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1" name="Freihand 160">
                  <a:extLst>
                    <a:ext uri="{FF2B5EF4-FFF2-40B4-BE49-F238E27FC236}">
                      <a16:creationId xmlns:a16="http://schemas.microsoft.com/office/drawing/2014/main" id="{CD519DB6-80DA-6ED6-5465-1826AD0C6F59}"/>
                    </a:ext>
                  </a:extLst>
                </p14:cNvPr>
                <p14:cNvContentPartPr/>
                <p14:nvPr/>
              </p14:nvContentPartPr>
              <p14:xfrm>
                <a:off x="7051189" y="2375705"/>
                <a:ext cx="31680" cy="111960"/>
              </p14:xfrm>
            </p:contentPart>
          </mc:Choice>
          <mc:Fallback xmlns="">
            <p:pic>
              <p:nvPicPr>
                <p:cNvPr id="161" name="Freihand 160">
                  <a:extLst>
                    <a:ext uri="{FF2B5EF4-FFF2-40B4-BE49-F238E27FC236}">
                      <a16:creationId xmlns:a16="http://schemas.microsoft.com/office/drawing/2014/main" id="{CD519DB6-80DA-6ED6-5465-1826AD0C6F59}"/>
                    </a:ext>
                  </a:extLst>
                </p:cNvPr>
                <p:cNvPicPr/>
                <p:nvPr/>
              </p:nvPicPr>
              <p:blipFill>
                <a:blip r:embed="rId125"/>
                <a:stretch>
                  <a:fillRect/>
                </a:stretch>
              </p:blipFill>
              <p:spPr>
                <a:xfrm>
                  <a:off x="7045069" y="2369585"/>
                  <a:ext cx="43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2" name="Freihand 161">
                  <a:extLst>
                    <a:ext uri="{FF2B5EF4-FFF2-40B4-BE49-F238E27FC236}">
                      <a16:creationId xmlns:a16="http://schemas.microsoft.com/office/drawing/2014/main" id="{2E7C98A8-ADB0-99B7-CD81-0843D10EE6D6}"/>
                    </a:ext>
                  </a:extLst>
                </p14:cNvPr>
                <p14:cNvContentPartPr/>
                <p14:nvPr/>
              </p14:nvContentPartPr>
              <p14:xfrm>
                <a:off x="6947509" y="2323865"/>
                <a:ext cx="213120" cy="213120"/>
              </p14:xfrm>
            </p:contentPart>
          </mc:Choice>
          <mc:Fallback xmlns="">
            <p:pic>
              <p:nvPicPr>
                <p:cNvPr id="162" name="Freihand 161">
                  <a:extLst>
                    <a:ext uri="{FF2B5EF4-FFF2-40B4-BE49-F238E27FC236}">
                      <a16:creationId xmlns:a16="http://schemas.microsoft.com/office/drawing/2014/main" id="{2E7C98A8-ADB0-99B7-CD81-0843D10EE6D6}"/>
                    </a:ext>
                  </a:extLst>
                </p:cNvPr>
                <p:cNvPicPr/>
                <p:nvPr/>
              </p:nvPicPr>
              <p:blipFill>
                <a:blip r:embed="rId127"/>
                <a:stretch>
                  <a:fillRect/>
                </a:stretch>
              </p:blipFill>
              <p:spPr>
                <a:xfrm>
                  <a:off x="6941389" y="2317745"/>
                  <a:ext cx="225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3" name="Freihand 162">
                  <a:extLst>
                    <a:ext uri="{FF2B5EF4-FFF2-40B4-BE49-F238E27FC236}">
                      <a16:creationId xmlns:a16="http://schemas.microsoft.com/office/drawing/2014/main" id="{908171E2-C290-130A-DD8A-25003CB92FB7}"/>
                    </a:ext>
                  </a:extLst>
                </p14:cNvPr>
                <p14:cNvContentPartPr/>
                <p14:nvPr/>
              </p14:nvContentPartPr>
              <p14:xfrm>
                <a:off x="7203109" y="2333225"/>
                <a:ext cx="186120" cy="126360"/>
              </p14:xfrm>
            </p:contentPart>
          </mc:Choice>
          <mc:Fallback xmlns="">
            <p:pic>
              <p:nvPicPr>
                <p:cNvPr id="163" name="Freihand 162">
                  <a:extLst>
                    <a:ext uri="{FF2B5EF4-FFF2-40B4-BE49-F238E27FC236}">
                      <a16:creationId xmlns:a16="http://schemas.microsoft.com/office/drawing/2014/main" id="{908171E2-C290-130A-DD8A-25003CB92FB7}"/>
                    </a:ext>
                  </a:extLst>
                </p:cNvPr>
                <p:cNvPicPr/>
                <p:nvPr/>
              </p:nvPicPr>
              <p:blipFill>
                <a:blip r:embed="rId129"/>
                <a:stretch>
                  <a:fillRect/>
                </a:stretch>
              </p:blipFill>
              <p:spPr>
                <a:xfrm>
                  <a:off x="7196989" y="2327105"/>
                  <a:ext cx="198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4" name="Freihand 163">
                  <a:extLst>
                    <a:ext uri="{FF2B5EF4-FFF2-40B4-BE49-F238E27FC236}">
                      <a16:creationId xmlns:a16="http://schemas.microsoft.com/office/drawing/2014/main" id="{382C4838-4908-CFF4-A4C2-D9CC3DCCA4A2}"/>
                    </a:ext>
                  </a:extLst>
                </p14:cNvPr>
                <p14:cNvContentPartPr/>
                <p14:nvPr/>
              </p14:nvContentPartPr>
              <p14:xfrm>
                <a:off x="7286629" y="2239985"/>
                <a:ext cx="15840" cy="12240"/>
              </p14:xfrm>
            </p:contentPart>
          </mc:Choice>
          <mc:Fallback xmlns="">
            <p:pic>
              <p:nvPicPr>
                <p:cNvPr id="164" name="Freihand 163">
                  <a:extLst>
                    <a:ext uri="{FF2B5EF4-FFF2-40B4-BE49-F238E27FC236}">
                      <a16:creationId xmlns:a16="http://schemas.microsoft.com/office/drawing/2014/main" id="{382C4838-4908-CFF4-A4C2-D9CC3DCCA4A2}"/>
                    </a:ext>
                  </a:extLst>
                </p:cNvPr>
                <p:cNvPicPr/>
                <p:nvPr/>
              </p:nvPicPr>
              <p:blipFill>
                <a:blip r:embed="rId131"/>
                <a:stretch>
                  <a:fillRect/>
                </a:stretch>
              </p:blipFill>
              <p:spPr>
                <a:xfrm>
                  <a:off x="7280509" y="2233865"/>
                  <a:ext cx="28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5" name="Freihand 164">
                  <a:extLst>
                    <a:ext uri="{FF2B5EF4-FFF2-40B4-BE49-F238E27FC236}">
                      <a16:creationId xmlns:a16="http://schemas.microsoft.com/office/drawing/2014/main" id="{822A4D17-3E79-4587-080D-D131CB68F35C}"/>
                    </a:ext>
                  </a:extLst>
                </p14:cNvPr>
                <p14:cNvContentPartPr/>
                <p14:nvPr/>
              </p14:nvContentPartPr>
              <p14:xfrm>
                <a:off x="7490389" y="2227025"/>
                <a:ext cx="139680" cy="206640"/>
              </p14:xfrm>
            </p:contentPart>
          </mc:Choice>
          <mc:Fallback xmlns="">
            <p:pic>
              <p:nvPicPr>
                <p:cNvPr id="165" name="Freihand 164">
                  <a:extLst>
                    <a:ext uri="{FF2B5EF4-FFF2-40B4-BE49-F238E27FC236}">
                      <a16:creationId xmlns:a16="http://schemas.microsoft.com/office/drawing/2014/main" id="{822A4D17-3E79-4587-080D-D131CB68F35C}"/>
                    </a:ext>
                  </a:extLst>
                </p:cNvPr>
                <p:cNvPicPr/>
                <p:nvPr/>
              </p:nvPicPr>
              <p:blipFill>
                <a:blip r:embed="rId133"/>
                <a:stretch>
                  <a:fillRect/>
                </a:stretch>
              </p:blipFill>
              <p:spPr>
                <a:xfrm>
                  <a:off x="7484269" y="2220905"/>
                  <a:ext cx="151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6" name="Freihand 165">
                  <a:extLst>
                    <a:ext uri="{FF2B5EF4-FFF2-40B4-BE49-F238E27FC236}">
                      <a16:creationId xmlns:a16="http://schemas.microsoft.com/office/drawing/2014/main" id="{6AAE8E94-4968-1DE4-0B8E-DD74E8C304B7}"/>
                    </a:ext>
                  </a:extLst>
                </p14:cNvPr>
                <p14:cNvContentPartPr/>
                <p14:nvPr/>
              </p14:nvContentPartPr>
              <p14:xfrm>
                <a:off x="7687309" y="2322785"/>
                <a:ext cx="54000" cy="107640"/>
              </p14:xfrm>
            </p:contentPart>
          </mc:Choice>
          <mc:Fallback xmlns="">
            <p:pic>
              <p:nvPicPr>
                <p:cNvPr id="166" name="Freihand 165">
                  <a:extLst>
                    <a:ext uri="{FF2B5EF4-FFF2-40B4-BE49-F238E27FC236}">
                      <a16:creationId xmlns:a16="http://schemas.microsoft.com/office/drawing/2014/main" id="{6AAE8E94-4968-1DE4-0B8E-DD74E8C304B7}"/>
                    </a:ext>
                  </a:extLst>
                </p:cNvPr>
                <p:cNvPicPr/>
                <p:nvPr/>
              </p:nvPicPr>
              <p:blipFill>
                <a:blip r:embed="rId135"/>
                <a:stretch>
                  <a:fillRect/>
                </a:stretch>
              </p:blipFill>
              <p:spPr>
                <a:xfrm>
                  <a:off x="7681189" y="2316665"/>
                  <a:ext cx="66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7" name="Freihand 166">
                  <a:extLst>
                    <a:ext uri="{FF2B5EF4-FFF2-40B4-BE49-F238E27FC236}">
                      <a16:creationId xmlns:a16="http://schemas.microsoft.com/office/drawing/2014/main" id="{435CC1D2-A37A-649E-92EA-4B563E3181D5}"/>
                    </a:ext>
                  </a:extLst>
                </p14:cNvPr>
                <p14:cNvContentPartPr/>
                <p14:nvPr/>
              </p14:nvContentPartPr>
              <p14:xfrm>
                <a:off x="7786309" y="2229185"/>
                <a:ext cx="91080" cy="169560"/>
              </p14:xfrm>
            </p:contentPart>
          </mc:Choice>
          <mc:Fallback xmlns="">
            <p:pic>
              <p:nvPicPr>
                <p:cNvPr id="167" name="Freihand 166">
                  <a:extLst>
                    <a:ext uri="{FF2B5EF4-FFF2-40B4-BE49-F238E27FC236}">
                      <a16:creationId xmlns:a16="http://schemas.microsoft.com/office/drawing/2014/main" id="{435CC1D2-A37A-649E-92EA-4B563E3181D5}"/>
                    </a:ext>
                  </a:extLst>
                </p:cNvPr>
                <p:cNvPicPr/>
                <p:nvPr/>
              </p:nvPicPr>
              <p:blipFill>
                <a:blip r:embed="rId137"/>
                <a:stretch>
                  <a:fillRect/>
                </a:stretch>
              </p:blipFill>
              <p:spPr>
                <a:xfrm>
                  <a:off x="7780189" y="2223065"/>
                  <a:ext cx="103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9" name="Freihand 168">
                  <a:extLst>
                    <a:ext uri="{FF2B5EF4-FFF2-40B4-BE49-F238E27FC236}">
                      <a16:creationId xmlns:a16="http://schemas.microsoft.com/office/drawing/2014/main" id="{5F9D6F1F-64BF-1E41-0C76-31E37AAE7713}"/>
                    </a:ext>
                  </a:extLst>
                </p14:cNvPr>
                <p14:cNvContentPartPr/>
                <p14:nvPr/>
              </p14:nvContentPartPr>
              <p14:xfrm>
                <a:off x="7918069" y="2320265"/>
                <a:ext cx="313560" cy="59040"/>
              </p14:xfrm>
            </p:contentPart>
          </mc:Choice>
          <mc:Fallback xmlns="">
            <p:pic>
              <p:nvPicPr>
                <p:cNvPr id="169" name="Freihand 168">
                  <a:extLst>
                    <a:ext uri="{FF2B5EF4-FFF2-40B4-BE49-F238E27FC236}">
                      <a16:creationId xmlns:a16="http://schemas.microsoft.com/office/drawing/2014/main" id="{5F9D6F1F-64BF-1E41-0C76-31E37AAE7713}"/>
                    </a:ext>
                  </a:extLst>
                </p:cNvPr>
                <p:cNvPicPr/>
                <p:nvPr/>
              </p:nvPicPr>
              <p:blipFill>
                <a:blip r:embed="rId139"/>
                <a:stretch>
                  <a:fillRect/>
                </a:stretch>
              </p:blipFill>
              <p:spPr>
                <a:xfrm>
                  <a:off x="7911949" y="2314145"/>
                  <a:ext cx="325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0" name="Freihand 169">
                  <a:extLst>
                    <a:ext uri="{FF2B5EF4-FFF2-40B4-BE49-F238E27FC236}">
                      <a16:creationId xmlns:a16="http://schemas.microsoft.com/office/drawing/2014/main" id="{007EA9EC-5E38-C227-228F-CC4A4397D0AF}"/>
                    </a:ext>
                  </a:extLst>
                </p14:cNvPr>
                <p14:cNvContentPartPr/>
                <p14:nvPr/>
              </p14:nvContentPartPr>
              <p14:xfrm>
                <a:off x="7645549" y="2242145"/>
                <a:ext cx="24120" cy="9720"/>
              </p14:xfrm>
            </p:contentPart>
          </mc:Choice>
          <mc:Fallback xmlns="">
            <p:pic>
              <p:nvPicPr>
                <p:cNvPr id="170" name="Freihand 169">
                  <a:extLst>
                    <a:ext uri="{FF2B5EF4-FFF2-40B4-BE49-F238E27FC236}">
                      <a16:creationId xmlns:a16="http://schemas.microsoft.com/office/drawing/2014/main" id="{007EA9EC-5E38-C227-228F-CC4A4397D0AF}"/>
                    </a:ext>
                  </a:extLst>
                </p:cNvPr>
                <p:cNvPicPr/>
                <p:nvPr/>
              </p:nvPicPr>
              <p:blipFill>
                <a:blip r:embed="rId141"/>
                <a:stretch>
                  <a:fillRect/>
                </a:stretch>
              </p:blipFill>
              <p:spPr>
                <a:xfrm>
                  <a:off x="7639429" y="2236025"/>
                  <a:ext cx="36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1" name="Freihand 170">
                  <a:extLst>
                    <a:ext uri="{FF2B5EF4-FFF2-40B4-BE49-F238E27FC236}">
                      <a16:creationId xmlns:a16="http://schemas.microsoft.com/office/drawing/2014/main" id="{14E6C57D-03AC-93D3-B494-5A6840892FB4}"/>
                    </a:ext>
                  </a:extLst>
                </p14:cNvPr>
                <p14:cNvContentPartPr/>
                <p14:nvPr/>
              </p14:nvContentPartPr>
              <p14:xfrm>
                <a:off x="8411989" y="2232425"/>
                <a:ext cx="26640" cy="143280"/>
              </p14:xfrm>
            </p:contentPart>
          </mc:Choice>
          <mc:Fallback xmlns="">
            <p:pic>
              <p:nvPicPr>
                <p:cNvPr id="171" name="Freihand 170">
                  <a:extLst>
                    <a:ext uri="{FF2B5EF4-FFF2-40B4-BE49-F238E27FC236}">
                      <a16:creationId xmlns:a16="http://schemas.microsoft.com/office/drawing/2014/main" id="{14E6C57D-03AC-93D3-B494-5A6840892FB4}"/>
                    </a:ext>
                  </a:extLst>
                </p:cNvPr>
                <p:cNvPicPr/>
                <p:nvPr/>
              </p:nvPicPr>
              <p:blipFill>
                <a:blip r:embed="rId143"/>
                <a:stretch>
                  <a:fillRect/>
                </a:stretch>
              </p:blipFill>
              <p:spPr>
                <a:xfrm>
                  <a:off x="8405869" y="2226305"/>
                  <a:ext cx="38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2" name="Freihand 171">
                  <a:extLst>
                    <a:ext uri="{FF2B5EF4-FFF2-40B4-BE49-F238E27FC236}">
                      <a16:creationId xmlns:a16="http://schemas.microsoft.com/office/drawing/2014/main" id="{BC2F7178-205C-1123-892F-15F27FB920E3}"/>
                    </a:ext>
                  </a:extLst>
                </p14:cNvPr>
                <p14:cNvContentPartPr/>
                <p14:nvPr/>
              </p14:nvContentPartPr>
              <p14:xfrm>
                <a:off x="8326309" y="2157185"/>
                <a:ext cx="182520" cy="151920"/>
              </p14:xfrm>
            </p:contentPart>
          </mc:Choice>
          <mc:Fallback xmlns="">
            <p:pic>
              <p:nvPicPr>
                <p:cNvPr id="172" name="Freihand 171">
                  <a:extLst>
                    <a:ext uri="{FF2B5EF4-FFF2-40B4-BE49-F238E27FC236}">
                      <a16:creationId xmlns:a16="http://schemas.microsoft.com/office/drawing/2014/main" id="{BC2F7178-205C-1123-892F-15F27FB920E3}"/>
                    </a:ext>
                  </a:extLst>
                </p:cNvPr>
                <p:cNvPicPr/>
                <p:nvPr/>
              </p:nvPicPr>
              <p:blipFill>
                <a:blip r:embed="rId145"/>
                <a:stretch>
                  <a:fillRect/>
                </a:stretch>
              </p:blipFill>
              <p:spPr>
                <a:xfrm>
                  <a:off x="8320189" y="2151065"/>
                  <a:ext cx="194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3" name="Freihand 172">
                  <a:extLst>
                    <a:ext uri="{FF2B5EF4-FFF2-40B4-BE49-F238E27FC236}">
                      <a16:creationId xmlns:a16="http://schemas.microsoft.com/office/drawing/2014/main" id="{A2E1DFBF-F161-9DE1-2263-0D72B2F4A13F}"/>
                    </a:ext>
                  </a:extLst>
                </p14:cNvPr>
                <p14:cNvContentPartPr/>
                <p14:nvPr/>
              </p14:nvContentPartPr>
              <p14:xfrm>
                <a:off x="8512069" y="2246105"/>
                <a:ext cx="168120" cy="108720"/>
              </p14:xfrm>
            </p:contentPart>
          </mc:Choice>
          <mc:Fallback xmlns="">
            <p:pic>
              <p:nvPicPr>
                <p:cNvPr id="173" name="Freihand 172">
                  <a:extLst>
                    <a:ext uri="{FF2B5EF4-FFF2-40B4-BE49-F238E27FC236}">
                      <a16:creationId xmlns:a16="http://schemas.microsoft.com/office/drawing/2014/main" id="{A2E1DFBF-F161-9DE1-2263-0D72B2F4A13F}"/>
                    </a:ext>
                  </a:extLst>
                </p:cNvPr>
                <p:cNvPicPr/>
                <p:nvPr/>
              </p:nvPicPr>
              <p:blipFill>
                <a:blip r:embed="rId147"/>
                <a:stretch>
                  <a:fillRect/>
                </a:stretch>
              </p:blipFill>
              <p:spPr>
                <a:xfrm>
                  <a:off x="8505949" y="2239985"/>
                  <a:ext cx="180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4" name="Freihand 173">
                  <a:extLst>
                    <a:ext uri="{FF2B5EF4-FFF2-40B4-BE49-F238E27FC236}">
                      <a16:creationId xmlns:a16="http://schemas.microsoft.com/office/drawing/2014/main" id="{1C6D9580-6CFF-7F5F-03F6-3931E525169B}"/>
                    </a:ext>
                  </a:extLst>
                </p14:cNvPr>
                <p14:cNvContentPartPr/>
                <p14:nvPr/>
              </p14:nvContentPartPr>
              <p14:xfrm>
                <a:off x="8668669" y="2200025"/>
                <a:ext cx="132840" cy="158760"/>
              </p14:xfrm>
            </p:contentPart>
          </mc:Choice>
          <mc:Fallback xmlns="">
            <p:pic>
              <p:nvPicPr>
                <p:cNvPr id="174" name="Freihand 173">
                  <a:extLst>
                    <a:ext uri="{FF2B5EF4-FFF2-40B4-BE49-F238E27FC236}">
                      <a16:creationId xmlns:a16="http://schemas.microsoft.com/office/drawing/2014/main" id="{1C6D9580-6CFF-7F5F-03F6-3931E525169B}"/>
                    </a:ext>
                  </a:extLst>
                </p:cNvPr>
                <p:cNvPicPr/>
                <p:nvPr/>
              </p:nvPicPr>
              <p:blipFill>
                <a:blip r:embed="rId149"/>
                <a:stretch>
                  <a:fillRect/>
                </a:stretch>
              </p:blipFill>
              <p:spPr>
                <a:xfrm>
                  <a:off x="8662549" y="2193905"/>
                  <a:ext cx="145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5" name="Freihand 174">
                  <a:extLst>
                    <a:ext uri="{FF2B5EF4-FFF2-40B4-BE49-F238E27FC236}">
                      <a16:creationId xmlns:a16="http://schemas.microsoft.com/office/drawing/2014/main" id="{0DB20201-FE92-2E79-BE9E-8AF31808D657}"/>
                    </a:ext>
                  </a:extLst>
                </p14:cNvPr>
                <p14:cNvContentPartPr/>
                <p14:nvPr/>
              </p14:nvContentPartPr>
              <p14:xfrm>
                <a:off x="8832829" y="2207585"/>
                <a:ext cx="88560" cy="101880"/>
              </p14:xfrm>
            </p:contentPart>
          </mc:Choice>
          <mc:Fallback xmlns="">
            <p:pic>
              <p:nvPicPr>
                <p:cNvPr id="175" name="Freihand 174">
                  <a:extLst>
                    <a:ext uri="{FF2B5EF4-FFF2-40B4-BE49-F238E27FC236}">
                      <a16:creationId xmlns:a16="http://schemas.microsoft.com/office/drawing/2014/main" id="{0DB20201-FE92-2E79-BE9E-8AF31808D657}"/>
                    </a:ext>
                  </a:extLst>
                </p:cNvPr>
                <p:cNvPicPr/>
                <p:nvPr/>
              </p:nvPicPr>
              <p:blipFill>
                <a:blip r:embed="rId151"/>
                <a:stretch>
                  <a:fillRect/>
                </a:stretch>
              </p:blipFill>
              <p:spPr>
                <a:xfrm>
                  <a:off x="8826709" y="2201465"/>
                  <a:ext cx="100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6" name="Freihand 175">
                  <a:extLst>
                    <a:ext uri="{FF2B5EF4-FFF2-40B4-BE49-F238E27FC236}">
                      <a16:creationId xmlns:a16="http://schemas.microsoft.com/office/drawing/2014/main" id="{DF135A74-C8F2-B0CE-7F75-9575A339237D}"/>
                    </a:ext>
                  </a:extLst>
                </p14:cNvPr>
                <p14:cNvContentPartPr/>
                <p14:nvPr/>
              </p14:nvContentPartPr>
              <p14:xfrm>
                <a:off x="9023269" y="2199305"/>
                <a:ext cx="99720" cy="260280"/>
              </p14:xfrm>
            </p:contentPart>
          </mc:Choice>
          <mc:Fallback xmlns="">
            <p:pic>
              <p:nvPicPr>
                <p:cNvPr id="176" name="Freihand 175">
                  <a:extLst>
                    <a:ext uri="{FF2B5EF4-FFF2-40B4-BE49-F238E27FC236}">
                      <a16:creationId xmlns:a16="http://schemas.microsoft.com/office/drawing/2014/main" id="{DF135A74-C8F2-B0CE-7F75-9575A339237D}"/>
                    </a:ext>
                  </a:extLst>
                </p:cNvPr>
                <p:cNvPicPr/>
                <p:nvPr/>
              </p:nvPicPr>
              <p:blipFill>
                <a:blip r:embed="rId153"/>
                <a:stretch>
                  <a:fillRect/>
                </a:stretch>
              </p:blipFill>
              <p:spPr>
                <a:xfrm>
                  <a:off x="9017149" y="2193185"/>
                  <a:ext cx="1119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7" name="Freihand 176">
                  <a:extLst>
                    <a:ext uri="{FF2B5EF4-FFF2-40B4-BE49-F238E27FC236}">
                      <a16:creationId xmlns:a16="http://schemas.microsoft.com/office/drawing/2014/main" id="{369E2956-0A0D-25E6-148A-1BE490013391}"/>
                    </a:ext>
                  </a:extLst>
                </p14:cNvPr>
                <p14:cNvContentPartPr/>
                <p14:nvPr/>
              </p14:nvContentPartPr>
              <p14:xfrm>
                <a:off x="9143149" y="2313785"/>
                <a:ext cx="93240" cy="83520"/>
              </p14:xfrm>
            </p:contentPart>
          </mc:Choice>
          <mc:Fallback xmlns="">
            <p:pic>
              <p:nvPicPr>
                <p:cNvPr id="177" name="Freihand 176">
                  <a:extLst>
                    <a:ext uri="{FF2B5EF4-FFF2-40B4-BE49-F238E27FC236}">
                      <a16:creationId xmlns:a16="http://schemas.microsoft.com/office/drawing/2014/main" id="{369E2956-0A0D-25E6-148A-1BE490013391}"/>
                    </a:ext>
                  </a:extLst>
                </p:cNvPr>
                <p:cNvPicPr/>
                <p:nvPr/>
              </p:nvPicPr>
              <p:blipFill>
                <a:blip r:embed="rId155"/>
                <a:stretch>
                  <a:fillRect/>
                </a:stretch>
              </p:blipFill>
              <p:spPr>
                <a:xfrm>
                  <a:off x="9137029" y="2307665"/>
                  <a:ext cx="105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5ADEB1F4-48B0-5B68-95E4-576FC68650C0}"/>
                    </a:ext>
                  </a:extLst>
                </p14:cNvPr>
                <p14:cNvContentPartPr/>
                <p14:nvPr/>
              </p14:nvContentPartPr>
              <p14:xfrm>
                <a:off x="6555829" y="1224785"/>
                <a:ext cx="126360" cy="7200"/>
              </p14:xfrm>
            </p:contentPart>
          </mc:Choice>
          <mc:Fallback xmlns="">
            <p:pic>
              <p:nvPicPr>
                <p:cNvPr id="92" name="Freihand 91">
                  <a:extLst>
                    <a:ext uri="{FF2B5EF4-FFF2-40B4-BE49-F238E27FC236}">
                      <a16:creationId xmlns:a16="http://schemas.microsoft.com/office/drawing/2014/main" id="{5ADEB1F4-48B0-5B68-95E4-576FC68650C0}"/>
                    </a:ext>
                  </a:extLst>
                </p:cNvPr>
                <p:cNvPicPr/>
                <p:nvPr/>
              </p:nvPicPr>
              <p:blipFill>
                <a:blip r:embed="rId157"/>
                <a:stretch>
                  <a:fillRect/>
                </a:stretch>
              </p:blipFill>
              <p:spPr>
                <a:xfrm>
                  <a:off x="6549709" y="1218665"/>
                  <a:ext cx="138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14D1FF92-8173-DBBB-0DEE-AD693E948592}"/>
                    </a:ext>
                  </a:extLst>
                </p14:cNvPr>
                <p14:cNvContentPartPr/>
                <p14:nvPr/>
              </p14:nvContentPartPr>
              <p14:xfrm>
                <a:off x="6575989" y="1174745"/>
                <a:ext cx="183960" cy="149040"/>
              </p14:xfrm>
            </p:contentPart>
          </mc:Choice>
          <mc:Fallback xmlns="">
            <p:pic>
              <p:nvPicPr>
                <p:cNvPr id="93" name="Freihand 92">
                  <a:extLst>
                    <a:ext uri="{FF2B5EF4-FFF2-40B4-BE49-F238E27FC236}">
                      <a16:creationId xmlns:a16="http://schemas.microsoft.com/office/drawing/2014/main" id="{14D1FF92-8173-DBBB-0DEE-AD693E948592}"/>
                    </a:ext>
                  </a:extLst>
                </p:cNvPr>
                <p:cNvPicPr/>
                <p:nvPr/>
              </p:nvPicPr>
              <p:blipFill>
                <a:blip r:embed="rId159"/>
                <a:stretch>
                  <a:fillRect/>
                </a:stretch>
              </p:blipFill>
              <p:spPr>
                <a:xfrm>
                  <a:off x="6569869" y="1168625"/>
                  <a:ext cx="196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12B9DA36-9ADA-6603-1D61-CC693424F518}"/>
                    </a:ext>
                  </a:extLst>
                </p14:cNvPr>
                <p14:cNvContentPartPr/>
                <p14:nvPr/>
              </p14:nvContentPartPr>
              <p14:xfrm>
                <a:off x="6933109" y="1147025"/>
                <a:ext cx="372240" cy="283680"/>
              </p14:xfrm>
            </p:contentPart>
          </mc:Choice>
          <mc:Fallback xmlns="">
            <p:pic>
              <p:nvPicPr>
                <p:cNvPr id="94" name="Freihand 93">
                  <a:extLst>
                    <a:ext uri="{FF2B5EF4-FFF2-40B4-BE49-F238E27FC236}">
                      <a16:creationId xmlns:a16="http://schemas.microsoft.com/office/drawing/2014/main" id="{12B9DA36-9ADA-6603-1D61-CC693424F518}"/>
                    </a:ext>
                  </a:extLst>
                </p:cNvPr>
                <p:cNvPicPr/>
                <p:nvPr/>
              </p:nvPicPr>
              <p:blipFill>
                <a:blip r:embed="rId161"/>
                <a:stretch>
                  <a:fillRect/>
                </a:stretch>
              </p:blipFill>
              <p:spPr>
                <a:xfrm>
                  <a:off x="6926989" y="1140905"/>
                  <a:ext cx="384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3690DC14-AF51-E118-F45E-F2015D37C2BB}"/>
                    </a:ext>
                  </a:extLst>
                </p14:cNvPr>
                <p14:cNvContentPartPr/>
                <p14:nvPr/>
              </p14:nvContentPartPr>
              <p14:xfrm>
                <a:off x="7354669" y="1162145"/>
                <a:ext cx="20520" cy="82800"/>
              </p14:xfrm>
            </p:contentPart>
          </mc:Choice>
          <mc:Fallback xmlns="">
            <p:pic>
              <p:nvPicPr>
                <p:cNvPr id="95" name="Freihand 94">
                  <a:extLst>
                    <a:ext uri="{FF2B5EF4-FFF2-40B4-BE49-F238E27FC236}">
                      <a16:creationId xmlns:a16="http://schemas.microsoft.com/office/drawing/2014/main" id="{3690DC14-AF51-E118-F45E-F2015D37C2BB}"/>
                    </a:ext>
                  </a:extLst>
                </p:cNvPr>
                <p:cNvPicPr/>
                <p:nvPr/>
              </p:nvPicPr>
              <p:blipFill>
                <a:blip r:embed="rId163"/>
                <a:stretch>
                  <a:fillRect/>
                </a:stretch>
              </p:blipFill>
              <p:spPr>
                <a:xfrm>
                  <a:off x="7348549" y="1156025"/>
                  <a:ext cx="32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12CAF2C0-1675-6A20-264E-2B0A6ECCBC5C}"/>
                    </a:ext>
                  </a:extLst>
                </p14:cNvPr>
                <p14:cNvContentPartPr/>
                <p14:nvPr/>
              </p14:nvContentPartPr>
              <p14:xfrm>
                <a:off x="7433509" y="1017785"/>
                <a:ext cx="437040" cy="220320"/>
              </p14:xfrm>
            </p:contentPart>
          </mc:Choice>
          <mc:Fallback xmlns="">
            <p:pic>
              <p:nvPicPr>
                <p:cNvPr id="96" name="Freihand 95">
                  <a:extLst>
                    <a:ext uri="{FF2B5EF4-FFF2-40B4-BE49-F238E27FC236}">
                      <a16:creationId xmlns:a16="http://schemas.microsoft.com/office/drawing/2014/main" id="{12CAF2C0-1675-6A20-264E-2B0A6ECCBC5C}"/>
                    </a:ext>
                  </a:extLst>
                </p:cNvPr>
                <p:cNvPicPr/>
                <p:nvPr/>
              </p:nvPicPr>
              <p:blipFill>
                <a:blip r:embed="rId165"/>
                <a:stretch>
                  <a:fillRect/>
                </a:stretch>
              </p:blipFill>
              <p:spPr>
                <a:xfrm>
                  <a:off x="7427389" y="1011665"/>
                  <a:ext cx="4492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7" name="Freihand 96">
                  <a:extLst>
                    <a:ext uri="{FF2B5EF4-FFF2-40B4-BE49-F238E27FC236}">
                      <a16:creationId xmlns:a16="http://schemas.microsoft.com/office/drawing/2014/main" id="{BC2B659C-D8B0-2BC1-80A7-E40C1D31FB4E}"/>
                    </a:ext>
                  </a:extLst>
                </p14:cNvPr>
                <p14:cNvContentPartPr/>
                <p14:nvPr/>
              </p14:nvContentPartPr>
              <p14:xfrm>
                <a:off x="7344949" y="995465"/>
                <a:ext cx="12240" cy="14400"/>
              </p14:xfrm>
            </p:contentPart>
          </mc:Choice>
          <mc:Fallback xmlns="">
            <p:pic>
              <p:nvPicPr>
                <p:cNvPr id="97" name="Freihand 96">
                  <a:extLst>
                    <a:ext uri="{FF2B5EF4-FFF2-40B4-BE49-F238E27FC236}">
                      <a16:creationId xmlns:a16="http://schemas.microsoft.com/office/drawing/2014/main" id="{BC2B659C-D8B0-2BC1-80A7-E40C1D31FB4E}"/>
                    </a:ext>
                  </a:extLst>
                </p:cNvPr>
                <p:cNvPicPr/>
                <p:nvPr/>
              </p:nvPicPr>
              <p:blipFill>
                <a:blip r:embed="rId167"/>
                <a:stretch>
                  <a:fillRect/>
                </a:stretch>
              </p:blipFill>
              <p:spPr>
                <a:xfrm>
                  <a:off x="7338829" y="989345"/>
                  <a:ext cx="24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8" name="Freihand 97">
                  <a:extLst>
                    <a:ext uri="{FF2B5EF4-FFF2-40B4-BE49-F238E27FC236}">
                      <a16:creationId xmlns:a16="http://schemas.microsoft.com/office/drawing/2014/main" id="{CC27E440-C145-F533-899A-84F99F26BBEA}"/>
                    </a:ext>
                  </a:extLst>
                </p14:cNvPr>
                <p14:cNvContentPartPr/>
                <p14:nvPr/>
              </p14:nvContentPartPr>
              <p14:xfrm>
                <a:off x="8050189" y="1006625"/>
                <a:ext cx="167040" cy="210240"/>
              </p14:xfrm>
            </p:contentPart>
          </mc:Choice>
          <mc:Fallback xmlns="">
            <p:pic>
              <p:nvPicPr>
                <p:cNvPr id="98" name="Freihand 97">
                  <a:extLst>
                    <a:ext uri="{FF2B5EF4-FFF2-40B4-BE49-F238E27FC236}">
                      <a16:creationId xmlns:a16="http://schemas.microsoft.com/office/drawing/2014/main" id="{CC27E440-C145-F533-899A-84F99F26BBEA}"/>
                    </a:ext>
                  </a:extLst>
                </p:cNvPr>
                <p:cNvPicPr/>
                <p:nvPr/>
              </p:nvPicPr>
              <p:blipFill>
                <a:blip r:embed="rId169"/>
                <a:stretch>
                  <a:fillRect/>
                </a:stretch>
              </p:blipFill>
              <p:spPr>
                <a:xfrm>
                  <a:off x="8044069" y="1000505"/>
                  <a:ext cx="179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9" name="Freihand 98">
                  <a:extLst>
                    <a:ext uri="{FF2B5EF4-FFF2-40B4-BE49-F238E27FC236}">
                      <a16:creationId xmlns:a16="http://schemas.microsoft.com/office/drawing/2014/main" id="{E4F9F075-49BC-ADBD-1DCE-F3B3E0E76397}"/>
                    </a:ext>
                  </a:extLst>
                </p14:cNvPr>
                <p14:cNvContentPartPr/>
                <p14:nvPr/>
              </p14:nvContentPartPr>
              <p14:xfrm>
                <a:off x="8022829" y="966665"/>
                <a:ext cx="506520" cy="177120"/>
              </p14:xfrm>
            </p:contentPart>
          </mc:Choice>
          <mc:Fallback xmlns="">
            <p:pic>
              <p:nvPicPr>
                <p:cNvPr id="99" name="Freihand 98">
                  <a:extLst>
                    <a:ext uri="{FF2B5EF4-FFF2-40B4-BE49-F238E27FC236}">
                      <a16:creationId xmlns:a16="http://schemas.microsoft.com/office/drawing/2014/main" id="{E4F9F075-49BC-ADBD-1DCE-F3B3E0E76397}"/>
                    </a:ext>
                  </a:extLst>
                </p:cNvPr>
                <p:cNvPicPr/>
                <p:nvPr/>
              </p:nvPicPr>
              <p:blipFill>
                <a:blip r:embed="rId171"/>
                <a:stretch>
                  <a:fillRect/>
                </a:stretch>
              </p:blipFill>
              <p:spPr>
                <a:xfrm>
                  <a:off x="8016709" y="960545"/>
                  <a:ext cx="518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0" name="Freihand 99">
                  <a:extLst>
                    <a:ext uri="{FF2B5EF4-FFF2-40B4-BE49-F238E27FC236}">
                      <a16:creationId xmlns:a16="http://schemas.microsoft.com/office/drawing/2014/main" id="{813E7C50-B890-383E-D88B-DFD59FB28E85}"/>
                    </a:ext>
                  </a:extLst>
                </p14:cNvPr>
                <p14:cNvContentPartPr/>
                <p14:nvPr/>
              </p14:nvContentPartPr>
              <p14:xfrm>
                <a:off x="8560309" y="1065665"/>
                <a:ext cx="106560" cy="250560"/>
              </p14:xfrm>
            </p:contentPart>
          </mc:Choice>
          <mc:Fallback xmlns="">
            <p:pic>
              <p:nvPicPr>
                <p:cNvPr id="100" name="Freihand 99">
                  <a:extLst>
                    <a:ext uri="{FF2B5EF4-FFF2-40B4-BE49-F238E27FC236}">
                      <a16:creationId xmlns:a16="http://schemas.microsoft.com/office/drawing/2014/main" id="{813E7C50-B890-383E-D88B-DFD59FB28E85}"/>
                    </a:ext>
                  </a:extLst>
                </p:cNvPr>
                <p:cNvPicPr/>
                <p:nvPr/>
              </p:nvPicPr>
              <p:blipFill>
                <a:blip r:embed="rId173"/>
                <a:stretch>
                  <a:fillRect/>
                </a:stretch>
              </p:blipFill>
              <p:spPr>
                <a:xfrm>
                  <a:off x="8554189" y="1059545"/>
                  <a:ext cx="1188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Freihand 100">
                  <a:extLst>
                    <a:ext uri="{FF2B5EF4-FFF2-40B4-BE49-F238E27FC236}">
                      <a16:creationId xmlns:a16="http://schemas.microsoft.com/office/drawing/2014/main" id="{E35C1F6B-2304-0141-446C-FD157161A68D}"/>
                    </a:ext>
                  </a:extLst>
                </p14:cNvPr>
                <p14:cNvContentPartPr/>
                <p14:nvPr/>
              </p14:nvContentPartPr>
              <p14:xfrm>
                <a:off x="8721229" y="971705"/>
                <a:ext cx="228960" cy="174600"/>
              </p14:xfrm>
            </p:contentPart>
          </mc:Choice>
          <mc:Fallback xmlns="">
            <p:pic>
              <p:nvPicPr>
                <p:cNvPr id="101" name="Freihand 100">
                  <a:extLst>
                    <a:ext uri="{FF2B5EF4-FFF2-40B4-BE49-F238E27FC236}">
                      <a16:creationId xmlns:a16="http://schemas.microsoft.com/office/drawing/2014/main" id="{E35C1F6B-2304-0141-446C-FD157161A68D}"/>
                    </a:ext>
                  </a:extLst>
                </p:cNvPr>
                <p:cNvPicPr/>
                <p:nvPr/>
              </p:nvPicPr>
              <p:blipFill>
                <a:blip r:embed="rId175"/>
                <a:stretch>
                  <a:fillRect/>
                </a:stretch>
              </p:blipFill>
              <p:spPr>
                <a:xfrm>
                  <a:off x="8715109" y="965585"/>
                  <a:ext cx="241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2" name="Freihand 101">
                  <a:extLst>
                    <a:ext uri="{FF2B5EF4-FFF2-40B4-BE49-F238E27FC236}">
                      <a16:creationId xmlns:a16="http://schemas.microsoft.com/office/drawing/2014/main" id="{3B50AFD0-5D19-B32F-2B74-0113035091F3}"/>
                    </a:ext>
                  </a:extLst>
                </p14:cNvPr>
                <p14:cNvContentPartPr/>
                <p14:nvPr/>
              </p14:nvContentPartPr>
              <p14:xfrm>
                <a:off x="8974309" y="1017425"/>
                <a:ext cx="83520" cy="124560"/>
              </p14:xfrm>
            </p:contentPart>
          </mc:Choice>
          <mc:Fallback xmlns="">
            <p:pic>
              <p:nvPicPr>
                <p:cNvPr id="102" name="Freihand 101">
                  <a:extLst>
                    <a:ext uri="{FF2B5EF4-FFF2-40B4-BE49-F238E27FC236}">
                      <a16:creationId xmlns:a16="http://schemas.microsoft.com/office/drawing/2014/main" id="{3B50AFD0-5D19-B32F-2B74-0113035091F3}"/>
                    </a:ext>
                  </a:extLst>
                </p:cNvPr>
                <p:cNvPicPr/>
                <p:nvPr/>
              </p:nvPicPr>
              <p:blipFill>
                <a:blip r:embed="rId177"/>
                <a:stretch>
                  <a:fillRect/>
                </a:stretch>
              </p:blipFill>
              <p:spPr>
                <a:xfrm>
                  <a:off x="8968189" y="1011305"/>
                  <a:ext cx="95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3" name="Freihand 102">
                  <a:extLst>
                    <a:ext uri="{FF2B5EF4-FFF2-40B4-BE49-F238E27FC236}">
                      <a16:creationId xmlns:a16="http://schemas.microsoft.com/office/drawing/2014/main" id="{EBA08E0D-FD26-B126-FB73-3923AB3F6679}"/>
                    </a:ext>
                  </a:extLst>
                </p14:cNvPr>
                <p14:cNvContentPartPr/>
                <p14:nvPr/>
              </p14:nvContentPartPr>
              <p14:xfrm>
                <a:off x="9215509" y="977825"/>
                <a:ext cx="371160" cy="384840"/>
              </p14:xfrm>
            </p:contentPart>
          </mc:Choice>
          <mc:Fallback xmlns="">
            <p:pic>
              <p:nvPicPr>
                <p:cNvPr id="103" name="Freihand 102">
                  <a:extLst>
                    <a:ext uri="{FF2B5EF4-FFF2-40B4-BE49-F238E27FC236}">
                      <a16:creationId xmlns:a16="http://schemas.microsoft.com/office/drawing/2014/main" id="{EBA08E0D-FD26-B126-FB73-3923AB3F6679}"/>
                    </a:ext>
                  </a:extLst>
                </p:cNvPr>
                <p:cNvPicPr/>
                <p:nvPr/>
              </p:nvPicPr>
              <p:blipFill>
                <a:blip r:embed="rId179"/>
                <a:stretch>
                  <a:fillRect/>
                </a:stretch>
              </p:blipFill>
              <p:spPr>
                <a:xfrm>
                  <a:off x="9209389" y="971705"/>
                  <a:ext cx="3834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4" name="Freihand 103">
                  <a:extLst>
                    <a:ext uri="{FF2B5EF4-FFF2-40B4-BE49-F238E27FC236}">
                      <a16:creationId xmlns:a16="http://schemas.microsoft.com/office/drawing/2014/main" id="{F1F7E1FC-DB81-2934-1871-15C8AD45EB33}"/>
                    </a:ext>
                  </a:extLst>
                </p14:cNvPr>
                <p14:cNvContentPartPr/>
                <p14:nvPr/>
              </p14:nvContentPartPr>
              <p14:xfrm>
                <a:off x="9759109" y="1055945"/>
                <a:ext cx="149400" cy="88560"/>
              </p14:xfrm>
            </p:contentPart>
          </mc:Choice>
          <mc:Fallback xmlns="">
            <p:pic>
              <p:nvPicPr>
                <p:cNvPr id="104" name="Freihand 103">
                  <a:extLst>
                    <a:ext uri="{FF2B5EF4-FFF2-40B4-BE49-F238E27FC236}">
                      <a16:creationId xmlns:a16="http://schemas.microsoft.com/office/drawing/2014/main" id="{F1F7E1FC-DB81-2934-1871-15C8AD45EB33}"/>
                    </a:ext>
                  </a:extLst>
                </p:cNvPr>
                <p:cNvPicPr/>
                <p:nvPr/>
              </p:nvPicPr>
              <p:blipFill>
                <a:blip r:embed="rId181"/>
                <a:stretch>
                  <a:fillRect/>
                </a:stretch>
              </p:blipFill>
              <p:spPr>
                <a:xfrm>
                  <a:off x="9752989" y="1049825"/>
                  <a:ext cx="161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5" name="Freihand 104">
                  <a:extLst>
                    <a:ext uri="{FF2B5EF4-FFF2-40B4-BE49-F238E27FC236}">
                      <a16:creationId xmlns:a16="http://schemas.microsoft.com/office/drawing/2014/main" id="{B91C611C-6A56-842B-34D0-8CBCD4039616}"/>
                    </a:ext>
                  </a:extLst>
                </p14:cNvPr>
                <p14:cNvContentPartPr/>
                <p14:nvPr/>
              </p14:nvContentPartPr>
              <p14:xfrm>
                <a:off x="9759469" y="1054505"/>
                <a:ext cx="171720" cy="340920"/>
              </p14:xfrm>
            </p:contentPart>
          </mc:Choice>
          <mc:Fallback xmlns="">
            <p:pic>
              <p:nvPicPr>
                <p:cNvPr id="105" name="Freihand 104">
                  <a:extLst>
                    <a:ext uri="{FF2B5EF4-FFF2-40B4-BE49-F238E27FC236}">
                      <a16:creationId xmlns:a16="http://schemas.microsoft.com/office/drawing/2014/main" id="{B91C611C-6A56-842B-34D0-8CBCD4039616}"/>
                    </a:ext>
                  </a:extLst>
                </p:cNvPr>
                <p:cNvPicPr/>
                <p:nvPr/>
              </p:nvPicPr>
              <p:blipFill>
                <a:blip r:embed="rId183"/>
                <a:stretch>
                  <a:fillRect/>
                </a:stretch>
              </p:blipFill>
              <p:spPr>
                <a:xfrm>
                  <a:off x="9753349" y="1048385"/>
                  <a:ext cx="1839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4" name="Freihand 123">
                  <a:extLst>
                    <a:ext uri="{FF2B5EF4-FFF2-40B4-BE49-F238E27FC236}">
                      <a16:creationId xmlns:a16="http://schemas.microsoft.com/office/drawing/2014/main" id="{D1121CD9-A659-5E6E-2B45-EBCE4AEE475A}"/>
                    </a:ext>
                  </a:extLst>
                </p14:cNvPr>
                <p14:cNvContentPartPr/>
                <p14:nvPr/>
              </p14:nvContentPartPr>
              <p14:xfrm>
                <a:off x="9436909" y="1509545"/>
                <a:ext cx="239040" cy="141840"/>
              </p14:xfrm>
            </p:contentPart>
          </mc:Choice>
          <mc:Fallback xmlns="">
            <p:pic>
              <p:nvPicPr>
                <p:cNvPr id="124" name="Freihand 123">
                  <a:extLst>
                    <a:ext uri="{FF2B5EF4-FFF2-40B4-BE49-F238E27FC236}">
                      <a16:creationId xmlns:a16="http://schemas.microsoft.com/office/drawing/2014/main" id="{D1121CD9-A659-5E6E-2B45-EBCE4AEE475A}"/>
                    </a:ext>
                  </a:extLst>
                </p:cNvPr>
                <p:cNvPicPr/>
                <p:nvPr/>
              </p:nvPicPr>
              <p:blipFill>
                <a:blip r:embed="rId185"/>
                <a:stretch>
                  <a:fillRect/>
                </a:stretch>
              </p:blipFill>
              <p:spPr>
                <a:xfrm>
                  <a:off x="9430789" y="1503425"/>
                  <a:ext cx="251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5" name="Freihand 124">
                  <a:extLst>
                    <a:ext uri="{FF2B5EF4-FFF2-40B4-BE49-F238E27FC236}">
                      <a16:creationId xmlns:a16="http://schemas.microsoft.com/office/drawing/2014/main" id="{DAADCE07-0AF2-EF95-4A00-59B054933885}"/>
                    </a:ext>
                  </a:extLst>
                </p14:cNvPr>
                <p14:cNvContentPartPr/>
                <p14:nvPr/>
              </p14:nvContentPartPr>
              <p14:xfrm>
                <a:off x="9725629" y="1473905"/>
                <a:ext cx="29880" cy="7200"/>
              </p14:xfrm>
            </p:contentPart>
          </mc:Choice>
          <mc:Fallback xmlns="">
            <p:pic>
              <p:nvPicPr>
                <p:cNvPr id="125" name="Freihand 124">
                  <a:extLst>
                    <a:ext uri="{FF2B5EF4-FFF2-40B4-BE49-F238E27FC236}">
                      <a16:creationId xmlns:a16="http://schemas.microsoft.com/office/drawing/2014/main" id="{DAADCE07-0AF2-EF95-4A00-59B054933885}"/>
                    </a:ext>
                  </a:extLst>
                </p:cNvPr>
                <p:cNvPicPr/>
                <p:nvPr/>
              </p:nvPicPr>
              <p:blipFill>
                <a:blip r:embed="rId187"/>
                <a:stretch>
                  <a:fillRect/>
                </a:stretch>
              </p:blipFill>
              <p:spPr>
                <a:xfrm>
                  <a:off x="9719509" y="1467785"/>
                  <a:ext cx="42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6" name="Freihand 125">
                  <a:extLst>
                    <a:ext uri="{FF2B5EF4-FFF2-40B4-BE49-F238E27FC236}">
                      <a16:creationId xmlns:a16="http://schemas.microsoft.com/office/drawing/2014/main" id="{CE23BB30-FEEB-CF74-95B6-C1F7FF2123AD}"/>
                    </a:ext>
                  </a:extLst>
                </p14:cNvPr>
                <p14:cNvContentPartPr/>
                <p14:nvPr/>
              </p14:nvContentPartPr>
              <p14:xfrm>
                <a:off x="9698629" y="1373465"/>
                <a:ext cx="164880" cy="198360"/>
              </p14:xfrm>
            </p:contentPart>
          </mc:Choice>
          <mc:Fallback xmlns="">
            <p:pic>
              <p:nvPicPr>
                <p:cNvPr id="126" name="Freihand 125">
                  <a:extLst>
                    <a:ext uri="{FF2B5EF4-FFF2-40B4-BE49-F238E27FC236}">
                      <a16:creationId xmlns:a16="http://schemas.microsoft.com/office/drawing/2014/main" id="{CE23BB30-FEEB-CF74-95B6-C1F7FF2123AD}"/>
                    </a:ext>
                  </a:extLst>
                </p:cNvPr>
                <p:cNvPicPr/>
                <p:nvPr/>
              </p:nvPicPr>
              <p:blipFill>
                <a:blip r:embed="rId189"/>
                <a:stretch>
                  <a:fillRect/>
                </a:stretch>
              </p:blipFill>
              <p:spPr>
                <a:xfrm>
                  <a:off x="9692509" y="1367345"/>
                  <a:ext cx="177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7" name="Freihand 126">
                  <a:extLst>
                    <a:ext uri="{FF2B5EF4-FFF2-40B4-BE49-F238E27FC236}">
                      <a16:creationId xmlns:a16="http://schemas.microsoft.com/office/drawing/2014/main" id="{A56E25F2-3B24-BC06-AF99-3914034999EB}"/>
                    </a:ext>
                  </a:extLst>
                </p14:cNvPr>
                <p14:cNvContentPartPr/>
                <p14:nvPr/>
              </p14:nvContentPartPr>
              <p14:xfrm>
                <a:off x="9866749" y="1290665"/>
                <a:ext cx="189000" cy="266040"/>
              </p14:xfrm>
            </p:contentPart>
          </mc:Choice>
          <mc:Fallback xmlns="">
            <p:pic>
              <p:nvPicPr>
                <p:cNvPr id="127" name="Freihand 126">
                  <a:extLst>
                    <a:ext uri="{FF2B5EF4-FFF2-40B4-BE49-F238E27FC236}">
                      <a16:creationId xmlns:a16="http://schemas.microsoft.com/office/drawing/2014/main" id="{A56E25F2-3B24-BC06-AF99-3914034999EB}"/>
                    </a:ext>
                  </a:extLst>
                </p:cNvPr>
                <p:cNvPicPr/>
                <p:nvPr/>
              </p:nvPicPr>
              <p:blipFill>
                <a:blip r:embed="rId191"/>
                <a:stretch>
                  <a:fillRect/>
                </a:stretch>
              </p:blipFill>
              <p:spPr>
                <a:xfrm>
                  <a:off x="9860629" y="1284545"/>
                  <a:ext cx="2012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8" name="Freihand 127">
                  <a:extLst>
                    <a:ext uri="{FF2B5EF4-FFF2-40B4-BE49-F238E27FC236}">
                      <a16:creationId xmlns:a16="http://schemas.microsoft.com/office/drawing/2014/main" id="{8BCCF276-07B5-5733-FB40-EA791DED62F3}"/>
                    </a:ext>
                  </a:extLst>
                </p14:cNvPr>
                <p14:cNvContentPartPr/>
                <p14:nvPr/>
              </p14:nvContentPartPr>
              <p14:xfrm>
                <a:off x="10050709" y="1285985"/>
                <a:ext cx="186840" cy="239400"/>
              </p14:xfrm>
            </p:contentPart>
          </mc:Choice>
          <mc:Fallback xmlns="">
            <p:pic>
              <p:nvPicPr>
                <p:cNvPr id="128" name="Freihand 127">
                  <a:extLst>
                    <a:ext uri="{FF2B5EF4-FFF2-40B4-BE49-F238E27FC236}">
                      <a16:creationId xmlns:a16="http://schemas.microsoft.com/office/drawing/2014/main" id="{8BCCF276-07B5-5733-FB40-EA791DED62F3}"/>
                    </a:ext>
                  </a:extLst>
                </p:cNvPr>
                <p:cNvPicPr/>
                <p:nvPr/>
              </p:nvPicPr>
              <p:blipFill>
                <a:blip r:embed="rId193"/>
                <a:stretch>
                  <a:fillRect/>
                </a:stretch>
              </p:blipFill>
              <p:spPr>
                <a:xfrm>
                  <a:off x="10044589" y="1279865"/>
                  <a:ext cx="1990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Freihand 129">
                  <a:extLst>
                    <a:ext uri="{FF2B5EF4-FFF2-40B4-BE49-F238E27FC236}">
                      <a16:creationId xmlns:a16="http://schemas.microsoft.com/office/drawing/2014/main" id="{1502DA30-1E24-298B-40DF-B5E56EF99F8A}"/>
                    </a:ext>
                  </a:extLst>
                </p14:cNvPr>
                <p14:cNvContentPartPr/>
                <p14:nvPr/>
              </p14:nvContentPartPr>
              <p14:xfrm>
                <a:off x="10418989" y="1380305"/>
                <a:ext cx="524160" cy="288720"/>
              </p14:xfrm>
            </p:contentPart>
          </mc:Choice>
          <mc:Fallback xmlns="">
            <p:pic>
              <p:nvPicPr>
                <p:cNvPr id="130" name="Freihand 129">
                  <a:extLst>
                    <a:ext uri="{FF2B5EF4-FFF2-40B4-BE49-F238E27FC236}">
                      <a16:creationId xmlns:a16="http://schemas.microsoft.com/office/drawing/2014/main" id="{1502DA30-1E24-298B-40DF-B5E56EF99F8A}"/>
                    </a:ext>
                  </a:extLst>
                </p:cNvPr>
                <p:cNvPicPr/>
                <p:nvPr/>
              </p:nvPicPr>
              <p:blipFill>
                <a:blip r:embed="rId195"/>
                <a:stretch>
                  <a:fillRect/>
                </a:stretch>
              </p:blipFill>
              <p:spPr>
                <a:xfrm>
                  <a:off x="10412869" y="1374185"/>
                  <a:ext cx="5364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1" name="Freihand 130">
                  <a:extLst>
                    <a:ext uri="{FF2B5EF4-FFF2-40B4-BE49-F238E27FC236}">
                      <a16:creationId xmlns:a16="http://schemas.microsoft.com/office/drawing/2014/main" id="{02095F8E-1072-D570-1FFA-1926A4DC9E6F}"/>
                    </a:ext>
                  </a:extLst>
                </p14:cNvPr>
                <p14:cNvContentPartPr/>
                <p14:nvPr/>
              </p14:nvContentPartPr>
              <p14:xfrm>
                <a:off x="10984189" y="1302185"/>
                <a:ext cx="191880" cy="343440"/>
              </p14:xfrm>
            </p:contentPart>
          </mc:Choice>
          <mc:Fallback xmlns="">
            <p:pic>
              <p:nvPicPr>
                <p:cNvPr id="131" name="Freihand 130">
                  <a:extLst>
                    <a:ext uri="{FF2B5EF4-FFF2-40B4-BE49-F238E27FC236}">
                      <a16:creationId xmlns:a16="http://schemas.microsoft.com/office/drawing/2014/main" id="{02095F8E-1072-D570-1FFA-1926A4DC9E6F}"/>
                    </a:ext>
                  </a:extLst>
                </p:cNvPr>
                <p:cNvPicPr/>
                <p:nvPr/>
              </p:nvPicPr>
              <p:blipFill>
                <a:blip r:embed="rId197"/>
                <a:stretch>
                  <a:fillRect/>
                </a:stretch>
              </p:blipFill>
              <p:spPr>
                <a:xfrm>
                  <a:off x="10978069" y="1296065"/>
                  <a:ext cx="2041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2" name="Freihand 131">
                  <a:extLst>
                    <a:ext uri="{FF2B5EF4-FFF2-40B4-BE49-F238E27FC236}">
                      <a16:creationId xmlns:a16="http://schemas.microsoft.com/office/drawing/2014/main" id="{F6D6C130-338D-EBBD-9F13-ECB686258248}"/>
                    </a:ext>
                  </a:extLst>
                </p14:cNvPr>
                <p14:cNvContentPartPr/>
                <p14:nvPr/>
              </p14:nvContentPartPr>
              <p14:xfrm>
                <a:off x="10890589" y="1219025"/>
                <a:ext cx="90360" cy="66960"/>
              </p14:xfrm>
            </p:contentPart>
          </mc:Choice>
          <mc:Fallback xmlns="">
            <p:pic>
              <p:nvPicPr>
                <p:cNvPr id="132" name="Freihand 131">
                  <a:extLst>
                    <a:ext uri="{FF2B5EF4-FFF2-40B4-BE49-F238E27FC236}">
                      <a16:creationId xmlns:a16="http://schemas.microsoft.com/office/drawing/2014/main" id="{F6D6C130-338D-EBBD-9F13-ECB686258248}"/>
                    </a:ext>
                  </a:extLst>
                </p:cNvPr>
                <p:cNvPicPr/>
                <p:nvPr/>
              </p:nvPicPr>
              <p:blipFill>
                <a:blip r:embed="rId199"/>
                <a:stretch>
                  <a:fillRect/>
                </a:stretch>
              </p:blipFill>
              <p:spPr>
                <a:xfrm>
                  <a:off x="10884469" y="1212905"/>
                  <a:ext cx="102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0" name="Freihand 109">
                  <a:extLst>
                    <a:ext uri="{FF2B5EF4-FFF2-40B4-BE49-F238E27FC236}">
                      <a16:creationId xmlns:a16="http://schemas.microsoft.com/office/drawing/2014/main" id="{38F367B2-DDD1-21C5-6311-50B2893EEE8A}"/>
                    </a:ext>
                  </a:extLst>
                </p14:cNvPr>
                <p14:cNvContentPartPr/>
                <p14:nvPr/>
              </p14:nvContentPartPr>
              <p14:xfrm>
                <a:off x="6576349" y="1686665"/>
                <a:ext cx="157320" cy="13320"/>
              </p14:xfrm>
            </p:contentPart>
          </mc:Choice>
          <mc:Fallback xmlns="">
            <p:pic>
              <p:nvPicPr>
                <p:cNvPr id="110" name="Freihand 109">
                  <a:extLst>
                    <a:ext uri="{FF2B5EF4-FFF2-40B4-BE49-F238E27FC236}">
                      <a16:creationId xmlns:a16="http://schemas.microsoft.com/office/drawing/2014/main" id="{38F367B2-DDD1-21C5-6311-50B2893EEE8A}"/>
                    </a:ext>
                  </a:extLst>
                </p:cNvPr>
                <p:cNvPicPr/>
                <p:nvPr/>
              </p:nvPicPr>
              <p:blipFill>
                <a:blip r:embed="rId201"/>
                <a:stretch>
                  <a:fillRect/>
                </a:stretch>
              </p:blipFill>
              <p:spPr>
                <a:xfrm>
                  <a:off x="6570229" y="1680545"/>
                  <a:ext cx="169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1" name="Freihand 110">
                  <a:extLst>
                    <a:ext uri="{FF2B5EF4-FFF2-40B4-BE49-F238E27FC236}">
                      <a16:creationId xmlns:a16="http://schemas.microsoft.com/office/drawing/2014/main" id="{8DC85F11-6B62-662C-6A48-1763214F3D29}"/>
                    </a:ext>
                  </a:extLst>
                </p14:cNvPr>
                <p14:cNvContentPartPr/>
                <p14:nvPr/>
              </p14:nvContentPartPr>
              <p14:xfrm>
                <a:off x="6581029" y="1644905"/>
                <a:ext cx="246600" cy="152280"/>
              </p14:xfrm>
            </p:contentPart>
          </mc:Choice>
          <mc:Fallback xmlns="">
            <p:pic>
              <p:nvPicPr>
                <p:cNvPr id="111" name="Freihand 110">
                  <a:extLst>
                    <a:ext uri="{FF2B5EF4-FFF2-40B4-BE49-F238E27FC236}">
                      <a16:creationId xmlns:a16="http://schemas.microsoft.com/office/drawing/2014/main" id="{8DC85F11-6B62-662C-6A48-1763214F3D29}"/>
                    </a:ext>
                  </a:extLst>
                </p:cNvPr>
                <p:cNvPicPr/>
                <p:nvPr/>
              </p:nvPicPr>
              <p:blipFill>
                <a:blip r:embed="rId203"/>
                <a:stretch>
                  <a:fillRect/>
                </a:stretch>
              </p:blipFill>
              <p:spPr>
                <a:xfrm>
                  <a:off x="6574909" y="1638785"/>
                  <a:ext cx="258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2" name="Freihand 111">
                  <a:extLst>
                    <a:ext uri="{FF2B5EF4-FFF2-40B4-BE49-F238E27FC236}">
                      <a16:creationId xmlns:a16="http://schemas.microsoft.com/office/drawing/2014/main" id="{82DC0FC0-3F1C-4736-D1C5-D7FC80A1C6AA}"/>
                    </a:ext>
                  </a:extLst>
                </p14:cNvPr>
                <p14:cNvContentPartPr/>
                <p14:nvPr/>
              </p14:nvContentPartPr>
              <p14:xfrm>
                <a:off x="7002949" y="1572905"/>
                <a:ext cx="337320" cy="163440"/>
              </p14:xfrm>
            </p:contentPart>
          </mc:Choice>
          <mc:Fallback xmlns="">
            <p:pic>
              <p:nvPicPr>
                <p:cNvPr id="112" name="Freihand 111">
                  <a:extLst>
                    <a:ext uri="{FF2B5EF4-FFF2-40B4-BE49-F238E27FC236}">
                      <a16:creationId xmlns:a16="http://schemas.microsoft.com/office/drawing/2014/main" id="{82DC0FC0-3F1C-4736-D1C5-D7FC80A1C6AA}"/>
                    </a:ext>
                  </a:extLst>
                </p:cNvPr>
                <p:cNvPicPr/>
                <p:nvPr/>
              </p:nvPicPr>
              <p:blipFill>
                <a:blip r:embed="rId205"/>
                <a:stretch>
                  <a:fillRect/>
                </a:stretch>
              </p:blipFill>
              <p:spPr>
                <a:xfrm>
                  <a:off x="6996829" y="1566785"/>
                  <a:ext cx="349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3" name="Freihand 112">
                  <a:extLst>
                    <a:ext uri="{FF2B5EF4-FFF2-40B4-BE49-F238E27FC236}">
                      <a16:creationId xmlns:a16="http://schemas.microsoft.com/office/drawing/2014/main" id="{118D90EA-9F16-4016-AECA-1B8858E72484}"/>
                    </a:ext>
                  </a:extLst>
                </p14:cNvPr>
                <p14:cNvContentPartPr/>
                <p14:nvPr/>
              </p14:nvContentPartPr>
              <p14:xfrm>
                <a:off x="7413349" y="1523585"/>
                <a:ext cx="183960" cy="221760"/>
              </p14:xfrm>
            </p:contentPart>
          </mc:Choice>
          <mc:Fallback xmlns="">
            <p:pic>
              <p:nvPicPr>
                <p:cNvPr id="113" name="Freihand 112">
                  <a:extLst>
                    <a:ext uri="{FF2B5EF4-FFF2-40B4-BE49-F238E27FC236}">
                      <a16:creationId xmlns:a16="http://schemas.microsoft.com/office/drawing/2014/main" id="{118D90EA-9F16-4016-AECA-1B8858E72484}"/>
                    </a:ext>
                  </a:extLst>
                </p:cNvPr>
                <p:cNvPicPr/>
                <p:nvPr/>
              </p:nvPicPr>
              <p:blipFill>
                <a:blip r:embed="rId207"/>
                <a:stretch>
                  <a:fillRect/>
                </a:stretch>
              </p:blipFill>
              <p:spPr>
                <a:xfrm>
                  <a:off x="7407229" y="1517465"/>
                  <a:ext cx="196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4" name="Freihand 113">
                  <a:extLst>
                    <a:ext uri="{FF2B5EF4-FFF2-40B4-BE49-F238E27FC236}">
                      <a16:creationId xmlns:a16="http://schemas.microsoft.com/office/drawing/2014/main" id="{7BE18294-E56B-D0F0-DC7D-473A08C7C21E}"/>
                    </a:ext>
                  </a:extLst>
                </p14:cNvPr>
                <p14:cNvContentPartPr/>
                <p14:nvPr/>
              </p14:nvContentPartPr>
              <p14:xfrm>
                <a:off x="7643029" y="1618985"/>
                <a:ext cx="96480" cy="114120"/>
              </p14:xfrm>
            </p:contentPart>
          </mc:Choice>
          <mc:Fallback xmlns="">
            <p:pic>
              <p:nvPicPr>
                <p:cNvPr id="114" name="Freihand 113">
                  <a:extLst>
                    <a:ext uri="{FF2B5EF4-FFF2-40B4-BE49-F238E27FC236}">
                      <a16:creationId xmlns:a16="http://schemas.microsoft.com/office/drawing/2014/main" id="{7BE18294-E56B-D0F0-DC7D-473A08C7C21E}"/>
                    </a:ext>
                  </a:extLst>
                </p:cNvPr>
                <p:cNvPicPr/>
                <p:nvPr/>
              </p:nvPicPr>
              <p:blipFill>
                <a:blip r:embed="rId209"/>
                <a:stretch>
                  <a:fillRect/>
                </a:stretch>
              </p:blipFill>
              <p:spPr>
                <a:xfrm>
                  <a:off x="7636909" y="1612865"/>
                  <a:ext cx="108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7" name="Freihand 116">
                  <a:extLst>
                    <a:ext uri="{FF2B5EF4-FFF2-40B4-BE49-F238E27FC236}">
                      <a16:creationId xmlns:a16="http://schemas.microsoft.com/office/drawing/2014/main" id="{16FCF914-49F8-98ED-9BCD-05A61811317B}"/>
                    </a:ext>
                  </a:extLst>
                </p14:cNvPr>
                <p14:cNvContentPartPr/>
                <p14:nvPr/>
              </p14:nvContentPartPr>
              <p14:xfrm>
                <a:off x="7660669" y="1626905"/>
                <a:ext cx="131400" cy="95760"/>
              </p14:xfrm>
            </p:contentPart>
          </mc:Choice>
          <mc:Fallback xmlns="">
            <p:pic>
              <p:nvPicPr>
                <p:cNvPr id="117" name="Freihand 116">
                  <a:extLst>
                    <a:ext uri="{FF2B5EF4-FFF2-40B4-BE49-F238E27FC236}">
                      <a16:creationId xmlns:a16="http://schemas.microsoft.com/office/drawing/2014/main" id="{16FCF914-49F8-98ED-9BCD-05A61811317B}"/>
                    </a:ext>
                  </a:extLst>
                </p:cNvPr>
                <p:cNvPicPr/>
                <p:nvPr/>
              </p:nvPicPr>
              <p:blipFill>
                <a:blip r:embed="rId211"/>
                <a:stretch>
                  <a:fillRect/>
                </a:stretch>
              </p:blipFill>
              <p:spPr>
                <a:xfrm>
                  <a:off x="7654549" y="1620785"/>
                  <a:ext cx="143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8" name="Freihand 117">
                  <a:extLst>
                    <a:ext uri="{FF2B5EF4-FFF2-40B4-BE49-F238E27FC236}">
                      <a16:creationId xmlns:a16="http://schemas.microsoft.com/office/drawing/2014/main" id="{896CC077-61AF-7E6C-AB61-EDB2803F8EA3}"/>
                    </a:ext>
                  </a:extLst>
                </p14:cNvPr>
                <p14:cNvContentPartPr/>
                <p14:nvPr/>
              </p14:nvContentPartPr>
              <p14:xfrm>
                <a:off x="7841749" y="1508105"/>
                <a:ext cx="530640" cy="207360"/>
              </p14:xfrm>
            </p:contentPart>
          </mc:Choice>
          <mc:Fallback xmlns="">
            <p:pic>
              <p:nvPicPr>
                <p:cNvPr id="118" name="Freihand 117">
                  <a:extLst>
                    <a:ext uri="{FF2B5EF4-FFF2-40B4-BE49-F238E27FC236}">
                      <a16:creationId xmlns:a16="http://schemas.microsoft.com/office/drawing/2014/main" id="{896CC077-61AF-7E6C-AB61-EDB2803F8EA3}"/>
                    </a:ext>
                  </a:extLst>
                </p:cNvPr>
                <p:cNvPicPr/>
                <p:nvPr/>
              </p:nvPicPr>
              <p:blipFill>
                <a:blip r:embed="rId213"/>
                <a:stretch>
                  <a:fillRect/>
                </a:stretch>
              </p:blipFill>
              <p:spPr>
                <a:xfrm>
                  <a:off x="7835629" y="1501985"/>
                  <a:ext cx="542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9" name="Freihand 118">
                  <a:extLst>
                    <a:ext uri="{FF2B5EF4-FFF2-40B4-BE49-F238E27FC236}">
                      <a16:creationId xmlns:a16="http://schemas.microsoft.com/office/drawing/2014/main" id="{1B778814-612F-AEB8-D529-E89DD596E675}"/>
                    </a:ext>
                  </a:extLst>
                </p14:cNvPr>
                <p14:cNvContentPartPr/>
                <p14:nvPr/>
              </p14:nvContentPartPr>
              <p14:xfrm>
                <a:off x="8403349" y="1575425"/>
                <a:ext cx="124200" cy="90000"/>
              </p14:xfrm>
            </p:contentPart>
          </mc:Choice>
          <mc:Fallback xmlns="">
            <p:pic>
              <p:nvPicPr>
                <p:cNvPr id="119" name="Freihand 118">
                  <a:extLst>
                    <a:ext uri="{FF2B5EF4-FFF2-40B4-BE49-F238E27FC236}">
                      <a16:creationId xmlns:a16="http://schemas.microsoft.com/office/drawing/2014/main" id="{1B778814-612F-AEB8-D529-E89DD596E675}"/>
                    </a:ext>
                  </a:extLst>
                </p:cNvPr>
                <p:cNvPicPr/>
                <p:nvPr/>
              </p:nvPicPr>
              <p:blipFill>
                <a:blip r:embed="rId215"/>
                <a:stretch>
                  <a:fillRect/>
                </a:stretch>
              </p:blipFill>
              <p:spPr>
                <a:xfrm>
                  <a:off x="8397229" y="1569305"/>
                  <a:ext cx="136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0" name="Freihand 119">
                  <a:extLst>
                    <a:ext uri="{FF2B5EF4-FFF2-40B4-BE49-F238E27FC236}">
                      <a16:creationId xmlns:a16="http://schemas.microsoft.com/office/drawing/2014/main" id="{BE16B28A-3985-919B-0691-C2E9B2FF7434}"/>
                    </a:ext>
                  </a:extLst>
                </p14:cNvPr>
                <p14:cNvContentPartPr/>
                <p14:nvPr/>
              </p14:nvContentPartPr>
              <p14:xfrm>
                <a:off x="8561389" y="1557425"/>
                <a:ext cx="59040" cy="106920"/>
              </p14:xfrm>
            </p:contentPart>
          </mc:Choice>
          <mc:Fallback xmlns="">
            <p:pic>
              <p:nvPicPr>
                <p:cNvPr id="120" name="Freihand 119">
                  <a:extLst>
                    <a:ext uri="{FF2B5EF4-FFF2-40B4-BE49-F238E27FC236}">
                      <a16:creationId xmlns:a16="http://schemas.microsoft.com/office/drawing/2014/main" id="{BE16B28A-3985-919B-0691-C2E9B2FF7434}"/>
                    </a:ext>
                  </a:extLst>
                </p:cNvPr>
                <p:cNvPicPr/>
                <p:nvPr/>
              </p:nvPicPr>
              <p:blipFill>
                <a:blip r:embed="rId217"/>
                <a:stretch>
                  <a:fillRect/>
                </a:stretch>
              </p:blipFill>
              <p:spPr>
                <a:xfrm>
                  <a:off x="8555269" y="1551305"/>
                  <a:ext cx="71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1" name="Freihand 120">
                  <a:extLst>
                    <a:ext uri="{FF2B5EF4-FFF2-40B4-BE49-F238E27FC236}">
                      <a16:creationId xmlns:a16="http://schemas.microsoft.com/office/drawing/2014/main" id="{7C387A48-6767-CEF8-096F-F6695864CD1A}"/>
                    </a:ext>
                  </a:extLst>
                </p14:cNvPr>
                <p14:cNvContentPartPr/>
                <p14:nvPr/>
              </p14:nvContentPartPr>
              <p14:xfrm>
                <a:off x="8696389" y="1580825"/>
                <a:ext cx="62280" cy="118080"/>
              </p14:xfrm>
            </p:contentPart>
          </mc:Choice>
          <mc:Fallback xmlns="">
            <p:pic>
              <p:nvPicPr>
                <p:cNvPr id="121" name="Freihand 120">
                  <a:extLst>
                    <a:ext uri="{FF2B5EF4-FFF2-40B4-BE49-F238E27FC236}">
                      <a16:creationId xmlns:a16="http://schemas.microsoft.com/office/drawing/2014/main" id="{7C387A48-6767-CEF8-096F-F6695864CD1A}"/>
                    </a:ext>
                  </a:extLst>
                </p:cNvPr>
                <p:cNvPicPr/>
                <p:nvPr/>
              </p:nvPicPr>
              <p:blipFill>
                <a:blip r:embed="rId219"/>
                <a:stretch>
                  <a:fillRect/>
                </a:stretch>
              </p:blipFill>
              <p:spPr>
                <a:xfrm>
                  <a:off x="8690269" y="1574705"/>
                  <a:ext cx="74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2" name="Freihand 121">
                  <a:extLst>
                    <a:ext uri="{FF2B5EF4-FFF2-40B4-BE49-F238E27FC236}">
                      <a16:creationId xmlns:a16="http://schemas.microsoft.com/office/drawing/2014/main" id="{FC59C036-5907-7B9E-CF9B-E78F2D7F1B2A}"/>
                    </a:ext>
                  </a:extLst>
                </p14:cNvPr>
                <p14:cNvContentPartPr/>
                <p14:nvPr/>
              </p14:nvContentPartPr>
              <p14:xfrm>
                <a:off x="8794669" y="1442945"/>
                <a:ext cx="397800" cy="224280"/>
              </p14:xfrm>
            </p:contentPart>
          </mc:Choice>
          <mc:Fallback xmlns="">
            <p:pic>
              <p:nvPicPr>
                <p:cNvPr id="122" name="Freihand 121">
                  <a:extLst>
                    <a:ext uri="{FF2B5EF4-FFF2-40B4-BE49-F238E27FC236}">
                      <a16:creationId xmlns:a16="http://schemas.microsoft.com/office/drawing/2014/main" id="{FC59C036-5907-7B9E-CF9B-E78F2D7F1B2A}"/>
                    </a:ext>
                  </a:extLst>
                </p:cNvPr>
                <p:cNvPicPr/>
                <p:nvPr/>
              </p:nvPicPr>
              <p:blipFill>
                <a:blip r:embed="rId221"/>
                <a:stretch>
                  <a:fillRect/>
                </a:stretch>
              </p:blipFill>
              <p:spPr>
                <a:xfrm>
                  <a:off x="8788549" y="1436825"/>
                  <a:ext cx="410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3" name="Freihand 122">
                  <a:extLst>
                    <a:ext uri="{FF2B5EF4-FFF2-40B4-BE49-F238E27FC236}">
                      <a16:creationId xmlns:a16="http://schemas.microsoft.com/office/drawing/2014/main" id="{166735E7-D583-438C-E845-CB7348AAD411}"/>
                    </a:ext>
                  </a:extLst>
                </p14:cNvPr>
                <p14:cNvContentPartPr/>
                <p14:nvPr/>
              </p14:nvContentPartPr>
              <p14:xfrm>
                <a:off x="8927869" y="1411625"/>
                <a:ext cx="18000" cy="10080"/>
              </p14:xfrm>
            </p:contentPart>
          </mc:Choice>
          <mc:Fallback xmlns="">
            <p:pic>
              <p:nvPicPr>
                <p:cNvPr id="123" name="Freihand 122">
                  <a:extLst>
                    <a:ext uri="{FF2B5EF4-FFF2-40B4-BE49-F238E27FC236}">
                      <a16:creationId xmlns:a16="http://schemas.microsoft.com/office/drawing/2014/main" id="{166735E7-D583-438C-E845-CB7348AAD411}"/>
                    </a:ext>
                  </a:extLst>
                </p:cNvPr>
                <p:cNvPicPr/>
                <p:nvPr/>
              </p:nvPicPr>
              <p:blipFill>
                <a:blip r:embed="rId223"/>
                <a:stretch>
                  <a:fillRect/>
                </a:stretch>
              </p:blipFill>
              <p:spPr>
                <a:xfrm>
                  <a:off x="8921749" y="1405505"/>
                  <a:ext cx="30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Freihand 133">
                  <a:extLst>
                    <a:ext uri="{FF2B5EF4-FFF2-40B4-BE49-F238E27FC236}">
                      <a16:creationId xmlns:a16="http://schemas.microsoft.com/office/drawing/2014/main" id="{5B530E43-C792-B448-CF56-DB6F8E3B753C}"/>
                    </a:ext>
                  </a:extLst>
                </p14:cNvPr>
                <p14:cNvContentPartPr/>
                <p14:nvPr/>
              </p14:nvContentPartPr>
              <p14:xfrm>
                <a:off x="6987829" y="1918505"/>
                <a:ext cx="286920" cy="133560"/>
              </p14:xfrm>
            </p:contentPart>
          </mc:Choice>
          <mc:Fallback xmlns="">
            <p:pic>
              <p:nvPicPr>
                <p:cNvPr id="134" name="Freihand 133">
                  <a:extLst>
                    <a:ext uri="{FF2B5EF4-FFF2-40B4-BE49-F238E27FC236}">
                      <a16:creationId xmlns:a16="http://schemas.microsoft.com/office/drawing/2014/main" id="{5B530E43-C792-B448-CF56-DB6F8E3B753C}"/>
                    </a:ext>
                  </a:extLst>
                </p:cNvPr>
                <p:cNvPicPr/>
                <p:nvPr/>
              </p:nvPicPr>
              <p:blipFill>
                <a:blip r:embed="rId225"/>
                <a:stretch>
                  <a:fillRect/>
                </a:stretch>
              </p:blipFill>
              <p:spPr>
                <a:xfrm>
                  <a:off x="6981709" y="1912385"/>
                  <a:ext cx="299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5" name="Freihand 134">
                  <a:extLst>
                    <a:ext uri="{FF2B5EF4-FFF2-40B4-BE49-F238E27FC236}">
                      <a16:creationId xmlns:a16="http://schemas.microsoft.com/office/drawing/2014/main" id="{28AF29EF-C674-6B85-B2E8-9C9C1065565A}"/>
                    </a:ext>
                  </a:extLst>
                </p14:cNvPr>
                <p14:cNvContentPartPr/>
                <p14:nvPr/>
              </p14:nvContentPartPr>
              <p14:xfrm>
                <a:off x="7523149" y="1888985"/>
                <a:ext cx="107640" cy="171720"/>
              </p14:xfrm>
            </p:contentPart>
          </mc:Choice>
          <mc:Fallback xmlns="">
            <p:pic>
              <p:nvPicPr>
                <p:cNvPr id="135" name="Freihand 134">
                  <a:extLst>
                    <a:ext uri="{FF2B5EF4-FFF2-40B4-BE49-F238E27FC236}">
                      <a16:creationId xmlns:a16="http://schemas.microsoft.com/office/drawing/2014/main" id="{28AF29EF-C674-6B85-B2E8-9C9C1065565A}"/>
                    </a:ext>
                  </a:extLst>
                </p:cNvPr>
                <p:cNvPicPr/>
                <p:nvPr/>
              </p:nvPicPr>
              <p:blipFill>
                <a:blip r:embed="rId227"/>
                <a:stretch>
                  <a:fillRect/>
                </a:stretch>
              </p:blipFill>
              <p:spPr>
                <a:xfrm>
                  <a:off x="7517029" y="1882865"/>
                  <a:ext cx="119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7A5AF868-5395-2224-CE5B-991D7FF5934E}"/>
                    </a:ext>
                  </a:extLst>
                </p14:cNvPr>
                <p14:cNvContentPartPr/>
                <p14:nvPr/>
              </p14:nvContentPartPr>
              <p14:xfrm>
                <a:off x="7546549" y="1895825"/>
                <a:ext cx="246240" cy="167040"/>
              </p14:xfrm>
            </p:contentPart>
          </mc:Choice>
          <mc:Fallback xmlns="">
            <p:pic>
              <p:nvPicPr>
                <p:cNvPr id="136" name="Freihand 135">
                  <a:extLst>
                    <a:ext uri="{FF2B5EF4-FFF2-40B4-BE49-F238E27FC236}">
                      <a16:creationId xmlns:a16="http://schemas.microsoft.com/office/drawing/2014/main" id="{7A5AF868-5395-2224-CE5B-991D7FF5934E}"/>
                    </a:ext>
                  </a:extLst>
                </p:cNvPr>
                <p:cNvPicPr/>
                <p:nvPr/>
              </p:nvPicPr>
              <p:blipFill>
                <a:blip r:embed="rId229"/>
                <a:stretch>
                  <a:fillRect/>
                </a:stretch>
              </p:blipFill>
              <p:spPr>
                <a:xfrm>
                  <a:off x="7540429" y="1889705"/>
                  <a:ext cx="258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1F79922A-8E80-CC41-A373-F192C03334B8}"/>
                    </a:ext>
                  </a:extLst>
                </p14:cNvPr>
                <p14:cNvContentPartPr/>
                <p14:nvPr/>
              </p14:nvContentPartPr>
              <p14:xfrm>
                <a:off x="7890349" y="1932185"/>
                <a:ext cx="154080" cy="21960"/>
              </p14:xfrm>
            </p:contentPart>
          </mc:Choice>
          <mc:Fallback xmlns="">
            <p:pic>
              <p:nvPicPr>
                <p:cNvPr id="137" name="Freihand 136">
                  <a:extLst>
                    <a:ext uri="{FF2B5EF4-FFF2-40B4-BE49-F238E27FC236}">
                      <a16:creationId xmlns:a16="http://schemas.microsoft.com/office/drawing/2014/main" id="{1F79922A-8E80-CC41-A373-F192C03334B8}"/>
                    </a:ext>
                  </a:extLst>
                </p:cNvPr>
                <p:cNvPicPr/>
                <p:nvPr/>
              </p:nvPicPr>
              <p:blipFill>
                <a:blip r:embed="rId231"/>
                <a:stretch>
                  <a:fillRect/>
                </a:stretch>
              </p:blipFill>
              <p:spPr>
                <a:xfrm>
                  <a:off x="7884229" y="1926065"/>
                  <a:ext cx="166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47B9A81E-AE98-9F6D-5BF0-C64FA61A225D}"/>
                    </a:ext>
                  </a:extLst>
                </p14:cNvPr>
                <p14:cNvContentPartPr/>
                <p14:nvPr/>
              </p14:nvContentPartPr>
              <p14:xfrm>
                <a:off x="8073949" y="1835705"/>
                <a:ext cx="142200" cy="168480"/>
              </p14:xfrm>
            </p:contentPart>
          </mc:Choice>
          <mc:Fallback xmlns="">
            <p:pic>
              <p:nvPicPr>
                <p:cNvPr id="138" name="Freihand 137">
                  <a:extLst>
                    <a:ext uri="{FF2B5EF4-FFF2-40B4-BE49-F238E27FC236}">
                      <a16:creationId xmlns:a16="http://schemas.microsoft.com/office/drawing/2014/main" id="{47B9A81E-AE98-9F6D-5BF0-C64FA61A225D}"/>
                    </a:ext>
                  </a:extLst>
                </p:cNvPr>
                <p:cNvPicPr/>
                <p:nvPr/>
              </p:nvPicPr>
              <p:blipFill>
                <a:blip r:embed="rId233"/>
                <a:stretch>
                  <a:fillRect/>
                </a:stretch>
              </p:blipFill>
              <p:spPr>
                <a:xfrm>
                  <a:off x="8067829" y="1829585"/>
                  <a:ext cx="154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0" name="Freihand 139">
                  <a:extLst>
                    <a:ext uri="{FF2B5EF4-FFF2-40B4-BE49-F238E27FC236}">
                      <a16:creationId xmlns:a16="http://schemas.microsoft.com/office/drawing/2014/main" id="{2C8468CD-82E9-BB47-6C44-89D024A2612C}"/>
                    </a:ext>
                  </a:extLst>
                </p14:cNvPr>
                <p14:cNvContentPartPr/>
                <p14:nvPr/>
              </p14:nvContentPartPr>
              <p14:xfrm>
                <a:off x="8127589" y="1843985"/>
                <a:ext cx="459360" cy="151560"/>
              </p14:xfrm>
            </p:contentPart>
          </mc:Choice>
          <mc:Fallback xmlns="">
            <p:pic>
              <p:nvPicPr>
                <p:cNvPr id="140" name="Freihand 139">
                  <a:extLst>
                    <a:ext uri="{FF2B5EF4-FFF2-40B4-BE49-F238E27FC236}">
                      <a16:creationId xmlns:a16="http://schemas.microsoft.com/office/drawing/2014/main" id="{2C8468CD-82E9-BB47-6C44-89D024A2612C}"/>
                    </a:ext>
                  </a:extLst>
                </p:cNvPr>
                <p:cNvPicPr/>
                <p:nvPr/>
              </p:nvPicPr>
              <p:blipFill>
                <a:blip r:embed="rId235"/>
                <a:stretch>
                  <a:fillRect/>
                </a:stretch>
              </p:blipFill>
              <p:spPr>
                <a:xfrm>
                  <a:off x="8121469" y="1837865"/>
                  <a:ext cx="471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1" name="Freihand 140">
                  <a:extLst>
                    <a:ext uri="{FF2B5EF4-FFF2-40B4-BE49-F238E27FC236}">
                      <a16:creationId xmlns:a16="http://schemas.microsoft.com/office/drawing/2014/main" id="{F9F4D208-560A-AE1E-8807-24481B4B9DBF}"/>
                    </a:ext>
                  </a:extLst>
                </p14:cNvPr>
                <p14:cNvContentPartPr/>
                <p14:nvPr/>
              </p14:nvContentPartPr>
              <p14:xfrm>
                <a:off x="8805109" y="1811585"/>
                <a:ext cx="380160" cy="116280"/>
              </p14:xfrm>
            </p:contentPart>
          </mc:Choice>
          <mc:Fallback xmlns="">
            <p:pic>
              <p:nvPicPr>
                <p:cNvPr id="141" name="Freihand 140">
                  <a:extLst>
                    <a:ext uri="{FF2B5EF4-FFF2-40B4-BE49-F238E27FC236}">
                      <a16:creationId xmlns:a16="http://schemas.microsoft.com/office/drawing/2014/main" id="{F9F4D208-560A-AE1E-8807-24481B4B9DBF}"/>
                    </a:ext>
                  </a:extLst>
                </p:cNvPr>
                <p:cNvPicPr/>
                <p:nvPr/>
              </p:nvPicPr>
              <p:blipFill>
                <a:blip r:embed="rId237"/>
                <a:stretch>
                  <a:fillRect/>
                </a:stretch>
              </p:blipFill>
              <p:spPr>
                <a:xfrm>
                  <a:off x="8798989" y="1805465"/>
                  <a:ext cx="392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2" name="Freihand 141">
                  <a:extLst>
                    <a:ext uri="{FF2B5EF4-FFF2-40B4-BE49-F238E27FC236}">
                      <a16:creationId xmlns:a16="http://schemas.microsoft.com/office/drawing/2014/main" id="{C196D096-F597-5839-E660-60EA091C0824}"/>
                    </a:ext>
                  </a:extLst>
                </p14:cNvPr>
                <p14:cNvContentPartPr/>
                <p14:nvPr/>
              </p14:nvContentPartPr>
              <p14:xfrm>
                <a:off x="9112189" y="1742105"/>
                <a:ext cx="19800" cy="1800"/>
              </p14:xfrm>
            </p:contentPart>
          </mc:Choice>
          <mc:Fallback xmlns="">
            <p:pic>
              <p:nvPicPr>
                <p:cNvPr id="142" name="Freihand 141">
                  <a:extLst>
                    <a:ext uri="{FF2B5EF4-FFF2-40B4-BE49-F238E27FC236}">
                      <a16:creationId xmlns:a16="http://schemas.microsoft.com/office/drawing/2014/main" id="{C196D096-F597-5839-E660-60EA091C0824}"/>
                    </a:ext>
                  </a:extLst>
                </p:cNvPr>
                <p:cNvPicPr/>
                <p:nvPr/>
              </p:nvPicPr>
              <p:blipFill>
                <a:blip r:embed="rId239"/>
                <a:stretch>
                  <a:fillRect/>
                </a:stretch>
              </p:blipFill>
              <p:spPr>
                <a:xfrm>
                  <a:off x="9106069" y="1735985"/>
                  <a:ext cx="32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3" name="Freihand 142">
                  <a:extLst>
                    <a:ext uri="{FF2B5EF4-FFF2-40B4-BE49-F238E27FC236}">
                      <a16:creationId xmlns:a16="http://schemas.microsoft.com/office/drawing/2014/main" id="{F14B3835-B457-9980-F714-4696F90EE161}"/>
                    </a:ext>
                  </a:extLst>
                </p14:cNvPr>
                <p14:cNvContentPartPr/>
                <p14:nvPr/>
              </p14:nvContentPartPr>
              <p14:xfrm>
                <a:off x="9453469" y="1736705"/>
                <a:ext cx="196560" cy="199800"/>
              </p14:xfrm>
            </p:contentPart>
          </mc:Choice>
          <mc:Fallback xmlns="">
            <p:pic>
              <p:nvPicPr>
                <p:cNvPr id="143" name="Freihand 142">
                  <a:extLst>
                    <a:ext uri="{FF2B5EF4-FFF2-40B4-BE49-F238E27FC236}">
                      <a16:creationId xmlns:a16="http://schemas.microsoft.com/office/drawing/2014/main" id="{F14B3835-B457-9980-F714-4696F90EE161}"/>
                    </a:ext>
                  </a:extLst>
                </p:cNvPr>
                <p:cNvPicPr/>
                <p:nvPr/>
              </p:nvPicPr>
              <p:blipFill>
                <a:blip r:embed="rId241"/>
                <a:stretch>
                  <a:fillRect/>
                </a:stretch>
              </p:blipFill>
              <p:spPr>
                <a:xfrm>
                  <a:off x="9447349" y="1730585"/>
                  <a:ext cx="2088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4" name="Freihand 143">
                  <a:extLst>
                    <a:ext uri="{FF2B5EF4-FFF2-40B4-BE49-F238E27FC236}">
                      <a16:creationId xmlns:a16="http://schemas.microsoft.com/office/drawing/2014/main" id="{3C365D0F-926C-469D-5BE9-D3B11A7470DB}"/>
                    </a:ext>
                  </a:extLst>
                </p14:cNvPr>
                <p14:cNvContentPartPr/>
                <p14:nvPr/>
              </p14:nvContentPartPr>
              <p14:xfrm>
                <a:off x="9673789" y="1824185"/>
                <a:ext cx="238320" cy="120240"/>
              </p14:xfrm>
            </p:contentPart>
          </mc:Choice>
          <mc:Fallback xmlns="">
            <p:pic>
              <p:nvPicPr>
                <p:cNvPr id="144" name="Freihand 143">
                  <a:extLst>
                    <a:ext uri="{FF2B5EF4-FFF2-40B4-BE49-F238E27FC236}">
                      <a16:creationId xmlns:a16="http://schemas.microsoft.com/office/drawing/2014/main" id="{3C365D0F-926C-469D-5BE9-D3B11A7470DB}"/>
                    </a:ext>
                  </a:extLst>
                </p:cNvPr>
                <p:cNvPicPr/>
                <p:nvPr/>
              </p:nvPicPr>
              <p:blipFill>
                <a:blip r:embed="rId243"/>
                <a:stretch>
                  <a:fillRect/>
                </a:stretch>
              </p:blipFill>
              <p:spPr>
                <a:xfrm>
                  <a:off x="9667669" y="1818065"/>
                  <a:ext cx="250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Freihand 144">
                  <a:extLst>
                    <a:ext uri="{FF2B5EF4-FFF2-40B4-BE49-F238E27FC236}">
                      <a16:creationId xmlns:a16="http://schemas.microsoft.com/office/drawing/2014/main" id="{38919531-9E3A-7A70-AEB5-28025E0D12F5}"/>
                    </a:ext>
                  </a:extLst>
                </p14:cNvPr>
                <p14:cNvContentPartPr/>
                <p14:nvPr/>
              </p14:nvContentPartPr>
              <p14:xfrm>
                <a:off x="9914269" y="1740305"/>
                <a:ext cx="182160" cy="181440"/>
              </p14:xfrm>
            </p:contentPart>
          </mc:Choice>
          <mc:Fallback xmlns="">
            <p:pic>
              <p:nvPicPr>
                <p:cNvPr id="145" name="Freihand 144">
                  <a:extLst>
                    <a:ext uri="{FF2B5EF4-FFF2-40B4-BE49-F238E27FC236}">
                      <a16:creationId xmlns:a16="http://schemas.microsoft.com/office/drawing/2014/main" id="{38919531-9E3A-7A70-AEB5-28025E0D12F5}"/>
                    </a:ext>
                  </a:extLst>
                </p:cNvPr>
                <p:cNvPicPr/>
                <p:nvPr/>
              </p:nvPicPr>
              <p:blipFill>
                <a:blip r:embed="rId245"/>
                <a:stretch>
                  <a:fillRect/>
                </a:stretch>
              </p:blipFill>
              <p:spPr>
                <a:xfrm>
                  <a:off x="9908149" y="1734185"/>
                  <a:ext cx="194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8" name="Freihand 147">
                  <a:extLst>
                    <a:ext uri="{FF2B5EF4-FFF2-40B4-BE49-F238E27FC236}">
                      <a16:creationId xmlns:a16="http://schemas.microsoft.com/office/drawing/2014/main" id="{25B8A01C-3359-AD8F-B6F7-78C3954904E1}"/>
                    </a:ext>
                  </a:extLst>
                </p14:cNvPr>
                <p14:cNvContentPartPr/>
                <p14:nvPr/>
              </p14:nvContentPartPr>
              <p14:xfrm>
                <a:off x="10338349" y="1724465"/>
                <a:ext cx="195120" cy="311040"/>
              </p14:xfrm>
            </p:contentPart>
          </mc:Choice>
          <mc:Fallback xmlns="">
            <p:pic>
              <p:nvPicPr>
                <p:cNvPr id="148" name="Freihand 147">
                  <a:extLst>
                    <a:ext uri="{FF2B5EF4-FFF2-40B4-BE49-F238E27FC236}">
                      <a16:creationId xmlns:a16="http://schemas.microsoft.com/office/drawing/2014/main" id="{25B8A01C-3359-AD8F-B6F7-78C3954904E1}"/>
                    </a:ext>
                  </a:extLst>
                </p:cNvPr>
                <p:cNvPicPr/>
                <p:nvPr/>
              </p:nvPicPr>
              <p:blipFill>
                <a:blip r:embed="rId247"/>
                <a:stretch>
                  <a:fillRect/>
                </a:stretch>
              </p:blipFill>
              <p:spPr>
                <a:xfrm>
                  <a:off x="10332229" y="1718345"/>
                  <a:ext cx="2073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 name="Freihand 148">
                  <a:extLst>
                    <a:ext uri="{FF2B5EF4-FFF2-40B4-BE49-F238E27FC236}">
                      <a16:creationId xmlns:a16="http://schemas.microsoft.com/office/drawing/2014/main" id="{A39A7C22-604F-05EF-C4E7-2C645C25A24D}"/>
                    </a:ext>
                  </a:extLst>
                </p14:cNvPr>
                <p14:cNvContentPartPr/>
                <p14:nvPr/>
              </p14:nvContentPartPr>
              <p14:xfrm>
                <a:off x="10552189" y="1872425"/>
                <a:ext cx="73440" cy="143640"/>
              </p14:xfrm>
            </p:contentPart>
          </mc:Choice>
          <mc:Fallback xmlns="">
            <p:pic>
              <p:nvPicPr>
                <p:cNvPr id="149" name="Freihand 148">
                  <a:extLst>
                    <a:ext uri="{FF2B5EF4-FFF2-40B4-BE49-F238E27FC236}">
                      <a16:creationId xmlns:a16="http://schemas.microsoft.com/office/drawing/2014/main" id="{A39A7C22-604F-05EF-C4E7-2C645C25A24D}"/>
                    </a:ext>
                  </a:extLst>
                </p:cNvPr>
                <p:cNvPicPr/>
                <p:nvPr/>
              </p:nvPicPr>
              <p:blipFill>
                <a:blip r:embed="rId249"/>
                <a:stretch>
                  <a:fillRect/>
                </a:stretch>
              </p:blipFill>
              <p:spPr>
                <a:xfrm>
                  <a:off x="10546069" y="1866305"/>
                  <a:ext cx="85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8" name="Freihand 177">
                  <a:extLst>
                    <a:ext uri="{FF2B5EF4-FFF2-40B4-BE49-F238E27FC236}">
                      <a16:creationId xmlns:a16="http://schemas.microsoft.com/office/drawing/2014/main" id="{D6B71387-758C-9FCD-F242-FF91DD1BD8A1}"/>
                    </a:ext>
                  </a:extLst>
                </p14:cNvPr>
                <p14:cNvContentPartPr/>
                <p14:nvPr/>
              </p14:nvContentPartPr>
              <p14:xfrm>
                <a:off x="10797709" y="1732385"/>
                <a:ext cx="101520" cy="158040"/>
              </p14:xfrm>
            </p:contentPart>
          </mc:Choice>
          <mc:Fallback xmlns="">
            <p:pic>
              <p:nvPicPr>
                <p:cNvPr id="178" name="Freihand 177">
                  <a:extLst>
                    <a:ext uri="{FF2B5EF4-FFF2-40B4-BE49-F238E27FC236}">
                      <a16:creationId xmlns:a16="http://schemas.microsoft.com/office/drawing/2014/main" id="{D6B71387-758C-9FCD-F242-FF91DD1BD8A1}"/>
                    </a:ext>
                  </a:extLst>
                </p:cNvPr>
                <p:cNvPicPr/>
                <p:nvPr/>
              </p:nvPicPr>
              <p:blipFill>
                <a:blip r:embed="rId251"/>
                <a:stretch>
                  <a:fillRect/>
                </a:stretch>
              </p:blipFill>
              <p:spPr>
                <a:xfrm>
                  <a:off x="10791589" y="1726265"/>
                  <a:ext cx="113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9" name="Freihand 178">
                  <a:extLst>
                    <a:ext uri="{FF2B5EF4-FFF2-40B4-BE49-F238E27FC236}">
                      <a16:creationId xmlns:a16="http://schemas.microsoft.com/office/drawing/2014/main" id="{077C6270-30C3-06BF-8D80-E70E5B39378E}"/>
                    </a:ext>
                  </a:extLst>
                </p14:cNvPr>
                <p14:cNvContentPartPr/>
                <p14:nvPr/>
              </p14:nvContentPartPr>
              <p14:xfrm>
                <a:off x="11016949" y="1705385"/>
                <a:ext cx="134640" cy="236160"/>
              </p14:xfrm>
            </p:contentPart>
          </mc:Choice>
          <mc:Fallback xmlns="">
            <p:pic>
              <p:nvPicPr>
                <p:cNvPr id="179" name="Freihand 178">
                  <a:extLst>
                    <a:ext uri="{FF2B5EF4-FFF2-40B4-BE49-F238E27FC236}">
                      <a16:creationId xmlns:a16="http://schemas.microsoft.com/office/drawing/2014/main" id="{077C6270-30C3-06BF-8D80-E70E5B39378E}"/>
                    </a:ext>
                  </a:extLst>
                </p:cNvPr>
                <p:cNvPicPr/>
                <p:nvPr/>
              </p:nvPicPr>
              <p:blipFill>
                <a:blip r:embed="rId253"/>
                <a:stretch>
                  <a:fillRect/>
                </a:stretch>
              </p:blipFill>
              <p:spPr>
                <a:xfrm>
                  <a:off x="11010829" y="1699265"/>
                  <a:ext cx="1468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0" name="Freihand 179">
                  <a:extLst>
                    <a:ext uri="{FF2B5EF4-FFF2-40B4-BE49-F238E27FC236}">
                      <a16:creationId xmlns:a16="http://schemas.microsoft.com/office/drawing/2014/main" id="{B7875744-24D6-C185-A34A-E01331ECFFEC}"/>
                    </a:ext>
                  </a:extLst>
                </p14:cNvPr>
                <p14:cNvContentPartPr/>
                <p14:nvPr/>
              </p14:nvContentPartPr>
              <p14:xfrm>
                <a:off x="11171749" y="1784945"/>
                <a:ext cx="58320" cy="95760"/>
              </p14:xfrm>
            </p:contentPart>
          </mc:Choice>
          <mc:Fallback xmlns="">
            <p:pic>
              <p:nvPicPr>
                <p:cNvPr id="180" name="Freihand 179">
                  <a:extLst>
                    <a:ext uri="{FF2B5EF4-FFF2-40B4-BE49-F238E27FC236}">
                      <a16:creationId xmlns:a16="http://schemas.microsoft.com/office/drawing/2014/main" id="{B7875744-24D6-C185-A34A-E01331ECFFEC}"/>
                    </a:ext>
                  </a:extLst>
                </p:cNvPr>
                <p:cNvPicPr/>
                <p:nvPr/>
              </p:nvPicPr>
              <p:blipFill>
                <a:blip r:embed="rId255"/>
                <a:stretch>
                  <a:fillRect/>
                </a:stretch>
              </p:blipFill>
              <p:spPr>
                <a:xfrm>
                  <a:off x="11165629" y="1778825"/>
                  <a:ext cx="70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3" name="Freihand 182">
                  <a:extLst>
                    <a:ext uri="{FF2B5EF4-FFF2-40B4-BE49-F238E27FC236}">
                      <a16:creationId xmlns:a16="http://schemas.microsoft.com/office/drawing/2014/main" id="{08FD5D2F-880B-FCE2-95A6-F28DA68410B9}"/>
                    </a:ext>
                  </a:extLst>
                </p14:cNvPr>
                <p14:cNvContentPartPr/>
                <p14:nvPr/>
              </p14:nvContentPartPr>
              <p14:xfrm>
                <a:off x="9429709" y="2200745"/>
                <a:ext cx="73800" cy="169560"/>
              </p14:xfrm>
            </p:contentPart>
          </mc:Choice>
          <mc:Fallback xmlns="">
            <p:pic>
              <p:nvPicPr>
                <p:cNvPr id="183" name="Freihand 182">
                  <a:extLst>
                    <a:ext uri="{FF2B5EF4-FFF2-40B4-BE49-F238E27FC236}">
                      <a16:creationId xmlns:a16="http://schemas.microsoft.com/office/drawing/2014/main" id="{08FD5D2F-880B-FCE2-95A6-F28DA68410B9}"/>
                    </a:ext>
                  </a:extLst>
                </p:cNvPr>
                <p:cNvPicPr/>
                <p:nvPr/>
              </p:nvPicPr>
              <p:blipFill>
                <a:blip r:embed="rId257"/>
                <a:stretch>
                  <a:fillRect/>
                </a:stretch>
              </p:blipFill>
              <p:spPr>
                <a:xfrm>
                  <a:off x="9423589" y="2194625"/>
                  <a:ext cx="86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Freihand 183">
                  <a:extLst>
                    <a:ext uri="{FF2B5EF4-FFF2-40B4-BE49-F238E27FC236}">
                      <a16:creationId xmlns:a16="http://schemas.microsoft.com/office/drawing/2014/main" id="{42D43961-DCCE-03A3-F1BA-28D588554548}"/>
                    </a:ext>
                  </a:extLst>
                </p14:cNvPr>
                <p14:cNvContentPartPr/>
                <p14:nvPr/>
              </p14:nvContentPartPr>
              <p14:xfrm>
                <a:off x="9584869" y="2133065"/>
                <a:ext cx="334080" cy="178560"/>
              </p14:xfrm>
            </p:contentPart>
          </mc:Choice>
          <mc:Fallback xmlns="">
            <p:pic>
              <p:nvPicPr>
                <p:cNvPr id="184" name="Freihand 183">
                  <a:extLst>
                    <a:ext uri="{FF2B5EF4-FFF2-40B4-BE49-F238E27FC236}">
                      <a16:creationId xmlns:a16="http://schemas.microsoft.com/office/drawing/2014/main" id="{42D43961-DCCE-03A3-F1BA-28D588554548}"/>
                    </a:ext>
                  </a:extLst>
                </p:cNvPr>
                <p:cNvPicPr/>
                <p:nvPr/>
              </p:nvPicPr>
              <p:blipFill>
                <a:blip r:embed="rId259"/>
                <a:stretch>
                  <a:fillRect/>
                </a:stretch>
              </p:blipFill>
              <p:spPr>
                <a:xfrm>
                  <a:off x="9578749" y="2126945"/>
                  <a:ext cx="346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6" name="Freihand 185">
                  <a:extLst>
                    <a:ext uri="{FF2B5EF4-FFF2-40B4-BE49-F238E27FC236}">
                      <a16:creationId xmlns:a16="http://schemas.microsoft.com/office/drawing/2014/main" id="{9A365A63-D6AE-A339-4E65-6ECDE73FD430}"/>
                    </a:ext>
                  </a:extLst>
                </p14:cNvPr>
                <p14:cNvContentPartPr/>
                <p14:nvPr/>
              </p14:nvContentPartPr>
              <p14:xfrm>
                <a:off x="9924709" y="2198945"/>
                <a:ext cx="255240" cy="94680"/>
              </p14:xfrm>
            </p:contentPart>
          </mc:Choice>
          <mc:Fallback xmlns="">
            <p:pic>
              <p:nvPicPr>
                <p:cNvPr id="186" name="Freihand 185">
                  <a:extLst>
                    <a:ext uri="{FF2B5EF4-FFF2-40B4-BE49-F238E27FC236}">
                      <a16:creationId xmlns:a16="http://schemas.microsoft.com/office/drawing/2014/main" id="{9A365A63-D6AE-A339-4E65-6ECDE73FD430}"/>
                    </a:ext>
                  </a:extLst>
                </p:cNvPr>
                <p:cNvPicPr/>
                <p:nvPr/>
              </p:nvPicPr>
              <p:blipFill>
                <a:blip r:embed="rId261"/>
                <a:stretch>
                  <a:fillRect/>
                </a:stretch>
              </p:blipFill>
              <p:spPr>
                <a:xfrm>
                  <a:off x="9918589" y="2192825"/>
                  <a:ext cx="267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7" name="Freihand 186">
                  <a:extLst>
                    <a:ext uri="{FF2B5EF4-FFF2-40B4-BE49-F238E27FC236}">
                      <a16:creationId xmlns:a16="http://schemas.microsoft.com/office/drawing/2014/main" id="{923CB787-647C-485B-435E-B6AC21DF961D}"/>
                    </a:ext>
                  </a:extLst>
                </p14:cNvPr>
                <p14:cNvContentPartPr/>
                <p14:nvPr/>
              </p14:nvContentPartPr>
              <p14:xfrm>
                <a:off x="10366789" y="2104985"/>
                <a:ext cx="216000" cy="152280"/>
              </p14:xfrm>
            </p:contentPart>
          </mc:Choice>
          <mc:Fallback xmlns="">
            <p:pic>
              <p:nvPicPr>
                <p:cNvPr id="187" name="Freihand 186">
                  <a:extLst>
                    <a:ext uri="{FF2B5EF4-FFF2-40B4-BE49-F238E27FC236}">
                      <a16:creationId xmlns:a16="http://schemas.microsoft.com/office/drawing/2014/main" id="{923CB787-647C-485B-435E-B6AC21DF961D}"/>
                    </a:ext>
                  </a:extLst>
                </p:cNvPr>
                <p:cNvPicPr/>
                <p:nvPr/>
              </p:nvPicPr>
              <p:blipFill>
                <a:blip r:embed="rId263"/>
                <a:stretch>
                  <a:fillRect/>
                </a:stretch>
              </p:blipFill>
              <p:spPr>
                <a:xfrm>
                  <a:off x="10360669" y="2098865"/>
                  <a:ext cx="228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8" name="Freihand 187">
                  <a:extLst>
                    <a:ext uri="{FF2B5EF4-FFF2-40B4-BE49-F238E27FC236}">
                      <a16:creationId xmlns:a16="http://schemas.microsoft.com/office/drawing/2014/main" id="{304FF096-3F12-27D7-C630-1B5C9DCACD7D}"/>
                    </a:ext>
                  </a:extLst>
                </p14:cNvPr>
                <p14:cNvContentPartPr/>
                <p14:nvPr/>
              </p14:nvContentPartPr>
              <p14:xfrm>
                <a:off x="10621669" y="2152145"/>
                <a:ext cx="204120" cy="75240"/>
              </p14:xfrm>
            </p:contentPart>
          </mc:Choice>
          <mc:Fallback xmlns="">
            <p:pic>
              <p:nvPicPr>
                <p:cNvPr id="188" name="Freihand 187">
                  <a:extLst>
                    <a:ext uri="{FF2B5EF4-FFF2-40B4-BE49-F238E27FC236}">
                      <a16:creationId xmlns:a16="http://schemas.microsoft.com/office/drawing/2014/main" id="{304FF096-3F12-27D7-C630-1B5C9DCACD7D}"/>
                    </a:ext>
                  </a:extLst>
                </p:cNvPr>
                <p:cNvPicPr/>
                <p:nvPr/>
              </p:nvPicPr>
              <p:blipFill>
                <a:blip r:embed="rId265"/>
                <a:stretch>
                  <a:fillRect/>
                </a:stretch>
              </p:blipFill>
              <p:spPr>
                <a:xfrm>
                  <a:off x="10615549" y="2146025"/>
                  <a:ext cx="216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1" name="Freihand 190">
                  <a:extLst>
                    <a:ext uri="{FF2B5EF4-FFF2-40B4-BE49-F238E27FC236}">
                      <a16:creationId xmlns:a16="http://schemas.microsoft.com/office/drawing/2014/main" id="{6A9B46B1-284B-CF96-AF02-65764D19FFFA}"/>
                    </a:ext>
                  </a:extLst>
                </p14:cNvPr>
                <p14:cNvContentPartPr/>
                <p14:nvPr/>
              </p14:nvContentPartPr>
              <p14:xfrm>
                <a:off x="11015149" y="2099585"/>
                <a:ext cx="334800" cy="124920"/>
              </p14:xfrm>
            </p:contentPart>
          </mc:Choice>
          <mc:Fallback xmlns="">
            <p:pic>
              <p:nvPicPr>
                <p:cNvPr id="191" name="Freihand 190">
                  <a:extLst>
                    <a:ext uri="{FF2B5EF4-FFF2-40B4-BE49-F238E27FC236}">
                      <a16:creationId xmlns:a16="http://schemas.microsoft.com/office/drawing/2014/main" id="{6A9B46B1-284B-CF96-AF02-65764D19FFFA}"/>
                    </a:ext>
                  </a:extLst>
                </p:cNvPr>
                <p:cNvPicPr/>
                <p:nvPr/>
              </p:nvPicPr>
              <p:blipFill>
                <a:blip r:embed="rId267"/>
                <a:stretch>
                  <a:fillRect/>
                </a:stretch>
              </p:blipFill>
              <p:spPr>
                <a:xfrm>
                  <a:off x="11009029" y="2093465"/>
                  <a:ext cx="347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2" name="Freihand 191">
                  <a:extLst>
                    <a:ext uri="{FF2B5EF4-FFF2-40B4-BE49-F238E27FC236}">
                      <a16:creationId xmlns:a16="http://schemas.microsoft.com/office/drawing/2014/main" id="{D1A51FAE-98A6-BDA8-7CED-D352F85E4FDF}"/>
                    </a:ext>
                  </a:extLst>
                </p14:cNvPr>
                <p14:cNvContentPartPr/>
                <p14:nvPr/>
              </p14:nvContentPartPr>
              <p14:xfrm>
                <a:off x="11300269" y="2039825"/>
                <a:ext cx="12240" cy="30240"/>
              </p14:xfrm>
            </p:contentPart>
          </mc:Choice>
          <mc:Fallback xmlns="">
            <p:pic>
              <p:nvPicPr>
                <p:cNvPr id="192" name="Freihand 191">
                  <a:extLst>
                    <a:ext uri="{FF2B5EF4-FFF2-40B4-BE49-F238E27FC236}">
                      <a16:creationId xmlns:a16="http://schemas.microsoft.com/office/drawing/2014/main" id="{D1A51FAE-98A6-BDA8-7CED-D352F85E4FDF}"/>
                    </a:ext>
                  </a:extLst>
                </p:cNvPr>
                <p:cNvPicPr/>
                <p:nvPr/>
              </p:nvPicPr>
              <p:blipFill>
                <a:blip r:embed="rId269"/>
                <a:stretch>
                  <a:fillRect/>
                </a:stretch>
              </p:blipFill>
              <p:spPr>
                <a:xfrm>
                  <a:off x="11294149" y="2033705"/>
                  <a:ext cx="24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3" name="Freihand 192">
                  <a:extLst>
                    <a:ext uri="{FF2B5EF4-FFF2-40B4-BE49-F238E27FC236}">
                      <a16:creationId xmlns:a16="http://schemas.microsoft.com/office/drawing/2014/main" id="{A1DB5746-A2E8-C9E6-88C9-BB7C0CCDD3DE}"/>
                    </a:ext>
                  </a:extLst>
                </p14:cNvPr>
                <p14:cNvContentPartPr/>
                <p14:nvPr/>
              </p14:nvContentPartPr>
              <p14:xfrm>
                <a:off x="7079989" y="2705465"/>
                <a:ext cx="150480" cy="132480"/>
              </p14:xfrm>
            </p:contentPart>
          </mc:Choice>
          <mc:Fallback xmlns="">
            <p:pic>
              <p:nvPicPr>
                <p:cNvPr id="193" name="Freihand 192">
                  <a:extLst>
                    <a:ext uri="{FF2B5EF4-FFF2-40B4-BE49-F238E27FC236}">
                      <a16:creationId xmlns:a16="http://schemas.microsoft.com/office/drawing/2014/main" id="{A1DB5746-A2E8-C9E6-88C9-BB7C0CCDD3DE}"/>
                    </a:ext>
                  </a:extLst>
                </p:cNvPr>
                <p:cNvPicPr/>
                <p:nvPr/>
              </p:nvPicPr>
              <p:blipFill>
                <a:blip r:embed="rId271"/>
                <a:stretch>
                  <a:fillRect/>
                </a:stretch>
              </p:blipFill>
              <p:spPr>
                <a:xfrm>
                  <a:off x="7073869" y="2699345"/>
                  <a:ext cx="162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4" name="Freihand 193">
                  <a:extLst>
                    <a:ext uri="{FF2B5EF4-FFF2-40B4-BE49-F238E27FC236}">
                      <a16:creationId xmlns:a16="http://schemas.microsoft.com/office/drawing/2014/main" id="{CEF8BFC7-1D16-0474-9D82-D2CA6AEAC509}"/>
                    </a:ext>
                  </a:extLst>
                </p14:cNvPr>
                <p14:cNvContentPartPr/>
                <p14:nvPr/>
              </p14:nvContentPartPr>
              <p14:xfrm>
                <a:off x="7263589" y="2618345"/>
                <a:ext cx="158400" cy="203400"/>
              </p14:xfrm>
            </p:contentPart>
          </mc:Choice>
          <mc:Fallback xmlns="">
            <p:pic>
              <p:nvPicPr>
                <p:cNvPr id="194" name="Freihand 193">
                  <a:extLst>
                    <a:ext uri="{FF2B5EF4-FFF2-40B4-BE49-F238E27FC236}">
                      <a16:creationId xmlns:a16="http://schemas.microsoft.com/office/drawing/2014/main" id="{CEF8BFC7-1D16-0474-9D82-D2CA6AEAC509}"/>
                    </a:ext>
                  </a:extLst>
                </p:cNvPr>
                <p:cNvPicPr/>
                <p:nvPr/>
              </p:nvPicPr>
              <p:blipFill>
                <a:blip r:embed="rId273"/>
                <a:stretch>
                  <a:fillRect/>
                </a:stretch>
              </p:blipFill>
              <p:spPr>
                <a:xfrm>
                  <a:off x="7257469" y="2612225"/>
                  <a:ext cx="170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5" name="Freihand 194">
                  <a:extLst>
                    <a:ext uri="{FF2B5EF4-FFF2-40B4-BE49-F238E27FC236}">
                      <a16:creationId xmlns:a16="http://schemas.microsoft.com/office/drawing/2014/main" id="{4E578B03-AA25-5E45-986B-ABD03F40149A}"/>
                    </a:ext>
                  </a:extLst>
                </p14:cNvPr>
                <p14:cNvContentPartPr/>
                <p14:nvPr/>
              </p14:nvContentPartPr>
              <p14:xfrm>
                <a:off x="7457269" y="2704385"/>
                <a:ext cx="88560" cy="97920"/>
              </p14:xfrm>
            </p:contentPart>
          </mc:Choice>
          <mc:Fallback xmlns="">
            <p:pic>
              <p:nvPicPr>
                <p:cNvPr id="195" name="Freihand 194">
                  <a:extLst>
                    <a:ext uri="{FF2B5EF4-FFF2-40B4-BE49-F238E27FC236}">
                      <a16:creationId xmlns:a16="http://schemas.microsoft.com/office/drawing/2014/main" id="{4E578B03-AA25-5E45-986B-ABD03F40149A}"/>
                    </a:ext>
                  </a:extLst>
                </p:cNvPr>
                <p:cNvPicPr/>
                <p:nvPr/>
              </p:nvPicPr>
              <p:blipFill>
                <a:blip r:embed="rId275"/>
                <a:stretch>
                  <a:fillRect/>
                </a:stretch>
              </p:blipFill>
              <p:spPr>
                <a:xfrm>
                  <a:off x="7451149" y="2698265"/>
                  <a:ext cx="100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6" name="Freihand 195">
                  <a:extLst>
                    <a:ext uri="{FF2B5EF4-FFF2-40B4-BE49-F238E27FC236}">
                      <a16:creationId xmlns:a16="http://schemas.microsoft.com/office/drawing/2014/main" id="{7A4105C6-C941-F2DA-7682-F29C085DCAB3}"/>
                    </a:ext>
                  </a:extLst>
                </p14:cNvPr>
                <p14:cNvContentPartPr/>
                <p14:nvPr/>
              </p14:nvContentPartPr>
              <p14:xfrm>
                <a:off x="7750309" y="2561825"/>
                <a:ext cx="142920" cy="241560"/>
              </p14:xfrm>
            </p:contentPart>
          </mc:Choice>
          <mc:Fallback xmlns="">
            <p:pic>
              <p:nvPicPr>
                <p:cNvPr id="196" name="Freihand 195">
                  <a:extLst>
                    <a:ext uri="{FF2B5EF4-FFF2-40B4-BE49-F238E27FC236}">
                      <a16:creationId xmlns:a16="http://schemas.microsoft.com/office/drawing/2014/main" id="{7A4105C6-C941-F2DA-7682-F29C085DCAB3}"/>
                    </a:ext>
                  </a:extLst>
                </p:cNvPr>
                <p:cNvPicPr/>
                <p:nvPr/>
              </p:nvPicPr>
              <p:blipFill>
                <a:blip r:embed="rId277"/>
                <a:stretch>
                  <a:fillRect/>
                </a:stretch>
              </p:blipFill>
              <p:spPr>
                <a:xfrm>
                  <a:off x="7744189" y="2555705"/>
                  <a:ext cx="1551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7" name="Freihand 196">
                  <a:extLst>
                    <a:ext uri="{FF2B5EF4-FFF2-40B4-BE49-F238E27FC236}">
                      <a16:creationId xmlns:a16="http://schemas.microsoft.com/office/drawing/2014/main" id="{2C3FC0CD-4740-7481-60DB-ADCEB5168861}"/>
                    </a:ext>
                  </a:extLst>
                </p14:cNvPr>
                <p14:cNvContentPartPr/>
                <p14:nvPr/>
              </p14:nvContentPartPr>
              <p14:xfrm>
                <a:off x="7986469" y="2514305"/>
                <a:ext cx="156960" cy="257040"/>
              </p14:xfrm>
            </p:contentPart>
          </mc:Choice>
          <mc:Fallback xmlns="">
            <p:pic>
              <p:nvPicPr>
                <p:cNvPr id="197" name="Freihand 196">
                  <a:extLst>
                    <a:ext uri="{FF2B5EF4-FFF2-40B4-BE49-F238E27FC236}">
                      <a16:creationId xmlns:a16="http://schemas.microsoft.com/office/drawing/2014/main" id="{2C3FC0CD-4740-7481-60DB-ADCEB5168861}"/>
                    </a:ext>
                  </a:extLst>
                </p:cNvPr>
                <p:cNvPicPr/>
                <p:nvPr/>
              </p:nvPicPr>
              <p:blipFill>
                <a:blip r:embed="rId279"/>
                <a:stretch>
                  <a:fillRect/>
                </a:stretch>
              </p:blipFill>
              <p:spPr>
                <a:xfrm>
                  <a:off x="7980349" y="2508185"/>
                  <a:ext cx="1692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8" name="Freihand 197">
                  <a:extLst>
                    <a:ext uri="{FF2B5EF4-FFF2-40B4-BE49-F238E27FC236}">
                      <a16:creationId xmlns:a16="http://schemas.microsoft.com/office/drawing/2014/main" id="{65123A89-81BB-1AB5-466C-0AE867EC3538}"/>
                    </a:ext>
                  </a:extLst>
                </p14:cNvPr>
                <p14:cNvContentPartPr/>
                <p14:nvPr/>
              </p14:nvContentPartPr>
              <p14:xfrm>
                <a:off x="8179069" y="2572985"/>
                <a:ext cx="370080" cy="134280"/>
              </p14:xfrm>
            </p:contentPart>
          </mc:Choice>
          <mc:Fallback xmlns="">
            <p:pic>
              <p:nvPicPr>
                <p:cNvPr id="198" name="Freihand 197">
                  <a:extLst>
                    <a:ext uri="{FF2B5EF4-FFF2-40B4-BE49-F238E27FC236}">
                      <a16:creationId xmlns:a16="http://schemas.microsoft.com/office/drawing/2014/main" id="{65123A89-81BB-1AB5-466C-0AE867EC3538}"/>
                    </a:ext>
                  </a:extLst>
                </p:cNvPr>
                <p:cNvPicPr/>
                <p:nvPr/>
              </p:nvPicPr>
              <p:blipFill>
                <a:blip r:embed="rId281"/>
                <a:stretch>
                  <a:fillRect/>
                </a:stretch>
              </p:blipFill>
              <p:spPr>
                <a:xfrm>
                  <a:off x="8172949" y="2566865"/>
                  <a:ext cx="382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9" name="Freihand 198">
                  <a:extLst>
                    <a:ext uri="{FF2B5EF4-FFF2-40B4-BE49-F238E27FC236}">
                      <a16:creationId xmlns:a16="http://schemas.microsoft.com/office/drawing/2014/main" id="{C4FE2DB1-8576-5F7F-68F1-3EA6FB96AA75}"/>
                    </a:ext>
                  </a:extLst>
                </p14:cNvPr>
                <p14:cNvContentPartPr/>
                <p14:nvPr/>
              </p14:nvContentPartPr>
              <p14:xfrm>
                <a:off x="8619709" y="2621225"/>
                <a:ext cx="253440" cy="52920"/>
              </p14:xfrm>
            </p:contentPart>
          </mc:Choice>
          <mc:Fallback xmlns="">
            <p:pic>
              <p:nvPicPr>
                <p:cNvPr id="199" name="Freihand 198">
                  <a:extLst>
                    <a:ext uri="{FF2B5EF4-FFF2-40B4-BE49-F238E27FC236}">
                      <a16:creationId xmlns:a16="http://schemas.microsoft.com/office/drawing/2014/main" id="{C4FE2DB1-8576-5F7F-68F1-3EA6FB96AA75}"/>
                    </a:ext>
                  </a:extLst>
                </p:cNvPr>
                <p:cNvPicPr/>
                <p:nvPr/>
              </p:nvPicPr>
              <p:blipFill>
                <a:blip r:embed="rId283"/>
                <a:stretch>
                  <a:fillRect/>
                </a:stretch>
              </p:blipFill>
              <p:spPr>
                <a:xfrm>
                  <a:off x="8613589" y="2615105"/>
                  <a:ext cx="265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0" name="Freihand 199">
                  <a:extLst>
                    <a:ext uri="{FF2B5EF4-FFF2-40B4-BE49-F238E27FC236}">
                      <a16:creationId xmlns:a16="http://schemas.microsoft.com/office/drawing/2014/main" id="{28193F5F-8F20-6B9E-3E87-8645F84C8E41}"/>
                    </a:ext>
                  </a:extLst>
                </p14:cNvPr>
                <p14:cNvContentPartPr/>
                <p14:nvPr/>
              </p14:nvContentPartPr>
              <p14:xfrm>
                <a:off x="9179149" y="2517905"/>
                <a:ext cx="115920" cy="101160"/>
              </p14:xfrm>
            </p:contentPart>
          </mc:Choice>
          <mc:Fallback xmlns="">
            <p:pic>
              <p:nvPicPr>
                <p:cNvPr id="200" name="Freihand 199">
                  <a:extLst>
                    <a:ext uri="{FF2B5EF4-FFF2-40B4-BE49-F238E27FC236}">
                      <a16:creationId xmlns:a16="http://schemas.microsoft.com/office/drawing/2014/main" id="{28193F5F-8F20-6B9E-3E87-8645F84C8E41}"/>
                    </a:ext>
                  </a:extLst>
                </p:cNvPr>
                <p:cNvPicPr/>
                <p:nvPr/>
              </p:nvPicPr>
              <p:blipFill>
                <a:blip r:embed="rId285"/>
                <a:stretch>
                  <a:fillRect/>
                </a:stretch>
              </p:blipFill>
              <p:spPr>
                <a:xfrm>
                  <a:off x="9173029" y="2511785"/>
                  <a:ext cx="128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1" name="Freihand 200">
                  <a:extLst>
                    <a:ext uri="{FF2B5EF4-FFF2-40B4-BE49-F238E27FC236}">
                      <a16:creationId xmlns:a16="http://schemas.microsoft.com/office/drawing/2014/main" id="{E4B4C756-1EB2-3DD3-CF5B-8282D02F41A9}"/>
                    </a:ext>
                  </a:extLst>
                </p14:cNvPr>
                <p14:cNvContentPartPr/>
                <p14:nvPr/>
              </p14:nvContentPartPr>
              <p14:xfrm>
                <a:off x="9065749" y="2620505"/>
                <a:ext cx="383760" cy="73440"/>
              </p14:xfrm>
            </p:contentPart>
          </mc:Choice>
          <mc:Fallback xmlns="">
            <p:pic>
              <p:nvPicPr>
                <p:cNvPr id="201" name="Freihand 200">
                  <a:extLst>
                    <a:ext uri="{FF2B5EF4-FFF2-40B4-BE49-F238E27FC236}">
                      <a16:creationId xmlns:a16="http://schemas.microsoft.com/office/drawing/2014/main" id="{E4B4C756-1EB2-3DD3-CF5B-8282D02F41A9}"/>
                    </a:ext>
                  </a:extLst>
                </p:cNvPr>
                <p:cNvPicPr/>
                <p:nvPr/>
              </p:nvPicPr>
              <p:blipFill>
                <a:blip r:embed="rId287"/>
                <a:stretch>
                  <a:fillRect/>
                </a:stretch>
              </p:blipFill>
              <p:spPr>
                <a:xfrm>
                  <a:off x="9059629" y="2614385"/>
                  <a:ext cx="396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2" name="Freihand 201">
                  <a:extLst>
                    <a:ext uri="{FF2B5EF4-FFF2-40B4-BE49-F238E27FC236}">
                      <a16:creationId xmlns:a16="http://schemas.microsoft.com/office/drawing/2014/main" id="{02BEF068-3CD8-EE52-3E8C-659B7DF7D23D}"/>
                    </a:ext>
                  </a:extLst>
                </p14:cNvPr>
                <p14:cNvContentPartPr/>
                <p14:nvPr/>
              </p14:nvContentPartPr>
              <p14:xfrm>
                <a:off x="9219469" y="2720945"/>
                <a:ext cx="109080" cy="207000"/>
              </p14:xfrm>
            </p:contentPart>
          </mc:Choice>
          <mc:Fallback xmlns="">
            <p:pic>
              <p:nvPicPr>
                <p:cNvPr id="202" name="Freihand 201">
                  <a:extLst>
                    <a:ext uri="{FF2B5EF4-FFF2-40B4-BE49-F238E27FC236}">
                      <a16:creationId xmlns:a16="http://schemas.microsoft.com/office/drawing/2014/main" id="{02BEF068-3CD8-EE52-3E8C-659B7DF7D23D}"/>
                    </a:ext>
                  </a:extLst>
                </p:cNvPr>
                <p:cNvPicPr/>
                <p:nvPr/>
              </p:nvPicPr>
              <p:blipFill>
                <a:blip r:embed="rId289"/>
                <a:stretch>
                  <a:fillRect/>
                </a:stretch>
              </p:blipFill>
              <p:spPr>
                <a:xfrm>
                  <a:off x="9213349" y="2714825"/>
                  <a:ext cx="121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7" name="Freihand 206">
                  <a:extLst>
                    <a:ext uri="{FF2B5EF4-FFF2-40B4-BE49-F238E27FC236}">
                      <a16:creationId xmlns:a16="http://schemas.microsoft.com/office/drawing/2014/main" id="{AFDF43A5-A7F9-03B0-5E49-F223C78C5BDA}"/>
                    </a:ext>
                  </a:extLst>
                </p14:cNvPr>
                <p14:cNvContentPartPr/>
                <p14:nvPr/>
              </p14:nvContentPartPr>
              <p14:xfrm>
                <a:off x="9580549" y="2582345"/>
                <a:ext cx="113400" cy="132120"/>
              </p14:xfrm>
            </p:contentPart>
          </mc:Choice>
          <mc:Fallback xmlns="">
            <p:pic>
              <p:nvPicPr>
                <p:cNvPr id="207" name="Freihand 206">
                  <a:extLst>
                    <a:ext uri="{FF2B5EF4-FFF2-40B4-BE49-F238E27FC236}">
                      <a16:creationId xmlns:a16="http://schemas.microsoft.com/office/drawing/2014/main" id="{AFDF43A5-A7F9-03B0-5E49-F223C78C5BDA}"/>
                    </a:ext>
                  </a:extLst>
                </p:cNvPr>
                <p:cNvPicPr/>
                <p:nvPr/>
              </p:nvPicPr>
              <p:blipFill>
                <a:blip r:embed="rId291"/>
                <a:stretch>
                  <a:fillRect/>
                </a:stretch>
              </p:blipFill>
              <p:spPr>
                <a:xfrm>
                  <a:off x="9574429" y="2576225"/>
                  <a:ext cx="125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8" name="Freihand 207">
                  <a:extLst>
                    <a:ext uri="{FF2B5EF4-FFF2-40B4-BE49-F238E27FC236}">
                      <a16:creationId xmlns:a16="http://schemas.microsoft.com/office/drawing/2014/main" id="{E5440A15-3EBE-0497-C91E-43137AA0148B}"/>
                    </a:ext>
                  </a:extLst>
                </p14:cNvPr>
                <p14:cNvContentPartPr/>
                <p14:nvPr/>
              </p14:nvContentPartPr>
              <p14:xfrm>
                <a:off x="9728149" y="2602505"/>
                <a:ext cx="189000" cy="92520"/>
              </p14:xfrm>
            </p:contentPart>
          </mc:Choice>
          <mc:Fallback xmlns="">
            <p:pic>
              <p:nvPicPr>
                <p:cNvPr id="208" name="Freihand 207">
                  <a:extLst>
                    <a:ext uri="{FF2B5EF4-FFF2-40B4-BE49-F238E27FC236}">
                      <a16:creationId xmlns:a16="http://schemas.microsoft.com/office/drawing/2014/main" id="{E5440A15-3EBE-0497-C91E-43137AA0148B}"/>
                    </a:ext>
                  </a:extLst>
                </p:cNvPr>
                <p:cNvPicPr/>
                <p:nvPr/>
              </p:nvPicPr>
              <p:blipFill>
                <a:blip r:embed="rId293"/>
                <a:stretch>
                  <a:fillRect/>
                </a:stretch>
              </p:blipFill>
              <p:spPr>
                <a:xfrm>
                  <a:off x="9722029" y="2596385"/>
                  <a:ext cx="201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9" name="Freihand 208">
                  <a:extLst>
                    <a:ext uri="{FF2B5EF4-FFF2-40B4-BE49-F238E27FC236}">
                      <a16:creationId xmlns:a16="http://schemas.microsoft.com/office/drawing/2014/main" id="{FD340756-E5AF-65D5-6E75-A463717793E4}"/>
                    </a:ext>
                  </a:extLst>
                </p14:cNvPr>
                <p14:cNvContentPartPr/>
                <p14:nvPr/>
              </p14:nvContentPartPr>
              <p14:xfrm>
                <a:off x="10102189" y="2413505"/>
                <a:ext cx="98280" cy="150120"/>
              </p14:xfrm>
            </p:contentPart>
          </mc:Choice>
          <mc:Fallback xmlns="">
            <p:pic>
              <p:nvPicPr>
                <p:cNvPr id="209" name="Freihand 208">
                  <a:extLst>
                    <a:ext uri="{FF2B5EF4-FFF2-40B4-BE49-F238E27FC236}">
                      <a16:creationId xmlns:a16="http://schemas.microsoft.com/office/drawing/2014/main" id="{FD340756-E5AF-65D5-6E75-A463717793E4}"/>
                    </a:ext>
                  </a:extLst>
                </p:cNvPr>
                <p:cNvPicPr/>
                <p:nvPr/>
              </p:nvPicPr>
              <p:blipFill>
                <a:blip r:embed="rId295"/>
                <a:stretch>
                  <a:fillRect/>
                </a:stretch>
              </p:blipFill>
              <p:spPr>
                <a:xfrm>
                  <a:off x="10096069" y="2407385"/>
                  <a:ext cx="110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0" name="Freihand 209">
                  <a:extLst>
                    <a:ext uri="{FF2B5EF4-FFF2-40B4-BE49-F238E27FC236}">
                      <a16:creationId xmlns:a16="http://schemas.microsoft.com/office/drawing/2014/main" id="{EB4D6489-A9BD-07C8-F33A-086A20D1B873}"/>
                    </a:ext>
                  </a:extLst>
                </p14:cNvPr>
                <p14:cNvContentPartPr/>
                <p14:nvPr/>
              </p14:nvContentPartPr>
              <p14:xfrm>
                <a:off x="10040989" y="2565425"/>
                <a:ext cx="205920" cy="55080"/>
              </p14:xfrm>
            </p:contentPart>
          </mc:Choice>
          <mc:Fallback xmlns="">
            <p:pic>
              <p:nvPicPr>
                <p:cNvPr id="210" name="Freihand 209">
                  <a:extLst>
                    <a:ext uri="{FF2B5EF4-FFF2-40B4-BE49-F238E27FC236}">
                      <a16:creationId xmlns:a16="http://schemas.microsoft.com/office/drawing/2014/main" id="{EB4D6489-A9BD-07C8-F33A-086A20D1B873}"/>
                    </a:ext>
                  </a:extLst>
                </p:cNvPr>
                <p:cNvPicPr/>
                <p:nvPr/>
              </p:nvPicPr>
              <p:blipFill>
                <a:blip r:embed="rId297"/>
                <a:stretch>
                  <a:fillRect/>
                </a:stretch>
              </p:blipFill>
              <p:spPr>
                <a:xfrm>
                  <a:off x="10034869" y="2559305"/>
                  <a:ext cx="218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1" name="Freihand 210">
                  <a:extLst>
                    <a:ext uri="{FF2B5EF4-FFF2-40B4-BE49-F238E27FC236}">
                      <a16:creationId xmlns:a16="http://schemas.microsoft.com/office/drawing/2014/main" id="{224FF5E7-1B1A-67BF-EF7B-F0E94422B09E}"/>
                    </a:ext>
                  </a:extLst>
                </p14:cNvPr>
                <p14:cNvContentPartPr/>
                <p14:nvPr/>
              </p14:nvContentPartPr>
              <p14:xfrm>
                <a:off x="10095349" y="2625545"/>
                <a:ext cx="87480" cy="216000"/>
              </p14:xfrm>
            </p:contentPart>
          </mc:Choice>
          <mc:Fallback xmlns="">
            <p:pic>
              <p:nvPicPr>
                <p:cNvPr id="211" name="Freihand 210">
                  <a:extLst>
                    <a:ext uri="{FF2B5EF4-FFF2-40B4-BE49-F238E27FC236}">
                      <a16:creationId xmlns:a16="http://schemas.microsoft.com/office/drawing/2014/main" id="{224FF5E7-1B1A-67BF-EF7B-F0E94422B09E}"/>
                    </a:ext>
                  </a:extLst>
                </p:cNvPr>
                <p:cNvPicPr/>
                <p:nvPr/>
              </p:nvPicPr>
              <p:blipFill>
                <a:blip r:embed="rId299"/>
                <a:stretch>
                  <a:fillRect/>
                </a:stretch>
              </p:blipFill>
              <p:spPr>
                <a:xfrm>
                  <a:off x="10089229" y="2619425"/>
                  <a:ext cx="99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2" name="Freihand 211">
                  <a:extLst>
                    <a:ext uri="{FF2B5EF4-FFF2-40B4-BE49-F238E27FC236}">
                      <a16:creationId xmlns:a16="http://schemas.microsoft.com/office/drawing/2014/main" id="{99B03F5B-7966-0E4B-B966-73E5CA147FD7}"/>
                    </a:ext>
                  </a:extLst>
                </p14:cNvPr>
                <p14:cNvContentPartPr/>
                <p14:nvPr/>
              </p14:nvContentPartPr>
              <p14:xfrm>
                <a:off x="10186429" y="2689985"/>
                <a:ext cx="77400" cy="94320"/>
              </p14:xfrm>
            </p:contentPart>
          </mc:Choice>
          <mc:Fallback xmlns="">
            <p:pic>
              <p:nvPicPr>
                <p:cNvPr id="212" name="Freihand 211">
                  <a:extLst>
                    <a:ext uri="{FF2B5EF4-FFF2-40B4-BE49-F238E27FC236}">
                      <a16:creationId xmlns:a16="http://schemas.microsoft.com/office/drawing/2014/main" id="{99B03F5B-7966-0E4B-B966-73E5CA147FD7}"/>
                    </a:ext>
                  </a:extLst>
                </p:cNvPr>
                <p:cNvPicPr/>
                <p:nvPr/>
              </p:nvPicPr>
              <p:blipFill>
                <a:blip r:embed="rId301"/>
                <a:stretch>
                  <a:fillRect/>
                </a:stretch>
              </p:blipFill>
              <p:spPr>
                <a:xfrm>
                  <a:off x="10180309" y="2683865"/>
                  <a:ext cx="8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3" name="Freihand 212">
                  <a:extLst>
                    <a:ext uri="{FF2B5EF4-FFF2-40B4-BE49-F238E27FC236}">
                      <a16:creationId xmlns:a16="http://schemas.microsoft.com/office/drawing/2014/main" id="{E55356E0-A6F5-8CE1-D6B8-DE161676999F}"/>
                    </a:ext>
                  </a:extLst>
                </p14:cNvPr>
                <p14:cNvContentPartPr/>
                <p14:nvPr/>
              </p14:nvContentPartPr>
              <p14:xfrm>
                <a:off x="10426549" y="2443385"/>
                <a:ext cx="304200" cy="337320"/>
              </p14:xfrm>
            </p:contentPart>
          </mc:Choice>
          <mc:Fallback xmlns="">
            <p:pic>
              <p:nvPicPr>
                <p:cNvPr id="213" name="Freihand 212">
                  <a:extLst>
                    <a:ext uri="{FF2B5EF4-FFF2-40B4-BE49-F238E27FC236}">
                      <a16:creationId xmlns:a16="http://schemas.microsoft.com/office/drawing/2014/main" id="{E55356E0-A6F5-8CE1-D6B8-DE161676999F}"/>
                    </a:ext>
                  </a:extLst>
                </p:cNvPr>
                <p:cNvPicPr/>
                <p:nvPr/>
              </p:nvPicPr>
              <p:blipFill>
                <a:blip r:embed="rId303"/>
                <a:stretch>
                  <a:fillRect/>
                </a:stretch>
              </p:blipFill>
              <p:spPr>
                <a:xfrm>
                  <a:off x="10420429" y="2437265"/>
                  <a:ext cx="3164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5" name="Freihand 214">
                  <a:extLst>
                    <a:ext uri="{FF2B5EF4-FFF2-40B4-BE49-F238E27FC236}">
                      <a16:creationId xmlns:a16="http://schemas.microsoft.com/office/drawing/2014/main" id="{7F313377-2624-1E4F-F122-E2A700A0B7F1}"/>
                    </a:ext>
                  </a:extLst>
                </p14:cNvPr>
                <p14:cNvContentPartPr/>
                <p14:nvPr/>
              </p14:nvContentPartPr>
              <p14:xfrm>
                <a:off x="10917589" y="2331425"/>
                <a:ext cx="139320" cy="144360"/>
              </p14:xfrm>
            </p:contentPart>
          </mc:Choice>
          <mc:Fallback xmlns="">
            <p:pic>
              <p:nvPicPr>
                <p:cNvPr id="215" name="Freihand 214">
                  <a:extLst>
                    <a:ext uri="{FF2B5EF4-FFF2-40B4-BE49-F238E27FC236}">
                      <a16:creationId xmlns:a16="http://schemas.microsoft.com/office/drawing/2014/main" id="{7F313377-2624-1E4F-F122-E2A700A0B7F1}"/>
                    </a:ext>
                  </a:extLst>
                </p:cNvPr>
                <p:cNvPicPr/>
                <p:nvPr/>
              </p:nvPicPr>
              <p:blipFill>
                <a:blip r:embed="rId305"/>
                <a:stretch>
                  <a:fillRect/>
                </a:stretch>
              </p:blipFill>
              <p:spPr>
                <a:xfrm>
                  <a:off x="10911469" y="2325305"/>
                  <a:ext cx="151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6" name="Freihand 215">
                  <a:extLst>
                    <a:ext uri="{FF2B5EF4-FFF2-40B4-BE49-F238E27FC236}">
                      <a16:creationId xmlns:a16="http://schemas.microsoft.com/office/drawing/2014/main" id="{0BAE1D96-50D1-5E0A-6A6C-BF6B0DE4B8DC}"/>
                    </a:ext>
                  </a:extLst>
                </p14:cNvPr>
                <p14:cNvContentPartPr/>
                <p14:nvPr/>
              </p14:nvContentPartPr>
              <p14:xfrm>
                <a:off x="10832269" y="2490545"/>
                <a:ext cx="249480" cy="84600"/>
              </p14:xfrm>
            </p:contentPart>
          </mc:Choice>
          <mc:Fallback xmlns="">
            <p:pic>
              <p:nvPicPr>
                <p:cNvPr id="216" name="Freihand 215">
                  <a:extLst>
                    <a:ext uri="{FF2B5EF4-FFF2-40B4-BE49-F238E27FC236}">
                      <a16:creationId xmlns:a16="http://schemas.microsoft.com/office/drawing/2014/main" id="{0BAE1D96-50D1-5E0A-6A6C-BF6B0DE4B8DC}"/>
                    </a:ext>
                  </a:extLst>
                </p:cNvPr>
                <p:cNvPicPr/>
                <p:nvPr/>
              </p:nvPicPr>
              <p:blipFill>
                <a:blip r:embed="rId307"/>
                <a:stretch>
                  <a:fillRect/>
                </a:stretch>
              </p:blipFill>
              <p:spPr>
                <a:xfrm>
                  <a:off x="10826149" y="2484425"/>
                  <a:ext cx="261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8" name="Freihand 217">
                  <a:extLst>
                    <a:ext uri="{FF2B5EF4-FFF2-40B4-BE49-F238E27FC236}">
                      <a16:creationId xmlns:a16="http://schemas.microsoft.com/office/drawing/2014/main" id="{8BBC3652-E6B9-B144-F325-62D7CA0D85DA}"/>
                    </a:ext>
                  </a:extLst>
                </p14:cNvPr>
                <p14:cNvContentPartPr/>
                <p14:nvPr/>
              </p14:nvContentPartPr>
              <p14:xfrm>
                <a:off x="10895629" y="2589905"/>
                <a:ext cx="116640" cy="223920"/>
              </p14:xfrm>
            </p:contentPart>
          </mc:Choice>
          <mc:Fallback xmlns="">
            <p:pic>
              <p:nvPicPr>
                <p:cNvPr id="218" name="Freihand 217">
                  <a:extLst>
                    <a:ext uri="{FF2B5EF4-FFF2-40B4-BE49-F238E27FC236}">
                      <a16:creationId xmlns:a16="http://schemas.microsoft.com/office/drawing/2014/main" id="{8BBC3652-E6B9-B144-F325-62D7CA0D85DA}"/>
                    </a:ext>
                  </a:extLst>
                </p:cNvPr>
                <p:cNvPicPr/>
                <p:nvPr/>
              </p:nvPicPr>
              <p:blipFill>
                <a:blip r:embed="rId309"/>
                <a:stretch>
                  <a:fillRect/>
                </a:stretch>
              </p:blipFill>
              <p:spPr>
                <a:xfrm>
                  <a:off x="10889509" y="2583785"/>
                  <a:ext cx="128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9" name="Freihand 218">
                  <a:extLst>
                    <a:ext uri="{FF2B5EF4-FFF2-40B4-BE49-F238E27FC236}">
                      <a16:creationId xmlns:a16="http://schemas.microsoft.com/office/drawing/2014/main" id="{F8B40899-6809-9247-2AAE-B66581E01BE7}"/>
                    </a:ext>
                  </a:extLst>
                </p14:cNvPr>
                <p14:cNvContentPartPr/>
                <p14:nvPr/>
              </p14:nvContentPartPr>
              <p14:xfrm>
                <a:off x="11029909" y="2654705"/>
                <a:ext cx="59400" cy="141120"/>
              </p14:xfrm>
            </p:contentPart>
          </mc:Choice>
          <mc:Fallback xmlns="">
            <p:pic>
              <p:nvPicPr>
                <p:cNvPr id="219" name="Freihand 218">
                  <a:extLst>
                    <a:ext uri="{FF2B5EF4-FFF2-40B4-BE49-F238E27FC236}">
                      <a16:creationId xmlns:a16="http://schemas.microsoft.com/office/drawing/2014/main" id="{F8B40899-6809-9247-2AAE-B66581E01BE7}"/>
                    </a:ext>
                  </a:extLst>
                </p:cNvPr>
                <p:cNvPicPr/>
                <p:nvPr/>
              </p:nvPicPr>
              <p:blipFill>
                <a:blip r:embed="rId311"/>
                <a:stretch>
                  <a:fillRect/>
                </a:stretch>
              </p:blipFill>
              <p:spPr>
                <a:xfrm>
                  <a:off x="11023789" y="2648585"/>
                  <a:ext cx="71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1" name="Freihand 220">
                  <a:extLst>
                    <a:ext uri="{FF2B5EF4-FFF2-40B4-BE49-F238E27FC236}">
                      <a16:creationId xmlns:a16="http://schemas.microsoft.com/office/drawing/2014/main" id="{829406F5-BD02-E880-87CA-50D07460D5B2}"/>
                    </a:ext>
                  </a:extLst>
                </p14:cNvPr>
                <p14:cNvContentPartPr/>
                <p14:nvPr/>
              </p14:nvContentPartPr>
              <p14:xfrm>
                <a:off x="11217829" y="2429345"/>
                <a:ext cx="141480" cy="177120"/>
              </p14:xfrm>
            </p:contentPart>
          </mc:Choice>
          <mc:Fallback xmlns="">
            <p:pic>
              <p:nvPicPr>
                <p:cNvPr id="221" name="Freihand 220">
                  <a:extLst>
                    <a:ext uri="{FF2B5EF4-FFF2-40B4-BE49-F238E27FC236}">
                      <a16:creationId xmlns:a16="http://schemas.microsoft.com/office/drawing/2014/main" id="{829406F5-BD02-E880-87CA-50D07460D5B2}"/>
                    </a:ext>
                  </a:extLst>
                </p:cNvPr>
                <p:cNvPicPr/>
                <p:nvPr/>
              </p:nvPicPr>
              <p:blipFill>
                <a:blip r:embed="rId313"/>
                <a:stretch>
                  <a:fillRect/>
                </a:stretch>
              </p:blipFill>
              <p:spPr>
                <a:xfrm>
                  <a:off x="11211709" y="2423225"/>
                  <a:ext cx="153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2" name="Freihand 221">
                  <a:extLst>
                    <a:ext uri="{FF2B5EF4-FFF2-40B4-BE49-F238E27FC236}">
                      <a16:creationId xmlns:a16="http://schemas.microsoft.com/office/drawing/2014/main" id="{4251CFAD-D85C-2F37-32A9-BFF0306610A4}"/>
                    </a:ext>
                  </a:extLst>
                </p14:cNvPr>
                <p14:cNvContentPartPr/>
                <p14:nvPr/>
              </p14:nvContentPartPr>
              <p14:xfrm>
                <a:off x="11500789" y="2268065"/>
                <a:ext cx="133560" cy="154440"/>
              </p14:xfrm>
            </p:contentPart>
          </mc:Choice>
          <mc:Fallback xmlns="">
            <p:pic>
              <p:nvPicPr>
                <p:cNvPr id="222" name="Freihand 221">
                  <a:extLst>
                    <a:ext uri="{FF2B5EF4-FFF2-40B4-BE49-F238E27FC236}">
                      <a16:creationId xmlns:a16="http://schemas.microsoft.com/office/drawing/2014/main" id="{4251CFAD-D85C-2F37-32A9-BFF0306610A4}"/>
                    </a:ext>
                  </a:extLst>
                </p:cNvPr>
                <p:cNvPicPr/>
                <p:nvPr/>
              </p:nvPicPr>
              <p:blipFill>
                <a:blip r:embed="rId315"/>
                <a:stretch>
                  <a:fillRect/>
                </a:stretch>
              </p:blipFill>
              <p:spPr>
                <a:xfrm>
                  <a:off x="11494669" y="2261945"/>
                  <a:ext cx="145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3" name="Freihand 222">
                  <a:extLst>
                    <a:ext uri="{FF2B5EF4-FFF2-40B4-BE49-F238E27FC236}">
                      <a16:creationId xmlns:a16="http://schemas.microsoft.com/office/drawing/2014/main" id="{4CEFEF4E-BF8A-1AC8-4ADA-9C2EA7AC458B}"/>
                    </a:ext>
                  </a:extLst>
                </p14:cNvPr>
                <p14:cNvContentPartPr/>
                <p14:nvPr/>
              </p14:nvContentPartPr>
              <p14:xfrm>
                <a:off x="11439229" y="2404865"/>
                <a:ext cx="282240" cy="88200"/>
              </p14:xfrm>
            </p:contentPart>
          </mc:Choice>
          <mc:Fallback xmlns="">
            <p:pic>
              <p:nvPicPr>
                <p:cNvPr id="223" name="Freihand 222">
                  <a:extLst>
                    <a:ext uri="{FF2B5EF4-FFF2-40B4-BE49-F238E27FC236}">
                      <a16:creationId xmlns:a16="http://schemas.microsoft.com/office/drawing/2014/main" id="{4CEFEF4E-BF8A-1AC8-4ADA-9C2EA7AC458B}"/>
                    </a:ext>
                  </a:extLst>
                </p:cNvPr>
                <p:cNvPicPr/>
                <p:nvPr/>
              </p:nvPicPr>
              <p:blipFill>
                <a:blip r:embed="rId317"/>
                <a:stretch>
                  <a:fillRect/>
                </a:stretch>
              </p:blipFill>
              <p:spPr>
                <a:xfrm>
                  <a:off x="11433109" y="2398745"/>
                  <a:ext cx="294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4" name="Freihand 223">
                  <a:extLst>
                    <a:ext uri="{FF2B5EF4-FFF2-40B4-BE49-F238E27FC236}">
                      <a16:creationId xmlns:a16="http://schemas.microsoft.com/office/drawing/2014/main" id="{A727586F-473F-2422-5FC8-4DDDC116F021}"/>
                    </a:ext>
                  </a:extLst>
                </p14:cNvPr>
                <p14:cNvContentPartPr/>
                <p14:nvPr/>
              </p14:nvContentPartPr>
              <p14:xfrm>
                <a:off x="11514109" y="2507105"/>
                <a:ext cx="99720" cy="242640"/>
              </p14:xfrm>
            </p:contentPart>
          </mc:Choice>
          <mc:Fallback xmlns="">
            <p:pic>
              <p:nvPicPr>
                <p:cNvPr id="224" name="Freihand 223">
                  <a:extLst>
                    <a:ext uri="{FF2B5EF4-FFF2-40B4-BE49-F238E27FC236}">
                      <a16:creationId xmlns:a16="http://schemas.microsoft.com/office/drawing/2014/main" id="{A727586F-473F-2422-5FC8-4DDDC116F021}"/>
                    </a:ext>
                  </a:extLst>
                </p:cNvPr>
                <p:cNvPicPr/>
                <p:nvPr/>
              </p:nvPicPr>
              <p:blipFill>
                <a:blip r:embed="rId319"/>
                <a:stretch>
                  <a:fillRect/>
                </a:stretch>
              </p:blipFill>
              <p:spPr>
                <a:xfrm>
                  <a:off x="11507989" y="2500985"/>
                  <a:ext cx="1119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5" name="Freihand 224">
                  <a:extLst>
                    <a:ext uri="{FF2B5EF4-FFF2-40B4-BE49-F238E27FC236}">
                      <a16:creationId xmlns:a16="http://schemas.microsoft.com/office/drawing/2014/main" id="{82AA7102-48A1-8737-1066-A0BEA01DAFED}"/>
                    </a:ext>
                  </a:extLst>
                </p14:cNvPr>
                <p14:cNvContentPartPr/>
                <p14:nvPr/>
              </p14:nvContentPartPr>
              <p14:xfrm>
                <a:off x="11606989" y="2612945"/>
                <a:ext cx="140040" cy="109440"/>
              </p14:xfrm>
            </p:contentPart>
          </mc:Choice>
          <mc:Fallback xmlns="">
            <p:pic>
              <p:nvPicPr>
                <p:cNvPr id="225" name="Freihand 224">
                  <a:extLst>
                    <a:ext uri="{FF2B5EF4-FFF2-40B4-BE49-F238E27FC236}">
                      <a16:creationId xmlns:a16="http://schemas.microsoft.com/office/drawing/2014/main" id="{82AA7102-48A1-8737-1066-A0BEA01DAFED}"/>
                    </a:ext>
                  </a:extLst>
                </p:cNvPr>
                <p:cNvPicPr/>
                <p:nvPr/>
              </p:nvPicPr>
              <p:blipFill>
                <a:blip r:embed="rId321"/>
                <a:stretch>
                  <a:fillRect/>
                </a:stretch>
              </p:blipFill>
              <p:spPr>
                <a:xfrm>
                  <a:off x="11600869" y="2606825"/>
                  <a:ext cx="152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6" name="Freihand 225">
                  <a:extLst>
                    <a:ext uri="{FF2B5EF4-FFF2-40B4-BE49-F238E27FC236}">
                      <a16:creationId xmlns:a16="http://schemas.microsoft.com/office/drawing/2014/main" id="{48D9422E-3D5E-B4BB-C1B0-621D42B5ADF5}"/>
                    </a:ext>
                  </a:extLst>
                </p14:cNvPr>
                <p14:cNvContentPartPr/>
                <p14:nvPr/>
              </p14:nvContentPartPr>
              <p14:xfrm>
                <a:off x="11605549" y="2596385"/>
                <a:ext cx="137880" cy="155880"/>
              </p14:xfrm>
            </p:contentPart>
          </mc:Choice>
          <mc:Fallback xmlns="">
            <p:pic>
              <p:nvPicPr>
                <p:cNvPr id="226" name="Freihand 225">
                  <a:extLst>
                    <a:ext uri="{FF2B5EF4-FFF2-40B4-BE49-F238E27FC236}">
                      <a16:creationId xmlns:a16="http://schemas.microsoft.com/office/drawing/2014/main" id="{48D9422E-3D5E-B4BB-C1B0-621D42B5ADF5}"/>
                    </a:ext>
                  </a:extLst>
                </p:cNvPr>
                <p:cNvPicPr/>
                <p:nvPr/>
              </p:nvPicPr>
              <p:blipFill>
                <a:blip r:embed="rId323"/>
                <a:stretch>
                  <a:fillRect/>
                </a:stretch>
              </p:blipFill>
              <p:spPr>
                <a:xfrm>
                  <a:off x="11599429" y="2590265"/>
                  <a:ext cx="150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8" name="Freihand 227">
                  <a:extLst>
                    <a:ext uri="{FF2B5EF4-FFF2-40B4-BE49-F238E27FC236}">
                      <a16:creationId xmlns:a16="http://schemas.microsoft.com/office/drawing/2014/main" id="{E53A13C0-A28B-AE5B-3B5C-F63C5B5685A4}"/>
                    </a:ext>
                  </a:extLst>
                </p14:cNvPr>
                <p14:cNvContentPartPr/>
                <p14:nvPr/>
              </p14:nvContentPartPr>
              <p14:xfrm>
                <a:off x="7085749" y="3075545"/>
                <a:ext cx="127440" cy="12600"/>
              </p14:xfrm>
            </p:contentPart>
          </mc:Choice>
          <mc:Fallback xmlns="">
            <p:pic>
              <p:nvPicPr>
                <p:cNvPr id="228" name="Freihand 227">
                  <a:extLst>
                    <a:ext uri="{FF2B5EF4-FFF2-40B4-BE49-F238E27FC236}">
                      <a16:creationId xmlns:a16="http://schemas.microsoft.com/office/drawing/2014/main" id="{E53A13C0-A28B-AE5B-3B5C-F63C5B5685A4}"/>
                    </a:ext>
                  </a:extLst>
                </p:cNvPr>
                <p:cNvPicPr/>
                <p:nvPr/>
              </p:nvPicPr>
              <p:blipFill>
                <a:blip r:embed="rId325"/>
                <a:stretch>
                  <a:fillRect/>
                </a:stretch>
              </p:blipFill>
              <p:spPr>
                <a:xfrm>
                  <a:off x="7079629" y="3069425"/>
                  <a:ext cx="139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9" name="Freihand 228">
                  <a:extLst>
                    <a:ext uri="{FF2B5EF4-FFF2-40B4-BE49-F238E27FC236}">
                      <a16:creationId xmlns:a16="http://schemas.microsoft.com/office/drawing/2014/main" id="{257181E4-4E03-D967-F823-1B4F79E6A2D8}"/>
                    </a:ext>
                  </a:extLst>
                </p14:cNvPr>
                <p14:cNvContentPartPr/>
                <p14:nvPr/>
              </p14:nvContentPartPr>
              <p14:xfrm>
                <a:off x="7076389" y="3155825"/>
                <a:ext cx="145800" cy="17280"/>
              </p14:xfrm>
            </p:contentPart>
          </mc:Choice>
          <mc:Fallback xmlns="">
            <p:pic>
              <p:nvPicPr>
                <p:cNvPr id="229" name="Freihand 228">
                  <a:extLst>
                    <a:ext uri="{FF2B5EF4-FFF2-40B4-BE49-F238E27FC236}">
                      <a16:creationId xmlns:a16="http://schemas.microsoft.com/office/drawing/2014/main" id="{257181E4-4E03-D967-F823-1B4F79E6A2D8}"/>
                    </a:ext>
                  </a:extLst>
                </p:cNvPr>
                <p:cNvPicPr/>
                <p:nvPr/>
              </p:nvPicPr>
              <p:blipFill>
                <a:blip r:embed="rId327"/>
                <a:stretch>
                  <a:fillRect/>
                </a:stretch>
              </p:blipFill>
              <p:spPr>
                <a:xfrm>
                  <a:off x="7070269" y="3149705"/>
                  <a:ext cx="158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1" name="Freihand 230">
                  <a:extLst>
                    <a:ext uri="{FF2B5EF4-FFF2-40B4-BE49-F238E27FC236}">
                      <a16:creationId xmlns:a16="http://schemas.microsoft.com/office/drawing/2014/main" id="{4777739A-547B-3AF5-E399-718D6A8337CA}"/>
                    </a:ext>
                  </a:extLst>
                </p14:cNvPr>
                <p14:cNvContentPartPr/>
                <p14:nvPr/>
              </p14:nvContentPartPr>
              <p14:xfrm>
                <a:off x="7223989" y="3033785"/>
                <a:ext cx="123120" cy="187920"/>
              </p14:xfrm>
            </p:contentPart>
          </mc:Choice>
          <mc:Fallback xmlns="">
            <p:pic>
              <p:nvPicPr>
                <p:cNvPr id="231" name="Freihand 230">
                  <a:extLst>
                    <a:ext uri="{FF2B5EF4-FFF2-40B4-BE49-F238E27FC236}">
                      <a16:creationId xmlns:a16="http://schemas.microsoft.com/office/drawing/2014/main" id="{4777739A-547B-3AF5-E399-718D6A8337CA}"/>
                    </a:ext>
                  </a:extLst>
                </p:cNvPr>
                <p:cNvPicPr/>
                <p:nvPr/>
              </p:nvPicPr>
              <p:blipFill>
                <a:blip r:embed="rId329"/>
                <a:stretch>
                  <a:fillRect/>
                </a:stretch>
              </p:blipFill>
              <p:spPr>
                <a:xfrm>
                  <a:off x="7217869" y="3027665"/>
                  <a:ext cx="135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3" name="Freihand 232">
                  <a:extLst>
                    <a:ext uri="{FF2B5EF4-FFF2-40B4-BE49-F238E27FC236}">
                      <a16:creationId xmlns:a16="http://schemas.microsoft.com/office/drawing/2014/main" id="{38155D25-B5B0-7AFB-C99E-18E1927541FC}"/>
                    </a:ext>
                  </a:extLst>
                </p14:cNvPr>
                <p14:cNvContentPartPr/>
                <p14:nvPr/>
              </p14:nvContentPartPr>
              <p14:xfrm>
                <a:off x="7555549" y="3044585"/>
                <a:ext cx="276840" cy="151560"/>
              </p14:xfrm>
            </p:contentPart>
          </mc:Choice>
          <mc:Fallback xmlns="">
            <p:pic>
              <p:nvPicPr>
                <p:cNvPr id="233" name="Freihand 232">
                  <a:extLst>
                    <a:ext uri="{FF2B5EF4-FFF2-40B4-BE49-F238E27FC236}">
                      <a16:creationId xmlns:a16="http://schemas.microsoft.com/office/drawing/2014/main" id="{38155D25-B5B0-7AFB-C99E-18E1927541FC}"/>
                    </a:ext>
                  </a:extLst>
                </p:cNvPr>
                <p:cNvPicPr/>
                <p:nvPr/>
              </p:nvPicPr>
              <p:blipFill>
                <a:blip r:embed="rId331"/>
                <a:stretch>
                  <a:fillRect/>
                </a:stretch>
              </p:blipFill>
              <p:spPr>
                <a:xfrm>
                  <a:off x="7549429" y="3038465"/>
                  <a:ext cx="289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4" name="Freihand 233">
                  <a:extLst>
                    <a:ext uri="{FF2B5EF4-FFF2-40B4-BE49-F238E27FC236}">
                      <a16:creationId xmlns:a16="http://schemas.microsoft.com/office/drawing/2014/main" id="{B71A8282-5CC5-CCF3-26C0-8D910B9B4FAF}"/>
                    </a:ext>
                  </a:extLst>
                </p14:cNvPr>
                <p14:cNvContentPartPr/>
                <p14:nvPr/>
              </p14:nvContentPartPr>
              <p14:xfrm>
                <a:off x="7875589" y="3030545"/>
                <a:ext cx="75240" cy="108360"/>
              </p14:xfrm>
            </p:contentPart>
          </mc:Choice>
          <mc:Fallback xmlns="">
            <p:pic>
              <p:nvPicPr>
                <p:cNvPr id="234" name="Freihand 233">
                  <a:extLst>
                    <a:ext uri="{FF2B5EF4-FFF2-40B4-BE49-F238E27FC236}">
                      <a16:creationId xmlns:a16="http://schemas.microsoft.com/office/drawing/2014/main" id="{B71A8282-5CC5-CCF3-26C0-8D910B9B4FAF}"/>
                    </a:ext>
                  </a:extLst>
                </p:cNvPr>
                <p:cNvPicPr/>
                <p:nvPr/>
              </p:nvPicPr>
              <p:blipFill>
                <a:blip r:embed="rId333"/>
                <a:stretch>
                  <a:fillRect/>
                </a:stretch>
              </p:blipFill>
              <p:spPr>
                <a:xfrm>
                  <a:off x="7869469" y="3024425"/>
                  <a:ext cx="87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5" name="Freihand 234">
                  <a:extLst>
                    <a:ext uri="{FF2B5EF4-FFF2-40B4-BE49-F238E27FC236}">
                      <a16:creationId xmlns:a16="http://schemas.microsoft.com/office/drawing/2014/main" id="{D003C16C-DE59-6418-7399-8E79CF44A20E}"/>
                    </a:ext>
                  </a:extLst>
                </p14:cNvPr>
                <p14:cNvContentPartPr/>
                <p14:nvPr/>
              </p14:nvContentPartPr>
              <p14:xfrm>
                <a:off x="8024629" y="2925065"/>
                <a:ext cx="96840" cy="189000"/>
              </p14:xfrm>
            </p:contentPart>
          </mc:Choice>
          <mc:Fallback xmlns="">
            <p:pic>
              <p:nvPicPr>
                <p:cNvPr id="235" name="Freihand 234">
                  <a:extLst>
                    <a:ext uri="{FF2B5EF4-FFF2-40B4-BE49-F238E27FC236}">
                      <a16:creationId xmlns:a16="http://schemas.microsoft.com/office/drawing/2014/main" id="{D003C16C-DE59-6418-7399-8E79CF44A20E}"/>
                    </a:ext>
                  </a:extLst>
                </p:cNvPr>
                <p:cNvPicPr/>
                <p:nvPr/>
              </p:nvPicPr>
              <p:blipFill>
                <a:blip r:embed="rId335"/>
                <a:stretch>
                  <a:fillRect/>
                </a:stretch>
              </p:blipFill>
              <p:spPr>
                <a:xfrm>
                  <a:off x="8018509" y="2918945"/>
                  <a:ext cx="109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6" name="Freihand 235">
                  <a:extLst>
                    <a:ext uri="{FF2B5EF4-FFF2-40B4-BE49-F238E27FC236}">
                      <a16:creationId xmlns:a16="http://schemas.microsoft.com/office/drawing/2014/main" id="{5A8007DB-5D50-42D6-4EF7-1D93C6BD72E0}"/>
                    </a:ext>
                  </a:extLst>
                </p14:cNvPr>
                <p14:cNvContentPartPr/>
                <p14:nvPr/>
              </p14:nvContentPartPr>
              <p14:xfrm>
                <a:off x="8197069" y="3002105"/>
                <a:ext cx="30960" cy="108360"/>
              </p14:xfrm>
            </p:contentPart>
          </mc:Choice>
          <mc:Fallback xmlns="">
            <p:pic>
              <p:nvPicPr>
                <p:cNvPr id="236" name="Freihand 235">
                  <a:extLst>
                    <a:ext uri="{FF2B5EF4-FFF2-40B4-BE49-F238E27FC236}">
                      <a16:creationId xmlns:a16="http://schemas.microsoft.com/office/drawing/2014/main" id="{5A8007DB-5D50-42D6-4EF7-1D93C6BD72E0}"/>
                    </a:ext>
                  </a:extLst>
                </p:cNvPr>
                <p:cNvPicPr/>
                <p:nvPr/>
              </p:nvPicPr>
              <p:blipFill>
                <a:blip r:embed="rId337"/>
                <a:stretch>
                  <a:fillRect/>
                </a:stretch>
              </p:blipFill>
              <p:spPr>
                <a:xfrm>
                  <a:off x="8190949" y="2995985"/>
                  <a:ext cx="43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8" name="Freihand 237">
                  <a:extLst>
                    <a:ext uri="{FF2B5EF4-FFF2-40B4-BE49-F238E27FC236}">
                      <a16:creationId xmlns:a16="http://schemas.microsoft.com/office/drawing/2014/main" id="{E96169E8-A1A6-EA03-0A16-A8990513B0B3}"/>
                    </a:ext>
                  </a:extLst>
                </p14:cNvPr>
                <p14:cNvContentPartPr/>
                <p14:nvPr/>
              </p14:nvContentPartPr>
              <p14:xfrm>
                <a:off x="8235589" y="2903105"/>
                <a:ext cx="90360" cy="210960"/>
              </p14:xfrm>
            </p:contentPart>
          </mc:Choice>
          <mc:Fallback xmlns="">
            <p:pic>
              <p:nvPicPr>
                <p:cNvPr id="238" name="Freihand 237">
                  <a:extLst>
                    <a:ext uri="{FF2B5EF4-FFF2-40B4-BE49-F238E27FC236}">
                      <a16:creationId xmlns:a16="http://schemas.microsoft.com/office/drawing/2014/main" id="{E96169E8-A1A6-EA03-0A16-A8990513B0B3}"/>
                    </a:ext>
                  </a:extLst>
                </p:cNvPr>
                <p:cNvPicPr/>
                <p:nvPr/>
              </p:nvPicPr>
              <p:blipFill>
                <a:blip r:embed="rId339"/>
                <a:stretch>
                  <a:fillRect/>
                </a:stretch>
              </p:blipFill>
              <p:spPr>
                <a:xfrm>
                  <a:off x="8229469" y="2896985"/>
                  <a:ext cx="102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9" name="Freihand 238">
                  <a:extLst>
                    <a:ext uri="{FF2B5EF4-FFF2-40B4-BE49-F238E27FC236}">
                      <a16:creationId xmlns:a16="http://schemas.microsoft.com/office/drawing/2014/main" id="{2B0B5C09-250A-68B0-FB6E-8BA25DE66427}"/>
                    </a:ext>
                  </a:extLst>
                </p14:cNvPr>
                <p14:cNvContentPartPr/>
                <p14:nvPr/>
              </p14:nvContentPartPr>
              <p14:xfrm>
                <a:off x="8355829" y="2887265"/>
                <a:ext cx="183240" cy="223560"/>
              </p14:xfrm>
            </p:contentPart>
          </mc:Choice>
          <mc:Fallback xmlns="">
            <p:pic>
              <p:nvPicPr>
                <p:cNvPr id="239" name="Freihand 238">
                  <a:extLst>
                    <a:ext uri="{FF2B5EF4-FFF2-40B4-BE49-F238E27FC236}">
                      <a16:creationId xmlns:a16="http://schemas.microsoft.com/office/drawing/2014/main" id="{2B0B5C09-250A-68B0-FB6E-8BA25DE66427}"/>
                    </a:ext>
                  </a:extLst>
                </p:cNvPr>
                <p:cNvPicPr/>
                <p:nvPr/>
              </p:nvPicPr>
              <p:blipFill>
                <a:blip r:embed="rId341"/>
                <a:stretch>
                  <a:fillRect/>
                </a:stretch>
              </p:blipFill>
              <p:spPr>
                <a:xfrm>
                  <a:off x="8349709" y="2881145"/>
                  <a:ext cx="1954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0" name="Freihand 239">
                  <a:extLst>
                    <a:ext uri="{FF2B5EF4-FFF2-40B4-BE49-F238E27FC236}">
                      <a16:creationId xmlns:a16="http://schemas.microsoft.com/office/drawing/2014/main" id="{F7B16434-2E64-F2C4-0917-D02620B4E890}"/>
                    </a:ext>
                  </a:extLst>
                </p14:cNvPr>
                <p14:cNvContentPartPr/>
                <p14:nvPr/>
              </p14:nvContentPartPr>
              <p14:xfrm>
                <a:off x="8714029" y="2943065"/>
                <a:ext cx="331920" cy="141120"/>
              </p14:xfrm>
            </p:contentPart>
          </mc:Choice>
          <mc:Fallback xmlns="">
            <p:pic>
              <p:nvPicPr>
                <p:cNvPr id="240" name="Freihand 239">
                  <a:extLst>
                    <a:ext uri="{FF2B5EF4-FFF2-40B4-BE49-F238E27FC236}">
                      <a16:creationId xmlns:a16="http://schemas.microsoft.com/office/drawing/2014/main" id="{F7B16434-2E64-F2C4-0917-D02620B4E890}"/>
                    </a:ext>
                  </a:extLst>
                </p:cNvPr>
                <p:cNvPicPr/>
                <p:nvPr/>
              </p:nvPicPr>
              <p:blipFill>
                <a:blip r:embed="rId343"/>
                <a:stretch>
                  <a:fillRect/>
                </a:stretch>
              </p:blipFill>
              <p:spPr>
                <a:xfrm>
                  <a:off x="8707909" y="2936945"/>
                  <a:ext cx="344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1" name="Freihand 240">
                  <a:extLst>
                    <a:ext uri="{FF2B5EF4-FFF2-40B4-BE49-F238E27FC236}">
                      <a16:creationId xmlns:a16="http://schemas.microsoft.com/office/drawing/2014/main" id="{9DE25021-1E44-B422-089C-74D514DB79E2}"/>
                    </a:ext>
                  </a:extLst>
                </p14:cNvPr>
                <p14:cNvContentPartPr/>
                <p14:nvPr/>
              </p14:nvContentPartPr>
              <p14:xfrm>
                <a:off x="8976469" y="2880065"/>
                <a:ext cx="16920" cy="10080"/>
              </p14:xfrm>
            </p:contentPart>
          </mc:Choice>
          <mc:Fallback xmlns="">
            <p:pic>
              <p:nvPicPr>
                <p:cNvPr id="241" name="Freihand 240">
                  <a:extLst>
                    <a:ext uri="{FF2B5EF4-FFF2-40B4-BE49-F238E27FC236}">
                      <a16:creationId xmlns:a16="http://schemas.microsoft.com/office/drawing/2014/main" id="{9DE25021-1E44-B422-089C-74D514DB79E2}"/>
                    </a:ext>
                  </a:extLst>
                </p:cNvPr>
                <p:cNvPicPr/>
                <p:nvPr/>
              </p:nvPicPr>
              <p:blipFill>
                <a:blip r:embed="rId345"/>
                <a:stretch>
                  <a:fillRect/>
                </a:stretch>
              </p:blipFill>
              <p:spPr>
                <a:xfrm>
                  <a:off x="8970349" y="2873945"/>
                  <a:ext cx="29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2" name="Freihand 241">
                  <a:extLst>
                    <a:ext uri="{FF2B5EF4-FFF2-40B4-BE49-F238E27FC236}">
                      <a16:creationId xmlns:a16="http://schemas.microsoft.com/office/drawing/2014/main" id="{AFD6B560-DE09-92FF-90CE-FBE76CB97251}"/>
                    </a:ext>
                  </a:extLst>
                </p14:cNvPr>
                <p14:cNvContentPartPr/>
                <p14:nvPr/>
              </p14:nvContentPartPr>
              <p14:xfrm>
                <a:off x="9279949" y="2962865"/>
                <a:ext cx="189360" cy="201600"/>
              </p14:xfrm>
            </p:contentPart>
          </mc:Choice>
          <mc:Fallback xmlns="">
            <p:pic>
              <p:nvPicPr>
                <p:cNvPr id="242" name="Freihand 241">
                  <a:extLst>
                    <a:ext uri="{FF2B5EF4-FFF2-40B4-BE49-F238E27FC236}">
                      <a16:creationId xmlns:a16="http://schemas.microsoft.com/office/drawing/2014/main" id="{AFD6B560-DE09-92FF-90CE-FBE76CB97251}"/>
                    </a:ext>
                  </a:extLst>
                </p:cNvPr>
                <p:cNvPicPr/>
                <p:nvPr/>
              </p:nvPicPr>
              <p:blipFill>
                <a:blip r:embed="rId347"/>
                <a:stretch>
                  <a:fillRect/>
                </a:stretch>
              </p:blipFill>
              <p:spPr>
                <a:xfrm>
                  <a:off x="9273829" y="2956745"/>
                  <a:ext cx="201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3" name="Freihand 242">
                  <a:extLst>
                    <a:ext uri="{FF2B5EF4-FFF2-40B4-BE49-F238E27FC236}">
                      <a16:creationId xmlns:a16="http://schemas.microsoft.com/office/drawing/2014/main" id="{DAA87BBE-88F7-C9C4-33C7-DAC993143F07}"/>
                    </a:ext>
                  </a:extLst>
                </p14:cNvPr>
                <p14:cNvContentPartPr/>
                <p14:nvPr/>
              </p14:nvContentPartPr>
              <p14:xfrm>
                <a:off x="9502069" y="2956025"/>
                <a:ext cx="182160" cy="154440"/>
              </p14:xfrm>
            </p:contentPart>
          </mc:Choice>
          <mc:Fallback xmlns="">
            <p:pic>
              <p:nvPicPr>
                <p:cNvPr id="243" name="Freihand 242">
                  <a:extLst>
                    <a:ext uri="{FF2B5EF4-FFF2-40B4-BE49-F238E27FC236}">
                      <a16:creationId xmlns:a16="http://schemas.microsoft.com/office/drawing/2014/main" id="{DAA87BBE-88F7-C9C4-33C7-DAC993143F07}"/>
                    </a:ext>
                  </a:extLst>
                </p:cNvPr>
                <p:cNvPicPr/>
                <p:nvPr/>
              </p:nvPicPr>
              <p:blipFill>
                <a:blip r:embed="rId349"/>
                <a:stretch>
                  <a:fillRect/>
                </a:stretch>
              </p:blipFill>
              <p:spPr>
                <a:xfrm>
                  <a:off x="9495949" y="2949905"/>
                  <a:ext cx="194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7" name="Freihand 246">
                  <a:extLst>
                    <a:ext uri="{FF2B5EF4-FFF2-40B4-BE49-F238E27FC236}">
                      <a16:creationId xmlns:a16="http://schemas.microsoft.com/office/drawing/2014/main" id="{6F90AC0B-9857-335B-2C8A-A63930B428F6}"/>
                    </a:ext>
                  </a:extLst>
                </p14:cNvPr>
                <p14:cNvContentPartPr/>
                <p14:nvPr/>
              </p14:nvContentPartPr>
              <p14:xfrm>
                <a:off x="9842629" y="2925425"/>
                <a:ext cx="142920" cy="165600"/>
              </p14:xfrm>
            </p:contentPart>
          </mc:Choice>
          <mc:Fallback xmlns="">
            <p:pic>
              <p:nvPicPr>
                <p:cNvPr id="247" name="Freihand 246">
                  <a:extLst>
                    <a:ext uri="{FF2B5EF4-FFF2-40B4-BE49-F238E27FC236}">
                      <a16:creationId xmlns:a16="http://schemas.microsoft.com/office/drawing/2014/main" id="{6F90AC0B-9857-335B-2C8A-A63930B428F6}"/>
                    </a:ext>
                  </a:extLst>
                </p:cNvPr>
                <p:cNvPicPr/>
                <p:nvPr/>
              </p:nvPicPr>
              <p:blipFill>
                <a:blip r:embed="rId351"/>
                <a:stretch>
                  <a:fillRect/>
                </a:stretch>
              </p:blipFill>
              <p:spPr>
                <a:xfrm>
                  <a:off x="9836509" y="2919305"/>
                  <a:ext cx="155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48" name="Freihand 247">
                  <a:extLst>
                    <a:ext uri="{FF2B5EF4-FFF2-40B4-BE49-F238E27FC236}">
                      <a16:creationId xmlns:a16="http://schemas.microsoft.com/office/drawing/2014/main" id="{8B6A42A4-50D5-7186-865F-37EC0BAD5DAD}"/>
                    </a:ext>
                  </a:extLst>
                </p14:cNvPr>
                <p14:cNvContentPartPr/>
                <p14:nvPr/>
              </p14:nvContentPartPr>
              <p14:xfrm>
                <a:off x="9932989" y="3001745"/>
                <a:ext cx="309600" cy="80640"/>
              </p14:xfrm>
            </p:contentPart>
          </mc:Choice>
          <mc:Fallback xmlns="">
            <p:pic>
              <p:nvPicPr>
                <p:cNvPr id="248" name="Freihand 247">
                  <a:extLst>
                    <a:ext uri="{FF2B5EF4-FFF2-40B4-BE49-F238E27FC236}">
                      <a16:creationId xmlns:a16="http://schemas.microsoft.com/office/drawing/2014/main" id="{8B6A42A4-50D5-7186-865F-37EC0BAD5DAD}"/>
                    </a:ext>
                  </a:extLst>
                </p:cNvPr>
                <p:cNvPicPr/>
                <p:nvPr/>
              </p:nvPicPr>
              <p:blipFill>
                <a:blip r:embed="rId353"/>
                <a:stretch>
                  <a:fillRect/>
                </a:stretch>
              </p:blipFill>
              <p:spPr>
                <a:xfrm>
                  <a:off x="9926869" y="2995625"/>
                  <a:ext cx="321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49" name="Freihand 248">
                  <a:extLst>
                    <a:ext uri="{FF2B5EF4-FFF2-40B4-BE49-F238E27FC236}">
                      <a16:creationId xmlns:a16="http://schemas.microsoft.com/office/drawing/2014/main" id="{9212271A-50EE-5864-C88D-0A6CF4900951}"/>
                    </a:ext>
                  </a:extLst>
                </p14:cNvPr>
                <p14:cNvContentPartPr/>
                <p14:nvPr/>
              </p14:nvContentPartPr>
              <p14:xfrm>
                <a:off x="10265269" y="2951345"/>
                <a:ext cx="93960" cy="123480"/>
              </p14:xfrm>
            </p:contentPart>
          </mc:Choice>
          <mc:Fallback xmlns="">
            <p:pic>
              <p:nvPicPr>
                <p:cNvPr id="249" name="Freihand 248">
                  <a:extLst>
                    <a:ext uri="{FF2B5EF4-FFF2-40B4-BE49-F238E27FC236}">
                      <a16:creationId xmlns:a16="http://schemas.microsoft.com/office/drawing/2014/main" id="{9212271A-50EE-5864-C88D-0A6CF4900951}"/>
                    </a:ext>
                  </a:extLst>
                </p:cNvPr>
                <p:cNvPicPr/>
                <p:nvPr/>
              </p:nvPicPr>
              <p:blipFill>
                <a:blip r:embed="rId355"/>
                <a:stretch>
                  <a:fillRect/>
                </a:stretch>
              </p:blipFill>
              <p:spPr>
                <a:xfrm>
                  <a:off x="10259149" y="2945225"/>
                  <a:ext cx="106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0" name="Freihand 249">
                  <a:extLst>
                    <a:ext uri="{FF2B5EF4-FFF2-40B4-BE49-F238E27FC236}">
                      <a16:creationId xmlns:a16="http://schemas.microsoft.com/office/drawing/2014/main" id="{FAD977AE-7941-8A3C-217C-80AC28A5258C}"/>
                    </a:ext>
                  </a:extLst>
                </p14:cNvPr>
                <p14:cNvContentPartPr/>
                <p14:nvPr/>
              </p14:nvContentPartPr>
              <p14:xfrm>
                <a:off x="10492069" y="2970785"/>
                <a:ext cx="128520" cy="89280"/>
              </p14:xfrm>
            </p:contentPart>
          </mc:Choice>
          <mc:Fallback xmlns="">
            <p:pic>
              <p:nvPicPr>
                <p:cNvPr id="250" name="Freihand 249">
                  <a:extLst>
                    <a:ext uri="{FF2B5EF4-FFF2-40B4-BE49-F238E27FC236}">
                      <a16:creationId xmlns:a16="http://schemas.microsoft.com/office/drawing/2014/main" id="{FAD977AE-7941-8A3C-217C-80AC28A5258C}"/>
                    </a:ext>
                  </a:extLst>
                </p:cNvPr>
                <p:cNvPicPr/>
                <p:nvPr/>
              </p:nvPicPr>
              <p:blipFill>
                <a:blip r:embed="rId357"/>
                <a:stretch>
                  <a:fillRect/>
                </a:stretch>
              </p:blipFill>
              <p:spPr>
                <a:xfrm>
                  <a:off x="10485949" y="2964665"/>
                  <a:ext cx="140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1" name="Freihand 250">
                  <a:extLst>
                    <a:ext uri="{FF2B5EF4-FFF2-40B4-BE49-F238E27FC236}">
                      <a16:creationId xmlns:a16="http://schemas.microsoft.com/office/drawing/2014/main" id="{5792E7D3-C916-2EE1-ACF8-23B8E00DF671}"/>
                    </a:ext>
                  </a:extLst>
                </p14:cNvPr>
                <p14:cNvContentPartPr/>
                <p14:nvPr/>
              </p14:nvContentPartPr>
              <p14:xfrm>
                <a:off x="10663789" y="2959625"/>
                <a:ext cx="122760" cy="92160"/>
              </p14:xfrm>
            </p:contentPart>
          </mc:Choice>
          <mc:Fallback xmlns="">
            <p:pic>
              <p:nvPicPr>
                <p:cNvPr id="251" name="Freihand 250">
                  <a:extLst>
                    <a:ext uri="{FF2B5EF4-FFF2-40B4-BE49-F238E27FC236}">
                      <a16:creationId xmlns:a16="http://schemas.microsoft.com/office/drawing/2014/main" id="{5792E7D3-C916-2EE1-ACF8-23B8E00DF671}"/>
                    </a:ext>
                  </a:extLst>
                </p:cNvPr>
                <p:cNvPicPr/>
                <p:nvPr/>
              </p:nvPicPr>
              <p:blipFill>
                <a:blip r:embed="rId359"/>
                <a:stretch>
                  <a:fillRect/>
                </a:stretch>
              </p:blipFill>
              <p:spPr>
                <a:xfrm>
                  <a:off x="10657669" y="2953505"/>
                  <a:ext cx="135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52" name="Freihand 251">
                  <a:extLst>
                    <a:ext uri="{FF2B5EF4-FFF2-40B4-BE49-F238E27FC236}">
                      <a16:creationId xmlns:a16="http://schemas.microsoft.com/office/drawing/2014/main" id="{ED23B3DE-21DC-371C-9248-1BFCA8625BE8}"/>
                    </a:ext>
                  </a:extLst>
                </p14:cNvPr>
                <p14:cNvContentPartPr/>
                <p14:nvPr/>
              </p14:nvContentPartPr>
              <p14:xfrm>
                <a:off x="10833709" y="2882945"/>
                <a:ext cx="123480" cy="163080"/>
              </p14:xfrm>
            </p:contentPart>
          </mc:Choice>
          <mc:Fallback xmlns="">
            <p:pic>
              <p:nvPicPr>
                <p:cNvPr id="252" name="Freihand 251">
                  <a:extLst>
                    <a:ext uri="{FF2B5EF4-FFF2-40B4-BE49-F238E27FC236}">
                      <a16:creationId xmlns:a16="http://schemas.microsoft.com/office/drawing/2014/main" id="{ED23B3DE-21DC-371C-9248-1BFCA8625BE8}"/>
                    </a:ext>
                  </a:extLst>
                </p:cNvPr>
                <p:cNvPicPr/>
                <p:nvPr/>
              </p:nvPicPr>
              <p:blipFill>
                <a:blip r:embed="rId361"/>
                <a:stretch>
                  <a:fillRect/>
                </a:stretch>
              </p:blipFill>
              <p:spPr>
                <a:xfrm>
                  <a:off x="10827589" y="2876825"/>
                  <a:ext cx="135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3" name="Freihand 252">
                  <a:extLst>
                    <a:ext uri="{FF2B5EF4-FFF2-40B4-BE49-F238E27FC236}">
                      <a16:creationId xmlns:a16="http://schemas.microsoft.com/office/drawing/2014/main" id="{1C1AE5B3-F99E-384F-CC04-4CE358CDCAA5}"/>
                    </a:ext>
                  </a:extLst>
                </p14:cNvPr>
                <p14:cNvContentPartPr/>
                <p14:nvPr/>
              </p14:nvContentPartPr>
              <p14:xfrm>
                <a:off x="11139709" y="2843705"/>
                <a:ext cx="207360" cy="167040"/>
              </p14:xfrm>
            </p:contentPart>
          </mc:Choice>
          <mc:Fallback xmlns="">
            <p:pic>
              <p:nvPicPr>
                <p:cNvPr id="253" name="Freihand 252">
                  <a:extLst>
                    <a:ext uri="{FF2B5EF4-FFF2-40B4-BE49-F238E27FC236}">
                      <a16:creationId xmlns:a16="http://schemas.microsoft.com/office/drawing/2014/main" id="{1C1AE5B3-F99E-384F-CC04-4CE358CDCAA5}"/>
                    </a:ext>
                  </a:extLst>
                </p:cNvPr>
                <p:cNvPicPr/>
                <p:nvPr/>
              </p:nvPicPr>
              <p:blipFill>
                <a:blip r:embed="rId363"/>
                <a:stretch>
                  <a:fillRect/>
                </a:stretch>
              </p:blipFill>
              <p:spPr>
                <a:xfrm>
                  <a:off x="11133589" y="2837585"/>
                  <a:ext cx="219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4" name="Freihand 253">
                  <a:extLst>
                    <a:ext uri="{FF2B5EF4-FFF2-40B4-BE49-F238E27FC236}">
                      <a16:creationId xmlns:a16="http://schemas.microsoft.com/office/drawing/2014/main" id="{FA1B279F-DD5A-FC2A-978C-C9B2DA79B713}"/>
                    </a:ext>
                  </a:extLst>
                </p14:cNvPr>
                <p14:cNvContentPartPr/>
                <p14:nvPr/>
              </p14:nvContentPartPr>
              <p14:xfrm>
                <a:off x="11337349" y="2824625"/>
                <a:ext cx="2880" cy="19080"/>
              </p14:xfrm>
            </p:contentPart>
          </mc:Choice>
          <mc:Fallback xmlns="">
            <p:pic>
              <p:nvPicPr>
                <p:cNvPr id="254" name="Freihand 253">
                  <a:extLst>
                    <a:ext uri="{FF2B5EF4-FFF2-40B4-BE49-F238E27FC236}">
                      <a16:creationId xmlns:a16="http://schemas.microsoft.com/office/drawing/2014/main" id="{FA1B279F-DD5A-FC2A-978C-C9B2DA79B713}"/>
                    </a:ext>
                  </a:extLst>
                </p:cNvPr>
                <p:cNvPicPr/>
                <p:nvPr/>
              </p:nvPicPr>
              <p:blipFill>
                <a:blip r:embed="rId365"/>
                <a:stretch>
                  <a:fillRect/>
                </a:stretch>
              </p:blipFill>
              <p:spPr>
                <a:xfrm>
                  <a:off x="11331229" y="2818505"/>
                  <a:ext cx="15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5" name="Freihand 254">
                  <a:extLst>
                    <a:ext uri="{FF2B5EF4-FFF2-40B4-BE49-F238E27FC236}">
                      <a16:creationId xmlns:a16="http://schemas.microsoft.com/office/drawing/2014/main" id="{873882F2-970B-5D93-9D0B-A2365D43E98C}"/>
                    </a:ext>
                  </a:extLst>
                </p14:cNvPr>
                <p14:cNvContentPartPr/>
                <p14:nvPr/>
              </p14:nvContentPartPr>
              <p14:xfrm>
                <a:off x="11453629" y="2792945"/>
                <a:ext cx="177120" cy="202320"/>
              </p14:xfrm>
            </p:contentPart>
          </mc:Choice>
          <mc:Fallback xmlns="">
            <p:pic>
              <p:nvPicPr>
                <p:cNvPr id="255" name="Freihand 254">
                  <a:extLst>
                    <a:ext uri="{FF2B5EF4-FFF2-40B4-BE49-F238E27FC236}">
                      <a16:creationId xmlns:a16="http://schemas.microsoft.com/office/drawing/2014/main" id="{873882F2-970B-5D93-9D0B-A2365D43E98C}"/>
                    </a:ext>
                  </a:extLst>
                </p:cNvPr>
                <p:cNvPicPr/>
                <p:nvPr/>
              </p:nvPicPr>
              <p:blipFill>
                <a:blip r:embed="rId367"/>
                <a:stretch>
                  <a:fillRect/>
                </a:stretch>
              </p:blipFill>
              <p:spPr>
                <a:xfrm>
                  <a:off x="11447509" y="2786825"/>
                  <a:ext cx="189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6" name="Freihand 255">
                  <a:extLst>
                    <a:ext uri="{FF2B5EF4-FFF2-40B4-BE49-F238E27FC236}">
                      <a16:creationId xmlns:a16="http://schemas.microsoft.com/office/drawing/2014/main" id="{3D88F7A5-5480-A883-A95E-29E411DEDF78}"/>
                    </a:ext>
                  </a:extLst>
                </p14:cNvPr>
                <p14:cNvContentPartPr/>
                <p14:nvPr/>
              </p14:nvContentPartPr>
              <p14:xfrm>
                <a:off x="11620309" y="2838665"/>
                <a:ext cx="93240" cy="155160"/>
              </p14:xfrm>
            </p:contentPart>
          </mc:Choice>
          <mc:Fallback xmlns="">
            <p:pic>
              <p:nvPicPr>
                <p:cNvPr id="256" name="Freihand 255">
                  <a:extLst>
                    <a:ext uri="{FF2B5EF4-FFF2-40B4-BE49-F238E27FC236}">
                      <a16:creationId xmlns:a16="http://schemas.microsoft.com/office/drawing/2014/main" id="{3D88F7A5-5480-A883-A95E-29E411DEDF78}"/>
                    </a:ext>
                  </a:extLst>
                </p:cNvPr>
                <p:cNvPicPr/>
                <p:nvPr/>
              </p:nvPicPr>
              <p:blipFill>
                <a:blip r:embed="rId369"/>
                <a:stretch>
                  <a:fillRect/>
                </a:stretch>
              </p:blipFill>
              <p:spPr>
                <a:xfrm>
                  <a:off x="11614189" y="2832545"/>
                  <a:ext cx="105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7" name="Freihand 256">
                  <a:extLst>
                    <a:ext uri="{FF2B5EF4-FFF2-40B4-BE49-F238E27FC236}">
                      <a16:creationId xmlns:a16="http://schemas.microsoft.com/office/drawing/2014/main" id="{8E7A554B-F937-1066-3504-987E7B245C88}"/>
                    </a:ext>
                  </a:extLst>
                </p14:cNvPr>
                <p14:cNvContentPartPr/>
                <p14:nvPr/>
              </p14:nvContentPartPr>
              <p14:xfrm>
                <a:off x="7587589" y="3399905"/>
                <a:ext cx="57600" cy="122400"/>
              </p14:xfrm>
            </p:contentPart>
          </mc:Choice>
          <mc:Fallback xmlns="">
            <p:pic>
              <p:nvPicPr>
                <p:cNvPr id="257" name="Freihand 256">
                  <a:extLst>
                    <a:ext uri="{FF2B5EF4-FFF2-40B4-BE49-F238E27FC236}">
                      <a16:creationId xmlns:a16="http://schemas.microsoft.com/office/drawing/2014/main" id="{8E7A554B-F937-1066-3504-987E7B245C88}"/>
                    </a:ext>
                  </a:extLst>
                </p:cNvPr>
                <p:cNvPicPr/>
                <p:nvPr/>
              </p:nvPicPr>
              <p:blipFill>
                <a:blip r:embed="rId371"/>
                <a:stretch>
                  <a:fillRect/>
                </a:stretch>
              </p:blipFill>
              <p:spPr>
                <a:xfrm>
                  <a:off x="7581469" y="3393785"/>
                  <a:ext cx="69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8" name="Freihand 257">
                  <a:extLst>
                    <a:ext uri="{FF2B5EF4-FFF2-40B4-BE49-F238E27FC236}">
                      <a16:creationId xmlns:a16="http://schemas.microsoft.com/office/drawing/2014/main" id="{03E02C3D-B6D0-D13F-7198-BBDF97922562}"/>
                    </a:ext>
                  </a:extLst>
                </p14:cNvPr>
                <p14:cNvContentPartPr/>
                <p14:nvPr/>
              </p14:nvContentPartPr>
              <p14:xfrm>
                <a:off x="7703869" y="3297305"/>
                <a:ext cx="87480" cy="218520"/>
              </p14:xfrm>
            </p:contentPart>
          </mc:Choice>
          <mc:Fallback xmlns="">
            <p:pic>
              <p:nvPicPr>
                <p:cNvPr id="258" name="Freihand 257">
                  <a:extLst>
                    <a:ext uri="{FF2B5EF4-FFF2-40B4-BE49-F238E27FC236}">
                      <a16:creationId xmlns:a16="http://schemas.microsoft.com/office/drawing/2014/main" id="{03E02C3D-B6D0-D13F-7198-BBDF97922562}"/>
                    </a:ext>
                  </a:extLst>
                </p:cNvPr>
                <p:cNvPicPr/>
                <p:nvPr/>
              </p:nvPicPr>
              <p:blipFill>
                <a:blip r:embed="rId373"/>
                <a:stretch>
                  <a:fillRect/>
                </a:stretch>
              </p:blipFill>
              <p:spPr>
                <a:xfrm>
                  <a:off x="7697749" y="3291185"/>
                  <a:ext cx="99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9" name="Freihand 258">
                  <a:extLst>
                    <a:ext uri="{FF2B5EF4-FFF2-40B4-BE49-F238E27FC236}">
                      <a16:creationId xmlns:a16="http://schemas.microsoft.com/office/drawing/2014/main" id="{774DF992-4B21-FA28-CE68-C5ECA8EEF6D0}"/>
                    </a:ext>
                  </a:extLst>
                </p14:cNvPr>
                <p14:cNvContentPartPr/>
                <p14:nvPr/>
              </p14:nvContentPartPr>
              <p14:xfrm>
                <a:off x="7816189" y="3409985"/>
                <a:ext cx="220680" cy="99000"/>
              </p14:xfrm>
            </p:contentPart>
          </mc:Choice>
          <mc:Fallback xmlns="">
            <p:pic>
              <p:nvPicPr>
                <p:cNvPr id="259" name="Freihand 258">
                  <a:extLst>
                    <a:ext uri="{FF2B5EF4-FFF2-40B4-BE49-F238E27FC236}">
                      <a16:creationId xmlns:a16="http://schemas.microsoft.com/office/drawing/2014/main" id="{774DF992-4B21-FA28-CE68-C5ECA8EEF6D0}"/>
                    </a:ext>
                  </a:extLst>
                </p:cNvPr>
                <p:cNvPicPr/>
                <p:nvPr/>
              </p:nvPicPr>
              <p:blipFill>
                <a:blip r:embed="rId375"/>
                <a:stretch>
                  <a:fillRect/>
                </a:stretch>
              </p:blipFill>
              <p:spPr>
                <a:xfrm>
                  <a:off x="7810069" y="3403865"/>
                  <a:ext cx="232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7" name="Freihand 266">
                  <a:extLst>
                    <a:ext uri="{FF2B5EF4-FFF2-40B4-BE49-F238E27FC236}">
                      <a16:creationId xmlns:a16="http://schemas.microsoft.com/office/drawing/2014/main" id="{A5B02E2D-1C12-4D62-575B-2F24C07DD19E}"/>
                    </a:ext>
                  </a:extLst>
                </p14:cNvPr>
                <p14:cNvContentPartPr/>
                <p14:nvPr/>
              </p14:nvContentPartPr>
              <p14:xfrm>
                <a:off x="8216509" y="3321065"/>
                <a:ext cx="293760" cy="306000"/>
              </p14:xfrm>
            </p:contentPart>
          </mc:Choice>
          <mc:Fallback xmlns="">
            <p:pic>
              <p:nvPicPr>
                <p:cNvPr id="267" name="Freihand 266">
                  <a:extLst>
                    <a:ext uri="{FF2B5EF4-FFF2-40B4-BE49-F238E27FC236}">
                      <a16:creationId xmlns:a16="http://schemas.microsoft.com/office/drawing/2014/main" id="{A5B02E2D-1C12-4D62-575B-2F24C07DD19E}"/>
                    </a:ext>
                  </a:extLst>
                </p:cNvPr>
                <p:cNvPicPr/>
                <p:nvPr/>
              </p:nvPicPr>
              <p:blipFill>
                <a:blip r:embed="rId377"/>
                <a:stretch>
                  <a:fillRect/>
                </a:stretch>
              </p:blipFill>
              <p:spPr>
                <a:xfrm>
                  <a:off x="8210389" y="3314945"/>
                  <a:ext cx="3060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8" name="Freihand 267">
                  <a:extLst>
                    <a:ext uri="{FF2B5EF4-FFF2-40B4-BE49-F238E27FC236}">
                      <a16:creationId xmlns:a16="http://schemas.microsoft.com/office/drawing/2014/main" id="{B880BB8B-6A4A-B71D-E779-D0F241EFD2CA}"/>
                    </a:ext>
                  </a:extLst>
                </p14:cNvPr>
                <p14:cNvContentPartPr/>
                <p14:nvPr/>
              </p14:nvContentPartPr>
              <p14:xfrm>
                <a:off x="8783509" y="3314225"/>
                <a:ext cx="97920" cy="152640"/>
              </p14:xfrm>
            </p:contentPart>
          </mc:Choice>
          <mc:Fallback xmlns="">
            <p:pic>
              <p:nvPicPr>
                <p:cNvPr id="268" name="Freihand 267">
                  <a:extLst>
                    <a:ext uri="{FF2B5EF4-FFF2-40B4-BE49-F238E27FC236}">
                      <a16:creationId xmlns:a16="http://schemas.microsoft.com/office/drawing/2014/main" id="{B880BB8B-6A4A-B71D-E779-D0F241EFD2CA}"/>
                    </a:ext>
                  </a:extLst>
                </p:cNvPr>
                <p:cNvPicPr/>
                <p:nvPr/>
              </p:nvPicPr>
              <p:blipFill>
                <a:blip r:embed="rId379"/>
                <a:stretch>
                  <a:fillRect/>
                </a:stretch>
              </p:blipFill>
              <p:spPr>
                <a:xfrm>
                  <a:off x="8777389" y="3308105"/>
                  <a:ext cx="110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9" name="Freihand 268">
                  <a:extLst>
                    <a:ext uri="{FF2B5EF4-FFF2-40B4-BE49-F238E27FC236}">
                      <a16:creationId xmlns:a16="http://schemas.microsoft.com/office/drawing/2014/main" id="{EC7AA38D-D23D-8D2E-FF38-048EE36959B9}"/>
                    </a:ext>
                  </a:extLst>
                </p14:cNvPr>
                <p14:cNvContentPartPr/>
                <p14:nvPr/>
              </p14:nvContentPartPr>
              <p14:xfrm>
                <a:off x="8963869" y="3274985"/>
                <a:ext cx="129600" cy="173880"/>
              </p14:xfrm>
            </p:contentPart>
          </mc:Choice>
          <mc:Fallback xmlns="">
            <p:pic>
              <p:nvPicPr>
                <p:cNvPr id="269" name="Freihand 268">
                  <a:extLst>
                    <a:ext uri="{FF2B5EF4-FFF2-40B4-BE49-F238E27FC236}">
                      <a16:creationId xmlns:a16="http://schemas.microsoft.com/office/drawing/2014/main" id="{EC7AA38D-D23D-8D2E-FF38-048EE36959B9}"/>
                    </a:ext>
                  </a:extLst>
                </p:cNvPr>
                <p:cNvPicPr/>
                <p:nvPr/>
              </p:nvPicPr>
              <p:blipFill>
                <a:blip r:embed="rId381"/>
                <a:stretch>
                  <a:fillRect/>
                </a:stretch>
              </p:blipFill>
              <p:spPr>
                <a:xfrm>
                  <a:off x="8957749" y="3268865"/>
                  <a:ext cx="141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0" name="Freihand 269">
                  <a:extLst>
                    <a:ext uri="{FF2B5EF4-FFF2-40B4-BE49-F238E27FC236}">
                      <a16:creationId xmlns:a16="http://schemas.microsoft.com/office/drawing/2014/main" id="{939CA0FF-7EA6-EA68-8820-BE28F8740020}"/>
                    </a:ext>
                  </a:extLst>
                </p14:cNvPr>
                <p14:cNvContentPartPr/>
                <p14:nvPr/>
              </p14:nvContentPartPr>
              <p14:xfrm>
                <a:off x="9160429" y="3207665"/>
                <a:ext cx="33480" cy="109800"/>
              </p14:xfrm>
            </p:contentPart>
          </mc:Choice>
          <mc:Fallback xmlns="">
            <p:pic>
              <p:nvPicPr>
                <p:cNvPr id="270" name="Freihand 269">
                  <a:extLst>
                    <a:ext uri="{FF2B5EF4-FFF2-40B4-BE49-F238E27FC236}">
                      <a16:creationId xmlns:a16="http://schemas.microsoft.com/office/drawing/2014/main" id="{939CA0FF-7EA6-EA68-8820-BE28F8740020}"/>
                    </a:ext>
                  </a:extLst>
                </p:cNvPr>
                <p:cNvPicPr/>
                <p:nvPr/>
              </p:nvPicPr>
              <p:blipFill>
                <a:blip r:embed="rId383"/>
                <a:stretch>
                  <a:fillRect/>
                </a:stretch>
              </p:blipFill>
              <p:spPr>
                <a:xfrm>
                  <a:off x="9154309" y="3201545"/>
                  <a:ext cx="45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4" name="Freihand 273">
                  <a:extLst>
                    <a:ext uri="{FF2B5EF4-FFF2-40B4-BE49-F238E27FC236}">
                      <a16:creationId xmlns:a16="http://schemas.microsoft.com/office/drawing/2014/main" id="{099F0A0B-789D-3A15-74C9-C595571A8ED8}"/>
                    </a:ext>
                  </a:extLst>
                </p14:cNvPr>
                <p14:cNvContentPartPr/>
                <p14:nvPr/>
              </p14:nvContentPartPr>
              <p14:xfrm>
                <a:off x="6224629" y="3847385"/>
                <a:ext cx="113040" cy="193680"/>
              </p14:xfrm>
            </p:contentPart>
          </mc:Choice>
          <mc:Fallback xmlns="">
            <p:pic>
              <p:nvPicPr>
                <p:cNvPr id="274" name="Freihand 273">
                  <a:extLst>
                    <a:ext uri="{FF2B5EF4-FFF2-40B4-BE49-F238E27FC236}">
                      <a16:creationId xmlns:a16="http://schemas.microsoft.com/office/drawing/2014/main" id="{099F0A0B-789D-3A15-74C9-C595571A8ED8}"/>
                    </a:ext>
                  </a:extLst>
                </p:cNvPr>
                <p:cNvPicPr/>
                <p:nvPr/>
              </p:nvPicPr>
              <p:blipFill>
                <a:blip r:embed="rId385"/>
                <a:stretch>
                  <a:fillRect/>
                </a:stretch>
              </p:blipFill>
              <p:spPr>
                <a:xfrm>
                  <a:off x="6218509" y="3841265"/>
                  <a:ext cx="125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5" name="Freihand 274">
                  <a:extLst>
                    <a:ext uri="{FF2B5EF4-FFF2-40B4-BE49-F238E27FC236}">
                      <a16:creationId xmlns:a16="http://schemas.microsoft.com/office/drawing/2014/main" id="{E9B094E2-CE45-052D-B604-DB1DF6CDB216}"/>
                    </a:ext>
                  </a:extLst>
                </p14:cNvPr>
                <p14:cNvContentPartPr/>
                <p14:nvPr/>
              </p14:nvContentPartPr>
              <p14:xfrm>
                <a:off x="6362509" y="3892025"/>
                <a:ext cx="104760" cy="111600"/>
              </p14:xfrm>
            </p:contentPart>
          </mc:Choice>
          <mc:Fallback xmlns="">
            <p:pic>
              <p:nvPicPr>
                <p:cNvPr id="275" name="Freihand 274">
                  <a:extLst>
                    <a:ext uri="{FF2B5EF4-FFF2-40B4-BE49-F238E27FC236}">
                      <a16:creationId xmlns:a16="http://schemas.microsoft.com/office/drawing/2014/main" id="{E9B094E2-CE45-052D-B604-DB1DF6CDB216}"/>
                    </a:ext>
                  </a:extLst>
                </p:cNvPr>
                <p:cNvPicPr/>
                <p:nvPr/>
              </p:nvPicPr>
              <p:blipFill>
                <a:blip r:embed="rId387"/>
                <a:stretch>
                  <a:fillRect/>
                </a:stretch>
              </p:blipFill>
              <p:spPr>
                <a:xfrm>
                  <a:off x="6356389" y="3885905"/>
                  <a:ext cx="117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6" name="Freihand 275">
                  <a:extLst>
                    <a:ext uri="{FF2B5EF4-FFF2-40B4-BE49-F238E27FC236}">
                      <a16:creationId xmlns:a16="http://schemas.microsoft.com/office/drawing/2014/main" id="{2BE51F6B-E50A-2206-6BC1-423DAD64F74A}"/>
                    </a:ext>
                  </a:extLst>
                </p14:cNvPr>
                <p14:cNvContentPartPr/>
                <p14:nvPr/>
              </p14:nvContentPartPr>
              <p14:xfrm>
                <a:off x="6503269" y="3874745"/>
                <a:ext cx="52200" cy="135720"/>
              </p14:xfrm>
            </p:contentPart>
          </mc:Choice>
          <mc:Fallback xmlns="">
            <p:pic>
              <p:nvPicPr>
                <p:cNvPr id="276" name="Freihand 275">
                  <a:extLst>
                    <a:ext uri="{FF2B5EF4-FFF2-40B4-BE49-F238E27FC236}">
                      <a16:creationId xmlns:a16="http://schemas.microsoft.com/office/drawing/2014/main" id="{2BE51F6B-E50A-2206-6BC1-423DAD64F74A}"/>
                    </a:ext>
                  </a:extLst>
                </p:cNvPr>
                <p:cNvPicPr/>
                <p:nvPr/>
              </p:nvPicPr>
              <p:blipFill>
                <a:blip r:embed="rId389"/>
                <a:stretch>
                  <a:fillRect/>
                </a:stretch>
              </p:blipFill>
              <p:spPr>
                <a:xfrm>
                  <a:off x="6497149" y="3868625"/>
                  <a:ext cx="64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7" name="Freihand 276">
                  <a:extLst>
                    <a:ext uri="{FF2B5EF4-FFF2-40B4-BE49-F238E27FC236}">
                      <a16:creationId xmlns:a16="http://schemas.microsoft.com/office/drawing/2014/main" id="{4F205AF2-E230-8B22-4B66-88E4B54F3DAF}"/>
                    </a:ext>
                  </a:extLst>
                </p14:cNvPr>
                <p14:cNvContentPartPr/>
                <p14:nvPr/>
              </p14:nvContentPartPr>
              <p14:xfrm>
                <a:off x="6746269" y="3757025"/>
                <a:ext cx="81720" cy="221040"/>
              </p14:xfrm>
            </p:contentPart>
          </mc:Choice>
          <mc:Fallback xmlns="">
            <p:pic>
              <p:nvPicPr>
                <p:cNvPr id="277" name="Freihand 276">
                  <a:extLst>
                    <a:ext uri="{FF2B5EF4-FFF2-40B4-BE49-F238E27FC236}">
                      <a16:creationId xmlns:a16="http://schemas.microsoft.com/office/drawing/2014/main" id="{4F205AF2-E230-8B22-4B66-88E4B54F3DAF}"/>
                    </a:ext>
                  </a:extLst>
                </p:cNvPr>
                <p:cNvPicPr/>
                <p:nvPr/>
              </p:nvPicPr>
              <p:blipFill>
                <a:blip r:embed="rId391"/>
                <a:stretch>
                  <a:fillRect/>
                </a:stretch>
              </p:blipFill>
              <p:spPr>
                <a:xfrm>
                  <a:off x="6740149" y="3750905"/>
                  <a:ext cx="939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8" name="Freihand 277">
                  <a:extLst>
                    <a:ext uri="{FF2B5EF4-FFF2-40B4-BE49-F238E27FC236}">
                      <a16:creationId xmlns:a16="http://schemas.microsoft.com/office/drawing/2014/main" id="{21B99A66-8DAF-7877-6DA2-898AF0677962}"/>
                    </a:ext>
                  </a:extLst>
                </p14:cNvPr>
                <p14:cNvContentPartPr/>
                <p14:nvPr/>
              </p14:nvContentPartPr>
              <p14:xfrm>
                <a:off x="6858229" y="3863945"/>
                <a:ext cx="76680" cy="118080"/>
              </p14:xfrm>
            </p:contentPart>
          </mc:Choice>
          <mc:Fallback xmlns="">
            <p:pic>
              <p:nvPicPr>
                <p:cNvPr id="278" name="Freihand 277">
                  <a:extLst>
                    <a:ext uri="{FF2B5EF4-FFF2-40B4-BE49-F238E27FC236}">
                      <a16:creationId xmlns:a16="http://schemas.microsoft.com/office/drawing/2014/main" id="{21B99A66-8DAF-7877-6DA2-898AF0677962}"/>
                    </a:ext>
                  </a:extLst>
                </p:cNvPr>
                <p:cNvPicPr/>
                <p:nvPr/>
              </p:nvPicPr>
              <p:blipFill>
                <a:blip r:embed="rId393"/>
                <a:stretch>
                  <a:fillRect/>
                </a:stretch>
              </p:blipFill>
              <p:spPr>
                <a:xfrm>
                  <a:off x="6852109" y="3857825"/>
                  <a:ext cx="88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9" name="Freihand 278">
                  <a:extLst>
                    <a:ext uri="{FF2B5EF4-FFF2-40B4-BE49-F238E27FC236}">
                      <a16:creationId xmlns:a16="http://schemas.microsoft.com/office/drawing/2014/main" id="{86BF2606-14D0-E5E0-070A-7493FE19B324}"/>
                    </a:ext>
                  </a:extLst>
                </p14:cNvPr>
                <p14:cNvContentPartPr/>
                <p14:nvPr/>
              </p14:nvContentPartPr>
              <p14:xfrm>
                <a:off x="6955069" y="3796265"/>
                <a:ext cx="121320" cy="154440"/>
              </p14:xfrm>
            </p:contentPart>
          </mc:Choice>
          <mc:Fallback xmlns="">
            <p:pic>
              <p:nvPicPr>
                <p:cNvPr id="279" name="Freihand 278">
                  <a:extLst>
                    <a:ext uri="{FF2B5EF4-FFF2-40B4-BE49-F238E27FC236}">
                      <a16:creationId xmlns:a16="http://schemas.microsoft.com/office/drawing/2014/main" id="{86BF2606-14D0-E5E0-070A-7493FE19B324}"/>
                    </a:ext>
                  </a:extLst>
                </p:cNvPr>
                <p:cNvPicPr/>
                <p:nvPr/>
              </p:nvPicPr>
              <p:blipFill>
                <a:blip r:embed="rId395"/>
                <a:stretch>
                  <a:fillRect/>
                </a:stretch>
              </p:blipFill>
              <p:spPr>
                <a:xfrm>
                  <a:off x="6948949" y="3790145"/>
                  <a:ext cx="133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0" name="Freihand 279">
                  <a:extLst>
                    <a:ext uri="{FF2B5EF4-FFF2-40B4-BE49-F238E27FC236}">
                      <a16:creationId xmlns:a16="http://schemas.microsoft.com/office/drawing/2014/main" id="{DF8521AA-4093-0FAB-FD20-AA64AB1D7614}"/>
                    </a:ext>
                  </a:extLst>
                </p14:cNvPr>
                <p14:cNvContentPartPr/>
                <p14:nvPr/>
              </p14:nvContentPartPr>
              <p14:xfrm>
                <a:off x="7102309" y="3845585"/>
                <a:ext cx="60120" cy="100440"/>
              </p14:xfrm>
            </p:contentPart>
          </mc:Choice>
          <mc:Fallback xmlns="">
            <p:pic>
              <p:nvPicPr>
                <p:cNvPr id="280" name="Freihand 279">
                  <a:extLst>
                    <a:ext uri="{FF2B5EF4-FFF2-40B4-BE49-F238E27FC236}">
                      <a16:creationId xmlns:a16="http://schemas.microsoft.com/office/drawing/2014/main" id="{DF8521AA-4093-0FAB-FD20-AA64AB1D7614}"/>
                    </a:ext>
                  </a:extLst>
                </p:cNvPr>
                <p:cNvPicPr/>
                <p:nvPr/>
              </p:nvPicPr>
              <p:blipFill>
                <a:blip r:embed="rId397"/>
                <a:stretch>
                  <a:fillRect/>
                </a:stretch>
              </p:blipFill>
              <p:spPr>
                <a:xfrm>
                  <a:off x="7096189" y="3839465"/>
                  <a:ext cx="72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1" name="Freihand 280">
                  <a:extLst>
                    <a:ext uri="{FF2B5EF4-FFF2-40B4-BE49-F238E27FC236}">
                      <a16:creationId xmlns:a16="http://schemas.microsoft.com/office/drawing/2014/main" id="{381171B7-3DEE-5FAC-348F-16A2A8F1EEAF}"/>
                    </a:ext>
                  </a:extLst>
                </p14:cNvPr>
                <p14:cNvContentPartPr/>
                <p14:nvPr/>
              </p14:nvContentPartPr>
              <p14:xfrm>
                <a:off x="7207789" y="3838745"/>
                <a:ext cx="82080" cy="101880"/>
              </p14:xfrm>
            </p:contentPart>
          </mc:Choice>
          <mc:Fallback xmlns="">
            <p:pic>
              <p:nvPicPr>
                <p:cNvPr id="281" name="Freihand 280">
                  <a:extLst>
                    <a:ext uri="{FF2B5EF4-FFF2-40B4-BE49-F238E27FC236}">
                      <a16:creationId xmlns:a16="http://schemas.microsoft.com/office/drawing/2014/main" id="{381171B7-3DEE-5FAC-348F-16A2A8F1EEAF}"/>
                    </a:ext>
                  </a:extLst>
                </p:cNvPr>
                <p:cNvPicPr/>
                <p:nvPr/>
              </p:nvPicPr>
              <p:blipFill>
                <a:blip r:embed="rId399"/>
                <a:stretch>
                  <a:fillRect/>
                </a:stretch>
              </p:blipFill>
              <p:spPr>
                <a:xfrm>
                  <a:off x="7201669" y="3832625"/>
                  <a:ext cx="94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2" name="Freihand 281">
                  <a:extLst>
                    <a:ext uri="{FF2B5EF4-FFF2-40B4-BE49-F238E27FC236}">
                      <a16:creationId xmlns:a16="http://schemas.microsoft.com/office/drawing/2014/main" id="{A82A1E91-27A8-BC70-4B7B-683C06B1F7A8}"/>
                    </a:ext>
                  </a:extLst>
                </p14:cNvPr>
                <p14:cNvContentPartPr/>
                <p14:nvPr/>
              </p14:nvContentPartPr>
              <p14:xfrm>
                <a:off x="7330189" y="3763865"/>
                <a:ext cx="61560" cy="166680"/>
              </p14:xfrm>
            </p:contentPart>
          </mc:Choice>
          <mc:Fallback xmlns="">
            <p:pic>
              <p:nvPicPr>
                <p:cNvPr id="282" name="Freihand 281">
                  <a:extLst>
                    <a:ext uri="{FF2B5EF4-FFF2-40B4-BE49-F238E27FC236}">
                      <a16:creationId xmlns:a16="http://schemas.microsoft.com/office/drawing/2014/main" id="{A82A1E91-27A8-BC70-4B7B-683C06B1F7A8}"/>
                    </a:ext>
                  </a:extLst>
                </p:cNvPr>
                <p:cNvPicPr/>
                <p:nvPr/>
              </p:nvPicPr>
              <p:blipFill>
                <a:blip r:embed="rId401"/>
                <a:stretch>
                  <a:fillRect/>
                </a:stretch>
              </p:blipFill>
              <p:spPr>
                <a:xfrm>
                  <a:off x="7324069" y="3757745"/>
                  <a:ext cx="73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3" name="Freihand 282">
                  <a:extLst>
                    <a:ext uri="{FF2B5EF4-FFF2-40B4-BE49-F238E27FC236}">
                      <a16:creationId xmlns:a16="http://schemas.microsoft.com/office/drawing/2014/main" id="{25062EF0-795B-B894-952F-22FAB344DAF1}"/>
                    </a:ext>
                  </a:extLst>
                </p14:cNvPr>
                <p14:cNvContentPartPr/>
                <p14:nvPr/>
              </p14:nvContentPartPr>
              <p14:xfrm>
                <a:off x="7347829" y="3725705"/>
                <a:ext cx="222840" cy="208440"/>
              </p14:xfrm>
            </p:contentPart>
          </mc:Choice>
          <mc:Fallback xmlns="">
            <p:pic>
              <p:nvPicPr>
                <p:cNvPr id="283" name="Freihand 282">
                  <a:extLst>
                    <a:ext uri="{FF2B5EF4-FFF2-40B4-BE49-F238E27FC236}">
                      <a16:creationId xmlns:a16="http://schemas.microsoft.com/office/drawing/2014/main" id="{25062EF0-795B-B894-952F-22FAB344DAF1}"/>
                    </a:ext>
                  </a:extLst>
                </p:cNvPr>
                <p:cNvPicPr/>
                <p:nvPr/>
              </p:nvPicPr>
              <p:blipFill>
                <a:blip r:embed="rId403"/>
                <a:stretch>
                  <a:fillRect/>
                </a:stretch>
              </p:blipFill>
              <p:spPr>
                <a:xfrm>
                  <a:off x="7341709" y="3719585"/>
                  <a:ext cx="235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4" name="Freihand 283">
                  <a:extLst>
                    <a:ext uri="{FF2B5EF4-FFF2-40B4-BE49-F238E27FC236}">
                      <a16:creationId xmlns:a16="http://schemas.microsoft.com/office/drawing/2014/main" id="{78B2D336-C94D-86B1-3CF4-4C58D5F2C56F}"/>
                    </a:ext>
                  </a:extLst>
                </p14:cNvPr>
                <p14:cNvContentPartPr/>
                <p14:nvPr/>
              </p14:nvContentPartPr>
              <p14:xfrm>
                <a:off x="7660669" y="3808505"/>
                <a:ext cx="111240" cy="107640"/>
              </p14:xfrm>
            </p:contentPart>
          </mc:Choice>
          <mc:Fallback xmlns="">
            <p:pic>
              <p:nvPicPr>
                <p:cNvPr id="284" name="Freihand 283">
                  <a:extLst>
                    <a:ext uri="{FF2B5EF4-FFF2-40B4-BE49-F238E27FC236}">
                      <a16:creationId xmlns:a16="http://schemas.microsoft.com/office/drawing/2014/main" id="{78B2D336-C94D-86B1-3CF4-4C58D5F2C56F}"/>
                    </a:ext>
                  </a:extLst>
                </p:cNvPr>
                <p:cNvPicPr/>
                <p:nvPr/>
              </p:nvPicPr>
              <p:blipFill>
                <a:blip r:embed="rId405"/>
                <a:stretch>
                  <a:fillRect/>
                </a:stretch>
              </p:blipFill>
              <p:spPr>
                <a:xfrm>
                  <a:off x="7654549" y="3802385"/>
                  <a:ext cx="123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5" name="Freihand 284">
                  <a:extLst>
                    <a:ext uri="{FF2B5EF4-FFF2-40B4-BE49-F238E27FC236}">
                      <a16:creationId xmlns:a16="http://schemas.microsoft.com/office/drawing/2014/main" id="{4B04E94F-CD27-5D3A-9A07-3C3E332CD302}"/>
                    </a:ext>
                  </a:extLst>
                </p14:cNvPr>
                <p14:cNvContentPartPr/>
                <p14:nvPr/>
              </p14:nvContentPartPr>
              <p14:xfrm>
                <a:off x="7814029" y="3729665"/>
                <a:ext cx="77040" cy="174960"/>
              </p14:xfrm>
            </p:contentPart>
          </mc:Choice>
          <mc:Fallback xmlns="">
            <p:pic>
              <p:nvPicPr>
                <p:cNvPr id="285" name="Freihand 284">
                  <a:extLst>
                    <a:ext uri="{FF2B5EF4-FFF2-40B4-BE49-F238E27FC236}">
                      <a16:creationId xmlns:a16="http://schemas.microsoft.com/office/drawing/2014/main" id="{4B04E94F-CD27-5D3A-9A07-3C3E332CD302}"/>
                    </a:ext>
                  </a:extLst>
                </p:cNvPr>
                <p:cNvPicPr/>
                <p:nvPr/>
              </p:nvPicPr>
              <p:blipFill>
                <a:blip r:embed="rId407"/>
                <a:stretch>
                  <a:fillRect/>
                </a:stretch>
              </p:blipFill>
              <p:spPr>
                <a:xfrm>
                  <a:off x="7807909" y="3723545"/>
                  <a:ext cx="89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6" name="Freihand 285">
                  <a:extLst>
                    <a:ext uri="{FF2B5EF4-FFF2-40B4-BE49-F238E27FC236}">
                      <a16:creationId xmlns:a16="http://schemas.microsoft.com/office/drawing/2014/main" id="{73C4A515-61C9-80EE-D135-D06565EA204B}"/>
                    </a:ext>
                  </a:extLst>
                </p14:cNvPr>
                <p14:cNvContentPartPr/>
                <p14:nvPr/>
              </p14:nvContentPartPr>
              <p14:xfrm>
                <a:off x="7905469" y="3766745"/>
                <a:ext cx="186480" cy="110520"/>
              </p14:xfrm>
            </p:contentPart>
          </mc:Choice>
          <mc:Fallback xmlns="">
            <p:pic>
              <p:nvPicPr>
                <p:cNvPr id="286" name="Freihand 285">
                  <a:extLst>
                    <a:ext uri="{FF2B5EF4-FFF2-40B4-BE49-F238E27FC236}">
                      <a16:creationId xmlns:a16="http://schemas.microsoft.com/office/drawing/2014/main" id="{73C4A515-61C9-80EE-D135-D06565EA204B}"/>
                    </a:ext>
                  </a:extLst>
                </p:cNvPr>
                <p:cNvPicPr/>
                <p:nvPr/>
              </p:nvPicPr>
              <p:blipFill>
                <a:blip r:embed="rId409"/>
                <a:stretch>
                  <a:fillRect/>
                </a:stretch>
              </p:blipFill>
              <p:spPr>
                <a:xfrm>
                  <a:off x="7899349" y="3760625"/>
                  <a:ext cx="198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7" name="Freihand 286">
                  <a:extLst>
                    <a:ext uri="{FF2B5EF4-FFF2-40B4-BE49-F238E27FC236}">
                      <a16:creationId xmlns:a16="http://schemas.microsoft.com/office/drawing/2014/main" id="{B8283C29-7FB5-AEF7-86C1-DB51813B49B7}"/>
                    </a:ext>
                  </a:extLst>
                </p14:cNvPr>
                <p14:cNvContentPartPr/>
                <p14:nvPr/>
              </p14:nvContentPartPr>
              <p14:xfrm>
                <a:off x="8163229" y="3856025"/>
                <a:ext cx="9720" cy="100440"/>
              </p14:xfrm>
            </p:contentPart>
          </mc:Choice>
          <mc:Fallback xmlns="">
            <p:pic>
              <p:nvPicPr>
                <p:cNvPr id="287" name="Freihand 286">
                  <a:extLst>
                    <a:ext uri="{FF2B5EF4-FFF2-40B4-BE49-F238E27FC236}">
                      <a16:creationId xmlns:a16="http://schemas.microsoft.com/office/drawing/2014/main" id="{B8283C29-7FB5-AEF7-86C1-DB51813B49B7}"/>
                    </a:ext>
                  </a:extLst>
                </p:cNvPr>
                <p:cNvPicPr/>
                <p:nvPr/>
              </p:nvPicPr>
              <p:blipFill>
                <a:blip r:embed="rId411"/>
                <a:stretch>
                  <a:fillRect/>
                </a:stretch>
              </p:blipFill>
              <p:spPr>
                <a:xfrm>
                  <a:off x="8157109" y="3849905"/>
                  <a:ext cx="21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8" name="Freihand 287">
                  <a:extLst>
                    <a:ext uri="{FF2B5EF4-FFF2-40B4-BE49-F238E27FC236}">
                      <a16:creationId xmlns:a16="http://schemas.microsoft.com/office/drawing/2014/main" id="{FA84F651-744C-45E8-C612-02864F433ACC}"/>
                    </a:ext>
                  </a:extLst>
                </p14:cNvPr>
                <p14:cNvContentPartPr/>
                <p14:nvPr/>
              </p14:nvContentPartPr>
              <p14:xfrm>
                <a:off x="8331349" y="3724625"/>
                <a:ext cx="120240" cy="110880"/>
              </p14:xfrm>
            </p:contentPart>
          </mc:Choice>
          <mc:Fallback xmlns="">
            <p:pic>
              <p:nvPicPr>
                <p:cNvPr id="288" name="Freihand 287">
                  <a:extLst>
                    <a:ext uri="{FF2B5EF4-FFF2-40B4-BE49-F238E27FC236}">
                      <a16:creationId xmlns:a16="http://schemas.microsoft.com/office/drawing/2014/main" id="{FA84F651-744C-45E8-C612-02864F433ACC}"/>
                    </a:ext>
                  </a:extLst>
                </p:cNvPr>
                <p:cNvPicPr/>
                <p:nvPr/>
              </p:nvPicPr>
              <p:blipFill>
                <a:blip r:embed="rId413"/>
                <a:stretch>
                  <a:fillRect/>
                </a:stretch>
              </p:blipFill>
              <p:spPr>
                <a:xfrm>
                  <a:off x="8325229" y="3718505"/>
                  <a:ext cx="132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9" name="Freihand 288">
                  <a:extLst>
                    <a:ext uri="{FF2B5EF4-FFF2-40B4-BE49-F238E27FC236}">
                      <a16:creationId xmlns:a16="http://schemas.microsoft.com/office/drawing/2014/main" id="{9E7CC8CB-0D92-5544-A476-05E5ECD6FE91}"/>
                    </a:ext>
                  </a:extLst>
                </p14:cNvPr>
                <p14:cNvContentPartPr/>
                <p14:nvPr/>
              </p14:nvContentPartPr>
              <p14:xfrm>
                <a:off x="8481469" y="3683945"/>
                <a:ext cx="208440" cy="294480"/>
              </p14:xfrm>
            </p:contentPart>
          </mc:Choice>
          <mc:Fallback xmlns="">
            <p:pic>
              <p:nvPicPr>
                <p:cNvPr id="289" name="Freihand 288">
                  <a:extLst>
                    <a:ext uri="{FF2B5EF4-FFF2-40B4-BE49-F238E27FC236}">
                      <a16:creationId xmlns:a16="http://schemas.microsoft.com/office/drawing/2014/main" id="{9E7CC8CB-0D92-5544-A476-05E5ECD6FE91}"/>
                    </a:ext>
                  </a:extLst>
                </p:cNvPr>
                <p:cNvPicPr/>
                <p:nvPr/>
              </p:nvPicPr>
              <p:blipFill>
                <a:blip r:embed="rId415"/>
                <a:stretch>
                  <a:fillRect/>
                </a:stretch>
              </p:blipFill>
              <p:spPr>
                <a:xfrm>
                  <a:off x="8475349" y="3677825"/>
                  <a:ext cx="2206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0" name="Freihand 289">
                  <a:extLst>
                    <a:ext uri="{FF2B5EF4-FFF2-40B4-BE49-F238E27FC236}">
                      <a16:creationId xmlns:a16="http://schemas.microsoft.com/office/drawing/2014/main" id="{90E3CFD8-B249-4BD7-EBE0-588164E2D9CA}"/>
                    </a:ext>
                  </a:extLst>
                </p14:cNvPr>
                <p14:cNvContentPartPr/>
                <p14:nvPr/>
              </p14:nvContentPartPr>
              <p14:xfrm>
                <a:off x="8842189" y="3729305"/>
                <a:ext cx="231840" cy="154440"/>
              </p14:xfrm>
            </p:contentPart>
          </mc:Choice>
          <mc:Fallback xmlns="">
            <p:pic>
              <p:nvPicPr>
                <p:cNvPr id="290" name="Freihand 289">
                  <a:extLst>
                    <a:ext uri="{FF2B5EF4-FFF2-40B4-BE49-F238E27FC236}">
                      <a16:creationId xmlns:a16="http://schemas.microsoft.com/office/drawing/2014/main" id="{90E3CFD8-B249-4BD7-EBE0-588164E2D9CA}"/>
                    </a:ext>
                  </a:extLst>
                </p:cNvPr>
                <p:cNvPicPr/>
                <p:nvPr/>
              </p:nvPicPr>
              <p:blipFill>
                <a:blip r:embed="rId417"/>
                <a:stretch>
                  <a:fillRect/>
                </a:stretch>
              </p:blipFill>
              <p:spPr>
                <a:xfrm>
                  <a:off x="8836069" y="3723185"/>
                  <a:ext cx="244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1" name="Freihand 290">
                  <a:extLst>
                    <a:ext uri="{FF2B5EF4-FFF2-40B4-BE49-F238E27FC236}">
                      <a16:creationId xmlns:a16="http://schemas.microsoft.com/office/drawing/2014/main" id="{E5507CC8-7884-C9C6-C853-DE61D9C5DFE1}"/>
                    </a:ext>
                  </a:extLst>
                </p14:cNvPr>
                <p14:cNvContentPartPr/>
                <p14:nvPr/>
              </p14:nvContentPartPr>
              <p14:xfrm>
                <a:off x="9087709" y="3642545"/>
                <a:ext cx="41760" cy="45720"/>
              </p14:xfrm>
            </p:contentPart>
          </mc:Choice>
          <mc:Fallback xmlns="">
            <p:pic>
              <p:nvPicPr>
                <p:cNvPr id="291" name="Freihand 290">
                  <a:extLst>
                    <a:ext uri="{FF2B5EF4-FFF2-40B4-BE49-F238E27FC236}">
                      <a16:creationId xmlns:a16="http://schemas.microsoft.com/office/drawing/2014/main" id="{E5507CC8-7884-C9C6-C853-DE61D9C5DFE1}"/>
                    </a:ext>
                  </a:extLst>
                </p:cNvPr>
                <p:cNvPicPr/>
                <p:nvPr/>
              </p:nvPicPr>
              <p:blipFill>
                <a:blip r:embed="rId419"/>
                <a:stretch>
                  <a:fillRect/>
                </a:stretch>
              </p:blipFill>
              <p:spPr>
                <a:xfrm>
                  <a:off x="9081589" y="3636425"/>
                  <a:ext cx="54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2" name="Freihand 291">
                  <a:extLst>
                    <a:ext uri="{FF2B5EF4-FFF2-40B4-BE49-F238E27FC236}">
                      <a16:creationId xmlns:a16="http://schemas.microsoft.com/office/drawing/2014/main" id="{E29C26A8-DA12-B8D9-B34D-CAB05FFBE4CA}"/>
                    </a:ext>
                  </a:extLst>
                </p14:cNvPr>
                <p14:cNvContentPartPr/>
                <p14:nvPr/>
              </p14:nvContentPartPr>
              <p14:xfrm>
                <a:off x="9171589" y="3591785"/>
                <a:ext cx="104760" cy="191520"/>
              </p14:xfrm>
            </p:contentPart>
          </mc:Choice>
          <mc:Fallback xmlns="">
            <p:pic>
              <p:nvPicPr>
                <p:cNvPr id="292" name="Freihand 291">
                  <a:extLst>
                    <a:ext uri="{FF2B5EF4-FFF2-40B4-BE49-F238E27FC236}">
                      <a16:creationId xmlns:a16="http://schemas.microsoft.com/office/drawing/2014/main" id="{E29C26A8-DA12-B8D9-B34D-CAB05FFBE4CA}"/>
                    </a:ext>
                  </a:extLst>
                </p:cNvPr>
                <p:cNvPicPr/>
                <p:nvPr/>
              </p:nvPicPr>
              <p:blipFill>
                <a:blip r:embed="rId421"/>
                <a:stretch>
                  <a:fillRect/>
                </a:stretch>
              </p:blipFill>
              <p:spPr>
                <a:xfrm>
                  <a:off x="9165469" y="3585665"/>
                  <a:ext cx="117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3" name="Freihand 292">
                  <a:extLst>
                    <a:ext uri="{FF2B5EF4-FFF2-40B4-BE49-F238E27FC236}">
                      <a16:creationId xmlns:a16="http://schemas.microsoft.com/office/drawing/2014/main" id="{FC6A8DCD-A22E-2CE0-EA9F-5B3E34249E8B}"/>
                    </a:ext>
                  </a:extLst>
                </p14:cNvPr>
                <p14:cNvContentPartPr/>
                <p14:nvPr/>
              </p14:nvContentPartPr>
              <p14:xfrm>
                <a:off x="9477949" y="3593945"/>
                <a:ext cx="111240" cy="171000"/>
              </p14:xfrm>
            </p:contentPart>
          </mc:Choice>
          <mc:Fallback xmlns="">
            <p:pic>
              <p:nvPicPr>
                <p:cNvPr id="293" name="Freihand 292">
                  <a:extLst>
                    <a:ext uri="{FF2B5EF4-FFF2-40B4-BE49-F238E27FC236}">
                      <a16:creationId xmlns:a16="http://schemas.microsoft.com/office/drawing/2014/main" id="{FC6A8DCD-A22E-2CE0-EA9F-5B3E34249E8B}"/>
                    </a:ext>
                  </a:extLst>
                </p:cNvPr>
                <p:cNvPicPr/>
                <p:nvPr/>
              </p:nvPicPr>
              <p:blipFill>
                <a:blip r:embed="rId423"/>
                <a:stretch>
                  <a:fillRect/>
                </a:stretch>
              </p:blipFill>
              <p:spPr>
                <a:xfrm>
                  <a:off x="9471829" y="3587825"/>
                  <a:ext cx="123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4" name="Freihand 293">
                  <a:extLst>
                    <a:ext uri="{FF2B5EF4-FFF2-40B4-BE49-F238E27FC236}">
                      <a16:creationId xmlns:a16="http://schemas.microsoft.com/office/drawing/2014/main" id="{D67D5946-DEF9-9C4E-A1A9-CB8D00B2B9EC}"/>
                    </a:ext>
                  </a:extLst>
                </p14:cNvPr>
                <p14:cNvContentPartPr/>
                <p14:nvPr/>
              </p14:nvContentPartPr>
              <p14:xfrm>
                <a:off x="9522949" y="3691505"/>
                <a:ext cx="97200" cy="37440"/>
              </p14:xfrm>
            </p:contentPart>
          </mc:Choice>
          <mc:Fallback xmlns="">
            <p:pic>
              <p:nvPicPr>
                <p:cNvPr id="294" name="Freihand 293">
                  <a:extLst>
                    <a:ext uri="{FF2B5EF4-FFF2-40B4-BE49-F238E27FC236}">
                      <a16:creationId xmlns:a16="http://schemas.microsoft.com/office/drawing/2014/main" id="{D67D5946-DEF9-9C4E-A1A9-CB8D00B2B9EC}"/>
                    </a:ext>
                  </a:extLst>
                </p:cNvPr>
                <p:cNvPicPr/>
                <p:nvPr/>
              </p:nvPicPr>
              <p:blipFill>
                <a:blip r:embed="rId425"/>
                <a:stretch>
                  <a:fillRect/>
                </a:stretch>
              </p:blipFill>
              <p:spPr>
                <a:xfrm>
                  <a:off x="9516829" y="3685385"/>
                  <a:ext cx="109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5" name="Freihand 294">
                  <a:extLst>
                    <a:ext uri="{FF2B5EF4-FFF2-40B4-BE49-F238E27FC236}">
                      <a16:creationId xmlns:a16="http://schemas.microsoft.com/office/drawing/2014/main" id="{EDCB3955-0600-911F-5098-69CE288AE510}"/>
                    </a:ext>
                  </a:extLst>
                </p14:cNvPr>
                <p14:cNvContentPartPr/>
                <p14:nvPr/>
              </p14:nvContentPartPr>
              <p14:xfrm>
                <a:off x="9656509" y="3587465"/>
                <a:ext cx="211680" cy="224640"/>
              </p14:xfrm>
            </p:contentPart>
          </mc:Choice>
          <mc:Fallback xmlns="">
            <p:pic>
              <p:nvPicPr>
                <p:cNvPr id="295" name="Freihand 294">
                  <a:extLst>
                    <a:ext uri="{FF2B5EF4-FFF2-40B4-BE49-F238E27FC236}">
                      <a16:creationId xmlns:a16="http://schemas.microsoft.com/office/drawing/2014/main" id="{EDCB3955-0600-911F-5098-69CE288AE510}"/>
                    </a:ext>
                  </a:extLst>
                </p:cNvPr>
                <p:cNvPicPr/>
                <p:nvPr/>
              </p:nvPicPr>
              <p:blipFill>
                <a:blip r:embed="rId427"/>
                <a:stretch>
                  <a:fillRect/>
                </a:stretch>
              </p:blipFill>
              <p:spPr>
                <a:xfrm>
                  <a:off x="9650389" y="3581345"/>
                  <a:ext cx="223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6" name="Freihand 295">
                  <a:extLst>
                    <a:ext uri="{FF2B5EF4-FFF2-40B4-BE49-F238E27FC236}">
                      <a16:creationId xmlns:a16="http://schemas.microsoft.com/office/drawing/2014/main" id="{49D03DE2-2C96-FA22-03BB-73FCAAA4B2EE}"/>
                    </a:ext>
                  </a:extLst>
                </p14:cNvPr>
                <p14:cNvContentPartPr/>
                <p14:nvPr/>
              </p14:nvContentPartPr>
              <p14:xfrm>
                <a:off x="9988789" y="3637505"/>
                <a:ext cx="137160" cy="114840"/>
              </p14:xfrm>
            </p:contentPart>
          </mc:Choice>
          <mc:Fallback xmlns="">
            <p:pic>
              <p:nvPicPr>
                <p:cNvPr id="296" name="Freihand 295">
                  <a:extLst>
                    <a:ext uri="{FF2B5EF4-FFF2-40B4-BE49-F238E27FC236}">
                      <a16:creationId xmlns:a16="http://schemas.microsoft.com/office/drawing/2014/main" id="{49D03DE2-2C96-FA22-03BB-73FCAAA4B2EE}"/>
                    </a:ext>
                  </a:extLst>
                </p:cNvPr>
                <p:cNvPicPr/>
                <p:nvPr/>
              </p:nvPicPr>
              <p:blipFill>
                <a:blip r:embed="rId429"/>
                <a:stretch>
                  <a:fillRect/>
                </a:stretch>
              </p:blipFill>
              <p:spPr>
                <a:xfrm>
                  <a:off x="9982669" y="3631385"/>
                  <a:ext cx="149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7" name="Freihand 296">
                  <a:extLst>
                    <a:ext uri="{FF2B5EF4-FFF2-40B4-BE49-F238E27FC236}">
                      <a16:creationId xmlns:a16="http://schemas.microsoft.com/office/drawing/2014/main" id="{E35EE54D-D6D2-F6DD-4C09-1FE93ABB33AC}"/>
                    </a:ext>
                  </a:extLst>
                </p14:cNvPr>
                <p14:cNvContentPartPr/>
                <p14:nvPr/>
              </p14:nvContentPartPr>
              <p14:xfrm>
                <a:off x="10157269" y="3624545"/>
                <a:ext cx="63000" cy="107280"/>
              </p14:xfrm>
            </p:contentPart>
          </mc:Choice>
          <mc:Fallback xmlns="">
            <p:pic>
              <p:nvPicPr>
                <p:cNvPr id="297" name="Freihand 296">
                  <a:extLst>
                    <a:ext uri="{FF2B5EF4-FFF2-40B4-BE49-F238E27FC236}">
                      <a16:creationId xmlns:a16="http://schemas.microsoft.com/office/drawing/2014/main" id="{E35EE54D-D6D2-F6DD-4C09-1FE93ABB33AC}"/>
                    </a:ext>
                  </a:extLst>
                </p:cNvPr>
                <p:cNvPicPr/>
                <p:nvPr/>
              </p:nvPicPr>
              <p:blipFill>
                <a:blip r:embed="rId431"/>
                <a:stretch>
                  <a:fillRect/>
                </a:stretch>
              </p:blipFill>
              <p:spPr>
                <a:xfrm>
                  <a:off x="10151149" y="3618425"/>
                  <a:ext cx="75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8" name="Freihand 297">
                  <a:extLst>
                    <a:ext uri="{FF2B5EF4-FFF2-40B4-BE49-F238E27FC236}">
                      <a16:creationId xmlns:a16="http://schemas.microsoft.com/office/drawing/2014/main" id="{54708940-7049-0FF5-D804-477289D772CF}"/>
                    </a:ext>
                  </a:extLst>
                </p14:cNvPr>
                <p14:cNvContentPartPr/>
                <p14:nvPr/>
              </p14:nvContentPartPr>
              <p14:xfrm>
                <a:off x="10296229" y="3536705"/>
                <a:ext cx="115920" cy="189360"/>
              </p14:xfrm>
            </p:contentPart>
          </mc:Choice>
          <mc:Fallback xmlns="">
            <p:pic>
              <p:nvPicPr>
                <p:cNvPr id="298" name="Freihand 297">
                  <a:extLst>
                    <a:ext uri="{FF2B5EF4-FFF2-40B4-BE49-F238E27FC236}">
                      <a16:creationId xmlns:a16="http://schemas.microsoft.com/office/drawing/2014/main" id="{54708940-7049-0FF5-D804-477289D772CF}"/>
                    </a:ext>
                  </a:extLst>
                </p:cNvPr>
                <p:cNvPicPr/>
                <p:nvPr/>
              </p:nvPicPr>
              <p:blipFill>
                <a:blip r:embed="rId433"/>
                <a:stretch>
                  <a:fillRect/>
                </a:stretch>
              </p:blipFill>
              <p:spPr>
                <a:xfrm>
                  <a:off x="10290109" y="3530585"/>
                  <a:ext cx="128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02" name="Freihand 301">
                  <a:extLst>
                    <a:ext uri="{FF2B5EF4-FFF2-40B4-BE49-F238E27FC236}">
                      <a16:creationId xmlns:a16="http://schemas.microsoft.com/office/drawing/2014/main" id="{B56994DD-5E4C-E044-59EC-8A73B8F00006}"/>
                    </a:ext>
                  </a:extLst>
                </p14:cNvPr>
                <p14:cNvContentPartPr/>
                <p14:nvPr/>
              </p14:nvContentPartPr>
              <p14:xfrm>
                <a:off x="10557589" y="3567665"/>
                <a:ext cx="237600" cy="156600"/>
              </p14:xfrm>
            </p:contentPart>
          </mc:Choice>
          <mc:Fallback xmlns="">
            <p:pic>
              <p:nvPicPr>
                <p:cNvPr id="302" name="Freihand 301">
                  <a:extLst>
                    <a:ext uri="{FF2B5EF4-FFF2-40B4-BE49-F238E27FC236}">
                      <a16:creationId xmlns:a16="http://schemas.microsoft.com/office/drawing/2014/main" id="{B56994DD-5E4C-E044-59EC-8A73B8F00006}"/>
                    </a:ext>
                  </a:extLst>
                </p:cNvPr>
                <p:cNvPicPr/>
                <p:nvPr/>
              </p:nvPicPr>
              <p:blipFill>
                <a:blip r:embed="rId435"/>
                <a:stretch>
                  <a:fillRect/>
                </a:stretch>
              </p:blipFill>
              <p:spPr>
                <a:xfrm>
                  <a:off x="10551469" y="3561545"/>
                  <a:ext cx="249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03" name="Freihand 302">
                  <a:extLst>
                    <a:ext uri="{FF2B5EF4-FFF2-40B4-BE49-F238E27FC236}">
                      <a16:creationId xmlns:a16="http://schemas.microsoft.com/office/drawing/2014/main" id="{6089F9FE-F396-933D-E0B0-3E73A023E378}"/>
                    </a:ext>
                  </a:extLst>
                </p14:cNvPr>
                <p14:cNvContentPartPr/>
                <p14:nvPr/>
              </p14:nvContentPartPr>
              <p14:xfrm>
                <a:off x="10803109" y="3460385"/>
                <a:ext cx="164160" cy="332640"/>
              </p14:xfrm>
            </p:contentPart>
          </mc:Choice>
          <mc:Fallback xmlns="">
            <p:pic>
              <p:nvPicPr>
                <p:cNvPr id="303" name="Freihand 302">
                  <a:extLst>
                    <a:ext uri="{FF2B5EF4-FFF2-40B4-BE49-F238E27FC236}">
                      <a16:creationId xmlns:a16="http://schemas.microsoft.com/office/drawing/2014/main" id="{6089F9FE-F396-933D-E0B0-3E73A023E378}"/>
                    </a:ext>
                  </a:extLst>
                </p:cNvPr>
                <p:cNvPicPr/>
                <p:nvPr/>
              </p:nvPicPr>
              <p:blipFill>
                <a:blip r:embed="rId437"/>
                <a:stretch>
                  <a:fillRect/>
                </a:stretch>
              </p:blipFill>
              <p:spPr>
                <a:xfrm>
                  <a:off x="10796989" y="3454265"/>
                  <a:ext cx="1764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04" name="Freihand 303">
                  <a:extLst>
                    <a:ext uri="{FF2B5EF4-FFF2-40B4-BE49-F238E27FC236}">
                      <a16:creationId xmlns:a16="http://schemas.microsoft.com/office/drawing/2014/main" id="{58111553-BEC9-E497-762F-84F452180345}"/>
                    </a:ext>
                  </a:extLst>
                </p14:cNvPr>
                <p14:cNvContentPartPr/>
                <p14:nvPr/>
              </p14:nvContentPartPr>
              <p14:xfrm>
                <a:off x="10988869" y="3551825"/>
                <a:ext cx="169920" cy="96840"/>
              </p14:xfrm>
            </p:contentPart>
          </mc:Choice>
          <mc:Fallback xmlns="">
            <p:pic>
              <p:nvPicPr>
                <p:cNvPr id="304" name="Freihand 303">
                  <a:extLst>
                    <a:ext uri="{FF2B5EF4-FFF2-40B4-BE49-F238E27FC236}">
                      <a16:creationId xmlns:a16="http://schemas.microsoft.com/office/drawing/2014/main" id="{58111553-BEC9-E497-762F-84F452180345}"/>
                    </a:ext>
                  </a:extLst>
                </p:cNvPr>
                <p:cNvPicPr/>
                <p:nvPr/>
              </p:nvPicPr>
              <p:blipFill>
                <a:blip r:embed="rId439"/>
                <a:stretch>
                  <a:fillRect/>
                </a:stretch>
              </p:blipFill>
              <p:spPr>
                <a:xfrm>
                  <a:off x="10982749" y="3545705"/>
                  <a:ext cx="182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5" name="Freihand 304">
                  <a:extLst>
                    <a:ext uri="{FF2B5EF4-FFF2-40B4-BE49-F238E27FC236}">
                      <a16:creationId xmlns:a16="http://schemas.microsoft.com/office/drawing/2014/main" id="{33DDE86F-C784-8673-4D44-8C660A2EE17C}"/>
                    </a:ext>
                  </a:extLst>
                </p14:cNvPr>
                <p14:cNvContentPartPr/>
                <p14:nvPr/>
              </p14:nvContentPartPr>
              <p14:xfrm>
                <a:off x="11273629" y="3529505"/>
                <a:ext cx="241560" cy="121320"/>
              </p14:xfrm>
            </p:contentPart>
          </mc:Choice>
          <mc:Fallback xmlns="">
            <p:pic>
              <p:nvPicPr>
                <p:cNvPr id="305" name="Freihand 304">
                  <a:extLst>
                    <a:ext uri="{FF2B5EF4-FFF2-40B4-BE49-F238E27FC236}">
                      <a16:creationId xmlns:a16="http://schemas.microsoft.com/office/drawing/2014/main" id="{33DDE86F-C784-8673-4D44-8C660A2EE17C}"/>
                    </a:ext>
                  </a:extLst>
                </p:cNvPr>
                <p:cNvPicPr/>
                <p:nvPr/>
              </p:nvPicPr>
              <p:blipFill>
                <a:blip r:embed="rId441"/>
                <a:stretch>
                  <a:fillRect/>
                </a:stretch>
              </p:blipFill>
              <p:spPr>
                <a:xfrm>
                  <a:off x="11267509" y="3523385"/>
                  <a:ext cx="253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6" name="Freihand 305">
                  <a:extLst>
                    <a:ext uri="{FF2B5EF4-FFF2-40B4-BE49-F238E27FC236}">
                      <a16:creationId xmlns:a16="http://schemas.microsoft.com/office/drawing/2014/main" id="{D9139DD1-5336-D745-5DF6-AEE756612758}"/>
                    </a:ext>
                  </a:extLst>
                </p14:cNvPr>
                <p14:cNvContentPartPr/>
                <p14:nvPr/>
              </p14:nvContentPartPr>
              <p14:xfrm>
                <a:off x="11515189" y="3522305"/>
                <a:ext cx="65880" cy="124560"/>
              </p14:xfrm>
            </p:contentPart>
          </mc:Choice>
          <mc:Fallback xmlns="">
            <p:pic>
              <p:nvPicPr>
                <p:cNvPr id="306" name="Freihand 305">
                  <a:extLst>
                    <a:ext uri="{FF2B5EF4-FFF2-40B4-BE49-F238E27FC236}">
                      <a16:creationId xmlns:a16="http://schemas.microsoft.com/office/drawing/2014/main" id="{D9139DD1-5336-D745-5DF6-AEE756612758}"/>
                    </a:ext>
                  </a:extLst>
                </p:cNvPr>
                <p:cNvPicPr/>
                <p:nvPr/>
              </p:nvPicPr>
              <p:blipFill>
                <a:blip r:embed="rId443"/>
                <a:stretch>
                  <a:fillRect/>
                </a:stretch>
              </p:blipFill>
              <p:spPr>
                <a:xfrm>
                  <a:off x="11509069" y="3516185"/>
                  <a:ext cx="78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7" name="Freihand 306">
                  <a:extLst>
                    <a:ext uri="{FF2B5EF4-FFF2-40B4-BE49-F238E27FC236}">
                      <a16:creationId xmlns:a16="http://schemas.microsoft.com/office/drawing/2014/main" id="{8AE95896-5E2A-21EE-3AA9-AA9A5D1F51E2}"/>
                    </a:ext>
                  </a:extLst>
                </p14:cNvPr>
                <p14:cNvContentPartPr/>
                <p14:nvPr/>
              </p14:nvContentPartPr>
              <p14:xfrm>
                <a:off x="11625709" y="3440225"/>
                <a:ext cx="111960" cy="167040"/>
              </p14:xfrm>
            </p:contentPart>
          </mc:Choice>
          <mc:Fallback xmlns="">
            <p:pic>
              <p:nvPicPr>
                <p:cNvPr id="307" name="Freihand 306">
                  <a:extLst>
                    <a:ext uri="{FF2B5EF4-FFF2-40B4-BE49-F238E27FC236}">
                      <a16:creationId xmlns:a16="http://schemas.microsoft.com/office/drawing/2014/main" id="{8AE95896-5E2A-21EE-3AA9-AA9A5D1F51E2}"/>
                    </a:ext>
                  </a:extLst>
                </p:cNvPr>
                <p:cNvPicPr/>
                <p:nvPr/>
              </p:nvPicPr>
              <p:blipFill>
                <a:blip r:embed="rId445"/>
                <a:stretch>
                  <a:fillRect/>
                </a:stretch>
              </p:blipFill>
              <p:spPr>
                <a:xfrm>
                  <a:off x="11619589" y="3434105"/>
                  <a:ext cx="124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8" name="Freihand 307">
                  <a:extLst>
                    <a:ext uri="{FF2B5EF4-FFF2-40B4-BE49-F238E27FC236}">
                      <a16:creationId xmlns:a16="http://schemas.microsoft.com/office/drawing/2014/main" id="{20432738-2C8C-6FBE-797F-A4F810EB8D5C}"/>
                    </a:ext>
                  </a:extLst>
                </p14:cNvPr>
                <p14:cNvContentPartPr/>
                <p14:nvPr/>
              </p14:nvContentPartPr>
              <p14:xfrm>
                <a:off x="11759629" y="3497825"/>
                <a:ext cx="135000" cy="72720"/>
              </p14:xfrm>
            </p:contentPart>
          </mc:Choice>
          <mc:Fallback xmlns="">
            <p:pic>
              <p:nvPicPr>
                <p:cNvPr id="308" name="Freihand 307">
                  <a:extLst>
                    <a:ext uri="{FF2B5EF4-FFF2-40B4-BE49-F238E27FC236}">
                      <a16:creationId xmlns:a16="http://schemas.microsoft.com/office/drawing/2014/main" id="{20432738-2C8C-6FBE-797F-A4F810EB8D5C}"/>
                    </a:ext>
                  </a:extLst>
                </p:cNvPr>
                <p:cNvPicPr/>
                <p:nvPr/>
              </p:nvPicPr>
              <p:blipFill>
                <a:blip r:embed="rId447"/>
                <a:stretch>
                  <a:fillRect/>
                </a:stretch>
              </p:blipFill>
              <p:spPr>
                <a:xfrm>
                  <a:off x="11753509" y="3491705"/>
                  <a:ext cx="147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9" name="Freihand 308">
                  <a:extLst>
                    <a:ext uri="{FF2B5EF4-FFF2-40B4-BE49-F238E27FC236}">
                      <a16:creationId xmlns:a16="http://schemas.microsoft.com/office/drawing/2014/main" id="{739468FA-FCE6-9AA3-6EC0-C201A4978BCC}"/>
                    </a:ext>
                  </a:extLst>
                </p14:cNvPr>
                <p14:cNvContentPartPr/>
                <p14:nvPr/>
              </p14:nvContentPartPr>
              <p14:xfrm>
                <a:off x="11823709" y="3328985"/>
                <a:ext cx="141840" cy="277560"/>
              </p14:xfrm>
            </p:contentPart>
          </mc:Choice>
          <mc:Fallback xmlns="">
            <p:pic>
              <p:nvPicPr>
                <p:cNvPr id="309" name="Freihand 308">
                  <a:extLst>
                    <a:ext uri="{FF2B5EF4-FFF2-40B4-BE49-F238E27FC236}">
                      <a16:creationId xmlns:a16="http://schemas.microsoft.com/office/drawing/2014/main" id="{739468FA-FCE6-9AA3-6EC0-C201A4978BCC}"/>
                    </a:ext>
                  </a:extLst>
                </p:cNvPr>
                <p:cNvPicPr/>
                <p:nvPr/>
              </p:nvPicPr>
              <p:blipFill>
                <a:blip r:embed="rId449"/>
                <a:stretch>
                  <a:fillRect/>
                </a:stretch>
              </p:blipFill>
              <p:spPr>
                <a:xfrm>
                  <a:off x="11817589" y="3322865"/>
                  <a:ext cx="1540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0" name="Freihand 309">
                  <a:extLst>
                    <a:ext uri="{FF2B5EF4-FFF2-40B4-BE49-F238E27FC236}">
                      <a16:creationId xmlns:a16="http://schemas.microsoft.com/office/drawing/2014/main" id="{7FEC176D-5A51-DE5A-8E3D-6627F5CC8ABE}"/>
                    </a:ext>
                  </a:extLst>
                </p14:cNvPr>
                <p14:cNvContentPartPr/>
                <p14:nvPr/>
              </p14:nvContentPartPr>
              <p14:xfrm>
                <a:off x="11970229" y="3339785"/>
                <a:ext cx="117720" cy="234720"/>
              </p14:xfrm>
            </p:contentPart>
          </mc:Choice>
          <mc:Fallback xmlns="">
            <p:pic>
              <p:nvPicPr>
                <p:cNvPr id="310" name="Freihand 309">
                  <a:extLst>
                    <a:ext uri="{FF2B5EF4-FFF2-40B4-BE49-F238E27FC236}">
                      <a16:creationId xmlns:a16="http://schemas.microsoft.com/office/drawing/2014/main" id="{7FEC176D-5A51-DE5A-8E3D-6627F5CC8ABE}"/>
                    </a:ext>
                  </a:extLst>
                </p:cNvPr>
                <p:cNvPicPr/>
                <p:nvPr/>
              </p:nvPicPr>
              <p:blipFill>
                <a:blip r:embed="rId451"/>
                <a:stretch>
                  <a:fillRect/>
                </a:stretch>
              </p:blipFill>
              <p:spPr>
                <a:xfrm>
                  <a:off x="11964109" y="3333665"/>
                  <a:ext cx="129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1" name="Freihand 310">
                  <a:extLst>
                    <a:ext uri="{FF2B5EF4-FFF2-40B4-BE49-F238E27FC236}">
                      <a16:creationId xmlns:a16="http://schemas.microsoft.com/office/drawing/2014/main" id="{2829F658-AAF7-43D9-CFE0-4F31B8CBB49E}"/>
                    </a:ext>
                  </a:extLst>
                </p14:cNvPr>
                <p14:cNvContentPartPr/>
                <p14:nvPr/>
              </p14:nvContentPartPr>
              <p14:xfrm>
                <a:off x="6293389" y="4122065"/>
                <a:ext cx="333000" cy="326880"/>
              </p14:xfrm>
            </p:contentPart>
          </mc:Choice>
          <mc:Fallback xmlns="">
            <p:pic>
              <p:nvPicPr>
                <p:cNvPr id="311" name="Freihand 310">
                  <a:extLst>
                    <a:ext uri="{FF2B5EF4-FFF2-40B4-BE49-F238E27FC236}">
                      <a16:creationId xmlns:a16="http://schemas.microsoft.com/office/drawing/2014/main" id="{2829F658-AAF7-43D9-CFE0-4F31B8CBB49E}"/>
                    </a:ext>
                  </a:extLst>
                </p:cNvPr>
                <p:cNvPicPr/>
                <p:nvPr/>
              </p:nvPicPr>
              <p:blipFill>
                <a:blip r:embed="rId453"/>
                <a:stretch>
                  <a:fillRect/>
                </a:stretch>
              </p:blipFill>
              <p:spPr>
                <a:xfrm>
                  <a:off x="6287269" y="4115945"/>
                  <a:ext cx="3452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2" name="Freihand 311">
                  <a:extLst>
                    <a:ext uri="{FF2B5EF4-FFF2-40B4-BE49-F238E27FC236}">
                      <a16:creationId xmlns:a16="http://schemas.microsoft.com/office/drawing/2014/main" id="{0AFA479C-0F9C-D91C-382F-CD0D0DA4EF01}"/>
                    </a:ext>
                  </a:extLst>
                </p14:cNvPr>
                <p14:cNvContentPartPr/>
                <p14:nvPr/>
              </p14:nvContentPartPr>
              <p14:xfrm>
                <a:off x="6771109" y="4141865"/>
                <a:ext cx="85320" cy="149040"/>
              </p14:xfrm>
            </p:contentPart>
          </mc:Choice>
          <mc:Fallback xmlns="">
            <p:pic>
              <p:nvPicPr>
                <p:cNvPr id="312" name="Freihand 311">
                  <a:extLst>
                    <a:ext uri="{FF2B5EF4-FFF2-40B4-BE49-F238E27FC236}">
                      <a16:creationId xmlns:a16="http://schemas.microsoft.com/office/drawing/2014/main" id="{0AFA479C-0F9C-D91C-382F-CD0D0DA4EF01}"/>
                    </a:ext>
                  </a:extLst>
                </p:cNvPr>
                <p:cNvPicPr/>
                <p:nvPr/>
              </p:nvPicPr>
              <p:blipFill>
                <a:blip r:embed="rId455"/>
                <a:stretch>
                  <a:fillRect/>
                </a:stretch>
              </p:blipFill>
              <p:spPr>
                <a:xfrm>
                  <a:off x="6764989" y="4135745"/>
                  <a:ext cx="97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3" name="Freihand 312">
                  <a:extLst>
                    <a:ext uri="{FF2B5EF4-FFF2-40B4-BE49-F238E27FC236}">
                      <a16:creationId xmlns:a16="http://schemas.microsoft.com/office/drawing/2014/main" id="{594F2A38-D9A3-58CA-E543-FFD48C280AFA}"/>
                    </a:ext>
                  </a:extLst>
                </p14:cNvPr>
                <p14:cNvContentPartPr/>
                <p14:nvPr/>
              </p14:nvContentPartPr>
              <p14:xfrm>
                <a:off x="6773269" y="4156985"/>
                <a:ext cx="212040" cy="119160"/>
              </p14:xfrm>
            </p:contentPart>
          </mc:Choice>
          <mc:Fallback xmlns="">
            <p:pic>
              <p:nvPicPr>
                <p:cNvPr id="313" name="Freihand 312">
                  <a:extLst>
                    <a:ext uri="{FF2B5EF4-FFF2-40B4-BE49-F238E27FC236}">
                      <a16:creationId xmlns:a16="http://schemas.microsoft.com/office/drawing/2014/main" id="{594F2A38-D9A3-58CA-E543-FFD48C280AFA}"/>
                    </a:ext>
                  </a:extLst>
                </p:cNvPr>
                <p:cNvPicPr/>
                <p:nvPr/>
              </p:nvPicPr>
              <p:blipFill>
                <a:blip r:embed="rId457"/>
                <a:stretch>
                  <a:fillRect/>
                </a:stretch>
              </p:blipFill>
              <p:spPr>
                <a:xfrm>
                  <a:off x="6767149" y="4150865"/>
                  <a:ext cx="224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4" name="Freihand 313">
                  <a:extLst>
                    <a:ext uri="{FF2B5EF4-FFF2-40B4-BE49-F238E27FC236}">
                      <a16:creationId xmlns:a16="http://schemas.microsoft.com/office/drawing/2014/main" id="{DA7AA8B0-3F70-5777-D44F-FA21292FF33E}"/>
                    </a:ext>
                  </a:extLst>
                </p14:cNvPr>
                <p14:cNvContentPartPr/>
                <p14:nvPr/>
              </p14:nvContentPartPr>
              <p14:xfrm>
                <a:off x="6913309" y="4073825"/>
                <a:ext cx="204120" cy="253440"/>
              </p14:xfrm>
            </p:contentPart>
          </mc:Choice>
          <mc:Fallback xmlns="">
            <p:pic>
              <p:nvPicPr>
                <p:cNvPr id="314" name="Freihand 313">
                  <a:extLst>
                    <a:ext uri="{FF2B5EF4-FFF2-40B4-BE49-F238E27FC236}">
                      <a16:creationId xmlns:a16="http://schemas.microsoft.com/office/drawing/2014/main" id="{DA7AA8B0-3F70-5777-D44F-FA21292FF33E}"/>
                    </a:ext>
                  </a:extLst>
                </p:cNvPr>
                <p:cNvPicPr/>
                <p:nvPr/>
              </p:nvPicPr>
              <p:blipFill>
                <a:blip r:embed="rId459"/>
                <a:stretch>
                  <a:fillRect/>
                </a:stretch>
              </p:blipFill>
              <p:spPr>
                <a:xfrm>
                  <a:off x="6907189" y="4067705"/>
                  <a:ext cx="2163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32" name="Freihand 331">
                  <a:extLst>
                    <a:ext uri="{FF2B5EF4-FFF2-40B4-BE49-F238E27FC236}">
                      <a16:creationId xmlns:a16="http://schemas.microsoft.com/office/drawing/2014/main" id="{BEDC5664-B68A-102B-0FD8-5544BC6D134B}"/>
                    </a:ext>
                  </a:extLst>
                </p14:cNvPr>
                <p14:cNvContentPartPr/>
                <p14:nvPr/>
              </p14:nvContentPartPr>
              <p14:xfrm>
                <a:off x="790789" y="4703465"/>
                <a:ext cx="281520" cy="19800"/>
              </p14:xfrm>
            </p:contentPart>
          </mc:Choice>
          <mc:Fallback xmlns="">
            <p:pic>
              <p:nvPicPr>
                <p:cNvPr id="332" name="Freihand 331">
                  <a:extLst>
                    <a:ext uri="{FF2B5EF4-FFF2-40B4-BE49-F238E27FC236}">
                      <a16:creationId xmlns:a16="http://schemas.microsoft.com/office/drawing/2014/main" id="{BEDC5664-B68A-102B-0FD8-5544BC6D134B}"/>
                    </a:ext>
                  </a:extLst>
                </p:cNvPr>
                <p:cNvPicPr/>
                <p:nvPr/>
              </p:nvPicPr>
              <p:blipFill>
                <a:blip r:embed="rId461"/>
                <a:stretch>
                  <a:fillRect/>
                </a:stretch>
              </p:blipFill>
              <p:spPr>
                <a:xfrm>
                  <a:off x="784669" y="4697345"/>
                  <a:ext cx="293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78" name="Freihand 77">
                  <a:extLst>
                    <a:ext uri="{FF2B5EF4-FFF2-40B4-BE49-F238E27FC236}">
                      <a16:creationId xmlns:a16="http://schemas.microsoft.com/office/drawing/2014/main" id="{CCEC32AF-066E-C18F-E7AE-E55DF01A63F5}"/>
                    </a:ext>
                  </a:extLst>
                </p14:cNvPr>
                <p14:cNvContentPartPr/>
                <p14:nvPr/>
              </p14:nvContentPartPr>
              <p14:xfrm>
                <a:off x="1812469" y="811505"/>
                <a:ext cx="2734560" cy="1118160"/>
              </p14:xfrm>
            </p:contentPart>
          </mc:Choice>
          <mc:Fallback xmlns="">
            <p:pic>
              <p:nvPicPr>
                <p:cNvPr id="78" name="Freihand 77">
                  <a:extLst>
                    <a:ext uri="{FF2B5EF4-FFF2-40B4-BE49-F238E27FC236}">
                      <a16:creationId xmlns:a16="http://schemas.microsoft.com/office/drawing/2014/main" id="{CCEC32AF-066E-C18F-E7AE-E55DF01A63F5}"/>
                    </a:ext>
                  </a:extLst>
                </p:cNvPr>
                <p:cNvPicPr/>
                <p:nvPr/>
              </p:nvPicPr>
              <p:blipFill>
                <a:blip r:embed="rId463"/>
                <a:stretch>
                  <a:fillRect/>
                </a:stretch>
              </p:blipFill>
              <p:spPr>
                <a:xfrm>
                  <a:off x="1806349" y="805385"/>
                  <a:ext cx="2746800" cy="1130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79" name="Freihand 78">
                  <a:extLst>
                    <a:ext uri="{FF2B5EF4-FFF2-40B4-BE49-F238E27FC236}">
                      <a16:creationId xmlns:a16="http://schemas.microsoft.com/office/drawing/2014/main" id="{698918FD-E123-9C0F-BE86-03A5F6CC83C0}"/>
                    </a:ext>
                  </a:extLst>
                </p14:cNvPr>
                <p14:cNvContentPartPr/>
                <p14:nvPr/>
              </p14:nvContentPartPr>
              <p14:xfrm>
                <a:off x="4772749" y="1708265"/>
                <a:ext cx="63360" cy="201960"/>
              </p14:xfrm>
            </p:contentPart>
          </mc:Choice>
          <mc:Fallback xmlns="">
            <p:pic>
              <p:nvPicPr>
                <p:cNvPr id="79" name="Freihand 78">
                  <a:extLst>
                    <a:ext uri="{FF2B5EF4-FFF2-40B4-BE49-F238E27FC236}">
                      <a16:creationId xmlns:a16="http://schemas.microsoft.com/office/drawing/2014/main" id="{698918FD-E123-9C0F-BE86-03A5F6CC83C0}"/>
                    </a:ext>
                  </a:extLst>
                </p:cNvPr>
                <p:cNvPicPr/>
                <p:nvPr/>
              </p:nvPicPr>
              <p:blipFill>
                <a:blip r:embed="rId465"/>
                <a:stretch>
                  <a:fillRect/>
                </a:stretch>
              </p:blipFill>
              <p:spPr>
                <a:xfrm>
                  <a:off x="4766629" y="1702145"/>
                  <a:ext cx="75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80" name="Freihand 79">
                  <a:extLst>
                    <a:ext uri="{FF2B5EF4-FFF2-40B4-BE49-F238E27FC236}">
                      <a16:creationId xmlns:a16="http://schemas.microsoft.com/office/drawing/2014/main" id="{315C73C0-40C8-364A-F5E0-88FA281BABD4}"/>
                    </a:ext>
                  </a:extLst>
                </p14:cNvPr>
                <p14:cNvContentPartPr/>
                <p14:nvPr/>
              </p14:nvContentPartPr>
              <p14:xfrm>
                <a:off x="4911709" y="1683785"/>
                <a:ext cx="93240" cy="196920"/>
              </p14:xfrm>
            </p:contentPart>
          </mc:Choice>
          <mc:Fallback xmlns="">
            <p:pic>
              <p:nvPicPr>
                <p:cNvPr id="80" name="Freihand 79">
                  <a:extLst>
                    <a:ext uri="{FF2B5EF4-FFF2-40B4-BE49-F238E27FC236}">
                      <a16:creationId xmlns:a16="http://schemas.microsoft.com/office/drawing/2014/main" id="{315C73C0-40C8-364A-F5E0-88FA281BABD4}"/>
                    </a:ext>
                  </a:extLst>
                </p:cNvPr>
                <p:cNvPicPr/>
                <p:nvPr/>
              </p:nvPicPr>
              <p:blipFill>
                <a:blip r:embed="rId467"/>
                <a:stretch>
                  <a:fillRect/>
                </a:stretch>
              </p:blipFill>
              <p:spPr>
                <a:xfrm>
                  <a:off x="4905589" y="1677665"/>
                  <a:ext cx="105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81" name="Freihand 80">
                  <a:extLst>
                    <a:ext uri="{FF2B5EF4-FFF2-40B4-BE49-F238E27FC236}">
                      <a16:creationId xmlns:a16="http://schemas.microsoft.com/office/drawing/2014/main" id="{D2E30323-3471-122C-02AE-9CFF157241E8}"/>
                    </a:ext>
                  </a:extLst>
                </p14:cNvPr>
                <p14:cNvContentPartPr/>
                <p14:nvPr/>
              </p14:nvContentPartPr>
              <p14:xfrm>
                <a:off x="5061469" y="1495505"/>
                <a:ext cx="61200" cy="157320"/>
              </p14:xfrm>
            </p:contentPart>
          </mc:Choice>
          <mc:Fallback xmlns="">
            <p:pic>
              <p:nvPicPr>
                <p:cNvPr id="81" name="Freihand 80">
                  <a:extLst>
                    <a:ext uri="{FF2B5EF4-FFF2-40B4-BE49-F238E27FC236}">
                      <a16:creationId xmlns:a16="http://schemas.microsoft.com/office/drawing/2014/main" id="{D2E30323-3471-122C-02AE-9CFF157241E8}"/>
                    </a:ext>
                  </a:extLst>
                </p:cNvPr>
                <p:cNvPicPr/>
                <p:nvPr/>
              </p:nvPicPr>
              <p:blipFill>
                <a:blip r:embed="rId469"/>
                <a:stretch>
                  <a:fillRect/>
                </a:stretch>
              </p:blipFill>
              <p:spPr>
                <a:xfrm>
                  <a:off x="5055349" y="1489385"/>
                  <a:ext cx="73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91" name="Freihand 90">
                  <a:extLst>
                    <a:ext uri="{FF2B5EF4-FFF2-40B4-BE49-F238E27FC236}">
                      <a16:creationId xmlns:a16="http://schemas.microsoft.com/office/drawing/2014/main" id="{6A4035AA-BDFD-CD13-CA68-AC1362730AF3}"/>
                    </a:ext>
                  </a:extLst>
                </p14:cNvPr>
                <p14:cNvContentPartPr/>
                <p14:nvPr/>
              </p14:nvContentPartPr>
              <p14:xfrm>
                <a:off x="3056629" y="3375785"/>
                <a:ext cx="25200" cy="222840"/>
              </p14:xfrm>
            </p:contentPart>
          </mc:Choice>
          <mc:Fallback xmlns="">
            <p:pic>
              <p:nvPicPr>
                <p:cNvPr id="91" name="Freihand 90">
                  <a:extLst>
                    <a:ext uri="{FF2B5EF4-FFF2-40B4-BE49-F238E27FC236}">
                      <a16:creationId xmlns:a16="http://schemas.microsoft.com/office/drawing/2014/main" id="{6A4035AA-BDFD-CD13-CA68-AC1362730AF3}"/>
                    </a:ext>
                  </a:extLst>
                </p:cNvPr>
                <p:cNvPicPr/>
                <p:nvPr/>
              </p:nvPicPr>
              <p:blipFill>
                <a:blip r:embed="rId471"/>
                <a:stretch>
                  <a:fillRect/>
                </a:stretch>
              </p:blipFill>
              <p:spPr>
                <a:xfrm>
                  <a:off x="3050509" y="3369665"/>
                  <a:ext cx="37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89" name="Freihand 88">
                  <a:extLst>
                    <a:ext uri="{FF2B5EF4-FFF2-40B4-BE49-F238E27FC236}">
                      <a16:creationId xmlns:a16="http://schemas.microsoft.com/office/drawing/2014/main" id="{5760CF91-1521-5EF6-3036-7D424E1964EE}"/>
                    </a:ext>
                  </a:extLst>
                </p14:cNvPr>
                <p14:cNvContentPartPr/>
                <p14:nvPr/>
              </p14:nvContentPartPr>
              <p14:xfrm>
                <a:off x="2950789" y="1320185"/>
                <a:ext cx="13320" cy="146880"/>
              </p14:xfrm>
            </p:contentPart>
          </mc:Choice>
          <mc:Fallback xmlns="">
            <p:pic>
              <p:nvPicPr>
                <p:cNvPr id="89" name="Freihand 88">
                  <a:extLst>
                    <a:ext uri="{FF2B5EF4-FFF2-40B4-BE49-F238E27FC236}">
                      <a16:creationId xmlns:a16="http://schemas.microsoft.com/office/drawing/2014/main" id="{5760CF91-1521-5EF6-3036-7D424E1964EE}"/>
                    </a:ext>
                  </a:extLst>
                </p:cNvPr>
                <p:cNvPicPr/>
                <p:nvPr/>
              </p:nvPicPr>
              <p:blipFill>
                <a:blip r:embed="rId473"/>
                <a:stretch>
                  <a:fillRect/>
                </a:stretch>
              </p:blipFill>
              <p:spPr>
                <a:xfrm>
                  <a:off x="2944669" y="1314065"/>
                  <a:ext cx="25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90" name="Freihand 89">
                  <a:extLst>
                    <a:ext uri="{FF2B5EF4-FFF2-40B4-BE49-F238E27FC236}">
                      <a16:creationId xmlns:a16="http://schemas.microsoft.com/office/drawing/2014/main" id="{8B3A3400-427F-B97F-F411-C3196612BF99}"/>
                    </a:ext>
                  </a:extLst>
                </p14:cNvPr>
                <p14:cNvContentPartPr/>
                <p14:nvPr/>
              </p14:nvContentPartPr>
              <p14:xfrm>
                <a:off x="2964469" y="1738145"/>
                <a:ext cx="42120" cy="944640"/>
              </p14:xfrm>
            </p:contentPart>
          </mc:Choice>
          <mc:Fallback xmlns="">
            <p:pic>
              <p:nvPicPr>
                <p:cNvPr id="90" name="Freihand 89">
                  <a:extLst>
                    <a:ext uri="{FF2B5EF4-FFF2-40B4-BE49-F238E27FC236}">
                      <a16:creationId xmlns:a16="http://schemas.microsoft.com/office/drawing/2014/main" id="{8B3A3400-427F-B97F-F411-C3196612BF99}"/>
                    </a:ext>
                  </a:extLst>
                </p:cNvPr>
                <p:cNvPicPr/>
                <p:nvPr/>
              </p:nvPicPr>
              <p:blipFill>
                <a:blip r:embed="rId475"/>
                <a:stretch>
                  <a:fillRect/>
                </a:stretch>
              </p:blipFill>
              <p:spPr>
                <a:xfrm>
                  <a:off x="2958349" y="1732025"/>
                  <a:ext cx="54360" cy="9568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6" name="Freihand 315">
                  <a:extLst>
                    <a:ext uri="{FF2B5EF4-FFF2-40B4-BE49-F238E27FC236}">
                      <a16:creationId xmlns:a16="http://schemas.microsoft.com/office/drawing/2014/main" id="{AB376CE9-5211-4E38-DA42-32D05A25BCC1}"/>
                    </a:ext>
                  </a:extLst>
                </p14:cNvPr>
                <p14:cNvContentPartPr/>
                <p14:nvPr/>
              </p14:nvContentPartPr>
              <p14:xfrm>
                <a:off x="2524909" y="1149185"/>
                <a:ext cx="27720" cy="503280"/>
              </p14:xfrm>
            </p:contentPart>
          </mc:Choice>
          <mc:Fallback xmlns="">
            <p:pic>
              <p:nvPicPr>
                <p:cNvPr id="316" name="Freihand 315">
                  <a:extLst>
                    <a:ext uri="{FF2B5EF4-FFF2-40B4-BE49-F238E27FC236}">
                      <a16:creationId xmlns:a16="http://schemas.microsoft.com/office/drawing/2014/main" id="{AB376CE9-5211-4E38-DA42-32D05A25BCC1}"/>
                    </a:ext>
                  </a:extLst>
                </p:cNvPr>
                <p:cNvPicPr/>
                <p:nvPr/>
              </p:nvPicPr>
              <p:blipFill>
                <a:blip r:embed="rId477"/>
                <a:stretch>
                  <a:fillRect/>
                </a:stretch>
              </p:blipFill>
              <p:spPr>
                <a:xfrm>
                  <a:off x="2518789" y="1143065"/>
                  <a:ext cx="3996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7" name="Freihand 316">
                  <a:extLst>
                    <a:ext uri="{FF2B5EF4-FFF2-40B4-BE49-F238E27FC236}">
                      <a16:creationId xmlns:a16="http://schemas.microsoft.com/office/drawing/2014/main" id="{40D8DFD0-F66D-C4F1-1C57-40B471E47F36}"/>
                    </a:ext>
                  </a:extLst>
                </p14:cNvPr>
                <p14:cNvContentPartPr/>
                <p14:nvPr/>
              </p14:nvContentPartPr>
              <p14:xfrm>
                <a:off x="2507989" y="2147105"/>
                <a:ext cx="41040" cy="431280"/>
              </p14:xfrm>
            </p:contentPart>
          </mc:Choice>
          <mc:Fallback xmlns="">
            <p:pic>
              <p:nvPicPr>
                <p:cNvPr id="317" name="Freihand 316">
                  <a:extLst>
                    <a:ext uri="{FF2B5EF4-FFF2-40B4-BE49-F238E27FC236}">
                      <a16:creationId xmlns:a16="http://schemas.microsoft.com/office/drawing/2014/main" id="{40D8DFD0-F66D-C4F1-1C57-40B471E47F36}"/>
                    </a:ext>
                  </a:extLst>
                </p:cNvPr>
                <p:cNvPicPr/>
                <p:nvPr/>
              </p:nvPicPr>
              <p:blipFill>
                <a:blip r:embed="rId479"/>
                <a:stretch>
                  <a:fillRect/>
                </a:stretch>
              </p:blipFill>
              <p:spPr>
                <a:xfrm>
                  <a:off x="2501869" y="2140985"/>
                  <a:ext cx="532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8" name="Freihand 317">
                  <a:extLst>
                    <a:ext uri="{FF2B5EF4-FFF2-40B4-BE49-F238E27FC236}">
                      <a16:creationId xmlns:a16="http://schemas.microsoft.com/office/drawing/2014/main" id="{7ED0806E-DE2C-472E-B5A1-C337C0AAEA6F}"/>
                    </a:ext>
                  </a:extLst>
                </p14:cNvPr>
                <p14:cNvContentPartPr/>
                <p14:nvPr/>
              </p14:nvContentPartPr>
              <p14:xfrm>
                <a:off x="2605909" y="3254105"/>
                <a:ext cx="5040" cy="1258920"/>
              </p14:xfrm>
            </p:contentPart>
          </mc:Choice>
          <mc:Fallback xmlns="">
            <p:pic>
              <p:nvPicPr>
                <p:cNvPr id="318" name="Freihand 317">
                  <a:extLst>
                    <a:ext uri="{FF2B5EF4-FFF2-40B4-BE49-F238E27FC236}">
                      <a16:creationId xmlns:a16="http://schemas.microsoft.com/office/drawing/2014/main" id="{7ED0806E-DE2C-472E-B5A1-C337C0AAEA6F}"/>
                    </a:ext>
                  </a:extLst>
                </p:cNvPr>
                <p:cNvPicPr/>
                <p:nvPr/>
              </p:nvPicPr>
              <p:blipFill>
                <a:blip r:embed="rId481"/>
                <a:stretch>
                  <a:fillRect/>
                </a:stretch>
              </p:blipFill>
              <p:spPr>
                <a:xfrm>
                  <a:off x="2599789" y="3247985"/>
                  <a:ext cx="17280" cy="1271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9" name="Freihand 318">
                  <a:extLst>
                    <a:ext uri="{FF2B5EF4-FFF2-40B4-BE49-F238E27FC236}">
                      <a16:creationId xmlns:a16="http://schemas.microsoft.com/office/drawing/2014/main" id="{14406C27-DB8D-DC35-373A-535AE6AE179B}"/>
                    </a:ext>
                  </a:extLst>
                </p14:cNvPr>
                <p14:cNvContentPartPr/>
                <p14:nvPr/>
              </p14:nvContentPartPr>
              <p14:xfrm>
                <a:off x="2609149" y="4747745"/>
                <a:ext cx="38520" cy="1802160"/>
              </p14:xfrm>
            </p:contentPart>
          </mc:Choice>
          <mc:Fallback xmlns="">
            <p:pic>
              <p:nvPicPr>
                <p:cNvPr id="319" name="Freihand 318">
                  <a:extLst>
                    <a:ext uri="{FF2B5EF4-FFF2-40B4-BE49-F238E27FC236}">
                      <a16:creationId xmlns:a16="http://schemas.microsoft.com/office/drawing/2014/main" id="{14406C27-DB8D-DC35-373A-535AE6AE179B}"/>
                    </a:ext>
                  </a:extLst>
                </p:cNvPr>
                <p:cNvPicPr/>
                <p:nvPr/>
              </p:nvPicPr>
              <p:blipFill>
                <a:blip r:embed="rId483"/>
                <a:stretch>
                  <a:fillRect/>
                </a:stretch>
              </p:blipFill>
              <p:spPr>
                <a:xfrm>
                  <a:off x="2603029" y="4741625"/>
                  <a:ext cx="50760" cy="1814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20" name="Freihand 319">
                  <a:extLst>
                    <a:ext uri="{FF2B5EF4-FFF2-40B4-BE49-F238E27FC236}">
                      <a16:creationId xmlns:a16="http://schemas.microsoft.com/office/drawing/2014/main" id="{A7DFDBD0-7D05-726E-9E57-1C10970460F8}"/>
                    </a:ext>
                  </a:extLst>
                </p14:cNvPr>
                <p14:cNvContentPartPr/>
                <p14:nvPr/>
              </p14:nvContentPartPr>
              <p14:xfrm>
                <a:off x="1475509" y="4106945"/>
                <a:ext cx="113400" cy="66960"/>
              </p14:xfrm>
            </p:contentPart>
          </mc:Choice>
          <mc:Fallback xmlns="">
            <p:pic>
              <p:nvPicPr>
                <p:cNvPr id="320" name="Freihand 319">
                  <a:extLst>
                    <a:ext uri="{FF2B5EF4-FFF2-40B4-BE49-F238E27FC236}">
                      <a16:creationId xmlns:a16="http://schemas.microsoft.com/office/drawing/2014/main" id="{A7DFDBD0-7D05-726E-9E57-1C10970460F8}"/>
                    </a:ext>
                  </a:extLst>
                </p:cNvPr>
                <p:cNvPicPr/>
                <p:nvPr/>
              </p:nvPicPr>
              <p:blipFill>
                <a:blip r:embed="rId485"/>
                <a:stretch>
                  <a:fillRect/>
                </a:stretch>
              </p:blipFill>
              <p:spPr>
                <a:xfrm>
                  <a:off x="1469389" y="4100825"/>
                  <a:ext cx="125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21" name="Freihand 320">
                  <a:extLst>
                    <a:ext uri="{FF2B5EF4-FFF2-40B4-BE49-F238E27FC236}">
                      <a16:creationId xmlns:a16="http://schemas.microsoft.com/office/drawing/2014/main" id="{4AC7DC3F-0BBB-3CCC-854A-0BF21816D6E2}"/>
                    </a:ext>
                  </a:extLst>
                </p14:cNvPr>
                <p14:cNvContentPartPr/>
                <p14:nvPr/>
              </p14:nvContentPartPr>
              <p14:xfrm>
                <a:off x="1701589" y="4217825"/>
                <a:ext cx="257760" cy="163080"/>
              </p14:xfrm>
            </p:contentPart>
          </mc:Choice>
          <mc:Fallback xmlns="">
            <p:pic>
              <p:nvPicPr>
                <p:cNvPr id="321" name="Freihand 320">
                  <a:extLst>
                    <a:ext uri="{FF2B5EF4-FFF2-40B4-BE49-F238E27FC236}">
                      <a16:creationId xmlns:a16="http://schemas.microsoft.com/office/drawing/2014/main" id="{4AC7DC3F-0BBB-3CCC-854A-0BF21816D6E2}"/>
                    </a:ext>
                  </a:extLst>
                </p:cNvPr>
                <p:cNvPicPr/>
                <p:nvPr/>
              </p:nvPicPr>
              <p:blipFill>
                <a:blip r:embed="rId487"/>
                <a:stretch>
                  <a:fillRect/>
                </a:stretch>
              </p:blipFill>
              <p:spPr>
                <a:xfrm>
                  <a:off x="1695469" y="4211705"/>
                  <a:ext cx="270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23" name="Freihand 322">
                  <a:extLst>
                    <a:ext uri="{FF2B5EF4-FFF2-40B4-BE49-F238E27FC236}">
                      <a16:creationId xmlns:a16="http://schemas.microsoft.com/office/drawing/2014/main" id="{973591BD-6316-30C1-444F-5DB990649FB7}"/>
                    </a:ext>
                  </a:extLst>
                </p14:cNvPr>
                <p14:cNvContentPartPr/>
                <p14:nvPr/>
              </p14:nvContentPartPr>
              <p14:xfrm>
                <a:off x="1520149" y="4096865"/>
                <a:ext cx="2780640" cy="1667520"/>
              </p14:xfrm>
            </p:contentPart>
          </mc:Choice>
          <mc:Fallback xmlns="">
            <p:pic>
              <p:nvPicPr>
                <p:cNvPr id="323" name="Freihand 322">
                  <a:extLst>
                    <a:ext uri="{FF2B5EF4-FFF2-40B4-BE49-F238E27FC236}">
                      <a16:creationId xmlns:a16="http://schemas.microsoft.com/office/drawing/2014/main" id="{973591BD-6316-30C1-444F-5DB990649FB7}"/>
                    </a:ext>
                  </a:extLst>
                </p:cNvPr>
                <p:cNvPicPr/>
                <p:nvPr/>
              </p:nvPicPr>
              <p:blipFill>
                <a:blip r:embed="rId489"/>
                <a:stretch>
                  <a:fillRect/>
                </a:stretch>
              </p:blipFill>
              <p:spPr>
                <a:xfrm>
                  <a:off x="1514029" y="4090745"/>
                  <a:ext cx="2792880" cy="1679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24" name="Freihand 323">
                  <a:extLst>
                    <a:ext uri="{FF2B5EF4-FFF2-40B4-BE49-F238E27FC236}">
                      <a16:creationId xmlns:a16="http://schemas.microsoft.com/office/drawing/2014/main" id="{7EA708B0-831C-0AE2-2A0A-4198397AAACD}"/>
                    </a:ext>
                  </a:extLst>
                </p14:cNvPr>
                <p14:cNvContentPartPr/>
                <p14:nvPr/>
              </p14:nvContentPartPr>
              <p14:xfrm>
                <a:off x="4231309" y="5353625"/>
                <a:ext cx="57240" cy="248040"/>
              </p14:xfrm>
            </p:contentPart>
          </mc:Choice>
          <mc:Fallback xmlns="">
            <p:pic>
              <p:nvPicPr>
                <p:cNvPr id="324" name="Freihand 323">
                  <a:extLst>
                    <a:ext uri="{FF2B5EF4-FFF2-40B4-BE49-F238E27FC236}">
                      <a16:creationId xmlns:a16="http://schemas.microsoft.com/office/drawing/2014/main" id="{7EA708B0-831C-0AE2-2A0A-4198397AAACD}"/>
                    </a:ext>
                  </a:extLst>
                </p:cNvPr>
                <p:cNvPicPr/>
                <p:nvPr/>
              </p:nvPicPr>
              <p:blipFill>
                <a:blip r:embed="rId491"/>
                <a:stretch>
                  <a:fillRect/>
                </a:stretch>
              </p:blipFill>
              <p:spPr>
                <a:xfrm>
                  <a:off x="4225189" y="5347505"/>
                  <a:ext cx="694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5" name="Freihand 324">
                  <a:extLst>
                    <a:ext uri="{FF2B5EF4-FFF2-40B4-BE49-F238E27FC236}">
                      <a16:creationId xmlns:a16="http://schemas.microsoft.com/office/drawing/2014/main" id="{BA4EE558-F00E-16FF-12FE-4A9048AC61B9}"/>
                    </a:ext>
                  </a:extLst>
                </p14:cNvPr>
                <p14:cNvContentPartPr/>
                <p14:nvPr/>
              </p14:nvContentPartPr>
              <p14:xfrm>
                <a:off x="4239229" y="5488625"/>
                <a:ext cx="53640" cy="81720"/>
              </p14:xfrm>
            </p:contentPart>
          </mc:Choice>
          <mc:Fallback xmlns="">
            <p:pic>
              <p:nvPicPr>
                <p:cNvPr id="325" name="Freihand 324">
                  <a:extLst>
                    <a:ext uri="{FF2B5EF4-FFF2-40B4-BE49-F238E27FC236}">
                      <a16:creationId xmlns:a16="http://schemas.microsoft.com/office/drawing/2014/main" id="{BA4EE558-F00E-16FF-12FE-4A9048AC61B9}"/>
                    </a:ext>
                  </a:extLst>
                </p:cNvPr>
                <p:cNvPicPr/>
                <p:nvPr/>
              </p:nvPicPr>
              <p:blipFill>
                <a:blip r:embed="rId493"/>
                <a:stretch>
                  <a:fillRect/>
                </a:stretch>
              </p:blipFill>
              <p:spPr>
                <a:xfrm>
                  <a:off x="4233109" y="5482505"/>
                  <a:ext cx="65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6" name="Freihand 325">
                  <a:extLst>
                    <a:ext uri="{FF2B5EF4-FFF2-40B4-BE49-F238E27FC236}">
                      <a16:creationId xmlns:a16="http://schemas.microsoft.com/office/drawing/2014/main" id="{A8DC8588-B216-CDDA-1B4E-6F5ED972ECB5}"/>
                    </a:ext>
                  </a:extLst>
                </p14:cNvPr>
                <p14:cNvContentPartPr/>
                <p14:nvPr/>
              </p14:nvContentPartPr>
              <p14:xfrm>
                <a:off x="4328149" y="5319785"/>
                <a:ext cx="152280" cy="200880"/>
              </p14:xfrm>
            </p:contentPart>
          </mc:Choice>
          <mc:Fallback xmlns="">
            <p:pic>
              <p:nvPicPr>
                <p:cNvPr id="326" name="Freihand 325">
                  <a:extLst>
                    <a:ext uri="{FF2B5EF4-FFF2-40B4-BE49-F238E27FC236}">
                      <a16:creationId xmlns:a16="http://schemas.microsoft.com/office/drawing/2014/main" id="{A8DC8588-B216-CDDA-1B4E-6F5ED972ECB5}"/>
                    </a:ext>
                  </a:extLst>
                </p:cNvPr>
                <p:cNvPicPr/>
                <p:nvPr/>
              </p:nvPicPr>
              <p:blipFill>
                <a:blip r:embed="rId495"/>
                <a:stretch>
                  <a:fillRect/>
                </a:stretch>
              </p:blipFill>
              <p:spPr>
                <a:xfrm>
                  <a:off x="4322029" y="5313665"/>
                  <a:ext cx="164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8" name="Freihand 327">
                  <a:extLst>
                    <a:ext uri="{FF2B5EF4-FFF2-40B4-BE49-F238E27FC236}">
                      <a16:creationId xmlns:a16="http://schemas.microsoft.com/office/drawing/2014/main" id="{6CEB2F4E-3ED0-AE71-6AE8-E715BE0E755F}"/>
                    </a:ext>
                  </a:extLst>
                </p14:cNvPr>
                <p14:cNvContentPartPr/>
                <p14:nvPr/>
              </p14:nvContentPartPr>
              <p14:xfrm>
                <a:off x="4463149" y="5138345"/>
                <a:ext cx="37080" cy="154800"/>
              </p14:xfrm>
            </p:contentPart>
          </mc:Choice>
          <mc:Fallback xmlns="">
            <p:pic>
              <p:nvPicPr>
                <p:cNvPr id="328" name="Freihand 327">
                  <a:extLst>
                    <a:ext uri="{FF2B5EF4-FFF2-40B4-BE49-F238E27FC236}">
                      <a16:creationId xmlns:a16="http://schemas.microsoft.com/office/drawing/2014/main" id="{6CEB2F4E-3ED0-AE71-6AE8-E715BE0E755F}"/>
                    </a:ext>
                  </a:extLst>
                </p:cNvPr>
                <p:cNvPicPr/>
                <p:nvPr/>
              </p:nvPicPr>
              <p:blipFill>
                <a:blip r:embed="rId497"/>
                <a:stretch>
                  <a:fillRect/>
                </a:stretch>
              </p:blipFill>
              <p:spPr>
                <a:xfrm>
                  <a:off x="4457029" y="5132225"/>
                  <a:ext cx="49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38" name="Freihand 337">
                  <a:extLst>
                    <a:ext uri="{FF2B5EF4-FFF2-40B4-BE49-F238E27FC236}">
                      <a16:creationId xmlns:a16="http://schemas.microsoft.com/office/drawing/2014/main" id="{0AB949BF-E0D8-E27F-7966-CDDB2E399440}"/>
                    </a:ext>
                  </a:extLst>
                </p14:cNvPr>
                <p14:cNvContentPartPr/>
                <p14:nvPr/>
              </p14:nvContentPartPr>
              <p14:xfrm>
                <a:off x="2158069" y="3331145"/>
                <a:ext cx="453600" cy="227880"/>
              </p14:xfrm>
            </p:contentPart>
          </mc:Choice>
          <mc:Fallback xmlns="">
            <p:pic>
              <p:nvPicPr>
                <p:cNvPr id="338" name="Freihand 337">
                  <a:extLst>
                    <a:ext uri="{FF2B5EF4-FFF2-40B4-BE49-F238E27FC236}">
                      <a16:creationId xmlns:a16="http://schemas.microsoft.com/office/drawing/2014/main" id="{0AB949BF-E0D8-E27F-7966-CDDB2E399440}"/>
                    </a:ext>
                  </a:extLst>
                </p:cNvPr>
                <p:cNvPicPr/>
                <p:nvPr/>
              </p:nvPicPr>
              <p:blipFill>
                <a:blip r:embed="rId499"/>
                <a:stretch>
                  <a:fillRect/>
                </a:stretch>
              </p:blipFill>
              <p:spPr>
                <a:xfrm>
                  <a:off x="2151949" y="3325025"/>
                  <a:ext cx="465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39" name="Freihand 338">
                  <a:extLst>
                    <a:ext uri="{FF2B5EF4-FFF2-40B4-BE49-F238E27FC236}">
                      <a16:creationId xmlns:a16="http://schemas.microsoft.com/office/drawing/2014/main" id="{7D84D284-4BF1-3627-D4BB-AF6B13A73F52}"/>
                    </a:ext>
                  </a:extLst>
                </p14:cNvPr>
                <p14:cNvContentPartPr/>
                <p14:nvPr/>
              </p14:nvContentPartPr>
              <p14:xfrm>
                <a:off x="2606629" y="3316745"/>
                <a:ext cx="329760" cy="199440"/>
              </p14:xfrm>
            </p:contentPart>
          </mc:Choice>
          <mc:Fallback xmlns="">
            <p:pic>
              <p:nvPicPr>
                <p:cNvPr id="339" name="Freihand 338">
                  <a:extLst>
                    <a:ext uri="{FF2B5EF4-FFF2-40B4-BE49-F238E27FC236}">
                      <a16:creationId xmlns:a16="http://schemas.microsoft.com/office/drawing/2014/main" id="{7D84D284-4BF1-3627-D4BB-AF6B13A73F52}"/>
                    </a:ext>
                  </a:extLst>
                </p:cNvPr>
                <p:cNvPicPr/>
                <p:nvPr/>
              </p:nvPicPr>
              <p:blipFill>
                <a:blip r:embed="rId501"/>
                <a:stretch>
                  <a:fillRect/>
                </a:stretch>
              </p:blipFill>
              <p:spPr>
                <a:xfrm>
                  <a:off x="2600509" y="3310625"/>
                  <a:ext cx="342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0" name="Freihand 339">
                  <a:extLst>
                    <a:ext uri="{FF2B5EF4-FFF2-40B4-BE49-F238E27FC236}">
                      <a16:creationId xmlns:a16="http://schemas.microsoft.com/office/drawing/2014/main" id="{E8E7ED00-81AE-05A5-F2A1-1C09E709FACB}"/>
                    </a:ext>
                  </a:extLst>
                </p14:cNvPr>
                <p14:cNvContentPartPr/>
                <p14:nvPr/>
              </p14:nvContentPartPr>
              <p14:xfrm>
                <a:off x="2763949" y="2502785"/>
                <a:ext cx="1535760" cy="767160"/>
              </p14:xfrm>
            </p:contentPart>
          </mc:Choice>
          <mc:Fallback xmlns="">
            <p:pic>
              <p:nvPicPr>
                <p:cNvPr id="340" name="Freihand 339">
                  <a:extLst>
                    <a:ext uri="{FF2B5EF4-FFF2-40B4-BE49-F238E27FC236}">
                      <a16:creationId xmlns:a16="http://schemas.microsoft.com/office/drawing/2014/main" id="{E8E7ED00-81AE-05A5-F2A1-1C09E709FACB}"/>
                    </a:ext>
                  </a:extLst>
                </p:cNvPr>
                <p:cNvPicPr/>
                <p:nvPr/>
              </p:nvPicPr>
              <p:blipFill>
                <a:blip r:embed="rId503"/>
                <a:stretch>
                  <a:fillRect/>
                </a:stretch>
              </p:blipFill>
              <p:spPr>
                <a:xfrm>
                  <a:off x="2757829" y="2496665"/>
                  <a:ext cx="1548000" cy="779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1" name="Freihand 340">
                  <a:extLst>
                    <a:ext uri="{FF2B5EF4-FFF2-40B4-BE49-F238E27FC236}">
                      <a16:creationId xmlns:a16="http://schemas.microsoft.com/office/drawing/2014/main" id="{99ECE2E9-4173-5279-A767-A93426F2DAE5}"/>
                    </a:ext>
                  </a:extLst>
                </p14:cNvPr>
                <p14:cNvContentPartPr/>
                <p14:nvPr/>
              </p14:nvContentPartPr>
              <p14:xfrm>
                <a:off x="2768629" y="2996705"/>
                <a:ext cx="266760" cy="284040"/>
              </p14:xfrm>
            </p:contentPart>
          </mc:Choice>
          <mc:Fallback xmlns="">
            <p:pic>
              <p:nvPicPr>
                <p:cNvPr id="341" name="Freihand 340">
                  <a:extLst>
                    <a:ext uri="{FF2B5EF4-FFF2-40B4-BE49-F238E27FC236}">
                      <a16:creationId xmlns:a16="http://schemas.microsoft.com/office/drawing/2014/main" id="{99ECE2E9-4173-5279-A767-A93426F2DAE5}"/>
                    </a:ext>
                  </a:extLst>
                </p:cNvPr>
                <p:cNvPicPr/>
                <p:nvPr/>
              </p:nvPicPr>
              <p:blipFill>
                <a:blip r:embed="rId505"/>
                <a:stretch>
                  <a:fillRect/>
                </a:stretch>
              </p:blipFill>
              <p:spPr>
                <a:xfrm>
                  <a:off x="2762509" y="2990585"/>
                  <a:ext cx="279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43" name="Freihand 342">
                  <a:extLst>
                    <a:ext uri="{FF2B5EF4-FFF2-40B4-BE49-F238E27FC236}">
                      <a16:creationId xmlns:a16="http://schemas.microsoft.com/office/drawing/2014/main" id="{86A9416B-4E69-4F84-D91B-AFD9AD1EB017}"/>
                    </a:ext>
                  </a:extLst>
                </p14:cNvPr>
                <p14:cNvContentPartPr/>
                <p14:nvPr/>
              </p14:nvContentPartPr>
              <p14:xfrm>
                <a:off x="4473229" y="2311265"/>
                <a:ext cx="117360" cy="261720"/>
              </p14:xfrm>
            </p:contentPart>
          </mc:Choice>
          <mc:Fallback xmlns="">
            <p:pic>
              <p:nvPicPr>
                <p:cNvPr id="343" name="Freihand 342">
                  <a:extLst>
                    <a:ext uri="{FF2B5EF4-FFF2-40B4-BE49-F238E27FC236}">
                      <a16:creationId xmlns:a16="http://schemas.microsoft.com/office/drawing/2014/main" id="{86A9416B-4E69-4F84-D91B-AFD9AD1EB017}"/>
                    </a:ext>
                  </a:extLst>
                </p:cNvPr>
                <p:cNvPicPr/>
                <p:nvPr/>
              </p:nvPicPr>
              <p:blipFill>
                <a:blip r:embed="rId507"/>
                <a:stretch>
                  <a:fillRect/>
                </a:stretch>
              </p:blipFill>
              <p:spPr>
                <a:xfrm>
                  <a:off x="4467109" y="2305145"/>
                  <a:ext cx="129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44" name="Freihand 343">
                  <a:extLst>
                    <a:ext uri="{FF2B5EF4-FFF2-40B4-BE49-F238E27FC236}">
                      <a16:creationId xmlns:a16="http://schemas.microsoft.com/office/drawing/2014/main" id="{C0B5F32A-3E6D-1D14-96C5-8B98C3AA23C5}"/>
                    </a:ext>
                  </a:extLst>
                </p14:cNvPr>
                <p14:cNvContentPartPr/>
                <p14:nvPr/>
              </p14:nvContentPartPr>
              <p14:xfrm>
                <a:off x="4601389" y="2318825"/>
                <a:ext cx="70200" cy="115920"/>
              </p14:xfrm>
            </p:contentPart>
          </mc:Choice>
          <mc:Fallback xmlns="">
            <p:pic>
              <p:nvPicPr>
                <p:cNvPr id="344" name="Freihand 343">
                  <a:extLst>
                    <a:ext uri="{FF2B5EF4-FFF2-40B4-BE49-F238E27FC236}">
                      <a16:creationId xmlns:a16="http://schemas.microsoft.com/office/drawing/2014/main" id="{C0B5F32A-3E6D-1D14-96C5-8B98C3AA23C5}"/>
                    </a:ext>
                  </a:extLst>
                </p:cNvPr>
                <p:cNvPicPr/>
                <p:nvPr/>
              </p:nvPicPr>
              <p:blipFill>
                <a:blip r:embed="rId509"/>
                <a:stretch>
                  <a:fillRect/>
                </a:stretch>
              </p:blipFill>
              <p:spPr>
                <a:xfrm>
                  <a:off x="4595269" y="2312705"/>
                  <a:ext cx="82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45" name="Freihand 344">
                  <a:extLst>
                    <a:ext uri="{FF2B5EF4-FFF2-40B4-BE49-F238E27FC236}">
                      <a16:creationId xmlns:a16="http://schemas.microsoft.com/office/drawing/2014/main" id="{BCC790BF-E127-045F-A6EB-76AE9D57D39F}"/>
                    </a:ext>
                  </a:extLst>
                </p14:cNvPr>
                <p14:cNvContentPartPr/>
                <p14:nvPr/>
              </p14:nvContentPartPr>
              <p14:xfrm>
                <a:off x="4722709" y="2181665"/>
                <a:ext cx="104760" cy="196200"/>
              </p14:xfrm>
            </p:contentPart>
          </mc:Choice>
          <mc:Fallback xmlns="">
            <p:pic>
              <p:nvPicPr>
                <p:cNvPr id="345" name="Freihand 344">
                  <a:extLst>
                    <a:ext uri="{FF2B5EF4-FFF2-40B4-BE49-F238E27FC236}">
                      <a16:creationId xmlns:a16="http://schemas.microsoft.com/office/drawing/2014/main" id="{BCC790BF-E127-045F-A6EB-76AE9D57D39F}"/>
                    </a:ext>
                  </a:extLst>
                </p:cNvPr>
                <p:cNvPicPr/>
                <p:nvPr/>
              </p:nvPicPr>
              <p:blipFill>
                <a:blip r:embed="rId511"/>
                <a:stretch>
                  <a:fillRect/>
                </a:stretch>
              </p:blipFill>
              <p:spPr>
                <a:xfrm>
                  <a:off x="4716589" y="2175545"/>
                  <a:ext cx="117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46" name="Freihand 345">
                  <a:extLst>
                    <a:ext uri="{FF2B5EF4-FFF2-40B4-BE49-F238E27FC236}">
                      <a16:creationId xmlns:a16="http://schemas.microsoft.com/office/drawing/2014/main" id="{DD2EBEB5-9249-EEB3-95CF-1AC4575CEC48}"/>
                    </a:ext>
                  </a:extLst>
                </p14:cNvPr>
                <p14:cNvContentPartPr/>
                <p14:nvPr/>
              </p14:nvContentPartPr>
              <p14:xfrm>
                <a:off x="4793629" y="2350145"/>
                <a:ext cx="48240" cy="34920"/>
              </p14:xfrm>
            </p:contentPart>
          </mc:Choice>
          <mc:Fallback xmlns="">
            <p:pic>
              <p:nvPicPr>
                <p:cNvPr id="346" name="Freihand 345">
                  <a:extLst>
                    <a:ext uri="{FF2B5EF4-FFF2-40B4-BE49-F238E27FC236}">
                      <a16:creationId xmlns:a16="http://schemas.microsoft.com/office/drawing/2014/main" id="{DD2EBEB5-9249-EEB3-95CF-1AC4575CEC48}"/>
                    </a:ext>
                  </a:extLst>
                </p:cNvPr>
                <p:cNvPicPr/>
                <p:nvPr/>
              </p:nvPicPr>
              <p:blipFill>
                <a:blip r:embed="rId513"/>
                <a:stretch>
                  <a:fillRect/>
                </a:stretch>
              </p:blipFill>
              <p:spPr>
                <a:xfrm>
                  <a:off x="4787509" y="2344025"/>
                  <a:ext cx="60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47" name="Freihand 346">
                  <a:extLst>
                    <a:ext uri="{FF2B5EF4-FFF2-40B4-BE49-F238E27FC236}">
                      <a16:creationId xmlns:a16="http://schemas.microsoft.com/office/drawing/2014/main" id="{DA78CD2C-1570-8DB7-AD12-3C73733DAE96}"/>
                    </a:ext>
                  </a:extLst>
                </p14:cNvPr>
                <p14:cNvContentPartPr/>
                <p14:nvPr/>
              </p14:nvContentPartPr>
              <p14:xfrm>
                <a:off x="4886509" y="2138105"/>
                <a:ext cx="241920" cy="223560"/>
              </p14:xfrm>
            </p:contentPart>
          </mc:Choice>
          <mc:Fallback xmlns="">
            <p:pic>
              <p:nvPicPr>
                <p:cNvPr id="347" name="Freihand 346">
                  <a:extLst>
                    <a:ext uri="{FF2B5EF4-FFF2-40B4-BE49-F238E27FC236}">
                      <a16:creationId xmlns:a16="http://schemas.microsoft.com/office/drawing/2014/main" id="{DA78CD2C-1570-8DB7-AD12-3C73733DAE96}"/>
                    </a:ext>
                  </a:extLst>
                </p:cNvPr>
                <p:cNvPicPr/>
                <p:nvPr/>
              </p:nvPicPr>
              <p:blipFill>
                <a:blip r:embed="rId515"/>
                <a:stretch>
                  <a:fillRect/>
                </a:stretch>
              </p:blipFill>
              <p:spPr>
                <a:xfrm>
                  <a:off x="4880389" y="2131985"/>
                  <a:ext cx="254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48" name="Freihand 347">
                  <a:extLst>
                    <a:ext uri="{FF2B5EF4-FFF2-40B4-BE49-F238E27FC236}">
                      <a16:creationId xmlns:a16="http://schemas.microsoft.com/office/drawing/2014/main" id="{E77F4E1E-1858-F991-34C1-BFCCA0D077DD}"/>
                    </a:ext>
                  </a:extLst>
                </p14:cNvPr>
                <p14:cNvContentPartPr/>
                <p14:nvPr/>
              </p14:nvContentPartPr>
              <p14:xfrm>
                <a:off x="5113309" y="2128025"/>
                <a:ext cx="209880" cy="113040"/>
              </p14:xfrm>
            </p:contentPart>
          </mc:Choice>
          <mc:Fallback xmlns="">
            <p:pic>
              <p:nvPicPr>
                <p:cNvPr id="348" name="Freihand 347">
                  <a:extLst>
                    <a:ext uri="{FF2B5EF4-FFF2-40B4-BE49-F238E27FC236}">
                      <a16:creationId xmlns:a16="http://schemas.microsoft.com/office/drawing/2014/main" id="{E77F4E1E-1858-F991-34C1-BFCCA0D077DD}"/>
                    </a:ext>
                  </a:extLst>
                </p:cNvPr>
                <p:cNvPicPr/>
                <p:nvPr/>
              </p:nvPicPr>
              <p:blipFill>
                <a:blip r:embed="rId517"/>
                <a:stretch>
                  <a:fillRect/>
                </a:stretch>
              </p:blipFill>
              <p:spPr>
                <a:xfrm>
                  <a:off x="5107189" y="2121905"/>
                  <a:ext cx="222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9" name="Freihand 348">
                  <a:extLst>
                    <a:ext uri="{FF2B5EF4-FFF2-40B4-BE49-F238E27FC236}">
                      <a16:creationId xmlns:a16="http://schemas.microsoft.com/office/drawing/2014/main" id="{8B15CCC8-FD75-FCD4-3C37-CCE9521CF7C1}"/>
                    </a:ext>
                  </a:extLst>
                </p14:cNvPr>
                <p14:cNvContentPartPr/>
                <p14:nvPr/>
              </p14:nvContentPartPr>
              <p14:xfrm>
                <a:off x="5340829" y="1973945"/>
                <a:ext cx="115560" cy="224640"/>
              </p14:xfrm>
            </p:contentPart>
          </mc:Choice>
          <mc:Fallback xmlns="">
            <p:pic>
              <p:nvPicPr>
                <p:cNvPr id="349" name="Freihand 348">
                  <a:extLst>
                    <a:ext uri="{FF2B5EF4-FFF2-40B4-BE49-F238E27FC236}">
                      <a16:creationId xmlns:a16="http://schemas.microsoft.com/office/drawing/2014/main" id="{8B15CCC8-FD75-FCD4-3C37-CCE9521CF7C1}"/>
                    </a:ext>
                  </a:extLst>
                </p:cNvPr>
                <p:cNvPicPr/>
                <p:nvPr/>
              </p:nvPicPr>
              <p:blipFill>
                <a:blip r:embed="rId519"/>
                <a:stretch>
                  <a:fillRect/>
                </a:stretch>
              </p:blipFill>
              <p:spPr>
                <a:xfrm>
                  <a:off x="5334709" y="1967825"/>
                  <a:ext cx="127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1" name="Freihand 350">
                  <a:extLst>
                    <a:ext uri="{FF2B5EF4-FFF2-40B4-BE49-F238E27FC236}">
                      <a16:creationId xmlns:a16="http://schemas.microsoft.com/office/drawing/2014/main" id="{BA28A42A-F0D5-26CA-3870-DE866577EA83}"/>
                    </a:ext>
                  </a:extLst>
                </p14:cNvPr>
                <p14:cNvContentPartPr/>
                <p14:nvPr/>
              </p14:nvContentPartPr>
              <p14:xfrm>
                <a:off x="5701909" y="1894025"/>
                <a:ext cx="16200" cy="212760"/>
              </p14:xfrm>
            </p:contentPart>
          </mc:Choice>
          <mc:Fallback xmlns="">
            <p:pic>
              <p:nvPicPr>
                <p:cNvPr id="351" name="Freihand 350">
                  <a:extLst>
                    <a:ext uri="{FF2B5EF4-FFF2-40B4-BE49-F238E27FC236}">
                      <a16:creationId xmlns:a16="http://schemas.microsoft.com/office/drawing/2014/main" id="{BA28A42A-F0D5-26CA-3870-DE866577EA83}"/>
                    </a:ext>
                  </a:extLst>
                </p:cNvPr>
                <p:cNvPicPr/>
                <p:nvPr/>
              </p:nvPicPr>
              <p:blipFill>
                <a:blip r:embed="rId521"/>
                <a:stretch>
                  <a:fillRect/>
                </a:stretch>
              </p:blipFill>
              <p:spPr>
                <a:xfrm>
                  <a:off x="5695789" y="1887905"/>
                  <a:ext cx="28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2" name="Freihand 351">
                  <a:extLst>
                    <a:ext uri="{FF2B5EF4-FFF2-40B4-BE49-F238E27FC236}">
                      <a16:creationId xmlns:a16="http://schemas.microsoft.com/office/drawing/2014/main" id="{87669FE2-88BA-DED7-AE27-1E792B18A4D7}"/>
                    </a:ext>
                  </a:extLst>
                </p14:cNvPr>
                <p14:cNvContentPartPr/>
                <p14:nvPr/>
              </p14:nvContentPartPr>
              <p14:xfrm>
                <a:off x="5606869" y="1899065"/>
                <a:ext cx="186120" cy="244440"/>
              </p14:xfrm>
            </p:contentPart>
          </mc:Choice>
          <mc:Fallback xmlns="">
            <p:pic>
              <p:nvPicPr>
                <p:cNvPr id="352" name="Freihand 351">
                  <a:extLst>
                    <a:ext uri="{FF2B5EF4-FFF2-40B4-BE49-F238E27FC236}">
                      <a16:creationId xmlns:a16="http://schemas.microsoft.com/office/drawing/2014/main" id="{87669FE2-88BA-DED7-AE27-1E792B18A4D7}"/>
                    </a:ext>
                  </a:extLst>
                </p:cNvPr>
                <p:cNvPicPr/>
                <p:nvPr/>
              </p:nvPicPr>
              <p:blipFill>
                <a:blip r:embed="rId523"/>
                <a:stretch>
                  <a:fillRect/>
                </a:stretch>
              </p:blipFill>
              <p:spPr>
                <a:xfrm>
                  <a:off x="5600749" y="1892945"/>
                  <a:ext cx="198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53" name="Freihand 352">
                  <a:extLst>
                    <a:ext uri="{FF2B5EF4-FFF2-40B4-BE49-F238E27FC236}">
                      <a16:creationId xmlns:a16="http://schemas.microsoft.com/office/drawing/2014/main" id="{1E80C4C8-B08F-CB0F-5B55-BF9AD855084E}"/>
                    </a:ext>
                  </a:extLst>
                </p14:cNvPr>
                <p14:cNvContentPartPr/>
                <p14:nvPr/>
              </p14:nvContentPartPr>
              <p14:xfrm>
                <a:off x="5785429" y="1946945"/>
                <a:ext cx="130320" cy="63000"/>
              </p14:xfrm>
            </p:contentPart>
          </mc:Choice>
          <mc:Fallback xmlns="">
            <p:pic>
              <p:nvPicPr>
                <p:cNvPr id="353" name="Freihand 352">
                  <a:extLst>
                    <a:ext uri="{FF2B5EF4-FFF2-40B4-BE49-F238E27FC236}">
                      <a16:creationId xmlns:a16="http://schemas.microsoft.com/office/drawing/2014/main" id="{1E80C4C8-B08F-CB0F-5B55-BF9AD855084E}"/>
                    </a:ext>
                  </a:extLst>
                </p:cNvPr>
                <p:cNvPicPr/>
                <p:nvPr/>
              </p:nvPicPr>
              <p:blipFill>
                <a:blip r:embed="rId525"/>
                <a:stretch>
                  <a:fillRect/>
                </a:stretch>
              </p:blipFill>
              <p:spPr>
                <a:xfrm>
                  <a:off x="5779309" y="1940825"/>
                  <a:ext cx="142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4" name="Freihand 353">
                  <a:extLst>
                    <a:ext uri="{FF2B5EF4-FFF2-40B4-BE49-F238E27FC236}">
                      <a16:creationId xmlns:a16="http://schemas.microsoft.com/office/drawing/2014/main" id="{1E9A18A9-4294-90DE-DBD7-DF0DEBACF146}"/>
                    </a:ext>
                  </a:extLst>
                </p14:cNvPr>
                <p14:cNvContentPartPr/>
                <p14:nvPr/>
              </p14:nvContentPartPr>
              <p14:xfrm>
                <a:off x="5934109" y="1920665"/>
                <a:ext cx="114120" cy="227160"/>
              </p14:xfrm>
            </p:contentPart>
          </mc:Choice>
          <mc:Fallback xmlns="">
            <p:pic>
              <p:nvPicPr>
                <p:cNvPr id="354" name="Freihand 353">
                  <a:extLst>
                    <a:ext uri="{FF2B5EF4-FFF2-40B4-BE49-F238E27FC236}">
                      <a16:creationId xmlns:a16="http://schemas.microsoft.com/office/drawing/2014/main" id="{1E9A18A9-4294-90DE-DBD7-DF0DEBACF146}"/>
                    </a:ext>
                  </a:extLst>
                </p:cNvPr>
                <p:cNvPicPr/>
                <p:nvPr/>
              </p:nvPicPr>
              <p:blipFill>
                <a:blip r:embed="rId527"/>
                <a:stretch>
                  <a:fillRect/>
                </a:stretch>
              </p:blipFill>
              <p:spPr>
                <a:xfrm>
                  <a:off x="5927989" y="1914545"/>
                  <a:ext cx="1263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55" name="Freihand 354">
                  <a:extLst>
                    <a:ext uri="{FF2B5EF4-FFF2-40B4-BE49-F238E27FC236}">
                      <a16:creationId xmlns:a16="http://schemas.microsoft.com/office/drawing/2014/main" id="{6BB28E91-3479-629E-4BAA-67A09C0F0E30}"/>
                    </a:ext>
                  </a:extLst>
                </p14:cNvPr>
                <p14:cNvContentPartPr/>
                <p14:nvPr/>
              </p14:nvContentPartPr>
              <p14:xfrm>
                <a:off x="6077029" y="1755425"/>
                <a:ext cx="150120" cy="236520"/>
              </p14:xfrm>
            </p:contentPart>
          </mc:Choice>
          <mc:Fallback xmlns="">
            <p:pic>
              <p:nvPicPr>
                <p:cNvPr id="355" name="Freihand 354">
                  <a:extLst>
                    <a:ext uri="{FF2B5EF4-FFF2-40B4-BE49-F238E27FC236}">
                      <a16:creationId xmlns:a16="http://schemas.microsoft.com/office/drawing/2014/main" id="{6BB28E91-3479-629E-4BAA-67A09C0F0E30}"/>
                    </a:ext>
                  </a:extLst>
                </p:cNvPr>
                <p:cNvPicPr/>
                <p:nvPr/>
              </p:nvPicPr>
              <p:blipFill>
                <a:blip r:embed="rId529"/>
                <a:stretch>
                  <a:fillRect/>
                </a:stretch>
              </p:blipFill>
              <p:spPr>
                <a:xfrm>
                  <a:off x="6070909" y="1749305"/>
                  <a:ext cx="1623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56" name="Freihand 355">
                  <a:extLst>
                    <a:ext uri="{FF2B5EF4-FFF2-40B4-BE49-F238E27FC236}">
                      <a16:creationId xmlns:a16="http://schemas.microsoft.com/office/drawing/2014/main" id="{9EB439E3-9CE4-16C6-DEF3-0476477498DB}"/>
                    </a:ext>
                  </a:extLst>
                </p14:cNvPr>
                <p14:cNvContentPartPr/>
                <p14:nvPr/>
              </p14:nvContentPartPr>
              <p14:xfrm>
                <a:off x="6249829" y="1847585"/>
                <a:ext cx="61560" cy="118440"/>
              </p14:xfrm>
            </p:contentPart>
          </mc:Choice>
          <mc:Fallback xmlns="">
            <p:pic>
              <p:nvPicPr>
                <p:cNvPr id="356" name="Freihand 355">
                  <a:extLst>
                    <a:ext uri="{FF2B5EF4-FFF2-40B4-BE49-F238E27FC236}">
                      <a16:creationId xmlns:a16="http://schemas.microsoft.com/office/drawing/2014/main" id="{9EB439E3-9CE4-16C6-DEF3-0476477498DB}"/>
                    </a:ext>
                  </a:extLst>
                </p:cNvPr>
                <p:cNvPicPr/>
                <p:nvPr/>
              </p:nvPicPr>
              <p:blipFill>
                <a:blip r:embed="rId531"/>
                <a:stretch>
                  <a:fillRect/>
                </a:stretch>
              </p:blipFill>
              <p:spPr>
                <a:xfrm>
                  <a:off x="6243709" y="1841465"/>
                  <a:ext cx="73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7" name="Freihand 356">
                  <a:extLst>
                    <a:ext uri="{FF2B5EF4-FFF2-40B4-BE49-F238E27FC236}">
                      <a16:creationId xmlns:a16="http://schemas.microsoft.com/office/drawing/2014/main" id="{31659A0D-0FCA-3477-898F-E553F75BDD26}"/>
                    </a:ext>
                  </a:extLst>
                </p14:cNvPr>
                <p14:cNvContentPartPr/>
                <p14:nvPr/>
              </p14:nvContentPartPr>
              <p14:xfrm>
                <a:off x="4399429" y="2767025"/>
                <a:ext cx="268920" cy="113040"/>
              </p14:xfrm>
            </p:contentPart>
          </mc:Choice>
          <mc:Fallback xmlns="">
            <p:pic>
              <p:nvPicPr>
                <p:cNvPr id="357" name="Freihand 356">
                  <a:extLst>
                    <a:ext uri="{FF2B5EF4-FFF2-40B4-BE49-F238E27FC236}">
                      <a16:creationId xmlns:a16="http://schemas.microsoft.com/office/drawing/2014/main" id="{31659A0D-0FCA-3477-898F-E553F75BDD26}"/>
                    </a:ext>
                  </a:extLst>
                </p:cNvPr>
                <p:cNvPicPr/>
                <p:nvPr/>
              </p:nvPicPr>
              <p:blipFill>
                <a:blip r:embed="rId533"/>
                <a:stretch>
                  <a:fillRect/>
                </a:stretch>
              </p:blipFill>
              <p:spPr>
                <a:xfrm>
                  <a:off x="4393309" y="2760905"/>
                  <a:ext cx="281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8" name="Freihand 357">
                  <a:extLst>
                    <a:ext uri="{FF2B5EF4-FFF2-40B4-BE49-F238E27FC236}">
                      <a16:creationId xmlns:a16="http://schemas.microsoft.com/office/drawing/2014/main" id="{A5BA54F5-E327-F1AE-3CB8-8AC94DAA2789}"/>
                    </a:ext>
                  </a:extLst>
                </p14:cNvPr>
                <p14:cNvContentPartPr/>
                <p14:nvPr/>
              </p14:nvContentPartPr>
              <p14:xfrm>
                <a:off x="4648909" y="2575505"/>
                <a:ext cx="277560" cy="207720"/>
              </p14:xfrm>
            </p:contentPart>
          </mc:Choice>
          <mc:Fallback xmlns="">
            <p:pic>
              <p:nvPicPr>
                <p:cNvPr id="358" name="Freihand 357">
                  <a:extLst>
                    <a:ext uri="{FF2B5EF4-FFF2-40B4-BE49-F238E27FC236}">
                      <a16:creationId xmlns:a16="http://schemas.microsoft.com/office/drawing/2014/main" id="{A5BA54F5-E327-F1AE-3CB8-8AC94DAA2789}"/>
                    </a:ext>
                  </a:extLst>
                </p:cNvPr>
                <p:cNvPicPr/>
                <p:nvPr/>
              </p:nvPicPr>
              <p:blipFill>
                <a:blip r:embed="rId535"/>
                <a:stretch>
                  <a:fillRect/>
                </a:stretch>
              </p:blipFill>
              <p:spPr>
                <a:xfrm>
                  <a:off x="4642789" y="2569385"/>
                  <a:ext cx="289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9" name="Freihand 358">
                  <a:extLst>
                    <a:ext uri="{FF2B5EF4-FFF2-40B4-BE49-F238E27FC236}">
                      <a16:creationId xmlns:a16="http://schemas.microsoft.com/office/drawing/2014/main" id="{AF6294E5-5395-1ACE-11B1-644C28FD4429}"/>
                    </a:ext>
                  </a:extLst>
                </p14:cNvPr>
                <p14:cNvContentPartPr/>
                <p14:nvPr/>
              </p14:nvContentPartPr>
              <p14:xfrm>
                <a:off x="4834669" y="2552465"/>
                <a:ext cx="149040" cy="259920"/>
              </p14:xfrm>
            </p:contentPart>
          </mc:Choice>
          <mc:Fallback xmlns="">
            <p:pic>
              <p:nvPicPr>
                <p:cNvPr id="359" name="Freihand 358">
                  <a:extLst>
                    <a:ext uri="{FF2B5EF4-FFF2-40B4-BE49-F238E27FC236}">
                      <a16:creationId xmlns:a16="http://schemas.microsoft.com/office/drawing/2014/main" id="{AF6294E5-5395-1ACE-11B1-644C28FD4429}"/>
                    </a:ext>
                  </a:extLst>
                </p:cNvPr>
                <p:cNvPicPr/>
                <p:nvPr/>
              </p:nvPicPr>
              <p:blipFill>
                <a:blip r:embed="rId537"/>
                <a:stretch>
                  <a:fillRect/>
                </a:stretch>
              </p:blipFill>
              <p:spPr>
                <a:xfrm>
                  <a:off x="4828549" y="2546345"/>
                  <a:ext cx="161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0" name="Freihand 359">
                  <a:extLst>
                    <a:ext uri="{FF2B5EF4-FFF2-40B4-BE49-F238E27FC236}">
                      <a16:creationId xmlns:a16="http://schemas.microsoft.com/office/drawing/2014/main" id="{78E15351-FA5A-A461-0429-078B96C96DC6}"/>
                    </a:ext>
                  </a:extLst>
                </p14:cNvPr>
                <p14:cNvContentPartPr/>
                <p14:nvPr/>
              </p14:nvContentPartPr>
              <p14:xfrm>
                <a:off x="4985149" y="2515745"/>
                <a:ext cx="226440" cy="184320"/>
              </p14:xfrm>
            </p:contentPart>
          </mc:Choice>
          <mc:Fallback xmlns="">
            <p:pic>
              <p:nvPicPr>
                <p:cNvPr id="360" name="Freihand 359">
                  <a:extLst>
                    <a:ext uri="{FF2B5EF4-FFF2-40B4-BE49-F238E27FC236}">
                      <a16:creationId xmlns:a16="http://schemas.microsoft.com/office/drawing/2014/main" id="{78E15351-FA5A-A461-0429-078B96C96DC6}"/>
                    </a:ext>
                  </a:extLst>
                </p:cNvPr>
                <p:cNvPicPr/>
                <p:nvPr/>
              </p:nvPicPr>
              <p:blipFill>
                <a:blip r:embed="rId539"/>
                <a:stretch>
                  <a:fillRect/>
                </a:stretch>
              </p:blipFill>
              <p:spPr>
                <a:xfrm>
                  <a:off x="4979029" y="2509625"/>
                  <a:ext cx="238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1" name="Freihand 360">
                  <a:extLst>
                    <a:ext uri="{FF2B5EF4-FFF2-40B4-BE49-F238E27FC236}">
                      <a16:creationId xmlns:a16="http://schemas.microsoft.com/office/drawing/2014/main" id="{0FF203A3-A7F1-7D20-53DE-8982AD2806B0}"/>
                    </a:ext>
                  </a:extLst>
                </p14:cNvPr>
                <p14:cNvContentPartPr/>
                <p14:nvPr/>
              </p14:nvContentPartPr>
              <p14:xfrm>
                <a:off x="5328589" y="2419625"/>
                <a:ext cx="85680" cy="201240"/>
              </p14:xfrm>
            </p:contentPart>
          </mc:Choice>
          <mc:Fallback xmlns="">
            <p:pic>
              <p:nvPicPr>
                <p:cNvPr id="361" name="Freihand 360">
                  <a:extLst>
                    <a:ext uri="{FF2B5EF4-FFF2-40B4-BE49-F238E27FC236}">
                      <a16:creationId xmlns:a16="http://schemas.microsoft.com/office/drawing/2014/main" id="{0FF203A3-A7F1-7D20-53DE-8982AD2806B0}"/>
                    </a:ext>
                  </a:extLst>
                </p:cNvPr>
                <p:cNvPicPr/>
                <p:nvPr/>
              </p:nvPicPr>
              <p:blipFill>
                <a:blip r:embed="rId541"/>
                <a:stretch>
                  <a:fillRect/>
                </a:stretch>
              </p:blipFill>
              <p:spPr>
                <a:xfrm>
                  <a:off x="5322469" y="2413505"/>
                  <a:ext cx="97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2" name="Freihand 361">
                  <a:extLst>
                    <a:ext uri="{FF2B5EF4-FFF2-40B4-BE49-F238E27FC236}">
                      <a16:creationId xmlns:a16="http://schemas.microsoft.com/office/drawing/2014/main" id="{371D6C24-6A9E-35F6-D34D-D173E8D87C60}"/>
                    </a:ext>
                  </a:extLst>
                </p14:cNvPr>
                <p14:cNvContentPartPr/>
                <p14:nvPr/>
              </p14:nvContentPartPr>
              <p14:xfrm>
                <a:off x="5435509" y="2351225"/>
                <a:ext cx="114480" cy="204120"/>
              </p14:xfrm>
            </p:contentPart>
          </mc:Choice>
          <mc:Fallback xmlns="">
            <p:pic>
              <p:nvPicPr>
                <p:cNvPr id="362" name="Freihand 361">
                  <a:extLst>
                    <a:ext uri="{FF2B5EF4-FFF2-40B4-BE49-F238E27FC236}">
                      <a16:creationId xmlns:a16="http://schemas.microsoft.com/office/drawing/2014/main" id="{371D6C24-6A9E-35F6-D34D-D173E8D87C60}"/>
                    </a:ext>
                  </a:extLst>
                </p:cNvPr>
                <p:cNvPicPr/>
                <p:nvPr/>
              </p:nvPicPr>
              <p:blipFill>
                <a:blip r:embed="rId543"/>
                <a:stretch>
                  <a:fillRect/>
                </a:stretch>
              </p:blipFill>
              <p:spPr>
                <a:xfrm>
                  <a:off x="5429389" y="2345105"/>
                  <a:ext cx="126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3" name="Freihand 362">
                  <a:extLst>
                    <a:ext uri="{FF2B5EF4-FFF2-40B4-BE49-F238E27FC236}">
                      <a16:creationId xmlns:a16="http://schemas.microsoft.com/office/drawing/2014/main" id="{C8229354-4CAB-7F99-7083-2F0897C8A187}"/>
                    </a:ext>
                  </a:extLst>
                </p14:cNvPr>
                <p14:cNvContentPartPr/>
                <p14:nvPr/>
              </p14:nvContentPartPr>
              <p14:xfrm>
                <a:off x="5597869" y="2388665"/>
                <a:ext cx="49320" cy="19440"/>
              </p14:xfrm>
            </p:contentPart>
          </mc:Choice>
          <mc:Fallback xmlns="">
            <p:pic>
              <p:nvPicPr>
                <p:cNvPr id="363" name="Freihand 362">
                  <a:extLst>
                    <a:ext uri="{FF2B5EF4-FFF2-40B4-BE49-F238E27FC236}">
                      <a16:creationId xmlns:a16="http://schemas.microsoft.com/office/drawing/2014/main" id="{C8229354-4CAB-7F99-7083-2F0897C8A187}"/>
                    </a:ext>
                  </a:extLst>
                </p:cNvPr>
                <p:cNvPicPr/>
                <p:nvPr/>
              </p:nvPicPr>
              <p:blipFill>
                <a:blip r:embed="rId545"/>
                <a:stretch>
                  <a:fillRect/>
                </a:stretch>
              </p:blipFill>
              <p:spPr>
                <a:xfrm>
                  <a:off x="5591749" y="2382545"/>
                  <a:ext cx="61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4" name="Freihand 363">
                  <a:extLst>
                    <a:ext uri="{FF2B5EF4-FFF2-40B4-BE49-F238E27FC236}">
                      <a16:creationId xmlns:a16="http://schemas.microsoft.com/office/drawing/2014/main" id="{D5C548A2-51F4-B36E-ECD6-8AC30B9EA362}"/>
                    </a:ext>
                  </a:extLst>
                </p14:cNvPr>
                <p14:cNvContentPartPr/>
                <p14:nvPr/>
              </p14:nvContentPartPr>
              <p14:xfrm>
                <a:off x="5742229" y="2232785"/>
                <a:ext cx="90720" cy="265680"/>
              </p14:xfrm>
            </p:contentPart>
          </mc:Choice>
          <mc:Fallback xmlns="">
            <p:pic>
              <p:nvPicPr>
                <p:cNvPr id="364" name="Freihand 363">
                  <a:extLst>
                    <a:ext uri="{FF2B5EF4-FFF2-40B4-BE49-F238E27FC236}">
                      <a16:creationId xmlns:a16="http://schemas.microsoft.com/office/drawing/2014/main" id="{D5C548A2-51F4-B36E-ECD6-8AC30B9EA362}"/>
                    </a:ext>
                  </a:extLst>
                </p:cNvPr>
                <p:cNvPicPr/>
                <p:nvPr/>
              </p:nvPicPr>
              <p:blipFill>
                <a:blip r:embed="rId547"/>
                <a:stretch>
                  <a:fillRect/>
                </a:stretch>
              </p:blipFill>
              <p:spPr>
                <a:xfrm>
                  <a:off x="5736109" y="2226665"/>
                  <a:ext cx="102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5" name="Freihand 364">
                  <a:extLst>
                    <a:ext uri="{FF2B5EF4-FFF2-40B4-BE49-F238E27FC236}">
                      <a16:creationId xmlns:a16="http://schemas.microsoft.com/office/drawing/2014/main" id="{6A096A6C-DD8C-6925-71FC-99D3587B2066}"/>
                    </a:ext>
                  </a:extLst>
                </p14:cNvPr>
                <p14:cNvContentPartPr/>
                <p14:nvPr/>
              </p14:nvContentPartPr>
              <p14:xfrm>
                <a:off x="5843389" y="2321345"/>
                <a:ext cx="52200" cy="84600"/>
              </p14:xfrm>
            </p:contentPart>
          </mc:Choice>
          <mc:Fallback xmlns="">
            <p:pic>
              <p:nvPicPr>
                <p:cNvPr id="365" name="Freihand 364">
                  <a:extLst>
                    <a:ext uri="{FF2B5EF4-FFF2-40B4-BE49-F238E27FC236}">
                      <a16:creationId xmlns:a16="http://schemas.microsoft.com/office/drawing/2014/main" id="{6A096A6C-DD8C-6925-71FC-99D3587B2066}"/>
                    </a:ext>
                  </a:extLst>
                </p:cNvPr>
                <p:cNvPicPr/>
                <p:nvPr/>
              </p:nvPicPr>
              <p:blipFill>
                <a:blip r:embed="rId549"/>
                <a:stretch>
                  <a:fillRect/>
                </a:stretch>
              </p:blipFill>
              <p:spPr>
                <a:xfrm>
                  <a:off x="5837269" y="2315225"/>
                  <a:ext cx="64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6" name="Freihand 365">
                  <a:extLst>
                    <a:ext uri="{FF2B5EF4-FFF2-40B4-BE49-F238E27FC236}">
                      <a16:creationId xmlns:a16="http://schemas.microsoft.com/office/drawing/2014/main" id="{DB1AC206-254E-FBFA-87FC-30579D604902}"/>
                    </a:ext>
                  </a:extLst>
                </p14:cNvPr>
                <p14:cNvContentPartPr/>
                <p14:nvPr/>
              </p14:nvContentPartPr>
              <p14:xfrm>
                <a:off x="5938429" y="2053865"/>
                <a:ext cx="366840" cy="320400"/>
              </p14:xfrm>
            </p:contentPart>
          </mc:Choice>
          <mc:Fallback xmlns="">
            <p:pic>
              <p:nvPicPr>
                <p:cNvPr id="366" name="Freihand 365">
                  <a:extLst>
                    <a:ext uri="{FF2B5EF4-FFF2-40B4-BE49-F238E27FC236}">
                      <a16:creationId xmlns:a16="http://schemas.microsoft.com/office/drawing/2014/main" id="{DB1AC206-254E-FBFA-87FC-30579D604902}"/>
                    </a:ext>
                  </a:extLst>
                </p:cNvPr>
                <p:cNvPicPr/>
                <p:nvPr/>
              </p:nvPicPr>
              <p:blipFill>
                <a:blip r:embed="rId551"/>
                <a:stretch>
                  <a:fillRect/>
                </a:stretch>
              </p:blipFill>
              <p:spPr>
                <a:xfrm>
                  <a:off x="5932309" y="2047745"/>
                  <a:ext cx="3790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0" name="Freihand 329">
                  <a:extLst>
                    <a:ext uri="{FF2B5EF4-FFF2-40B4-BE49-F238E27FC236}">
                      <a16:creationId xmlns:a16="http://schemas.microsoft.com/office/drawing/2014/main" id="{4AA20C12-59E7-E90F-DE11-EA0054E1A0BA}"/>
                    </a:ext>
                  </a:extLst>
                </p14:cNvPr>
                <p14:cNvContentPartPr/>
                <p14:nvPr/>
              </p14:nvContentPartPr>
              <p14:xfrm>
                <a:off x="2452189" y="4757105"/>
                <a:ext cx="29880" cy="7560"/>
              </p14:xfrm>
            </p:contentPart>
          </mc:Choice>
          <mc:Fallback xmlns="">
            <p:pic>
              <p:nvPicPr>
                <p:cNvPr id="330" name="Freihand 329">
                  <a:extLst>
                    <a:ext uri="{FF2B5EF4-FFF2-40B4-BE49-F238E27FC236}">
                      <a16:creationId xmlns:a16="http://schemas.microsoft.com/office/drawing/2014/main" id="{4AA20C12-59E7-E90F-DE11-EA0054E1A0BA}"/>
                    </a:ext>
                  </a:extLst>
                </p:cNvPr>
                <p:cNvPicPr/>
                <p:nvPr/>
              </p:nvPicPr>
              <p:blipFill>
                <a:blip r:embed="rId553"/>
                <a:stretch>
                  <a:fillRect/>
                </a:stretch>
              </p:blipFill>
              <p:spPr>
                <a:xfrm>
                  <a:off x="2446069" y="4750985"/>
                  <a:ext cx="42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1" name="Freihand 330">
                  <a:extLst>
                    <a:ext uri="{FF2B5EF4-FFF2-40B4-BE49-F238E27FC236}">
                      <a16:creationId xmlns:a16="http://schemas.microsoft.com/office/drawing/2014/main" id="{31D1824C-D82E-DC83-0B8F-3D8A5B32446C}"/>
                    </a:ext>
                  </a:extLst>
                </p14:cNvPr>
                <p14:cNvContentPartPr/>
                <p14:nvPr/>
              </p14:nvContentPartPr>
              <p14:xfrm>
                <a:off x="1352749" y="4739465"/>
                <a:ext cx="1029240" cy="42120"/>
              </p14:xfrm>
            </p:contentPart>
          </mc:Choice>
          <mc:Fallback xmlns="">
            <p:pic>
              <p:nvPicPr>
                <p:cNvPr id="331" name="Freihand 330">
                  <a:extLst>
                    <a:ext uri="{FF2B5EF4-FFF2-40B4-BE49-F238E27FC236}">
                      <a16:creationId xmlns:a16="http://schemas.microsoft.com/office/drawing/2014/main" id="{31D1824C-D82E-DC83-0B8F-3D8A5B32446C}"/>
                    </a:ext>
                  </a:extLst>
                </p:cNvPr>
                <p:cNvPicPr/>
                <p:nvPr/>
              </p:nvPicPr>
              <p:blipFill>
                <a:blip r:embed="rId555"/>
                <a:stretch>
                  <a:fillRect/>
                </a:stretch>
              </p:blipFill>
              <p:spPr>
                <a:xfrm>
                  <a:off x="1346629" y="4733345"/>
                  <a:ext cx="1041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68" name="Freihand 367">
                  <a:extLst>
                    <a:ext uri="{FF2B5EF4-FFF2-40B4-BE49-F238E27FC236}">
                      <a16:creationId xmlns:a16="http://schemas.microsoft.com/office/drawing/2014/main" id="{99000D58-7C47-0F01-A9CF-0E9D60DF6678}"/>
                    </a:ext>
                  </a:extLst>
                </p14:cNvPr>
                <p14:cNvContentPartPr/>
                <p14:nvPr/>
              </p14:nvContentPartPr>
              <p14:xfrm>
                <a:off x="2141149" y="6345785"/>
                <a:ext cx="451080" cy="84600"/>
              </p14:xfrm>
            </p:contentPart>
          </mc:Choice>
          <mc:Fallback xmlns="">
            <p:pic>
              <p:nvPicPr>
                <p:cNvPr id="368" name="Freihand 367">
                  <a:extLst>
                    <a:ext uri="{FF2B5EF4-FFF2-40B4-BE49-F238E27FC236}">
                      <a16:creationId xmlns:a16="http://schemas.microsoft.com/office/drawing/2014/main" id="{99000D58-7C47-0F01-A9CF-0E9D60DF6678}"/>
                    </a:ext>
                  </a:extLst>
                </p:cNvPr>
                <p:cNvPicPr/>
                <p:nvPr/>
              </p:nvPicPr>
              <p:blipFill>
                <a:blip r:embed="rId557"/>
                <a:stretch>
                  <a:fillRect/>
                </a:stretch>
              </p:blipFill>
              <p:spPr>
                <a:xfrm>
                  <a:off x="2135029" y="6339665"/>
                  <a:ext cx="463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9" name="Freihand 368">
                  <a:extLst>
                    <a:ext uri="{FF2B5EF4-FFF2-40B4-BE49-F238E27FC236}">
                      <a16:creationId xmlns:a16="http://schemas.microsoft.com/office/drawing/2014/main" id="{D8F816D6-EC1C-E97F-F721-965476EBE7F1}"/>
                    </a:ext>
                  </a:extLst>
                </p14:cNvPr>
                <p14:cNvContentPartPr/>
                <p14:nvPr/>
              </p14:nvContentPartPr>
              <p14:xfrm>
                <a:off x="2352829" y="6088385"/>
                <a:ext cx="492480" cy="219600"/>
              </p14:xfrm>
            </p:contentPart>
          </mc:Choice>
          <mc:Fallback xmlns="">
            <p:pic>
              <p:nvPicPr>
                <p:cNvPr id="369" name="Freihand 368">
                  <a:extLst>
                    <a:ext uri="{FF2B5EF4-FFF2-40B4-BE49-F238E27FC236}">
                      <a16:creationId xmlns:a16="http://schemas.microsoft.com/office/drawing/2014/main" id="{D8F816D6-EC1C-E97F-F721-965476EBE7F1}"/>
                    </a:ext>
                  </a:extLst>
                </p:cNvPr>
                <p:cNvPicPr/>
                <p:nvPr/>
              </p:nvPicPr>
              <p:blipFill>
                <a:blip r:embed="rId559"/>
                <a:stretch>
                  <a:fillRect/>
                </a:stretch>
              </p:blipFill>
              <p:spPr>
                <a:xfrm>
                  <a:off x="2346709" y="6082265"/>
                  <a:ext cx="504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1" name="Freihand 370">
                  <a:extLst>
                    <a:ext uri="{FF2B5EF4-FFF2-40B4-BE49-F238E27FC236}">
                      <a16:creationId xmlns:a16="http://schemas.microsoft.com/office/drawing/2014/main" id="{35E14DD5-F598-3D02-6118-B6FFA4FE1845}"/>
                    </a:ext>
                  </a:extLst>
                </p14:cNvPr>
                <p14:cNvContentPartPr/>
                <p14:nvPr/>
              </p14:nvContentPartPr>
              <p14:xfrm>
                <a:off x="3008749" y="5961665"/>
                <a:ext cx="104040" cy="259920"/>
              </p14:xfrm>
            </p:contentPart>
          </mc:Choice>
          <mc:Fallback xmlns="">
            <p:pic>
              <p:nvPicPr>
                <p:cNvPr id="371" name="Freihand 370">
                  <a:extLst>
                    <a:ext uri="{FF2B5EF4-FFF2-40B4-BE49-F238E27FC236}">
                      <a16:creationId xmlns:a16="http://schemas.microsoft.com/office/drawing/2014/main" id="{35E14DD5-F598-3D02-6118-B6FFA4FE1845}"/>
                    </a:ext>
                  </a:extLst>
                </p:cNvPr>
                <p:cNvPicPr/>
                <p:nvPr/>
              </p:nvPicPr>
              <p:blipFill>
                <a:blip r:embed="rId561"/>
                <a:stretch>
                  <a:fillRect/>
                </a:stretch>
              </p:blipFill>
              <p:spPr>
                <a:xfrm>
                  <a:off x="3002629" y="5955545"/>
                  <a:ext cx="116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2" name="Freihand 371">
                  <a:extLst>
                    <a:ext uri="{FF2B5EF4-FFF2-40B4-BE49-F238E27FC236}">
                      <a16:creationId xmlns:a16="http://schemas.microsoft.com/office/drawing/2014/main" id="{B7D8E6B0-254D-F4C9-BBD7-4480DDE55A75}"/>
                    </a:ext>
                  </a:extLst>
                </p14:cNvPr>
                <p14:cNvContentPartPr/>
                <p14:nvPr/>
              </p14:nvContentPartPr>
              <p14:xfrm>
                <a:off x="3116029" y="5997305"/>
                <a:ext cx="67680" cy="146160"/>
              </p14:xfrm>
            </p:contentPart>
          </mc:Choice>
          <mc:Fallback xmlns="">
            <p:pic>
              <p:nvPicPr>
                <p:cNvPr id="372" name="Freihand 371">
                  <a:extLst>
                    <a:ext uri="{FF2B5EF4-FFF2-40B4-BE49-F238E27FC236}">
                      <a16:creationId xmlns:a16="http://schemas.microsoft.com/office/drawing/2014/main" id="{B7D8E6B0-254D-F4C9-BBD7-4480DDE55A75}"/>
                    </a:ext>
                  </a:extLst>
                </p:cNvPr>
                <p:cNvPicPr/>
                <p:nvPr/>
              </p:nvPicPr>
              <p:blipFill>
                <a:blip r:embed="rId563"/>
                <a:stretch>
                  <a:fillRect/>
                </a:stretch>
              </p:blipFill>
              <p:spPr>
                <a:xfrm>
                  <a:off x="3109909" y="5991185"/>
                  <a:ext cx="79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3" name="Freihand 372">
                  <a:extLst>
                    <a:ext uri="{FF2B5EF4-FFF2-40B4-BE49-F238E27FC236}">
                      <a16:creationId xmlns:a16="http://schemas.microsoft.com/office/drawing/2014/main" id="{1D819043-1F05-97DD-8FA7-B4C28E81F8A2}"/>
                    </a:ext>
                  </a:extLst>
                </p14:cNvPr>
                <p14:cNvContentPartPr/>
                <p14:nvPr/>
              </p14:nvContentPartPr>
              <p14:xfrm>
                <a:off x="3182269" y="5964185"/>
                <a:ext cx="57960" cy="172080"/>
              </p14:xfrm>
            </p:contentPart>
          </mc:Choice>
          <mc:Fallback xmlns="">
            <p:pic>
              <p:nvPicPr>
                <p:cNvPr id="373" name="Freihand 372">
                  <a:extLst>
                    <a:ext uri="{FF2B5EF4-FFF2-40B4-BE49-F238E27FC236}">
                      <a16:creationId xmlns:a16="http://schemas.microsoft.com/office/drawing/2014/main" id="{1D819043-1F05-97DD-8FA7-B4C28E81F8A2}"/>
                    </a:ext>
                  </a:extLst>
                </p:cNvPr>
                <p:cNvPicPr/>
                <p:nvPr/>
              </p:nvPicPr>
              <p:blipFill>
                <a:blip r:embed="rId565"/>
                <a:stretch>
                  <a:fillRect/>
                </a:stretch>
              </p:blipFill>
              <p:spPr>
                <a:xfrm>
                  <a:off x="3176149" y="5958065"/>
                  <a:ext cx="70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4" name="Freihand 373">
                  <a:extLst>
                    <a:ext uri="{FF2B5EF4-FFF2-40B4-BE49-F238E27FC236}">
                      <a16:creationId xmlns:a16="http://schemas.microsoft.com/office/drawing/2014/main" id="{B74A99DA-E38C-F089-4C37-8E185A5CC060}"/>
                    </a:ext>
                  </a:extLst>
                </p14:cNvPr>
                <p14:cNvContentPartPr/>
                <p14:nvPr/>
              </p14:nvContentPartPr>
              <p14:xfrm>
                <a:off x="3235189" y="6072545"/>
                <a:ext cx="59040" cy="31680"/>
              </p14:xfrm>
            </p:contentPart>
          </mc:Choice>
          <mc:Fallback xmlns="">
            <p:pic>
              <p:nvPicPr>
                <p:cNvPr id="374" name="Freihand 373">
                  <a:extLst>
                    <a:ext uri="{FF2B5EF4-FFF2-40B4-BE49-F238E27FC236}">
                      <a16:creationId xmlns:a16="http://schemas.microsoft.com/office/drawing/2014/main" id="{B74A99DA-E38C-F089-4C37-8E185A5CC060}"/>
                    </a:ext>
                  </a:extLst>
                </p:cNvPr>
                <p:cNvPicPr/>
                <p:nvPr/>
              </p:nvPicPr>
              <p:blipFill>
                <a:blip r:embed="rId567"/>
                <a:stretch>
                  <a:fillRect/>
                </a:stretch>
              </p:blipFill>
              <p:spPr>
                <a:xfrm>
                  <a:off x="3229069" y="6066425"/>
                  <a:ext cx="71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5" name="Freihand 374">
                  <a:extLst>
                    <a:ext uri="{FF2B5EF4-FFF2-40B4-BE49-F238E27FC236}">
                      <a16:creationId xmlns:a16="http://schemas.microsoft.com/office/drawing/2014/main" id="{8EC87B3E-7E28-EF27-DEBB-A6D81B53CA12}"/>
                    </a:ext>
                  </a:extLst>
                </p14:cNvPr>
                <p14:cNvContentPartPr/>
                <p14:nvPr/>
              </p14:nvContentPartPr>
              <p14:xfrm>
                <a:off x="3294589" y="5970305"/>
                <a:ext cx="180360" cy="181080"/>
              </p14:xfrm>
            </p:contentPart>
          </mc:Choice>
          <mc:Fallback xmlns="">
            <p:pic>
              <p:nvPicPr>
                <p:cNvPr id="375" name="Freihand 374">
                  <a:extLst>
                    <a:ext uri="{FF2B5EF4-FFF2-40B4-BE49-F238E27FC236}">
                      <a16:creationId xmlns:a16="http://schemas.microsoft.com/office/drawing/2014/main" id="{8EC87B3E-7E28-EF27-DEBB-A6D81B53CA12}"/>
                    </a:ext>
                  </a:extLst>
                </p:cNvPr>
                <p:cNvPicPr/>
                <p:nvPr/>
              </p:nvPicPr>
              <p:blipFill>
                <a:blip r:embed="rId569"/>
                <a:stretch>
                  <a:fillRect/>
                </a:stretch>
              </p:blipFill>
              <p:spPr>
                <a:xfrm>
                  <a:off x="3288469" y="5964185"/>
                  <a:ext cx="192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6" name="Freihand 375">
                  <a:extLst>
                    <a:ext uri="{FF2B5EF4-FFF2-40B4-BE49-F238E27FC236}">
                      <a16:creationId xmlns:a16="http://schemas.microsoft.com/office/drawing/2014/main" id="{A734E757-E74C-886A-029A-6481350A8B9F}"/>
                    </a:ext>
                  </a:extLst>
                </p14:cNvPr>
                <p14:cNvContentPartPr/>
                <p14:nvPr/>
              </p14:nvContentPartPr>
              <p14:xfrm>
                <a:off x="3499789" y="6019985"/>
                <a:ext cx="52200" cy="123120"/>
              </p14:xfrm>
            </p:contentPart>
          </mc:Choice>
          <mc:Fallback xmlns="">
            <p:pic>
              <p:nvPicPr>
                <p:cNvPr id="376" name="Freihand 375">
                  <a:extLst>
                    <a:ext uri="{FF2B5EF4-FFF2-40B4-BE49-F238E27FC236}">
                      <a16:creationId xmlns:a16="http://schemas.microsoft.com/office/drawing/2014/main" id="{A734E757-E74C-886A-029A-6481350A8B9F}"/>
                    </a:ext>
                  </a:extLst>
                </p:cNvPr>
                <p:cNvPicPr/>
                <p:nvPr/>
              </p:nvPicPr>
              <p:blipFill>
                <a:blip r:embed="rId571"/>
                <a:stretch>
                  <a:fillRect/>
                </a:stretch>
              </p:blipFill>
              <p:spPr>
                <a:xfrm>
                  <a:off x="3493669" y="6013865"/>
                  <a:ext cx="64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7" name="Freihand 376">
                  <a:extLst>
                    <a:ext uri="{FF2B5EF4-FFF2-40B4-BE49-F238E27FC236}">
                      <a16:creationId xmlns:a16="http://schemas.microsoft.com/office/drawing/2014/main" id="{9EC32900-F4E8-29BD-A020-4D2F81A1E709}"/>
                    </a:ext>
                  </a:extLst>
                </p14:cNvPr>
                <p14:cNvContentPartPr/>
                <p14:nvPr/>
              </p14:nvContentPartPr>
              <p14:xfrm>
                <a:off x="3556669" y="5968865"/>
                <a:ext cx="137880" cy="181440"/>
              </p14:xfrm>
            </p:contentPart>
          </mc:Choice>
          <mc:Fallback xmlns="">
            <p:pic>
              <p:nvPicPr>
                <p:cNvPr id="377" name="Freihand 376">
                  <a:extLst>
                    <a:ext uri="{FF2B5EF4-FFF2-40B4-BE49-F238E27FC236}">
                      <a16:creationId xmlns:a16="http://schemas.microsoft.com/office/drawing/2014/main" id="{9EC32900-F4E8-29BD-A020-4D2F81A1E709}"/>
                    </a:ext>
                  </a:extLst>
                </p:cNvPr>
                <p:cNvPicPr/>
                <p:nvPr/>
              </p:nvPicPr>
              <p:blipFill>
                <a:blip r:embed="rId573"/>
                <a:stretch>
                  <a:fillRect/>
                </a:stretch>
              </p:blipFill>
              <p:spPr>
                <a:xfrm>
                  <a:off x="3550549" y="5962745"/>
                  <a:ext cx="150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8" name="Freihand 377">
                  <a:extLst>
                    <a:ext uri="{FF2B5EF4-FFF2-40B4-BE49-F238E27FC236}">
                      <a16:creationId xmlns:a16="http://schemas.microsoft.com/office/drawing/2014/main" id="{F40724D9-AC4A-CD1A-E667-F40A426DC5E5}"/>
                    </a:ext>
                  </a:extLst>
                </p14:cNvPr>
                <p14:cNvContentPartPr/>
                <p14:nvPr/>
              </p14:nvContentPartPr>
              <p14:xfrm>
                <a:off x="3827749" y="6019985"/>
                <a:ext cx="34920" cy="157680"/>
              </p14:xfrm>
            </p:contentPart>
          </mc:Choice>
          <mc:Fallback xmlns="">
            <p:pic>
              <p:nvPicPr>
                <p:cNvPr id="378" name="Freihand 377">
                  <a:extLst>
                    <a:ext uri="{FF2B5EF4-FFF2-40B4-BE49-F238E27FC236}">
                      <a16:creationId xmlns:a16="http://schemas.microsoft.com/office/drawing/2014/main" id="{F40724D9-AC4A-CD1A-E667-F40A426DC5E5}"/>
                    </a:ext>
                  </a:extLst>
                </p:cNvPr>
                <p:cNvPicPr/>
                <p:nvPr/>
              </p:nvPicPr>
              <p:blipFill>
                <a:blip r:embed="rId575"/>
                <a:stretch>
                  <a:fillRect/>
                </a:stretch>
              </p:blipFill>
              <p:spPr>
                <a:xfrm>
                  <a:off x="3821629" y="6013865"/>
                  <a:ext cx="47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9" name="Freihand 378">
                  <a:extLst>
                    <a:ext uri="{FF2B5EF4-FFF2-40B4-BE49-F238E27FC236}">
                      <a16:creationId xmlns:a16="http://schemas.microsoft.com/office/drawing/2014/main" id="{AABDBEE6-8EC0-2997-C354-4998CA2B29A9}"/>
                    </a:ext>
                  </a:extLst>
                </p14:cNvPr>
                <p14:cNvContentPartPr/>
                <p14:nvPr/>
              </p14:nvContentPartPr>
              <p14:xfrm>
                <a:off x="3771229" y="6009905"/>
                <a:ext cx="139320" cy="170640"/>
              </p14:xfrm>
            </p:contentPart>
          </mc:Choice>
          <mc:Fallback xmlns="">
            <p:pic>
              <p:nvPicPr>
                <p:cNvPr id="379" name="Freihand 378">
                  <a:extLst>
                    <a:ext uri="{FF2B5EF4-FFF2-40B4-BE49-F238E27FC236}">
                      <a16:creationId xmlns:a16="http://schemas.microsoft.com/office/drawing/2014/main" id="{AABDBEE6-8EC0-2997-C354-4998CA2B29A9}"/>
                    </a:ext>
                  </a:extLst>
                </p:cNvPr>
                <p:cNvPicPr/>
                <p:nvPr/>
              </p:nvPicPr>
              <p:blipFill>
                <a:blip r:embed="rId577"/>
                <a:stretch>
                  <a:fillRect/>
                </a:stretch>
              </p:blipFill>
              <p:spPr>
                <a:xfrm>
                  <a:off x="3765109" y="6003785"/>
                  <a:ext cx="151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0" name="Freihand 379">
                  <a:extLst>
                    <a:ext uri="{FF2B5EF4-FFF2-40B4-BE49-F238E27FC236}">
                      <a16:creationId xmlns:a16="http://schemas.microsoft.com/office/drawing/2014/main" id="{B19E4BC8-59D7-1F3B-DC0C-F746A8441D1B}"/>
                    </a:ext>
                  </a:extLst>
                </p14:cNvPr>
                <p14:cNvContentPartPr/>
                <p14:nvPr/>
              </p14:nvContentPartPr>
              <p14:xfrm>
                <a:off x="3933589" y="6037985"/>
                <a:ext cx="209520" cy="70200"/>
              </p14:xfrm>
            </p:contentPart>
          </mc:Choice>
          <mc:Fallback xmlns="">
            <p:pic>
              <p:nvPicPr>
                <p:cNvPr id="380" name="Freihand 379">
                  <a:extLst>
                    <a:ext uri="{FF2B5EF4-FFF2-40B4-BE49-F238E27FC236}">
                      <a16:creationId xmlns:a16="http://schemas.microsoft.com/office/drawing/2014/main" id="{B19E4BC8-59D7-1F3B-DC0C-F746A8441D1B}"/>
                    </a:ext>
                  </a:extLst>
                </p:cNvPr>
                <p:cNvPicPr/>
                <p:nvPr/>
              </p:nvPicPr>
              <p:blipFill>
                <a:blip r:embed="rId579"/>
                <a:stretch>
                  <a:fillRect/>
                </a:stretch>
              </p:blipFill>
              <p:spPr>
                <a:xfrm>
                  <a:off x="3927469" y="6031865"/>
                  <a:ext cx="221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1" name="Freihand 380">
                  <a:extLst>
                    <a:ext uri="{FF2B5EF4-FFF2-40B4-BE49-F238E27FC236}">
                      <a16:creationId xmlns:a16="http://schemas.microsoft.com/office/drawing/2014/main" id="{38555ECD-786B-4C9C-AD8C-86077124927D}"/>
                    </a:ext>
                  </a:extLst>
                </p14:cNvPr>
                <p14:cNvContentPartPr/>
                <p14:nvPr/>
              </p14:nvContentPartPr>
              <p14:xfrm>
                <a:off x="4109989" y="5969585"/>
                <a:ext cx="51840" cy="61200"/>
              </p14:xfrm>
            </p:contentPart>
          </mc:Choice>
          <mc:Fallback xmlns="">
            <p:pic>
              <p:nvPicPr>
                <p:cNvPr id="381" name="Freihand 380">
                  <a:extLst>
                    <a:ext uri="{FF2B5EF4-FFF2-40B4-BE49-F238E27FC236}">
                      <a16:creationId xmlns:a16="http://schemas.microsoft.com/office/drawing/2014/main" id="{38555ECD-786B-4C9C-AD8C-86077124927D}"/>
                    </a:ext>
                  </a:extLst>
                </p:cNvPr>
                <p:cNvPicPr/>
                <p:nvPr/>
              </p:nvPicPr>
              <p:blipFill>
                <a:blip r:embed="rId581"/>
                <a:stretch>
                  <a:fillRect/>
                </a:stretch>
              </p:blipFill>
              <p:spPr>
                <a:xfrm>
                  <a:off x="4103869" y="5963465"/>
                  <a:ext cx="64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2" name="Freihand 381">
                  <a:extLst>
                    <a:ext uri="{FF2B5EF4-FFF2-40B4-BE49-F238E27FC236}">
                      <a16:creationId xmlns:a16="http://schemas.microsoft.com/office/drawing/2014/main" id="{BDD170B6-7293-22B1-6E71-1100C0C0B1CB}"/>
                    </a:ext>
                  </a:extLst>
                </p14:cNvPr>
                <p14:cNvContentPartPr/>
                <p14:nvPr/>
              </p14:nvContentPartPr>
              <p14:xfrm>
                <a:off x="4201429" y="5843585"/>
                <a:ext cx="352800" cy="326160"/>
              </p14:xfrm>
            </p:contentPart>
          </mc:Choice>
          <mc:Fallback xmlns="">
            <p:pic>
              <p:nvPicPr>
                <p:cNvPr id="382" name="Freihand 381">
                  <a:extLst>
                    <a:ext uri="{FF2B5EF4-FFF2-40B4-BE49-F238E27FC236}">
                      <a16:creationId xmlns:a16="http://schemas.microsoft.com/office/drawing/2014/main" id="{BDD170B6-7293-22B1-6E71-1100C0C0B1CB}"/>
                    </a:ext>
                  </a:extLst>
                </p:cNvPr>
                <p:cNvPicPr/>
                <p:nvPr/>
              </p:nvPicPr>
              <p:blipFill>
                <a:blip r:embed="rId583"/>
                <a:stretch>
                  <a:fillRect/>
                </a:stretch>
              </p:blipFill>
              <p:spPr>
                <a:xfrm>
                  <a:off x="4195309" y="5837465"/>
                  <a:ext cx="3650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3" name="Freihand 382">
                  <a:extLst>
                    <a:ext uri="{FF2B5EF4-FFF2-40B4-BE49-F238E27FC236}">
                      <a16:creationId xmlns:a16="http://schemas.microsoft.com/office/drawing/2014/main" id="{B15E84A8-97EA-CE58-4CEB-4A70F791263B}"/>
                    </a:ext>
                  </a:extLst>
                </p14:cNvPr>
                <p14:cNvContentPartPr/>
                <p14:nvPr/>
              </p14:nvContentPartPr>
              <p14:xfrm>
                <a:off x="4622629" y="5854025"/>
                <a:ext cx="260280" cy="107640"/>
              </p14:xfrm>
            </p:contentPart>
          </mc:Choice>
          <mc:Fallback xmlns="">
            <p:pic>
              <p:nvPicPr>
                <p:cNvPr id="383" name="Freihand 382">
                  <a:extLst>
                    <a:ext uri="{FF2B5EF4-FFF2-40B4-BE49-F238E27FC236}">
                      <a16:creationId xmlns:a16="http://schemas.microsoft.com/office/drawing/2014/main" id="{B15E84A8-97EA-CE58-4CEB-4A70F791263B}"/>
                    </a:ext>
                  </a:extLst>
                </p:cNvPr>
                <p:cNvPicPr/>
                <p:nvPr/>
              </p:nvPicPr>
              <p:blipFill>
                <a:blip r:embed="rId585"/>
                <a:stretch>
                  <a:fillRect/>
                </a:stretch>
              </p:blipFill>
              <p:spPr>
                <a:xfrm>
                  <a:off x="4616509" y="5847905"/>
                  <a:ext cx="272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4" name="Freihand 383">
                  <a:extLst>
                    <a:ext uri="{FF2B5EF4-FFF2-40B4-BE49-F238E27FC236}">
                      <a16:creationId xmlns:a16="http://schemas.microsoft.com/office/drawing/2014/main" id="{BE2455F0-B33D-62E1-2775-B85F50F6D68C}"/>
                    </a:ext>
                  </a:extLst>
                </p14:cNvPr>
                <p14:cNvContentPartPr/>
                <p14:nvPr/>
              </p14:nvContentPartPr>
              <p14:xfrm>
                <a:off x="4843309" y="5778425"/>
                <a:ext cx="8280" cy="9000"/>
              </p14:xfrm>
            </p:contentPart>
          </mc:Choice>
          <mc:Fallback xmlns="">
            <p:pic>
              <p:nvPicPr>
                <p:cNvPr id="384" name="Freihand 383">
                  <a:extLst>
                    <a:ext uri="{FF2B5EF4-FFF2-40B4-BE49-F238E27FC236}">
                      <a16:creationId xmlns:a16="http://schemas.microsoft.com/office/drawing/2014/main" id="{BE2455F0-B33D-62E1-2775-B85F50F6D68C}"/>
                    </a:ext>
                  </a:extLst>
                </p:cNvPr>
                <p:cNvPicPr/>
                <p:nvPr/>
              </p:nvPicPr>
              <p:blipFill>
                <a:blip r:embed="rId587"/>
                <a:stretch>
                  <a:fillRect/>
                </a:stretch>
              </p:blipFill>
              <p:spPr>
                <a:xfrm>
                  <a:off x="4837189" y="5772305"/>
                  <a:ext cx="2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5" name="Freihand 384">
                  <a:extLst>
                    <a:ext uri="{FF2B5EF4-FFF2-40B4-BE49-F238E27FC236}">
                      <a16:creationId xmlns:a16="http://schemas.microsoft.com/office/drawing/2014/main" id="{FC652AD1-8C00-CC93-A307-59690C1488B5}"/>
                    </a:ext>
                  </a:extLst>
                </p14:cNvPr>
                <p14:cNvContentPartPr/>
                <p14:nvPr/>
              </p14:nvContentPartPr>
              <p14:xfrm>
                <a:off x="3506989" y="6288185"/>
                <a:ext cx="75960" cy="186840"/>
              </p14:xfrm>
            </p:contentPart>
          </mc:Choice>
          <mc:Fallback xmlns="">
            <p:pic>
              <p:nvPicPr>
                <p:cNvPr id="385" name="Freihand 384">
                  <a:extLst>
                    <a:ext uri="{FF2B5EF4-FFF2-40B4-BE49-F238E27FC236}">
                      <a16:creationId xmlns:a16="http://schemas.microsoft.com/office/drawing/2014/main" id="{FC652AD1-8C00-CC93-A307-59690C1488B5}"/>
                    </a:ext>
                  </a:extLst>
                </p:cNvPr>
                <p:cNvPicPr/>
                <p:nvPr/>
              </p:nvPicPr>
              <p:blipFill>
                <a:blip r:embed="rId589"/>
                <a:stretch>
                  <a:fillRect/>
                </a:stretch>
              </p:blipFill>
              <p:spPr>
                <a:xfrm>
                  <a:off x="3500869" y="6282065"/>
                  <a:ext cx="882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6" name="Freihand 385">
                  <a:extLst>
                    <a:ext uri="{FF2B5EF4-FFF2-40B4-BE49-F238E27FC236}">
                      <a16:creationId xmlns:a16="http://schemas.microsoft.com/office/drawing/2014/main" id="{75488487-1286-3576-BDE0-E2679B6D34B9}"/>
                    </a:ext>
                  </a:extLst>
                </p14:cNvPr>
                <p14:cNvContentPartPr/>
                <p14:nvPr/>
              </p14:nvContentPartPr>
              <p14:xfrm>
                <a:off x="3534709" y="6288545"/>
                <a:ext cx="198000" cy="182520"/>
              </p14:xfrm>
            </p:contentPart>
          </mc:Choice>
          <mc:Fallback xmlns="">
            <p:pic>
              <p:nvPicPr>
                <p:cNvPr id="386" name="Freihand 385">
                  <a:extLst>
                    <a:ext uri="{FF2B5EF4-FFF2-40B4-BE49-F238E27FC236}">
                      <a16:creationId xmlns:a16="http://schemas.microsoft.com/office/drawing/2014/main" id="{75488487-1286-3576-BDE0-E2679B6D34B9}"/>
                    </a:ext>
                  </a:extLst>
                </p:cNvPr>
                <p:cNvPicPr/>
                <p:nvPr/>
              </p:nvPicPr>
              <p:blipFill>
                <a:blip r:embed="rId591"/>
                <a:stretch>
                  <a:fillRect/>
                </a:stretch>
              </p:blipFill>
              <p:spPr>
                <a:xfrm>
                  <a:off x="3528589" y="6282425"/>
                  <a:ext cx="210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7" name="Freihand 386">
                  <a:extLst>
                    <a:ext uri="{FF2B5EF4-FFF2-40B4-BE49-F238E27FC236}">
                      <a16:creationId xmlns:a16="http://schemas.microsoft.com/office/drawing/2014/main" id="{C44E7D65-56C7-EB67-F661-A9173154855C}"/>
                    </a:ext>
                  </a:extLst>
                </p14:cNvPr>
                <p14:cNvContentPartPr/>
                <p14:nvPr/>
              </p14:nvContentPartPr>
              <p14:xfrm>
                <a:off x="3777709" y="6327425"/>
                <a:ext cx="54000" cy="43560"/>
              </p14:xfrm>
            </p:contentPart>
          </mc:Choice>
          <mc:Fallback xmlns="">
            <p:pic>
              <p:nvPicPr>
                <p:cNvPr id="387" name="Freihand 386">
                  <a:extLst>
                    <a:ext uri="{FF2B5EF4-FFF2-40B4-BE49-F238E27FC236}">
                      <a16:creationId xmlns:a16="http://schemas.microsoft.com/office/drawing/2014/main" id="{C44E7D65-56C7-EB67-F661-A9173154855C}"/>
                    </a:ext>
                  </a:extLst>
                </p:cNvPr>
                <p:cNvPicPr/>
                <p:nvPr/>
              </p:nvPicPr>
              <p:blipFill>
                <a:blip r:embed="rId593"/>
                <a:stretch>
                  <a:fillRect/>
                </a:stretch>
              </p:blipFill>
              <p:spPr>
                <a:xfrm>
                  <a:off x="3771589" y="6321305"/>
                  <a:ext cx="66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8" name="Freihand 387">
                  <a:extLst>
                    <a:ext uri="{FF2B5EF4-FFF2-40B4-BE49-F238E27FC236}">
                      <a16:creationId xmlns:a16="http://schemas.microsoft.com/office/drawing/2014/main" id="{084DB5F1-EA55-09D0-5A9C-0CF4B917AA4F}"/>
                    </a:ext>
                  </a:extLst>
                </p14:cNvPr>
                <p14:cNvContentPartPr/>
                <p14:nvPr/>
              </p14:nvContentPartPr>
              <p14:xfrm>
                <a:off x="3927109" y="6253625"/>
                <a:ext cx="90000" cy="171000"/>
              </p14:xfrm>
            </p:contentPart>
          </mc:Choice>
          <mc:Fallback xmlns="">
            <p:pic>
              <p:nvPicPr>
                <p:cNvPr id="388" name="Freihand 387">
                  <a:extLst>
                    <a:ext uri="{FF2B5EF4-FFF2-40B4-BE49-F238E27FC236}">
                      <a16:creationId xmlns:a16="http://schemas.microsoft.com/office/drawing/2014/main" id="{084DB5F1-EA55-09D0-5A9C-0CF4B917AA4F}"/>
                    </a:ext>
                  </a:extLst>
                </p:cNvPr>
                <p:cNvPicPr/>
                <p:nvPr/>
              </p:nvPicPr>
              <p:blipFill>
                <a:blip r:embed="rId595"/>
                <a:stretch>
                  <a:fillRect/>
                </a:stretch>
              </p:blipFill>
              <p:spPr>
                <a:xfrm>
                  <a:off x="3920989" y="6247505"/>
                  <a:ext cx="102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9" name="Freihand 388">
                  <a:extLst>
                    <a:ext uri="{FF2B5EF4-FFF2-40B4-BE49-F238E27FC236}">
                      <a16:creationId xmlns:a16="http://schemas.microsoft.com/office/drawing/2014/main" id="{1D1A032B-82EF-159F-DF11-8AEDAF764885}"/>
                    </a:ext>
                  </a:extLst>
                </p14:cNvPr>
                <p14:cNvContentPartPr/>
                <p14:nvPr/>
              </p14:nvContentPartPr>
              <p14:xfrm>
                <a:off x="4070389" y="6238145"/>
                <a:ext cx="19800" cy="150120"/>
              </p14:xfrm>
            </p:contentPart>
          </mc:Choice>
          <mc:Fallback xmlns="">
            <p:pic>
              <p:nvPicPr>
                <p:cNvPr id="389" name="Freihand 388">
                  <a:extLst>
                    <a:ext uri="{FF2B5EF4-FFF2-40B4-BE49-F238E27FC236}">
                      <a16:creationId xmlns:a16="http://schemas.microsoft.com/office/drawing/2014/main" id="{1D1A032B-82EF-159F-DF11-8AEDAF764885}"/>
                    </a:ext>
                  </a:extLst>
                </p:cNvPr>
                <p:cNvPicPr/>
                <p:nvPr/>
              </p:nvPicPr>
              <p:blipFill>
                <a:blip r:embed="rId597"/>
                <a:stretch>
                  <a:fillRect/>
                </a:stretch>
              </p:blipFill>
              <p:spPr>
                <a:xfrm>
                  <a:off x="4064269" y="6232025"/>
                  <a:ext cx="32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0" name="Freihand 389">
                  <a:extLst>
                    <a:ext uri="{FF2B5EF4-FFF2-40B4-BE49-F238E27FC236}">
                      <a16:creationId xmlns:a16="http://schemas.microsoft.com/office/drawing/2014/main" id="{C22DA722-EF4C-5E61-E2B1-DDCDA86FF217}"/>
                    </a:ext>
                  </a:extLst>
                </p14:cNvPr>
                <p14:cNvContentPartPr/>
                <p14:nvPr/>
              </p14:nvContentPartPr>
              <p14:xfrm>
                <a:off x="4026469" y="6246065"/>
                <a:ext cx="237960" cy="196200"/>
              </p14:xfrm>
            </p:contentPart>
          </mc:Choice>
          <mc:Fallback xmlns="">
            <p:pic>
              <p:nvPicPr>
                <p:cNvPr id="390" name="Freihand 389">
                  <a:extLst>
                    <a:ext uri="{FF2B5EF4-FFF2-40B4-BE49-F238E27FC236}">
                      <a16:creationId xmlns:a16="http://schemas.microsoft.com/office/drawing/2014/main" id="{C22DA722-EF4C-5E61-E2B1-DDCDA86FF217}"/>
                    </a:ext>
                  </a:extLst>
                </p:cNvPr>
                <p:cNvPicPr/>
                <p:nvPr/>
              </p:nvPicPr>
              <p:blipFill>
                <a:blip r:embed="rId599"/>
                <a:stretch>
                  <a:fillRect/>
                </a:stretch>
              </p:blipFill>
              <p:spPr>
                <a:xfrm>
                  <a:off x="4020349" y="6239945"/>
                  <a:ext cx="250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1" name="Freihand 390">
                  <a:extLst>
                    <a:ext uri="{FF2B5EF4-FFF2-40B4-BE49-F238E27FC236}">
                      <a16:creationId xmlns:a16="http://schemas.microsoft.com/office/drawing/2014/main" id="{3458066E-C916-886E-212A-A511498D6EAA}"/>
                    </a:ext>
                  </a:extLst>
                </p14:cNvPr>
                <p14:cNvContentPartPr/>
                <p14:nvPr/>
              </p14:nvContentPartPr>
              <p14:xfrm>
                <a:off x="4308709" y="6193865"/>
                <a:ext cx="141840" cy="234720"/>
              </p14:xfrm>
            </p:contentPart>
          </mc:Choice>
          <mc:Fallback xmlns="">
            <p:pic>
              <p:nvPicPr>
                <p:cNvPr id="391" name="Freihand 390">
                  <a:extLst>
                    <a:ext uri="{FF2B5EF4-FFF2-40B4-BE49-F238E27FC236}">
                      <a16:creationId xmlns:a16="http://schemas.microsoft.com/office/drawing/2014/main" id="{3458066E-C916-886E-212A-A511498D6EAA}"/>
                    </a:ext>
                  </a:extLst>
                </p:cNvPr>
                <p:cNvPicPr/>
                <p:nvPr/>
              </p:nvPicPr>
              <p:blipFill>
                <a:blip r:embed="rId601"/>
                <a:stretch>
                  <a:fillRect/>
                </a:stretch>
              </p:blipFill>
              <p:spPr>
                <a:xfrm>
                  <a:off x="4302589" y="6187745"/>
                  <a:ext cx="1540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2" name="Freihand 391">
                  <a:extLst>
                    <a:ext uri="{FF2B5EF4-FFF2-40B4-BE49-F238E27FC236}">
                      <a16:creationId xmlns:a16="http://schemas.microsoft.com/office/drawing/2014/main" id="{65AF82F7-230F-6AD7-03A7-1E8BCA9140BC}"/>
                    </a:ext>
                  </a:extLst>
                </p14:cNvPr>
                <p14:cNvContentPartPr/>
                <p14:nvPr/>
              </p14:nvContentPartPr>
              <p14:xfrm>
                <a:off x="4471429" y="6268385"/>
                <a:ext cx="28440" cy="93960"/>
              </p14:xfrm>
            </p:contentPart>
          </mc:Choice>
          <mc:Fallback xmlns="">
            <p:pic>
              <p:nvPicPr>
                <p:cNvPr id="392" name="Freihand 391">
                  <a:extLst>
                    <a:ext uri="{FF2B5EF4-FFF2-40B4-BE49-F238E27FC236}">
                      <a16:creationId xmlns:a16="http://schemas.microsoft.com/office/drawing/2014/main" id="{65AF82F7-230F-6AD7-03A7-1E8BCA9140BC}"/>
                    </a:ext>
                  </a:extLst>
                </p:cNvPr>
                <p:cNvPicPr/>
                <p:nvPr/>
              </p:nvPicPr>
              <p:blipFill>
                <a:blip r:embed="rId603"/>
                <a:stretch>
                  <a:fillRect/>
                </a:stretch>
              </p:blipFill>
              <p:spPr>
                <a:xfrm>
                  <a:off x="4465309" y="6262265"/>
                  <a:ext cx="40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3" name="Freihand 392">
                  <a:extLst>
                    <a:ext uri="{FF2B5EF4-FFF2-40B4-BE49-F238E27FC236}">
                      <a16:creationId xmlns:a16="http://schemas.microsoft.com/office/drawing/2014/main" id="{C14F7812-C3AF-1FEB-64A0-1641250DD906}"/>
                    </a:ext>
                  </a:extLst>
                </p14:cNvPr>
                <p14:cNvContentPartPr/>
                <p14:nvPr/>
              </p14:nvContentPartPr>
              <p14:xfrm>
                <a:off x="4538389" y="6121145"/>
                <a:ext cx="87120" cy="196560"/>
              </p14:xfrm>
            </p:contentPart>
          </mc:Choice>
          <mc:Fallback xmlns="">
            <p:pic>
              <p:nvPicPr>
                <p:cNvPr id="393" name="Freihand 392">
                  <a:extLst>
                    <a:ext uri="{FF2B5EF4-FFF2-40B4-BE49-F238E27FC236}">
                      <a16:creationId xmlns:a16="http://schemas.microsoft.com/office/drawing/2014/main" id="{C14F7812-C3AF-1FEB-64A0-1641250DD906}"/>
                    </a:ext>
                  </a:extLst>
                </p:cNvPr>
                <p:cNvPicPr/>
                <p:nvPr/>
              </p:nvPicPr>
              <p:blipFill>
                <a:blip r:embed="rId605"/>
                <a:stretch>
                  <a:fillRect/>
                </a:stretch>
              </p:blipFill>
              <p:spPr>
                <a:xfrm>
                  <a:off x="4532269" y="6115025"/>
                  <a:ext cx="99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4" name="Freihand 393">
                  <a:extLst>
                    <a:ext uri="{FF2B5EF4-FFF2-40B4-BE49-F238E27FC236}">
                      <a16:creationId xmlns:a16="http://schemas.microsoft.com/office/drawing/2014/main" id="{CC97D626-7068-B2AA-8FE0-1D0FE09611C2}"/>
                    </a:ext>
                  </a:extLst>
                </p14:cNvPr>
                <p14:cNvContentPartPr/>
                <p14:nvPr/>
              </p14:nvContentPartPr>
              <p14:xfrm>
                <a:off x="4657189" y="6102425"/>
                <a:ext cx="246600" cy="208080"/>
              </p14:xfrm>
            </p:contentPart>
          </mc:Choice>
          <mc:Fallback xmlns="">
            <p:pic>
              <p:nvPicPr>
                <p:cNvPr id="394" name="Freihand 393">
                  <a:extLst>
                    <a:ext uri="{FF2B5EF4-FFF2-40B4-BE49-F238E27FC236}">
                      <a16:creationId xmlns:a16="http://schemas.microsoft.com/office/drawing/2014/main" id="{CC97D626-7068-B2AA-8FE0-1D0FE09611C2}"/>
                    </a:ext>
                  </a:extLst>
                </p:cNvPr>
                <p:cNvPicPr/>
                <p:nvPr/>
              </p:nvPicPr>
              <p:blipFill>
                <a:blip r:embed="rId607"/>
                <a:stretch>
                  <a:fillRect/>
                </a:stretch>
              </p:blipFill>
              <p:spPr>
                <a:xfrm>
                  <a:off x="4651069" y="6096305"/>
                  <a:ext cx="258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9" name="Freihand 398">
                  <a:extLst>
                    <a:ext uri="{FF2B5EF4-FFF2-40B4-BE49-F238E27FC236}">
                      <a16:creationId xmlns:a16="http://schemas.microsoft.com/office/drawing/2014/main" id="{7F72D91D-0C9F-B703-8AF8-AB76D7FB6A08}"/>
                    </a:ext>
                  </a:extLst>
                </p14:cNvPr>
                <p14:cNvContentPartPr/>
                <p14:nvPr/>
              </p14:nvContentPartPr>
              <p14:xfrm>
                <a:off x="4949149" y="6083705"/>
                <a:ext cx="106560" cy="155160"/>
              </p14:xfrm>
            </p:contentPart>
          </mc:Choice>
          <mc:Fallback xmlns="">
            <p:pic>
              <p:nvPicPr>
                <p:cNvPr id="399" name="Freihand 398">
                  <a:extLst>
                    <a:ext uri="{FF2B5EF4-FFF2-40B4-BE49-F238E27FC236}">
                      <a16:creationId xmlns:a16="http://schemas.microsoft.com/office/drawing/2014/main" id="{7F72D91D-0C9F-B703-8AF8-AB76D7FB6A08}"/>
                    </a:ext>
                  </a:extLst>
                </p:cNvPr>
                <p:cNvPicPr/>
                <p:nvPr/>
              </p:nvPicPr>
              <p:blipFill>
                <a:blip r:embed="rId609"/>
                <a:stretch>
                  <a:fillRect/>
                </a:stretch>
              </p:blipFill>
              <p:spPr>
                <a:xfrm>
                  <a:off x="4943029" y="6077585"/>
                  <a:ext cx="118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00" name="Freihand 399">
                  <a:extLst>
                    <a:ext uri="{FF2B5EF4-FFF2-40B4-BE49-F238E27FC236}">
                      <a16:creationId xmlns:a16="http://schemas.microsoft.com/office/drawing/2014/main" id="{C36171A2-B310-EFBF-8507-89A967B2C994}"/>
                    </a:ext>
                  </a:extLst>
                </p14:cNvPr>
                <p14:cNvContentPartPr/>
                <p14:nvPr/>
              </p14:nvContentPartPr>
              <p14:xfrm>
                <a:off x="5137429" y="6032945"/>
                <a:ext cx="34560" cy="119160"/>
              </p14:xfrm>
            </p:contentPart>
          </mc:Choice>
          <mc:Fallback xmlns="">
            <p:pic>
              <p:nvPicPr>
                <p:cNvPr id="400" name="Freihand 399">
                  <a:extLst>
                    <a:ext uri="{FF2B5EF4-FFF2-40B4-BE49-F238E27FC236}">
                      <a16:creationId xmlns:a16="http://schemas.microsoft.com/office/drawing/2014/main" id="{C36171A2-B310-EFBF-8507-89A967B2C994}"/>
                    </a:ext>
                  </a:extLst>
                </p:cNvPr>
                <p:cNvPicPr/>
                <p:nvPr/>
              </p:nvPicPr>
              <p:blipFill>
                <a:blip r:embed="rId611"/>
                <a:stretch>
                  <a:fillRect/>
                </a:stretch>
              </p:blipFill>
              <p:spPr>
                <a:xfrm>
                  <a:off x="5131309" y="6026825"/>
                  <a:ext cx="46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01" name="Freihand 400">
                  <a:extLst>
                    <a:ext uri="{FF2B5EF4-FFF2-40B4-BE49-F238E27FC236}">
                      <a16:creationId xmlns:a16="http://schemas.microsoft.com/office/drawing/2014/main" id="{1F5BDDC9-FA70-019A-3A75-3EF3966641C2}"/>
                    </a:ext>
                  </a:extLst>
                </p14:cNvPr>
                <p14:cNvContentPartPr/>
                <p14:nvPr/>
              </p14:nvContentPartPr>
              <p14:xfrm>
                <a:off x="5072269" y="6000905"/>
                <a:ext cx="127440" cy="197280"/>
              </p14:xfrm>
            </p:contentPart>
          </mc:Choice>
          <mc:Fallback xmlns="">
            <p:pic>
              <p:nvPicPr>
                <p:cNvPr id="401" name="Freihand 400">
                  <a:extLst>
                    <a:ext uri="{FF2B5EF4-FFF2-40B4-BE49-F238E27FC236}">
                      <a16:creationId xmlns:a16="http://schemas.microsoft.com/office/drawing/2014/main" id="{1F5BDDC9-FA70-019A-3A75-3EF3966641C2}"/>
                    </a:ext>
                  </a:extLst>
                </p:cNvPr>
                <p:cNvPicPr/>
                <p:nvPr/>
              </p:nvPicPr>
              <p:blipFill>
                <a:blip r:embed="rId613"/>
                <a:stretch>
                  <a:fillRect/>
                </a:stretch>
              </p:blipFill>
              <p:spPr>
                <a:xfrm>
                  <a:off x="5066149" y="5994785"/>
                  <a:ext cx="139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02" name="Freihand 401">
                  <a:extLst>
                    <a:ext uri="{FF2B5EF4-FFF2-40B4-BE49-F238E27FC236}">
                      <a16:creationId xmlns:a16="http://schemas.microsoft.com/office/drawing/2014/main" id="{F83BF74F-EA2A-034C-7756-DB0E8A638827}"/>
                    </a:ext>
                  </a:extLst>
                </p14:cNvPr>
                <p14:cNvContentPartPr/>
                <p14:nvPr/>
              </p14:nvContentPartPr>
              <p14:xfrm>
                <a:off x="5203309" y="5989025"/>
                <a:ext cx="98280" cy="119520"/>
              </p14:xfrm>
            </p:contentPart>
          </mc:Choice>
          <mc:Fallback xmlns="">
            <p:pic>
              <p:nvPicPr>
                <p:cNvPr id="402" name="Freihand 401">
                  <a:extLst>
                    <a:ext uri="{FF2B5EF4-FFF2-40B4-BE49-F238E27FC236}">
                      <a16:creationId xmlns:a16="http://schemas.microsoft.com/office/drawing/2014/main" id="{F83BF74F-EA2A-034C-7756-DB0E8A638827}"/>
                    </a:ext>
                  </a:extLst>
                </p:cNvPr>
                <p:cNvPicPr/>
                <p:nvPr/>
              </p:nvPicPr>
              <p:blipFill>
                <a:blip r:embed="rId615"/>
                <a:stretch>
                  <a:fillRect/>
                </a:stretch>
              </p:blipFill>
              <p:spPr>
                <a:xfrm>
                  <a:off x="5197189" y="5982905"/>
                  <a:ext cx="110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03" name="Freihand 402">
                  <a:extLst>
                    <a:ext uri="{FF2B5EF4-FFF2-40B4-BE49-F238E27FC236}">
                      <a16:creationId xmlns:a16="http://schemas.microsoft.com/office/drawing/2014/main" id="{5C7051BF-3E78-7EFE-A004-B789C6386E07}"/>
                    </a:ext>
                  </a:extLst>
                </p14:cNvPr>
                <p14:cNvContentPartPr/>
                <p14:nvPr/>
              </p14:nvContentPartPr>
              <p14:xfrm>
                <a:off x="5326789" y="5907665"/>
                <a:ext cx="54000" cy="168480"/>
              </p14:xfrm>
            </p:contentPart>
          </mc:Choice>
          <mc:Fallback xmlns="">
            <p:pic>
              <p:nvPicPr>
                <p:cNvPr id="403" name="Freihand 402">
                  <a:extLst>
                    <a:ext uri="{FF2B5EF4-FFF2-40B4-BE49-F238E27FC236}">
                      <a16:creationId xmlns:a16="http://schemas.microsoft.com/office/drawing/2014/main" id="{5C7051BF-3E78-7EFE-A004-B789C6386E07}"/>
                    </a:ext>
                  </a:extLst>
                </p:cNvPr>
                <p:cNvPicPr/>
                <p:nvPr/>
              </p:nvPicPr>
              <p:blipFill>
                <a:blip r:embed="rId617"/>
                <a:stretch>
                  <a:fillRect/>
                </a:stretch>
              </p:blipFill>
              <p:spPr>
                <a:xfrm>
                  <a:off x="5320669" y="5901545"/>
                  <a:ext cx="66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04" name="Freihand 403">
                  <a:extLst>
                    <a:ext uri="{FF2B5EF4-FFF2-40B4-BE49-F238E27FC236}">
                      <a16:creationId xmlns:a16="http://schemas.microsoft.com/office/drawing/2014/main" id="{699A3BFB-70F0-B548-9EF2-A3C4742D7279}"/>
                    </a:ext>
                  </a:extLst>
                </p14:cNvPr>
                <p14:cNvContentPartPr/>
                <p14:nvPr/>
              </p14:nvContentPartPr>
              <p14:xfrm>
                <a:off x="5418229" y="5841065"/>
                <a:ext cx="73080" cy="196920"/>
              </p14:xfrm>
            </p:contentPart>
          </mc:Choice>
          <mc:Fallback xmlns="">
            <p:pic>
              <p:nvPicPr>
                <p:cNvPr id="404" name="Freihand 403">
                  <a:extLst>
                    <a:ext uri="{FF2B5EF4-FFF2-40B4-BE49-F238E27FC236}">
                      <a16:creationId xmlns:a16="http://schemas.microsoft.com/office/drawing/2014/main" id="{699A3BFB-70F0-B548-9EF2-A3C4742D7279}"/>
                    </a:ext>
                  </a:extLst>
                </p:cNvPr>
                <p:cNvPicPr/>
                <p:nvPr/>
              </p:nvPicPr>
              <p:blipFill>
                <a:blip r:embed="rId619"/>
                <a:stretch>
                  <a:fillRect/>
                </a:stretch>
              </p:blipFill>
              <p:spPr>
                <a:xfrm>
                  <a:off x="5412109" y="5834945"/>
                  <a:ext cx="853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06" name="Freihand 405">
                  <a:extLst>
                    <a:ext uri="{FF2B5EF4-FFF2-40B4-BE49-F238E27FC236}">
                      <a16:creationId xmlns:a16="http://schemas.microsoft.com/office/drawing/2014/main" id="{B9637EC0-08B9-935D-BE5F-950DCB5F825D}"/>
                    </a:ext>
                  </a:extLst>
                </p14:cNvPr>
                <p14:cNvContentPartPr/>
                <p14:nvPr/>
              </p14:nvContentPartPr>
              <p14:xfrm>
                <a:off x="5610109" y="5760785"/>
                <a:ext cx="62280" cy="185040"/>
              </p14:xfrm>
            </p:contentPart>
          </mc:Choice>
          <mc:Fallback xmlns="">
            <p:pic>
              <p:nvPicPr>
                <p:cNvPr id="406" name="Freihand 405">
                  <a:extLst>
                    <a:ext uri="{FF2B5EF4-FFF2-40B4-BE49-F238E27FC236}">
                      <a16:creationId xmlns:a16="http://schemas.microsoft.com/office/drawing/2014/main" id="{B9637EC0-08B9-935D-BE5F-950DCB5F825D}"/>
                    </a:ext>
                  </a:extLst>
                </p:cNvPr>
                <p:cNvPicPr/>
                <p:nvPr/>
              </p:nvPicPr>
              <p:blipFill>
                <a:blip r:embed="rId621"/>
                <a:stretch>
                  <a:fillRect/>
                </a:stretch>
              </p:blipFill>
              <p:spPr>
                <a:xfrm>
                  <a:off x="5603989" y="5754665"/>
                  <a:ext cx="74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7" name="Freihand 406">
                  <a:extLst>
                    <a:ext uri="{FF2B5EF4-FFF2-40B4-BE49-F238E27FC236}">
                      <a16:creationId xmlns:a16="http://schemas.microsoft.com/office/drawing/2014/main" id="{3234F8F6-67FB-6C01-CC5F-E64EB255FBCD}"/>
                    </a:ext>
                  </a:extLst>
                </p14:cNvPr>
                <p14:cNvContentPartPr/>
                <p14:nvPr/>
              </p14:nvContentPartPr>
              <p14:xfrm>
                <a:off x="5700829" y="5818385"/>
                <a:ext cx="93960" cy="60840"/>
              </p14:xfrm>
            </p:contentPart>
          </mc:Choice>
          <mc:Fallback xmlns="">
            <p:pic>
              <p:nvPicPr>
                <p:cNvPr id="407" name="Freihand 406">
                  <a:extLst>
                    <a:ext uri="{FF2B5EF4-FFF2-40B4-BE49-F238E27FC236}">
                      <a16:creationId xmlns:a16="http://schemas.microsoft.com/office/drawing/2014/main" id="{3234F8F6-67FB-6C01-CC5F-E64EB255FBCD}"/>
                    </a:ext>
                  </a:extLst>
                </p:cNvPr>
                <p:cNvPicPr/>
                <p:nvPr/>
              </p:nvPicPr>
              <p:blipFill>
                <a:blip r:embed="rId623"/>
                <a:stretch>
                  <a:fillRect/>
                </a:stretch>
              </p:blipFill>
              <p:spPr>
                <a:xfrm>
                  <a:off x="5694709" y="5812265"/>
                  <a:ext cx="106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9" name="Freihand 408">
                  <a:extLst>
                    <a:ext uri="{FF2B5EF4-FFF2-40B4-BE49-F238E27FC236}">
                      <a16:creationId xmlns:a16="http://schemas.microsoft.com/office/drawing/2014/main" id="{E6BE3953-3396-C868-4F8A-7EEC9FD1DB3F}"/>
                    </a:ext>
                  </a:extLst>
                </p14:cNvPr>
                <p14:cNvContentPartPr/>
                <p14:nvPr/>
              </p14:nvContentPartPr>
              <p14:xfrm>
                <a:off x="4760149" y="6439745"/>
                <a:ext cx="192240" cy="162360"/>
              </p14:xfrm>
            </p:contentPart>
          </mc:Choice>
          <mc:Fallback xmlns="">
            <p:pic>
              <p:nvPicPr>
                <p:cNvPr id="409" name="Freihand 408">
                  <a:extLst>
                    <a:ext uri="{FF2B5EF4-FFF2-40B4-BE49-F238E27FC236}">
                      <a16:creationId xmlns:a16="http://schemas.microsoft.com/office/drawing/2014/main" id="{E6BE3953-3396-C868-4F8A-7EEC9FD1DB3F}"/>
                    </a:ext>
                  </a:extLst>
                </p:cNvPr>
                <p:cNvPicPr/>
                <p:nvPr/>
              </p:nvPicPr>
              <p:blipFill>
                <a:blip r:embed="rId625"/>
                <a:stretch>
                  <a:fillRect/>
                </a:stretch>
              </p:blipFill>
              <p:spPr>
                <a:xfrm>
                  <a:off x="4754029" y="6433625"/>
                  <a:ext cx="204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0" name="Freihand 409">
                  <a:extLst>
                    <a:ext uri="{FF2B5EF4-FFF2-40B4-BE49-F238E27FC236}">
                      <a16:creationId xmlns:a16="http://schemas.microsoft.com/office/drawing/2014/main" id="{5CE1AB30-E662-B5B8-71A5-8C711D2A9C94}"/>
                    </a:ext>
                  </a:extLst>
                </p14:cNvPr>
                <p14:cNvContentPartPr/>
                <p14:nvPr/>
              </p14:nvContentPartPr>
              <p14:xfrm>
                <a:off x="4904869" y="6398705"/>
                <a:ext cx="14760" cy="28080"/>
              </p14:xfrm>
            </p:contentPart>
          </mc:Choice>
          <mc:Fallback xmlns="">
            <p:pic>
              <p:nvPicPr>
                <p:cNvPr id="410" name="Freihand 409">
                  <a:extLst>
                    <a:ext uri="{FF2B5EF4-FFF2-40B4-BE49-F238E27FC236}">
                      <a16:creationId xmlns:a16="http://schemas.microsoft.com/office/drawing/2014/main" id="{5CE1AB30-E662-B5B8-71A5-8C711D2A9C94}"/>
                    </a:ext>
                  </a:extLst>
                </p:cNvPr>
                <p:cNvPicPr/>
                <p:nvPr/>
              </p:nvPicPr>
              <p:blipFill>
                <a:blip r:embed="rId627"/>
                <a:stretch>
                  <a:fillRect/>
                </a:stretch>
              </p:blipFill>
              <p:spPr>
                <a:xfrm>
                  <a:off x="4898749" y="6392585"/>
                  <a:ext cx="27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11" name="Freihand 410">
                  <a:extLst>
                    <a:ext uri="{FF2B5EF4-FFF2-40B4-BE49-F238E27FC236}">
                      <a16:creationId xmlns:a16="http://schemas.microsoft.com/office/drawing/2014/main" id="{DB3E1D65-4F44-2155-F3B6-55D3BE0A5860}"/>
                    </a:ext>
                  </a:extLst>
                </p14:cNvPr>
                <p14:cNvContentPartPr/>
                <p14:nvPr/>
              </p14:nvContentPartPr>
              <p14:xfrm>
                <a:off x="4998469" y="6324185"/>
                <a:ext cx="117000" cy="192240"/>
              </p14:xfrm>
            </p:contentPart>
          </mc:Choice>
          <mc:Fallback xmlns="">
            <p:pic>
              <p:nvPicPr>
                <p:cNvPr id="411" name="Freihand 410">
                  <a:extLst>
                    <a:ext uri="{FF2B5EF4-FFF2-40B4-BE49-F238E27FC236}">
                      <a16:creationId xmlns:a16="http://schemas.microsoft.com/office/drawing/2014/main" id="{DB3E1D65-4F44-2155-F3B6-55D3BE0A5860}"/>
                    </a:ext>
                  </a:extLst>
                </p:cNvPr>
                <p:cNvPicPr/>
                <p:nvPr/>
              </p:nvPicPr>
              <p:blipFill>
                <a:blip r:embed="rId629"/>
                <a:stretch>
                  <a:fillRect/>
                </a:stretch>
              </p:blipFill>
              <p:spPr>
                <a:xfrm>
                  <a:off x="4992349" y="6318065"/>
                  <a:ext cx="129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2" name="Freihand 411">
                  <a:extLst>
                    <a:ext uri="{FF2B5EF4-FFF2-40B4-BE49-F238E27FC236}">
                      <a16:creationId xmlns:a16="http://schemas.microsoft.com/office/drawing/2014/main" id="{E9C9E96B-6978-14F1-8A81-69B499CA4AB0}"/>
                    </a:ext>
                  </a:extLst>
                </p14:cNvPr>
                <p14:cNvContentPartPr/>
                <p14:nvPr/>
              </p14:nvContentPartPr>
              <p14:xfrm>
                <a:off x="5141029" y="6268385"/>
                <a:ext cx="167400" cy="183960"/>
              </p14:xfrm>
            </p:contentPart>
          </mc:Choice>
          <mc:Fallback xmlns="">
            <p:pic>
              <p:nvPicPr>
                <p:cNvPr id="412" name="Freihand 411">
                  <a:extLst>
                    <a:ext uri="{FF2B5EF4-FFF2-40B4-BE49-F238E27FC236}">
                      <a16:creationId xmlns:a16="http://schemas.microsoft.com/office/drawing/2014/main" id="{E9C9E96B-6978-14F1-8A81-69B499CA4AB0}"/>
                    </a:ext>
                  </a:extLst>
                </p:cNvPr>
                <p:cNvPicPr/>
                <p:nvPr/>
              </p:nvPicPr>
              <p:blipFill>
                <a:blip r:embed="rId631"/>
                <a:stretch>
                  <a:fillRect/>
                </a:stretch>
              </p:blipFill>
              <p:spPr>
                <a:xfrm>
                  <a:off x="5134909" y="6262265"/>
                  <a:ext cx="179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3" name="Freihand 412">
                  <a:extLst>
                    <a:ext uri="{FF2B5EF4-FFF2-40B4-BE49-F238E27FC236}">
                      <a16:creationId xmlns:a16="http://schemas.microsoft.com/office/drawing/2014/main" id="{34B87723-E7FB-341D-6A12-8004F851BFEB}"/>
                    </a:ext>
                  </a:extLst>
                </p14:cNvPr>
                <p14:cNvContentPartPr/>
                <p14:nvPr/>
              </p14:nvContentPartPr>
              <p14:xfrm>
                <a:off x="5327149" y="6310505"/>
                <a:ext cx="65520" cy="103680"/>
              </p14:xfrm>
            </p:contentPart>
          </mc:Choice>
          <mc:Fallback xmlns="">
            <p:pic>
              <p:nvPicPr>
                <p:cNvPr id="413" name="Freihand 412">
                  <a:extLst>
                    <a:ext uri="{FF2B5EF4-FFF2-40B4-BE49-F238E27FC236}">
                      <a16:creationId xmlns:a16="http://schemas.microsoft.com/office/drawing/2014/main" id="{34B87723-E7FB-341D-6A12-8004F851BFEB}"/>
                    </a:ext>
                  </a:extLst>
                </p:cNvPr>
                <p:cNvPicPr/>
                <p:nvPr/>
              </p:nvPicPr>
              <p:blipFill>
                <a:blip r:embed="rId633"/>
                <a:stretch>
                  <a:fillRect/>
                </a:stretch>
              </p:blipFill>
              <p:spPr>
                <a:xfrm>
                  <a:off x="5321029" y="6304385"/>
                  <a:ext cx="77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4" name="Freihand 413">
                  <a:extLst>
                    <a:ext uri="{FF2B5EF4-FFF2-40B4-BE49-F238E27FC236}">
                      <a16:creationId xmlns:a16="http://schemas.microsoft.com/office/drawing/2014/main" id="{CDB75B6E-74D7-38DD-9057-206217BEFAB4}"/>
                    </a:ext>
                  </a:extLst>
                </p14:cNvPr>
                <p14:cNvContentPartPr/>
                <p14:nvPr/>
              </p14:nvContentPartPr>
              <p14:xfrm>
                <a:off x="5406709" y="6245345"/>
                <a:ext cx="28800" cy="97920"/>
              </p14:xfrm>
            </p:contentPart>
          </mc:Choice>
          <mc:Fallback xmlns="">
            <p:pic>
              <p:nvPicPr>
                <p:cNvPr id="414" name="Freihand 413">
                  <a:extLst>
                    <a:ext uri="{FF2B5EF4-FFF2-40B4-BE49-F238E27FC236}">
                      <a16:creationId xmlns:a16="http://schemas.microsoft.com/office/drawing/2014/main" id="{CDB75B6E-74D7-38DD-9057-206217BEFAB4}"/>
                    </a:ext>
                  </a:extLst>
                </p:cNvPr>
                <p:cNvPicPr/>
                <p:nvPr/>
              </p:nvPicPr>
              <p:blipFill>
                <a:blip r:embed="rId635"/>
                <a:stretch>
                  <a:fillRect/>
                </a:stretch>
              </p:blipFill>
              <p:spPr>
                <a:xfrm>
                  <a:off x="5400589" y="6239225"/>
                  <a:ext cx="41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6" name="Freihand 415">
                  <a:extLst>
                    <a:ext uri="{FF2B5EF4-FFF2-40B4-BE49-F238E27FC236}">
                      <a16:creationId xmlns:a16="http://schemas.microsoft.com/office/drawing/2014/main" id="{FC69746C-5C31-92A7-64A1-BF438667D6CB}"/>
                    </a:ext>
                  </a:extLst>
                </p14:cNvPr>
                <p14:cNvContentPartPr/>
                <p14:nvPr/>
              </p14:nvContentPartPr>
              <p14:xfrm>
                <a:off x="5512189" y="6147065"/>
                <a:ext cx="108720" cy="272160"/>
              </p14:xfrm>
            </p:contentPart>
          </mc:Choice>
          <mc:Fallback xmlns="">
            <p:pic>
              <p:nvPicPr>
                <p:cNvPr id="416" name="Freihand 415">
                  <a:extLst>
                    <a:ext uri="{FF2B5EF4-FFF2-40B4-BE49-F238E27FC236}">
                      <a16:creationId xmlns:a16="http://schemas.microsoft.com/office/drawing/2014/main" id="{FC69746C-5C31-92A7-64A1-BF438667D6CB}"/>
                    </a:ext>
                  </a:extLst>
                </p:cNvPr>
                <p:cNvPicPr/>
                <p:nvPr/>
              </p:nvPicPr>
              <p:blipFill>
                <a:blip r:embed="rId637"/>
                <a:stretch>
                  <a:fillRect/>
                </a:stretch>
              </p:blipFill>
              <p:spPr>
                <a:xfrm>
                  <a:off x="5506069" y="6140945"/>
                  <a:ext cx="1209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7" name="Freihand 416">
                  <a:extLst>
                    <a:ext uri="{FF2B5EF4-FFF2-40B4-BE49-F238E27FC236}">
                      <a16:creationId xmlns:a16="http://schemas.microsoft.com/office/drawing/2014/main" id="{9E9F17DD-1CAB-EAE5-04B9-003F8520A56C}"/>
                    </a:ext>
                  </a:extLst>
                </p14:cNvPr>
                <p14:cNvContentPartPr/>
                <p14:nvPr/>
              </p14:nvContentPartPr>
              <p14:xfrm>
                <a:off x="5647189" y="6154625"/>
                <a:ext cx="60120" cy="110880"/>
              </p14:xfrm>
            </p:contentPart>
          </mc:Choice>
          <mc:Fallback xmlns="">
            <p:pic>
              <p:nvPicPr>
                <p:cNvPr id="417" name="Freihand 416">
                  <a:extLst>
                    <a:ext uri="{FF2B5EF4-FFF2-40B4-BE49-F238E27FC236}">
                      <a16:creationId xmlns:a16="http://schemas.microsoft.com/office/drawing/2014/main" id="{9E9F17DD-1CAB-EAE5-04B9-003F8520A56C}"/>
                    </a:ext>
                  </a:extLst>
                </p:cNvPr>
                <p:cNvPicPr/>
                <p:nvPr/>
              </p:nvPicPr>
              <p:blipFill>
                <a:blip r:embed="rId639"/>
                <a:stretch>
                  <a:fillRect/>
                </a:stretch>
              </p:blipFill>
              <p:spPr>
                <a:xfrm>
                  <a:off x="5641069" y="6148505"/>
                  <a:ext cx="72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8" name="Freihand 417">
                  <a:extLst>
                    <a:ext uri="{FF2B5EF4-FFF2-40B4-BE49-F238E27FC236}">
                      <a16:creationId xmlns:a16="http://schemas.microsoft.com/office/drawing/2014/main" id="{97C96249-C213-AA0B-649C-2264B4A34501}"/>
                    </a:ext>
                  </a:extLst>
                </p14:cNvPr>
                <p14:cNvContentPartPr/>
                <p14:nvPr/>
              </p14:nvContentPartPr>
              <p14:xfrm>
                <a:off x="5663749" y="6044465"/>
                <a:ext cx="175320" cy="158760"/>
              </p14:xfrm>
            </p:contentPart>
          </mc:Choice>
          <mc:Fallback xmlns="">
            <p:pic>
              <p:nvPicPr>
                <p:cNvPr id="418" name="Freihand 417">
                  <a:extLst>
                    <a:ext uri="{FF2B5EF4-FFF2-40B4-BE49-F238E27FC236}">
                      <a16:creationId xmlns:a16="http://schemas.microsoft.com/office/drawing/2014/main" id="{97C96249-C213-AA0B-649C-2264B4A34501}"/>
                    </a:ext>
                  </a:extLst>
                </p:cNvPr>
                <p:cNvPicPr/>
                <p:nvPr/>
              </p:nvPicPr>
              <p:blipFill>
                <a:blip r:embed="rId641"/>
                <a:stretch>
                  <a:fillRect/>
                </a:stretch>
              </p:blipFill>
              <p:spPr>
                <a:xfrm>
                  <a:off x="5657629" y="6038345"/>
                  <a:ext cx="187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9" name="Freihand 418">
                  <a:extLst>
                    <a:ext uri="{FF2B5EF4-FFF2-40B4-BE49-F238E27FC236}">
                      <a16:creationId xmlns:a16="http://schemas.microsoft.com/office/drawing/2014/main" id="{69A183F3-E147-C627-C107-2FBA14B35166}"/>
                    </a:ext>
                  </a:extLst>
                </p14:cNvPr>
                <p14:cNvContentPartPr/>
                <p14:nvPr/>
              </p14:nvContentPartPr>
              <p14:xfrm>
                <a:off x="5812429" y="6018905"/>
                <a:ext cx="19440" cy="39960"/>
              </p14:xfrm>
            </p:contentPart>
          </mc:Choice>
          <mc:Fallback xmlns="">
            <p:pic>
              <p:nvPicPr>
                <p:cNvPr id="419" name="Freihand 418">
                  <a:extLst>
                    <a:ext uri="{FF2B5EF4-FFF2-40B4-BE49-F238E27FC236}">
                      <a16:creationId xmlns:a16="http://schemas.microsoft.com/office/drawing/2014/main" id="{69A183F3-E147-C627-C107-2FBA14B35166}"/>
                    </a:ext>
                  </a:extLst>
                </p:cNvPr>
                <p:cNvPicPr/>
                <p:nvPr/>
              </p:nvPicPr>
              <p:blipFill>
                <a:blip r:embed="rId643"/>
                <a:stretch>
                  <a:fillRect/>
                </a:stretch>
              </p:blipFill>
              <p:spPr>
                <a:xfrm>
                  <a:off x="5806309" y="6012785"/>
                  <a:ext cx="31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20" name="Freihand 419">
                  <a:extLst>
                    <a:ext uri="{FF2B5EF4-FFF2-40B4-BE49-F238E27FC236}">
                      <a16:creationId xmlns:a16="http://schemas.microsoft.com/office/drawing/2014/main" id="{E03D4FBB-A4D9-CA30-7D64-5A1815498400}"/>
                    </a:ext>
                  </a:extLst>
                </p14:cNvPr>
                <p14:cNvContentPartPr/>
                <p14:nvPr/>
              </p14:nvContentPartPr>
              <p14:xfrm>
                <a:off x="5866069" y="6025025"/>
                <a:ext cx="174240" cy="237240"/>
              </p14:xfrm>
            </p:contentPart>
          </mc:Choice>
          <mc:Fallback xmlns="">
            <p:pic>
              <p:nvPicPr>
                <p:cNvPr id="420" name="Freihand 419">
                  <a:extLst>
                    <a:ext uri="{FF2B5EF4-FFF2-40B4-BE49-F238E27FC236}">
                      <a16:creationId xmlns:a16="http://schemas.microsoft.com/office/drawing/2014/main" id="{E03D4FBB-A4D9-CA30-7D64-5A1815498400}"/>
                    </a:ext>
                  </a:extLst>
                </p:cNvPr>
                <p:cNvPicPr/>
                <p:nvPr/>
              </p:nvPicPr>
              <p:blipFill>
                <a:blip r:embed="rId645"/>
                <a:stretch>
                  <a:fillRect/>
                </a:stretch>
              </p:blipFill>
              <p:spPr>
                <a:xfrm>
                  <a:off x="5859949" y="6018905"/>
                  <a:ext cx="1864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21" name="Freihand 420">
                  <a:extLst>
                    <a:ext uri="{FF2B5EF4-FFF2-40B4-BE49-F238E27FC236}">
                      <a16:creationId xmlns:a16="http://schemas.microsoft.com/office/drawing/2014/main" id="{B041B003-348E-426B-EC03-9E542918BA7F}"/>
                    </a:ext>
                  </a:extLst>
                </p14:cNvPr>
                <p14:cNvContentPartPr/>
                <p14:nvPr/>
              </p14:nvContentPartPr>
              <p14:xfrm>
                <a:off x="5348029" y="6582665"/>
                <a:ext cx="87840" cy="144360"/>
              </p14:xfrm>
            </p:contentPart>
          </mc:Choice>
          <mc:Fallback xmlns="">
            <p:pic>
              <p:nvPicPr>
                <p:cNvPr id="421" name="Freihand 420">
                  <a:extLst>
                    <a:ext uri="{FF2B5EF4-FFF2-40B4-BE49-F238E27FC236}">
                      <a16:creationId xmlns:a16="http://schemas.microsoft.com/office/drawing/2014/main" id="{B041B003-348E-426B-EC03-9E542918BA7F}"/>
                    </a:ext>
                  </a:extLst>
                </p:cNvPr>
                <p:cNvPicPr/>
                <p:nvPr/>
              </p:nvPicPr>
              <p:blipFill>
                <a:blip r:embed="rId647"/>
                <a:stretch>
                  <a:fillRect/>
                </a:stretch>
              </p:blipFill>
              <p:spPr>
                <a:xfrm>
                  <a:off x="5341909" y="6576545"/>
                  <a:ext cx="100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2" name="Freihand 421">
                  <a:extLst>
                    <a:ext uri="{FF2B5EF4-FFF2-40B4-BE49-F238E27FC236}">
                      <a16:creationId xmlns:a16="http://schemas.microsoft.com/office/drawing/2014/main" id="{9677DC8C-8FC8-DAA4-D2DC-3D7408539ECF}"/>
                    </a:ext>
                  </a:extLst>
                </p14:cNvPr>
                <p14:cNvContentPartPr/>
                <p14:nvPr/>
              </p14:nvContentPartPr>
              <p14:xfrm>
                <a:off x="5493469" y="6535865"/>
                <a:ext cx="160560" cy="141480"/>
              </p14:xfrm>
            </p:contentPart>
          </mc:Choice>
          <mc:Fallback xmlns="">
            <p:pic>
              <p:nvPicPr>
                <p:cNvPr id="422" name="Freihand 421">
                  <a:extLst>
                    <a:ext uri="{FF2B5EF4-FFF2-40B4-BE49-F238E27FC236}">
                      <a16:creationId xmlns:a16="http://schemas.microsoft.com/office/drawing/2014/main" id="{9677DC8C-8FC8-DAA4-D2DC-3D7408539ECF}"/>
                    </a:ext>
                  </a:extLst>
                </p:cNvPr>
                <p:cNvPicPr/>
                <p:nvPr/>
              </p:nvPicPr>
              <p:blipFill>
                <a:blip r:embed="rId649"/>
                <a:stretch>
                  <a:fillRect/>
                </a:stretch>
              </p:blipFill>
              <p:spPr>
                <a:xfrm>
                  <a:off x="5487349" y="6529745"/>
                  <a:ext cx="172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5" name="Freihand 424">
                  <a:extLst>
                    <a:ext uri="{FF2B5EF4-FFF2-40B4-BE49-F238E27FC236}">
                      <a16:creationId xmlns:a16="http://schemas.microsoft.com/office/drawing/2014/main" id="{A98C6500-61B3-0F49-2C32-91D3DA1C5DA2}"/>
                    </a:ext>
                  </a:extLst>
                </p14:cNvPr>
                <p14:cNvContentPartPr/>
                <p14:nvPr/>
              </p14:nvContentPartPr>
              <p14:xfrm>
                <a:off x="5575549" y="6382145"/>
                <a:ext cx="221760" cy="207720"/>
              </p14:xfrm>
            </p:contentPart>
          </mc:Choice>
          <mc:Fallback xmlns="">
            <p:pic>
              <p:nvPicPr>
                <p:cNvPr id="425" name="Freihand 424">
                  <a:extLst>
                    <a:ext uri="{FF2B5EF4-FFF2-40B4-BE49-F238E27FC236}">
                      <a16:creationId xmlns:a16="http://schemas.microsoft.com/office/drawing/2014/main" id="{A98C6500-61B3-0F49-2C32-91D3DA1C5DA2}"/>
                    </a:ext>
                  </a:extLst>
                </p:cNvPr>
                <p:cNvPicPr/>
                <p:nvPr/>
              </p:nvPicPr>
              <p:blipFill>
                <a:blip r:embed="rId651"/>
                <a:stretch>
                  <a:fillRect/>
                </a:stretch>
              </p:blipFill>
              <p:spPr>
                <a:xfrm>
                  <a:off x="5569429" y="6376025"/>
                  <a:ext cx="234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6" name="Freihand 425">
                  <a:extLst>
                    <a:ext uri="{FF2B5EF4-FFF2-40B4-BE49-F238E27FC236}">
                      <a16:creationId xmlns:a16="http://schemas.microsoft.com/office/drawing/2014/main" id="{95D5D061-23B6-1D52-8F60-C31527C7BCC3}"/>
                    </a:ext>
                  </a:extLst>
                </p14:cNvPr>
                <p14:cNvContentPartPr/>
                <p14:nvPr/>
              </p14:nvContentPartPr>
              <p14:xfrm>
                <a:off x="5800549" y="6315185"/>
                <a:ext cx="74520" cy="223920"/>
              </p14:xfrm>
            </p:contentPart>
          </mc:Choice>
          <mc:Fallback xmlns="">
            <p:pic>
              <p:nvPicPr>
                <p:cNvPr id="426" name="Freihand 425">
                  <a:extLst>
                    <a:ext uri="{FF2B5EF4-FFF2-40B4-BE49-F238E27FC236}">
                      <a16:creationId xmlns:a16="http://schemas.microsoft.com/office/drawing/2014/main" id="{95D5D061-23B6-1D52-8F60-C31527C7BCC3}"/>
                    </a:ext>
                  </a:extLst>
                </p:cNvPr>
                <p:cNvPicPr/>
                <p:nvPr/>
              </p:nvPicPr>
              <p:blipFill>
                <a:blip r:embed="rId653"/>
                <a:stretch>
                  <a:fillRect/>
                </a:stretch>
              </p:blipFill>
              <p:spPr>
                <a:xfrm>
                  <a:off x="5794429" y="6309065"/>
                  <a:ext cx="86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8" name="Freihand 427">
                  <a:extLst>
                    <a:ext uri="{FF2B5EF4-FFF2-40B4-BE49-F238E27FC236}">
                      <a16:creationId xmlns:a16="http://schemas.microsoft.com/office/drawing/2014/main" id="{E0593E3F-4DF2-14AC-2FB6-E5D76A316126}"/>
                    </a:ext>
                  </a:extLst>
                </p14:cNvPr>
                <p14:cNvContentPartPr/>
                <p14:nvPr/>
              </p14:nvContentPartPr>
              <p14:xfrm>
                <a:off x="2169949" y="4744145"/>
                <a:ext cx="377280" cy="208080"/>
              </p14:xfrm>
            </p:contentPart>
          </mc:Choice>
          <mc:Fallback xmlns="">
            <p:pic>
              <p:nvPicPr>
                <p:cNvPr id="428" name="Freihand 427">
                  <a:extLst>
                    <a:ext uri="{FF2B5EF4-FFF2-40B4-BE49-F238E27FC236}">
                      <a16:creationId xmlns:a16="http://schemas.microsoft.com/office/drawing/2014/main" id="{E0593E3F-4DF2-14AC-2FB6-E5D76A316126}"/>
                    </a:ext>
                  </a:extLst>
                </p:cNvPr>
                <p:cNvPicPr/>
                <p:nvPr/>
              </p:nvPicPr>
              <p:blipFill>
                <a:blip r:embed="rId655"/>
                <a:stretch>
                  <a:fillRect/>
                </a:stretch>
              </p:blipFill>
              <p:spPr>
                <a:xfrm>
                  <a:off x="2163829" y="4738025"/>
                  <a:ext cx="389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9" name="Freihand 428">
                  <a:extLst>
                    <a:ext uri="{FF2B5EF4-FFF2-40B4-BE49-F238E27FC236}">
                      <a16:creationId xmlns:a16="http://schemas.microsoft.com/office/drawing/2014/main" id="{8147ACE8-031C-95AE-C58E-BE6CCF922023}"/>
                    </a:ext>
                  </a:extLst>
                </p14:cNvPr>
                <p14:cNvContentPartPr/>
                <p14:nvPr/>
              </p14:nvContentPartPr>
              <p14:xfrm>
                <a:off x="2459029" y="4736585"/>
                <a:ext cx="117360" cy="170280"/>
              </p14:xfrm>
            </p:contentPart>
          </mc:Choice>
          <mc:Fallback xmlns="">
            <p:pic>
              <p:nvPicPr>
                <p:cNvPr id="429" name="Freihand 428">
                  <a:extLst>
                    <a:ext uri="{FF2B5EF4-FFF2-40B4-BE49-F238E27FC236}">
                      <a16:creationId xmlns:a16="http://schemas.microsoft.com/office/drawing/2014/main" id="{8147ACE8-031C-95AE-C58E-BE6CCF922023}"/>
                    </a:ext>
                  </a:extLst>
                </p:cNvPr>
                <p:cNvPicPr/>
                <p:nvPr/>
              </p:nvPicPr>
              <p:blipFill>
                <a:blip r:embed="rId657"/>
                <a:stretch>
                  <a:fillRect/>
                </a:stretch>
              </p:blipFill>
              <p:spPr>
                <a:xfrm>
                  <a:off x="2452909" y="4730465"/>
                  <a:ext cx="129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31" name="Freihand 430">
                  <a:extLst>
                    <a:ext uri="{FF2B5EF4-FFF2-40B4-BE49-F238E27FC236}">
                      <a16:creationId xmlns:a16="http://schemas.microsoft.com/office/drawing/2014/main" id="{B2CEEAC7-7882-30EA-67FF-FED4E4686688}"/>
                    </a:ext>
                  </a:extLst>
                </p14:cNvPr>
                <p14:cNvContentPartPr/>
                <p14:nvPr/>
              </p14:nvContentPartPr>
              <p14:xfrm>
                <a:off x="5700469" y="4774025"/>
                <a:ext cx="149400" cy="23040"/>
              </p14:xfrm>
            </p:contentPart>
          </mc:Choice>
          <mc:Fallback xmlns="">
            <p:pic>
              <p:nvPicPr>
                <p:cNvPr id="431" name="Freihand 430">
                  <a:extLst>
                    <a:ext uri="{FF2B5EF4-FFF2-40B4-BE49-F238E27FC236}">
                      <a16:creationId xmlns:a16="http://schemas.microsoft.com/office/drawing/2014/main" id="{B2CEEAC7-7882-30EA-67FF-FED4E4686688}"/>
                    </a:ext>
                  </a:extLst>
                </p:cNvPr>
                <p:cNvPicPr/>
                <p:nvPr/>
              </p:nvPicPr>
              <p:blipFill>
                <a:blip r:embed="rId659"/>
                <a:stretch>
                  <a:fillRect/>
                </a:stretch>
              </p:blipFill>
              <p:spPr>
                <a:xfrm>
                  <a:off x="5694349" y="4767905"/>
                  <a:ext cx="1616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32" name="Freihand 431">
                  <a:extLst>
                    <a:ext uri="{FF2B5EF4-FFF2-40B4-BE49-F238E27FC236}">
                      <a16:creationId xmlns:a16="http://schemas.microsoft.com/office/drawing/2014/main" id="{B6A2D0E9-E4EA-0DE2-70F4-A0B56EEC2A06}"/>
                    </a:ext>
                  </a:extLst>
                </p14:cNvPr>
                <p14:cNvContentPartPr/>
                <p14:nvPr/>
              </p14:nvContentPartPr>
              <p14:xfrm>
                <a:off x="5724589" y="4682225"/>
                <a:ext cx="194400" cy="190080"/>
              </p14:xfrm>
            </p:contentPart>
          </mc:Choice>
          <mc:Fallback xmlns="">
            <p:pic>
              <p:nvPicPr>
                <p:cNvPr id="432" name="Freihand 431">
                  <a:extLst>
                    <a:ext uri="{FF2B5EF4-FFF2-40B4-BE49-F238E27FC236}">
                      <a16:creationId xmlns:a16="http://schemas.microsoft.com/office/drawing/2014/main" id="{B6A2D0E9-E4EA-0DE2-70F4-A0B56EEC2A06}"/>
                    </a:ext>
                  </a:extLst>
                </p:cNvPr>
                <p:cNvPicPr/>
                <p:nvPr/>
              </p:nvPicPr>
              <p:blipFill>
                <a:blip r:embed="rId661"/>
                <a:stretch>
                  <a:fillRect/>
                </a:stretch>
              </p:blipFill>
              <p:spPr>
                <a:xfrm>
                  <a:off x="5718469" y="4676105"/>
                  <a:ext cx="206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3" name="Freihand 432">
                  <a:extLst>
                    <a:ext uri="{FF2B5EF4-FFF2-40B4-BE49-F238E27FC236}">
                      <a16:creationId xmlns:a16="http://schemas.microsoft.com/office/drawing/2014/main" id="{3EAABCFD-BC29-5469-605D-86DA59EB98DD}"/>
                    </a:ext>
                  </a:extLst>
                </p14:cNvPr>
                <p14:cNvContentPartPr/>
                <p14:nvPr/>
              </p14:nvContentPartPr>
              <p14:xfrm>
                <a:off x="6088189" y="4589705"/>
                <a:ext cx="30960" cy="226440"/>
              </p14:xfrm>
            </p:contentPart>
          </mc:Choice>
          <mc:Fallback xmlns="">
            <p:pic>
              <p:nvPicPr>
                <p:cNvPr id="433" name="Freihand 432">
                  <a:extLst>
                    <a:ext uri="{FF2B5EF4-FFF2-40B4-BE49-F238E27FC236}">
                      <a16:creationId xmlns:a16="http://schemas.microsoft.com/office/drawing/2014/main" id="{3EAABCFD-BC29-5469-605D-86DA59EB98DD}"/>
                    </a:ext>
                  </a:extLst>
                </p:cNvPr>
                <p:cNvPicPr/>
                <p:nvPr/>
              </p:nvPicPr>
              <p:blipFill>
                <a:blip r:embed="rId663"/>
                <a:stretch>
                  <a:fillRect/>
                </a:stretch>
              </p:blipFill>
              <p:spPr>
                <a:xfrm>
                  <a:off x="6082069" y="4583585"/>
                  <a:ext cx="432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4" name="Freihand 433">
                  <a:extLst>
                    <a:ext uri="{FF2B5EF4-FFF2-40B4-BE49-F238E27FC236}">
                      <a16:creationId xmlns:a16="http://schemas.microsoft.com/office/drawing/2014/main" id="{00138545-3394-EE17-BAF6-3252CB2941CA}"/>
                    </a:ext>
                  </a:extLst>
                </p14:cNvPr>
                <p14:cNvContentPartPr/>
                <p14:nvPr/>
              </p14:nvContentPartPr>
              <p14:xfrm>
                <a:off x="6149749" y="4689425"/>
                <a:ext cx="276480" cy="263520"/>
              </p14:xfrm>
            </p:contentPart>
          </mc:Choice>
          <mc:Fallback xmlns="">
            <p:pic>
              <p:nvPicPr>
                <p:cNvPr id="434" name="Freihand 433">
                  <a:extLst>
                    <a:ext uri="{FF2B5EF4-FFF2-40B4-BE49-F238E27FC236}">
                      <a16:creationId xmlns:a16="http://schemas.microsoft.com/office/drawing/2014/main" id="{00138545-3394-EE17-BAF6-3252CB2941CA}"/>
                    </a:ext>
                  </a:extLst>
                </p:cNvPr>
                <p:cNvPicPr/>
                <p:nvPr/>
              </p:nvPicPr>
              <p:blipFill>
                <a:blip r:embed="rId665"/>
                <a:stretch>
                  <a:fillRect/>
                </a:stretch>
              </p:blipFill>
              <p:spPr>
                <a:xfrm>
                  <a:off x="6143629" y="4683305"/>
                  <a:ext cx="2887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5" name="Freihand 434">
                  <a:extLst>
                    <a:ext uri="{FF2B5EF4-FFF2-40B4-BE49-F238E27FC236}">
                      <a16:creationId xmlns:a16="http://schemas.microsoft.com/office/drawing/2014/main" id="{41547A42-4E72-CA4E-BB2D-360891366630}"/>
                    </a:ext>
                  </a:extLst>
                </p14:cNvPr>
                <p14:cNvContentPartPr/>
                <p14:nvPr/>
              </p14:nvContentPartPr>
              <p14:xfrm>
                <a:off x="6460789" y="4577465"/>
                <a:ext cx="149400" cy="280440"/>
              </p14:xfrm>
            </p:contentPart>
          </mc:Choice>
          <mc:Fallback xmlns="">
            <p:pic>
              <p:nvPicPr>
                <p:cNvPr id="435" name="Freihand 434">
                  <a:extLst>
                    <a:ext uri="{FF2B5EF4-FFF2-40B4-BE49-F238E27FC236}">
                      <a16:creationId xmlns:a16="http://schemas.microsoft.com/office/drawing/2014/main" id="{41547A42-4E72-CA4E-BB2D-360891366630}"/>
                    </a:ext>
                  </a:extLst>
                </p:cNvPr>
                <p:cNvPicPr/>
                <p:nvPr/>
              </p:nvPicPr>
              <p:blipFill>
                <a:blip r:embed="rId667"/>
                <a:stretch>
                  <a:fillRect/>
                </a:stretch>
              </p:blipFill>
              <p:spPr>
                <a:xfrm>
                  <a:off x="6454669" y="4571345"/>
                  <a:ext cx="1616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6" name="Freihand 435">
                  <a:extLst>
                    <a:ext uri="{FF2B5EF4-FFF2-40B4-BE49-F238E27FC236}">
                      <a16:creationId xmlns:a16="http://schemas.microsoft.com/office/drawing/2014/main" id="{C353F47E-AF06-1B0B-C1D7-D183A2ABEA5B}"/>
                    </a:ext>
                  </a:extLst>
                </p14:cNvPr>
                <p14:cNvContentPartPr/>
                <p14:nvPr/>
              </p14:nvContentPartPr>
              <p14:xfrm>
                <a:off x="6587509" y="4604825"/>
                <a:ext cx="118080" cy="146880"/>
              </p14:xfrm>
            </p:contentPart>
          </mc:Choice>
          <mc:Fallback xmlns="">
            <p:pic>
              <p:nvPicPr>
                <p:cNvPr id="436" name="Freihand 435">
                  <a:extLst>
                    <a:ext uri="{FF2B5EF4-FFF2-40B4-BE49-F238E27FC236}">
                      <a16:creationId xmlns:a16="http://schemas.microsoft.com/office/drawing/2014/main" id="{C353F47E-AF06-1B0B-C1D7-D183A2ABEA5B}"/>
                    </a:ext>
                  </a:extLst>
                </p:cNvPr>
                <p:cNvPicPr/>
                <p:nvPr/>
              </p:nvPicPr>
              <p:blipFill>
                <a:blip r:embed="rId669"/>
                <a:stretch>
                  <a:fillRect/>
                </a:stretch>
              </p:blipFill>
              <p:spPr>
                <a:xfrm>
                  <a:off x="6581389" y="4598705"/>
                  <a:ext cx="130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7" name="Freihand 436">
                  <a:extLst>
                    <a:ext uri="{FF2B5EF4-FFF2-40B4-BE49-F238E27FC236}">
                      <a16:creationId xmlns:a16="http://schemas.microsoft.com/office/drawing/2014/main" id="{D1F80C37-FC22-8E24-BE71-DC2077BA1E7A}"/>
                    </a:ext>
                  </a:extLst>
                </p14:cNvPr>
                <p14:cNvContentPartPr/>
                <p14:nvPr/>
              </p14:nvContentPartPr>
              <p14:xfrm>
                <a:off x="6712429" y="4514105"/>
                <a:ext cx="141480" cy="195120"/>
              </p14:xfrm>
            </p:contentPart>
          </mc:Choice>
          <mc:Fallback xmlns="">
            <p:pic>
              <p:nvPicPr>
                <p:cNvPr id="437" name="Freihand 436">
                  <a:extLst>
                    <a:ext uri="{FF2B5EF4-FFF2-40B4-BE49-F238E27FC236}">
                      <a16:creationId xmlns:a16="http://schemas.microsoft.com/office/drawing/2014/main" id="{D1F80C37-FC22-8E24-BE71-DC2077BA1E7A}"/>
                    </a:ext>
                  </a:extLst>
                </p:cNvPr>
                <p:cNvPicPr/>
                <p:nvPr/>
              </p:nvPicPr>
              <p:blipFill>
                <a:blip r:embed="rId671"/>
                <a:stretch>
                  <a:fillRect/>
                </a:stretch>
              </p:blipFill>
              <p:spPr>
                <a:xfrm>
                  <a:off x="6706309" y="4507985"/>
                  <a:ext cx="1537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8" name="Freihand 437">
                  <a:extLst>
                    <a:ext uri="{FF2B5EF4-FFF2-40B4-BE49-F238E27FC236}">
                      <a16:creationId xmlns:a16="http://schemas.microsoft.com/office/drawing/2014/main" id="{3594E7B3-60F6-9522-D408-7C622E559DE3}"/>
                    </a:ext>
                  </a:extLst>
                </p14:cNvPr>
                <p14:cNvContentPartPr/>
                <p14:nvPr/>
              </p14:nvContentPartPr>
              <p14:xfrm>
                <a:off x="6839509" y="4542185"/>
                <a:ext cx="163440" cy="337320"/>
              </p14:xfrm>
            </p:contentPart>
          </mc:Choice>
          <mc:Fallback xmlns="">
            <p:pic>
              <p:nvPicPr>
                <p:cNvPr id="438" name="Freihand 437">
                  <a:extLst>
                    <a:ext uri="{FF2B5EF4-FFF2-40B4-BE49-F238E27FC236}">
                      <a16:creationId xmlns:a16="http://schemas.microsoft.com/office/drawing/2014/main" id="{3594E7B3-60F6-9522-D408-7C622E559DE3}"/>
                    </a:ext>
                  </a:extLst>
                </p:cNvPr>
                <p:cNvPicPr/>
                <p:nvPr/>
              </p:nvPicPr>
              <p:blipFill>
                <a:blip r:embed="rId673"/>
                <a:stretch>
                  <a:fillRect/>
                </a:stretch>
              </p:blipFill>
              <p:spPr>
                <a:xfrm>
                  <a:off x="6833389" y="4536065"/>
                  <a:ext cx="17568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1" name="Freihand 440">
                  <a:extLst>
                    <a:ext uri="{FF2B5EF4-FFF2-40B4-BE49-F238E27FC236}">
                      <a16:creationId xmlns:a16="http://schemas.microsoft.com/office/drawing/2014/main" id="{17FE5FEE-64FC-874A-275B-F2E9376CC8D5}"/>
                    </a:ext>
                  </a:extLst>
                </p14:cNvPr>
                <p14:cNvContentPartPr/>
                <p14:nvPr/>
              </p14:nvContentPartPr>
              <p14:xfrm>
                <a:off x="7181869" y="4420145"/>
                <a:ext cx="314640" cy="441360"/>
              </p14:xfrm>
            </p:contentPart>
          </mc:Choice>
          <mc:Fallback xmlns="">
            <p:pic>
              <p:nvPicPr>
                <p:cNvPr id="441" name="Freihand 440">
                  <a:extLst>
                    <a:ext uri="{FF2B5EF4-FFF2-40B4-BE49-F238E27FC236}">
                      <a16:creationId xmlns:a16="http://schemas.microsoft.com/office/drawing/2014/main" id="{17FE5FEE-64FC-874A-275B-F2E9376CC8D5}"/>
                    </a:ext>
                  </a:extLst>
                </p:cNvPr>
                <p:cNvPicPr/>
                <p:nvPr/>
              </p:nvPicPr>
              <p:blipFill>
                <a:blip r:embed="rId675"/>
                <a:stretch>
                  <a:fillRect/>
                </a:stretch>
              </p:blipFill>
              <p:spPr>
                <a:xfrm>
                  <a:off x="7175749" y="4414025"/>
                  <a:ext cx="32688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2" name="Freihand 441">
                  <a:extLst>
                    <a:ext uri="{FF2B5EF4-FFF2-40B4-BE49-F238E27FC236}">
                      <a16:creationId xmlns:a16="http://schemas.microsoft.com/office/drawing/2014/main" id="{5A534A0E-AC2D-443A-B671-7BEDEE184814}"/>
                    </a:ext>
                  </a:extLst>
                </p14:cNvPr>
                <p14:cNvContentPartPr/>
                <p14:nvPr/>
              </p14:nvContentPartPr>
              <p14:xfrm>
                <a:off x="7378429" y="4424825"/>
                <a:ext cx="41040" cy="26280"/>
              </p14:xfrm>
            </p:contentPart>
          </mc:Choice>
          <mc:Fallback xmlns="">
            <p:pic>
              <p:nvPicPr>
                <p:cNvPr id="442" name="Freihand 441">
                  <a:extLst>
                    <a:ext uri="{FF2B5EF4-FFF2-40B4-BE49-F238E27FC236}">
                      <a16:creationId xmlns:a16="http://schemas.microsoft.com/office/drawing/2014/main" id="{5A534A0E-AC2D-443A-B671-7BEDEE184814}"/>
                    </a:ext>
                  </a:extLst>
                </p:cNvPr>
                <p:cNvPicPr/>
                <p:nvPr/>
              </p:nvPicPr>
              <p:blipFill>
                <a:blip r:embed="rId677"/>
                <a:stretch>
                  <a:fillRect/>
                </a:stretch>
              </p:blipFill>
              <p:spPr>
                <a:xfrm>
                  <a:off x="7372309" y="4418705"/>
                  <a:ext cx="53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3" name="Freihand 442">
                  <a:extLst>
                    <a:ext uri="{FF2B5EF4-FFF2-40B4-BE49-F238E27FC236}">
                      <a16:creationId xmlns:a16="http://schemas.microsoft.com/office/drawing/2014/main" id="{4D445449-6DA3-A426-4002-A7E31D31469F}"/>
                    </a:ext>
                  </a:extLst>
                </p14:cNvPr>
                <p14:cNvContentPartPr/>
                <p14:nvPr/>
              </p14:nvContentPartPr>
              <p14:xfrm>
                <a:off x="7576429" y="4391705"/>
                <a:ext cx="463320" cy="217800"/>
              </p14:xfrm>
            </p:contentPart>
          </mc:Choice>
          <mc:Fallback xmlns="">
            <p:pic>
              <p:nvPicPr>
                <p:cNvPr id="443" name="Freihand 442">
                  <a:extLst>
                    <a:ext uri="{FF2B5EF4-FFF2-40B4-BE49-F238E27FC236}">
                      <a16:creationId xmlns:a16="http://schemas.microsoft.com/office/drawing/2014/main" id="{4D445449-6DA3-A426-4002-A7E31D31469F}"/>
                    </a:ext>
                  </a:extLst>
                </p:cNvPr>
                <p:cNvPicPr/>
                <p:nvPr/>
              </p:nvPicPr>
              <p:blipFill>
                <a:blip r:embed="rId679"/>
                <a:stretch>
                  <a:fillRect/>
                </a:stretch>
              </p:blipFill>
              <p:spPr>
                <a:xfrm>
                  <a:off x="7570309" y="4385585"/>
                  <a:ext cx="4755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45" name="Freihand 444">
                  <a:extLst>
                    <a:ext uri="{FF2B5EF4-FFF2-40B4-BE49-F238E27FC236}">
                      <a16:creationId xmlns:a16="http://schemas.microsoft.com/office/drawing/2014/main" id="{0882D9F6-1B51-951B-6E5D-E1F60F71AD8D}"/>
                    </a:ext>
                  </a:extLst>
                </p14:cNvPr>
                <p14:cNvContentPartPr/>
                <p14:nvPr/>
              </p14:nvContentPartPr>
              <p14:xfrm>
                <a:off x="6413989" y="4970225"/>
                <a:ext cx="132120" cy="243360"/>
              </p14:xfrm>
            </p:contentPart>
          </mc:Choice>
          <mc:Fallback xmlns="">
            <p:pic>
              <p:nvPicPr>
                <p:cNvPr id="445" name="Freihand 444">
                  <a:extLst>
                    <a:ext uri="{FF2B5EF4-FFF2-40B4-BE49-F238E27FC236}">
                      <a16:creationId xmlns:a16="http://schemas.microsoft.com/office/drawing/2014/main" id="{0882D9F6-1B51-951B-6E5D-E1F60F71AD8D}"/>
                    </a:ext>
                  </a:extLst>
                </p:cNvPr>
                <p:cNvPicPr/>
                <p:nvPr/>
              </p:nvPicPr>
              <p:blipFill>
                <a:blip r:embed="rId681"/>
                <a:stretch>
                  <a:fillRect/>
                </a:stretch>
              </p:blipFill>
              <p:spPr>
                <a:xfrm>
                  <a:off x="6407869" y="4964105"/>
                  <a:ext cx="1443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6" name="Freihand 445">
                  <a:extLst>
                    <a:ext uri="{FF2B5EF4-FFF2-40B4-BE49-F238E27FC236}">
                      <a16:creationId xmlns:a16="http://schemas.microsoft.com/office/drawing/2014/main" id="{B0B823EF-D653-F701-8D8F-1FC97547C04E}"/>
                    </a:ext>
                  </a:extLst>
                </p14:cNvPr>
                <p14:cNvContentPartPr/>
                <p14:nvPr/>
              </p14:nvContentPartPr>
              <p14:xfrm>
                <a:off x="6458269" y="5088665"/>
                <a:ext cx="103680" cy="59760"/>
              </p14:xfrm>
            </p:contentPart>
          </mc:Choice>
          <mc:Fallback xmlns="">
            <p:pic>
              <p:nvPicPr>
                <p:cNvPr id="446" name="Freihand 445">
                  <a:extLst>
                    <a:ext uri="{FF2B5EF4-FFF2-40B4-BE49-F238E27FC236}">
                      <a16:creationId xmlns:a16="http://schemas.microsoft.com/office/drawing/2014/main" id="{B0B823EF-D653-F701-8D8F-1FC97547C04E}"/>
                    </a:ext>
                  </a:extLst>
                </p:cNvPr>
                <p:cNvPicPr/>
                <p:nvPr/>
              </p:nvPicPr>
              <p:blipFill>
                <a:blip r:embed="rId683"/>
                <a:stretch>
                  <a:fillRect/>
                </a:stretch>
              </p:blipFill>
              <p:spPr>
                <a:xfrm>
                  <a:off x="6452149" y="5082545"/>
                  <a:ext cx="115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7" name="Freihand 446">
                  <a:extLst>
                    <a:ext uri="{FF2B5EF4-FFF2-40B4-BE49-F238E27FC236}">
                      <a16:creationId xmlns:a16="http://schemas.microsoft.com/office/drawing/2014/main" id="{6E7D058C-176E-EF74-FB9A-384025723496}"/>
                    </a:ext>
                  </a:extLst>
                </p14:cNvPr>
                <p14:cNvContentPartPr/>
                <p14:nvPr/>
              </p14:nvContentPartPr>
              <p14:xfrm>
                <a:off x="6611269" y="4961225"/>
                <a:ext cx="100440" cy="228600"/>
              </p14:xfrm>
            </p:contentPart>
          </mc:Choice>
          <mc:Fallback xmlns="">
            <p:pic>
              <p:nvPicPr>
                <p:cNvPr id="447" name="Freihand 446">
                  <a:extLst>
                    <a:ext uri="{FF2B5EF4-FFF2-40B4-BE49-F238E27FC236}">
                      <a16:creationId xmlns:a16="http://schemas.microsoft.com/office/drawing/2014/main" id="{6E7D058C-176E-EF74-FB9A-384025723496}"/>
                    </a:ext>
                  </a:extLst>
                </p:cNvPr>
                <p:cNvPicPr/>
                <p:nvPr/>
              </p:nvPicPr>
              <p:blipFill>
                <a:blip r:embed="rId685"/>
                <a:stretch>
                  <a:fillRect/>
                </a:stretch>
              </p:blipFill>
              <p:spPr>
                <a:xfrm>
                  <a:off x="6605149" y="4955105"/>
                  <a:ext cx="112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8" name="Freihand 447">
                  <a:extLst>
                    <a:ext uri="{FF2B5EF4-FFF2-40B4-BE49-F238E27FC236}">
                      <a16:creationId xmlns:a16="http://schemas.microsoft.com/office/drawing/2014/main" id="{98EBD12A-84E9-B713-2C6D-35FDF3481D73}"/>
                    </a:ext>
                  </a:extLst>
                </p14:cNvPr>
                <p14:cNvContentPartPr/>
                <p14:nvPr/>
              </p14:nvContentPartPr>
              <p14:xfrm>
                <a:off x="6777949" y="5075705"/>
                <a:ext cx="32760" cy="134280"/>
              </p14:xfrm>
            </p:contentPart>
          </mc:Choice>
          <mc:Fallback xmlns="">
            <p:pic>
              <p:nvPicPr>
                <p:cNvPr id="448" name="Freihand 447">
                  <a:extLst>
                    <a:ext uri="{FF2B5EF4-FFF2-40B4-BE49-F238E27FC236}">
                      <a16:creationId xmlns:a16="http://schemas.microsoft.com/office/drawing/2014/main" id="{98EBD12A-84E9-B713-2C6D-35FDF3481D73}"/>
                    </a:ext>
                  </a:extLst>
                </p:cNvPr>
                <p:cNvPicPr/>
                <p:nvPr/>
              </p:nvPicPr>
              <p:blipFill>
                <a:blip r:embed="rId687"/>
                <a:stretch>
                  <a:fillRect/>
                </a:stretch>
              </p:blipFill>
              <p:spPr>
                <a:xfrm>
                  <a:off x="6771829" y="5069585"/>
                  <a:ext cx="45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9" name="Freihand 448">
                  <a:extLst>
                    <a:ext uri="{FF2B5EF4-FFF2-40B4-BE49-F238E27FC236}">
                      <a16:creationId xmlns:a16="http://schemas.microsoft.com/office/drawing/2014/main" id="{BF20016F-C34B-2ECA-3FE7-1527D50C086B}"/>
                    </a:ext>
                  </a:extLst>
                </p14:cNvPr>
                <p14:cNvContentPartPr/>
                <p14:nvPr/>
              </p14:nvContentPartPr>
              <p14:xfrm>
                <a:off x="6853189" y="5104145"/>
                <a:ext cx="267840" cy="220320"/>
              </p14:xfrm>
            </p:contentPart>
          </mc:Choice>
          <mc:Fallback xmlns="">
            <p:pic>
              <p:nvPicPr>
                <p:cNvPr id="449" name="Freihand 448">
                  <a:extLst>
                    <a:ext uri="{FF2B5EF4-FFF2-40B4-BE49-F238E27FC236}">
                      <a16:creationId xmlns:a16="http://schemas.microsoft.com/office/drawing/2014/main" id="{BF20016F-C34B-2ECA-3FE7-1527D50C086B}"/>
                    </a:ext>
                  </a:extLst>
                </p:cNvPr>
                <p:cNvPicPr/>
                <p:nvPr/>
              </p:nvPicPr>
              <p:blipFill>
                <a:blip r:embed="rId689"/>
                <a:stretch>
                  <a:fillRect/>
                </a:stretch>
              </p:blipFill>
              <p:spPr>
                <a:xfrm>
                  <a:off x="6847069" y="5098025"/>
                  <a:ext cx="2800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1" name="Freihand 450">
                  <a:extLst>
                    <a:ext uri="{FF2B5EF4-FFF2-40B4-BE49-F238E27FC236}">
                      <a16:creationId xmlns:a16="http://schemas.microsoft.com/office/drawing/2014/main" id="{F5F798DC-752E-FF38-F337-53B7288BBCD6}"/>
                    </a:ext>
                  </a:extLst>
                </p14:cNvPr>
                <p14:cNvContentPartPr/>
                <p14:nvPr/>
              </p14:nvContentPartPr>
              <p14:xfrm>
                <a:off x="7270429" y="4897505"/>
                <a:ext cx="369360" cy="199800"/>
              </p14:xfrm>
            </p:contentPart>
          </mc:Choice>
          <mc:Fallback xmlns="">
            <p:pic>
              <p:nvPicPr>
                <p:cNvPr id="451" name="Freihand 450">
                  <a:extLst>
                    <a:ext uri="{FF2B5EF4-FFF2-40B4-BE49-F238E27FC236}">
                      <a16:creationId xmlns:a16="http://schemas.microsoft.com/office/drawing/2014/main" id="{F5F798DC-752E-FF38-F337-53B7288BBCD6}"/>
                    </a:ext>
                  </a:extLst>
                </p:cNvPr>
                <p:cNvPicPr/>
                <p:nvPr/>
              </p:nvPicPr>
              <p:blipFill>
                <a:blip r:embed="rId691"/>
                <a:stretch>
                  <a:fillRect/>
                </a:stretch>
              </p:blipFill>
              <p:spPr>
                <a:xfrm>
                  <a:off x="7264309" y="4891385"/>
                  <a:ext cx="3816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2" name="Freihand 451">
                  <a:extLst>
                    <a:ext uri="{FF2B5EF4-FFF2-40B4-BE49-F238E27FC236}">
                      <a16:creationId xmlns:a16="http://schemas.microsoft.com/office/drawing/2014/main" id="{B1DAC85A-AF4A-D8B2-8469-0D09529F15F7}"/>
                    </a:ext>
                  </a:extLst>
                </p14:cNvPr>
                <p14:cNvContentPartPr/>
                <p14:nvPr/>
              </p14:nvContentPartPr>
              <p14:xfrm>
                <a:off x="7838869" y="4825145"/>
                <a:ext cx="250920" cy="137880"/>
              </p14:xfrm>
            </p:contentPart>
          </mc:Choice>
          <mc:Fallback xmlns="">
            <p:pic>
              <p:nvPicPr>
                <p:cNvPr id="452" name="Freihand 451">
                  <a:extLst>
                    <a:ext uri="{FF2B5EF4-FFF2-40B4-BE49-F238E27FC236}">
                      <a16:creationId xmlns:a16="http://schemas.microsoft.com/office/drawing/2014/main" id="{B1DAC85A-AF4A-D8B2-8469-0D09529F15F7}"/>
                    </a:ext>
                  </a:extLst>
                </p:cNvPr>
                <p:cNvPicPr/>
                <p:nvPr/>
              </p:nvPicPr>
              <p:blipFill>
                <a:blip r:embed="rId693"/>
                <a:stretch>
                  <a:fillRect/>
                </a:stretch>
              </p:blipFill>
              <p:spPr>
                <a:xfrm>
                  <a:off x="7832749" y="4819025"/>
                  <a:ext cx="263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3" name="Freihand 452">
                  <a:extLst>
                    <a:ext uri="{FF2B5EF4-FFF2-40B4-BE49-F238E27FC236}">
                      <a16:creationId xmlns:a16="http://schemas.microsoft.com/office/drawing/2014/main" id="{5C186C00-534E-025A-8073-867AC3B84007}"/>
                    </a:ext>
                  </a:extLst>
                </p14:cNvPr>
                <p14:cNvContentPartPr/>
                <p14:nvPr/>
              </p14:nvContentPartPr>
              <p14:xfrm>
                <a:off x="8044069" y="4742705"/>
                <a:ext cx="11160" cy="9000"/>
              </p14:xfrm>
            </p:contentPart>
          </mc:Choice>
          <mc:Fallback xmlns="">
            <p:pic>
              <p:nvPicPr>
                <p:cNvPr id="453" name="Freihand 452">
                  <a:extLst>
                    <a:ext uri="{FF2B5EF4-FFF2-40B4-BE49-F238E27FC236}">
                      <a16:creationId xmlns:a16="http://schemas.microsoft.com/office/drawing/2014/main" id="{5C186C00-534E-025A-8073-867AC3B84007}"/>
                    </a:ext>
                  </a:extLst>
                </p:cNvPr>
                <p:cNvPicPr/>
                <p:nvPr/>
              </p:nvPicPr>
              <p:blipFill>
                <a:blip r:embed="rId695"/>
                <a:stretch>
                  <a:fillRect/>
                </a:stretch>
              </p:blipFill>
              <p:spPr>
                <a:xfrm>
                  <a:off x="8037949" y="4736585"/>
                  <a:ext cx="23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4" name="Freihand 453">
                  <a:extLst>
                    <a:ext uri="{FF2B5EF4-FFF2-40B4-BE49-F238E27FC236}">
                      <a16:creationId xmlns:a16="http://schemas.microsoft.com/office/drawing/2014/main" id="{D6ABCED4-3772-E399-7C40-253D706D3C6C}"/>
                    </a:ext>
                  </a:extLst>
                </p14:cNvPr>
                <p14:cNvContentPartPr/>
                <p14:nvPr/>
              </p14:nvContentPartPr>
              <p14:xfrm>
                <a:off x="6597589" y="5389985"/>
                <a:ext cx="133560" cy="257400"/>
              </p14:xfrm>
            </p:contentPart>
          </mc:Choice>
          <mc:Fallback xmlns="">
            <p:pic>
              <p:nvPicPr>
                <p:cNvPr id="454" name="Freihand 453">
                  <a:extLst>
                    <a:ext uri="{FF2B5EF4-FFF2-40B4-BE49-F238E27FC236}">
                      <a16:creationId xmlns:a16="http://schemas.microsoft.com/office/drawing/2014/main" id="{D6ABCED4-3772-E399-7C40-253D706D3C6C}"/>
                    </a:ext>
                  </a:extLst>
                </p:cNvPr>
                <p:cNvPicPr/>
                <p:nvPr/>
              </p:nvPicPr>
              <p:blipFill>
                <a:blip r:embed="rId697"/>
                <a:stretch>
                  <a:fillRect/>
                </a:stretch>
              </p:blipFill>
              <p:spPr>
                <a:xfrm>
                  <a:off x="6591469" y="5383865"/>
                  <a:ext cx="1458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55" name="Freihand 454">
                  <a:extLst>
                    <a:ext uri="{FF2B5EF4-FFF2-40B4-BE49-F238E27FC236}">
                      <a16:creationId xmlns:a16="http://schemas.microsoft.com/office/drawing/2014/main" id="{4A89EC44-E091-5A7F-DEC9-FDDC1FA7E9AB}"/>
                    </a:ext>
                  </a:extLst>
                </p14:cNvPr>
                <p14:cNvContentPartPr/>
                <p14:nvPr/>
              </p14:nvContentPartPr>
              <p14:xfrm>
                <a:off x="6777589" y="5440385"/>
                <a:ext cx="207360" cy="151920"/>
              </p14:xfrm>
            </p:contentPart>
          </mc:Choice>
          <mc:Fallback xmlns="">
            <p:pic>
              <p:nvPicPr>
                <p:cNvPr id="455" name="Freihand 454">
                  <a:extLst>
                    <a:ext uri="{FF2B5EF4-FFF2-40B4-BE49-F238E27FC236}">
                      <a16:creationId xmlns:a16="http://schemas.microsoft.com/office/drawing/2014/main" id="{4A89EC44-E091-5A7F-DEC9-FDDC1FA7E9AB}"/>
                    </a:ext>
                  </a:extLst>
                </p:cNvPr>
                <p:cNvPicPr/>
                <p:nvPr/>
              </p:nvPicPr>
              <p:blipFill>
                <a:blip r:embed="rId699"/>
                <a:stretch>
                  <a:fillRect/>
                </a:stretch>
              </p:blipFill>
              <p:spPr>
                <a:xfrm>
                  <a:off x="6771469" y="5434265"/>
                  <a:ext cx="219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56" name="Freihand 455">
                  <a:extLst>
                    <a:ext uri="{FF2B5EF4-FFF2-40B4-BE49-F238E27FC236}">
                      <a16:creationId xmlns:a16="http://schemas.microsoft.com/office/drawing/2014/main" id="{13D99D55-8376-4051-D23E-CA7810A09AF3}"/>
                    </a:ext>
                  </a:extLst>
                </p14:cNvPr>
                <p14:cNvContentPartPr/>
                <p14:nvPr/>
              </p14:nvContentPartPr>
              <p14:xfrm>
                <a:off x="6944269" y="5395745"/>
                <a:ext cx="150480" cy="158400"/>
              </p14:xfrm>
            </p:contentPart>
          </mc:Choice>
          <mc:Fallback xmlns="">
            <p:pic>
              <p:nvPicPr>
                <p:cNvPr id="456" name="Freihand 455">
                  <a:extLst>
                    <a:ext uri="{FF2B5EF4-FFF2-40B4-BE49-F238E27FC236}">
                      <a16:creationId xmlns:a16="http://schemas.microsoft.com/office/drawing/2014/main" id="{13D99D55-8376-4051-D23E-CA7810A09AF3}"/>
                    </a:ext>
                  </a:extLst>
                </p:cNvPr>
                <p:cNvPicPr/>
                <p:nvPr/>
              </p:nvPicPr>
              <p:blipFill>
                <a:blip r:embed="rId701"/>
                <a:stretch>
                  <a:fillRect/>
                </a:stretch>
              </p:blipFill>
              <p:spPr>
                <a:xfrm>
                  <a:off x="6938149" y="5389625"/>
                  <a:ext cx="162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57" name="Freihand 456">
                  <a:extLst>
                    <a:ext uri="{FF2B5EF4-FFF2-40B4-BE49-F238E27FC236}">
                      <a16:creationId xmlns:a16="http://schemas.microsoft.com/office/drawing/2014/main" id="{2E021998-4C43-BA07-4475-D05F51D81EF5}"/>
                    </a:ext>
                  </a:extLst>
                </p14:cNvPr>
                <p14:cNvContentPartPr/>
                <p14:nvPr/>
              </p14:nvContentPartPr>
              <p14:xfrm>
                <a:off x="7117429" y="5388545"/>
                <a:ext cx="80280" cy="106560"/>
              </p14:xfrm>
            </p:contentPart>
          </mc:Choice>
          <mc:Fallback xmlns="">
            <p:pic>
              <p:nvPicPr>
                <p:cNvPr id="457" name="Freihand 456">
                  <a:extLst>
                    <a:ext uri="{FF2B5EF4-FFF2-40B4-BE49-F238E27FC236}">
                      <a16:creationId xmlns:a16="http://schemas.microsoft.com/office/drawing/2014/main" id="{2E021998-4C43-BA07-4475-D05F51D81EF5}"/>
                    </a:ext>
                  </a:extLst>
                </p:cNvPr>
                <p:cNvPicPr/>
                <p:nvPr/>
              </p:nvPicPr>
              <p:blipFill>
                <a:blip r:embed="rId703"/>
                <a:stretch>
                  <a:fillRect/>
                </a:stretch>
              </p:blipFill>
              <p:spPr>
                <a:xfrm>
                  <a:off x="7111309" y="5382425"/>
                  <a:ext cx="92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58" name="Freihand 457">
                  <a:extLst>
                    <a:ext uri="{FF2B5EF4-FFF2-40B4-BE49-F238E27FC236}">
                      <a16:creationId xmlns:a16="http://schemas.microsoft.com/office/drawing/2014/main" id="{3E89B2B4-862A-7A26-2BF0-37473A91AC5B}"/>
                    </a:ext>
                  </a:extLst>
                </p14:cNvPr>
                <p14:cNvContentPartPr/>
                <p14:nvPr/>
              </p14:nvContentPartPr>
              <p14:xfrm>
                <a:off x="7387069" y="5312585"/>
                <a:ext cx="87120" cy="112320"/>
              </p14:xfrm>
            </p:contentPart>
          </mc:Choice>
          <mc:Fallback xmlns="">
            <p:pic>
              <p:nvPicPr>
                <p:cNvPr id="458" name="Freihand 457">
                  <a:extLst>
                    <a:ext uri="{FF2B5EF4-FFF2-40B4-BE49-F238E27FC236}">
                      <a16:creationId xmlns:a16="http://schemas.microsoft.com/office/drawing/2014/main" id="{3E89B2B4-862A-7A26-2BF0-37473A91AC5B}"/>
                    </a:ext>
                  </a:extLst>
                </p:cNvPr>
                <p:cNvPicPr/>
                <p:nvPr/>
              </p:nvPicPr>
              <p:blipFill>
                <a:blip r:embed="rId705"/>
                <a:stretch>
                  <a:fillRect/>
                </a:stretch>
              </p:blipFill>
              <p:spPr>
                <a:xfrm>
                  <a:off x="7380949" y="5306465"/>
                  <a:ext cx="99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59" name="Freihand 458">
                  <a:extLst>
                    <a:ext uri="{FF2B5EF4-FFF2-40B4-BE49-F238E27FC236}">
                      <a16:creationId xmlns:a16="http://schemas.microsoft.com/office/drawing/2014/main" id="{3387C619-4A11-890C-DB53-DF758AFA745D}"/>
                    </a:ext>
                  </a:extLst>
                </p14:cNvPr>
                <p14:cNvContentPartPr/>
                <p14:nvPr/>
              </p14:nvContentPartPr>
              <p14:xfrm>
                <a:off x="7472389" y="5204225"/>
                <a:ext cx="207000" cy="172080"/>
              </p14:xfrm>
            </p:contentPart>
          </mc:Choice>
          <mc:Fallback xmlns="">
            <p:pic>
              <p:nvPicPr>
                <p:cNvPr id="459" name="Freihand 458">
                  <a:extLst>
                    <a:ext uri="{FF2B5EF4-FFF2-40B4-BE49-F238E27FC236}">
                      <a16:creationId xmlns:a16="http://schemas.microsoft.com/office/drawing/2014/main" id="{3387C619-4A11-890C-DB53-DF758AFA745D}"/>
                    </a:ext>
                  </a:extLst>
                </p:cNvPr>
                <p:cNvPicPr/>
                <p:nvPr/>
              </p:nvPicPr>
              <p:blipFill>
                <a:blip r:embed="rId707"/>
                <a:stretch>
                  <a:fillRect/>
                </a:stretch>
              </p:blipFill>
              <p:spPr>
                <a:xfrm>
                  <a:off x="7466269" y="5198105"/>
                  <a:ext cx="219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0" name="Freihand 459">
                  <a:extLst>
                    <a:ext uri="{FF2B5EF4-FFF2-40B4-BE49-F238E27FC236}">
                      <a16:creationId xmlns:a16="http://schemas.microsoft.com/office/drawing/2014/main" id="{2FE5E273-F24E-E61F-D021-1E64ADFC5638}"/>
                    </a:ext>
                  </a:extLst>
                </p14:cNvPr>
                <p14:cNvContentPartPr/>
                <p14:nvPr/>
              </p14:nvContentPartPr>
              <p14:xfrm>
                <a:off x="7651309" y="5195585"/>
                <a:ext cx="15480" cy="21600"/>
              </p14:xfrm>
            </p:contentPart>
          </mc:Choice>
          <mc:Fallback xmlns="">
            <p:pic>
              <p:nvPicPr>
                <p:cNvPr id="460" name="Freihand 459">
                  <a:extLst>
                    <a:ext uri="{FF2B5EF4-FFF2-40B4-BE49-F238E27FC236}">
                      <a16:creationId xmlns:a16="http://schemas.microsoft.com/office/drawing/2014/main" id="{2FE5E273-F24E-E61F-D021-1E64ADFC5638}"/>
                    </a:ext>
                  </a:extLst>
                </p:cNvPr>
                <p:cNvPicPr/>
                <p:nvPr/>
              </p:nvPicPr>
              <p:blipFill>
                <a:blip r:embed="rId709"/>
                <a:stretch>
                  <a:fillRect/>
                </a:stretch>
              </p:blipFill>
              <p:spPr>
                <a:xfrm>
                  <a:off x="7645189" y="5189465"/>
                  <a:ext cx="27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1" name="Freihand 460">
                  <a:extLst>
                    <a:ext uri="{FF2B5EF4-FFF2-40B4-BE49-F238E27FC236}">
                      <a16:creationId xmlns:a16="http://schemas.microsoft.com/office/drawing/2014/main" id="{76B46D18-0194-55C8-513A-1C8697B1E62D}"/>
                    </a:ext>
                  </a:extLst>
                </p14:cNvPr>
                <p14:cNvContentPartPr/>
                <p14:nvPr/>
              </p14:nvContentPartPr>
              <p14:xfrm>
                <a:off x="7735909" y="5206025"/>
                <a:ext cx="204480" cy="252720"/>
              </p14:xfrm>
            </p:contentPart>
          </mc:Choice>
          <mc:Fallback xmlns="">
            <p:pic>
              <p:nvPicPr>
                <p:cNvPr id="461" name="Freihand 460">
                  <a:extLst>
                    <a:ext uri="{FF2B5EF4-FFF2-40B4-BE49-F238E27FC236}">
                      <a16:creationId xmlns:a16="http://schemas.microsoft.com/office/drawing/2014/main" id="{76B46D18-0194-55C8-513A-1C8697B1E62D}"/>
                    </a:ext>
                  </a:extLst>
                </p:cNvPr>
                <p:cNvPicPr/>
                <p:nvPr/>
              </p:nvPicPr>
              <p:blipFill>
                <a:blip r:embed="rId711"/>
                <a:stretch>
                  <a:fillRect/>
                </a:stretch>
              </p:blipFill>
              <p:spPr>
                <a:xfrm>
                  <a:off x="7729789" y="5199905"/>
                  <a:ext cx="2167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2" name="Freihand 461">
                  <a:extLst>
                    <a:ext uri="{FF2B5EF4-FFF2-40B4-BE49-F238E27FC236}">
                      <a16:creationId xmlns:a16="http://schemas.microsoft.com/office/drawing/2014/main" id="{2899991F-BAC0-8415-8EF8-0A97AC36968C}"/>
                    </a:ext>
                  </a:extLst>
                </p14:cNvPr>
                <p14:cNvContentPartPr/>
                <p14:nvPr/>
              </p14:nvContentPartPr>
              <p14:xfrm>
                <a:off x="8058109" y="5118185"/>
                <a:ext cx="96480" cy="78840"/>
              </p14:xfrm>
            </p:contentPart>
          </mc:Choice>
          <mc:Fallback xmlns="">
            <p:pic>
              <p:nvPicPr>
                <p:cNvPr id="462" name="Freihand 461">
                  <a:extLst>
                    <a:ext uri="{FF2B5EF4-FFF2-40B4-BE49-F238E27FC236}">
                      <a16:creationId xmlns:a16="http://schemas.microsoft.com/office/drawing/2014/main" id="{2899991F-BAC0-8415-8EF8-0A97AC36968C}"/>
                    </a:ext>
                  </a:extLst>
                </p:cNvPr>
                <p:cNvPicPr/>
                <p:nvPr/>
              </p:nvPicPr>
              <p:blipFill>
                <a:blip r:embed="rId713"/>
                <a:stretch>
                  <a:fillRect/>
                </a:stretch>
              </p:blipFill>
              <p:spPr>
                <a:xfrm>
                  <a:off x="8051989" y="5112065"/>
                  <a:ext cx="108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3" name="Freihand 462">
                  <a:extLst>
                    <a:ext uri="{FF2B5EF4-FFF2-40B4-BE49-F238E27FC236}">
                      <a16:creationId xmlns:a16="http://schemas.microsoft.com/office/drawing/2014/main" id="{A8EF3544-502C-757F-C18A-6F56112BDEEA}"/>
                    </a:ext>
                  </a:extLst>
                </p14:cNvPr>
                <p14:cNvContentPartPr/>
                <p14:nvPr/>
              </p14:nvContentPartPr>
              <p14:xfrm>
                <a:off x="8153149" y="5089745"/>
                <a:ext cx="39960" cy="68040"/>
              </p14:xfrm>
            </p:contentPart>
          </mc:Choice>
          <mc:Fallback xmlns="">
            <p:pic>
              <p:nvPicPr>
                <p:cNvPr id="463" name="Freihand 462">
                  <a:extLst>
                    <a:ext uri="{FF2B5EF4-FFF2-40B4-BE49-F238E27FC236}">
                      <a16:creationId xmlns:a16="http://schemas.microsoft.com/office/drawing/2014/main" id="{A8EF3544-502C-757F-C18A-6F56112BDEEA}"/>
                    </a:ext>
                  </a:extLst>
                </p:cNvPr>
                <p:cNvPicPr/>
                <p:nvPr/>
              </p:nvPicPr>
              <p:blipFill>
                <a:blip r:embed="rId715"/>
                <a:stretch>
                  <a:fillRect/>
                </a:stretch>
              </p:blipFill>
              <p:spPr>
                <a:xfrm>
                  <a:off x="8147029" y="5083625"/>
                  <a:ext cx="52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64" name="Freihand 463">
                  <a:extLst>
                    <a:ext uri="{FF2B5EF4-FFF2-40B4-BE49-F238E27FC236}">
                      <a16:creationId xmlns:a16="http://schemas.microsoft.com/office/drawing/2014/main" id="{41A8702D-A77C-E16A-36B7-4CD31AE62B6F}"/>
                    </a:ext>
                  </a:extLst>
                </p14:cNvPr>
                <p14:cNvContentPartPr/>
                <p14:nvPr/>
              </p14:nvContentPartPr>
              <p14:xfrm>
                <a:off x="8245669" y="4931705"/>
                <a:ext cx="77760" cy="207720"/>
              </p14:xfrm>
            </p:contentPart>
          </mc:Choice>
          <mc:Fallback xmlns="">
            <p:pic>
              <p:nvPicPr>
                <p:cNvPr id="464" name="Freihand 463">
                  <a:extLst>
                    <a:ext uri="{FF2B5EF4-FFF2-40B4-BE49-F238E27FC236}">
                      <a16:creationId xmlns:a16="http://schemas.microsoft.com/office/drawing/2014/main" id="{41A8702D-A77C-E16A-36B7-4CD31AE62B6F}"/>
                    </a:ext>
                  </a:extLst>
                </p:cNvPr>
                <p:cNvPicPr/>
                <p:nvPr/>
              </p:nvPicPr>
              <p:blipFill>
                <a:blip r:embed="rId717"/>
                <a:stretch>
                  <a:fillRect/>
                </a:stretch>
              </p:blipFill>
              <p:spPr>
                <a:xfrm>
                  <a:off x="8239549" y="4925585"/>
                  <a:ext cx="90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65" name="Freihand 464">
                  <a:extLst>
                    <a:ext uri="{FF2B5EF4-FFF2-40B4-BE49-F238E27FC236}">
                      <a16:creationId xmlns:a16="http://schemas.microsoft.com/office/drawing/2014/main" id="{728D38FF-D85B-B52B-1190-CC24BC70CD0D}"/>
                    </a:ext>
                  </a:extLst>
                </p14:cNvPr>
                <p14:cNvContentPartPr/>
                <p14:nvPr/>
              </p14:nvContentPartPr>
              <p14:xfrm>
                <a:off x="8337469" y="4882025"/>
                <a:ext cx="249480" cy="202680"/>
              </p14:xfrm>
            </p:contentPart>
          </mc:Choice>
          <mc:Fallback xmlns="">
            <p:pic>
              <p:nvPicPr>
                <p:cNvPr id="465" name="Freihand 464">
                  <a:extLst>
                    <a:ext uri="{FF2B5EF4-FFF2-40B4-BE49-F238E27FC236}">
                      <a16:creationId xmlns:a16="http://schemas.microsoft.com/office/drawing/2014/main" id="{728D38FF-D85B-B52B-1190-CC24BC70CD0D}"/>
                    </a:ext>
                  </a:extLst>
                </p:cNvPr>
                <p:cNvPicPr/>
                <p:nvPr/>
              </p:nvPicPr>
              <p:blipFill>
                <a:blip r:embed="rId719"/>
                <a:stretch>
                  <a:fillRect/>
                </a:stretch>
              </p:blipFill>
              <p:spPr>
                <a:xfrm>
                  <a:off x="8331349" y="4875905"/>
                  <a:ext cx="261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66" name="Freihand 465">
                  <a:extLst>
                    <a:ext uri="{FF2B5EF4-FFF2-40B4-BE49-F238E27FC236}">
                      <a16:creationId xmlns:a16="http://schemas.microsoft.com/office/drawing/2014/main" id="{E8983D44-C8EC-0582-753F-5CE51E822D22}"/>
                    </a:ext>
                  </a:extLst>
                </p14:cNvPr>
                <p14:cNvContentPartPr/>
                <p14:nvPr/>
              </p14:nvContentPartPr>
              <p14:xfrm>
                <a:off x="6620629" y="5805065"/>
                <a:ext cx="207720" cy="138600"/>
              </p14:xfrm>
            </p:contentPart>
          </mc:Choice>
          <mc:Fallback xmlns="">
            <p:pic>
              <p:nvPicPr>
                <p:cNvPr id="466" name="Freihand 465">
                  <a:extLst>
                    <a:ext uri="{FF2B5EF4-FFF2-40B4-BE49-F238E27FC236}">
                      <a16:creationId xmlns:a16="http://schemas.microsoft.com/office/drawing/2014/main" id="{E8983D44-C8EC-0582-753F-5CE51E822D22}"/>
                    </a:ext>
                  </a:extLst>
                </p:cNvPr>
                <p:cNvPicPr/>
                <p:nvPr/>
              </p:nvPicPr>
              <p:blipFill>
                <a:blip r:embed="rId721"/>
                <a:stretch>
                  <a:fillRect/>
                </a:stretch>
              </p:blipFill>
              <p:spPr>
                <a:xfrm>
                  <a:off x="6614509" y="5798945"/>
                  <a:ext cx="219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67" name="Freihand 466">
                  <a:extLst>
                    <a:ext uri="{FF2B5EF4-FFF2-40B4-BE49-F238E27FC236}">
                      <a16:creationId xmlns:a16="http://schemas.microsoft.com/office/drawing/2014/main" id="{F6E9C20E-6799-0011-C32E-E92AFDA33A44}"/>
                    </a:ext>
                  </a:extLst>
                </p14:cNvPr>
                <p14:cNvContentPartPr/>
                <p14:nvPr/>
              </p14:nvContentPartPr>
              <p14:xfrm>
                <a:off x="6879469" y="5688425"/>
                <a:ext cx="77040" cy="302400"/>
              </p14:xfrm>
            </p:contentPart>
          </mc:Choice>
          <mc:Fallback xmlns="">
            <p:pic>
              <p:nvPicPr>
                <p:cNvPr id="467" name="Freihand 466">
                  <a:extLst>
                    <a:ext uri="{FF2B5EF4-FFF2-40B4-BE49-F238E27FC236}">
                      <a16:creationId xmlns:a16="http://schemas.microsoft.com/office/drawing/2014/main" id="{F6E9C20E-6799-0011-C32E-E92AFDA33A44}"/>
                    </a:ext>
                  </a:extLst>
                </p:cNvPr>
                <p:cNvPicPr/>
                <p:nvPr/>
              </p:nvPicPr>
              <p:blipFill>
                <a:blip r:embed="rId723"/>
                <a:stretch>
                  <a:fillRect/>
                </a:stretch>
              </p:blipFill>
              <p:spPr>
                <a:xfrm>
                  <a:off x="6873349" y="5682305"/>
                  <a:ext cx="892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8" name="Freihand 467">
                  <a:extLst>
                    <a:ext uri="{FF2B5EF4-FFF2-40B4-BE49-F238E27FC236}">
                      <a16:creationId xmlns:a16="http://schemas.microsoft.com/office/drawing/2014/main" id="{AA1AACAF-9267-047A-7FD8-16883B001AE3}"/>
                    </a:ext>
                  </a:extLst>
                </p14:cNvPr>
                <p14:cNvContentPartPr/>
                <p14:nvPr/>
              </p14:nvContentPartPr>
              <p14:xfrm>
                <a:off x="7158469" y="5662865"/>
                <a:ext cx="78840" cy="210240"/>
              </p14:xfrm>
            </p:contentPart>
          </mc:Choice>
          <mc:Fallback xmlns="">
            <p:pic>
              <p:nvPicPr>
                <p:cNvPr id="468" name="Freihand 467">
                  <a:extLst>
                    <a:ext uri="{FF2B5EF4-FFF2-40B4-BE49-F238E27FC236}">
                      <a16:creationId xmlns:a16="http://schemas.microsoft.com/office/drawing/2014/main" id="{AA1AACAF-9267-047A-7FD8-16883B001AE3}"/>
                    </a:ext>
                  </a:extLst>
                </p:cNvPr>
                <p:cNvPicPr/>
                <p:nvPr/>
              </p:nvPicPr>
              <p:blipFill>
                <a:blip r:embed="rId725"/>
                <a:stretch>
                  <a:fillRect/>
                </a:stretch>
              </p:blipFill>
              <p:spPr>
                <a:xfrm>
                  <a:off x="7152349" y="5656745"/>
                  <a:ext cx="91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9" name="Freihand 468">
                  <a:extLst>
                    <a:ext uri="{FF2B5EF4-FFF2-40B4-BE49-F238E27FC236}">
                      <a16:creationId xmlns:a16="http://schemas.microsoft.com/office/drawing/2014/main" id="{8C42D05B-A222-2FCB-AC53-61CD2EA9370A}"/>
                    </a:ext>
                  </a:extLst>
                </p14:cNvPr>
                <p14:cNvContentPartPr/>
                <p14:nvPr/>
              </p14:nvContentPartPr>
              <p14:xfrm>
                <a:off x="7275829" y="5739905"/>
                <a:ext cx="108000" cy="116280"/>
              </p14:xfrm>
            </p:contentPart>
          </mc:Choice>
          <mc:Fallback xmlns="">
            <p:pic>
              <p:nvPicPr>
                <p:cNvPr id="469" name="Freihand 468">
                  <a:extLst>
                    <a:ext uri="{FF2B5EF4-FFF2-40B4-BE49-F238E27FC236}">
                      <a16:creationId xmlns:a16="http://schemas.microsoft.com/office/drawing/2014/main" id="{8C42D05B-A222-2FCB-AC53-61CD2EA9370A}"/>
                    </a:ext>
                  </a:extLst>
                </p:cNvPr>
                <p:cNvPicPr/>
                <p:nvPr/>
              </p:nvPicPr>
              <p:blipFill>
                <a:blip r:embed="rId727"/>
                <a:stretch>
                  <a:fillRect/>
                </a:stretch>
              </p:blipFill>
              <p:spPr>
                <a:xfrm>
                  <a:off x="7269709" y="5733785"/>
                  <a:ext cx="120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70" name="Freihand 469">
                  <a:extLst>
                    <a:ext uri="{FF2B5EF4-FFF2-40B4-BE49-F238E27FC236}">
                      <a16:creationId xmlns:a16="http://schemas.microsoft.com/office/drawing/2014/main" id="{94F08B07-5026-DF47-14B4-1726CB2050FD}"/>
                    </a:ext>
                  </a:extLst>
                </p14:cNvPr>
                <p14:cNvContentPartPr/>
                <p14:nvPr/>
              </p14:nvContentPartPr>
              <p14:xfrm>
                <a:off x="1966549" y="4469465"/>
                <a:ext cx="80280" cy="33480"/>
              </p14:xfrm>
            </p:contentPart>
          </mc:Choice>
          <mc:Fallback xmlns="">
            <p:pic>
              <p:nvPicPr>
                <p:cNvPr id="470" name="Freihand 469">
                  <a:extLst>
                    <a:ext uri="{FF2B5EF4-FFF2-40B4-BE49-F238E27FC236}">
                      <a16:creationId xmlns:a16="http://schemas.microsoft.com/office/drawing/2014/main" id="{94F08B07-5026-DF47-14B4-1726CB2050FD}"/>
                    </a:ext>
                  </a:extLst>
                </p:cNvPr>
                <p:cNvPicPr/>
                <p:nvPr/>
              </p:nvPicPr>
              <p:blipFill>
                <a:blip r:embed="rId729"/>
                <a:stretch>
                  <a:fillRect/>
                </a:stretch>
              </p:blipFill>
              <p:spPr>
                <a:xfrm>
                  <a:off x="1960429" y="4463345"/>
                  <a:ext cx="92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71" name="Freihand 470">
                  <a:extLst>
                    <a:ext uri="{FF2B5EF4-FFF2-40B4-BE49-F238E27FC236}">
                      <a16:creationId xmlns:a16="http://schemas.microsoft.com/office/drawing/2014/main" id="{15CCD2FA-1264-85F4-104F-74A1E41AD459}"/>
                    </a:ext>
                  </a:extLst>
                </p14:cNvPr>
                <p14:cNvContentPartPr/>
                <p14:nvPr/>
              </p14:nvContentPartPr>
              <p14:xfrm>
                <a:off x="706189" y="4470185"/>
                <a:ext cx="1106280" cy="46080"/>
              </p14:xfrm>
            </p:contentPart>
          </mc:Choice>
          <mc:Fallback xmlns="">
            <p:pic>
              <p:nvPicPr>
                <p:cNvPr id="471" name="Freihand 470">
                  <a:extLst>
                    <a:ext uri="{FF2B5EF4-FFF2-40B4-BE49-F238E27FC236}">
                      <a16:creationId xmlns:a16="http://schemas.microsoft.com/office/drawing/2014/main" id="{15CCD2FA-1264-85F4-104F-74A1E41AD459}"/>
                    </a:ext>
                  </a:extLst>
                </p:cNvPr>
                <p:cNvPicPr/>
                <p:nvPr/>
              </p:nvPicPr>
              <p:blipFill>
                <a:blip r:embed="rId731"/>
                <a:stretch>
                  <a:fillRect/>
                </a:stretch>
              </p:blipFill>
              <p:spPr>
                <a:xfrm>
                  <a:off x="700069" y="4464065"/>
                  <a:ext cx="1118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2" name="Freihand 471">
                  <a:extLst>
                    <a:ext uri="{FF2B5EF4-FFF2-40B4-BE49-F238E27FC236}">
                      <a16:creationId xmlns:a16="http://schemas.microsoft.com/office/drawing/2014/main" id="{573EC435-CE16-A03B-16E7-8D96D04165BC}"/>
                    </a:ext>
                  </a:extLst>
                </p14:cNvPr>
                <p14:cNvContentPartPr/>
                <p14:nvPr/>
              </p14:nvContentPartPr>
              <p14:xfrm>
                <a:off x="465709" y="4404665"/>
                <a:ext cx="108000" cy="186840"/>
              </p14:xfrm>
            </p:contentPart>
          </mc:Choice>
          <mc:Fallback xmlns="">
            <p:pic>
              <p:nvPicPr>
                <p:cNvPr id="472" name="Freihand 471">
                  <a:extLst>
                    <a:ext uri="{FF2B5EF4-FFF2-40B4-BE49-F238E27FC236}">
                      <a16:creationId xmlns:a16="http://schemas.microsoft.com/office/drawing/2014/main" id="{573EC435-CE16-A03B-16E7-8D96D04165BC}"/>
                    </a:ext>
                  </a:extLst>
                </p:cNvPr>
                <p:cNvPicPr/>
                <p:nvPr/>
              </p:nvPicPr>
              <p:blipFill>
                <a:blip r:embed="rId733"/>
                <a:stretch>
                  <a:fillRect/>
                </a:stretch>
              </p:blipFill>
              <p:spPr>
                <a:xfrm>
                  <a:off x="459589" y="4398545"/>
                  <a:ext cx="120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3" name="Freihand 472">
                  <a:extLst>
                    <a:ext uri="{FF2B5EF4-FFF2-40B4-BE49-F238E27FC236}">
                      <a16:creationId xmlns:a16="http://schemas.microsoft.com/office/drawing/2014/main" id="{4D45172F-A92A-1AB1-10FB-755D4C12E4DD}"/>
                    </a:ext>
                  </a:extLst>
                </p14:cNvPr>
                <p14:cNvContentPartPr/>
                <p14:nvPr/>
              </p14:nvContentPartPr>
              <p14:xfrm>
                <a:off x="598909" y="4493225"/>
                <a:ext cx="62280" cy="117720"/>
              </p14:xfrm>
            </p:contentPart>
          </mc:Choice>
          <mc:Fallback xmlns="">
            <p:pic>
              <p:nvPicPr>
                <p:cNvPr id="473" name="Freihand 472">
                  <a:extLst>
                    <a:ext uri="{FF2B5EF4-FFF2-40B4-BE49-F238E27FC236}">
                      <a16:creationId xmlns:a16="http://schemas.microsoft.com/office/drawing/2014/main" id="{4D45172F-A92A-1AB1-10FB-755D4C12E4DD}"/>
                    </a:ext>
                  </a:extLst>
                </p:cNvPr>
                <p:cNvPicPr/>
                <p:nvPr/>
              </p:nvPicPr>
              <p:blipFill>
                <a:blip r:embed="rId735"/>
                <a:stretch>
                  <a:fillRect/>
                </a:stretch>
              </p:blipFill>
              <p:spPr>
                <a:xfrm>
                  <a:off x="592789" y="4487105"/>
                  <a:ext cx="74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5" name="Freihand 474">
                  <a:extLst>
                    <a:ext uri="{FF2B5EF4-FFF2-40B4-BE49-F238E27FC236}">
                      <a16:creationId xmlns:a16="http://schemas.microsoft.com/office/drawing/2014/main" id="{9114422C-5CA1-2EB5-F55D-A21C01BA1E0F}"/>
                    </a:ext>
                  </a:extLst>
                </p14:cNvPr>
                <p14:cNvContentPartPr/>
                <p14:nvPr/>
              </p14:nvContentPartPr>
              <p14:xfrm>
                <a:off x="7526389" y="5513105"/>
                <a:ext cx="136080" cy="204480"/>
              </p14:xfrm>
            </p:contentPart>
          </mc:Choice>
          <mc:Fallback xmlns="">
            <p:pic>
              <p:nvPicPr>
                <p:cNvPr id="475" name="Freihand 474">
                  <a:extLst>
                    <a:ext uri="{FF2B5EF4-FFF2-40B4-BE49-F238E27FC236}">
                      <a16:creationId xmlns:a16="http://schemas.microsoft.com/office/drawing/2014/main" id="{9114422C-5CA1-2EB5-F55D-A21C01BA1E0F}"/>
                    </a:ext>
                  </a:extLst>
                </p:cNvPr>
                <p:cNvPicPr/>
                <p:nvPr/>
              </p:nvPicPr>
              <p:blipFill>
                <a:blip r:embed="rId737"/>
                <a:stretch>
                  <a:fillRect/>
                </a:stretch>
              </p:blipFill>
              <p:spPr>
                <a:xfrm>
                  <a:off x="7520269" y="5506985"/>
                  <a:ext cx="148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76" name="Freihand 475">
                  <a:extLst>
                    <a:ext uri="{FF2B5EF4-FFF2-40B4-BE49-F238E27FC236}">
                      <a16:creationId xmlns:a16="http://schemas.microsoft.com/office/drawing/2014/main" id="{4C37DB51-CB0F-00F1-D59C-CE2B2D9E9827}"/>
                    </a:ext>
                  </a:extLst>
                </p14:cNvPr>
                <p14:cNvContentPartPr/>
                <p14:nvPr/>
              </p14:nvContentPartPr>
              <p14:xfrm>
                <a:off x="7685869" y="5493665"/>
                <a:ext cx="111960" cy="182880"/>
              </p14:xfrm>
            </p:contentPart>
          </mc:Choice>
          <mc:Fallback xmlns="">
            <p:pic>
              <p:nvPicPr>
                <p:cNvPr id="476" name="Freihand 475">
                  <a:extLst>
                    <a:ext uri="{FF2B5EF4-FFF2-40B4-BE49-F238E27FC236}">
                      <a16:creationId xmlns:a16="http://schemas.microsoft.com/office/drawing/2014/main" id="{4C37DB51-CB0F-00F1-D59C-CE2B2D9E9827}"/>
                    </a:ext>
                  </a:extLst>
                </p:cNvPr>
                <p:cNvPicPr/>
                <p:nvPr/>
              </p:nvPicPr>
              <p:blipFill>
                <a:blip r:embed="rId739"/>
                <a:stretch>
                  <a:fillRect/>
                </a:stretch>
              </p:blipFill>
              <p:spPr>
                <a:xfrm>
                  <a:off x="7679749" y="5487545"/>
                  <a:ext cx="124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77" name="Freihand 476">
                  <a:extLst>
                    <a:ext uri="{FF2B5EF4-FFF2-40B4-BE49-F238E27FC236}">
                      <a16:creationId xmlns:a16="http://schemas.microsoft.com/office/drawing/2014/main" id="{C9287EC9-5558-243D-45EE-596E74C6F0D4}"/>
                    </a:ext>
                  </a:extLst>
                </p14:cNvPr>
                <p14:cNvContentPartPr/>
                <p14:nvPr/>
              </p14:nvContentPartPr>
              <p14:xfrm>
                <a:off x="7455829" y="5718665"/>
                <a:ext cx="30960" cy="144360"/>
              </p14:xfrm>
            </p:contentPart>
          </mc:Choice>
          <mc:Fallback xmlns="">
            <p:pic>
              <p:nvPicPr>
                <p:cNvPr id="477" name="Freihand 476">
                  <a:extLst>
                    <a:ext uri="{FF2B5EF4-FFF2-40B4-BE49-F238E27FC236}">
                      <a16:creationId xmlns:a16="http://schemas.microsoft.com/office/drawing/2014/main" id="{C9287EC9-5558-243D-45EE-596E74C6F0D4}"/>
                    </a:ext>
                  </a:extLst>
                </p:cNvPr>
                <p:cNvPicPr/>
                <p:nvPr/>
              </p:nvPicPr>
              <p:blipFill>
                <a:blip r:embed="rId741"/>
                <a:stretch>
                  <a:fillRect/>
                </a:stretch>
              </p:blipFill>
              <p:spPr>
                <a:xfrm>
                  <a:off x="7449709" y="5712545"/>
                  <a:ext cx="43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78" name="Freihand 477">
                  <a:extLst>
                    <a:ext uri="{FF2B5EF4-FFF2-40B4-BE49-F238E27FC236}">
                      <a16:creationId xmlns:a16="http://schemas.microsoft.com/office/drawing/2014/main" id="{A5253E92-AEF1-C58A-FDA9-A281D76E339E}"/>
                    </a:ext>
                  </a:extLst>
                </p14:cNvPr>
                <p14:cNvContentPartPr/>
                <p14:nvPr/>
              </p14:nvContentPartPr>
              <p14:xfrm>
                <a:off x="7909789" y="5455145"/>
                <a:ext cx="211320" cy="153000"/>
              </p14:xfrm>
            </p:contentPart>
          </mc:Choice>
          <mc:Fallback xmlns="">
            <p:pic>
              <p:nvPicPr>
                <p:cNvPr id="478" name="Freihand 477">
                  <a:extLst>
                    <a:ext uri="{FF2B5EF4-FFF2-40B4-BE49-F238E27FC236}">
                      <a16:creationId xmlns:a16="http://schemas.microsoft.com/office/drawing/2014/main" id="{A5253E92-AEF1-C58A-FDA9-A281D76E339E}"/>
                    </a:ext>
                  </a:extLst>
                </p:cNvPr>
                <p:cNvPicPr/>
                <p:nvPr/>
              </p:nvPicPr>
              <p:blipFill>
                <a:blip r:embed="rId743"/>
                <a:stretch>
                  <a:fillRect/>
                </a:stretch>
              </p:blipFill>
              <p:spPr>
                <a:xfrm>
                  <a:off x="7903669" y="5449025"/>
                  <a:ext cx="223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79" name="Freihand 478">
                  <a:extLst>
                    <a:ext uri="{FF2B5EF4-FFF2-40B4-BE49-F238E27FC236}">
                      <a16:creationId xmlns:a16="http://schemas.microsoft.com/office/drawing/2014/main" id="{93D11787-092F-3761-81F8-061FEA25CBC5}"/>
                    </a:ext>
                  </a:extLst>
                </p14:cNvPr>
                <p14:cNvContentPartPr/>
                <p14:nvPr/>
              </p14:nvContentPartPr>
              <p14:xfrm>
                <a:off x="8130109" y="5407265"/>
                <a:ext cx="74160" cy="129240"/>
              </p14:xfrm>
            </p:contentPart>
          </mc:Choice>
          <mc:Fallback xmlns="">
            <p:pic>
              <p:nvPicPr>
                <p:cNvPr id="479" name="Freihand 478">
                  <a:extLst>
                    <a:ext uri="{FF2B5EF4-FFF2-40B4-BE49-F238E27FC236}">
                      <a16:creationId xmlns:a16="http://schemas.microsoft.com/office/drawing/2014/main" id="{93D11787-092F-3761-81F8-061FEA25CBC5}"/>
                    </a:ext>
                  </a:extLst>
                </p:cNvPr>
                <p:cNvPicPr/>
                <p:nvPr/>
              </p:nvPicPr>
              <p:blipFill>
                <a:blip r:embed="rId745"/>
                <a:stretch>
                  <a:fillRect/>
                </a:stretch>
              </p:blipFill>
              <p:spPr>
                <a:xfrm>
                  <a:off x="8123989" y="5401145"/>
                  <a:ext cx="86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0" name="Freihand 479">
                  <a:extLst>
                    <a:ext uri="{FF2B5EF4-FFF2-40B4-BE49-F238E27FC236}">
                      <a16:creationId xmlns:a16="http://schemas.microsoft.com/office/drawing/2014/main" id="{142E8862-64A5-C763-6BFC-D0DC37DEDA46}"/>
                    </a:ext>
                  </a:extLst>
                </p14:cNvPr>
                <p14:cNvContentPartPr/>
                <p14:nvPr/>
              </p14:nvContentPartPr>
              <p14:xfrm>
                <a:off x="8235589" y="5290625"/>
                <a:ext cx="196200" cy="199800"/>
              </p14:xfrm>
            </p:contentPart>
          </mc:Choice>
          <mc:Fallback xmlns="">
            <p:pic>
              <p:nvPicPr>
                <p:cNvPr id="480" name="Freihand 479">
                  <a:extLst>
                    <a:ext uri="{FF2B5EF4-FFF2-40B4-BE49-F238E27FC236}">
                      <a16:creationId xmlns:a16="http://schemas.microsoft.com/office/drawing/2014/main" id="{142E8862-64A5-C763-6BFC-D0DC37DEDA46}"/>
                    </a:ext>
                  </a:extLst>
                </p:cNvPr>
                <p:cNvPicPr/>
                <p:nvPr/>
              </p:nvPicPr>
              <p:blipFill>
                <a:blip r:embed="rId747"/>
                <a:stretch>
                  <a:fillRect/>
                </a:stretch>
              </p:blipFill>
              <p:spPr>
                <a:xfrm>
                  <a:off x="8229469" y="5284505"/>
                  <a:ext cx="208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1" name="Freihand 480">
                  <a:extLst>
                    <a:ext uri="{FF2B5EF4-FFF2-40B4-BE49-F238E27FC236}">
                      <a16:creationId xmlns:a16="http://schemas.microsoft.com/office/drawing/2014/main" id="{1369B827-B46E-AFF7-268B-DD7324A3E693}"/>
                    </a:ext>
                  </a:extLst>
                </p14:cNvPr>
                <p14:cNvContentPartPr/>
                <p14:nvPr/>
              </p14:nvContentPartPr>
              <p14:xfrm>
                <a:off x="8391829" y="5225465"/>
                <a:ext cx="126720" cy="163080"/>
              </p14:xfrm>
            </p:contentPart>
          </mc:Choice>
          <mc:Fallback xmlns="">
            <p:pic>
              <p:nvPicPr>
                <p:cNvPr id="481" name="Freihand 480">
                  <a:extLst>
                    <a:ext uri="{FF2B5EF4-FFF2-40B4-BE49-F238E27FC236}">
                      <a16:creationId xmlns:a16="http://schemas.microsoft.com/office/drawing/2014/main" id="{1369B827-B46E-AFF7-268B-DD7324A3E693}"/>
                    </a:ext>
                  </a:extLst>
                </p:cNvPr>
                <p:cNvPicPr/>
                <p:nvPr/>
              </p:nvPicPr>
              <p:blipFill>
                <a:blip r:embed="rId749"/>
                <a:stretch>
                  <a:fillRect/>
                </a:stretch>
              </p:blipFill>
              <p:spPr>
                <a:xfrm>
                  <a:off x="8385709" y="5219345"/>
                  <a:ext cx="138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82" name="Freihand 481">
                  <a:extLst>
                    <a:ext uri="{FF2B5EF4-FFF2-40B4-BE49-F238E27FC236}">
                      <a16:creationId xmlns:a16="http://schemas.microsoft.com/office/drawing/2014/main" id="{50C0DAED-C92A-C071-7C64-4E086C71C893}"/>
                    </a:ext>
                  </a:extLst>
                </p14:cNvPr>
                <p14:cNvContentPartPr/>
                <p14:nvPr/>
              </p14:nvContentPartPr>
              <p14:xfrm>
                <a:off x="8523589" y="5185865"/>
                <a:ext cx="61200" cy="176760"/>
              </p14:xfrm>
            </p:contentPart>
          </mc:Choice>
          <mc:Fallback xmlns="">
            <p:pic>
              <p:nvPicPr>
                <p:cNvPr id="482" name="Freihand 481">
                  <a:extLst>
                    <a:ext uri="{FF2B5EF4-FFF2-40B4-BE49-F238E27FC236}">
                      <a16:creationId xmlns:a16="http://schemas.microsoft.com/office/drawing/2014/main" id="{50C0DAED-C92A-C071-7C64-4E086C71C893}"/>
                    </a:ext>
                  </a:extLst>
                </p:cNvPr>
                <p:cNvPicPr/>
                <p:nvPr/>
              </p:nvPicPr>
              <p:blipFill>
                <a:blip r:embed="rId751"/>
                <a:stretch>
                  <a:fillRect/>
                </a:stretch>
              </p:blipFill>
              <p:spPr>
                <a:xfrm>
                  <a:off x="8517469" y="5179745"/>
                  <a:ext cx="73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83" name="Freihand 482">
                  <a:extLst>
                    <a:ext uri="{FF2B5EF4-FFF2-40B4-BE49-F238E27FC236}">
                      <a16:creationId xmlns:a16="http://schemas.microsoft.com/office/drawing/2014/main" id="{120D771F-E299-B657-284A-DD7311679D6C}"/>
                    </a:ext>
                  </a:extLst>
                </p14:cNvPr>
                <p14:cNvContentPartPr/>
                <p14:nvPr/>
              </p14:nvContentPartPr>
              <p14:xfrm>
                <a:off x="6694069" y="6162905"/>
                <a:ext cx="172080" cy="168840"/>
              </p14:xfrm>
            </p:contentPart>
          </mc:Choice>
          <mc:Fallback xmlns="">
            <p:pic>
              <p:nvPicPr>
                <p:cNvPr id="483" name="Freihand 482">
                  <a:extLst>
                    <a:ext uri="{FF2B5EF4-FFF2-40B4-BE49-F238E27FC236}">
                      <a16:creationId xmlns:a16="http://schemas.microsoft.com/office/drawing/2014/main" id="{120D771F-E299-B657-284A-DD7311679D6C}"/>
                    </a:ext>
                  </a:extLst>
                </p:cNvPr>
                <p:cNvPicPr/>
                <p:nvPr/>
              </p:nvPicPr>
              <p:blipFill>
                <a:blip r:embed="rId753"/>
                <a:stretch>
                  <a:fillRect/>
                </a:stretch>
              </p:blipFill>
              <p:spPr>
                <a:xfrm>
                  <a:off x="6687949" y="6156785"/>
                  <a:ext cx="184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84" name="Freihand 483">
                  <a:extLst>
                    <a:ext uri="{FF2B5EF4-FFF2-40B4-BE49-F238E27FC236}">
                      <a16:creationId xmlns:a16="http://schemas.microsoft.com/office/drawing/2014/main" id="{6E58ABC2-BECD-49FB-E3F9-AA29C5CE8A96}"/>
                    </a:ext>
                  </a:extLst>
                </p14:cNvPr>
                <p14:cNvContentPartPr/>
                <p14:nvPr/>
              </p14:nvContentPartPr>
              <p14:xfrm>
                <a:off x="6798469" y="6129065"/>
                <a:ext cx="46440" cy="36000"/>
              </p14:xfrm>
            </p:contentPart>
          </mc:Choice>
          <mc:Fallback xmlns="">
            <p:pic>
              <p:nvPicPr>
                <p:cNvPr id="484" name="Freihand 483">
                  <a:extLst>
                    <a:ext uri="{FF2B5EF4-FFF2-40B4-BE49-F238E27FC236}">
                      <a16:creationId xmlns:a16="http://schemas.microsoft.com/office/drawing/2014/main" id="{6E58ABC2-BECD-49FB-E3F9-AA29C5CE8A96}"/>
                    </a:ext>
                  </a:extLst>
                </p:cNvPr>
                <p:cNvPicPr/>
                <p:nvPr/>
              </p:nvPicPr>
              <p:blipFill>
                <a:blip r:embed="rId755"/>
                <a:stretch>
                  <a:fillRect/>
                </a:stretch>
              </p:blipFill>
              <p:spPr>
                <a:xfrm>
                  <a:off x="6792349" y="6122945"/>
                  <a:ext cx="58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85" name="Freihand 484">
                  <a:extLst>
                    <a:ext uri="{FF2B5EF4-FFF2-40B4-BE49-F238E27FC236}">
                      <a16:creationId xmlns:a16="http://schemas.microsoft.com/office/drawing/2014/main" id="{45053111-C157-9F9F-B0ED-C04FF757AD50}"/>
                    </a:ext>
                  </a:extLst>
                </p14:cNvPr>
                <p14:cNvContentPartPr/>
                <p14:nvPr/>
              </p14:nvContentPartPr>
              <p14:xfrm>
                <a:off x="6935629" y="6044105"/>
                <a:ext cx="77760" cy="220320"/>
              </p14:xfrm>
            </p:contentPart>
          </mc:Choice>
          <mc:Fallback xmlns="">
            <p:pic>
              <p:nvPicPr>
                <p:cNvPr id="485" name="Freihand 484">
                  <a:extLst>
                    <a:ext uri="{FF2B5EF4-FFF2-40B4-BE49-F238E27FC236}">
                      <a16:creationId xmlns:a16="http://schemas.microsoft.com/office/drawing/2014/main" id="{45053111-C157-9F9F-B0ED-C04FF757AD50}"/>
                    </a:ext>
                  </a:extLst>
                </p:cNvPr>
                <p:cNvPicPr/>
                <p:nvPr/>
              </p:nvPicPr>
              <p:blipFill>
                <a:blip r:embed="rId757"/>
                <a:stretch>
                  <a:fillRect/>
                </a:stretch>
              </p:blipFill>
              <p:spPr>
                <a:xfrm>
                  <a:off x="6929509" y="6037985"/>
                  <a:ext cx="90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86" name="Freihand 485">
                  <a:extLst>
                    <a:ext uri="{FF2B5EF4-FFF2-40B4-BE49-F238E27FC236}">
                      <a16:creationId xmlns:a16="http://schemas.microsoft.com/office/drawing/2014/main" id="{E2EB238C-2CB9-224D-9FE1-BB8F0F0F24D5}"/>
                    </a:ext>
                  </a:extLst>
                </p14:cNvPr>
                <p14:cNvContentPartPr/>
                <p14:nvPr/>
              </p14:nvContentPartPr>
              <p14:xfrm>
                <a:off x="7156669" y="6058505"/>
                <a:ext cx="95760" cy="115560"/>
              </p14:xfrm>
            </p:contentPart>
          </mc:Choice>
          <mc:Fallback xmlns="">
            <p:pic>
              <p:nvPicPr>
                <p:cNvPr id="486" name="Freihand 485">
                  <a:extLst>
                    <a:ext uri="{FF2B5EF4-FFF2-40B4-BE49-F238E27FC236}">
                      <a16:creationId xmlns:a16="http://schemas.microsoft.com/office/drawing/2014/main" id="{E2EB238C-2CB9-224D-9FE1-BB8F0F0F24D5}"/>
                    </a:ext>
                  </a:extLst>
                </p:cNvPr>
                <p:cNvPicPr/>
                <p:nvPr/>
              </p:nvPicPr>
              <p:blipFill>
                <a:blip r:embed="rId759"/>
                <a:stretch>
                  <a:fillRect/>
                </a:stretch>
              </p:blipFill>
              <p:spPr>
                <a:xfrm>
                  <a:off x="7150549" y="6052385"/>
                  <a:ext cx="108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7" name="Freihand 486">
                  <a:extLst>
                    <a:ext uri="{FF2B5EF4-FFF2-40B4-BE49-F238E27FC236}">
                      <a16:creationId xmlns:a16="http://schemas.microsoft.com/office/drawing/2014/main" id="{641A83BE-017E-A737-EFA9-0762CE8667D5}"/>
                    </a:ext>
                  </a:extLst>
                </p14:cNvPr>
                <p14:cNvContentPartPr/>
                <p14:nvPr/>
              </p14:nvContentPartPr>
              <p14:xfrm>
                <a:off x="7290589" y="6034025"/>
                <a:ext cx="112320" cy="81360"/>
              </p14:xfrm>
            </p:contentPart>
          </mc:Choice>
          <mc:Fallback xmlns="">
            <p:pic>
              <p:nvPicPr>
                <p:cNvPr id="487" name="Freihand 486">
                  <a:extLst>
                    <a:ext uri="{FF2B5EF4-FFF2-40B4-BE49-F238E27FC236}">
                      <a16:creationId xmlns:a16="http://schemas.microsoft.com/office/drawing/2014/main" id="{641A83BE-017E-A737-EFA9-0762CE8667D5}"/>
                    </a:ext>
                  </a:extLst>
                </p:cNvPr>
                <p:cNvPicPr/>
                <p:nvPr/>
              </p:nvPicPr>
              <p:blipFill>
                <a:blip r:embed="rId761"/>
                <a:stretch>
                  <a:fillRect/>
                </a:stretch>
              </p:blipFill>
              <p:spPr>
                <a:xfrm>
                  <a:off x="7284469" y="6027905"/>
                  <a:ext cx="124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88" name="Freihand 487">
                  <a:extLst>
                    <a:ext uri="{FF2B5EF4-FFF2-40B4-BE49-F238E27FC236}">
                      <a16:creationId xmlns:a16="http://schemas.microsoft.com/office/drawing/2014/main" id="{709EE5F8-BF1E-4AF0-B4E3-F5292DFC26F4}"/>
                    </a:ext>
                  </a:extLst>
                </p14:cNvPr>
                <p14:cNvContentPartPr/>
                <p14:nvPr/>
              </p14:nvContentPartPr>
              <p14:xfrm>
                <a:off x="7421269" y="5939705"/>
                <a:ext cx="84600" cy="143640"/>
              </p14:xfrm>
            </p:contentPart>
          </mc:Choice>
          <mc:Fallback xmlns="">
            <p:pic>
              <p:nvPicPr>
                <p:cNvPr id="488" name="Freihand 487">
                  <a:extLst>
                    <a:ext uri="{FF2B5EF4-FFF2-40B4-BE49-F238E27FC236}">
                      <a16:creationId xmlns:a16="http://schemas.microsoft.com/office/drawing/2014/main" id="{709EE5F8-BF1E-4AF0-B4E3-F5292DFC26F4}"/>
                    </a:ext>
                  </a:extLst>
                </p:cNvPr>
                <p:cNvPicPr/>
                <p:nvPr/>
              </p:nvPicPr>
              <p:blipFill>
                <a:blip r:embed="rId763"/>
                <a:stretch>
                  <a:fillRect/>
                </a:stretch>
              </p:blipFill>
              <p:spPr>
                <a:xfrm>
                  <a:off x="7415149" y="5933585"/>
                  <a:ext cx="96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89" name="Freihand 488">
                  <a:extLst>
                    <a:ext uri="{FF2B5EF4-FFF2-40B4-BE49-F238E27FC236}">
                      <a16:creationId xmlns:a16="http://schemas.microsoft.com/office/drawing/2014/main" id="{CF387BDD-DE93-2BCE-73B6-9444273D8177}"/>
                    </a:ext>
                  </a:extLst>
                </p14:cNvPr>
                <p14:cNvContentPartPr/>
                <p14:nvPr/>
              </p14:nvContentPartPr>
              <p14:xfrm>
                <a:off x="7607389" y="5839625"/>
                <a:ext cx="217080" cy="174960"/>
              </p14:xfrm>
            </p:contentPart>
          </mc:Choice>
          <mc:Fallback xmlns="">
            <p:pic>
              <p:nvPicPr>
                <p:cNvPr id="489" name="Freihand 488">
                  <a:extLst>
                    <a:ext uri="{FF2B5EF4-FFF2-40B4-BE49-F238E27FC236}">
                      <a16:creationId xmlns:a16="http://schemas.microsoft.com/office/drawing/2014/main" id="{CF387BDD-DE93-2BCE-73B6-9444273D8177}"/>
                    </a:ext>
                  </a:extLst>
                </p:cNvPr>
                <p:cNvPicPr/>
                <p:nvPr/>
              </p:nvPicPr>
              <p:blipFill>
                <a:blip r:embed="rId765"/>
                <a:stretch>
                  <a:fillRect/>
                </a:stretch>
              </p:blipFill>
              <p:spPr>
                <a:xfrm>
                  <a:off x="7601269" y="5833505"/>
                  <a:ext cx="229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90" name="Freihand 489">
                  <a:extLst>
                    <a:ext uri="{FF2B5EF4-FFF2-40B4-BE49-F238E27FC236}">
                      <a16:creationId xmlns:a16="http://schemas.microsoft.com/office/drawing/2014/main" id="{FB988980-27AE-D69A-3373-428AC039B068}"/>
                    </a:ext>
                  </a:extLst>
                </p14:cNvPr>
                <p14:cNvContentPartPr/>
                <p14:nvPr/>
              </p14:nvContentPartPr>
              <p14:xfrm>
                <a:off x="7769029" y="5766905"/>
                <a:ext cx="133200" cy="151560"/>
              </p14:xfrm>
            </p:contentPart>
          </mc:Choice>
          <mc:Fallback xmlns="">
            <p:pic>
              <p:nvPicPr>
                <p:cNvPr id="490" name="Freihand 489">
                  <a:extLst>
                    <a:ext uri="{FF2B5EF4-FFF2-40B4-BE49-F238E27FC236}">
                      <a16:creationId xmlns:a16="http://schemas.microsoft.com/office/drawing/2014/main" id="{FB988980-27AE-D69A-3373-428AC039B068}"/>
                    </a:ext>
                  </a:extLst>
                </p:cNvPr>
                <p:cNvPicPr/>
                <p:nvPr/>
              </p:nvPicPr>
              <p:blipFill>
                <a:blip r:embed="rId767"/>
                <a:stretch>
                  <a:fillRect/>
                </a:stretch>
              </p:blipFill>
              <p:spPr>
                <a:xfrm>
                  <a:off x="7762909" y="5760785"/>
                  <a:ext cx="145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1" name="Freihand 490">
                  <a:extLst>
                    <a:ext uri="{FF2B5EF4-FFF2-40B4-BE49-F238E27FC236}">
                      <a16:creationId xmlns:a16="http://schemas.microsoft.com/office/drawing/2014/main" id="{77830093-4DF7-C3AB-FC96-07F8BC01EEE9}"/>
                    </a:ext>
                  </a:extLst>
                </p14:cNvPr>
                <p14:cNvContentPartPr/>
                <p14:nvPr/>
              </p14:nvContentPartPr>
              <p14:xfrm>
                <a:off x="7869109" y="5810105"/>
                <a:ext cx="153000" cy="80280"/>
              </p14:xfrm>
            </p:contentPart>
          </mc:Choice>
          <mc:Fallback xmlns="">
            <p:pic>
              <p:nvPicPr>
                <p:cNvPr id="491" name="Freihand 490">
                  <a:extLst>
                    <a:ext uri="{FF2B5EF4-FFF2-40B4-BE49-F238E27FC236}">
                      <a16:creationId xmlns:a16="http://schemas.microsoft.com/office/drawing/2014/main" id="{77830093-4DF7-C3AB-FC96-07F8BC01EEE9}"/>
                    </a:ext>
                  </a:extLst>
                </p:cNvPr>
                <p:cNvPicPr/>
                <p:nvPr/>
              </p:nvPicPr>
              <p:blipFill>
                <a:blip r:embed="rId769"/>
                <a:stretch>
                  <a:fillRect/>
                </a:stretch>
              </p:blipFill>
              <p:spPr>
                <a:xfrm>
                  <a:off x="7862989" y="5803985"/>
                  <a:ext cx="165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92" name="Freihand 491">
                  <a:extLst>
                    <a:ext uri="{FF2B5EF4-FFF2-40B4-BE49-F238E27FC236}">
                      <a16:creationId xmlns:a16="http://schemas.microsoft.com/office/drawing/2014/main" id="{7AF64C4E-2A11-058C-7C86-1FF861B83005}"/>
                    </a:ext>
                  </a:extLst>
                </p14:cNvPr>
                <p14:cNvContentPartPr/>
                <p14:nvPr/>
              </p14:nvContentPartPr>
              <p14:xfrm>
                <a:off x="8067829" y="5760425"/>
                <a:ext cx="44640" cy="101880"/>
              </p14:xfrm>
            </p:contentPart>
          </mc:Choice>
          <mc:Fallback xmlns="">
            <p:pic>
              <p:nvPicPr>
                <p:cNvPr id="492" name="Freihand 491">
                  <a:extLst>
                    <a:ext uri="{FF2B5EF4-FFF2-40B4-BE49-F238E27FC236}">
                      <a16:creationId xmlns:a16="http://schemas.microsoft.com/office/drawing/2014/main" id="{7AF64C4E-2A11-058C-7C86-1FF861B83005}"/>
                    </a:ext>
                  </a:extLst>
                </p:cNvPr>
                <p:cNvPicPr/>
                <p:nvPr/>
              </p:nvPicPr>
              <p:blipFill>
                <a:blip r:embed="rId771"/>
                <a:stretch>
                  <a:fillRect/>
                </a:stretch>
              </p:blipFill>
              <p:spPr>
                <a:xfrm>
                  <a:off x="8061709" y="5754305"/>
                  <a:ext cx="56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93" name="Freihand 492">
                  <a:extLst>
                    <a:ext uri="{FF2B5EF4-FFF2-40B4-BE49-F238E27FC236}">
                      <a16:creationId xmlns:a16="http://schemas.microsoft.com/office/drawing/2014/main" id="{6D14339C-3FE1-1097-CB88-55F196C33412}"/>
                    </a:ext>
                  </a:extLst>
                </p14:cNvPr>
                <p14:cNvContentPartPr/>
                <p14:nvPr/>
              </p14:nvContentPartPr>
              <p14:xfrm>
                <a:off x="8138029" y="5618585"/>
                <a:ext cx="74880" cy="194760"/>
              </p14:xfrm>
            </p:contentPart>
          </mc:Choice>
          <mc:Fallback xmlns="">
            <p:pic>
              <p:nvPicPr>
                <p:cNvPr id="493" name="Freihand 492">
                  <a:extLst>
                    <a:ext uri="{FF2B5EF4-FFF2-40B4-BE49-F238E27FC236}">
                      <a16:creationId xmlns:a16="http://schemas.microsoft.com/office/drawing/2014/main" id="{6D14339C-3FE1-1097-CB88-55F196C33412}"/>
                    </a:ext>
                  </a:extLst>
                </p:cNvPr>
                <p:cNvPicPr/>
                <p:nvPr/>
              </p:nvPicPr>
              <p:blipFill>
                <a:blip r:embed="rId773"/>
                <a:stretch>
                  <a:fillRect/>
                </a:stretch>
              </p:blipFill>
              <p:spPr>
                <a:xfrm>
                  <a:off x="8131909" y="5612465"/>
                  <a:ext cx="87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94" name="Freihand 493">
                  <a:extLst>
                    <a:ext uri="{FF2B5EF4-FFF2-40B4-BE49-F238E27FC236}">
                      <a16:creationId xmlns:a16="http://schemas.microsoft.com/office/drawing/2014/main" id="{E9D29A33-B1B1-2A59-59E4-CFDFDBB39427}"/>
                    </a:ext>
                  </a:extLst>
                </p14:cNvPr>
                <p14:cNvContentPartPr/>
                <p14:nvPr/>
              </p14:nvContentPartPr>
              <p14:xfrm>
                <a:off x="8249269" y="5671505"/>
                <a:ext cx="124920" cy="106200"/>
              </p14:xfrm>
            </p:contentPart>
          </mc:Choice>
          <mc:Fallback xmlns="">
            <p:pic>
              <p:nvPicPr>
                <p:cNvPr id="494" name="Freihand 493">
                  <a:extLst>
                    <a:ext uri="{FF2B5EF4-FFF2-40B4-BE49-F238E27FC236}">
                      <a16:creationId xmlns:a16="http://schemas.microsoft.com/office/drawing/2014/main" id="{E9D29A33-B1B1-2A59-59E4-CFDFDBB39427}"/>
                    </a:ext>
                  </a:extLst>
                </p:cNvPr>
                <p:cNvPicPr/>
                <p:nvPr/>
              </p:nvPicPr>
              <p:blipFill>
                <a:blip r:embed="rId775"/>
                <a:stretch>
                  <a:fillRect/>
                </a:stretch>
              </p:blipFill>
              <p:spPr>
                <a:xfrm>
                  <a:off x="8243149" y="5665385"/>
                  <a:ext cx="137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5" name="Freihand 494">
                  <a:extLst>
                    <a:ext uri="{FF2B5EF4-FFF2-40B4-BE49-F238E27FC236}">
                      <a16:creationId xmlns:a16="http://schemas.microsoft.com/office/drawing/2014/main" id="{3B3B16F1-EF36-FA47-5F58-04E85A269A89}"/>
                    </a:ext>
                  </a:extLst>
                </p14:cNvPr>
                <p14:cNvContentPartPr/>
                <p14:nvPr/>
              </p14:nvContentPartPr>
              <p14:xfrm>
                <a:off x="954949" y="3832265"/>
                <a:ext cx="2447640" cy="1388160"/>
              </p14:xfrm>
            </p:contentPart>
          </mc:Choice>
          <mc:Fallback xmlns="">
            <p:pic>
              <p:nvPicPr>
                <p:cNvPr id="495" name="Freihand 494">
                  <a:extLst>
                    <a:ext uri="{FF2B5EF4-FFF2-40B4-BE49-F238E27FC236}">
                      <a16:creationId xmlns:a16="http://schemas.microsoft.com/office/drawing/2014/main" id="{3B3B16F1-EF36-FA47-5F58-04E85A269A89}"/>
                    </a:ext>
                  </a:extLst>
                </p:cNvPr>
                <p:cNvPicPr/>
                <p:nvPr/>
              </p:nvPicPr>
              <p:blipFill>
                <a:blip r:embed="rId777"/>
                <a:stretch>
                  <a:fillRect/>
                </a:stretch>
              </p:blipFill>
              <p:spPr>
                <a:xfrm>
                  <a:off x="948829" y="3826145"/>
                  <a:ext cx="2459880" cy="14004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96" name="Freihand 495">
                  <a:extLst>
                    <a:ext uri="{FF2B5EF4-FFF2-40B4-BE49-F238E27FC236}">
                      <a16:creationId xmlns:a16="http://schemas.microsoft.com/office/drawing/2014/main" id="{5EDD266C-C284-59EC-90DA-643E2907A958}"/>
                    </a:ext>
                  </a:extLst>
                </p14:cNvPr>
                <p14:cNvContentPartPr/>
                <p14:nvPr/>
              </p14:nvContentPartPr>
              <p14:xfrm>
                <a:off x="3554509" y="3695105"/>
                <a:ext cx="69480" cy="178200"/>
              </p14:xfrm>
            </p:contentPart>
          </mc:Choice>
          <mc:Fallback xmlns="">
            <p:pic>
              <p:nvPicPr>
                <p:cNvPr id="496" name="Freihand 495">
                  <a:extLst>
                    <a:ext uri="{FF2B5EF4-FFF2-40B4-BE49-F238E27FC236}">
                      <a16:creationId xmlns:a16="http://schemas.microsoft.com/office/drawing/2014/main" id="{5EDD266C-C284-59EC-90DA-643E2907A958}"/>
                    </a:ext>
                  </a:extLst>
                </p:cNvPr>
                <p:cNvPicPr/>
                <p:nvPr/>
              </p:nvPicPr>
              <p:blipFill>
                <a:blip r:embed="rId779"/>
                <a:stretch>
                  <a:fillRect/>
                </a:stretch>
              </p:blipFill>
              <p:spPr>
                <a:xfrm>
                  <a:off x="3548389" y="3688985"/>
                  <a:ext cx="81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97" name="Freihand 496">
                  <a:extLst>
                    <a:ext uri="{FF2B5EF4-FFF2-40B4-BE49-F238E27FC236}">
                      <a16:creationId xmlns:a16="http://schemas.microsoft.com/office/drawing/2014/main" id="{BB03B382-6AA1-7A25-CFD8-ECC915BE71B8}"/>
                    </a:ext>
                  </a:extLst>
                </p14:cNvPr>
                <p14:cNvContentPartPr/>
                <p14:nvPr/>
              </p14:nvContentPartPr>
              <p14:xfrm>
                <a:off x="3571069" y="3729665"/>
                <a:ext cx="120600" cy="140040"/>
              </p14:xfrm>
            </p:contentPart>
          </mc:Choice>
          <mc:Fallback xmlns="">
            <p:pic>
              <p:nvPicPr>
                <p:cNvPr id="497" name="Freihand 496">
                  <a:extLst>
                    <a:ext uri="{FF2B5EF4-FFF2-40B4-BE49-F238E27FC236}">
                      <a16:creationId xmlns:a16="http://schemas.microsoft.com/office/drawing/2014/main" id="{BB03B382-6AA1-7A25-CFD8-ECC915BE71B8}"/>
                    </a:ext>
                  </a:extLst>
                </p:cNvPr>
                <p:cNvPicPr/>
                <p:nvPr/>
              </p:nvPicPr>
              <p:blipFill>
                <a:blip r:embed="rId781"/>
                <a:stretch>
                  <a:fillRect/>
                </a:stretch>
              </p:blipFill>
              <p:spPr>
                <a:xfrm>
                  <a:off x="3564949" y="3723545"/>
                  <a:ext cx="132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98" name="Freihand 497">
                  <a:extLst>
                    <a:ext uri="{FF2B5EF4-FFF2-40B4-BE49-F238E27FC236}">
                      <a16:creationId xmlns:a16="http://schemas.microsoft.com/office/drawing/2014/main" id="{C553BA63-6B8C-C303-94C6-9F7664380F24}"/>
                    </a:ext>
                  </a:extLst>
                </p14:cNvPr>
                <p14:cNvContentPartPr/>
                <p14:nvPr/>
              </p14:nvContentPartPr>
              <p14:xfrm>
                <a:off x="3782389" y="3515105"/>
                <a:ext cx="166680" cy="283320"/>
              </p14:xfrm>
            </p:contentPart>
          </mc:Choice>
          <mc:Fallback xmlns="">
            <p:pic>
              <p:nvPicPr>
                <p:cNvPr id="498" name="Freihand 497">
                  <a:extLst>
                    <a:ext uri="{FF2B5EF4-FFF2-40B4-BE49-F238E27FC236}">
                      <a16:creationId xmlns:a16="http://schemas.microsoft.com/office/drawing/2014/main" id="{C553BA63-6B8C-C303-94C6-9F7664380F24}"/>
                    </a:ext>
                  </a:extLst>
                </p:cNvPr>
                <p:cNvPicPr/>
                <p:nvPr/>
              </p:nvPicPr>
              <p:blipFill>
                <a:blip r:embed="rId783"/>
                <a:stretch>
                  <a:fillRect/>
                </a:stretch>
              </p:blipFill>
              <p:spPr>
                <a:xfrm>
                  <a:off x="3776269" y="3508985"/>
                  <a:ext cx="1789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00" name="Freihand 499">
                  <a:extLst>
                    <a:ext uri="{FF2B5EF4-FFF2-40B4-BE49-F238E27FC236}">
                      <a16:creationId xmlns:a16="http://schemas.microsoft.com/office/drawing/2014/main" id="{C78FCAF7-5FDF-E844-2179-BEFA768DEDCF}"/>
                    </a:ext>
                  </a:extLst>
                </p14:cNvPr>
                <p14:cNvContentPartPr/>
                <p14:nvPr/>
              </p14:nvContentPartPr>
              <p14:xfrm>
                <a:off x="6698389" y="6475385"/>
                <a:ext cx="164520" cy="163800"/>
              </p14:xfrm>
            </p:contentPart>
          </mc:Choice>
          <mc:Fallback xmlns="">
            <p:pic>
              <p:nvPicPr>
                <p:cNvPr id="500" name="Freihand 499">
                  <a:extLst>
                    <a:ext uri="{FF2B5EF4-FFF2-40B4-BE49-F238E27FC236}">
                      <a16:creationId xmlns:a16="http://schemas.microsoft.com/office/drawing/2014/main" id="{C78FCAF7-5FDF-E844-2179-BEFA768DEDCF}"/>
                    </a:ext>
                  </a:extLst>
                </p:cNvPr>
                <p:cNvPicPr/>
                <p:nvPr/>
              </p:nvPicPr>
              <p:blipFill>
                <a:blip r:embed="rId785"/>
                <a:stretch>
                  <a:fillRect/>
                </a:stretch>
              </p:blipFill>
              <p:spPr>
                <a:xfrm>
                  <a:off x="6692269" y="6469265"/>
                  <a:ext cx="176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01" name="Freihand 500">
                  <a:extLst>
                    <a:ext uri="{FF2B5EF4-FFF2-40B4-BE49-F238E27FC236}">
                      <a16:creationId xmlns:a16="http://schemas.microsoft.com/office/drawing/2014/main" id="{DE33AE4A-C2B9-35D2-3D50-2CC523E5100D}"/>
                    </a:ext>
                  </a:extLst>
                </p14:cNvPr>
                <p14:cNvContentPartPr/>
                <p14:nvPr/>
              </p14:nvContentPartPr>
              <p14:xfrm>
                <a:off x="6906469" y="6358745"/>
                <a:ext cx="97560" cy="214920"/>
              </p14:xfrm>
            </p:contentPart>
          </mc:Choice>
          <mc:Fallback xmlns="">
            <p:pic>
              <p:nvPicPr>
                <p:cNvPr id="501" name="Freihand 500">
                  <a:extLst>
                    <a:ext uri="{FF2B5EF4-FFF2-40B4-BE49-F238E27FC236}">
                      <a16:creationId xmlns:a16="http://schemas.microsoft.com/office/drawing/2014/main" id="{DE33AE4A-C2B9-35D2-3D50-2CC523E5100D}"/>
                    </a:ext>
                  </a:extLst>
                </p:cNvPr>
                <p:cNvPicPr/>
                <p:nvPr/>
              </p:nvPicPr>
              <p:blipFill>
                <a:blip r:embed="rId787"/>
                <a:stretch>
                  <a:fillRect/>
                </a:stretch>
              </p:blipFill>
              <p:spPr>
                <a:xfrm>
                  <a:off x="6900349" y="6352625"/>
                  <a:ext cx="109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02" name="Freihand 501">
                  <a:extLst>
                    <a:ext uri="{FF2B5EF4-FFF2-40B4-BE49-F238E27FC236}">
                      <a16:creationId xmlns:a16="http://schemas.microsoft.com/office/drawing/2014/main" id="{1890295B-8380-717A-FDEB-01768D0999C9}"/>
                    </a:ext>
                  </a:extLst>
                </p14:cNvPr>
                <p14:cNvContentPartPr/>
                <p14:nvPr/>
              </p14:nvContentPartPr>
              <p14:xfrm>
                <a:off x="7108789" y="6290705"/>
                <a:ext cx="55800" cy="184680"/>
              </p14:xfrm>
            </p:contentPart>
          </mc:Choice>
          <mc:Fallback xmlns="">
            <p:pic>
              <p:nvPicPr>
                <p:cNvPr id="502" name="Freihand 501">
                  <a:extLst>
                    <a:ext uri="{FF2B5EF4-FFF2-40B4-BE49-F238E27FC236}">
                      <a16:creationId xmlns:a16="http://schemas.microsoft.com/office/drawing/2014/main" id="{1890295B-8380-717A-FDEB-01768D0999C9}"/>
                    </a:ext>
                  </a:extLst>
                </p:cNvPr>
                <p:cNvPicPr/>
                <p:nvPr/>
              </p:nvPicPr>
              <p:blipFill>
                <a:blip r:embed="rId789"/>
                <a:stretch>
                  <a:fillRect/>
                </a:stretch>
              </p:blipFill>
              <p:spPr>
                <a:xfrm>
                  <a:off x="7102669" y="6284585"/>
                  <a:ext cx="68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3" name="Freihand 502">
                  <a:extLst>
                    <a:ext uri="{FF2B5EF4-FFF2-40B4-BE49-F238E27FC236}">
                      <a16:creationId xmlns:a16="http://schemas.microsoft.com/office/drawing/2014/main" id="{F2779384-AFE6-DB58-8B03-24B057DC22B1}"/>
                    </a:ext>
                  </a:extLst>
                </p14:cNvPr>
                <p14:cNvContentPartPr/>
                <p14:nvPr/>
              </p14:nvContentPartPr>
              <p14:xfrm>
                <a:off x="7202029" y="6278105"/>
                <a:ext cx="64440" cy="166320"/>
              </p14:xfrm>
            </p:contentPart>
          </mc:Choice>
          <mc:Fallback xmlns="">
            <p:pic>
              <p:nvPicPr>
                <p:cNvPr id="503" name="Freihand 502">
                  <a:extLst>
                    <a:ext uri="{FF2B5EF4-FFF2-40B4-BE49-F238E27FC236}">
                      <a16:creationId xmlns:a16="http://schemas.microsoft.com/office/drawing/2014/main" id="{F2779384-AFE6-DB58-8B03-24B057DC22B1}"/>
                    </a:ext>
                  </a:extLst>
                </p:cNvPr>
                <p:cNvPicPr/>
                <p:nvPr/>
              </p:nvPicPr>
              <p:blipFill>
                <a:blip r:embed="rId791"/>
                <a:stretch>
                  <a:fillRect/>
                </a:stretch>
              </p:blipFill>
              <p:spPr>
                <a:xfrm>
                  <a:off x="7195909" y="6271985"/>
                  <a:ext cx="76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4" name="Freihand 503">
                  <a:extLst>
                    <a:ext uri="{FF2B5EF4-FFF2-40B4-BE49-F238E27FC236}">
                      <a16:creationId xmlns:a16="http://schemas.microsoft.com/office/drawing/2014/main" id="{622E5B27-8955-78F1-1FAF-53C20D226D6B}"/>
                    </a:ext>
                  </a:extLst>
                </p14:cNvPr>
                <p14:cNvContentPartPr/>
                <p14:nvPr/>
              </p14:nvContentPartPr>
              <p14:xfrm>
                <a:off x="7277269" y="6193505"/>
                <a:ext cx="19800" cy="87480"/>
              </p14:xfrm>
            </p:contentPart>
          </mc:Choice>
          <mc:Fallback xmlns="">
            <p:pic>
              <p:nvPicPr>
                <p:cNvPr id="504" name="Freihand 503">
                  <a:extLst>
                    <a:ext uri="{FF2B5EF4-FFF2-40B4-BE49-F238E27FC236}">
                      <a16:creationId xmlns:a16="http://schemas.microsoft.com/office/drawing/2014/main" id="{622E5B27-8955-78F1-1FAF-53C20D226D6B}"/>
                    </a:ext>
                  </a:extLst>
                </p:cNvPr>
                <p:cNvPicPr/>
                <p:nvPr/>
              </p:nvPicPr>
              <p:blipFill>
                <a:blip r:embed="rId793"/>
                <a:stretch>
                  <a:fillRect/>
                </a:stretch>
              </p:blipFill>
              <p:spPr>
                <a:xfrm>
                  <a:off x="7271149" y="6187385"/>
                  <a:ext cx="32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6" name="Freihand 505">
                  <a:extLst>
                    <a:ext uri="{FF2B5EF4-FFF2-40B4-BE49-F238E27FC236}">
                      <a16:creationId xmlns:a16="http://schemas.microsoft.com/office/drawing/2014/main" id="{DF4A5BEF-F652-6973-2ABC-5EA9B86FCB4C}"/>
                    </a:ext>
                  </a:extLst>
                </p14:cNvPr>
                <p14:cNvContentPartPr/>
                <p14:nvPr/>
              </p14:nvContentPartPr>
              <p14:xfrm>
                <a:off x="7455829" y="6221225"/>
                <a:ext cx="248400" cy="108000"/>
              </p14:xfrm>
            </p:contentPart>
          </mc:Choice>
          <mc:Fallback xmlns="">
            <p:pic>
              <p:nvPicPr>
                <p:cNvPr id="506" name="Freihand 505">
                  <a:extLst>
                    <a:ext uri="{FF2B5EF4-FFF2-40B4-BE49-F238E27FC236}">
                      <a16:creationId xmlns:a16="http://schemas.microsoft.com/office/drawing/2014/main" id="{DF4A5BEF-F652-6973-2ABC-5EA9B86FCB4C}"/>
                    </a:ext>
                  </a:extLst>
                </p:cNvPr>
                <p:cNvPicPr/>
                <p:nvPr/>
              </p:nvPicPr>
              <p:blipFill>
                <a:blip r:embed="rId795"/>
                <a:stretch>
                  <a:fillRect/>
                </a:stretch>
              </p:blipFill>
              <p:spPr>
                <a:xfrm>
                  <a:off x="7449709" y="6215105"/>
                  <a:ext cx="260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07" name="Freihand 506">
                  <a:extLst>
                    <a:ext uri="{FF2B5EF4-FFF2-40B4-BE49-F238E27FC236}">
                      <a16:creationId xmlns:a16="http://schemas.microsoft.com/office/drawing/2014/main" id="{10415489-6218-2D62-AB62-84D41B441C71}"/>
                    </a:ext>
                  </a:extLst>
                </p14:cNvPr>
                <p14:cNvContentPartPr/>
                <p14:nvPr/>
              </p14:nvContentPartPr>
              <p14:xfrm>
                <a:off x="7718629" y="6041585"/>
                <a:ext cx="102240" cy="188640"/>
              </p14:xfrm>
            </p:contentPart>
          </mc:Choice>
          <mc:Fallback xmlns="">
            <p:pic>
              <p:nvPicPr>
                <p:cNvPr id="507" name="Freihand 506">
                  <a:extLst>
                    <a:ext uri="{FF2B5EF4-FFF2-40B4-BE49-F238E27FC236}">
                      <a16:creationId xmlns:a16="http://schemas.microsoft.com/office/drawing/2014/main" id="{10415489-6218-2D62-AB62-84D41B441C71}"/>
                    </a:ext>
                  </a:extLst>
                </p:cNvPr>
                <p:cNvPicPr/>
                <p:nvPr/>
              </p:nvPicPr>
              <p:blipFill>
                <a:blip r:embed="rId797"/>
                <a:stretch>
                  <a:fillRect/>
                </a:stretch>
              </p:blipFill>
              <p:spPr>
                <a:xfrm>
                  <a:off x="7712509" y="6035465"/>
                  <a:ext cx="114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09" name="Freihand 508">
                  <a:extLst>
                    <a:ext uri="{FF2B5EF4-FFF2-40B4-BE49-F238E27FC236}">
                      <a16:creationId xmlns:a16="http://schemas.microsoft.com/office/drawing/2014/main" id="{AE4F0DC2-C801-0F82-B1D8-D87569CF7084}"/>
                    </a:ext>
                  </a:extLst>
                </p14:cNvPr>
                <p14:cNvContentPartPr/>
                <p14:nvPr/>
              </p14:nvContentPartPr>
              <p14:xfrm>
                <a:off x="7949029" y="5991545"/>
                <a:ext cx="135000" cy="276840"/>
              </p14:xfrm>
            </p:contentPart>
          </mc:Choice>
          <mc:Fallback xmlns="">
            <p:pic>
              <p:nvPicPr>
                <p:cNvPr id="509" name="Freihand 508">
                  <a:extLst>
                    <a:ext uri="{FF2B5EF4-FFF2-40B4-BE49-F238E27FC236}">
                      <a16:creationId xmlns:a16="http://schemas.microsoft.com/office/drawing/2014/main" id="{AE4F0DC2-C801-0F82-B1D8-D87569CF7084}"/>
                    </a:ext>
                  </a:extLst>
                </p:cNvPr>
                <p:cNvPicPr/>
                <p:nvPr/>
              </p:nvPicPr>
              <p:blipFill>
                <a:blip r:embed="rId799"/>
                <a:stretch>
                  <a:fillRect/>
                </a:stretch>
              </p:blipFill>
              <p:spPr>
                <a:xfrm>
                  <a:off x="7942909" y="5985425"/>
                  <a:ext cx="1472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11" name="Freihand 510">
                  <a:extLst>
                    <a:ext uri="{FF2B5EF4-FFF2-40B4-BE49-F238E27FC236}">
                      <a16:creationId xmlns:a16="http://schemas.microsoft.com/office/drawing/2014/main" id="{3E069830-97D2-6A1B-22C7-C4B3669FC486}"/>
                    </a:ext>
                  </a:extLst>
                </p14:cNvPr>
                <p14:cNvContentPartPr/>
                <p14:nvPr/>
              </p14:nvContentPartPr>
              <p14:xfrm>
                <a:off x="8150269" y="5962745"/>
                <a:ext cx="75600" cy="133920"/>
              </p14:xfrm>
            </p:contentPart>
          </mc:Choice>
          <mc:Fallback xmlns="">
            <p:pic>
              <p:nvPicPr>
                <p:cNvPr id="511" name="Freihand 510">
                  <a:extLst>
                    <a:ext uri="{FF2B5EF4-FFF2-40B4-BE49-F238E27FC236}">
                      <a16:creationId xmlns:a16="http://schemas.microsoft.com/office/drawing/2014/main" id="{3E069830-97D2-6A1B-22C7-C4B3669FC486}"/>
                    </a:ext>
                  </a:extLst>
                </p:cNvPr>
                <p:cNvPicPr/>
                <p:nvPr/>
              </p:nvPicPr>
              <p:blipFill>
                <a:blip r:embed="rId801"/>
                <a:stretch>
                  <a:fillRect/>
                </a:stretch>
              </p:blipFill>
              <p:spPr>
                <a:xfrm>
                  <a:off x="8144149" y="5956625"/>
                  <a:ext cx="87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12" name="Freihand 511">
                  <a:extLst>
                    <a:ext uri="{FF2B5EF4-FFF2-40B4-BE49-F238E27FC236}">
                      <a16:creationId xmlns:a16="http://schemas.microsoft.com/office/drawing/2014/main" id="{F7C652C7-6136-3838-4585-7015E844886A}"/>
                    </a:ext>
                  </a:extLst>
                </p14:cNvPr>
                <p14:cNvContentPartPr/>
                <p14:nvPr/>
              </p14:nvContentPartPr>
              <p14:xfrm>
                <a:off x="8257909" y="5867345"/>
                <a:ext cx="92880" cy="160200"/>
              </p14:xfrm>
            </p:contentPart>
          </mc:Choice>
          <mc:Fallback xmlns="">
            <p:pic>
              <p:nvPicPr>
                <p:cNvPr id="512" name="Freihand 511">
                  <a:extLst>
                    <a:ext uri="{FF2B5EF4-FFF2-40B4-BE49-F238E27FC236}">
                      <a16:creationId xmlns:a16="http://schemas.microsoft.com/office/drawing/2014/main" id="{F7C652C7-6136-3838-4585-7015E844886A}"/>
                    </a:ext>
                  </a:extLst>
                </p:cNvPr>
                <p:cNvPicPr/>
                <p:nvPr/>
              </p:nvPicPr>
              <p:blipFill>
                <a:blip r:embed="rId803"/>
                <a:stretch>
                  <a:fillRect/>
                </a:stretch>
              </p:blipFill>
              <p:spPr>
                <a:xfrm>
                  <a:off x="8251789" y="5861225"/>
                  <a:ext cx="105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13" name="Freihand 512">
                  <a:extLst>
                    <a:ext uri="{FF2B5EF4-FFF2-40B4-BE49-F238E27FC236}">
                      <a16:creationId xmlns:a16="http://schemas.microsoft.com/office/drawing/2014/main" id="{68878000-1B12-5DFC-713A-D1DCB1EA4496}"/>
                    </a:ext>
                  </a:extLst>
                </p14:cNvPr>
                <p14:cNvContentPartPr/>
                <p14:nvPr/>
              </p14:nvContentPartPr>
              <p14:xfrm>
                <a:off x="8345389" y="5794265"/>
                <a:ext cx="125640" cy="195840"/>
              </p14:xfrm>
            </p:contentPart>
          </mc:Choice>
          <mc:Fallback xmlns="">
            <p:pic>
              <p:nvPicPr>
                <p:cNvPr id="513" name="Freihand 512">
                  <a:extLst>
                    <a:ext uri="{FF2B5EF4-FFF2-40B4-BE49-F238E27FC236}">
                      <a16:creationId xmlns:a16="http://schemas.microsoft.com/office/drawing/2014/main" id="{68878000-1B12-5DFC-713A-D1DCB1EA4496}"/>
                    </a:ext>
                  </a:extLst>
                </p:cNvPr>
                <p:cNvPicPr/>
                <p:nvPr/>
              </p:nvPicPr>
              <p:blipFill>
                <a:blip r:embed="rId805"/>
                <a:stretch>
                  <a:fillRect/>
                </a:stretch>
              </p:blipFill>
              <p:spPr>
                <a:xfrm>
                  <a:off x="8339269" y="5788145"/>
                  <a:ext cx="137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4" name="Freihand 513">
                  <a:extLst>
                    <a:ext uri="{FF2B5EF4-FFF2-40B4-BE49-F238E27FC236}">
                      <a16:creationId xmlns:a16="http://schemas.microsoft.com/office/drawing/2014/main" id="{6339DC0F-BA53-B6F1-EE7E-F5F5B305662E}"/>
                    </a:ext>
                  </a:extLst>
                </p14:cNvPr>
                <p14:cNvContentPartPr/>
                <p14:nvPr/>
              </p14:nvContentPartPr>
              <p14:xfrm>
                <a:off x="6988189" y="6662225"/>
                <a:ext cx="150480" cy="127080"/>
              </p14:xfrm>
            </p:contentPart>
          </mc:Choice>
          <mc:Fallback xmlns="">
            <p:pic>
              <p:nvPicPr>
                <p:cNvPr id="514" name="Freihand 513">
                  <a:extLst>
                    <a:ext uri="{FF2B5EF4-FFF2-40B4-BE49-F238E27FC236}">
                      <a16:creationId xmlns:a16="http://schemas.microsoft.com/office/drawing/2014/main" id="{6339DC0F-BA53-B6F1-EE7E-F5F5B305662E}"/>
                    </a:ext>
                  </a:extLst>
                </p:cNvPr>
                <p:cNvPicPr/>
                <p:nvPr/>
              </p:nvPicPr>
              <p:blipFill>
                <a:blip r:embed="rId807"/>
                <a:stretch>
                  <a:fillRect/>
                </a:stretch>
              </p:blipFill>
              <p:spPr>
                <a:xfrm>
                  <a:off x="6982069" y="6656105"/>
                  <a:ext cx="162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5" name="Freihand 514">
                  <a:extLst>
                    <a:ext uri="{FF2B5EF4-FFF2-40B4-BE49-F238E27FC236}">
                      <a16:creationId xmlns:a16="http://schemas.microsoft.com/office/drawing/2014/main" id="{069F8E44-5B49-F0E0-9CBF-28A52B9688A3}"/>
                    </a:ext>
                  </a:extLst>
                </p14:cNvPr>
                <p14:cNvContentPartPr/>
                <p14:nvPr/>
              </p14:nvContentPartPr>
              <p14:xfrm>
                <a:off x="7072789" y="6631985"/>
                <a:ext cx="38160" cy="16200"/>
              </p14:xfrm>
            </p:contentPart>
          </mc:Choice>
          <mc:Fallback xmlns="">
            <p:pic>
              <p:nvPicPr>
                <p:cNvPr id="515" name="Freihand 514">
                  <a:extLst>
                    <a:ext uri="{FF2B5EF4-FFF2-40B4-BE49-F238E27FC236}">
                      <a16:creationId xmlns:a16="http://schemas.microsoft.com/office/drawing/2014/main" id="{069F8E44-5B49-F0E0-9CBF-28A52B9688A3}"/>
                    </a:ext>
                  </a:extLst>
                </p:cNvPr>
                <p:cNvPicPr/>
                <p:nvPr/>
              </p:nvPicPr>
              <p:blipFill>
                <a:blip r:embed="rId809"/>
                <a:stretch>
                  <a:fillRect/>
                </a:stretch>
              </p:blipFill>
              <p:spPr>
                <a:xfrm>
                  <a:off x="7066669" y="6625865"/>
                  <a:ext cx="50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6" name="Freihand 515">
                  <a:extLst>
                    <a:ext uri="{FF2B5EF4-FFF2-40B4-BE49-F238E27FC236}">
                      <a16:creationId xmlns:a16="http://schemas.microsoft.com/office/drawing/2014/main" id="{58747417-44AB-D724-75ED-49287D28F44E}"/>
                    </a:ext>
                  </a:extLst>
                </p14:cNvPr>
                <p14:cNvContentPartPr/>
                <p14:nvPr/>
              </p14:nvContentPartPr>
              <p14:xfrm>
                <a:off x="7166389" y="6540905"/>
                <a:ext cx="89640" cy="209880"/>
              </p14:xfrm>
            </p:contentPart>
          </mc:Choice>
          <mc:Fallback xmlns="">
            <p:pic>
              <p:nvPicPr>
                <p:cNvPr id="516" name="Freihand 515">
                  <a:extLst>
                    <a:ext uri="{FF2B5EF4-FFF2-40B4-BE49-F238E27FC236}">
                      <a16:creationId xmlns:a16="http://schemas.microsoft.com/office/drawing/2014/main" id="{58747417-44AB-D724-75ED-49287D28F44E}"/>
                    </a:ext>
                  </a:extLst>
                </p:cNvPr>
                <p:cNvPicPr/>
                <p:nvPr/>
              </p:nvPicPr>
              <p:blipFill>
                <a:blip r:embed="rId811"/>
                <a:stretch>
                  <a:fillRect/>
                </a:stretch>
              </p:blipFill>
              <p:spPr>
                <a:xfrm>
                  <a:off x="7160269" y="6534785"/>
                  <a:ext cx="1018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7" name="Freihand 516">
                  <a:extLst>
                    <a:ext uri="{FF2B5EF4-FFF2-40B4-BE49-F238E27FC236}">
                      <a16:creationId xmlns:a16="http://schemas.microsoft.com/office/drawing/2014/main" id="{168463EA-E02F-B8BA-8684-491E33AEBB93}"/>
                    </a:ext>
                  </a:extLst>
                </p14:cNvPr>
                <p14:cNvContentPartPr/>
                <p14:nvPr/>
              </p14:nvContentPartPr>
              <p14:xfrm>
                <a:off x="7378069" y="6505625"/>
                <a:ext cx="291240" cy="199080"/>
              </p14:xfrm>
            </p:contentPart>
          </mc:Choice>
          <mc:Fallback xmlns="">
            <p:pic>
              <p:nvPicPr>
                <p:cNvPr id="517" name="Freihand 516">
                  <a:extLst>
                    <a:ext uri="{FF2B5EF4-FFF2-40B4-BE49-F238E27FC236}">
                      <a16:creationId xmlns:a16="http://schemas.microsoft.com/office/drawing/2014/main" id="{168463EA-E02F-B8BA-8684-491E33AEBB93}"/>
                    </a:ext>
                  </a:extLst>
                </p:cNvPr>
                <p:cNvPicPr/>
                <p:nvPr/>
              </p:nvPicPr>
              <p:blipFill>
                <a:blip r:embed="rId813"/>
                <a:stretch>
                  <a:fillRect/>
                </a:stretch>
              </p:blipFill>
              <p:spPr>
                <a:xfrm>
                  <a:off x="7371949" y="6499505"/>
                  <a:ext cx="303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8" name="Freihand 517">
                  <a:extLst>
                    <a:ext uri="{FF2B5EF4-FFF2-40B4-BE49-F238E27FC236}">
                      <a16:creationId xmlns:a16="http://schemas.microsoft.com/office/drawing/2014/main" id="{B41169E2-F0FD-2EBF-7330-3484913A1012}"/>
                    </a:ext>
                  </a:extLst>
                </p14:cNvPr>
                <p14:cNvContentPartPr/>
                <p14:nvPr/>
              </p14:nvContentPartPr>
              <p14:xfrm>
                <a:off x="7698109" y="6359825"/>
                <a:ext cx="119520" cy="170280"/>
              </p14:xfrm>
            </p:contentPart>
          </mc:Choice>
          <mc:Fallback xmlns="">
            <p:pic>
              <p:nvPicPr>
                <p:cNvPr id="518" name="Freihand 517">
                  <a:extLst>
                    <a:ext uri="{FF2B5EF4-FFF2-40B4-BE49-F238E27FC236}">
                      <a16:creationId xmlns:a16="http://schemas.microsoft.com/office/drawing/2014/main" id="{B41169E2-F0FD-2EBF-7330-3484913A1012}"/>
                    </a:ext>
                  </a:extLst>
                </p:cNvPr>
                <p:cNvPicPr/>
                <p:nvPr/>
              </p:nvPicPr>
              <p:blipFill>
                <a:blip r:embed="rId815"/>
                <a:stretch>
                  <a:fillRect/>
                </a:stretch>
              </p:blipFill>
              <p:spPr>
                <a:xfrm>
                  <a:off x="7691989" y="6353705"/>
                  <a:ext cx="131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9" name="Freihand 518">
                  <a:extLst>
                    <a:ext uri="{FF2B5EF4-FFF2-40B4-BE49-F238E27FC236}">
                      <a16:creationId xmlns:a16="http://schemas.microsoft.com/office/drawing/2014/main" id="{908907F0-9FFA-CFE8-B3DB-83EBC302A171}"/>
                    </a:ext>
                  </a:extLst>
                </p14:cNvPr>
                <p14:cNvContentPartPr/>
                <p14:nvPr/>
              </p14:nvContentPartPr>
              <p14:xfrm>
                <a:off x="7586869" y="6445865"/>
                <a:ext cx="57600" cy="3960"/>
              </p14:xfrm>
            </p:contentPart>
          </mc:Choice>
          <mc:Fallback xmlns="">
            <p:pic>
              <p:nvPicPr>
                <p:cNvPr id="519" name="Freihand 518">
                  <a:extLst>
                    <a:ext uri="{FF2B5EF4-FFF2-40B4-BE49-F238E27FC236}">
                      <a16:creationId xmlns:a16="http://schemas.microsoft.com/office/drawing/2014/main" id="{908907F0-9FFA-CFE8-B3DB-83EBC302A171}"/>
                    </a:ext>
                  </a:extLst>
                </p:cNvPr>
                <p:cNvPicPr/>
                <p:nvPr/>
              </p:nvPicPr>
              <p:blipFill>
                <a:blip r:embed="rId817"/>
                <a:stretch>
                  <a:fillRect/>
                </a:stretch>
              </p:blipFill>
              <p:spPr>
                <a:xfrm>
                  <a:off x="7580749" y="6439745"/>
                  <a:ext cx="69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21" name="Freihand 520">
                  <a:extLst>
                    <a:ext uri="{FF2B5EF4-FFF2-40B4-BE49-F238E27FC236}">
                      <a16:creationId xmlns:a16="http://schemas.microsoft.com/office/drawing/2014/main" id="{9F365DD5-A3F7-1484-00B0-A6869147BC7F}"/>
                    </a:ext>
                  </a:extLst>
                </p14:cNvPr>
                <p14:cNvContentPartPr/>
                <p14:nvPr/>
              </p14:nvContentPartPr>
              <p14:xfrm>
                <a:off x="7980349" y="6242465"/>
                <a:ext cx="264600" cy="362520"/>
              </p14:xfrm>
            </p:contentPart>
          </mc:Choice>
          <mc:Fallback xmlns="">
            <p:pic>
              <p:nvPicPr>
                <p:cNvPr id="521" name="Freihand 520">
                  <a:extLst>
                    <a:ext uri="{FF2B5EF4-FFF2-40B4-BE49-F238E27FC236}">
                      <a16:creationId xmlns:a16="http://schemas.microsoft.com/office/drawing/2014/main" id="{9F365DD5-A3F7-1484-00B0-A6869147BC7F}"/>
                    </a:ext>
                  </a:extLst>
                </p:cNvPr>
                <p:cNvPicPr/>
                <p:nvPr/>
              </p:nvPicPr>
              <p:blipFill>
                <a:blip r:embed="rId819"/>
                <a:stretch>
                  <a:fillRect/>
                </a:stretch>
              </p:blipFill>
              <p:spPr>
                <a:xfrm>
                  <a:off x="7974229" y="6236345"/>
                  <a:ext cx="2768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22" name="Freihand 521">
                  <a:extLst>
                    <a:ext uri="{FF2B5EF4-FFF2-40B4-BE49-F238E27FC236}">
                      <a16:creationId xmlns:a16="http://schemas.microsoft.com/office/drawing/2014/main" id="{A880A7F4-17A0-7725-1A4B-19859554A52C}"/>
                    </a:ext>
                  </a:extLst>
                </p14:cNvPr>
                <p14:cNvContentPartPr/>
                <p14:nvPr/>
              </p14:nvContentPartPr>
              <p14:xfrm>
                <a:off x="8317309" y="6245705"/>
                <a:ext cx="125640" cy="240840"/>
              </p14:xfrm>
            </p:contentPart>
          </mc:Choice>
          <mc:Fallback xmlns="">
            <p:pic>
              <p:nvPicPr>
                <p:cNvPr id="522" name="Freihand 521">
                  <a:extLst>
                    <a:ext uri="{FF2B5EF4-FFF2-40B4-BE49-F238E27FC236}">
                      <a16:creationId xmlns:a16="http://schemas.microsoft.com/office/drawing/2014/main" id="{A880A7F4-17A0-7725-1A4B-19859554A52C}"/>
                    </a:ext>
                  </a:extLst>
                </p:cNvPr>
                <p:cNvPicPr/>
                <p:nvPr/>
              </p:nvPicPr>
              <p:blipFill>
                <a:blip r:embed="rId821"/>
                <a:stretch>
                  <a:fillRect/>
                </a:stretch>
              </p:blipFill>
              <p:spPr>
                <a:xfrm>
                  <a:off x="8311189" y="6239585"/>
                  <a:ext cx="1378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3" name="Freihand 522">
                  <a:extLst>
                    <a:ext uri="{FF2B5EF4-FFF2-40B4-BE49-F238E27FC236}">
                      <a16:creationId xmlns:a16="http://schemas.microsoft.com/office/drawing/2014/main" id="{19D30C19-D1FA-DC02-FD88-EB7F71F9640B}"/>
                    </a:ext>
                  </a:extLst>
                </p14:cNvPr>
                <p14:cNvContentPartPr/>
                <p14:nvPr/>
              </p14:nvContentPartPr>
              <p14:xfrm>
                <a:off x="8519269" y="6321305"/>
                <a:ext cx="64440" cy="107280"/>
              </p14:xfrm>
            </p:contentPart>
          </mc:Choice>
          <mc:Fallback xmlns="">
            <p:pic>
              <p:nvPicPr>
                <p:cNvPr id="523" name="Freihand 522">
                  <a:extLst>
                    <a:ext uri="{FF2B5EF4-FFF2-40B4-BE49-F238E27FC236}">
                      <a16:creationId xmlns:a16="http://schemas.microsoft.com/office/drawing/2014/main" id="{19D30C19-D1FA-DC02-FD88-EB7F71F9640B}"/>
                    </a:ext>
                  </a:extLst>
                </p:cNvPr>
                <p:cNvPicPr/>
                <p:nvPr/>
              </p:nvPicPr>
              <p:blipFill>
                <a:blip r:embed="rId823"/>
                <a:stretch>
                  <a:fillRect/>
                </a:stretch>
              </p:blipFill>
              <p:spPr>
                <a:xfrm>
                  <a:off x="8513149" y="6315185"/>
                  <a:ext cx="76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25" name="Freihand 524">
                  <a:extLst>
                    <a:ext uri="{FF2B5EF4-FFF2-40B4-BE49-F238E27FC236}">
                      <a16:creationId xmlns:a16="http://schemas.microsoft.com/office/drawing/2014/main" id="{7EFE0828-9DBD-3FBF-5895-A37FBE1AE225}"/>
                    </a:ext>
                  </a:extLst>
                </p14:cNvPr>
                <p14:cNvContentPartPr/>
                <p14:nvPr/>
              </p14:nvContentPartPr>
              <p14:xfrm>
                <a:off x="5980909" y="4434545"/>
                <a:ext cx="537840" cy="2289960"/>
              </p14:xfrm>
            </p:contentPart>
          </mc:Choice>
          <mc:Fallback xmlns="">
            <p:pic>
              <p:nvPicPr>
                <p:cNvPr id="525" name="Freihand 524">
                  <a:extLst>
                    <a:ext uri="{FF2B5EF4-FFF2-40B4-BE49-F238E27FC236}">
                      <a16:creationId xmlns:a16="http://schemas.microsoft.com/office/drawing/2014/main" id="{7EFE0828-9DBD-3FBF-5895-A37FBE1AE225}"/>
                    </a:ext>
                  </a:extLst>
                </p:cNvPr>
                <p:cNvPicPr/>
                <p:nvPr/>
              </p:nvPicPr>
              <p:blipFill>
                <a:blip r:embed="rId825"/>
                <a:stretch>
                  <a:fillRect/>
                </a:stretch>
              </p:blipFill>
              <p:spPr>
                <a:xfrm>
                  <a:off x="5974789" y="4428425"/>
                  <a:ext cx="550080" cy="23022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27" name="Freihand 526">
                  <a:extLst>
                    <a:ext uri="{FF2B5EF4-FFF2-40B4-BE49-F238E27FC236}">
                      <a16:creationId xmlns:a16="http://schemas.microsoft.com/office/drawing/2014/main" id="{7B588B4D-8828-139B-16D4-2CC911C33C15}"/>
                    </a:ext>
                  </a:extLst>
                </p14:cNvPr>
                <p14:cNvContentPartPr/>
                <p14:nvPr/>
              </p14:nvContentPartPr>
              <p14:xfrm>
                <a:off x="6073069" y="4251665"/>
                <a:ext cx="2333160" cy="308880"/>
              </p14:xfrm>
            </p:contentPart>
          </mc:Choice>
          <mc:Fallback xmlns="">
            <p:pic>
              <p:nvPicPr>
                <p:cNvPr id="527" name="Freihand 526">
                  <a:extLst>
                    <a:ext uri="{FF2B5EF4-FFF2-40B4-BE49-F238E27FC236}">
                      <a16:creationId xmlns:a16="http://schemas.microsoft.com/office/drawing/2014/main" id="{7B588B4D-8828-139B-16D4-2CC911C33C15}"/>
                    </a:ext>
                  </a:extLst>
                </p:cNvPr>
                <p:cNvPicPr/>
                <p:nvPr/>
              </p:nvPicPr>
              <p:blipFill>
                <a:blip r:embed="rId827"/>
                <a:stretch>
                  <a:fillRect/>
                </a:stretch>
              </p:blipFill>
              <p:spPr>
                <a:xfrm>
                  <a:off x="6066949" y="4245545"/>
                  <a:ext cx="23454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29" name="Freihand 528">
                  <a:extLst>
                    <a:ext uri="{FF2B5EF4-FFF2-40B4-BE49-F238E27FC236}">
                      <a16:creationId xmlns:a16="http://schemas.microsoft.com/office/drawing/2014/main" id="{BC52594C-01F8-76F1-F020-E94E697C378B}"/>
                    </a:ext>
                  </a:extLst>
                </p14:cNvPr>
                <p14:cNvContentPartPr/>
                <p14:nvPr/>
              </p14:nvContentPartPr>
              <p14:xfrm>
                <a:off x="250069" y="4565585"/>
                <a:ext cx="47160" cy="381240"/>
              </p14:xfrm>
            </p:contentPart>
          </mc:Choice>
          <mc:Fallback xmlns="">
            <p:pic>
              <p:nvPicPr>
                <p:cNvPr id="529" name="Freihand 528">
                  <a:extLst>
                    <a:ext uri="{FF2B5EF4-FFF2-40B4-BE49-F238E27FC236}">
                      <a16:creationId xmlns:a16="http://schemas.microsoft.com/office/drawing/2014/main" id="{BC52594C-01F8-76F1-F020-E94E697C378B}"/>
                    </a:ext>
                  </a:extLst>
                </p:cNvPr>
                <p:cNvPicPr/>
                <p:nvPr/>
              </p:nvPicPr>
              <p:blipFill>
                <a:blip r:embed="rId829"/>
                <a:stretch>
                  <a:fillRect/>
                </a:stretch>
              </p:blipFill>
              <p:spPr>
                <a:xfrm>
                  <a:off x="243949" y="4559465"/>
                  <a:ext cx="5940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30" name="Freihand 529">
                  <a:extLst>
                    <a:ext uri="{FF2B5EF4-FFF2-40B4-BE49-F238E27FC236}">
                      <a16:creationId xmlns:a16="http://schemas.microsoft.com/office/drawing/2014/main" id="{39482476-48CA-2CCA-8606-3F954148D01F}"/>
                    </a:ext>
                  </a:extLst>
                </p14:cNvPr>
                <p14:cNvContentPartPr/>
                <p14:nvPr/>
              </p14:nvContentPartPr>
              <p14:xfrm>
                <a:off x="227389" y="4478825"/>
                <a:ext cx="123480" cy="153000"/>
              </p14:xfrm>
            </p:contentPart>
          </mc:Choice>
          <mc:Fallback xmlns="">
            <p:pic>
              <p:nvPicPr>
                <p:cNvPr id="530" name="Freihand 529">
                  <a:extLst>
                    <a:ext uri="{FF2B5EF4-FFF2-40B4-BE49-F238E27FC236}">
                      <a16:creationId xmlns:a16="http://schemas.microsoft.com/office/drawing/2014/main" id="{39482476-48CA-2CCA-8606-3F954148D01F}"/>
                    </a:ext>
                  </a:extLst>
                </p:cNvPr>
                <p:cNvPicPr/>
                <p:nvPr/>
              </p:nvPicPr>
              <p:blipFill>
                <a:blip r:embed="rId831"/>
                <a:stretch>
                  <a:fillRect/>
                </a:stretch>
              </p:blipFill>
              <p:spPr>
                <a:xfrm>
                  <a:off x="221269" y="4472705"/>
                  <a:ext cx="135720" cy="165240"/>
                </a:xfrm>
                <a:prstGeom prst="rect">
                  <a:avLst/>
                </a:prstGeom>
              </p:spPr>
            </p:pic>
          </mc:Fallback>
        </mc:AlternateContent>
      </p:grpSp>
    </p:spTree>
    <p:extLst>
      <p:ext uri="{BB962C8B-B14F-4D97-AF65-F5344CB8AC3E}">
        <p14:creationId xmlns:p14="http://schemas.microsoft.com/office/powerpoint/2010/main" val="310788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800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6" name="Freihand 35">
                <a:extLst>
                  <a:ext uri="{FF2B5EF4-FFF2-40B4-BE49-F238E27FC236}">
                    <a16:creationId xmlns:a16="http://schemas.microsoft.com/office/drawing/2014/main" id="{05D87B89-EF80-4B12-B275-C1B76D066DF6}"/>
                  </a:ext>
                </a:extLst>
              </p14:cNvPr>
              <p14:cNvContentPartPr/>
              <p14:nvPr/>
            </p14:nvContentPartPr>
            <p14:xfrm>
              <a:off x="810499" y="4345952"/>
              <a:ext cx="317880" cy="25920"/>
            </p14:xfrm>
          </p:contentPart>
        </mc:Choice>
        <mc:Fallback xmlns="">
          <p:pic>
            <p:nvPicPr>
              <p:cNvPr id="36" name="Freihand 35">
                <a:extLst>
                  <a:ext uri="{FF2B5EF4-FFF2-40B4-BE49-F238E27FC236}">
                    <a16:creationId xmlns:a16="http://schemas.microsoft.com/office/drawing/2014/main" id="{05D87B89-EF80-4B12-B275-C1B76D066DF6}"/>
                  </a:ext>
                </a:extLst>
              </p:cNvPr>
              <p:cNvPicPr/>
              <p:nvPr/>
            </p:nvPicPr>
            <p:blipFill>
              <a:blip r:embed="rId4"/>
              <a:stretch>
                <a:fillRect/>
              </a:stretch>
            </p:blipFill>
            <p:spPr>
              <a:xfrm>
                <a:off x="806179" y="4341632"/>
                <a:ext cx="326520" cy="34560"/>
              </a:xfrm>
              <a:prstGeom prst="rect">
                <a:avLst/>
              </a:prstGeom>
            </p:spPr>
          </p:pic>
        </mc:Fallback>
      </mc:AlternateContent>
      <p:grpSp>
        <p:nvGrpSpPr>
          <p:cNvPr id="81" name="Gruppieren 80">
            <a:extLst>
              <a:ext uri="{FF2B5EF4-FFF2-40B4-BE49-F238E27FC236}">
                <a16:creationId xmlns:a16="http://schemas.microsoft.com/office/drawing/2014/main" id="{8C161DA4-8B55-4DFE-A72A-5DBEE37F83BF}"/>
              </a:ext>
            </a:extLst>
          </p:cNvPr>
          <p:cNvGrpSpPr/>
          <p:nvPr/>
        </p:nvGrpSpPr>
        <p:grpSpPr>
          <a:xfrm>
            <a:off x="164299" y="3961112"/>
            <a:ext cx="1505880" cy="1631160"/>
            <a:chOff x="164299" y="3961112"/>
            <a:chExt cx="1505880" cy="163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8B51DFA1-ECFA-45B0-A10D-7AD23A416025}"/>
                    </a:ext>
                  </a:extLst>
                </p14:cNvPr>
                <p14:cNvContentPartPr/>
                <p14:nvPr/>
              </p14:nvContentPartPr>
              <p14:xfrm>
                <a:off x="415939" y="4369712"/>
                <a:ext cx="40320" cy="712800"/>
              </p14:xfrm>
            </p:contentPart>
          </mc:Choice>
          <mc:Fallback xmlns="">
            <p:pic>
              <p:nvPicPr>
                <p:cNvPr id="2" name="Freihand 1">
                  <a:extLst>
                    <a:ext uri="{FF2B5EF4-FFF2-40B4-BE49-F238E27FC236}">
                      <a16:creationId xmlns:a16="http://schemas.microsoft.com/office/drawing/2014/main" id="{8B51DFA1-ECFA-45B0-A10D-7AD23A416025}"/>
                    </a:ext>
                  </a:extLst>
                </p:cNvPr>
                <p:cNvPicPr/>
                <p:nvPr/>
              </p:nvPicPr>
              <p:blipFill>
                <a:blip r:embed="rId6"/>
                <a:stretch>
                  <a:fillRect/>
                </a:stretch>
              </p:blipFill>
              <p:spPr>
                <a:xfrm>
                  <a:off x="411619" y="4365392"/>
                  <a:ext cx="48960" cy="721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3328B42-1219-4CC8-A545-8D64D4A54CD2}"/>
                    </a:ext>
                  </a:extLst>
                </p14:cNvPr>
                <p14:cNvContentPartPr/>
                <p14:nvPr/>
              </p14:nvContentPartPr>
              <p14:xfrm>
                <a:off x="365539" y="5058392"/>
                <a:ext cx="978840" cy="45360"/>
              </p14:xfrm>
            </p:contentPart>
          </mc:Choice>
          <mc:Fallback xmlns="">
            <p:pic>
              <p:nvPicPr>
                <p:cNvPr id="4" name="Freihand 3">
                  <a:extLst>
                    <a:ext uri="{FF2B5EF4-FFF2-40B4-BE49-F238E27FC236}">
                      <a16:creationId xmlns:a16="http://schemas.microsoft.com/office/drawing/2014/main" id="{63328B42-1219-4CC8-A545-8D64D4A54CD2}"/>
                    </a:ext>
                  </a:extLst>
                </p:cNvPr>
                <p:cNvPicPr/>
                <p:nvPr/>
              </p:nvPicPr>
              <p:blipFill>
                <a:blip r:embed="rId8"/>
                <a:stretch>
                  <a:fillRect/>
                </a:stretch>
              </p:blipFill>
              <p:spPr>
                <a:xfrm>
                  <a:off x="361219" y="5054072"/>
                  <a:ext cx="987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8D3309E-C329-4911-B7F3-0F9FB3A398E7}"/>
                    </a:ext>
                  </a:extLst>
                </p14:cNvPr>
                <p14:cNvContentPartPr/>
                <p14:nvPr/>
              </p14:nvContentPartPr>
              <p14:xfrm>
                <a:off x="1263739" y="5055512"/>
                <a:ext cx="168120" cy="22680"/>
              </p14:xfrm>
            </p:contentPart>
          </mc:Choice>
          <mc:Fallback xmlns="">
            <p:pic>
              <p:nvPicPr>
                <p:cNvPr id="6" name="Freihand 5">
                  <a:extLst>
                    <a:ext uri="{FF2B5EF4-FFF2-40B4-BE49-F238E27FC236}">
                      <a16:creationId xmlns:a16="http://schemas.microsoft.com/office/drawing/2014/main" id="{A8D3309E-C329-4911-B7F3-0F9FB3A398E7}"/>
                    </a:ext>
                  </a:extLst>
                </p:cNvPr>
                <p:cNvPicPr/>
                <p:nvPr/>
              </p:nvPicPr>
              <p:blipFill>
                <a:blip r:embed="rId10"/>
                <a:stretch>
                  <a:fillRect/>
                </a:stretch>
              </p:blipFill>
              <p:spPr>
                <a:xfrm>
                  <a:off x="1259419" y="5051192"/>
                  <a:ext cx="176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6258385-3A02-4C5C-AF24-FBF8FF7E69D2}"/>
                    </a:ext>
                  </a:extLst>
                </p14:cNvPr>
                <p14:cNvContentPartPr/>
                <p14:nvPr/>
              </p14:nvContentPartPr>
              <p14:xfrm>
                <a:off x="1435459" y="5005112"/>
                <a:ext cx="100080" cy="120960"/>
              </p14:xfrm>
            </p:contentPart>
          </mc:Choice>
          <mc:Fallback xmlns="">
            <p:pic>
              <p:nvPicPr>
                <p:cNvPr id="8" name="Freihand 7">
                  <a:extLst>
                    <a:ext uri="{FF2B5EF4-FFF2-40B4-BE49-F238E27FC236}">
                      <a16:creationId xmlns:a16="http://schemas.microsoft.com/office/drawing/2014/main" id="{26258385-3A02-4C5C-AF24-FBF8FF7E69D2}"/>
                    </a:ext>
                  </a:extLst>
                </p:cNvPr>
                <p:cNvPicPr/>
                <p:nvPr/>
              </p:nvPicPr>
              <p:blipFill>
                <a:blip r:embed="rId12"/>
                <a:stretch>
                  <a:fillRect/>
                </a:stretch>
              </p:blipFill>
              <p:spPr>
                <a:xfrm>
                  <a:off x="1431139" y="5000792"/>
                  <a:ext cx="108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4ADC9412-CC25-449B-B9FA-41708DDAD7FD}"/>
                    </a:ext>
                  </a:extLst>
                </p14:cNvPr>
                <p14:cNvContentPartPr/>
                <p14:nvPr/>
              </p14:nvContentPartPr>
              <p14:xfrm>
                <a:off x="294979" y="4263512"/>
                <a:ext cx="155880" cy="117720"/>
              </p14:xfrm>
            </p:contentPart>
          </mc:Choice>
          <mc:Fallback xmlns="">
            <p:pic>
              <p:nvPicPr>
                <p:cNvPr id="9" name="Freihand 8">
                  <a:extLst>
                    <a:ext uri="{FF2B5EF4-FFF2-40B4-BE49-F238E27FC236}">
                      <a16:creationId xmlns:a16="http://schemas.microsoft.com/office/drawing/2014/main" id="{4ADC9412-CC25-449B-B9FA-41708DDAD7FD}"/>
                    </a:ext>
                  </a:extLst>
                </p:cNvPr>
                <p:cNvPicPr/>
                <p:nvPr/>
              </p:nvPicPr>
              <p:blipFill>
                <a:blip r:embed="rId14"/>
                <a:stretch>
                  <a:fillRect/>
                </a:stretch>
              </p:blipFill>
              <p:spPr>
                <a:xfrm>
                  <a:off x="290659" y="4259192"/>
                  <a:ext cx="164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F1BADAAD-4169-46C9-82B2-731604D9CAC0}"/>
                    </a:ext>
                  </a:extLst>
                </p14:cNvPr>
                <p14:cNvContentPartPr/>
                <p14:nvPr/>
              </p14:nvContentPartPr>
              <p14:xfrm>
                <a:off x="164299" y="4299512"/>
                <a:ext cx="50760" cy="31320"/>
              </p14:xfrm>
            </p:contentPart>
          </mc:Choice>
          <mc:Fallback xmlns="">
            <p:pic>
              <p:nvPicPr>
                <p:cNvPr id="10" name="Freihand 9">
                  <a:extLst>
                    <a:ext uri="{FF2B5EF4-FFF2-40B4-BE49-F238E27FC236}">
                      <a16:creationId xmlns:a16="http://schemas.microsoft.com/office/drawing/2014/main" id="{F1BADAAD-4169-46C9-82B2-731604D9CAC0}"/>
                    </a:ext>
                  </a:extLst>
                </p:cNvPr>
                <p:cNvPicPr/>
                <p:nvPr/>
              </p:nvPicPr>
              <p:blipFill>
                <a:blip r:embed="rId16"/>
                <a:stretch>
                  <a:fillRect/>
                </a:stretch>
              </p:blipFill>
              <p:spPr>
                <a:xfrm>
                  <a:off x="159979" y="4295192"/>
                  <a:ext cx="59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15F2417F-062F-44E8-8583-6C271A9EEB4A}"/>
                    </a:ext>
                  </a:extLst>
                </p14:cNvPr>
                <p14:cNvContentPartPr/>
                <p14:nvPr/>
              </p14:nvContentPartPr>
              <p14:xfrm>
                <a:off x="181219" y="4295552"/>
                <a:ext cx="38880" cy="85680"/>
              </p14:xfrm>
            </p:contentPart>
          </mc:Choice>
          <mc:Fallback xmlns="">
            <p:pic>
              <p:nvPicPr>
                <p:cNvPr id="11" name="Freihand 10">
                  <a:extLst>
                    <a:ext uri="{FF2B5EF4-FFF2-40B4-BE49-F238E27FC236}">
                      <a16:creationId xmlns:a16="http://schemas.microsoft.com/office/drawing/2014/main" id="{15F2417F-062F-44E8-8583-6C271A9EEB4A}"/>
                    </a:ext>
                  </a:extLst>
                </p:cNvPr>
                <p:cNvPicPr/>
                <p:nvPr/>
              </p:nvPicPr>
              <p:blipFill>
                <a:blip r:embed="rId18"/>
                <a:stretch>
                  <a:fillRect/>
                </a:stretch>
              </p:blipFill>
              <p:spPr>
                <a:xfrm>
                  <a:off x="176899" y="4291232"/>
                  <a:ext cx="47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E0687045-BE5A-4D34-AA31-65BF11FBB21F}"/>
                    </a:ext>
                  </a:extLst>
                </p14:cNvPr>
                <p14:cNvContentPartPr/>
                <p14:nvPr/>
              </p14:nvContentPartPr>
              <p14:xfrm>
                <a:off x="193099" y="4194752"/>
                <a:ext cx="65160" cy="99000"/>
              </p14:xfrm>
            </p:contentPart>
          </mc:Choice>
          <mc:Fallback xmlns="">
            <p:pic>
              <p:nvPicPr>
                <p:cNvPr id="12" name="Freihand 11">
                  <a:extLst>
                    <a:ext uri="{FF2B5EF4-FFF2-40B4-BE49-F238E27FC236}">
                      <a16:creationId xmlns:a16="http://schemas.microsoft.com/office/drawing/2014/main" id="{E0687045-BE5A-4D34-AA31-65BF11FBB21F}"/>
                    </a:ext>
                  </a:extLst>
                </p:cNvPr>
                <p:cNvPicPr/>
                <p:nvPr/>
              </p:nvPicPr>
              <p:blipFill>
                <a:blip r:embed="rId20"/>
                <a:stretch>
                  <a:fillRect/>
                </a:stretch>
              </p:blipFill>
              <p:spPr>
                <a:xfrm>
                  <a:off x="188779" y="4190432"/>
                  <a:ext cx="73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90331827-567D-4E7C-A6E8-C847715F2B42}"/>
                    </a:ext>
                  </a:extLst>
                </p14:cNvPr>
                <p14:cNvContentPartPr/>
                <p14:nvPr/>
              </p14:nvContentPartPr>
              <p14:xfrm>
                <a:off x="1420699" y="5193032"/>
                <a:ext cx="76320" cy="34920"/>
              </p14:xfrm>
            </p:contentPart>
          </mc:Choice>
          <mc:Fallback xmlns="">
            <p:pic>
              <p:nvPicPr>
                <p:cNvPr id="13" name="Freihand 12">
                  <a:extLst>
                    <a:ext uri="{FF2B5EF4-FFF2-40B4-BE49-F238E27FC236}">
                      <a16:creationId xmlns:a16="http://schemas.microsoft.com/office/drawing/2014/main" id="{90331827-567D-4E7C-A6E8-C847715F2B42}"/>
                    </a:ext>
                  </a:extLst>
                </p:cNvPr>
                <p:cNvPicPr/>
                <p:nvPr/>
              </p:nvPicPr>
              <p:blipFill>
                <a:blip r:embed="rId22"/>
                <a:stretch>
                  <a:fillRect/>
                </a:stretch>
              </p:blipFill>
              <p:spPr>
                <a:xfrm>
                  <a:off x="1416379" y="5188712"/>
                  <a:ext cx="84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58D457D2-41DB-4728-9DF5-A91A9D17A0BD}"/>
                    </a:ext>
                  </a:extLst>
                </p14:cNvPr>
                <p14:cNvContentPartPr/>
                <p14:nvPr/>
              </p14:nvContentPartPr>
              <p14:xfrm>
                <a:off x="1475059" y="5188712"/>
                <a:ext cx="31680" cy="88560"/>
              </p14:xfrm>
            </p:contentPart>
          </mc:Choice>
          <mc:Fallback xmlns="">
            <p:pic>
              <p:nvPicPr>
                <p:cNvPr id="14" name="Freihand 13">
                  <a:extLst>
                    <a:ext uri="{FF2B5EF4-FFF2-40B4-BE49-F238E27FC236}">
                      <a16:creationId xmlns:a16="http://schemas.microsoft.com/office/drawing/2014/main" id="{58D457D2-41DB-4728-9DF5-A91A9D17A0BD}"/>
                    </a:ext>
                  </a:extLst>
                </p:cNvPr>
                <p:cNvPicPr/>
                <p:nvPr/>
              </p:nvPicPr>
              <p:blipFill>
                <a:blip r:embed="rId24"/>
                <a:stretch>
                  <a:fillRect/>
                </a:stretch>
              </p:blipFill>
              <p:spPr>
                <a:xfrm>
                  <a:off x="1470739" y="5184392"/>
                  <a:ext cx="40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EA348451-8A7B-475B-96CB-4E76721B0899}"/>
                    </a:ext>
                  </a:extLst>
                </p14:cNvPr>
                <p14:cNvContentPartPr/>
                <p14:nvPr/>
              </p14:nvContentPartPr>
              <p14:xfrm>
                <a:off x="876019" y="4202672"/>
                <a:ext cx="4680" cy="76320"/>
              </p14:xfrm>
            </p:contentPart>
          </mc:Choice>
          <mc:Fallback xmlns="">
            <p:pic>
              <p:nvPicPr>
                <p:cNvPr id="15" name="Freihand 14">
                  <a:extLst>
                    <a:ext uri="{FF2B5EF4-FFF2-40B4-BE49-F238E27FC236}">
                      <a16:creationId xmlns:a16="http://schemas.microsoft.com/office/drawing/2014/main" id="{EA348451-8A7B-475B-96CB-4E76721B0899}"/>
                    </a:ext>
                  </a:extLst>
                </p:cNvPr>
                <p:cNvPicPr/>
                <p:nvPr/>
              </p:nvPicPr>
              <p:blipFill>
                <a:blip r:embed="rId26"/>
                <a:stretch>
                  <a:fillRect/>
                </a:stretch>
              </p:blipFill>
              <p:spPr>
                <a:xfrm>
                  <a:off x="871699" y="4198352"/>
                  <a:ext cx="13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5C432AE0-3EE7-4300-AE0B-2EDAD7920656}"/>
                    </a:ext>
                  </a:extLst>
                </p14:cNvPr>
                <p14:cNvContentPartPr/>
                <p14:nvPr/>
              </p14:nvContentPartPr>
              <p14:xfrm>
                <a:off x="833899" y="4231832"/>
                <a:ext cx="97920" cy="11520"/>
              </p14:xfrm>
            </p:contentPart>
          </mc:Choice>
          <mc:Fallback xmlns="">
            <p:pic>
              <p:nvPicPr>
                <p:cNvPr id="16" name="Freihand 15">
                  <a:extLst>
                    <a:ext uri="{FF2B5EF4-FFF2-40B4-BE49-F238E27FC236}">
                      <a16:creationId xmlns:a16="http://schemas.microsoft.com/office/drawing/2014/main" id="{5C432AE0-3EE7-4300-AE0B-2EDAD7920656}"/>
                    </a:ext>
                  </a:extLst>
                </p:cNvPr>
                <p:cNvPicPr/>
                <p:nvPr/>
              </p:nvPicPr>
              <p:blipFill>
                <a:blip r:embed="rId28"/>
                <a:stretch>
                  <a:fillRect/>
                </a:stretch>
              </p:blipFill>
              <p:spPr>
                <a:xfrm>
                  <a:off x="829579" y="4227512"/>
                  <a:ext cx="106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88EF91D5-4345-4280-9FB1-F0276C90EAD6}"/>
                    </a:ext>
                  </a:extLst>
                </p14:cNvPr>
                <p14:cNvContentPartPr/>
                <p14:nvPr/>
              </p14:nvContentPartPr>
              <p14:xfrm>
                <a:off x="1004899" y="4178552"/>
                <a:ext cx="42120" cy="74160"/>
              </p14:xfrm>
            </p:contentPart>
          </mc:Choice>
          <mc:Fallback xmlns="">
            <p:pic>
              <p:nvPicPr>
                <p:cNvPr id="17" name="Freihand 16">
                  <a:extLst>
                    <a:ext uri="{FF2B5EF4-FFF2-40B4-BE49-F238E27FC236}">
                      <a16:creationId xmlns:a16="http://schemas.microsoft.com/office/drawing/2014/main" id="{88EF91D5-4345-4280-9FB1-F0276C90EAD6}"/>
                    </a:ext>
                  </a:extLst>
                </p:cNvPr>
                <p:cNvPicPr/>
                <p:nvPr/>
              </p:nvPicPr>
              <p:blipFill>
                <a:blip r:embed="rId30"/>
                <a:stretch>
                  <a:fillRect/>
                </a:stretch>
              </p:blipFill>
              <p:spPr>
                <a:xfrm>
                  <a:off x="1000579" y="4174232"/>
                  <a:ext cx="50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AF1B66B8-93F4-4EFD-92BC-DD358373E973}"/>
                    </a:ext>
                  </a:extLst>
                </p14:cNvPr>
                <p14:cNvContentPartPr/>
                <p14:nvPr/>
              </p14:nvContentPartPr>
              <p14:xfrm>
                <a:off x="966019" y="4234712"/>
                <a:ext cx="88560" cy="28080"/>
              </p14:xfrm>
            </p:contentPart>
          </mc:Choice>
          <mc:Fallback xmlns="">
            <p:pic>
              <p:nvPicPr>
                <p:cNvPr id="18" name="Freihand 17">
                  <a:extLst>
                    <a:ext uri="{FF2B5EF4-FFF2-40B4-BE49-F238E27FC236}">
                      <a16:creationId xmlns:a16="http://schemas.microsoft.com/office/drawing/2014/main" id="{AF1B66B8-93F4-4EFD-92BC-DD358373E973}"/>
                    </a:ext>
                  </a:extLst>
                </p:cNvPr>
                <p:cNvPicPr/>
                <p:nvPr/>
              </p:nvPicPr>
              <p:blipFill>
                <a:blip r:embed="rId32"/>
                <a:stretch>
                  <a:fillRect/>
                </a:stretch>
              </p:blipFill>
              <p:spPr>
                <a:xfrm>
                  <a:off x="961699" y="4230392"/>
                  <a:ext cx="97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9FA0B478-8779-4935-BF35-A14A44E8E5F7}"/>
                    </a:ext>
                  </a:extLst>
                </p14:cNvPr>
                <p14:cNvContentPartPr/>
                <p14:nvPr/>
              </p14:nvContentPartPr>
              <p14:xfrm>
                <a:off x="1102819" y="4177832"/>
                <a:ext cx="92160" cy="120960"/>
              </p14:xfrm>
            </p:contentPart>
          </mc:Choice>
          <mc:Fallback xmlns="">
            <p:pic>
              <p:nvPicPr>
                <p:cNvPr id="19" name="Freihand 18">
                  <a:extLst>
                    <a:ext uri="{FF2B5EF4-FFF2-40B4-BE49-F238E27FC236}">
                      <a16:creationId xmlns:a16="http://schemas.microsoft.com/office/drawing/2014/main" id="{9FA0B478-8779-4935-BF35-A14A44E8E5F7}"/>
                    </a:ext>
                  </a:extLst>
                </p:cNvPr>
                <p:cNvPicPr/>
                <p:nvPr/>
              </p:nvPicPr>
              <p:blipFill>
                <a:blip r:embed="rId34"/>
                <a:stretch>
                  <a:fillRect/>
                </a:stretch>
              </p:blipFill>
              <p:spPr>
                <a:xfrm>
                  <a:off x="1098499" y="4173512"/>
                  <a:ext cx="100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B850A1AE-54A0-4E70-A281-4E7AD39A73EE}"/>
                    </a:ext>
                  </a:extLst>
                </p14:cNvPr>
                <p14:cNvContentPartPr/>
                <p14:nvPr/>
              </p14:nvContentPartPr>
              <p14:xfrm>
                <a:off x="441859" y="4480592"/>
                <a:ext cx="811440" cy="614160"/>
              </p14:xfrm>
            </p:contentPart>
          </mc:Choice>
          <mc:Fallback xmlns="">
            <p:pic>
              <p:nvPicPr>
                <p:cNvPr id="22" name="Freihand 21">
                  <a:extLst>
                    <a:ext uri="{FF2B5EF4-FFF2-40B4-BE49-F238E27FC236}">
                      <a16:creationId xmlns:a16="http://schemas.microsoft.com/office/drawing/2014/main" id="{B850A1AE-54A0-4E70-A281-4E7AD39A73EE}"/>
                    </a:ext>
                  </a:extLst>
                </p:cNvPr>
                <p:cNvPicPr/>
                <p:nvPr/>
              </p:nvPicPr>
              <p:blipFill>
                <a:blip r:embed="rId36"/>
                <a:stretch>
                  <a:fillRect/>
                </a:stretch>
              </p:blipFill>
              <p:spPr>
                <a:xfrm>
                  <a:off x="437539" y="4476272"/>
                  <a:ext cx="820080" cy="622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D94E4D7-79DF-4F37-B4A9-ABA8E1C8229F}"/>
                    </a:ext>
                  </a:extLst>
                </p14:cNvPr>
                <p14:cNvContentPartPr/>
                <p14:nvPr/>
              </p14:nvContentPartPr>
              <p14:xfrm>
                <a:off x="1316299" y="4408952"/>
                <a:ext cx="73800" cy="32760"/>
              </p14:xfrm>
            </p:contentPart>
          </mc:Choice>
          <mc:Fallback xmlns="">
            <p:pic>
              <p:nvPicPr>
                <p:cNvPr id="23" name="Freihand 22">
                  <a:extLst>
                    <a:ext uri="{FF2B5EF4-FFF2-40B4-BE49-F238E27FC236}">
                      <a16:creationId xmlns:a16="http://schemas.microsoft.com/office/drawing/2014/main" id="{BD94E4D7-79DF-4F37-B4A9-ABA8E1C8229F}"/>
                    </a:ext>
                  </a:extLst>
                </p:cNvPr>
                <p:cNvPicPr/>
                <p:nvPr/>
              </p:nvPicPr>
              <p:blipFill>
                <a:blip r:embed="rId38"/>
                <a:stretch>
                  <a:fillRect/>
                </a:stretch>
              </p:blipFill>
              <p:spPr>
                <a:xfrm>
                  <a:off x="1311979" y="4404632"/>
                  <a:ext cx="82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6E601449-DD7B-46DC-8902-93B32BC7B5A9}"/>
                    </a:ext>
                  </a:extLst>
                </p14:cNvPr>
                <p14:cNvContentPartPr/>
                <p14:nvPr/>
              </p14:nvContentPartPr>
              <p14:xfrm>
                <a:off x="1375699" y="4397432"/>
                <a:ext cx="25560" cy="79560"/>
              </p14:xfrm>
            </p:contentPart>
          </mc:Choice>
          <mc:Fallback xmlns="">
            <p:pic>
              <p:nvPicPr>
                <p:cNvPr id="24" name="Freihand 23">
                  <a:extLst>
                    <a:ext uri="{FF2B5EF4-FFF2-40B4-BE49-F238E27FC236}">
                      <a16:creationId xmlns:a16="http://schemas.microsoft.com/office/drawing/2014/main" id="{6E601449-DD7B-46DC-8902-93B32BC7B5A9}"/>
                    </a:ext>
                  </a:extLst>
                </p:cNvPr>
                <p:cNvPicPr/>
                <p:nvPr/>
              </p:nvPicPr>
              <p:blipFill>
                <a:blip r:embed="rId40"/>
                <a:stretch>
                  <a:fillRect/>
                </a:stretch>
              </p:blipFill>
              <p:spPr>
                <a:xfrm>
                  <a:off x="1371379" y="4393112"/>
                  <a:ext cx="34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A6AA1A4F-D527-4F00-A3F1-55CB5946A46E}"/>
                    </a:ext>
                  </a:extLst>
                </p14:cNvPr>
                <p14:cNvContentPartPr/>
                <p14:nvPr/>
              </p14:nvContentPartPr>
              <p14:xfrm>
                <a:off x="1441219" y="4359992"/>
                <a:ext cx="69840" cy="50040"/>
              </p14:xfrm>
            </p:contentPart>
          </mc:Choice>
          <mc:Fallback xmlns="">
            <p:pic>
              <p:nvPicPr>
                <p:cNvPr id="25" name="Freihand 24">
                  <a:extLst>
                    <a:ext uri="{FF2B5EF4-FFF2-40B4-BE49-F238E27FC236}">
                      <a16:creationId xmlns:a16="http://schemas.microsoft.com/office/drawing/2014/main" id="{A6AA1A4F-D527-4F00-A3F1-55CB5946A46E}"/>
                    </a:ext>
                  </a:extLst>
                </p:cNvPr>
                <p:cNvPicPr/>
                <p:nvPr/>
              </p:nvPicPr>
              <p:blipFill>
                <a:blip r:embed="rId42"/>
                <a:stretch>
                  <a:fillRect/>
                </a:stretch>
              </p:blipFill>
              <p:spPr>
                <a:xfrm>
                  <a:off x="1436899" y="4355672"/>
                  <a:ext cx="78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F9AA441-BC3B-4F71-BC59-21313BE8134F}"/>
                    </a:ext>
                  </a:extLst>
                </p14:cNvPr>
                <p14:cNvContentPartPr/>
                <p14:nvPr/>
              </p14:nvContentPartPr>
              <p14:xfrm>
                <a:off x="1538059" y="4341272"/>
                <a:ext cx="54360" cy="73800"/>
              </p14:xfrm>
            </p:contentPart>
          </mc:Choice>
          <mc:Fallback xmlns="">
            <p:pic>
              <p:nvPicPr>
                <p:cNvPr id="26" name="Freihand 25">
                  <a:extLst>
                    <a:ext uri="{FF2B5EF4-FFF2-40B4-BE49-F238E27FC236}">
                      <a16:creationId xmlns:a16="http://schemas.microsoft.com/office/drawing/2014/main" id="{6F9AA441-BC3B-4F71-BC59-21313BE8134F}"/>
                    </a:ext>
                  </a:extLst>
                </p:cNvPr>
                <p:cNvPicPr/>
                <p:nvPr/>
              </p:nvPicPr>
              <p:blipFill>
                <a:blip r:embed="rId44"/>
                <a:stretch>
                  <a:fillRect/>
                </a:stretch>
              </p:blipFill>
              <p:spPr>
                <a:xfrm>
                  <a:off x="1533739" y="4336952"/>
                  <a:ext cx="63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2C703595-731B-450A-B83B-042D68ABD30C}"/>
                    </a:ext>
                  </a:extLst>
                </p14:cNvPr>
                <p14:cNvContentPartPr/>
                <p14:nvPr/>
              </p14:nvContentPartPr>
              <p14:xfrm>
                <a:off x="1637779" y="4273232"/>
                <a:ext cx="11160" cy="60840"/>
              </p14:xfrm>
            </p:contentPart>
          </mc:Choice>
          <mc:Fallback xmlns="">
            <p:pic>
              <p:nvPicPr>
                <p:cNvPr id="27" name="Freihand 26">
                  <a:extLst>
                    <a:ext uri="{FF2B5EF4-FFF2-40B4-BE49-F238E27FC236}">
                      <a16:creationId xmlns:a16="http://schemas.microsoft.com/office/drawing/2014/main" id="{2C703595-731B-450A-B83B-042D68ABD30C}"/>
                    </a:ext>
                  </a:extLst>
                </p:cNvPr>
                <p:cNvPicPr/>
                <p:nvPr/>
              </p:nvPicPr>
              <p:blipFill>
                <a:blip r:embed="rId46"/>
                <a:stretch>
                  <a:fillRect/>
                </a:stretch>
              </p:blipFill>
              <p:spPr>
                <a:xfrm>
                  <a:off x="1633459" y="4268912"/>
                  <a:ext cx="19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D04315D9-8318-4B01-8A55-A90928D80DB4}"/>
                    </a:ext>
                  </a:extLst>
                </p14:cNvPr>
                <p14:cNvContentPartPr/>
                <p14:nvPr/>
              </p14:nvContentPartPr>
              <p14:xfrm>
                <a:off x="1593499" y="4273952"/>
                <a:ext cx="76680" cy="72720"/>
              </p14:xfrm>
            </p:contentPart>
          </mc:Choice>
          <mc:Fallback xmlns="">
            <p:pic>
              <p:nvPicPr>
                <p:cNvPr id="28" name="Freihand 27">
                  <a:extLst>
                    <a:ext uri="{FF2B5EF4-FFF2-40B4-BE49-F238E27FC236}">
                      <a16:creationId xmlns:a16="http://schemas.microsoft.com/office/drawing/2014/main" id="{D04315D9-8318-4B01-8A55-A90928D80DB4}"/>
                    </a:ext>
                  </a:extLst>
                </p:cNvPr>
                <p:cNvPicPr/>
                <p:nvPr/>
              </p:nvPicPr>
              <p:blipFill>
                <a:blip r:embed="rId48"/>
                <a:stretch>
                  <a:fillRect/>
                </a:stretch>
              </p:blipFill>
              <p:spPr>
                <a:xfrm>
                  <a:off x="1589179" y="4269632"/>
                  <a:ext cx="85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BD10D149-1745-4471-B389-AC7828014F9D}"/>
                    </a:ext>
                  </a:extLst>
                </p14:cNvPr>
                <p14:cNvContentPartPr/>
                <p14:nvPr/>
              </p14:nvContentPartPr>
              <p14:xfrm>
                <a:off x="398659" y="4600832"/>
                <a:ext cx="889560" cy="285840"/>
              </p14:xfrm>
            </p:contentPart>
          </mc:Choice>
          <mc:Fallback xmlns="">
            <p:pic>
              <p:nvPicPr>
                <p:cNvPr id="30" name="Freihand 29">
                  <a:extLst>
                    <a:ext uri="{FF2B5EF4-FFF2-40B4-BE49-F238E27FC236}">
                      <a16:creationId xmlns:a16="http://schemas.microsoft.com/office/drawing/2014/main" id="{BD10D149-1745-4471-B389-AC7828014F9D}"/>
                    </a:ext>
                  </a:extLst>
                </p:cNvPr>
                <p:cNvPicPr/>
                <p:nvPr/>
              </p:nvPicPr>
              <p:blipFill>
                <a:blip r:embed="rId50"/>
                <a:stretch>
                  <a:fillRect/>
                </a:stretch>
              </p:blipFill>
              <p:spPr>
                <a:xfrm>
                  <a:off x="394339" y="4596512"/>
                  <a:ext cx="8982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7771FF6A-08FE-40B8-9278-4D19625F97F5}"/>
                    </a:ext>
                  </a:extLst>
                </p14:cNvPr>
                <p14:cNvContentPartPr/>
                <p14:nvPr/>
              </p14:nvContentPartPr>
              <p14:xfrm>
                <a:off x="1390459" y="4592912"/>
                <a:ext cx="89640" cy="28440"/>
              </p14:xfrm>
            </p:contentPart>
          </mc:Choice>
          <mc:Fallback xmlns="">
            <p:pic>
              <p:nvPicPr>
                <p:cNvPr id="31" name="Freihand 30">
                  <a:extLst>
                    <a:ext uri="{FF2B5EF4-FFF2-40B4-BE49-F238E27FC236}">
                      <a16:creationId xmlns:a16="http://schemas.microsoft.com/office/drawing/2014/main" id="{7771FF6A-08FE-40B8-9278-4D19625F97F5}"/>
                    </a:ext>
                  </a:extLst>
                </p:cNvPr>
                <p:cNvPicPr/>
                <p:nvPr/>
              </p:nvPicPr>
              <p:blipFill>
                <a:blip r:embed="rId52"/>
                <a:stretch>
                  <a:fillRect/>
                </a:stretch>
              </p:blipFill>
              <p:spPr>
                <a:xfrm>
                  <a:off x="1386139" y="4588592"/>
                  <a:ext cx="98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A4DDCDF9-FA9F-4402-B975-C5450FD43EDD}"/>
                    </a:ext>
                  </a:extLst>
                </p14:cNvPr>
                <p14:cNvContentPartPr/>
                <p14:nvPr/>
              </p14:nvContentPartPr>
              <p14:xfrm>
                <a:off x="1455979" y="4578152"/>
                <a:ext cx="39960" cy="95040"/>
              </p14:xfrm>
            </p:contentPart>
          </mc:Choice>
          <mc:Fallback xmlns="">
            <p:pic>
              <p:nvPicPr>
                <p:cNvPr id="32" name="Freihand 31">
                  <a:extLst>
                    <a:ext uri="{FF2B5EF4-FFF2-40B4-BE49-F238E27FC236}">
                      <a16:creationId xmlns:a16="http://schemas.microsoft.com/office/drawing/2014/main" id="{A4DDCDF9-FA9F-4402-B975-C5450FD43EDD}"/>
                    </a:ext>
                  </a:extLst>
                </p:cNvPr>
                <p:cNvPicPr/>
                <p:nvPr/>
              </p:nvPicPr>
              <p:blipFill>
                <a:blip r:embed="rId54"/>
                <a:stretch>
                  <a:fillRect/>
                </a:stretch>
              </p:blipFill>
              <p:spPr>
                <a:xfrm>
                  <a:off x="1451659" y="4573832"/>
                  <a:ext cx="48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E6CEF7D4-9418-4049-BA6A-BADB565AC920}"/>
                    </a:ext>
                  </a:extLst>
                </p14:cNvPr>
                <p14:cNvContentPartPr/>
                <p14:nvPr/>
              </p14:nvContentPartPr>
              <p14:xfrm>
                <a:off x="1592059" y="4527032"/>
                <a:ext cx="360" cy="56160"/>
              </p14:xfrm>
            </p:contentPart>
          </mc:Choice>
          <mc:Fallback xmlns="">
            <p:pic>
              <p:nvPicPr>
                <p:cNvPr id="33" name="Freihand 32">
                  <a:extLst>
                    <a:ext uri="{FF2B5EF4-FFF2-40B4-BE49-F238E27FC236}">
                      <a16:creationId xmlns:a16="http://schemas.microsoft.com/office/drawing/2014/main" id="{E6CEF7D4-9418-4049-BA6A-BADB565AC920}"/>
                    </a:ext>
                  </a:extLst>
                </p:cNvPr>
                <p:cNvPicPr/>
                <p:nvPr/>
              </p:nvPicPr>
              <p:blipFill>
                <a:blip r:embed="rId56"/>
                <a:stretch>
                  <a:fillRect/>
                </a:stretch>
              </p:blipFill>
              <p:spPr>
                <a:xfrm>
                  <a:off x="1587739" y="4522712"/>
                  <a:ext cx="90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C137FE95-7B01-4CA4-AB48-3BC4DBF6267F}"/>
                    </a:ext>
                  </a:extLst>
                </p14:cNvPr>
                <p14:cNvContentPartPr/>
                <p14:nvPr/>
              </p14:nvContentPartPr>
              <p14:xfrm>
                <a:off x="1512499" y="4519112"/>
                <a:ext cx="116640" cy="71280"/>
              </p14:xfrm>
            </p:contentPart>
          </mc:Choice>
          <mc:Fallback xmlns="">
            <p:pic>
              <p:nvPicPr>
                <p:cNvPr id="34" name="Freihand 33">
                  <a:extLst>
                    <a:ext uri="{FF2B5EF4-FFF2-40B4-BE49-F238E27FC236}">
                      <a16:creationId xmlns:a16="http://schemas.microsoft.com/office/drawing/2014/main" id="{C137FE95-7B01-4CA4-AB48-3BC4DBF6267F}"/>
                    </a:ext>
                  </a:extLst>
                </p:cNvPr>
                <p:cNvPicPr/>
                <p:nvPr/>
              </p:nvPicPr>
              <p:blipFill>
                <a:blip r:embed="rId58"/>
                <a:stretch>
                  <a:fillRect/>
                </a:stretch>
              </p:blipFill>
              <p:spPr>
                <a:xfrm>
                  <a:off x="1508179" y="4514792"/>
                  <a:ext cx="125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48C061AE-EFA7-444D-9F17-557A4CA8EAFE}"/>
                    </a:ext>
                  </a:extLst>
                </p14:cNvPr>
                <p14:cNvContentPartPr/>
                <p14:nvPr/>
              </p14:nvContentPartPr>
              <p14:xfrm>
                <a:off x="428899" y="4481312"/>
                <a:ext cx="941400" cy="236880"/>
              </p14:xfrm>
            </p:contentPart>
          </mc:Choice>
          <mc:Fallback xmlns="">
            <p:pic>
              <p:nvPicPr>
                <p:cNvPr id="38" name="Freihand 37">
                  <a:extLst>
                    <a:ext uri="{FF2B5EF4-FFF2-40B4-BE49-F238E27FC236}">
                      <a16:creationId xmlns:a16="http://schemas.microsoft.com/office/drawing/2014/main" id="{48C061AE-EFA7-444D-9F17-557A4CA8EAFE}"/>
                    </a:ext>
                  </a:extLst>
                </p:cNvPr>
                <p:cNvPicPr/>
                <p:nvPr/>
              </p:nvPicPr>
              <p:blipFill>
                <a:blip r:embed="rId60"/>
                <a:stretch>
                  <a:fillRect/>
                </a:stretch>
              </p:blipFill>
              <p:spPr>
                <a:xfrm>
                  <a:off x="424579" y="4476992"/>
                  <a:ext cx="950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E71AE508-A763-4897-8DCD-4C57827F406F}"/>
                    </a:ext>
                  </a:extLst>
                </p14:cNvPr>
                <p14:cNvContentPartPr/>
                <p14:nvPr/>
              </p14:nvContentPartPr>
              <p14:xfrm>
                <a:off x="1381819" y="4487432"/>
                <a:ext cx="43200" cy="31680"/>
              </p14:xfrm>
            </p:contentPart>
          </mc:Choice>
          <mc:Fallback xmlns="">
            <p:pic>
              <p:nvPicPr>
                <p:cNvPr id="40" name="Freihand 39">
                  <a:extLst>
                    <a:ext uri="{FF2B5EF4-FFF2-40B4-BE49-F238E27FC236}">
                      <a16:creationId xmlns:a16="http://schemas.microsoft.com/office/drawing/2014/main" id="{E71AE508-A763-4897-8DCD-4C57827F406F}"/>
                    </a:ext>
                  </a:extLst>
                </p:cNvPr>
                <p:cNvPicPr/>
                <p:nvPr/>
              </p:nvPicPr>
              <p:blipFill>
                <a:blip r:embed="rId62"/>
                <a:stretch>
                  <a:fillRect/>
                </a:stretch>
              </p:blipFill>
              <p:spPr>
                <a:xfrm>
                  <a:off x="1377499" y="4483112"/>
                  <a:ext cx="51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3E2ABB6F-801A-4547-923E-74C31976FF66}"/>
                    </a:ext>
                  </a:extLst>
                </p14:cNvPr>
                <p14:cNvContentPartPr/>
                <p14:nvPr/>
              </p14:nvContentPartPr>
              <p14:xfrm>
                <a:off x="1409179" y="4482392"/>
                <a:ext cx="22680" cy="58320"/>
              </p14:xfrm>
            </p:contentPart>
          </mc:Choice>
          <mc:Fallback xmlns="">
            <p:pic>
              <p:nvPicPr>
                <p:cNvPr id="41" name="Freihand 40">
                  <a:extLst>
                    <a:ext uri="{FF2B5EF4-FFF2-40B4-BE49-F238E27FC236}">
                      <a16:creationId xmlns:a16="http://schemas.microsoft.com/office/drawing/2014/main" id="{3E2ABB6F-801A-4547-923E-74C31976FF66}"/>
                    </a:ext>
                  </a:extLst>
                </p:cNvPr>
                <p:cNvPicPr/>
                <p:nvPr/>
              </p:nvPicPr>
              <p:blipFill>
                <a:blip r:embed="rId64"/>
                <a:stretch>
                  <a:fillRect/>
                </a:stretch>
              </p:blipFill>
              <p:spPr>
                <a:xfrm>
                  <a:off x="1404859" y="4478072"/>
                  <a:ext cx="31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911F15FA-D080-40B9-84F9-FDFA56B38AF7}"/>
                    </a:ext>
                  </a:extLst>
                </p14:cNvPr>
                <p14:cNvContentPartPr/>
                <p14:nvPr/>
              </p14:nvContentPartPr>
              <p14:xfrm>
                <a:off x="1452739" y="4468712"/>
                <a:ext cx="10800" cy="33480"/>
              </p14:xfrm>
            </p:contentPart>
          </mc:Choice>
          <mc:Fallback xmlns="">
            <p:pic>
              <p:nvPicPr>
                <p:cNvPr id="42" name="Freihand 41">
                  <a:extLst>
                    <a:ext uri="{FF2B5EF4-FFF2-40B4-BE49-F238E27FC236}">
                      <a16:creationId xmlns:a16="http://schemas.microsoft.com/office/drawing/2014/main" id="{911F15FA-D080-40B9-84F9-FDFA56B38AF7}"/>
                    </a:ext>
                  </a:extLst>
                </p:cNvPr>
                <p:cNvPicPr/>
                <p:nvPr/>
              </p:nvPicPr>
              <p:blipFill>
                <a:blip r:embed="rId66"/>
                <a:stretch>
                  <a:fillRect/>
                </a:stretch>
              </p:blipFill>
              <p:spPr>
                <a:xfrm>
                  <a:off x="1448419" y="4464392"/>
                  <a:ext cx="19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18BF82D6-6518-473D-8E5A-95A01D56DF67}"/>
                    </a:ext>
                  </a:extLst>
                </p14:cNvPr>
                <p14:cNvContentPartPr/>
                <p14:nvPr/>
              </p14:nvContentPartPr>
              <p14:xfrm>
                <a:off x="1419259" y="4423352"/>
                <a:ext cx="92880" cy="77400"/>
              </p14:xfrm>
            </p:contentPart>
          </mc:Choice>
          <mc:Fallback xmlns="">
            <p:pic>
              <p:nvPicPr>
                <p:cNvPr id="43" name="Freihand 42">
                  <a:extLst>
                    <a:ext uri="{FF2B5EF4-FFF2-40B4-BE49-F238E27FC236}">
                      <a16:creationId xmlns:a16="http://schemas.microsoft.com/office/drawing/2014/main" id="{18BF82D6-6518-473D-8E5A-95A01D56DF67}"/>
                    </a:ext>
                  </a:extLst>
                </p:cNvPr>
                <p:cNvPicPr/>
                <p:nvPr/>
              </p:nvPicPr>
              <p:blipFill>
                <a:blip r:embed="rId68"/>
                <a:stretch>
                  <a:fillRect/>
                </a:stretch>
              </p:blipFill>
              <p:spPr>
                <a:xfrm>
                  <a:off x="1414939" y="4419032"/>
                  <a:ext cx="101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209EF2C1-DD08-4C12-845B-A269119A02E2}"/>
                    </a:ext>
                  </a:extLst>
                </p14:cNvPr>
                <p14:cNvContentPartPr/>
                <p14:nvPr/>
              </p14:nvContentPartPr>
              <p14:xfrm>
                <a:off x="924979" y="4734392"/>
                <a:ext cx="1800" cy="145800"/>
              </p14:xfrm>
            </p:contentPart>
          </mc:Choice>
          <mc:Fallback xmlns="">
            <p:pic>
              <p:nvPicPr>
                <p:cNvPr id="44" name="Freihand 43">
                  <a:extLst>
                    <a:ext uri="{FF2B5EF4-FFF2-40B4-BE49-F238E27FC236}">
                      <a16:creationId xmlns:a16="http://schemas.microsoft.com/office/drawing/2014/main" id="{209EF2C1-DD08-4C12-845B-A269119A02E2}"/>
                    </a:ext>
                  </a:extLst>
                </p:cNvPr>
                <p:cNvPicPr/>
                <p:nvPr/>
              </p:nvPicPr>
              <p:blipFill>
                <a:blip r:embed="rId70"/>
                <a:stretch>
                  <a:fillRect/>
                </a:stretch>
              </p:blipFill>
              <p:spPr>
                <a:xfrm>
                  <a:off x="920659" y="4730072"/>
                  <a:ext cx="10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58FBD045-8C97-4B8D-9E61-A5B9A872C4AE}"/>
                    </a:ext>
                  </a:extLst>
                </p14:cNvPr>
                <p14:cNvContentPartPr/>
                <p14:nvPr/>
              </p14:nvContentPartPr>
              <p14:xfrm>
                <a:off x="929659" y="4934192"/>
                <a:ext cx="11880" cy="164880"/>
              </p14:xfrm>
            </p:contentPart>
          </mc:Choice>
          <mc:Fallback xmlns="">
            <p:pic>
              <p:nvPicPr>
                <p:cNvPr id="45" name="Freihand 44">
                  <a:extLst>
                    <a:ext uri="{FF2B5EF4-FFF2-40B4-BE49-F238E27FC236}">
                      <a16:creationId xmlns:a16="http://schemas.microsoft.com/office/drawing/2014/main" id="{58FBD045-8C97-4B8D-9E61-A5B9A872C4AE}"/>
                    </a:ext>
                  </a:extLst>
                </p:cNvPr>
                <p:cNvPicPr/>
                <p:nvPr/>
              </p:nvPicPr>
              <p:blipFill>
                <a:blip r:embed="rId72"/>
                <a:stretch>
                  <a:fillRect/>
                </a:stretch>
              </p:blipFill>
              <p:spPr>
                <a:xfrm>
                  <a:off x="925339" y="4929872"/>
                  <a:ext cx="20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0F3B4C8A-42A0-457A-8B55-BCE69B66944B}"/>
                    </a:ext>
                  </a:extLst>
                </p14:cNvPr>
                <p14:cNvContentPartPr/>
                <p14:nvPr/>
              </p14:nvContentPartPr>
              <p14:xfrm>
                <a:off x="1121539" y="4553312"/>
                <a:ext cx="2880" cy="76320"/>
              </p14:xfrm>
            </p:contentPart>
          </mc:Choice>
          <mc:Fallback xmlns="">
            <p:pic>
              <p:nvPicPr>
                <p:cNvPr id="46" name="Freihand 45">
                  <a:extLst>
                    <a:ext uri="{FF2B5EF4-FFF2-40B4-BE49-F238E27FC236}">
                      <a16:creationId xmlns:a16="http://schemas.microsoft.com/office/drawing/2014/main" id="{0F3B4C8A-42A0-457A-8B55-BCE69B66944B}"/>
                    </a:ext>
                  </a:extLst>
                </p:cNvPr>
                <p:cNvPicPr/>
                <p:nvPr/>
              </p:nvPicPr>
              <p:blipFill>
                <a:blip r:embed="rId74"/>
                <a:stretch>
                  <a:fillRect/>
                </a:stretch>
              </p:blipFill>
              <p:spPr>
                <a:xfrm>
                  <a:off x="1117219" y="4548992"/>
                  <a:ext cx="11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9EF91BA4-3FD1-424D-AF7C-5A152E9B1FDA}"/>
                    </a:ext>
                  </a:extLst>
                </p14:cNvPr>
                <p14:cNvContentPartPr/>
                <p14:nvPr/>
              </p14:nvContentPartPr>
              <p14:xfrm>
                <a:off x="1118659" y="4816112"/>
                <a:ext cx="25920" cy="267120"/>
              </p14:xfrm>
            </p:contentPart>
          </mc:Choice>
          <mc:Fallback xmlns="">
            <p:pic>
              <p:nvPicPr>
                <p:cNvPr id="47" name="Freihand 46">
                  <a:extLst>
                    <a:ext uri="{FF2B5EF4-FFF2-40B4-BE49-F238E27FC236}">
                      <a16:creationId xmlns:a16="http://schemas.microsoft.com/office/drawing/2014/main" id="{9EF91BA4-3FD1-424D-AF7C-5A152E9B1FDA}"/>
                    </a:ext>
                  </a:extLst>
                </p:cNvPr>
                <p:cNvPicPr/>
                <p:nvPr/>
              </p:nvPicPr>
              <p:blipFill>
                <a:blip r:embed="rId76"/>
                <a:stretch>
                  <a:fillRect/>
                </a:stretch>
              </p:blipFill>
              <p:spPr>
                <a:xfrm>
                  <a:off x="1114339" y="4811792"/>
                  <a:ext cx="345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245CA778-9889-4E87-91BA-711B7DD19E58}"/>
                    </a:ext>
                  </a:extLst>
                </p14:cNvPr>
                <p14:cNvContentPartPr/>
                <p14:nvPr/>
              </p14:nvContentPartPr>
              <p14:xfrm>
                <a:off x="849019" y="5201312"/>
                <a:ext cx="51840" cy="80640"/>
              </p14:xfrm>
            </p:contentPart>
          </mc:Choice>
          <mc:Fallback xmlns="">
            <p:pic>
              <p:nvPicPr>
                <p:cNvPr id="49" name="Freihand 48">
                  <a:extLst>
                    <a:ext uri="{FF2B5EF4-FFF2-40B4-BE49-F238E27FC236}">
                      <a16:creationId xmlns:a16="http://schemas.microsoft.com/office/drawing/2014/main" id="{245CA778-9889-4E87-91BA-711B7DD19E58}"/>
                    </a:ext>
                  </a:extLst>
                </p:cNvPr>
                <p:cNvPicPr/>
                <p:nvPr/>
              </p:nvPicPr>
              <p:blipFill>
                <a:blip r:embed="rId78"/>
                <a:stretch>
                  <a:fillRect/>
                </a:stretch>
              </p:blipFill>
              <p:spPr>
                <a:xfrm>
                  <a:off x="844699" y="5196992"/>
                  <a:ext cx="60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B4A181B7-079A-46A5-837C-F8870415EB90}"/>
                    </a:ext>
                  </a:extLst>
                </p14:cNvPr>
                <p14:cNvContentPartPr/>
                <p14:nvPr/>
              </p14:nvContentPartPr>
              <p14:xfrm>
                <a:off x="894739" y="5176832"/>
                <a:ext cx="68400" cy="69120"/>
              </p14:xfrm>
            </p:contentPart>
          </mc:Choice>
          <mc:Fallback xmlns="">
            <p:pic>
              <p:nvPicPr>
                <p:cNvPr id="50" name="Freihand 49">
                  <a:extLst>
                    <a:ext uri="{FF2B5EF4-FFF2-40B4-BE49-F238E27FC236}">
                      <a16:creationId xmlns:a16="http://schemas.microsoft.com/office/drawing/2014/main" id="{B4A181B7-079A-46A5-837C-F8870415EB90}"/>
                    </a:ext>
                  </a:extLst>
                </p:cNvPr>
                <p:cNvPicPr/>
                <p:nvPr/>
              </p:nvPicPr>
              <p:blipFill>
                <a:blip r:embed="rId80"/>
                <a:stretch>
                  <a:fillRect/>
                </a:stretch>
              </p:blipFill>
              <p:spPr>
                <a:xfrm>
                  <a:off x="890419" y="5172512"/>
                  <a:ext cx="77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E5654463-C9E4-4551-AD01-D0E48DC7F68A}"/>
                    </a:ext>
                  </a:extLst>
                </p14:cNvPr>
                <p14:cNvContentPartPr/>
                <p14:nvPr/>
              </p14:nvContentPartPr>
              <p14:xfrm>
                <a:off x="1040539" y="5201672"/>
                <a:ext cx="50400" cy="102960"/>
              </p14:xfrm>
            </p:contentPart>
          </mc:Choice>
          <mc:Fallback xmlns="">
            <p:pic>
              <p:nvPicPr>
                <p:cNvPr id="51" name="Freihand 50">
                  <a:extLst>
                    <a:ext uri="{FF2B5EF4-FFF2-40B4-BE49-F238E27FC236}">
                      <a16:creationId xmlns:a16="http://schemas.microsoft.com/office/drawing/2014/main" id="{E5654463-C9E4-4551-AD01-D0E48DC7F68A}"/>
                    </a:ext>
                  </a:extLst>
                </p:cNvPr>
                <p:cNvPicPr/>
                <p:nvPr/>
              </p:nvPicPr>
              <p:blipFill>
                <a:blip r:embed="rId82"/>
                <a:stretch>
                  <a:fillRect/>
                </a:stretch>
              </p:blipFill>
              <p:spPr>
                <a:xfrm>
                  <a:off x="1036219" y="5197352"/>
                  <a:ext cx="59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F4E44D56-05A8-46A0-AD57-B58384F82E09}"/>
                    </a:ext>
                  </a:extLst>
                </p14:cNvPr>
                <p14:cNvContentPartPr/>
                <p14:nvPr/>
              </p14:nvContentPartPr>
              <p14:xfrm>
                <a:off x="1111459" y="5167832"/>
                <a:ext cx="43560" cy="73800"/>
              </p14:xfrm>
            </p:contentPart>
          </mc:Choice>
          <mc:Fallback xmlns="">
            <p:pic>
              <p:nvPicPr>
                <p:cNvPr id="52" name="Freihand 51">
                  <a:extLst>
                    <a:ext uri="{FF2B5EF4-FFF2-40B4-BE49-F238E27FC236}">
                      <a16:creationId xmlns:a16="http://schemas.microsoft.com/office/drawing/2014/main" id="{F4E44D56-05A8-46A0-AD57-B58384F82E09}"/>
                    </a:ext>
                  </a:extLst>
                </p:cNvPr>
                <p:cNvPicPr/>
                <p:nvPr/>
              </p:nvPicPr>
              <p:blipFill>
                <a:blip r:embed="rId84"/>
                <a:stretch>
                  <a:fillRect/>
                </a:stretch>
              </p:blipFill>
              <p:spPr>
                <a:xfrm>
                  <a:off x="1107139" y="5163512"/>
                  <a:ext cx="52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F1567626-82CD-491A-8E3E-7B8D8E891EC5}"/>
                    </a:ext>
                  </a:extLst>
                </p14:cNvPr>
                <p14:cNvContentPartPr/>
                <p14:nvPr/>
              </p14:nvContentPartPr>
              <p14:xfrm>
                <a:off x="1173019" y="5146232"/>
                <a:ext cx="1800" cy="60480"/>
              </p14:xfrm>
            </p:contentPart>
          </mc:Choice>
          <mc:Fallback xmlns="">
            <p:pic>
              <p:nvPicPr>
                <p:cNvPr id="53" name="Freihand 52">
                  <a:extLst>
                    <a:ext uri="{FF2B5EF4-FFF2-40B4-BE49-F238E27FC236}">
                      <a16:creationId xmlns:a16="http://schemas.microsoft.com/office/drawing/2014/main" id="{F1567626-82CD-491A-8E3E-7B8D8E891EC5}"/>
                    </a:ext>
                  </a:extLst>
                </p:cNvPr>
                <p:cNvPicPr/>
                <p:nvPr/>
              </p:nvPicPr>
              <p:blipFill>
                <a:blip r:embed="rId86"/>
                <a:stretch>
                  <a:fillRect/>
                </a:stretch>
              </p:blipFill>
              <p:spPr>
                <a:xfrm>
                  <a:off x="1168699" y="5141912"/>
                  <a:ext cx="10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050DBBC3-9993-454A-B2DC-7D141FEA4E53}"/>
                    </a:ext>
                  </a:extLst>
                </p14:cNvPr>
                <p14:cNvContentPartPr/>
                <p14:nvPr/>
              </p14:nvContentPartPr>
              <p14:xfrm>
                <a:off x="905179" y="5321552"/>
                <a:ext cx="87120" cy="68400"/>
              </p14:xfrm>
            </p:contentPart>
          </mc:Choice>
          <mc:Fallback xmlns="">
            <p:pic>
              <p:nvPicPr>
                <p:cNvPr id="55" name="Freihand 54">
                  <a:extLst>
                    <a:ext uri="{FF2B5EF4-FFF2-40B4-BE49-F238E27FC236}">
                      <a16:creationId xmlns:a16="http://schemas.microsoft.com/office/drawing/2014/main" id="{050DBBC3-9993-454A-B2DC-7D141FEA4E53}"/>
                    </a:ext>
                  </a:extLst>
                </p:cNvPr>
                <p:cNvPicPr/>
                <p:nvPr/>
              </p:nvPicPr>
              <p:blipFill>
                <a:blip r:embed="rId88"/>
                <a:stretch>
                  <a:fillRect/>
                </a:stretch>
              </p:blipFill>
              <p:spPr>
                <a:xfrm>
                  <a:off x="900859" y="5317232"/>
                  <a:ext cx="9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47CB039D-4F60-4723-991C-354332DDFEF2}"/>
                    </a:ext>
                  </a:extLst>
                </p14:cNvPr>
                <p14:cNvContentPartPr/>
                <p14:nvPr/>
              </p14:nvContentPartPr>
              <p14:xfrm>
                <a:off x="993739" y="5341712"/>
                <a:ext cx="128880" cy="37440"/>
              </p14:xfrm>
            </p:contentPart>
          </mc:Choice>
          <mc:Fallback xmlns="">
            <p:pic>
              <p:nvPicPr>
                <p:cNvPr id="56" name="Freihand 55">
                  <a:extLst>
                    <a:ext uri="{FF2B5EF4-FFF2-40B4-BE49-F238E27FC236}">
                      <a16:creationId xmlns:a16="http://schemas.microsoft.com/office/drawing/2014/main" id="{47CB039D-4F60-4723-991C-354332DDFEF2}"/>
                    </a:ext>
                  </a:extLst>
                </p:cNvPr>
                <p:cNvPicPr/>
                <p:nvPr/>
              </p:nvPicPr>
              <p:blipFill>
                <a:blip r:embed="rId90"/>
                <a:stretch>
                  <a:fillRect/>
                </a:stretch>
              </p:blipFill>
              <p:spPr>
                <a:xfrm>
                  <a:off x="989419" y="5337392"/>
                  <a:ext cx="137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2744A719-C50A-4E0C-BC95-6187F7C9D158}"/>
                    </a:ext>
                  </a:extLst>
                </p14:cNvPr>
                <p14:cNvContentPartPr/>
                <p14:nvPr/>
              </p14:nvContentPartPr>
              <p14:xfrm>
                <a:off x="877459" y="5438912"/>
                <a:ext cx="54360" cy="89280"/>
              </p14:xfrm>
            </p:contentPart>
          </mc:Choice>
          <mc:Fallback xmlns="">
            <p:pic>
              <p:nvPicPr>
                <p:cNvPr id="58" name="Freihand 57">
                  <a:extLst>
                    <a:ext uri="{FF2B5EF4-FFF2-40B4-BE49-F238E27FC236}">
                      <a16:creationId xmlns:a16="http://schemas.microsoft.com/office/drawing/2014/main" id="{2744A719-C50A-4E0C-BC95-6187F7C9D158}"/>
                    </a:ext>
                  </a:extLst>
                </p:cNvPr>
                <p:cNvPicPr/>
                <p:nvPr/>
              </p:nvPicPr>
              <p:blipFill>
                <a:blip r:embed="rId92"/>
                <a:stretch>
                  <a:fillRect/>
                </a:stretch>
              </p:blipFill>
              <p:spPr>
                <a:xfrm>
                  <a:off x="873139" y="5434592"/>
                  <a:ext cx="63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692B62CF-A49D-42B3-B390-C5DFFCBC67BF}"/>
                    </a:ext>
                  </a:extLst>
                </p14:cNvPr>
                <p14:cNvContentPartPr/>
                <p14:nvPr/>
              </p14:nvContentPartPr>
              <p14:xfrm>
                <a:off x="906979" y="5454752"/>
                <a:ext cx="28080" cy="82080"/>
              </p14:xfrm>
            </p:contentPart>
          </mc:Choice>
          <mc:Fallback xmlns="">
            <p:pic>
              <p:nvPicPr>
                <p:cNvPr id="59" name="Freihand 58">
                  <a:extLst>
                    <a:ext uri="{FF2B5EF4-FFF2-40B4-BE49-F238E27FC236}">
                      <a16:creationId xmlns:a16="http://schemas.microsoft.com/office/drawing/2014/main" id="{692B62CF-A49D-42B3-B390-C5DFFCBC67BF}"/>
                    </a:ext>
                  </a:extLst>
                </p:cNvPr>
                <p:cNvPicPr/>
                <p:nvPr/>
              </p:nvPicPr>
              <p:blipFill>
                <a:blip r:embed="rId94"/>
                <a:stretch>
                  <a:fillRect/>
                </a:stretch>
              </p:blipFill>
              <p:spPr>
                <a:xfrm>
                  <a:off x="902659" y="5450432"/>
                  <a:ext cx="36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A6FD0376-A513-40D2-993E-A2A73AFB1EA6}"/>
                    </a:ext>
                  </a:extLst>
                </p14:cNvPr>
                <p14:cNvContentPartPr/>
                <p14:nvPr/>
              </p14:nvContentPartPr>
              <p14:xfrm>
                <a:off x="872419" y="5487512"/>
                <a:ext cx="145080" cy="46080"/>
              </p14:xfrm>
            </p:contentPart>
          </mc:Choice>
          <mc:Fallback xmlns="">
            <p:pic>
              <p:nvPicPr>
                <p:cNvPr id="60" name="Freihand 59">
                  <a:extLst>
                    <a:ext uri="{FF2B5EF4-FFF2-40B4-BE49-F238E27FC236}">
                      <a16:creationId xmlns:a16="http://schemas.microsoft.com/office/drawing/2014/main" id="{A6FD0376-A513-40D2-993E-A2A73AFB1EA6}"/>
                    </a:ext>
                  </a:extLst>
                </p:cNvPr>
                <p:cNvPicPr/>
                <p:nvPr/>
              </p:nvPicPr>
              <p:blipFill>
                <a:blip r:embed="rId96"/>
                <a:stretch>
                  <a:fillRect/>
                </a:stretch>
              </p:blipFill>
              <p:spPr>
                <a:xfrm>
                  <a:off x="868099" y="5483192"/>
                  <a:ext cx="153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039FBC60-57A5-4AF2-8F0A-DBDD25F654D4}"/>
                    </a:ext>
                  </a:extLst>
                </p14:cNvPr>
                <p14:cNvContentPartPr/>
                <p14:nvPr/>
              </p14:nvContentPartPr>
              <p14:xfrm>
                <a:off x="1003099" y="5484632"/>
                <a:ext cx="16200" cy="83520"/>
              </p14:xfrm>
            </p:contentPart>
          </mc:Choice>
          <mc:Fallback xmlns="">
            <p:pic>
              <p:nvPicPr>
                <p:cNvPr id="61" name="Freihand 60">
                  <a:extLst>
                    <a:ext uri="{FF2B5EF4-FFF2-40B4-BE49-F238E27FC236}">
                      <a16:creationId xmlns:a16="http://schemas.microsoft.com/office/drawing/2014/main" id="{039FBC60-57A5-4AF2-8F0A-DBDD25F654D4}"/>
                    </a:ext>
                  </a:extLst>
                </p:cNvPr>
                <p:cNvPicPr/>
                <p:nvPr/>
              </p:nvPicPr>
              <p:blipFill>
                <a:blip r:embed="rId98"/>
                <a:stretch>
                  <a:fillRect/>
                </a:stretch>
              </p:blipFill>
              <p:spPr>
                <a:xfrm>
                  <a:off x="998779" y="5480312"/>
                  <a:ext cx="24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D0BDC3FF-0DE9-4D9E-9CA4-08758192547D}"/>
                    </a:ext>
                  </a:extLst>
                </p14:cNvPr>
                <p14:cNvContentPartPr/>
                <p14:nvPr/>
              </p14:nvContentPartPr>
              <p14:xfrm>
                <a:off x="1035499" y="5510912"/>
                <a:ext cx="45000" cy="66960"/>
              </p14:xfrm>
            </p:contentPart>
          </mc:Choice>
          <mc:Fallback xmlns="">
            <p:pic>
              <p:nvPicPr>
                <p:cNvPr id="62" name="Freihand 61">
                  <a:extLst>
                    <a:ext uri="{FF2B5EF4-FFF2-40B4-BE49-F238E27FC236}">
                      <a16:creationId xmlns:a16="http://schemas.microsoft.com/office/drawing/2014/main" id="{D0BDC3FF-0DE9-4D9E-9CA4-08758192547D}"/>
                    </a:ext>
                  </a:extLst>
                </p:cNvPr>
                <p:cNvPicPr/>
                <p:nvPr/>
              </p:nvPicPr>
              <p:blipFill>
                <a:blip r:embed="rId100"/>
                <a:stretch>
                  <a:fillRect/>
                </a:stretch>
              </p:blipFill>
              <p:spPr>
                <a:xfrm>
                  <a:off x="1031179" y="5506592"/>
                  <a:ext cx="53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97319FCE-B821-4D05-84C4-A1EC042E2162}"/>
                    </a:ext>
                  </a:extLst>
                </p14:cNvPr>
                <p14:cNvContentPartPr/>
                <p14:nvPr/>
              </p14:nvContentPartPr>
              <p14:xfrm>
                <a:off x="1060699" y="5552312"/>
                <a:ext cx="31320" cy="39960"/>
              </p14:xfrm>
            </p:contentPart>
          </mc:Choice>
          <mc:Fallback xmlns="">
            <p:pic>
              <p:nvPicPr>
                <p:cNvPr id="63" name="Freihand 62">
                  <a:extLst>
                    <a:ext uri="{FF2B5EF4-FFF2-40B4-BE49-F238E27FC236}">
                      <a16:creationId xmlns:a16="http://schemas.microsoft.com/office/drawing/2014/main" id="{97319FCE-B821-4D05-84C4-A1EC042E2162}"/>
                    </a:ext>
                  </a:extLst>
                </p:cNvPr>
                <p:cNvPicPr/>
                <p:nvPr/>
              </p:nvPicPr>
              <p:blipFill>
                <a:blip r:embed="rId102"/>
                <a:stretch>
                  <a:fillRect/>
                </a:stretch>
              </p:blipFill>
              <p:spPr>
                <a:xfrm>
                  <a:off x="1056379" y="5547992"/>
                  <a:ext cx="39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Freihand 76">
                  <a:extLst>
                    <a:ext uri="{FF2B5EF4-FFF2-40B4-BE49-F238E27FC236}">
                      <a16:creationId xmlns:a16="http://schemas.microsoft.com/office/drawing/2014/main" id="{4ECC83BC-3E45-43FC-B306-39A207E7A324}"/>
                    </a:ext>
                  </a:extLst>
                </p14:cNvPr>
                <p14:cNvContentPartPr/>
                <p14:nvPr/>
              </p14:nvContentPartPr>
              <p14:xfrm>
                <a:off x="569659" y="3961112"/>
                <a:ext cx="82800" cy="102240"/>
              </p14:xfrm>
            </p:contentPart>
          </mc:Choice>
          <mc:Fallback xmlns="">
            <p:pic>
              <p:nvPicPr>
                <p:cNvPr id="77" name="Freihand 76">
                  <a:extLst>
                    <a:ext uri="{FF2B5EF4-FFF2-40B4-BE49-F238E27FC236}">
                      <a16:creationId xmlns:a16="http://schemas.microsoft.com/office/drawing/2014/main" id="{4ECC83BC-3E45-43FC-B306-39A207E7A324}"/>
                    </a:ext>
                  </a:extLst>
                </p:cNvPr>
                <p:cNvPicPr/>
                <p:nvPr/>
              </p:nvPicPr>
              <p:blipFill>
                <a:blip r:embed="rId104"/>
                <a:stretch>
                  <a:fillRect/>
                </a:stretch>
              </p:blipFill>
              <p:spPr>
                <a:xfrm>
                  <a:off x="565339" y="3956792"/>
                  <a:ext cx="91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Freihand 77">
                  <a:extLst>
                    <a:ext uri="{FF2B5EF4-FFF2-40B4-BE49-F238E27FC236}">
                      <a16:creationId xmlns:a16="http://schemas.microsoft.com/office/drawing/2014/main" id="{E811F126-235C-4738-BC0B-EEC794DA3291}"/>
                    </a:ext>
                  </a:extLst>
                </p14:cNvPr>
                <p14:cNvContentPartPr/>
                <p14:nvPr/>
              </p14:nvContentPartPr>
              <p14:xfrm>
                <a:off x="637699" y="4032032"/>
                <a:ext cx="41400" cy="23040"/>
              </p14:xfrm>
            </p:contentPart>
          </mc:Choice>
          <mc:Fallback xmlns="">
            <p:pic>
              <p:nvPicPr>
                <p:cNvPr id="78" name="Freihand 77">
                  <a:extLst>
                    <a:ext uri="{FF2B5EF4-FFF2-40B4-BE49-F238E27FC236}">
                      <a16:creationId xmlns:a16="http://schemas.microsoft.com/office/drawing/2014/main" id="{E811F126-235C-4738-BC0B-EEC794DA3291}"/>
                    </a:ext>
                  </a:extLst>
                </p:cNvPr>
                <p:cNvPicPr/>
                <p:nvPr/>
              </p:nvPicPr>
              <p:blipFill>
                <a:blip r:embed="rId106"/>
                <a:stretch>
                  <a:fillRect/>
                </a:stretch>
              </p:blipFill>
              <p:spPr>
                <a:xfrm>
                  <a:off x="633379" y="4027712"/>
                  <a:ext cx="50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CA4C0E3C-FCD2-4474-808F-5533D7BF6908}"/>
                    </a:ext>
                  </a:extLst>
                </p14:cNvPr>
                <p14:cNvContentPartPr/>
                <p14:nvPr/>
              </p14:nvContentPartPr>
              <p14:xfrm>
                <a:off x="678739" y="4003232"/>
                <a:ext cx="254880" cy="118440"/>
              </p14:xfrm>
            </p:contentPart>
          </mc:Choice>
          <mc:Fallback xmlns="">
            <p:pic>
              <p:nvPicPr>
                <p:cNvPr id="79" name="Freihand 78">
                  <a:extLst>
                    <a:ext uri="{FF2B5EF4-FFF2-40B4-BE49-F238E27FC236}">
                      <a16:creationId xmlns:a16="http://schemas.microsoft.com/office/drawing/2014/main" id="{CA4C0E3C-FCD2-4474-808F-5533D7BF6908}"/>
                    </a:ext>
                  </a:extLst>
                </p:cNvPr>
                <p:cNvPicPr/>
                <p:nvPr/>
              </p:nvPicPr>
              <p:blipFill>
                <a:blip r:embed="rId108"/>
                <a:stretch>
                  <a:fillRect/>
                </a:stretch>
              </p:blipFill>
              <p:spPr>
                <a:xfrm>
                  <a:off x="674419" y="3998912"/>
                  <a:ext cx="263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Freihand 79">
                  <a:extLst>
                    <a:ext uri="{FF2B5EF4-FFF2-40B4-BE49-F238E27FC236}">
                      <a16:creationId xmlns:a16="http://schemas.microsoft.com/office/drawing/2014/main" id="{5E14F008-85B2-4D42-91CB-2890F2BA7B5E}"/>
                    </a:ext>
                  </a:extLst>
                </p14:cNvPr>
                <p14:cNvContentPartPr/>
                <p14:nvPr/>
              </p14:nvContentPartPr>
              <p14:xfrm>
                <a:off x="948019" y="3975512"/>
                <a:ext cx="70560" cy="70200"/>
              </p14:xfrm>
            </p:contentPart>
          </mc:Choice>
          <mc:Fallback xmlns="">
            <p:pic>
              <p:nvPicPr>
                <p:cNvPr id="80" name="Freihand 79">
                  <a:extLst>
                    <a:ext uri="{FF2B5EF4-FFF2-40B4-BE49-F238E27FC236}">
                      <a16:creationId xmlns:a16="http://schemas.microsoft.com/office/drawing/2014/main" id="{5E14F008-85B2-4D42-91CB-2890F2BA7B5E}"/>
                    </a:ext>
                  </a:extLst>
                </p:cNvPr>
                <p:cNvPicPr/>
                <p:nvPr/>
              </p:nvPicPr>
              <p:blipFill>
                <a:blip r:embed="rId110"/>
                <a:stretch>
                  <a:fillRect/>
                </a:stretch>
              </p:blipFill>
              <p:spPr>
                <a:xfrm>
                  <a:off x="943699" y="3971192"/>
                  <a:ext cx="79200" cy="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101" name="Freihand 100">
                <a:extLst>
                  <a:ext uri="{FF2B5EF4-FFF2-40B4-BE49-F238E27FC236}">
                    <a16:creationId xmlns:a16="http://schemas.microsoft.com/office/drawing/2014/main" id="{F00FC2AC-4E9C-49F7-A218-945DE314D4DA}"/>
                  </a:ext>
                </a:extLst>
              </p14:cNvPr>
              <p14:cNvContentPartPr/>
              <p14:nvPr/>
            </p14:nvContentPartPr>
            <p14:xfrm>
              <a:off x="3266059" y="4300952"/>
              <a:ext cx="298800" cy="48960"/>
            </p14:xfrm>
          </p:contentPart>
        </mc:Choice>
        <mc:Fallback xmlns="">
          <p:pic>
            <p:nvPicPr>
              <p:cNvPr id="101" name="Freihand 100">
                <a:extLst>
                  <a:ext uri="{FF2B5EF4-FFF2-40B4-BE49-F238E27FC236}">
                    <a16:creationId xmlns:a16="http://schemas.microsoft.com/office/drawing/2014/main" id="{F00FC2AC-4E9C-49F7-A218-945DE314D4DA}"/>
                  </a:ext>
                </a:extLst>
              </p:cNvPr>
              <p:cNvPicPr/>
              <p:nvPr/>
            </p:nvPicPr>
            <p:blipFill>
              <a:blip r:embed="rId112"/>
              <a:stretch>
                <a:fillRect/>
              </a:stretch>
            </p:blipFill>
            <p:spPr>
              <a:xfrm>
                <a:off x="3261739" y="4296632"/>
                <a:ext cx="307440" cy="57600"/>
              </a:xfrm>
              <a:prstGeom prst="rect">
                <a:avLst/>
              </a:prstGeom>
            </p:spPr>
          </p:pic>
        </mc:Fallback>
      </mc:AlternateContent>
      <p:grpSp>
        <p:nvGrpSpPr>
          <p:cNvPr id="154" name="Gruppieren 153">
            <a:extLst>
              <a:ext uri="{FF2B5EF4-FFF2-40B4-BE49-F238E27FC236}">
                <a16:creationId xmlns:a16="http://schemas.microsoft.com/office/drawing/2014/main" id="{26C6B472-CBCB-4522-A8BD-6E8F07953AEC}"/>
              </a:ext>
            </a:extLst>
          </p:cNvPr>
          <p:cNvGrpSpPr/>
          <p:nvPr/>
        </p:nvGrpSpPr>
        <p:grpSpPr>
          <a:xfrm>
            <a:off x="2136019" y="4144712"/>
            <a:ext cx="2021760" cy="1542600"/>
            <a:chOff x="2136019" y="4144712"/>
            <a:chExt cx="2021760" cy="1542600"/>
          </a:xfrm>
        </p:grpSpPr>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E0B15E4A-EBD4-46E9-8419-CD2A0B76BD13}"/>
                    </a:ext>
                  </a:extLst>
                </p14:cNvPr>
                <p14:cNvContentPartPr/>
                <p14:nvPr/>
              </p14:nvContentPartPr>
              <p14:xfrm>
                <a:off x="2620579" y="4257032"/>
                <a:ext cx="94680" cy="846720"/>
              </p14:xfrm>
            </p:contentPart>
          </mc:Choice>
          <mc:Fallback xmlns="">
            <p:pic>
              <p:nvPicPr>
                <p:cNvPr id="65" name="Freihand 64">
                  <a:extLst>
                    <a:ext uri="{FF2B5EF4-FFF2-40B4-BE49-F238E27FC236}">
                      <a16:creationId xmlns:a16="http://schemas.microsoft.com/office/drawing/2014/main" id="{E0B15E4A-EBD4-46E9-8419-CD2A0B76BD13}"/>
                    </a:ext>
                  </a:extLst>
                </p:cNvPr>
                <p:cNvPicPr/>
                <p:nvPr/>
              </p:nvPicPr>
              <p:blipFill>
                <a:blip r:embed="rId114"/>
                <a:stretch>
                  <a:fillRect/>
                </a:stretch>
              </p:blipFill>
              <p:spPr>
                <a:xfrm>
                  <a:off x="2616259" y="4252712"/>
                  <a:ext cx="103320" cy="855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30962079-ACE4-464A-878E-86C35E93AB8E}"/>
                    </a:ext>
                  </a:extLst>
                </p14:cNvPr>
                <p14:cNvContentPartPr/>
                <p14:nvPr/>
              </p14:nvContentPartPr>
              <p14:xfrm>
                <a:off x="2676379" y="5160992"/>
                <a:ext cx="1260720" cy="27000"/>
              </p14:xfrm>
            </p:contentPart>
          </mc:Choice>
          <mc:Fallback xmlns="">
            <p:pic>
              <p:nvPicPr>
                <p:cNvPr id="66" name="Freihand 65">
                  <a:extLst>
                    <a:ext uri="{FF2B5EF4-FFF2-40B4-BE49-F238E27FC236}">
                      <a16:creationId xmlns:a16="http://schemas.microsoft.com/office/drawing/2014/main" id="{30962079-ACE4-464A-878E-86C35E93AB8E}"/>
                    </a:ext>
                  </a:extLst>
                </p:cNvPr>
                <p:cNvPicPr/>
                <p:nvPr/>
              </p:nvPicPr>
              <p:blipFill>
                <a:blip r:embed="rId116"/>
                <a:stretch>
                  <a:fillRect/>
                </a:stretch>
              </p:blipFill>
              <p:spPr>
                <a:xfrm>
                  <a:off x="2672059" y="5156672"/>
                  <a:ext cx="12693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C821B739-DA6C-4799-86FF-03E89B49F481}"/>
                    </a:ext>
                  </a:extLst>
                </p14:cNvPr>
                <p14:cNvContentPartPr/>
                <p14:nvPr/>
              </p14:nvContentPartPr>
              <p14:xfrm>
                <a:off x="3951859" y="5117792"/>
                <a:ext cx="120960" cy="130320"/>
              </p14:xfrm>
            </p:contentPart>
          </mc:Choice>
          <mc:Fallback xmlns="">
            <p:pic>
              <p:nvPicPr>
                <p:cNvPr id="67" name="Freihand 66">
                  <a:extLst>
                    <a:ext uri="{FF2B5EF4-FFF2-40B4-BE49-F238E27FC236}">
                      <a16:creationId xmlns:a16="http://schemas.microsoft.com/office/drawing/2014/main" id="{C821B739-DA6C-4799-86FF-03E89B49F481}"/>
                    </a:ext>
                  </a:extLst>
                </p:cNvPr>
                <p:cNvPicPr/>
                <p:nvPr/>
              </p:nvPicPr>
              <p:blipFill>
                <a:blip r:embed="rId118"/>
                <a:stretch>
                  <a:fillRect/>
                </a:stretch>
              </p:blipFill>
              <p:spPr>
                <a:xfrm>
                  <a:off x="3947539" y="5113472"/>
                  <a:ext cx="129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C14F7759-771E-48AF-A6DD-7ECCBB17C077}"/>
                    </a:ext>
                  </a:extLst>
                </p14:cNvPr>
                <p14:cNvContentPartPr/>
                <p14:nvPr/>
              </p14:nvContentPartPr>
              <p14:xfrm>
                <a:off x="2524459" y="4214912"/>
                <a:ext cx="217440" cy="107280"/>
              </p14:xfrm>
            </p:contentPart>
          </mc:Choice>
          <mc:Fallback xmlns="">
            <p:pic>
              <p:nvPicPr>
                <p:cNvPr id="69" name="Freihand 68">
                  <a:extLst>
                    <a:ext uri="{FF2B5EF4-FFF2-40B4-BE49-F238E27FC236}">
                      <a16:creationId xmlns:a16="http://schemas.microsoft.com/office/drawing/2014/main" id="{C14F7759-771E-48AF-A6DD-7ECCBB17C077}"/>
                    </a:ext>
                  </a:extLst>
                </p:cNvPr>
                <p:cNvPicPr/>
                <p:nvPr/>
              </p:nvPicPr>
              <p:blipFill>
                <a:blip r:embed="rId120"/>
                <a:stretch>
                  <a:fillRect/>
                </a:stretch>
              </p:blipFill>
              <p:spPr>
                <a:xfrm>
                  <a:off x="2520139" y="4210592"/>
                  <a:ext cx="226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37237197-5FCB-4FF4-9605-6DA8231215DC}"/>
                    </a:ext>
                  </a:extLst>
                </p14:cNvPr>
                <p14:cNvContentPartPr/>
                <p14:nvPr/>
              </p14:nvContentPartPr>
              <p14:xfrm>
                <a:off x="3168139" y="4177112"/>
                <a:ext cx="20880" cy="85680"/>
              </p14:xfrm>
            </p:contentPart>
          </mc:Choice>
          <mc:Fallback xmlns="">
            <p:pic>
              <p:nvPicPr>
                <p:cNvPr id="71" name="Freihand 70">
                  <a:extLst>
                    <a:ext uri="{FF2B5EF4-FFF2-40B4-BE49-F238E27FC236}">
                      <a16:creationId xmlns:a16="http://schemas.microsoft.com/office/drawing/2014/main" id="{37237197-5FCB-4FF4-9605-6DA8231215DC}"/>
                    </a:ext>
                  </a:extLst>
                </p:cNvPr>
                <p:cNvPicPr/>
                <p:nvPr/>
              </p:nvPicPr>
              <p:blipFill>
                <a:blip r:embed="rId122"/>
                <a:stretch>
                  <a:fillRect/>
                </a:stretch>
              </p:blipFill>
              <p:spPr>
                <a:xfrm>
                  <a:off x="3163819" y="4172792"/>
                  <a:ext cx="29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C37C0159-E686-4F57-9709-56229E788F60}"/>
                    </a:ext>
                  </a:extLst>
                </p14:cNvPr>
                <p14:cNvContentPartPr/>
                <p14:nvPr/>
              </p14:nvContentPartPr>
              <p14:xfrm>
                <a:off x="3143299" y="4208792"/>
                <a:ext cx="93600" cy="14760"/>
              </p14:xfrm>
            </p:contentPart>
          </mc:Choice>
          <mc:Fallback xmlns="">
            <p:pic>
              <p:nvPicPr>
                <p:cNvPr id="72" name="Freihand 71">
                  <a:extLst>
                    <a:ext uri="{FF2B5EF4-FFF2-40B4-BE49-F238E27FC236}">
                      <a16:creationId xmlns:a16="http://schemas.microsoft.com/office/drawing/2014/main" id="{C37C0159-E686-4F57-9709-56229E788F60}"/>
                    </a:ext>
                  </a:extLst>
                </p:cNvPr>
                <p:cNvPicPr/>
                <p:nvPr/>
              </p:nvPicPr>
              <p:blipFill>
                <a:blip r:embed="rId124"/>
                <a:stretch>
                  <a:fillRect/>
                </a:stretch>
              </p:blipFill>
              <p:spPr>
                <a:xfrm>
                  <a:off x="3138979" y="4204472"/>
                  <a:ext cx="102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1BB7F6F9-83FA-47DF-9993-68CEC08F2442}"/>
                    </a:ext>
                  </a:extLst>
                </p14:cNvPr>
                <p14:cNvContentPartPr/>
                <p14:nvPr/>
              </p14:nvContentPartPr>
              <p14:xfrm>
                <a:off x="3319339" y="4173152"/>
                <a:ext cx="62280" cy="85320"/>
              </p14:xfrm>
            </p:contentPart>
          </mc:Choice>
          <mc:Fallback xmlns="">
            <p:pic>
              <p:nvPicPr>
                <p:cNvPr id="73" name="Freihand 72">
                  <a:extLst>
                    <a:ext uri="{FF2B5EF4-FFF2-40B4-BE49-F238E27FC236}">
                      <a16:creationId xmlns:a16="http://schemas.microsoft.com/office/drawing/2014/main" id="{1BB7F6F9-83FA-47DF-9993-68CEC08F2442}"/>
                    </a:ext>
                  </a:extLst>
                </p:cNvPr>
                <p:cNvPicPr/>
                <p:nvPr/>
              </p:nvPicPr>
              <p:blipFill>
                <a:blip r:embed="rId126"/>
                <a:stretch>
                  <a:fillRect/>
                </a:stretch>
              </p:blipFill>
              <p:spPr>
                <a:xfrm>
                  <a:off x="3315019" y="4168832"/>
                  <a:ext cx="70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6EB227BC-2C01-4E4D-A9B2-B9B91177D47C}"/>
                    </a:ext>
                  </a:extLst>
                </p14:cNvPr>
                <p14:cNvContentPartPr/>
                <p14:nvPr/>
              </p14:nvContentPartPr>
              <p14:xfrm>
                <a:off x="3305659" y="4239752"/>
                <a:ext cx="92880" cy="18360"/>
              </p14:xfrm>
            </p:contentPart>
          </mc:Choice>
          <mc:Fallback xmlns="">
            <p:pic>
              <p:nvPicPr>
                <p:cNvPr id="74" name="Freihand 73">
                  <a:extLst>
                    <a:ext uri="{FF2B5EF4-FFF2-40B4-BE49-F238E27FC236}">
                      <a16:creationId xmlns:a16="http://schemas.microsoft.com/office/drawing/2014/main" id="{6EB227BC-2C01-4E4D-A9B2-B9B91177D47C}"/>
                    </a:ext>
                  </a:extLst>
                </p:cNvPr>
                <p:cNvPicPr/>
                <p:nvPr/>
              </p:nvPicPr>
              <p:blipFill>
                <a:blip r:embed="rId128"/>
                <a:stretch>
                  <a:fillRect/>
                </a:stretch>
              </p:blipFill>
              <p:spPr>
                <a:xfrm>
                  <a:off x="3301339" y="4235432"/>
                  <a:ext cx="101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2156B6E9-D58A-41AF-9B2E-3767C1600F9A}"/>
                    </a:ext>
                  </a:extLst>
                </p14:cNvPr>
                <p14:cNvContentPartPr/>
                <p14:nvPr/>
              </p14:nvContentPartPr>
              <p14:xfrm>
                <a:off x="3430579" y="4181072"/>
                <a:ext cx="106560" cy="114120"/>
              </p14:xfrm>
            </p:contentPart>
          </mc:Choice>
          <mc:Fallback xmlns="">
            <p:pic>
              <p:nvPicPr>
                <p:cNvPr id="75" name="Freihand 74">
                  <a:extLst>
                    <a:ext uri="{FF2B5EF4-FFF2-40B4-BE49-F238E27FC236}">
                      <a16:creationId xmlns:a16="http://schemas.microsoft.com/office/drawing/2014/main" id="{2156B6E9-D58A-41AF-9B2E-3767C1600F9A}"/>
                    </a:ext>
                  </a:extLst>
                </p:cNvPr>
                <p:cNvPicPr/>
                <p:nvPr/>
              </p:nvPicPr>
              <p:blipFill>
                <a:blip r:embed="rId130"/>
                <a:stretch>
                  <a:fillRect/>
                </a:stretch>
              </p:blipFill>
              <p:spPr>
                <a:xfrm>
                  <a:off x="3426259" y="4176752"/>
                  <a:ext cx="115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7B94AF51-408F-431D-97E2-56B83443A8B7}"/>
                    </a:ext>
                  </a:extLst>
                </p14:cNvPr>
                <p14:cNvContentPartPr/>
                <p14:nvPr/>
              </p14:nvContentPartPr>
              <p14:xfrm>
                <a:off x="3741619" y="4197272"/>
                <a:ext cx="13320" cy="64440"/>
              </p14:xfrm>
            </p:contentPart>
          </mc:Choice>
          <mc:Fallback xmlns="">
            <p:pic>
              <p:nvPicPr>
                <p:cNvPr id="82" name="Freihand 81">
                  <a:extLst>
                    <a:ext uri="{FF2B5EF4-FFF2-40B4-BE49-F238E27FC236}">
                      <a16:creationId xmlns:a16="http://schemas.microsoft.com/office/drawing/2014/main" id="{7B94AF51-408F-431D-97E2-56B83443A8B7}"/>
                    </a:ext>
                  </a:extLst>
                </p:cNvPr>
                <p:cNvPicPr/>
                <p:nvPr/>
              </p:nvPicPr>
              <p:blipFill>
                <a:blip r:embed="rId132"/>
                <a:stretch>
                  <a:fillRect/>
                </a:stretch>
              </p:blipFill>
              <p:spPr>
                <a:xfrm>
                  <a:off x="3737299" y="4192952"/>
                  <a:ext cx="21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F7C806C7-26AC-472F-96F7-E68DBC767099}"/>
                    </a:ext>
                  </a:extLst>
                </p14:cNvPr>
                <p14:cNvContentPartPr/>
                <p14:nvPr/>
              </p14:nvContentPartPr>
              <p14:xfrm>
                <a:off x="3803539" y="4169192"/>
                <a:ext cx="72360" cy="91800"/>
              </p14:xfrm>
            </p:contentPart>
          </mc:Choice>
          <mc:Fallback xmlns="">
            <p:pic>
              <p:nvPicPr>
                <p:cNvPr id="83" name="Freihand 82">
                  <a:extLst>
                    <a:ext uri="{FF2B5EF4-FFF2-40B4-BE49-F238E27FC236}">
                      <a16:creationId xmlns:a16="http://schemas.microsoft.com/office/drawing/2014/main" id="{F7C806C7-26AC-472F-96F7-E68DBC767099}"/>
                    </a:ext>
                  </a:extLst>
                </p:cNvPr>
                <p:cNvPicPr/>
                <p:nvPr/>
              </p:nvPicPr>
              <p:blipFill>
                <a:blip r:embed="rId134"/>
                <a:stretch>
                  <a:fillRect/>
                </a:stretch>
              </p:blipFill>
              <p:spPr>
                <a:xfrm>
                  <a:off x="3799219" y="4164872"/>
                  <a:ext cx="81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94E66B7F-E6EF-4FC1-8307-B90AEE66CE3C}"/>
                    </a:ext>
                  </a:extLst>
                </p14:cNvPr>
                <p14:cNvContentPartPr/>
                <p14:nvPr/>
              </p14:nvContentPartPr>
              <p14:xfrm>
                <a:off x="3879859" y="4145432"/>
                <a:ext cx="64440" cy="144000"/>
              </p14:xfrm>
            </p:contentPart>
          </mc:Choice>
          <mc:Fallback xmlns="">
            <p:pic>
              <p:nvPicPr>
                <p:cNvPr id="84" name="Freihand 83">
                  <a:extLst>
                    <a:ext uri="{FF2B5EF4-FFF2-40B4-BE49-F238E27FC236}">
                      <a16:creationId xmlns:a16="http://schemas.microsoft.com/office/drawing/2014/main" id="{94E66B7F-E6EF-4FC1-8307-B90AEE66CE3C}"/>
                    </a:ext>
                  </a:extLst>
                </p:cNvPr>
                <p:cNvPicPr/>
                <p:nvPr/>
              </p:nvPicPr>
              <p:blipFill>
                <a:blip r:embed="rId136"/>
                <a:stretch>
                  <a:fillRect/>
                </a:stretch>
              </p:blipFill>
              <p:spPr>
                <a:xfrm>
                  <a:off x="3875539" y="4141112"/>
                  <a:ext cx="73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10D5A436-DDEE-4CF0-8D09-A9CA33CB04E6}"/>
                    </a:ext>
                  </a:extLst>
                </p14:cNvPr>
                <p14:cNvContentPartPr/>
                <p14:nvPr/>
              </p14:nvContentPartPr>
              <p14:xfrm>
                <a:off x="3918739" y="4172072"/>
                <a:ext cx="104760" cy="108360"/>
              </p14:xfrm>
            </p:contentPart>
          </mc:Choice>
          <mc:Fallback xmlns="">
            <p:pic>
              <p:nvPicPr>
                <p:cNvPr id="85" name="Freihand 84">
                  <a:extLst>
                    <a:ext uri="{FF2B5EF4-FFF2-40B4-BE49-F238E27FC236}">
                      <a16:creationId xmlns:a16="http://schemas.microsoft.com/office/drawing/2014/main" id="{10D5A436-DDEE-4CF0-8D09-A9CA33CB04E6}"/>
                    </a:ext>
                  </a:extLst>
                </p:cNvPr>
                <p:cNvPicPr/>
                <p:nvPr/>
              </p:nvPicPr>
              <p:blipFill>
                <a:blip r:embed="rId138"/>
                <a:stretch>
                  <a:fillRect/>
                </a:stretch>
              </p:blipFill>
              <p:spPr>
                <a:xfrm>
                  <a:off x="3914419" y="4167752"/>
                  <a:ext cx="113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401BDF8D-0F33-4520-984F-7849F35670E8}"/>
                    </a:ext>
                  </a:extLst>
                </p14:cNvPr>
                <p14:cNvContentPartPr/>
                <p14:nvPr/>
              </p14:nvContentPartPr>
              <p14:xfrm>
                <a:off x="4053379" y="4144712"/>
                <a:ext cx="104400" cy="98280"/>
              </p14:xfrm>
            </p:contentPart>
          </mc:Choice>
          <mc:Fallback xmlns="">
            <p:pic>
              <p:nvPicPr>
                <p:cNvPr id="86" name="Freihand 85">
                  <a:extLst>
                    <a:ext uri="{FF2B5EF4-FFF2-40B4-BE49-F238E27FC236}">
                      <a16:creationId xmlns:a16="http://schemas.microsoft.com/office/drawing/2014/main" id="{401BDF8D-0F33-4520-984F-7849F35670E8}"/>
                    </a:ext>
                  </a:extLst>
                </p:cNvPr>
                <p:cNvPicPr/>
                <p:nvPr/>
              </p:nvPicPr>
              <p:blipFill>
                <a:blip r:embed="rId140"/>
                <a:stretch>
                  <a:fillRect/>
                </a:stretch>
              </p:blipFill>
              <p:spPr>
                <a:xfrm>
                  <a:off x="4049059" y="4140392"/>
                  <a:ext cx="113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E014537D-F782-4658-966B-6915922B20AD}"/>
                    </a:ext>
                  </a:extLst>
                </p14:cNvPr>
                <p14:cNvContentPartPr/>
                <p14:nvPr/>
              </p14:nvContentPartPr>
              <p14:xfrm>
                <a:off x="2412859" y="4194032"/>
                <a:ext cx="59400" cy="127440"/>
              </p14:xfrm>
            </p:contentPart>
          </mc:Choice>
          <mc:Fallback xmlns="">
            <p:pic>
              <p:nvPicPr>
                <p:cNvPr id="87" name="Freihand 86">
                  <a:extLst>
                    <a:ext uri="{FF2B5EF4-FFF2-40B4-BE49-F238E27FC236}">
                      <a16:creationId xmlns:a16="http://schemas.microsoft.com/office/drawing/2014/main" id="{E014537D-F782-4658-966B-6915922B20AD}"/>
                    </a:ext>
                  </a:extLst>
                </p:cNvPr>
                <p:cNvPicPr/>
                <p:nvPr/>
              </p:nvPicPr>
              <p:blipFill>
                <a:blip r:embed="rId142"/>
                <a:stretch>
                  <a:fillRect/>
                </a:stretch>
              </p:blipFill>
              <p:spPr>
                <a:xfrm>
                  <a:off x="2408539" y="4189712"/>
                  <a:ext cx="68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00D8B247-37E0-4D95-ABBF-E1AE5BB5BBDF}"/>
                    </a:ext>
                  </a:extLst>
                </p14:cNvPr>
                <p14:cNvContentPartPr/>
                <p14:nvPr/>
              </p14:nvContentPartPr>
              <p14:xfrm>
                <a:off x="2415019" y="4160192"/>
                <a:ext cx="11880" cy="2880"/>
              </p14:xfrm>
            </p:contentPart>
          </mc:Choice>
          <mc:Fallback xmlns="">
            <p:pic>
              <p:nvPicPr>
                <p:cNvPr id="88" name="Freihand 87">
                  <a:extLst>
                    <a:ext uri="{FF2B5EF4-FFF2-40B4-BE49-F238E27FC236}">
                      <a16:creationId xmlns:a16="http://schemas.microsoft.com/office/drawing/2014/main" id="{00D8B247-37E0-4D95-ABBF-E1AE5BB5BBDF}"/>
                    </a:ext>
                  </a:extLst>
                </p:cNvPr>
                <p:cNvPicPr/>
                <p:nvPr/>
              </p:nvPicPr>
              <p:blipFill>
                <a:blip r:embed="rId144"/>
                <a:stretch>
                  <a:fillRect/>
                </a:stretch>
              </p:blipFill>
              <p:spPr>
                <a:xfrm>
                  <a:off x="2410699" y="4155872"/>
                  <a:ext cx="20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7BC16A44-3D95-4004-85B3-753112B87F92}"/>
                    </a:ext>
                  </a:extLst>
                </p14:cNvPr>
                <p14:cNvContentPartPr/>
                <p14:nvPr/>
              </p14:nvContentPartPr>
              <p14:xfrm>
                <a:off x="3877699" y="5318672"/>
                <a:ext cx="140400" cy="51840"/>
              </p14:xfrm>
            </p:contentPart>
          </mc:Choice>
          <mc:Fallback xmlns="">
            <p:pic>
              <p:nvPicPr>
                <p:cNvPr id="90" name="Freihand 89">
                  <a:extLst>
                    <a:ext uri="{FF2B5EF4-FFF2-40B4-BE49-F238E27FC236}">
                      <a16:creationId xmlns:a16="http://schemas.microsoft.com/office/drawing/2014/main" id="{7BC16A44-3D95-4004-85B3-753112B87F92}"/>
                    </a:ext>
                  </a:extLst>
                </p:cNvPr>
                <p:cNvPicPr/>
                <p:nvPr/>
              </p:nvPicPr>
              <p:blipFill>
                <a:blip r:embed="rId146"/>
                <a:stretch>
                  <a:fillRect/>
                </a:stretch>
              </p:blipFill>
              <p:spPr>
                <a:xfrm>
                  <a:off x="3873379" y="5314352"/>
                  <a:ext cx="149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25374E65-4786-42D5-AA4B-E7AC733A9C19}"/>
                    </a:ext>
                  </a:extLst>
                </p14:cNvPr>
                <p14:cNvContentPartPr/>
                <p14:nvPr/>
              </p14:nvContentPartPr>
              <p14:xfrm>
                <a:off x="3949699" y="5318672"/>
                <a:ext cx="75600" cy="144720"/>
              </p14:xfrm>
            </p:contentPart>
          </mc:Choice>
          <mc:Fallback xmlns="">
            <p:pic>
              <p:nvPicPr>
                <p:cNvPr id="91" name="Freihand 90">
                  <a:extLst>
                    <a:ext uri="{FF2B5EF4-FFF2-40B4-BE49-F238E27FC236}">
                      <a16:creationId xmlns:a16="http://schemas.microsoft.com/office/drawing/2014/main" id="{25374E65-4786-42D5-AA4B-E7AC733A9C19}"/>
                    </a:ext>
                  </a:extLst>
                </p:cNvPr>
                <p:cNvPicPr/>
                <p:nvPr/>
              </p:nvPicPr>
              <p:blipFill>
                <a:blip r:embed="rId148"/>
                <a:stretch>
                  <a:fillRect/>
                </a:stretch>
              </p:blipFill>
              <p:spPr>
                <a:xfrm>
                  <a:off x="3945379" y="5314352"/>
                  <a:ext cx="84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Freihand 91">
                  <a:extLst>
                    <a:ext uri="{FF2B5EF4-FFF2-40B4-BE49-F238E27FC236}">
                      <a16:creationId xmlns:a16="http://schemas.microsoft.com/office/drawing/2014/main" id="{FAA753D0-FADB-4B20-B31D-7270D960B5F5}"/>
                    </a:ext>
                  </a:extLst>
                </p14:cNvPr>
                <p14:cNvContentPartPr/>
                <p14:nvPr/>
              </p14:nvContentPartPr>
              <p14:xfrm>
                <a:off x="2960059" y="4464032"/>
                <a:ext cx="698040" cy="547560"/>
              </p14:xfrm>
            </p:contentPart>
          </mc:Choice>
          <mc:Fallback xmlns="">
            <p:pic>
              <p:nvPicPr>
                <p:cNvPr id="92" name="Freihand 91">
                  <a:extLst>
                    <a:ext uri="{FF2B5EF4-FFF2-40B4-BE49-F238E27FC236}">
                      <a16:creationId xmlns:a16="http://schemas.microsoft.com/office/drawing/2014/main" id="{FAA753D0-FADB-4B20-B31D-7270D960B5F5}"/>
                    </a:ext>
                  </a:extLst>
                </p:cNvPr>
                <p:cNvPicPr/>
                <p:nvPr/>
              </p:nvPicPr>
              <p:blipFill>
                <a:blip r:embed="rId150"/>
                <a:stretch>
                  <a:fillRect/>
                </a:stretch>
              </p:blipFill>
              <p:spPr>
                <a:xfrm>
                  <a:off x="2955739" y="4459712"/>
                  <a:ext cx="70668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2BB822A6-BB42-4352-89C3-FCE4ABD4A39D}"/>
                    </a:ext>
                  </a:extLst>
                </p14:cNvPr>
                <p14:cNvContentPartPr/>
                <p14:nvPr/>
              </p14:nvContentPartPr>
              <p14:xfrm>
                <a:off x="2992099" y="4421192"/>
                <a:ext cx="638640" cy="585360"/>
              </p14:xfrm>
            </p:contentPart>
          </mc:Choice>
          <mc:Fallback xmlns="">
            <p:pic>
              <p:nvPicPr>
                <p:cNvPr id="93" name="Freihand 92">
                  <a:extLst>
                    <a:ext uri="{FF2B5EF4-FFF2-40B4-BE49-F238E27FC236}">
                      <a16:creationId xmlns:a16="http://schemas.microsoft.com/office/drawing/2014/main" id="{2BB822A6-BB42-4352-89C3-FCE4ABD4A39D}"/>
                    </a:ext>
                  </a:extLst>
                </p:cNvPr>
                <p:cNvPicPr/>
                <p:nvPr/>
              </p:nvPicPr>
              <p:blipFill>
                <a:blip r:embed="rId152"/>
                <a:stretch>
                  <a:fillRect/>
                </a:stretch>
              </p:blipFill>
              <p:spPr>
                <a:xfrm>
                  <a:off x="2987779" y="4416872"/>
                  <a:ext cx="64728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6" name="Freihand 95">
                  <a:extLst>
                    <a:ext uri="{FF2B5EF4-FFF2-40B4-BE49-F238E27FC236}">
                      <a16:creationId xmlns:a16="http://schemas.microsoft.com/office/drawing/2014/main" id="{BC3B9C59-FB77-46F9-BE5D-BA63288EE366}"/>
                    </a:ext>
                  </a:extLst>
                </p14:cNvPr>
                <p14:cNvContentPartPr/>
                <p14:nvPr/>
              </p14:nvContentPartPr>
              <p14:xfrm>
                <a:off x="3731899" y="4386992"/>
                <a:ext cx="90360" cy="149760"/>
              </p14:xfrm>
            </p:contentPart>
          </mc:Choice>
          <mc:Fallback xmlns="">
            <p:pic>
              <p:nvPicPr>
                <p:cNvPr id="96" name="Freihand 95">
                  <a:extLst>
                    <a:ext uri="{FF2B5EF4-FFF2-40B4-BE49-F238E27FC236}">
                      <a16:creationId xmlns:a16="http://schemas.microsoft.com/office/drawing/2014/main" id="{BC3B9C59-FB77-46F9-BE5D-BA63288EE366}"/>
                    </a:ext>
                  </a:extLst>
                </p:cNvPr>
                <p:cNvPicPr/>
                <p:nvPr/>
              </p:nvPicPr>
              <p:blipFill>
                <a:blip r:embed="rId154"/>
                <a:stretch>
                  <a:fillRect/>
                </a:stretch>
              </p:blipFill>
              <p:spPr>
                <a:xfrm>
                  <a:off x="3727579" y="4382672"/>
                  <a:ext cx="99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E337CC8E-1D28-4CFC-BA70-6BD7322203A4}"/>
                    </a:ext>
                  </a:extLst>
                </p14:cNvPr>
                <p14:cNvContentPartPr/>
                <p14:nvPr/>
              </p14:nvContentPartPr>
              <p14:xfrm>
                <a:off x="3880579" y="4403552"/>
                <a:ext cx="92880" cy="97920"/>
              </p14:xfrm>
            </p:contentPart>
          </mc:Choice>
          <mc:Fallback xmlns="">
            <p:pic>
              <p:nvPicPr>
                <p:cNvPr id="97" name="Freihand 96">
                  <a:extLst>
                    <a:ext uri="{FF2B5EF4-FFF2-40B4-BE49-F238E27FC236}">
                      <a16:creationId xmlns:a16="http://schemas.microsoft.com/office/drawing/2014/main" id="{E337CC8E-1D28-4CFC-BA70-6BD7322203A4}"/>
                    </a:ext>
                  </a:extLst>
                </p:cNvPr>
                <p:cNvPicPr/>
                <p:nvPr/>
              </p:nvPicPr>
              <p:blipFill>
                <a:blip r:embed="rId156"/>
                <a:stretch>
                  <a:fillRect/>
                </a:stretch>
              </p:blipFill>
              <p:spPr>
                <a:xfrm>
                  <a:off x="3876259" y="4399232"/>
                  <a:ext cx="101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22CBD4FE-4710-4286-AD0F-7849E46557A4}"/>
                    </a:ext>
                  </a:extLst>
                </p14:cNvPr>
                <p14:cNvContentPartPr/>
                <p14:nvPr/>
              </p14:nvContentPartPr>
              <p14:xfrm>
                <a:off x="3733699" y="4949672"/>
                <a:ext cx="24840" cy="98280"/>
              </p14:xfrm>
            </p:contentPart>
          </mc:Choice>
          <mc:Fallback xmlns="">
            <p:pic>
              <p:nvPicPr>
                <p:cNvPr id="98" name="Freihand 97">
                  <a:extLst>
                    <a:ext uri="{FF2B5EF4-FFF2-40B4-BE49-F238E27FC236}">
                      <a16:creationId xmlns:a16="http://schemas.microsoft.com/office/drawing/2014/main" id="{22CBD4FE-4710-4286-AD0F-7849E46557A4}"/>
                    </a:ext>
                  </a:extLst>
                </p:cNvPr>
                <p:cNvPicPr/>
                <p:nvPr/>
              </p:nvPicPr>
              <p:blipFill>
                <a:blip r:embed="rId158"/>
                <a:stretch>
                  <a:fillRect/>
                </a:stretch>
              </p:blipFill>
              <p:spPr>
                <a:xfrm>
                  <a:off x="3729379" y="4945352"/>
                  <a:ext cx="33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38436ED6-B160-4CD1-B9F3-10F8DD1FE78B}"/>
                    </a:ext>
                  </a:extLst>
                </p14:cNvPr>
                <p14:cNvContentPartPr/>
                <p14:nvPr/>
              </p14:nvContentPartPr>
              <p14:xfrm>
                <a:off x="3796699" y="4945352"/>
                <a:ext cx="79560" cy="124560"/>
              </p14:xfrm>
            </p:contentPart>
          </mc:Choice>
          <mc:Fallback xmlns="">
            <p:pic>
              <p:nvPicPr>
                <p:cNvPr id="99" name="Freihand 98">
                  <a:extLst>
                    <a:ext uri="{FF2B5EF4-FFF2-40B4-BE49-F238E27FC236}">
                      <a16:creationId xmlns:a16="http://schemas.microsoft.com/office/drawing/2014/main" id="{38436ED6-B160-4CD1-B9F3-10F8DD1FE78B}"/>
                    </a:ext>
                  </a:extLst>
                </p:cNvPr>
                <p:cNvPicPr/>
                <p:nvPr/>
              </p:nvPicPr>
              <p:blipFill>
                <a:blip r:embed="rId160"/>
                <a:stretch>
                  <a:fillRect/>
                </a:stretch>
              </p:blipFill>
              <p:spPr>
                <a:xfrm>
                  <a:off x="3792379" y="4941032"/>
                  <a:ext cx="88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4CA4DF19-4B7B-4F39-8B1B-7EE17E0152FC}"/>
                    </a:ext>
                  </a:extLst>
                </p14:cNvPr>
                <p14:cNvContentPartPr/>
                <p14:nvPr/>
              </p14:nvContentPartPr>
              <p14:xfrm>
                <a:off x="3140059" y="4332992"/>
                <a:ext cx="542880" cy="542880"/>
              </p14:xfrm>
            </p:contentPart>
          </mc:Choice>
          <mc:Fallback xmlns="">
            <p:pic>
              <p:nvPicPr>
                <p:cNvPr id="103" name="Freihand 102">
                  <a:extLst>
                    <a:ext uri="{FF2B5EF4-FFF2-40B4-BE49-F238E27FC236}">
                      <a16:creationId xmlns:a16="http://schemas.microsoft.com/office/drawing/2014/main" id="{4CA4DF19-4B7B-4F39-8B1B-7EE17E0152FC}"/>
                    </a:ext>
                  </a:extLst>
                </p:cNvPr>
                <p:cNvPicPr/>
                <p:nvPr/>
              </p:nvPicPr>
              <p:blipFill>
                <a:blip r:embed="rId162"/>
                <a:stretch>
                  <a:fillRect/>
                </a:stretch>
              </p:blipFill>
              <p:spPr>
                <a:xfrm>
                  <a:off x="3135739" y="4328672"/>
                  <a:ext cx="551520" cy="551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5C5F8160-D43E-4DC1-A5A4-2C3776AE7CA2}"/>
                    </a:ext>
                  </a:extLst>
                </p14:cNvPr>
                <p14:cNvContentPartPr/>
                <p14:nvPr/>
              </p14:nvContentPartPr>
              <p14:xfrm>
                <a:off x="3761779" y="4770392"/>
                <a:ext cx="67680" cy="111960"/>
              </p14:xfrm>
            </p:contentPart>
          </mc:Choice>
          <mc:Fallback xmlns="">
            <p:pic>
              <p:nvPicPr>
                <p:cNvPr id="104" name="Freihand 103">
                  <a:extLst>
                    <a:ext uri="{FF2B5EF4-FFF2-40B4-BE49-F238E27FC236}">
                      <a16:creationId xmlns:a16="http://schemas.microsoft.com/office/drawing/2014/main" id="{5C5F8160-D43E-4DC1-A5A4-2C3776AE7CA2}"/>
                    </a:ext>
                  </a:extLst>
                </p:cNvPr>
                <p:cNvPicPr/>
                <p:nvPr/>
              </p:nvPicPr>
              <p:blipFill>
                <a:blip r:embed="rId164"/>
                <a:stretch>
                  <a:fillRect/>
                </a:stretch>
              </p:blipFill>
              <p:spPr>
                <a:xfrm>
                  <a:off x="3757459" y="4766072"/>
                  <a:ext cx="76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73347697-780F-4F59-8323-E26D8F17F464}"/>
                    </a:ext>
                  </a:extLst>
                </p14:cNvPr>
                <p14:cNvContentPartPr/>
                <p14:nvPr/>
              </p14:nvContentPartPr>
              <p14:xfrm>
                <a:off x="3718579" y="4811072"/>
                <a:ext cx="23400" cy="92880"/>
              </p14:xfrm>
            </p:contentPart>
          </mc:Choice>
          <mc:Fallback xmlns="">
            <p:pic>
              <p:nvPicPr>
                <p:cNvPr id="105" name="Freihand 104">
                  <a:extLst>
                    <a:ext uri="{FF2B5EF4-FFF2-40B4-BE49-F238E27FC236}">
                      <a16:creationId xmlns:a16="http://schemas.microsoft.com/office/drawing/2014/main" id="{73347697-780F-4F59-8323-E26D8F17F464}"/>
                    </a:ext>
                  </a:extLst>
                </p:cNvPr>
                <p:cNvPicPr/>
                <p:nvPr/>
              </p:nvPicPr>
              <p:blipFill>
                <a:blip r:embed="rId166"/>
                <a:stretch>
                  <a:fillRect/>
                </a:stretch>
              </p:blipFill>
              <p:spPr>
                <a:xfrm>
                  <a:off x="3714259" y="4806752"/>
                  <a:ext cx="32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4BC9BE2A-BDF0-4482-9E55-397B956EF9D8}"/>
                    </a:ext>
                  </a:extLst>
                </p14:cNvPr>
                <p14:cNvContentPartPr/>
                <p14:nvPr/>
              </p14:nvContentPartPr>
              <p14:xfrm>
                <a:off x="3865459" y="4691192"/>
                <a:ext cx="2160" cy="65160"/>
              </p14:xfrm>
            </p:contentPart>
          </mc:Choice>
          <mc:Fallback xmlns="">
            <p:pic>
              <p:nvPicPr>
                <p:cNvPr id="106" name="Freihand 105">
                  <a:extLst>
                    <a:ext uri="{FF2B5EF4-FFF2-40B4-BE49-F238E27FC236}">
                      <a16:creationId xmlns:a16="http://schemas.microsoft.com/office/drawing/2014/main" id="{4BC9BE2A-BDF0-4482-9E55-397B956EF9D8}"/>
                    </a:ext>
                  </a:extLst>
                </p:cNvPr>
                <p:cNvPicPr/>
                <p:nvPr/>
              </p:nvPicPr>
              <p:blipFill>
                <a:blip r:embed="rId168"/>
                <a:stretch>
                  <a:fillRect/>
                </a:stretch>
              </p:blipFill>
              <p:spPr>
                <a:xfrm>
                  <a:off x="3861139" y="4686872"/>
                  <a:ext cx="10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8" name="Freihand 107">
                  <a:extLst>
                    <a:ext uri="{FF2B5EF4-FFF2-40B4-BE49-F238E27FC236}">
                      <a16:creationId xmlns:a16="http://schemas.microsoft.com/office/drawing/2014/main" id="{C2E2211C-F6D4-46A9-9585-B3616933EA1A}"/>
                    </a:ext>
                  </a:extLst>
                </p14:cNvPr>
                <p14:cNvContentPartPr/>
                <p14:nvPr/>
              </p14:nvContentPartPr>
              <p14:xfrm>
                <a:off x="3307099" y="4741952"/>
                <a:ext cx="6840" cy="102240"/>
              </p14:xfrm>
            </p:contentPart>
          </mc:Choice>
          <mc:Fallback xmlns="">
            <p:pic>
              <p:nvPicPr>
                <p:cNvPr id="108" name="Freihand 107">
                  <a:extLst>
                    <a:ext uri="{FF2B5EF4-FFF2-40B4-BE49-F238E27FC236}">
                      <a16:creationId xmlns:a16="http://schemas.microsoft.com/office/drawing/2014/main" id="{C2E2211C-F6D4-46A9-9585-B3616933EA1A}"/>
                    </a:ext>
                  </a:extLst>
                </p:cNvPr>
                <p:cNvPicPr/>
                <p:nvPr/>
              </p:nvPicPr>
              <p:blipFill>
                <a:blip r:embed="rId170"/>
                <a:stretch>
                  <a:fillRect/>
                </a:stretch>
              </p:blipFill>
              <p:spPr>
                <a:xfrm>
                  <a:off x="3302779" y="4737632"/>
                  <a:ext cx="15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9" name="Freihand 108">
                  <a:extLst>
                    <a:ext uri="{FF2B5EF4-FFF2-40B4-BE49-F238E27FC236}">
                      <a16:creationId xmlns:a16="http://schemas.microsoft.com/office/drawing/2014/main" id="{AFAB3970-3CA9-4E2D-93AB-BE04B105A852}"/>
                    </a:ext>
                  </a:extLst>
                </p14:cNvPr>
                <p14:cNvContentPartPr/>
                <p14:nvPr/>
              </p14:nvContentPartPr>
              <p14:xfrm>
                <a:off x="3299539" y="4918352"/>
                <a:ext cx="17640" cy="261720"/>
              </p14:xfrm>
            </p:contentPart>
          </mc:Choice>
          <mc:Fallback xmlns="">
            <p:pic>
              <p:nvPicPr>
                <p:cNvPr id="109" name="Freihand 108">
                  <a:extLst>
                    <a:ext uri="{FF2B5EF4-FFF2-40B4-BE49-F238E27FC236}">
                      <a16:creationId xmlns:a16="http://schemas.microsoft.com/office/drawing/2014/main" id="{AFAB3970-3CA9-4E2D-93AB-BE04B105A852}"/>
                    </a:ext>
                  </a:extLst>
                </p:cNvPr>
                <p:cNvPicPr/>
                <p:nvPr/>
              </p:nvPicPr>
              <p:blipFill>
                <a:blip r:embed="rId172"/>
                <a:stretch>
                  <a:fillRect/>
                </a:stretch>
              </p:blipFill>
              <p:spPr>
                <a:xfrm>
                  <a:off x="3295219" y="4914032"/>
                  <a:ext cx="262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6AB86DC1-DAF3-49F2-80EF-E3A5424FF1A6}"/>
                    </a:ext>
                  </a:extLst>
                </p14:cNvPr>
                <p14:cNvContentPartPr/>
                <p14:nvPr/>
              </p14:nvContentPartPr>
              <p14:xfrm>
                <a:off x="3409339" y="4656272"/>
                <a:ext cx="5400" cy="72360"/>
              </p14:xfrm>
            </p:contentPart>
          </mc:Choice>
          <mc:Fallback xmlns="">
            <p:pic>
              <p:nvPicPr>
                <p:cNvPr id="111" name="Freihand 110">
                  <a:extLst>
                    <a:ext uri="{FF2B5EF4-FFF2-40B4-BE49-F238E27FC236}">
                      <a16:creationId xmlns:a16="http://schemas.microsoft.com/office/drawing/2014/main" id="{6AB86DC1-DAF3-49F2-80EF-E3A5424FF1A6}"/>
                    </a:ext>
                  </a:extLst>
                </p:cNvPr>
                <p:cNvPicPr/>
                <p:nvPr/>
              </p:nvPicPr>
              <p:blipFill>
                <a:blip r:embed="rId174"/>
                <a:stretch>
                  <a:fillRect/>
                </a:stretch>
              </p:blipFill>
              <p:spPr>
                <a:xfrm>
                  <a:off x="3405019" y="4651952"/>
                  <a:ext cx="14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2" name="Freihand 111">
                  <a:extLst>
                    <a:ext uri="{FF2B5EF4-FFF2-40B4-BE49-F238E27FC236}">
                      <a16:creationId xmlns:a16="http://schemas.microsoft.com/office/drawing/2014/main" id="{A3C6DEE2-24D1-4FA6-A967-4AD22DF01880}"/>
                    </a:ext>
                  </a:extLst>
                </p14:cNvPr>
                <p14:cNvContentPartPr/>
                <p14:nvPr/>
              </p14:nvContentPartPr>
              <p14:xfrm>
                <a:off x="3418699" y="4806752"/>
                <a:ext cx="31320" cy="387000"/>
              </p14:xfrm>
            </p:contentPart>
          </mc:Choice>
          <mc:Fallback xmlns="">
            <p:pic>
              <p:nvPicPr>
                <p:cNvPr id="112" name="Freihand 111">
                  <a:extLst>
                    <a:ext uri="{FF2B5EF4-FFF2-40B4-BE49-F238E27FC236}">
                      <a16:creationId xmlns:a16="http://schemas.microsoft.com/office/drawing/2014/main" id="{A3C6DEE2-24D1-4FA6-A967-4AD22DF01880}"/>
                    </a:ext>
                  </a:extLst>
                </p:cNvPr>
                <p:cNvPicPr/>
                <p:nvPr/>
              </p:nvPicPr>
              <p:blipFill>
                <a:blip r:embed="rId176"/>
                <a:stretch>
                  <a:fillRect/>
                </a:stretch>
              </p:blipFill>
              <p:spPr>
                <a:xfrm>
                  <a:off x="3414379" y="4802432"/>
                  <a:ext cx="399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 name="Freihand 113">
                  <a:extLst>
                    <a:ext uri="{FF2B5EF4-FFF2-40B4-BE49-F238E27FC236}">
                      <a16:creationId xmlns:a16="http://schemas.microsoft.com/office/drawing/2014/main" id="{A6B60FEE-4B95-4452-A846-EB4E207F41FB}"/>
                    </a:ext>
                  </a:extLst>
                </p14:cNvPr>
                <p14:cNvContentPartPr/>
                <p14:nvPr/>
              </p14:nvContentPartPr>
              <p14:xfrm>
                <a:off x="3205579" y="5330552"/>
                <a:ext cx="73080" cy="18720"/>
              </p14:xfrm>
            </p:contentPart>
          </mc:Choice>
          <mc:Fallback xmlns="">
            <p:pic>
              <p:nvPicPr>
                <p:cNvPr id="114" name="Freihand 113">
                  <a:extLst>
                    <a:ext uri="{FF2B5EF4-FFF2-40B4-BE49-F238E27FC236}">
                      <a16:creationId xmlns:a16="http://schemas.microsoft.com/office/drawing/2014/main" id="{A6B60FEE-4B95-4452-A846-EB4E207F41FB}"/>
                    </a:ext>
                  </a:extLst>
                </p:cNvPr>
                <p:cNvPicPr/>
                <p:nvPr/>
              </p:nvPicPr>
              <p:blipFill>
                <a:blip r:embed="rId178"/>
                <a:stretch>
                  <a:fillRect/>
                </a:stretch>
              </p:blipFill>
              <p:spPr>
                <a:xfrm>
                  <a:off x="3201259" y="5326232"/>
                  <a:ext cx="81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 name="Freihand 114">
                  <a:extLst>
                    <a:ext uri="{FF2B5EF4-FFF2-40B4-BE49-F238E27FC236}">
                      <a16:creationId xmlns:a16="http://schemas.microsoft.com/office/drawing/2014/main" id="{74C26620-7FD2-4F6E-8113-40CD86960EB5}"/>
                    </a:ext>
                  </a:extLst>
                </p14:cNvPr>
                <p14:cNvContentPartPr/>
                <p14:nvPr/>
              </p14:nvContentPartPr>
              <p14:xfrm>
                <a:off x="3234379" y="5331272"/>
                <a:ext cx="58320" cy="92880"/>
              </p14:xfrm>
            </p:contentPart>
          </mc:Choice>
          <mc:Fallback xmlns="">
            <p:pic>
              <p:nvPicPr>
                <p:cNvPr id="115" name="Freihand 114">
                  <a:extLst>
                    <a:ext uri="{FF2B5EF4-FFF2-40B4-BE49-F238E27FC236}">
                      <a16:creationId xmlns:a16="http://schemas.microsoft.com/office/drawing/2014/main" id="{74C26620-7FD2-4F6E-8113-40CD86960EB5}"/>
                    </a:ext>
                  </a:extLst>
                </p:cNvPr>
                <p:cNvPicPr/>
                <p:nvPr/>
              </p:nvPicPr>
              <p:blipFill>
                <a:blip r:embed="rId180"/>
                <a:stretch>
                  <a:fillRect/>
                </a:stretch>
              </p:blipFill>
              <p:spPr>
                <a:xfrm>
                  <a:off x="3230059" y="5326952"/>
                  <a:ext cx="66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 name="Freihand 115">
                  <a:extLst>
                    <a:ext uri="{FF2B5EF4-FFF2-40B4-BE49-F238E27FC236}">
                      <a16:creationId xmlns:a16="http://schemas.microsoft.com/office/drawing/2014/main" id="{6500A507-DAE4-42AE-BFEF-26070BC984D1}"/>
                    </a:ext>
                  </a:extLst>
                </p14:cNvPr>
                <p14:cNvContentPartPr/>
                <p14:nvPr/>
              </p14:nvContentPartPr>
              <p14:xfrm>
                <a:off x="3258859" y="5284832"/>
                <a:ext cx="87480" cy="69480"/>
              </p14:xfrm>
            </p:contentPart>
          </mc:Choice>
          <mc:Fallback xmlns="">
            <p:pic>
              <p:nvPicPr>
                <p:cNvPr id="116" name="Freihand 115">
                  <a:extLst>
                    <a:ext uri="{FF2B5EF4-FFF2-40B4-BE49-F238E27FC236}">
                      <a16:creationId xmlns:a16="http://schemas.microsoft.com/office/drawing/2014/main" id="{6500A507-DAE4-42AE-BFEF-26070BC984D1}"/>
                    </a:ext>
                  </a:extLst>
                </p:cNvPr>
                <p:cNvPicPr/>
                <p:nvPr/>
              </p:nvPicPr>
              <p:blipFill>
                <a:blip r:embed="rId182"/>
                <a:stretch>
                  <a:fillRect/>
                </a:stretch>
              </p:blipFill>
              <p:spPr>
                <a:xfrm>
                  <a:off x="3254539" y="5280512"/>
                  <a:ext cx="96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7" name="Freihand 116">
                  <a:extLst>
                    <a:ext uri="{FF2B5EF4-FFF2-40B4-BE49-F238E27FC236}">
                      <a16:creationId xmlns:a16="http://schemas.microsoft.com/office/drawing/2014/main" id="{64AE19C1-AAB2-424E-B591-7E485682E37B}"/>
                    </a:ext>
                  </a:extLst>
                </p14:cNvPr>
                <p14:cNvContentPartPr/>
                <p14:nvPr/>
              </p14:nvContentPartPr>
              <p14:xfrm>
                <a:off x="3382699" y="5326592"/>
                <a:ext cx="47520" cy="59040"/>
              </p14:xfrm>
            </p:contentPart>
          </mc:Choice>
          <mc:Fallback xmlns="">
            <p:pic>
              <p:nvPicPr>
                <p:cNvPr id="117" name="Freihand 116">
                  <a:extLst>
                    <a:ext uri="{FF2B5EF4-FFF2-40B4-BE49-F238E27FC236}">
                      <a16:creationId xmlns:a16="http://schemas.microsoft.com/office/drawing/2014/main" id="{64AE19C1-AAB2-424E-B591-7E485682E37B}"/>
                    </a:ext>
                  </a:extLst>
                </p:cNvPr>
                <p:cNvPicPr/>
                <p:nvPr/>
              </p:nvPicPr>
              <p:blipFill>
                <a:blip r:embed="rId184"/>
                <a:stretch>
                  <a:fillRect/>
                </a:stretch>
              </p:blipFill>
              <p:spPr>
                <a:xfrm>
                  <a:off x="3378379" y="5322272"/>
                  <a:ext cx="56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Freihand 117">
                  <a:extLst>
                    <a:ext uri="{FF2B5EF4-FFF2-40B4-BE49-F238E27FC236}">
                      <a16:creationId xmlns:a16="http://schemas.microsoft.com/office/drawing/2014/main" id="{1F3C2E1C-448D-47FC-B4AA-3F322F4D1D74}"/>
                    </a:ext>
                  </a:extLst>
                </p14:cNvPr>
                <p14:cNvContentPartPr/>
                <p14:nvPr/>
              </p14:nvContentPartPr>
              <p14:xfrm>
                <a:off x="3452899" y="5275112"/>
                <a:ext cx="60120" cy="71640"/>
              </p14:xfrm>
            </p:contentPart>
          </mc:Choice>
          <mc:Fallback xmlns="">
            <p:pic>
              <p:nvPicPr>
                <p:cNvPr id="118" name="Freihand 117">
                  <a:extLst>
                    <a:ext uri="{FF2B5EF4-FFF2-40B4-BE49-F238E27FC236}">
                      <a16:creationId xmlns:a16="http://schemas.microsoft.com/office/drawing/2014/main" id="{1F3C2E1C-448D-47FC-B4AA-3F322F4D1D74}"/>
                    </a:ext>
                  </a:extLst>
                </p:cNvPr>
                <p:cNvPicPr/>
                <p:nvPr/>
              </p:nvPicPr>
              <p:blipFill>
                <a:blip r:embed="rId186"/>
                <a:stretch>
                  <a:fillRect/>
                </a:stretch>
              </p:blipFill>
              <p:spPr>
                <a:xfrm>
                  <a:off x="3448579" y="5270792"/>
                  <a:ext cx="6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9" name="Freihand 118">
                  <a:extLst>
                    <a:ext uri="{FF2B5EF4-FFF2-40B4-BE49-F238E27FC236}">
                      <a16:creationId xmlns:a16="http://schemas.microsoft.com/office/drawing/2014/main" id="{F76CFE3F-A99E-4DDE-9E95-BD317CCC9898}"/>
                    </a:ext>
                  </a:extLst>
                </p14:cNvPr>
                <p14:cNvContentPartPr/>
                <p14:nvPr/>
              </p14:nvContentPartPr>
              <p14:xfrm>
                <a:off x="3528859" y="5233712"/>
                <a:ext cx="11880" cy="59040"/>
              </p14:xfrm>
            </p:contentPart>
          </mc:Choice>
          <mc:Fallback xmlns="">
            <p:pic>
              <p:nvPicPr>
                <p:cNvPr id="119" name="Freihand 118">
                  <a:extLst>
                    <a:ext uri="{FF2B5EF4-FFF2-40B4-BE49-F238E27FC236}">
                      <a16:creationId xmlns:a16="http://schemas.microsoft.com/office/drawing/2014/main" id="{F76CFE3F-A99E-4DDE-9E95-BD317CCC9898}"/>
                    </a:ext>
                  </a:extLst>
                </p:cNvPr>
                <p:cNvPicPr/>
                <p:nvPr/>
              </p:nvPicPr>
              <p:blipFill>
                <a:blip r:embed="rId188"/>
                <a:stretch>
                  <a:fillRect/>
                </a:stretch>
              </p:blipFill>
              <p:spPr>
                <a:xfrm>
                  <a:off x="3524539" y="5229392"/>
                  <a:ext cx="20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1" name="Freihand 120">
                  <a:extLst>
                    <a:ext uri="{FF2B5EF4-FFF2-40B4-BE49-F238E27FC236}">
                      <a16:creationId xmlns:a16="http://schemas.microsoft.com/office/drawing/2014/main" id="{49CDC90A-0924-4852-AED7-9F84EE527F41}"/>
                    </a:ext>
                  </a:extLst>
                </p14:cNvPr>
                <p14:cNvContentPartPr/>
                <p14:nvPr/>
              </p14:nvContentPartPr>
              <p14:xfrm>
                <a:off x="3181459" y="5496152"/>
                <a:ext cx="209520" cy="33480"/>
              </p14:xfrm>
            </p:contentPart>
          </mc:Choice>
          <mc:Fallback xmlns="">
            <p:pic>
              <p:nvPicPr>
                <p:cNvPr id="121" name="Freihand 120">
                  <a:extLst>
                    <a:ext uri="{FF2B5EF4-FFF2-40B4-BE49-F238E27FC236}">
                      <a16:creationId xmlns:a16="http://schemas.microsoft.com/office/drawing/2014/main" id="{49CDC90A-0924-4852-AED7-9F84EE527F41}"/>
                    </a:ext>
                  </a:extLst>
                </p:cNvPr>
                <p:cNvPicPr/>
                <p:nvPr/>
              </p:nvPicPr>
              <p:blipFill>
                <a:blip r:embed="rId190"/>
                <a:stretch>
                  <a:fillRect/>
                </a:stretch>
              </p:blipFill>
              <p:spPr>
                <a:xfrm>
                  <a:off x="3177139" y="5491832"/>
                  <a:ext cx="218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2" name="Freihand 121">
                  <a:extLst>
                    <a:ext uri="{FF2B5EF4-FFF2-40B4-BE49-F238E27FC236}">
                      <a16:creationId xmlns:a16="http://schemas.microsoft.com/office/drawing/2014/main" id="{0172A62A-39CA-40BF-9863-3A39A5535ED8}"/>
                    </a:ext>
                  </a:extLst>
                </p14:cNvPr>
                <p14:cNvContentPartPr/>
                <p14:nvPr/>
              </p14:nvContentPartPr>
              <p14:xfrm>
                <a:off x="3161299" y="5563832"/>
                <a:ext cx="82440" cy="74880"/>
              </p14:xfrm>
            </p:contentPart>
          </mc:Choice>
          <mc:Fallback xmlns="">
            <p:pic>
              <p:nvPicPr>
                <p:cNvPr id="122" name="Freihand 121">
                  <a:extLst>
                    <a:ext uri="{FF2B5EF4-FFF2-40B4-BE49-F238E27FC236}">
                      <a16:creationId xmlns:a16="http://schemas.microsoft.com/office/drawing/2014/main" id="{0172A62A-39CA-40BF-9863-3A39A5535ED8}"/>
                    </a:ext>
                  </a:extLst>
                </p:cNvPr>
                <p:cNvPicPr/>
                <p:nvPr/>
              </p:nvPicPr>
              <p:blipFill>
                <a:blip r:embed="rId192"/>
                <a:stretch>
                  <a:fillRect/>
                </a:stretch>
              </p:blipFill>
              <p:spPr>
                <a:xfrm>
                  <a:off x="3156979" y="5559512"/>
                  <a:ext cx="91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3" name="Freihand 122">
                  <a:extLst>
                    <a:ext uri="{FF2B5EF4-FFF2-40B4-BE49-F238E27FC236}">
                      <a16:creationId xmlns:a16="http://schemas.microsoft.com/office/drawing/2014/main" id="{D5C80744-C032-4C90-B880-2AA0623864F1}"/>
                    </a:ext>
                  </a:extLst>
                </p14:cNvPr>
                <p14:cNvContentPartPr/>
                <p14:nvPr/>
              </p14:nvContentPartPr>
              <p14:xfrm>
                <a:off x="3220339" y="5551592"/>
                <a:ext cx="33840" cy="92520"/>
              </p14:xfrm>
            </p:contentPart>
          </mc:Choice>
          <mc:Fallback xmlns="">
            <p:pic>
              <p:nvPicPr>
                <p:cNvPr id="123" name="Freihand 122">
                  <a:extLst>
                    <a:ext uri="{FF2B5EF4-FFF2-40B4-BE49-F238E27FC236}">
                      <a16:creationId xmlns:a16="http://schemas.microsoft.com/office/drawing/2014/main" id="{D5C80744-C032-4C90-B880-2AA0623864F1}"/>
                    </a:ext>
                  </a:extLst>
                </p:cNvPr>
                <p:cNvPicPr/>
                <p:nvPr/>
              </p:nvPicPr>
              <p:blipFill>
                <a:blip r:embed="rId194"/>
                <a:stretch>
                  <a:fillRect/>
                </a:stretch>
              </p:blipFill>
              <p:spPr>
                <a:xfrm>
                  <a:off x="3216019" y="5547272"/>
                  <a:ext cx="42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4" name="Freihand 123">
                  <a:extLst>
                    <a:ext uri="{FF2B5EF4-FFF2-40B4-BE49-F238E27FC236}">
                      <a16:creationId xmlns:a16="http://schemas.microsoft.com/office/drawing/2014/main" id="{54120DC8-C522-4B20-9FB3-5FF9507574CA}"/>
                    </a:ext>
                  </a:extLst>
                </p14:cNvPr>
                <p14:cNvContentPartPr/>
                <p14:nvPr/>
              </p14:nvContentPartPr>
              <p14:xfrm>
                <a:off x="3129619" y="5649152"/>
                <a:ext cx="121320" cy="17280"/>
              </p14:xfrm>
            </p:contentPart>
          </mc:Choice>
          <mc:Fallback xmlns="">
            <p:pic>
              <p:nvPicPr>
                <p:cNvPr id="124" name="Freihand 123">
                  <a:extLst>
                    <a:ext uri="{FF2B5EF4-FFF2-40B4-BE49-F238E27FC236}">
                      <a16:creationId xmlns:a16="http://schemas.microsoft.com/office/drawing/2014/main" id="{54120DC8-C522-4B20-9FB3-5FF9507574CA}"/>
                    </a:ext>
                  </a:extLst>
                </p:cNvPr>
                <p:cNvPicPr/>
                <p:nvPr/>
              </p:nvPicPr>
              <p:blipFill>
                <a:blip r:embed="rId196"/>
                <a:stretch>
                  <a:fillRect/>
                </a:stretch>
              </p:blipFill>
              <p:spPr>
                <a:xfrm>
                  <a:off x="3125299" y="5644832"/>
                  <a:ext cx="129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5" name="Freihand 124">
                  <a:extLst>
                    <a:ext uri="{FF2B5EF4-FFF2-40B4-BE49-F238E27FC236}">
                      <a16:creationId xmlns:a16="http://schemas.microsoft.com/office/drawing/2014/main" id="{15653AAC-3DFD-46B0-8F8C-704D68F2D20E}"/>
                    </a:ext>
                  </a:extLst>
                </p14:cNvPr>
                <p14:cNvContentPartPr/>
                <p14:nvPr/>
              </p14:nvContentPartPr>
              <p14:xfrm>
                <a:off x="3298099" y="5587592"/>
                <a:ext cx="70560" cy="82440"/>
              </p14:xfrm>
            </p:contentPart>
          </mc:Choice>
          <mc:Fallback xmlns="">
            <p:pic>
              <p:nvPicPr>
                <p:cNvPr id="125" name="Freihand 124">
                  <a:extLst>
                    <a:ext uri="{FF2B5EF4-FFF2-40B4-BE49-F238E27FC236}">
                      <a16:creationId xmlns:a16="http://schemas.microsoft.com/office/drawing/2014/main" id="{15653AAC-3DFD-46B0-8F8C-704D68F2D20E}"/>
                    </a:ext>
                  </a:extLst>
                </p:cNvPr>
                <p:cNvPicPr/>
                <p:nvPr/>
              </p:nvPicPr>
              <p:blipFill>
                <a:blip r:embed="rId198"/>
                <a:stretch>
                  <a:fillRect/>
                </a:stretch>
              </p:blipFill>
              <p:spPr>
                <a:xfrm>
                  <a:off x="3293779" y="5583272"/>
                  <a:ext cx="79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6" name="Freihand 125">
                  <a:extLst>
                    <a:ext uri="{FF2B5EF4-FFF2-40B4-BE49-F238E27FC236}">
                      <a16:creationId xmlns:a16="http://schemas.microsoft.com/office/drawing/2014/main" id="{10676F0A-10D8-4DB2-9B52-CCBCD1479CC4}"/>
                    </a:ext>
                  </a:extLst>
                </p14:cNvPr>
                <p14:cNvContentPartPr/>
                <p14:nvPr/>
              </p14:nvContentPartPr>
              <p14:xfrm>
                <a:off x="3418699" y="5634032"/>
                <a:ext cx="10080" cy="53280"/>
              </p14:xfrm>
            </p:contentPart>
          </mc:Choice>
          <mc:Fallback xmlns="">
            <p:pic>
              <p:nvPicPr>
                <p:cNvPr id="126" name="Freihand 125">
                  <a:extLst>
                    <a:ext uri="{FF2B5EF4-FFF2-40B4-BE49-F238E27FC236}">
                      <a16:creationId xmlns:a16="http://schemas.microsoft.com/office/drawing/2014/main" id="{10676F0A-10D8-4DB2-9B52-CCBCD1479CC4}"/>
                    </a:ext>
                  </a:extLst>
                </p:cNvPr>
                <p:cNvPicPr/>
                <p:nvPr/>
              </p:nvPicPr>
              <p:blipFill>
                <a:blip r:embed="rId200"/>
                <a:stretch>
                  <a:fillRect/>
                </a:stretch>
              </p:blipFill>
              <p:spPr>
                <a:xfrm>
                  <a:off x="3414379" y="5629712"/>
                  <a:ext cx="18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Freihand 126">
                  <a:extLst>
                    <a:ext uri="{FF2B5EF4-FFF2-40B4-BE49-F238E27FC236}">
                      <a16:creationId xmlns:a16="http://schemas.microsoft.com/office/drawing/2014/main" id="{421D0ACD-2A52-45B9-A0E9-E77423B894CC}"/>
                    </a:ext>
                  </a:extLst>
                </p14:cNvPr>
                <p14:cNvContentPartPr/>
                <p14:nvPr/>
              </p14:nvContentPartPr>
              <p14:xfrm>
                <a:off x="3452899" y="5624312"/>
                <a:ext cx="43920" cy="59040"/>
              </p14:xfrm>
            </p:contentPart>
          </mc:Choice>
          <mc:Fallback xmlns="">
            <p:pic>
              <p:nvPicPr>
                <p:cNvPr id="127" name="Freihand 126">
                  <a:extLst>
                    <a:ext uri="{FF2B5EF4-FFF2-40B4-BE49-F238E27FC236}">
                      <a16:creationId xmlns:a16="http://schemas.microsoft.com/office/drawing/2014/main" id="{421D0ACD-2A52-45B9-A0E9-E77423B894CC}"/>
                    </a:ext>
                  </a:extLst>
                </p:cNvPr>
                <p:cNvPicPr/>
                <p:nvPr/>
              </p:nvPicPr>
              <p:blipFill>
                <a:blip r:embed="rId202"/>
                <a:stretch>
                  <a:fillRect/>
                </a:stretch>
              </p:blipFill>
              <p:spPr>
                <a:xfrm>
                  <a:off x="3448579" y="5619992"/>
                  <a:ext cx="52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Freihand 127">
                  <a:extLst>
                    <a:ext uri="{FF2B5EF4-FFF2-40B4-BE49-F238E27FC236}">
                      <a16:creationId xmlns:a16="http://schemas.microsoft.com/office/drawing/2014/main" id="{FE89CB18-982F-4DC2-B816-21930CA73333}"/>
                    </a:ext>
                  </a:extLst>
                </p14:cNvPr>
                <p14:cNvContentPartPr/>
                <p14:nvPr/>
              </p14:nvContentPartPr>
              <p14:xfrm>
                <a:off x="3512659" y="5593352"/>
                <a:ext cx="31320" cy="88200"/>
              </p14:xfrm>
            </p:contentPart>
          </mc:Choice>
          <mc:Fallback xmlns="">
            <p:pic>
              <p:nvPicPr>
                <p:cNvPr id="128" name="Freihand 127">
                  <a:extLst>
                    <a:ext uri="{FF2B5EF4-FFF2-40B4-BE49-F238E27FC236}">
                      <a16:creationId xmlns:a16="http://schemas.microsoft.com/office/drawing/2014/main" id="{FE89CB18-982F-4DC2-B816-21930CA73333}"/>
                    </a:ext>
                  </a:extLst>
                </p:cNvPr>
                <p:cNvPicPr/>
                <p:nvPr/>
              </p:nvPicPr>
              <p:blipFill>
                <a:blip r:embed="rId204"/>
                <a:stretch>
                  <a:fillRect/>
                </a:stretch>
              </p:blipFill>
              <p:spPr>
                <a:xfrm>
                  <a:off x="3508339" y="5589032"/>
                  <a:ext cx="39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Freihand 128">
                  <a:extLst>
                    <a:ext uri="{FF2B5EF4-FFF2-40B4-BE49-F238E27FC236}">
                      <a16:creationId xmlns:a16="http://schemas.microsoft.com/office/drawing/2014/main" id="{0B9F1A23-5110-4C7C-BB82-615B665AC5C7}"/>
                    </a:ext>
                  </a:extLst>
                </p14:cNvPr>
                <p14:cNvContentPartPr/>
                <p14:nvPr/>
              </p14:nvContentPartPr>
              <p14:xfrm>
                <a:off x="3538579" y="5610992"/>
                <a:ext cx="69840" cy="65520"/>
              </p14:xfrm>
            </p:contentPart>
          </mc:Choice>
          <mc:Fallback xmlns="">
            <p:pic>
              <p:nvPicPr>
                <p:cNvPr id="129" name="Freihand 128">
                  <a:extLst>
                    <a:ext uri="{FF2B5EF4-FFF2-40B4-BE49-F238E27FC236}">
                      <a16:creationId xmlns:a16="http://schemas.microsoft.com/office/drawing/2014/main" id="{0B9F1A23-5110-4C7C-BB82-615B665AC5C7}"/>
                    </a:ext>
                  </a:extLst>
                </p:cNvPr>
                <p:cNvPicPr/>
                <p:nvPr/>
              </p:nvPicPr>
              <p:blipFill>
                <a:blip r:embed="rId206"/>
                <a:stretch>
                  <a:fillRect/>
                </a:stretch>
              </p:blipFill>
              <p:spPr>
                <a:xfrm>
                  <a:off x="3534259" y="5606672"/>
                  <a:ext cx="78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Freihand 129">
                  <a:extLst>
                    <a:ext uri="{FF2B5EF4-FFF2-40B4-BE49-F238E27FC236}">
                      <a16:creationId xmlns:a16="http://schemas.microsoft.com/office/drawing/2014/main" id="{EDE3BAA8-E4A0-4F09-9097-F4437901E22A}"/>
                    </a:ext>
                  </a:extLst>
                </p14:cNvPr>
                <p14:cNvContentPartPr/>
                <p14:nvPr/>
              </p14:nvContentPartPr>
              <p14:xfrm>
                <a:off x="3614179" y="5597672"/>
                <a:ext cx="76680" cy="57600"/>
              </p14:xfrm>
            </p:contentPart>
          </mc:Choice>
          <mc:Fallback xmlns="">
            <p:pic>
              <p:nvPicPr>
                <p:cNvPr id="130" name="Freihand 129">
                  <a:extLst>
                    <a:ext uri="{FF2B5EF4-FFF2-40B4-BE49-F238E27FC236}">
                      <a16:creationId xmlns:a16="http://schemas.microsoft.com/office/drawing/2014/main" id="{EDE3BAA8-E4A0-4F09-9097-F4437901E22A}"/>
                    </a:ext>
                  </a:extLst>
                </p:cNvPr>
                <p:cNvPicPr/>
                <p:nvPr/>
              </p:nvPicPr>
              <p:blipFill>
                <a:blip r:embed="rId208"/>
                <a:stretch>
                  <a:fillRect/>
                </a:stretch>
              </p:blipFill>
              <p:spPr>
                <a:xfrm>
                  <a:off x="3609859" y="5593352"/>
                  <a:ext cx="85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Freihand 130">
                  <a:extLst>
                    <a:ext uri="{FF2B5EF4-FFF2-40B4-BE49-F238E27FC236}">
                      <a16:creationId xmlns:a16="http://schemas.microsoft.com/office/drawing/2014/main" id="{4E23BE47-2E0B-4DE6-8D81-9291031A014F}"/>
                    </a:ext>
                  </a:extLst>
                </p14:cNvPr>
                <p14:cNvContentPartPr/>
                <p14:nvPr/>
              </p14:nvContentPartPr>
              <p14:xfrm>
                <a:off x="2136019" y="5524232"/>
                <a:ext cx="145440" cy="84600"/>
              </p14:xfrm>
            </p:contentPart>
          </mc:Choice>
          <mc:Fallback xmlns="">
            <p:pic>
              <p:nvPicPr>
                <p:cNvPr id="131" name="Freihand 130">
                  <a:extLst>
                    <a:ext uri="{FF2B5EF4-FFF2-40B4-BE49-F238E27FC236}">
                      <a16:creationId xmlns:a16="http://schemas.microsoft.com/office/drawing/2014/main" id="{4E23BE47-2E0B-4DE6-8D81-9291031A014F}"/>
                    </a:ext>
                  </a:extLst>
                </p:cNvPr>
                <p:cNvPicPr/>
                <p:nvPr/>
              </p:nvPicPr>
              <p:blipFill>
                <a:blip r:embed="rId210"/>
                <a:stretch>
                  <a:fillRect/>
                </a:stretch>
              </p:blipFill>
              <p:spPr>
                <a:xfrm>
                  <a:off x="2131699" y="5519912"/>
                  <a:ext cx="154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Freihand 132">
                  <a:extLst>
                    <a:ext uri="{FF2B5EF4-FFF2-40B4-BE49-F238E27FC236}">
                      <a16:creationId xmlns:a16="http://schemas.microsoft.com/office/drawing/2014/main" id="{EB96D66C-3769-451D-ABB4-C7FA4DED8B35}"/>
                    </a:ext>
                  </a:extLst>
                </p14:cNvPr>
                <p14:cNvContentPartPr/>
                <p14:nvPr/>
              </p14:nvContentPartPr>
              <p14:xfrm>
                <a:off x="2458579" y="5304272"/>
                <a:ext cx="141840" cy="72360"/>
              </p14:xfrm>
            </p:contentPart>
          </mc:Choice>
          <mc:Fallback xmlns="">
            <p:pic>
              <p:nvPicPr>
                <p:cNvPr id="133" name="Freihand 132">
                  <a:extLst>
                    <a:ext uri="{FF2B5EF4-FFF2-40B4-BE49-F238E27FC236}">
                      <a16:creationId xmlns:a16="http://schemas.microsoft.com/office/drawing/2014/main" id="{EB96D66C-3769-451D-ABB4-C7FA4DED8B35}"/>
                    </a:ext>
                  </a:extLst>
                </p:cNvPr>
                <p:cNvPicPr/>
                <p:nvPr/>
              </p:nvPicPr>
              <p:blipFill>
                <a:blip r:embed="rId212"/>
                <a:stretch>
                  <a:fillRect/>
                </a:stretch>
              </p:blipFill>
              <p:spPr>
                <a:xfrm>
                  <a:off x="2454259" y="5299952"/>
                  <a:ext cx="150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Freihand 133">
                  <a:extLst>
                    <a:ext uri="{FF2B5EF4-FFF2-40B4-BE49-F238E27FC236}">
                      <a16:creationId xmlns:a16="http://schemas.microsoft.com/office/drawing/2014/main" id="{1E561D65-8AFF-40ED-99D4-3142043ADC17}"/>
                    </a:ext>
                  </a:extLst>
                </p14:cNvPr>
                <p14:cNvContentPartPr/>
                <p14:nvPr/>
              </p14:nvContentPartPr>
              <p14:xfrm>
                <a:off x="2594659" y="5256752"/>
                <a:ext cx="220680" cy="155520"/>
              </p14:xfrm>
            </p:contentPart>
          </mc:Choice>
          <mc:Fallback xmlns="">
            <p:pic>
              <p:nvPicPr>
                <p:cNvPr id="134" name="Freihand 133">
                  <a:extLst>
                    <a:ext uri="{FF2B5EF4-FFF2-40B4-BE49-F238E27FC236}">
                      <a16:creationId xmlns:a16="http://schemas.microsoft.com/office/drawing/2014/main" id="{1E561D65-8AFF-40ED-99D4-3142043ADC17}"/>
                    </a:ext>
                  </a:extLst>
                </p:cNvPr>
                <p:cNvPicPr/>
                <p:nvPr/>
              </p:nvPicPr>
              <p:blipFill>
                <a:blip r:embed="rId214"/>
                <a:stretch>
                  <a:fillRect/>
                </a:stretch>
              </p:blipFill>
              <p:spPr>
                <a:xfrm>
                  <a:off x="2590339" y="5252432"/>
                  <a:ext cx="229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43228F32-0081-4DDE-A3A7-D31C0AC8E146}"/>
                    </a:ext>
                  </a:extLst>
                </p14:cNvPr>
                <p14:cNvContentPartPr/>
                <p14:nvPr/>
              </p14:nvContentPartPr>
              <p14:xfrm>
                <a:off x="2831899" y="5258552"/>
                <a:ext cx="89640" cy="78120"/>
              </p14:xfrm>
            </p:contentPart>
          </mc:Choice>
          <mc:Fallback xmlns="">
            <p:pic>
              <p:nvPicPr>
                <p:cNvPr id="135" name="Freihand 134">
                  <a:extLst>
                    <a:ext uri="{FF2B5EF4-FFF2-40B4-BE49-F238E27FC236}">
                      <a16:creationId xmlns:a16="http://schemas.microsoft.com/office/drawing/2014/main" id="{43228F32-0081-4DDE-A3A7-D31C0AC8E146}"/>
                    </a:ext>
                  </a:extLst>
                </p:cNvPr>
                <p:cNvPicPr/>
                <p:nvPr/>
              </p:nvPicPr>
              <p:blipFill>
                <a:blip r:embed="rId216"/>
                <a:stretch>
                  <a:fillRect/>
                </a:stretch>
              </p:blipFill>
              <p:spPr>
                <a:xfrm>
                  <a:off x="2827579" y="5254232"/>
                  <a:ext cx="98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Freihand 135">
                  <a:extLst>
                    <a:ext uri="{FF2B5EF4-FFF2-40B4-BE49-F238E27FC236}">
                      <a16:creationId xmlns:a16="http://schemas.microsoft.com/office/drawing/2014/main" id="{A3AD6119-136D-498B-A381-EF15334386AB}"/>
                    </a:ext>
                  </a:extLst>
                </p14:cNvPr>
                <p14:cNvContentPartPr/>
                <p14:nvPr/>
              </p14:nvContentPartPr>
              <p14:xfrm>
                <a:off x="2470459" y="5421632"/>
                <a:ext cx="232920" cy="78480"/>
              </p14:xfrm>
            </p:contentPart>
          </mc:Choice>
          <mc:Fallback xmlns="">
            <p:pic>
              <p:nvPicPr>
                <p:cNvPr id="136" name="Freihand 135">
                  <a:extLst>
                    <a:ext uri="{FF2B5EF4-FFF2-40B4-BE49-F238E27FC236}">
                      <a16:creationId xmlns:a16="http://schemas.microsoft.com/office/drawing/2014/main" id="{A3AD6119-136D-498B-A381-EF15334386AB}"/>
                    </a:ext>
                  </a:extLst>
                </p:cNvPr>
                <p:cNvPicPr/>
                <p:nvPr/>
              </p:nvPicPr>
              <p:blipFill>
                <a:blip r:embed="rId218"/>
                <a:stretch>
                  <a:fillRect/>
                </a:stretch>
              </p:blipFill>
              <p:spPr>
                <a:xfrm>
                  <a:off x="2466139" y="5417312"/>
                  <a:ext cx="241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31C2E588-FC63-434D-9523-E53FCC416CFF}"/>
                    </a:ext>
                  </a:extLst>
                </p14:cNvPr>
                <p14:cNvContentPartPr/>
                <p14:nvPr/>
              </p14:nvContentPartPr>
              <p14:xfrm>
                <a:off x="2717419" y="5436392"/>
                <a:ext cx="80280" cy="120600"/>
              </p14:xfrm>
            </p:contentPart>
          </mc:Choice>
          <mc:Fallback xmlns="">
            <p:pic>
              <p:nvPicPr>
                <p:cNvPr id="138" name="Freihand 137">
                  <a:extLst>
                    <a:ext uri="{FF2B5EF4-FFF2-40B4-BE49-F238E27FC236}">
                      <a16:creationId xmlns:a16="http://schemas.microsoft.com/office/drawing/2014/main" id="{31C2E588-FC63-434D-9523-E53FCC416CFF}"/>
                    </a:ext>
                  </a:extLst>
                </p:cNvPr>
                <p:cNvPicPr/>
                <p:nvPr/>
              </p:nvPicPr>
              <p:blipFill>
                <a:blip r:embed="rId220"/>
                <a:stretch>
                  <a:fillRect/>
                </a:stretch>
              </p:blipFill>
              <p:spPr>
                <a:xfrm>
                  <a:off x="2713099" y="5432072"/>
                  <a:ext cx="88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9" name="Freihand 138">
                  <a:extLst>
                    <a:ext uri="{FF2B5EF4-FFF2-40B4-BE49-F238E27FC236}">
                      <a16:creationId xmlns:a16="http://schemas.microsoft.com/office/drawing/2014/main" id="{06C32122-B26C-4426-AB33-89304E57AA8C}"/>
                    </a:ext>
                  </a:extLst>
                </p14:cNvPr>
                <p14:cNvContentPartPr/>
                <p14:nvPr/>
              </p14:nvContentPartPr>
              <p14:xfrm>
                <a:off x="2792659" y="5435672"/>
                <a:ext cx="60480" cy="65520"/>
              </p14:xfrm>
            </p:contentPart>
          </mc:Choice>
          <mc:Fallback xmlns="">
            <p:pic>
              <p:nvPicPr>
                <p:cNvPr id="139" name="Freihand 138">
                  <a:extLst>
                    <a:ext uri="{FF2B5EF4-FFF2-40B4-BE49-F238E27FC236}">
                      <a16:creationId xmlns:a16="http://schemas.microsoft.com/office/drawing/2014/main" id="{06C32122-B26C-4426-AB33-89304E57AA8C}"/>
                    </a:ext>
                  </a:extLst>
                </p:cNvPr>
                <p:cNvPicPr/>
                <p:nvPr/>
              </p:nvPicPr>
              <p:blipFill>
                <a:blip r:embed="rId222"/>
                <a:stretch>
                  <a:fillRect/>
                </a:stretch>
              </p:blipFill>
              <p:spPr>
                <a:xfrm>
                  <a:off x="2788339" y="5431352"/>
                  <a:ext cx="69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0" name="Freihand 139">
                  <a:extLst>
                    <a:ext uri="{FF2B5EF4-FFF2-40B4-BE49-F238E27FC236}">
                      <a16:creationId xmlns:a16="http://schemas.microsoft.com/office/drawing/2014/main" id="{DA8A7F22-B00D-4528-8B0D-2E2067E5410B}"/>
                    </a:ext>
                  </a:extLst>
                </p14:cNvPr>
                <p14:cNvContentPartPr/>
                <p14:nvPr/>
              </p14:nvContentPartPr>
              <p14:xfrm>
                <a:off x="2862139" y="5397152"/>
                <a:ext cx="102960" cy="87120"/>
              </p14:xfrm>
            </p:contentPart>
          </mc:Choice>
          <mc:Fallback xmlns="">
            <p:pic>
              <p:nvPicPr>
                <p:cNvPr id="140" name="Freihand 139">
                  <a:extLst>
                    <a:ext uri="{FF2B5EF4-FFF2-40B4-BE49-F238E27FC236}">
                      <a16:creationId xmlns:a16="http://schemas.microsoft.com/office/drawing/2014/main" id="{DA8A7F22-B00D-4528-8B0D-2E2067E5410B}"/>
                    </a:ext>
                  </a:extLst>
                </p:cNvPr>
                <p:cNvPicPr/>
                <p:nvPr/>
              </p:nvPicPr>
              <p:blipFill>
                <a:blip r:embed="rId224"/>
                <a:stretch>
                  <a:fillRect/>
                </a:stretch>
              </p:blipFill>
              <p:spPr>
                <a:xfrm>
                  <a:off x="2857819" y="5392832"/>
                  <a:ext cx="111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1" name="Freihand 140">
                  <a:extLst>
                    <a:ext uri="{FF2B5EF4-FFF2-40B4-BE49-F238E27FC236}">
                      <a16:creationId xmlns:a16="http://schemas.microsoft.com/office/drawing/2014/main" id="{677B1106-48D5-4C33-81E7-FFE21754BB57}"/>
                    </a:ext>
                  </a:extLst>
                </p14:cNvPr>
                <p14:cNvContentPartPr/>
                <p14:nvPr/>
              </p14:nvContentPartPr>
              <p14:xfrm>
                <a:off x="2947819" y="5414072"/>
                <a:ext cx="26640" cy="4680"/>
              </p14:xfrm>
            </p:contentPart>
          </mc:Choice>
          <mc:Fallback xmlns="">
            <p:pic>
              <p:nvPicPr>
                <p:cNvPr id="141" name="Freihand 140">
                  <a:extLst>
                    <a:ext uri="{FF2B5EF4-FFF2-40B4-BE49-F238E27FC236}">
                      <a16:creationId xmlns:a16="http://schemas.microsoft.com/office/drawing/2014/main" id="{677B1106-48D5-4C33-81E7-FFE21754BB57}"/>
                    </a:ext>
                  </a:extLst>
                </p:cNvPr>
                <p:cNvPicPr/>
                <p:nvPr/>
              </p:nvPicPr>
              <p:blipFill>
                <a:blip r:embed="rId226"/>
                <a:stretch>
                  <a:fillRect/>
                </a:stretch>
              </p:blipFill>
              <p:spPr>
                <a:xfrm>
                  <a:off x="2943499" y="5409752"/>
                  <a:ext cx="35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4F1080BD-97AC-4F1A-A53A-B5101C7520ED}"/>
                    </a:ext>
                  </a:extLst>
                </p14:cNvPr>
                <p14:cNvContentPartPr/>
                <p14:nvPr/>
              </p14:nvContentPartPr>
              <p14:xfrm>
                <a:off x="2961499" y="5430632"/>
                <a:ext cx="161280" cy="91440"/>
              </p14:xfrm>
            </p:contentPart>
          </mc:Choice>
          <mc:Fallback xmlns="">
            <p:pic>
              <p:nvPicPr>
                <p:cNvPr id="142" name="Freihand 141">
                  <a:extLst>
                    <a:ext uri="{FF2B5EF4-FFF2-40B4-BE49-F238E27FC236}">
                      <a16:creationId xmlns:a16="http://schemas.microsoft.com/office/drawing/2014/main" id="{4F1080BD-97AC-4F1A-A53A-B5101C7520ED}"/>
                    </a:ext>
                  </a:extLst>
                </p:cNvPr>
                <p:cNvPicPr/>
                <p:nvPr/>
              </p:nvPicPr>
              <p:blipFill>
                <a:blip r:embed="rId228"/>
                <a:stretch>
                  <a:fillRect/>
                </a:stretch>
              </p:blipFill>
              <p:spPr>
                <a:xfrm>
                  <a:off x="2957179" y="5426312"/>
                  <a:ext cx="169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A5A1310C-2E1D-47AB-B2BC-050B2BF7A041}"/>
                    </a:ext>
                  </a:extLst>
                </p14:cNvPr>
                <p14:cNvContentPartPr/>
                <p14:nvPr/>
              </p14:nvContentPartPr>
              <p14:xfrm>
                <a:off x="2610139" y="5542232"/>
                <a:ext cx="68040" cy="90000"/>
              </p14:xfrm>
            </p:contentPart>
          </mc:Choice>
          <mc:Fallback xmlns="">
            <p:pic>
              <p:nvPicPr>
                <p:cNvPr id="143" name="Freihand 142">
                  <a:extLst>
                    <a:ext uri="{FF2B5EF4-FFF2-40B4-BE49-F238E27FC236}">
                      <a16:creationId xmlns:a16="http://schemas.microsoft.com/office/drawing/2014/main" id="{A5A1310C-2E1D-47AB-B2BC-050B2BF7A041}"/>
                    </a:ext>
                  </a:extLst>
                </p:cNvPr>
                <p:cNvPicPr/>
                <p:nvPr/>
              </p:nvPicPr>
              <p:blipFill>
                <a:blip r:embed="rId230"/>
                <a:stretch>
                  <a:fillRect/>
                </a:stretch>
              </p:blipFill>
              <p:spPr>
                <a:xfrm>
                  <a:off x="2605819" y="5537912"/>
                  <a:ext cx="76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C4EF1502-5212-42C1-8B5A-D9508A72E83E}"/>
                    </a:ext>
                  </a:extLst>
                </p14:cNvPr>
                <p14:cNvContentPartPr/>
                <p14:nvPr/>
              </p14:nvContentPartPr>
              <p14:xfrm>
                <a:off x="2615539" y="5589032"/>
                <a:ext cx="164880" cy="32400"/>
              </p14:xfrm>
            </p:contentPart>
          </mc:Choice>
          <mc:Fallback xmlns="">
            <p:pic>
              <p:nvPicPr>
                <p:cNvPr id="144" name="Freihand 143">
                  <a:extLst>
                    <a:ext uri="{FF2B5EF4-FFF2-40B4-BE49-F238E27FC236}">
                      <a16:creationId xmlns:a16="http://schemas.microsoft.com/office/drawing/2014/main" id="{C4EF1502-5212-42C1-8B5A-D9508A72E83E}"/>
                    </a:ext>
                  </a:extLst>
                </p:cNvPr>
                <p:cNvPicPr/>
                <p:nvPr/>
              </p:nvPicPr>
              <p:blipFill>
                <a:blip r:embed="rId232"/>
                <a:stretch>
                  <a:fillRect/>
                </a:stretch>
              </p:blipFill>
              <p:spPr>
                <a:xfrm>
                  <a:off x="2611219" y="5584712"/>
                  <a:ext cx="173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94952B0F-16D2-4C55-BA63-BA5A99C59F67}"/>
                    </a:ext>
                  </a:extLst>
                </p14:cNvPr>
                <p14:cNvContentPartPr/>
                <p14:nvPr/>
              </p14:nvContentPartPr>
              <p14:xfrm>
                <a:off x="2789059" y="5561312"/>
                <a:ext cx="26640" cy="4680"/>
              </p14:xfrm>
            </p:contentPart>
          </mc:Choice>
          <mc:Fallback xmlns="">
            <p:pic>
              <p:nvPicPr>
                <p:cNvPr id="145" name="Freihand 144">
                  <a:extLst>
                    <a:ext uri="{FF2B5EF4-FFF2-40B4-BE49-F238E27FC236}">
                      <a16:creationId xmlns:a16="http://schemas.microsoft.com/office/drawing/2014/main" id="{94952B0F-16D2-4C55-BA63-BA5A99C59F67}"/>
                    </a:ext>
                  </a:extLst>
                </p:cNvPr>
                <p:cNvPicPr/>
                <p:nvPr/>
              </p:nvPicPr>
              <p:blipFill>
                <a:blip r:embed="rId234"/>
                <a:stretch>
                  <a:fillRect/>
                </a:stretch>
              </p:blipFill>
              <p:spPr>
                <a:xfrm>
                  <a:off x="2784739" y="5556992"/>
                  <a:ext cx="352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CA69F824-66C4-4AE6-84D7-6C2DEFF7587C}"/>
                    </a:ext>
                  </a:extLst>
                </p14:cNvPr>
                <p14:cNvContentPartPr/>
                <p14:nvPr/>
              </p14:nvContentPartPr>
              <p14:xfrm>
                <a:off x="2810659" y="5567072"/>
                <a:ext cx="37080" cy="72360"/>
              </p14:xfrm>
            </p:contentPart>
          </mc:Choice>
          <mc:Fallback xmlns="">
            <p:pic>
              <p:nvPicPr>
                <p:cNvPr id="146" name="Freihand 145">
                  <a:extLst>
                    <a:ext uri="{FF2B5EF4-FFF2-40B4-BE49-F238E27FC236}">
                      <a16:creationId xmlns:a16="http://schemas.microsoft.com/office/drawing/2014/main" id="{CA69F824-66C4-4AE6-84D7-6C2DEFF7587C}"/>
                    </a:ext>
                  </a:extLst>
                </p:cNvPr>
                <p:cNvPicPr/>
                <p:nvPr/>
              </p:nvPicPr>
              <p:blipFill>
                <a:blip r:embed="rId236"/>
                <a:stretch>
                  <a:fillRect/>
                </a:stretch>
              </p:blipFill>
              <p:spPr>
                <a:xfrm>
                  <a:off x="2806339" y="5562752"/>
                  <a:ext cx="45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7" name="Freihand 146">
                  <a:extLst>
                    <a:ext uri="{FF2B5EF4-FFF2-40B4-BE49-F238E27FC236}">
                      <a16:creationId xmlns:a16="http://schemas.microsoft.com/office/drawing/2014/main" id="{32E8750E-78E0-47B0-BC2C-E3226C126CE3}"/>
                    </a:ext>
                  </a:extLst>
                </p14:cNvPr>
                <p14:cNvContentPartPr/>
                <p14:nvPr/>
              </p14:nvContentPartPr>
              <p14:xfrm>
                <a:off x="2851339" y="5567072"/>
                <a:ext cx="123120" cy="74160"/>
              </p14:xfrm>
            </p:contentPart>
          </mc:Choice>
          <mc:Fallback xmlns="">
            <p:pic>
              <p:nvPicPr>
                <p:cNvPr id="147" name="Freihand 146">
                  <a:extLst>
                    <a:ext uri="{FF2B5EF4-FFF2-40B4-BE49-F238E27FC236}">
                      <a16:creationId xmlns:a16="http://schemas.microsoft.com/office/drawing/2014/main" id="{32E8750E-78E0-47B0-BC2C-E3226C126CE3}"/>
                    </a:ext>
                  </a:extLst>
                </p:cNvPr>
                <p:cNvPicPr/>
                <p:nvPr/>
              </p:nvPicPr>
              <p:blipFill>
                <a:blip r:embed="rId238"/>
                <a:stretch>
                  <a:fillRect/>
                </a:stretch>
              </p:blipFill>
              <p:spPr>
                <a:xfrm>
                  <a:off x="2847019" y="5562752"/>
                  <a:ext cx="131760" cy="8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9">
            <p14:nvContentPartPr>
              <p14:cNvPr id="284" name="Freihand 283">
                <a:extLst>
                  <a:ext uri="{FF2B5EF4-FFF2-40B4-BE49-F238E27FC236}">
                    <a16:creationId xmlns:a16="http://schemas.microsoft.com/office/drawing/2014/main" id="{EC17624F-5100-4794-83CD-B02245DF5517}"/>
                  </a:ext>
                </a:extLst>
              </p14:cNvPr>
              <p14:cNvContentPartPr/>
              <p14:nvPr/>
            </p14:nvContentPartPr>
            <p14:xfrm>
              <a:off x="7807099" y="5331632"/>
              <a:ext cx="355320" cy="258120"/>
            </p14:xfrm>
          </p:contentPart>
        </mc:Choice>
        <mc:Fallback xmlns="">
          <p:pic>
            <p:nvPicPr>
              <p:cNvPr id="284" name="Freihand 283">
                <a:extLst>
                  <a:ext uri="{FF2B5EF4-FFF2-40B4-BE49-F238E27FC236}">
                    <a16:creationId xmlns:a16="http://schemas.microsoft.com/office/drawing/2014/main" id="{EC17624F-5100-4794-83CD-B02245DF5517}"/>
                  </a:ext>
                </a:extLst>
              </p:cNvPr>
              <p:cNvPicPr/>
              <p:nvPr/>
            </p:nvPicPr>
            <p:blipFill>
              <a:blip r:embed="rId240"/>
              <a:stretch>
                <a:fillRect/>
              </a:stretch>
            </p:blipFill>
            <p:spPr>
              <a:xfrm>
                <a:off x="7802779" y="5327312"/>
                <a:ext cx="363960" cy="266760"/>
              </a:xfrm>
              <a:prstGeom prst="rect">
                <a:avLst/>
              </a:prstGeom>
            </p:spPr>
          </p:pic>
        </mc:Fallback>
      </mc:AlternateContent>
      <p:grpSp>
        <p:nvGrpSpPr>
          <p:cNvPr id="334" name="Gruppieren 333">
            <a:extLst>
              <a:ext uri="{FF2B5EF4-FFF2-40B4-BE49-F238E27FC236}">
                <a16:creationId xmlns:a16="http://schemas.microsoft.com/office/drawing/2014/main" id="{B976BBD0-CEB1-442F-91C0-DF39D21C8900}"/>
              </a:ext>
            </a:extLst>
          </p:cNvPr>
          <p:cNvGrpSpPr/>
          <p:nvPr/>
        </p:nvGrpSpPr>
        <p:grpSpPr>
          <a:xfrm>
            <a:off x="2380819" y="5838152"/>
            <a:ext cx="1642680" cy="1028880"/>
            <a:chOff x="2380819" y="5838152"/>
            <a:chExt cx="1642680" cy="1028880"/>
          </a:xfrm>
        </p:grpSpPr>
        <mc:AlternateContent xmlns:mc="http://schemas.openxmlformats.org/markup-compatibility/2006" xmlns:p14="http://schemas.microsoft.com/office/powerpoint/2010/main">
          <mc:Choice Requires="p14">
            <p:contentPart p14:bwMode="auto" r:id="rId241">
              <p14:nvContentPartPr>
                <p14:cNvPr id="286" name="Freihand 285">
                  <a:extLst>
                    <a:ext uri="{FF2B5EF4-FFF2-40B4-BE49-F238E27FC236}">
                      <a16:creationId xmlns:a16="http://schemas.microsoft.com/office/drawing/2014/main" id="{E81F9559-813B-4657-AB69-5CDCE8BC39E9}"/>
                    </a:ext>
                  </a:extLst>
                </p14:cNvPr>
                <p14:cNvContentPartPr/>
                <p14:nvPr/>
              </p14:nvContentPartPr>
              <p14:xfrm>
                <a:off x="2667739" y="5977832"/>
                <a:ext cx="25920" cy="672120"/>
              </p14:xfrm>
            </p:contentPart>
          </mc:Choice>
          <mc:Fallback xmlns="">
            <p:pic>
              <p:nvPicPr>
                <p:cNvPr id="286" name="Freihand 285">
                  <a:extLst>
                    <a:ext uri="{FF2B5EF4-FFF2-40B4-BE49-F238E27FC236}">
                      <a16:creationId xmlns:a16="http://schemas.microsoft.com/office/drawing/2014/main" id="{E81F9559-813B-4657-AB69-5CDCE8BC39E9}"/>
                    </a:ext>
                  </a:extLst>
                </p:cNvPr>
                <p:cNvPicPr/>
                <p:nvPr/>
              </p:nvPicPr>
              <p:blipFill>
                <a:blip r:embed="rId242"/>
                <a:stretch>
                  <a:fillRect/>
                </a:stretch>
              </p:blipFill>
              <p:spPr>
                <a:xfrm>
                  <a:off x="2663419" y="5973512"/>
                  <a:ext cx="3456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87" name="Freihand 286">
                  <a:extLst>
                    <a:ext uri="{FF2B5EF4-FFF2-40B4-BE49-F238E27FC236}">
                      <a16:creationId xmlns:a16="http://schemas.microsoft.com/office/drawing/2014/main" id="{452AC564-BF8A-47E9-8704-F4CC670F378F}"/>
                    </a:ext>
                  </a:extLst>
                </p14:cNvPr>
                <p14:cNvContentPartPr/>
                <p14:nvPr/>
              </p14:nvContentPartPr>
              <p14:xfrm>
                <a:off x="2632099" y="6679112"/>
                <a:ext cx="1231920" cy="25560"/>
              </p14:xfrm>
            </p:contentPart>
          </mc:Choice>
          <mc:Fallback xmlns="">
            <p:pic>
              <p:nvPicPr>
                <p:cNvPr id="287" name="Freihand 286">
                  <a:extLst>
                    <a:ext uri="{FF2B5EF4-FFF2-40B4-BE49-F238E27FC236}">
                      <a16:creationId xmlns:a16="http://schemas.microsoft.com/office/drawing/2014/main" id="{452AC564-BF8A-47E9-8704-F4CC670F378F}"/>
                    </a:ext>
                  </a:extLst>
                </p:cNvPr>
                <p:cNvPicPr/>
                <p:nvPr/>
              </p:nvPicPr>
              <p:blipFill>
                <a:blip r:embed="rId244"/>
                <a:stretch>
                  <a:fillRect/>
                </a:stretch>
              </p:blipFill>
              <p:spPr>
                <a:xfrm>
                  <a:off x="2627779" y="6674792"/>
                  <a:ext cx="1240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88" name="Freihand 287">
                  <a:extLst>
                    <a:ext uri="{FF2B5EF4-FFF2-40B4-BE49-F238E27FC236}">
                      <a16:creationId xmlns:a16="http://schemas.microsoft.com/office/drawing/2014/main" id="{B1AD65B7-C3F3-467C-B688-2AECC184BAF0}"/>
                    </a:ext>
                  </a:extLst>
                </p14:cNvPr>
                <p14:cNvContentPartPr/>
                <p14:nvPr/>
              </p14:nvContentPartPr>
              <p14:xfrm>
                <a:off x="3814699" y="6628352"/>
                <a:ext cx="128880" cy="156960"/>
              </p14:xfrm>
            </p:contentPart>
          </mc:Choice>
          <mc:Fallback xmlns="">
            <p:pic>
              <p:nvPicPr>
                <p:cNvPr id="288" name="Freihand 287">
                  <a:extLst>
                    <a:ext uri="{FF2B5EF4-FFF2-40B4-BE49-F238E27FC236}">
                      <a16:creationId xmlns:a16="http://schemas.microsoft.com/office/drawing/2014/main" id="{B1AD65B7-C3F3-467C-B688-2AECC184BAF0}"/>
                    </a:ext>
                  </a:extLst>
                </p:cNvPr>
                <p:cNvPicPr/>
                <p:nvPr/>
              </p:nvPicPr>
              <p:blipFill>
                <a:blip r:embed="rId246"/>
                <a:stretch>
                  <a:fillRect/>
                </a:stretch>
              </p:blipFill>
              <p:spPr>
                <a:xfrm>
                  <a:off x="3810379" y="6624032"/>
                  <a:ext cx="137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90" name="Freihand 289">
                  <a:extLst>
                    <a:ext uri="{FF2B5EF4-FFF2-40B4-BE49-F238E27FC236}">
                      <a16:creationId xmlns:a16="http://schemas.microsoft.com/office/drawing/2014/main" id="{AE31FAA6-D255-44CA-AD38-B7D6A8A16203}"/>
                    </a:ext>
                  </a:extLst>
                </p14:cNvPr>
                <p14:cNvContentPartPr/>
                <p14:nvPr/>
              </p14:nvContentPartPr>
              <p14:xfrm>
                <a:off x="2533459" y="5930312"/>
                <a:ext cx="214920" cy="128160"/>
              </p14:xfrm>
            </p:contentPart>
          </mc:Choice>
          <mc:Fallback xmlns="">
            <p:pic>
              <p:nvPicPr>
                <p:cNvPr id="290" name="Freihand 289">
                  <a:extLst>
                    <a:ext uri="{FF2B5EF4-FFF2-40B4-BE49-F238E27FC236}">
                      <a16:creationId xmlns:a16="http://schemas.microsoft.com/office/drawing/2014/main" id="{AE31FAA6-D255-44CA-AD38-B7D6A8A16203}"/>
                    </a:ext>
                  </a:extLst>
                </p:cNvPr>
                <p:cNvPicPr/>
                <p:nvPr/>
              </p:nvPicPr>
              <p:blipFill>
                <a:blip r:embed="rId248"/>
                <a:stretch>
                  <a:fillRect/>
                </a:stretch>
              </p:blipFill>
              <p:spPr>
                <a:xfrm>
                  <a:off x="2529139" y="5925992"/>
                  <a:ext cx="223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92" name="Freihand 291">
                  <a:extLst>
                    <a:ext uri="{FF2B5EF4-FFF2-40B4-BE49-F238E27FC236}">
                      <a16:creationId xmlns:a16="http://schemas.microsoft.com/office/drawing/2014/main" id="{A232E89E-F11D-4AD2-AF78-B4E5E203CB20}"/>
                    </a:ext>
                  </a:extLst>
                </p14:cNvPr>
                <p14:cNvContentPartPr/>
                <p14:nvPr/>
              </p14:nvContentPartPr>
              <p14:xfrm>
                <a:off x="2856739" y="5838152"/>
                <a:ext cx="55800" cy="100080"/>
              </p14:xfrm>
            </p:contentPart>
          </mc:Choice>
          <mc:Fallback xmlns="">
            <p:pic>
              <p:nvPicPr>
                <p:cNvPr id="292" name="Freihand 291">
                  <a:extLst>
                    <a:ext uri="{FF2B5EF4-FFF2-40B4-BE49-F238E27FC236}">
                      <a16:creationId xmlns:a16="http://schemas.microsoft.com/office/drawing/2014/main" id="{A232E89E-F11D-4AD2-AF78-B4E5E203CB20}"/>
                    </a:ext>
                  </a:extLst>
                </p:cNvPr>
                <p:cNvPicPr/>
                <p:nvPr/>
              </p:nvPicPr>
              <p:blipFill>
                <a:blip r:embed="rId250"/>
                <a:stretch>
                  <a:fillRect/>
                </a:stretch>
              </p:blipFill>
              <p:spPr>
                <a:xfrm>
                  <a:off x="2852419" y="5833832"/>
                  <a:ext cx="64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93" name="Freihand 292">
                  <a:extLst>
                    <a:ext uri="{FF2B5EF4-FFF2-40B4-BE49-F238E27FC236}">
                      <a16:creationId xmlns:a16="http://schemas.microsoft.com/office/drawing/2014/main" id="{9C8BADB8-3B2C-4737-B87E-CF293F682BD2}"/>
                    </a:ext>
                  </a:extLst>
                </p14:cNvPr>
                <p14:cNvContentPartPr/>
                <p14:nvPr/>
              </p14:nvContentPartPr>
              <p14:xfrm>
                <a:off x="2897059" y="5877752"/>
                <a:ext cx="4320" cy="66600"/>
              </p14:xfrm>
            </p:contentPart>
          </mc:Choice>
          <mc:Fallback xmlns="">
            <p:pic>
              <p:nvPicPr>
                <p:cNvPr id="293" name="Freihand 292">
                  <a:extLst>
                    <a:ext uri="{FF2B5EF4-FFF2-40B4-BE49-F238E27FC236}">
                      <a16:creationId xmlns:a16="http://schemas.microsoft.com/office/drawing/2014/main" id="{9C8BADB8-3B2C-4737-B87E-CF293F682BD2}"/>
                    </a:ext>
                  </a:extLst>
                </p:cNvPr>
                <p:cNvPicPr/>
                <p:nvPr/>
              </p:nvPicPr>
              <p:blipFill>
                <a:blip r:embed="rId252"/>
                <a:stretch>
                  <a:fillRect/>
                </a:stretch>
              </p:blipFill>
              <p:spPr>
                <a:xfrm>
                  <a:off x="2892739" y="5873432"/>
                  <a:ext cx="12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94" name="Freihand 293">
                  <a:extLst>
                    <a:ext uri="{FF2B5EF4-FFF2-40B4-BE49-F238E27FC236}">
                      <a16:creationId xmlns:a16="http://schemas.microsoft.com/office/drawing/2014/main" id="{33AB6FA3-EF17-4545-A40C-337DB1A90296}"/>
                    </a:ext>
                  </a:extLst>
                </p14:cNvPr>
                <p14:cNvContentPartPr/>
                <p14:nvPr/>
              </p14:nvContentPartPr>
              <p14:xfrm>
                <a:off x="2810659" y="5939672"/>
                <a:ext cx="124920" cy="28440"/>
              </p14:xfrm>
            </p:contentPart>
          </mc:Choice>
          <mc:Fallback xmlns="">
            <p:pic>
              <p:nvPicPr>
                <p:cNvPr id="294" name="Freihand 293">
                  <a:extLst>
                    <a:ext uri="{FF2B5EF4-FFF2-40B4-BE49-F238E27FC236}">
                      <a16:creationId xmlns:a16="http://schemas.microsoft.com/office/drawing/2014/main" id="{33AB6FA3-EF17-4545-A40C-337DB1A90296}"/>
                    </a:ext>
                  </a:extLst>
                </p:cNvPr>
                <p:cNvPicPr/>
                <p:nvPr/>
              </p:nvPicPr>
              <p:blipFill>
                <a:blip r:embed="rId254"/>
                <a:stretch>
                  <a:fillRect/>
                </a:stretch>
              </p:blipFill>
              <p:spPr>
                <a:xfrm>
                  <a:off x="2806339" y="5935352"/>
                  <a:ext cx="133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95" name="Freihand 294">
                  <a:extLst>
                    <a:ext uri="{FF2B5EF4-FFF2-40B4-BE49-F238E27FC236}">
                      <a16:creationId xmlns:a16="http://schemas.microsoft.com/office/drawing/2014/main" id="{6F64FD55-0BE1-4C76-9EED-DEB3C204EEAA}"/>
                    </a:ext>
                  </a:extLst>
                </p14:cNvPr>
                <p14:cNvContentPartPr/>
                <p14:nvPr/>
              </p14:nvContentPartPr>
              <p14:xfrm>
                <a:off x="2722099" y="5884952"/>
                <a:ext cx="91800" cy="79560"/>
              </p14:xfrm>
            </p:contentPart>
          </mc:Choice>
          <mc:Fallback xmlns="">
            <p:pic>
              <p:nvPicPr>
                <p:cNvPr id="295" name="Freihand 294">
                  <a:extLst>
                    <a:ext uri="{FF2B5EF4-FFF2-40B4-BE49-F238E27FC236}">
                      <a16:creationId xmlns:a16="http://schemas.microsoft.com/office/drawing/2014/main" id="{6F64FD55-0BE1-4C76-9EED-DEB3C204EEAA}"/>
                    </a:ext>
                  </a:extLst>
                </p:cNvPr>
                <p:cNvPicPr/>
                <p:nvPr/>
              </p:nvPicPr>
              <p:blipFill>
                <a:blip r:embed="rId256"/>
                <a:stretch>
                  <a:fillRect/>
                </a:stretch>
              </p:blipFill>
              <p:spPr>
                <a:xfrm>
                  <a:off x="2717779" y="5880632"/>
                  <a:ext cx="100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96" name="Freihand 295">
                  <a:extLst>
                    <a:ext uri="{FF2B5EF4-FFF2-40B4-BE49-F238E27FC236}">
                      <a16:creationId xmlns:a16="http://schemas.microsoft.com/office/drawing/2014/main" id="{495E32CA-64E3-41F1-9859-5DD500F930D8}"/>
                    </a:ext>
                  </a:extLst>
                </p14:cNvPr>
                <p14:cNvContentPartPr/>
                <p14:nvPr/>
              </p14:nvContentPartPr>
              <p14:xfrm>
                <a:off x="2879779" y="5863712"/>
                <a:ext cx="360" cy="360"/>
              </p14:xfrm>
            </p:contentPart>
          </mc:Choice>
          <mc:Fallback xmlns="">
            <p:pic>
              <p:nvPicPr>
                <p:cNvPr id="296" name="Freihand 295">
                  <a:extLst>
                    <a:ext uri="{FF2B5EF4-FFF2-40B4-BE49-F238E27FC236}">
                      <a16:creationId xmlns:a16="http://schemas.microsoft.com/office/drawing/2014/main" id="{495E32CA-64E3-41F1-9859-5DD500F930D8}"/>
                    </a:ext>
                  </a:extLst>
                </p:cNvPr>
                <p:cNvPicPr/>
                <p:nvPr/>
              </p:nvPicPr>
              <p:blipFill>
                <a:blip r:embed="rId258"/>
                <a:stretch>
                  <a:fillRect/>
                </a:stretch>
              </p:blipFill>
              <p:spPr>
                <a:xfrm>
                  <a:off x="2875459" y="5859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98" name="Freihand 297">
                  <a:extLst>
                    <a:ext uri="{FF2B5EF4-FFF2-40B4-BE49-F238E27FC236}">
                      <a16:creationId xmlns:a16="http://schemas.microsoft.com/office/drawing/2014/main" id="{90084B3E-2E23-4FC9-935B-3107FB6EA7AF}"/>
                    </a:ext>
                  </a:extLst>
                </p14:cNvPr>
                <p14:cNvContentPartPr/>
                <p14:nvPr/>
              </p14:nvContentPartPr>
              <p14:xfrm>
                <a:off x="2956459" y="5845712"/>
                <a:ext cx="162720" cy="114120"/>
              </p14:xfrm>
            </p:contentPart>
          </mc:Choice>
          <mc:Fallback xmlns="">
            <p:pic>
              <p:nvPicPr>
                <p:cNvPr id="298" name="Freihand 297">
                  <a:extLst>
                    <a:ext uri="{FF2B5EF4-FFF2-40B4-BE49-F238E27FC236}">
                      <a16:creationId xmlns:a16="http://schemas.microsoft.com/office/drawing/2014/main" id="{90084B3E-2E23-4FC9-935B-3107FB6EA7AF}"/>
                    </a:ext>
                  </a:extLst>
                </p:cNvPr>
                <p:cNvPicPr/>
                <p:nvPr/>
              </p:nvPicPr>
              <p:blipFill>
                <a:blip r:embed="rId260"/>
                <a:stretch>
                  <a:fillRect/>
                </a:stretch>
              </p:blipFill>
              <p:spPr>
                <a:xfrm>
                  <a:off x="2952139" y="5841392"/>
                  <a:ext cx="171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00" name="Freihand 299">
                  <a:extLst>
                    <a:ext uri="{FF2B5EF4-FFF2-40B4-BE49-F238E27FC236}">
                      <a16:creationId xmlns:a16="http://schemas.microsoft.com/office/drawing/2014/main" id="{E19292C3-412D-4A11-A2D2-ED38C25F0DEB}"/>
                    </a:ext>
                  </a:extLst>
                </p14:cNvPr>
                <p14:cNvContentPartPr/>
                <p14:nvPr/>
              </p14:nvContentPartPr>
              <p14:xfrm>
                <a:off x="2970139" y="6066752"/>
                <a:ext cx="516600" cy="476280"/>
              </p14:xfrm>
            </p:contentPart>
          </mc:Choice>
          <mc:Fallback xmlns="">
            <p:pic>
              <p:nvPicPr>
                <p:cNvPr id="300" name="Freihand 299">
                  <a:extLst>
                    <a:ext uri="{FF2B5EF4-FFF2-40B4-BE49-F238E27FC236}">
                      <a16:creationId xmlns:a16="http://schemas.microsoft.com/office/drawing/2014/main" id="{E19292C3-412D-4A11-A2D2-ED38C25F0DEB}"/>
                    </a:ext>
                  </a:extLst>
                </p:cNvPr>
                <p:cNvPicPr/>
                <p:nvPr/>
              </p:nvPicPr>
              <p:blipFill>
                <a:blip r:embed="rId262"/>
                <a:stretch>
                  <a:fillRect/>
                </a:stretch>
              </p:blipFill>
              <p:spPr>
                <a:xfrm>
                  <a:off x="2965819" y="6062432"/>
                  <a:ext cx="52524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01" name="Freihand 300">
                  <a:extLst>
                    <a:ext uri="{FF2B5EF4-FFF2-40B4-BE49-F238E27FC236}">
                      <a16:creationId xmlns:a16="http://schemas.microsoft.com/office/drawing/2014/main" id="{6F244313-FD39-4FD8-852E-B39F590C03EB}"/>
                    </a:ext>
                  </a:extLst>
                </p14:cNvPr>
                <p14:cNvContentPartPr/>
                <p14:nvPr/>
              </p14:nvContentPartPr>
              <p14:xfrm>
                <a:off x="3008659" y="6136232"/>
                <a:ext cx="477720" cy="404640"/>
              </p14:xfrm>
            </p:contentPart>
          </mc:Choice>
          <mc:Fallback xmlns="">
            <p:pic>
              <p:nvPicPr>
                <p:cNvPr id="301" name="Freihand 300">
                  <a:extLst>
                    <a:ext uri="{FF2B5EF4-FFF2-40B4-BE49-F238E27FC236}">
                      <a16:creationId xmlns:a16="http://schemas.microsoft.com/office/drawing/2014/main" id="{6F244313-FD39-4FD8-852E-B39F590C03EB}"/>
                    </a:ext>
                  </a:extLst>
                </p:cNvPr>
                <p:cNvPicPr/>
                <p:nvPr/>
              </p:nvPicPr>
              <p:blipFill>
                <a:blip r:embed="rId264"/>
                <a:stretch>
                  <a:fillRect/>
                </a:stretch>
              </p:blipFill>
              <p:spPr>
                <a:xfrm>
                  <a:off x="3004339" y="6131912"/>
                  <a:ext cx="48636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02" name="Freihand 301">
                  <a:extLst>
                    <a:ext uri="{FF2B5EF4-FFF2-40B4-BE49-F238E27FC236}">
                      <a16:creationId xmlns:a16="http://schemas.microsoft.com/office/drawing/2014/main" id="{C42B0F86-18EA-425E-9CA7-B09B0706A205}"/>
                    </a:ext>
                  </a:extLst>
                </p14:cNvPr>
                <p14:cNvContentPartPr/>
                <p14:nvPr/>
              </p14:nvContentPartPr>
              <p14:xfrm>
                <a:off x="3579619" y="5945072"/>
                <a:ext cx="136080" cy="144000"/>
              </p14:xfrm>
            </p:contentPart>
          </mc:Choice>
          <mc:Fallback xmlns="">
            <p:pic>
              <p:nvPicPr>
                <p:cNvPr id="302" name="Freihand 301">
                  <a:extLst>
                    <a:ext uri="{FF2B5EF4-FFF2-40B4-BE49-F238E27FC236}">
                      <a16:creationId xmlns:a16="http://schemas.microsoft.com/office/drawing/2014/main" id="{C42B0F86-18EA-425E-9CA7-B09B0706A205}"/>
                    </a:ext>
                  </a:extLst>
                </p:cNvPr>
                <p:cNvPicPr/>
                <p:nvPr/>
              </p:nvPicPr>
              <p:blipFill>
                <a:blip r:embed="rId266"/>
                <a:stretch>
                  <a:fillRect/>
                </a:stretch>
              </p:blipFill>
              <p:spPr>
                <a:xfrm>
                  <a:off x="3575299" y="5940752"/>
                  <a:ext cx="144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03" name="Freihand 302">
                  <a:extLst>
                    <a:ext uri="{FF2B5EF4-FFF2-40B4-BE49-F238E27FC236}">
                      <a16:creationId xmlns:a16="http://schemas.microsoft.com/office/drawing/2014/main" id="{91C4EEB9-9EB1-4797-AE44-1B9FBB72E665}"/>
                    </a:ext>
                  </a:extLst>
                </p14:cNvPr>
                <p14:cNvContentPartPr/>
                <p14:nvPr/>
              </p14:nvContentPartPr>
              <p14:xfrm>
                <a:off x="3724339" y="5900792"/>
                <a:ext cx="158040" cy="134640"/>
              </p14:xfrm>
            </p:contentPart>
          </mc:Choice>
          <mc:Fallback xmlns="">
            <p:pic>
              <p:nvPicPr>
                <p:cNvPr id="303" name="Freihand 302">
                  <a:extLst>
                    <a:ext uri="{FF2B5EF4-FFF2-40B4-BE49-F238E27FC236}">
                      <a16:creationId xmlns:a16="http://schemas.microsoft.com/office/drawing/2014/main" id="{91C4EEB9-9EB1-4797-AE44-1B9FBB72E665}"/>
                    </a:ext>
                  </a:extLst>
                </p:cNvPr>
                <p:cNvPicPr/>
                <p:nvPr/>
              </p:nvPicPr>
              <p:blipFill>
                <a:blip r:embed="rId268"/>
                <a:stretch>
                  <a:fillRect/>
                </a:stretch>
              </p:blipFill>
              <p:spPr>
                <a:xfrm>
                  <a:off x="3720019" y="5896472"/>
                  <a:ext cx="1666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04" name="Freihand 303">
                  <a:extLst>
                    <a:ext uri="{FF2B5EF4-FFF2-40B4-BE49-F238E27FC236}">
                      <a16:creationId xmlns:a16="http://schemas.microsoft.com/office/drawing/2014/main" id="{066C4B19-270A-4E64-806A-A96E207254BB}"/>
                    </a:ext>
                  </a:extLst>
                </p14:cNvPr>
                <p14:cNvContentPartPr/>
                <p14:nvPr/>
              </p14:nvContentPartPr>
              <p14:xfrm>
                <a:off x="2380819" y="6056312"/>
                <a:ext cx="77760" cy="117360"/>
              </p14:xfrm>
            </p:contentPart>
          </mc:Choice>
          <mc:Fallback xmlns="">
            <p:pic>
              <p:nvPicPr>
                <p:cNvPr id="304" name="Freihand 303">
                  <a:extLst>
                    <a:ext uri="{FF2B5EF4-FFF2-40B4-BE49-F238E27FC236}">
                      <a16:creationId xmlns:a16="http://schemas.microsoft.com/office/drawing/2014/main" id="{066C4B19-270A-4E64-806A-A96E207254BB}"/>
                    </a:ext>
                  </a:extLst>
                </p:cNvPr>
                <p:cNvPicPr/>
                <p:nvPr/>
              </p:nvPicPr>
              <p:blipFill>
                <a:blip r:embed="rId270"/>
                <a:stretch>
                  <a:fillRect/>
                </a:stretch>
              </p:blipFill>
              <p:spPr>
                <a:xfrm>
                  <a:off x="2376499" y="6051992"/>
                  <a:ext cx="86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05" name="Freihand 304">
                  <a:extLst>
                    <a:ext uri="{FF2B5EF4-FFF2-40B4-BE49-F238E27FC236}">
                      <a16:creationId xmlns:a16="http://schemas.microsoft.com/office/drawing/2014/main" id="{7574B3D7-C991-4A05-B229-2C3AD33C721F}"/>
                    </a:ext>
                  </a:extLst>
                </p14:cNvPr>
                <p14:cNvContentPartPr/>
                <p14:nvPr/>
              </p14:nvContentPartPr>
              <p14:xfrm>
                <a:off x="2410339" y="5980712"/>
                <a:ext cx="18360" cy="11160"/>
              </p14:xfrm>
            </p:contentPart>
          </mc:Choice>
          <mc:Fallback xmlns="">
            <p:pic>
              <p:nvPicPr>
                <p:cNvPr id="305" name="Freihand 304">
                  <a:extLst>
                    <a:ext uri="{FF2B5EF4-FFF2-40B4-BE49-F238E27FC236}">
                      <a16:creationId xmlns:a16="http://schemas.microsoft.com/office/drawing/2014/main" id="{7574B3D7-C991-4A05-B229-2C3AD33C721F}"/>
                    </a:ext>
                  </a:extLst>
                </p:cNvPr>
                <p:cNvPicPr/>
                <p:nvPr/>
              </p:nvPicPr>
              <p:blipFill>
                <a:blip r:embed="rId272"/>
                <a:stretch>
                  <a:fillRect/>
                </a:stretch>
              </p:blipFill>
              <p:spPr>
                <a:xfrm>
                  <a:off x="2406019" y="5976392"/>
                  <a:ext cx="27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06" name="Freihand 305">
                  <a:extLst>
                    <a:ext uri="{FF2B5EF4-FFF2-40B4-BE49-F238E27FC236}">
                      <a16:creationId xmlns:a16="http://schemas.microsoft.com/office/drawing/2014/main" id="{8726DCC9-68D0-48A6-8863-048ABB51DEAF}"/>
                    </a:ext>
                  </a:extLst>
                </p14:cNvPr>
                <p14:cNvContentPartPr/>
                <p14:nvPr/>
              </p14:nvContentPartPr>
              <p14:xfrm>
                <a:off x="3764659" y="6727712"/>
                <a:ext cx="115920" cy="81360"/>
              </p14:xfrm>
            </p:contentPart>
          </mc:Choice>
          <mc:Fallback xmlns="">
            <p:pic>
              <p:nvPicPr>
                <p:cNvPr id="306" name="Freihand 305">
                  <a:extLst>
                    <a:ext uri="{FF2B5EF4-FFF2-40B4-BE49-F238E27FC236}">
                      <a16:creationId xmlns:a16="http://schemas.microsoft.com/office/drawing/2014/main" id="{8726DCC9-68D0-48A6-8863-048ABB51DEAF}"/>
                    </a:ext>
                  </a:extLst>
                </p:cNvPr>
                <p:cNvPicPr/>
                <p:nvPr/>
              </p:nvPicPr>
              <p:blipFill>
                <a:blip r:embed="rId274"/>
                <a:stretch>
                  <a:fillRect/>
                </a:stretch>
              </p:blipFill>
              <p:spPr>
                <a:xfrm>
                  <a:off x="3760339" y="6723392"/>
                  <a:ext cx="124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12" name="Freihand 311">
                  <a:extLst>
                    <a:ext uri="{FF2B5EF4-FFF2-40B4-BE49-F238E27FC236}">
                      <a16:creationId xmlns:a16="http://schemas.microsoft.com/office/drawing/2014/main" id="{5A9BF174-609C-4504-A7A5-4C097DE2428A}"/>
                    </a:ext>
                  </a:extLst>
                </p14:cNvPr>
                <p14:cNvContentPartPr/>
                <p14:nvPr/>
              </p14:nvContentPartPr>
              <p14:xfrm>
                <a:off x="3187579" y="6189152"/>
                <a:ext cx="481680" cy="430200"/>
              </p14:xfrm>
            </p:contentPart>
          </mc:Choice>
          <mc:Fallback xmlns="">
            <p:pic>
              <p:nvPicPr>
                <p:cNvPr id="312" name="Freihand 311">
                  <a:extLst>
                    <a:ext uri="{FF2B5EF4-FFF2-40B4-BE49-F238E27FC236}">
                      <a16:creationId xmlns:a16="http://schemas.microsoft.com/office/drawing/2014/main" id="{5A9BF174-609C-4504-A7A5-4C097DE2428A}"/>
                    </a:ext>
                  </a:extLst>
                </p:cNvPr>
                <p:cNvPicPr/>
                <p:nvPr/>
              </p:nvPicPr>
              <p:blipFill>
                <a:blip r:embed="rId276"/>
                <a:stretch>
                  <a:fillRect/>
                </a:stretch>
              </p:blipFill>
              <p:spPr>
                <a:xfrm>
                  <a:off x="3183259" y="6184832"/>
                  <a:ext cx="49032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13" name="Freihand 312">
                  <a:extLst>
                    <a:ext uri="{FF2B5EF4-FFF2-40B4-BE49-F238E27FC236}">
                      <a16:creationId xmlns:a16="http://schemas.microsoft.com/office/drawing/2014/main" id="{0AEB5454-4812-4456-B02E-996CF7ECB242}"/>
                    </a:ext>
                  </a:extLst>
                </p14:cNvPr>
                <p14:cNvContentPartPr/>
                <p14:nvPr/>
              </p14:nvContentPartPr>
              <p14:xfrm>
                <a:off x="3372619" y="6240632"/>
                <a:ext cx="75600" cy="77400"/>
              </p14:xfrm>
            </p:contentPart>
          </mc:Choice>
          <mc:Fallback xmlns="">
            <p:pic>
              <p:nvPicPr>
                <p:cNvPr id="313" name="Freihand 312">
                  <a:extLst>
                    <a:ext uri="{FF2B5EF4-FFF2-40B4-BE49-F238E27FC236}">
                      <a16:creationId xmlns:a16="http://schemas.microsoft.com/office/drawing/2014/main" id="{0AEB5454-4812-4456-B02E-996CF7ECB242}"/>
                    </a:ext>
                  </a:extLst>
                </p:cNvPr>
                <p:cNvPicPr/>
                <p:nvPr/>
              </p:nvPicPr>
              <p:blipFill>
                <a:blip r:embed="rId278"/>
                <a:stretch>
                  <a:fillRect/>
                </a:stretch>
              </p:blipFill>
              <p:spPr>
                <a:xfrm>
                  <a:off x="3368299" y="6236312"/>
                  <a:ext cx="84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14" name="Freihand 313">
                  <a:extLst>
                    <a:ext uri="{FF2B5EF4-FFF2-40B4-BE49-F238E27FC236}">
                      <a16:creationId xmlns:a16="http://schemas.microsoft.com/office/drawing/2014/main" id="{D5254FA3-6308-4148-9BE8-2D7DF430441E}"/>
                    </a:ext>
                  </a:extLst>
                </p14:cNvPr>
                <p14:cNvContentPartPr/>
                <p14:nvPr/>
              </p14:nvContentPartPr>
              <p14:xfrm>
                <a:off x="3348139" y="6248192"/>
                <a:ext cx="103680" cy="89280"/>
              </p14:xfrm>
            </p:contentPart>
          </mc:Choice>
          <mc:Fallback xmlns="">
            <p:pic>
              <p:nvPicPr>
                <p:cNvPr id="314" name="Freihand 313">
                  <a:extLst>
                    <a:ext uri="{FF2B5EF4-FFF2-40B4-BE49-F238E27FC236}">
                      <a16:creationId xmlns:a16="http://schemas.microsoft.com/office/drawing/2014/main" id="{D5254FA3-6308-4148-9BE8-2D7DF430441E}"/>
                    </a:ext>
                  </a:extLst>
                </p:cNvPr>
                <p:cNvPicPr/>
                <p:nvPr/>
              </p:nvPicPr>
              <p:blipFill>
                <a:blip r:embed="rId280"/>
                <a:stretch>
                  <a:fillRect/>
                </a:stretch>
              </p:blipFill>
              <p:spPr>
                <a:xfrm>
                  <a:off x="3343819" y="6243872"/>
                  <a:ext cx="112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15" name="Freihand 314">
                  <a:extLst>
                    <a:ext uri="{FF2B5EF4-FFF2-40B4-BE49-F238E27FC236}">
                      <a16:creationId xmlns:a16="http://schemas.microsoft.com/office/drawing/2014/main" id="{98A7C469-3460-44F2-8022-754ACEDF45FE}"/>
                    </a:ext>
                  </a:extLst>
                </p14:cNvPr>
                <p14:cNvContentPartPr/>
                <p14:nvPr/>
              </p14:nvContentPartPr>
              <p14:xfrm>
                <a:off x="3724339" y="6191672"/>
                <a:ext cx="88920" cy="52200"/>
              </p14:xfrm>
            </p:contentPart>
          </mc:Choice>
          <mc:Fallback xmlns="">
            <p:pic>
              <p:nvPicPr>
                <p:cNvPr id="315" name="Freihand 314">
                  <a:extLst>
                    <a:ext uri="{FF2B5EF4-FFF2-40B4-BE49-F238E27FC236}">
                      <a16:creationId xmlns:a16="http://schemas.microsoft.com/office/drawing/2014/main" id="{98A7C469-3460-44F2-8022-754ACEDF45FE}"/>
                    </a:ext>
                  </a:extLst>
                </p:cNvPr>
                <p:cNvPicPr/>
                <p:nvPr/>
              </p:nvPicPr>
              <p:blipFill>
                <a:blip r:embed="rId282"/>
                <a:stretch>
                  <a:fillRect/>
                </a:stretch>
              </p:blipFill>
              <p:spPr>
                <a:xfrm>
                  <a:off x="3720019" y="6187352"/>
                  <a:ext cx="97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16" name="Freihand 315">
                  <a:extLst>
                    <a:ext uri="{FF2B5EF4-FFF2-40B4-BE49-F238E27FC236}">
                      <a16:creationId xmlns:a16="http://schemas.microsoft.com/office/drawing/2014/main" id="{BCA9A821-5520-4FB8-B57B-89DAF4D0EF0C}"/>
                    </a:ext>
                  </a:extLst>
                </p14:cNvPr>
                <p14:cNvContentPartPr/>
                <p14:nvPr/>
              </p14:nvContentPartPr>
              <p14:xfrm>
                <a:off x="3830899" y="6151712"/>
                <a:ext cx="121320" cy="73440"/>
              </p14:xfrm>
            </p:contentPart>
          </mc:Choice>
          <mc:Fallback xmlns="">
            <p:pic>
              <p:nvPicPr>
                <p:cNvPr id="316" name="Freihand 315">
                  <a:extLst>
                    <a:ext uri="{FF2B5EF4-FFF2-40B4-BE49-F238E27FC236}">
                      <a16:creationId xmlns:a16="http://schemas.microsoft.com/office/drawing/2014/main" id="{BCA9A821-5520-4FB8-B57B-89DAF4D0EF0C}"/>
                    </a:ext>
                  </a:extLst>
                </p:cNvPr>
                <p:cNvPicPr/>
                <p:nvPr/>
              </p:nvPicPr>
              <p:blipFill>
                <a:blip r:embed="rId284"/>
                <a:stretch>
                  <a:fillRect/>
                </a:stretch>
              </p:blipFill>
              <p:spPr>
                <a:xfrm>
                  <a:off x="3826579" y="6147392"/>
                  <a:ext cx="129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17" name="Freihand 316">
                  <a:extLst>
                    <a:ext uri="{FF2B5EF4-FFF2-40B4-BE49-F238E27FC236}">
                      <a16:creationId xmlns:a16="http://schemas.microsoft.com/office/drawing/2014/main" id="{309F07CC-EE85-4BDA-932D-F1C1C8107B27}"/>
                    </a:ext>
                  </a:extLst>
                </p14:cNvPr>
                <p14:cNvContentPartPr/>
                <p14:nvPr/>
              </p14:nvContentPartPr>
              <p14:xfrm>
                <a:off x="4012699" y="6086552"/>
                <a:ext cx="10800" cy="63360"/>
              </p14:xfrm>
            </p:contentPart>
          </mc:Choice>
          <mc:Fallback xmlns="">
            <p:pic>
              <p:nvPicPr>
                <p:cNvPr id="317" name="Freihand 316">
                  <a:extLst>
                    <a:ext uri="{FF2B5EF4-FFF2-40B4-BE49-F238E27FC236}">
                      <a16:creationId xmlns:a16="http://schemas.microsoft.com/office/drawing/2014/main" id="{309F07CC-EE85-4BDA-932D-F1C1C8107B27}"/>
                    </a:ext>
                  </a:extLst>
                </p:cNvPr>
                <p:cNvPicPr/>
                <p:nvPr/>
              </p:nvPicPr>
              <p:blipFill>
                <a:blip r:embed="rId286"/>
                <a:stretch>
                  <a:fillRect/>
                </a:stretch>
              </p:blipFill>
              <p:spPr>
                <a:xfrm>
                  <a:off x="4008379" y="6082232"/>
                  <a:ext cx="19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18" name="Freihand 317">
                  <a:extLst>
                    <a:ext uri="{FF2B5EF4-FFF2-40B4-BE49-F238E27FC236}">
                      <a16:creationId xmlns:a16="http://schemas.microsoft.com/office/drawing/2014/main" id="{C20FF346-FFA0-427E-BA17-E43DEA59AEBC}"/>
                    </a:ext>
                  </a:extLst>
                </p14:cNvPr>
                <p14:cNvContentPartPr/>
                <p14:nvPr/>
              </p14:nvContentPartPr>
              <p14:xfrm>
                <a:off x="3190819" y="6336032"/>
                <a:ext cx="8640" cy="141840"/>
              </p14:xfrm>
            </p:contentPart>
          </mc:Choice>
          <mc:Fallback xmlns="">
            <p:pic>
              <p:nvPicPr>
                <p:cNvPr id="318" name="Freihand 317">
                  <a:extLst>
                    <a:ext uri="{FF2B5EF4-FFF2-40B4-BE49-F238E27FC236}">
                      <a16:creationId xmlns:a16="http://schemas.microsoft.com/office/drawing/2014/main" id="{C20FF346-FFA0-427E-BA17-E43DEA59AEBC}"/>
                    </a:ext>
                  </a:extLst>
                </p:cNvPr>
                <p:cNvPicPr/>
                <p:nvPr/>
              </p:nvPicPr>
              <p:blipFill>
                <a:blip r:embed="rId288"/>
                <a:stretch>
                  <a:fillRect/>
                </a:stretch>
              </p:blipFill>
              <p:spPr>
                <a:xfrm>
                  <a:off x="3186499" y="6331712"/>
                  <a:ext cx="17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19" name="Freihand 318">
                  <a:extLst>
                    <a:ext uri="{FF2B5EF4-FFF2-40B4-BE49-F238E27FC236}">
                      <a16:creationId xmlns:a16="http://schemas.microsoft.com/office/drawing/2014/main" id="{EAF8074E-F824-47DB-8C48-A1F2AD31EAA9}"/>
                    </a:ext>
                  </a:extLst>
                </p14:cNvPr>
                <p14:cNvContentPartPr/>
                <p14:nvPr/>
              </p14:nvContentPartPr>
              <p14:xfrm>
                <a:off x="3211699" y="6581192"/>
                <a:ext cx="30240" cy="119880"/>
              </p14:xfrm>
            </p:contentPart>
          </mc:Choice>
          <mc:Fallback xmlns="">
            <p:pic>
              <p:nvPicPr>
                <p:cNvPr id="319" name="Freihand 318">
                  <a:extLst>
                    <a:ext uri="{FF2B5EF4-FFF2-40B4-BE49-F238E27FC236}">
                      <a16:creationId xmlns:a16="http://schemas.microsoft.com/office/drawing/2014/main" id="{EAF8074E-F824-47DB-8C48-A1F2AD31EAA9}"/>
                    </a:ext>
                  </a:extLst>
                </p:cNvPr>
                <p:cNvPicPr/>
                <p:nvPr/>
              </p:nvPicPr>
              <p:blipFill>
                <a:blip r:embed="rId290"/>
                <a:stretch>
                  <a:fillRect/>
                </a:stretch>
              </p:blipFill>
              <p:spPr>
                <a:xfrm>
                  <a:off x="3207379" y="6576872"/>
                  <a:ext cx="38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0" name="Freihand 319">
                  <a:extLst>
                    <a:ext uri="{FF2B5EF4-FFF2-40B4-BE49-F238E27FC236}">
                      <a16:creationId xmlns:a16="http://schemas.microsoft.com/office/drawing/2014/main" id="{3C644C81-9749-4CF7-AF31-A61EFFDF0909}"/>
                    </a:ext>
                  </a:extLst>
                </p14:cNvPr>
                <p14:cNvContentPartPr/>
                <p14:nvPr/>
              </p14:nvContentPartPr>
              <p14:xfrm>
                <a:off x="3371899" y="6521072"/>
                <a:ext cx="10800" cy="32040"/>
              </p14:xfrm>
            </p:contentPart>
          </mc:Choice>
          <mc:Fallback xmlns="">
            <p:pic>
              <p:nvPicPr>
                <p:cNvPr id="320" name="Freihand 319">
                  <a:extLst>
                    <a:ext uri="{FF2B5EF4-FFF2-40B4-BE49-F238E27FC236}">
                      <a16:creationId xmlns:a16="http://schemas.microsoft.com/office/drawing/2014/main" id="{3C644C81-9749-4CF7-AF31-A61EFFDF0909}"/>
                    </a:ext>
                  </a:extLst>
                </p:cNvPr>
                <p:cNvPicPr/>
                <p:nvPr/>
              </p:nvPicPr>
              <p:blipFill>
                <a:blip r:embed="rId292"/>
                <a:stretch>
                  <a:fillRect/>
                </a:stretch>
              </p:blipFill>
              <p:spPr>
                <a:xfrm>
                  <a:off x="3367579" y="6516752"/>
                  <a:ext cx="19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21" name="Freihand 320">
                  <a:extLst>
                    <a:ext uri="{FF2B5EF4-FFF2-40B4-BE49-F238E27FC236}">
                      <a16:creationId xmlns:a16="http://schemas.microsoft.com/office/drawing/2014/main" id="{204743E4-9AB3-4ED8-BB3F-2EB3EF5F60F3}"/>
                    </a:ext>
                  </a:extLst>
                </p14:cNvPr>
                <p14:cNvContentPartPr/>
                <p14:nvPr/>
              </p14:nvContentPartPr>
              <p14:xfrm>
                <a:off x="3389899" y="6631232"/>
                <a:ext cx="7560" cy="32400"/>
              </p14:xfrm>
            </p:contentPart>
          </mc:Choice>
          <mc:Fallback xmlns="">
            <p:pic>
              <p:nvPicPr>
                <p:cNvPr id="321" name="Freihand 320">
                  <a:extLst>
                    <a:ext uri="{FF2B5EF4-FFF2-40B4-BE49-F238E27FC236}">
                      <a16:creationId xmlns:a16="http://schemas.microsoft.com/office/drawing/2014/main" id="{204743E4-9AB3-4ED8-BB3F-2EB3EF5F60F3}"/>
                    </a:ext>
                  </a:extLst>
                </p:cNvPr>
                <p:cNvPicPr/>
                <p:nvPr/>
              </p:nvPicPr>
              <p:blipFill>
                <a:blip r:embed="rId294"/>
                <a:stretch>
                  <a:fillRect/>
                </a:stretch>
              </p:blipFill>
              <p:spPr>
                <a:xfrm>
                  <a:off x="3385579" y="6626912"/>
                  <a:ext cx="16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23" name="Freihand 322">
                  <a:extLst>
                    <a:ext uri="{FF2B5EF4-FFF2-40B4-BE49-F238E27FC236}">
                      <a16:creationId xmlns:a16="http://schemas.microsoft.com/office/drawing/2014/main" id="{1BBC0B56-887C-443F-940B-25EB2669207E}"/>
                    </a:ext>
                  </a:extLst>
                </p14:cNvPr>
                <p14:cNvContentPartPr/>
                <p14:nvPr/>
              </p14:nvContentPartPr>
              <p14:xfrm>
                <a:off x="3220339" y="6758672"/>
                <a:ext cx="48240" cy="60480"/>
              </p14:xfrm>
            </p:contentPart>
          </mc:Choice>
          <mc:Fallback xmlns="">
            <p:pic>
              <p:nvPicPr>
                <p:cNvPr id="323" name="Freihand 322">
                  <a:extLst>
                    <a:ext uri="{FF2B5EF4-FFF2-40B4-BE49-F238E27FC236}">
                      <a16:creationId xmlns:a16="http://schemas.microsoft.com/office/drawing/2014/main" id="{1BBC0B56-887C-443F-940B-25EB2669207E}"/>
                    </a:ext>
                  </a:extLst>
                </p:cNvPr>
                <p:cNvPicPr/>
                <p:nvPr/>
              </p:nvPicPr>
              <p:blipFill>
                <a:blip r:embed="rId296"/>
                <a:stretch>
                  <a:fillRect/>
                </a:stretch>
              </p:blipFill>
              <p:spPr>
                <a:xfrm>
                  <a:off x="3216019" y="6754352"/>
                  <a:ext cx="56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24" name="Freihand 323">
                  <a:extLst>
                    <a:ext uri="{FF2B5EF4-FFF2-40B4-BE49-F238E27FC236}">
                      <a16:creationId xmlns:a16="http://schemas.microsoft.com/office/drawing/2014/main" id="{48AF30C9-7B46-4231-A400-F0414267F871}"/>
                    </a:ext>
                  </a:extLst>
                </p14:cNvPr>
                <p14:cNvContentPartPr/>
                <p14:nvPr/>
              </p14:nvContentPartPr>
              <p14:xfrm>
                <a:off x="3267139" y="6744272"/>
                <a:ext cx="2160" cy="99720"/>
              </p14:xfrm>
            </p:contentPart>
          </mc:Choice>
          <mc:Fallback xmlns="">
            <p:pic>
              <p:nvPicPr>
                <p:cNvPr id="324" name="Freihand 323">
                  <a:extLst>
                    <a:ext uri="{FF2B5EF4-FFF2-40B4-BE49-F238E27FC236}">
                      <a16:creationId xmlns:a16="http://schemas.microsoft.com/office/drawing/2014/main" id="{48AF30C9-7B46-4231-A400-F0414267F871}"/>
                    </a:ext>
                  </a:extLst>
                </p:cNvPr>
                <p:cNvPicPr/>
                <p:nvPr/>
              </p:nvPicPr>
              <p:blipFill>
                <a:blip r:embed="rId298"/>
                <a:stretch>
                  <a:fillRect/>
                </a:stretch>
              </p:blipFill>
              <p:spPr>
                <a:xfrm>
                  <a:off x="3262819" y="6739952"/>
                  <a:ext cx="10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25" name="Freihand 324">
                  <a:extLst>
                    <a:ext uri="{FF2B5EF4-FFF2-40B4-BE49-F238E27FC236}">
                      <a16:creationId xmlns:a16="http://schemas.microsoft.com/office/drawing/2014/main" id="{8F2AE39C-C698-4AC9-AF1D-1072D1B5D97F}"/>
                    </a:ext>
                  </a:extLst>
                </p14:cNvPr>
                <p14:cNvContentPartPr/>
                <p14:nvPr/>
              </p14:nvContentPartPr>
              <p14:xfrm>
                <a:off x="3205939" y="6837872"/>
                <a:ext cx="89640" cy="6840"/>
              </p14:xfrm>
            </p:contentPart>
          </mc:Choice>
          <mc:Fallback xmlns="">
            <p:pic>
              <p:nvPicPr>
                <p:cNvPr id="325" name="Freihand 324">
                  <a:extLst>
                    <a:ext uri="{FF2B5EF4-FFF2-40B4-BE49-F238E27FC236}">
                      <a16:creationId xmlns:a16="http://schemas.microsoft.com/office/drawing/2014/main" id="{8F2AE39C-C698-4AC9-AF1D-1072D1B5D97F}"/>
                    </a:ext>
                  </a:extLst>
                </p:cNvPr>
                <p:cNvPicPr/>
                <p:nvPr/>
              </p:nvPicPr>
              <p:blipFill>
                <a:blip r:embed="rId300"/>
                <a:stretch>
                  <a:fillRect/>
                </a:stretch>
              </p:blipFill>
              <p:spPr>
                <a:xfrm>
                  <a:off x="3201619" y="6833552"/>
                  <a:ext cx="98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26" name="Freihand 325">
                  <a:extLst>
                    <a:ext uri="{FF2B5EF4-FFF2-40B4-BE49-F238E27FC236}">
                      <a16:creationId xmlns:a16="http://schemas.microsoft.com/office/drawing/2014/main" id="{6902CCCE-485D-441C-92D9-4E4AA59FE497}"/>
                    </a:ext>
                  </a:extLst>
                </p14:cNvPr>
                <p14:cNvContentPartPr/>
                <p14:nvPr/>
              </p14:nvContentPartPr>
              <p14:xfrm>
                <a:off x="3334099" y="6752552"/>
                <a:ext cx="4320" cy="1800"/>
              </p14:xfrm>
            </p:contentPart>
          </mc:Choice>
          <mc:Fallback xmlns="">
            <p:pic>
              <p:nvPicPr>
                <p:cNvPr id="326" name="Freihand 325">
                  <a:extLst>
                    <a:ext uri="{FF2B5EF4-FFF2-40B4-BE49-F238E27FC236}">
                      <a16:creationId xmlns:a16="http://schemas.microsoft.com/office/drawing/2014/main" id="{6902CCCE-485D-441C-92D9-4E4AA59FE497}"/>
                    </a:ext>
                  </a:extLst>
                </p:cNvPr>
                <p:cNvPicPr/>
                <p:nvPr/>
              </p:nvPicPr>
              <p:blipFill>
                <a:blip r:embed="rId302"/>
                <a:stretch>
                  <a:fillRect/>
                </a:stretch>
              </p:blipFill>
              <p:spPr>
                <a:xfrm>
                  <a:off x="3329779" y="6748232"/>
                  <a:ext cx="12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27" name="Freihand 326">
                  <a:extLst>
                    <a:ext uri="{FF2B5EF4-FFF2-40B4-BE49-F238E27FC236}">
                      <a16:creationId xmlns:a16="http://schemas.microsoft.com/office/drawing/2014/main" id="{1433401E-EA90-4768-AEB7-455087000162}"/>
                    </a:ext>
                  </a:extLst>
                </p14:cNvPr>
                <p14:cNvContentPartPr/>
                <p14:nvPr/>
              </p14:nvContentPartPr>
              <p14:xfrm>
                <a:off x="3321859" y="6753992"/>
                <a:ext cx="53280" cy="45360"/>
              </p14:xfrm>
            </p:contentPart>
          </mc:Choice>
          <mc:Fallback xmlns="">
            <p:pic>
              <p:nvPicPr>
                <p:cNvPr id="327" name="Freihand 326">
                  <a:extLst>
                    <a:ext uri="{FF2B5EF4-FFF2-40B4-BE49-F238E27FC236}">
                      <a16:creationId xmlns:a16="http://schemas.microsoft.com/office/drawing/2014/main" id="{1433401E-EA90-4768-AEB7-455087000162}"/>
                    </a:ext>
                  </a:extLst>
                </p:cNvPr>
                <p:cNvPicPr/>
                <p:nvPr/>
              </p:nvPicPr>
              <p:blipFill>
                <a:blip r:embed="rId304"/>
                <a:stretch>
                  <a:fillRect/>
                </a:stretch>
              </p:blipFill>
              <p:spPr>
                <a:xfrm>
                  <a:off x="3317539" y="6749672"/>
                  <a:ext cx="61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28" name="Freihand 327">
                  <a:extLst>
                    <a:ext uri="{FF2B5EF4-FFF2-40B4-BE49-F238E27FC236}">
                      <a16:creationId xmlns:a16="http://schemas.microsoft.com/office/drawing/2014/main" id="{680BF11C-004E-492B-9876-029066DB0D4B}"/>
                    </a:ext>
                  </a:extLst>
                </p14:cNvPr>
                <p14:cNvContentPartPr/>
                <p14:nvPr/>
              </p14:nvContentPartPr>
              <p14:xfrm>
                <a:off x="3343819" y="6752192"/>
                <a:ext cx="47160" cy="113040"/>
              </p14:xfrm>
            </p:contentPart>
          </mc:Choice>
          <mc:Fallback xmlns="">
            <p:pic>
              <p:nvPicPr>
                <p:cNvPr id="328" name="Freihand 327">
                  <a:extLst>
                    <a:ext uri="{FF2B5EF4-FFF2-40B4-BE49-F238E27FC236}">
                      <a16:creationId xmlns:a16="http://schemas.microsoft.com/office/drawing/2014/main" id="{680BF11C-004E-492B-9876-029066DB0D4B}"/>
                    </a:ext>
                  </a:extLst>
                </p:cNvPr>
                <p:cNvPicPr/>
                <p:nvPr/>
              </p:nvPicPr>
              <p:blipFill>
                <a:blip r:embed="rId306"/>
                <a:stretch>
                  <a:fillRect/>
                </a:stretch>
              </p:blipFill>
              <p:spPr>
                <a:xfrm>
                  <a:off x="3339499" y="6747872"/>
                  <a:ext cx="55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29" name="Freihand 328">
                  <a:extLst>
                    <a:ext uri="{FF2B5EF4-FFF2-40B4-BE49-F238E27FC236}">
                      <a16:creationId xmlns:a16="http://schemas.microsoft.com/office/drawing/2014/main" id="{A66887E1-5607-4029-9716-5D4834D29886}"/>
                    </a:ext>
                  </a:extLst>
                </p14:cNvPr>
                <p14:cNvContentPartPr/>
                <p14:nvPr/>
              </p14:nvContentPartPr>
              <p14:xfrm>
                <a:off x="3390619" y="6806192"/>
                <a:ext cx="6840" cy="41760"/>
              </p14:xfrm>
            </p:contentPart>
          </mc:Choice>
          <mc:Fallback xmlns="">
            <p:pic>
              <p:nvPicPr>
                <p:cNvPr id="329" name="Freihand 328">
                  <a:extLst>
                    <a:ext uri="{FF2B5EF4-FFF2-40B4-BE49-F238E27FC236}">
                      <a16:creationId xmlns:a16="http://schemas.microsoft.com/office/drawing/2014/main" id="{A66887E1-5607-4029-9716-5D4834D29886}"/>
                    </a:ext>
                  </a:extLst>
                </p:cNvPr>
                <p:cNvPicPr/>
                <p:nvPr/>
              </p:nvPicPr>
              <p:blipFill>
                <a:blip r:embed="rId308"/>
                <a:stretch>
                  <a:fillRect/>
                </a:stretch>
              </p:blipFill>
              <p:spPr>
                <a:xfrm>
                  <a:off x="3386299" y="6801872"/>
                  <a:ext cx="15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30" name="Freihand 329">
                  <a:extLst>
                    <a:ext uri="{FF2B5EF4-FFF2-40B4-BE49-F238E27FC236}">
                      <a16:creationId xmlns:a16="http://schemas.microsoft.com/office/drawing/2014/main" id="{91CA29E1-DE9B-4C59-9557-4B87113B9436}"/>
                    </a:ext>
                  </a:extLst>
                </p14:cNvPr>
                <p14:cNvContentPartPr/>
                <p14:nvPr/>
              </p14:nvContentPartPr>
              <p14:xfrm>
                <a:off x="3415099" y="6800072"/>
                <a:ext cx="44640" cy="50760"/>
              </p14:xfrm>
            </p:contentPart>
          </mc:Choice>
          <mc:Fallback xmlns="">
            <p:pic>
              <p:nvPicPr>
                <p:cNvPr id="330" name="Freihand 329">
                  <a:extLst>
                    <a:ext uri="{FF2B5EF4-FFF2-40B4-BE49-F238E27FC236}">
                      <a16:creationId xmlns:a16="http://schemas.microsoft.com/office/drawing/2014/main" id="{91CA29E1-DE9B-4C59-9557-4B87113B9436}"/>
                    </a:ext>
                  </a:extLst>
                </p:cNvPr>
                <p:cNvPicPr/>
                <p:nvPr/>
              </p:nvPicPr>
              <p:blipFill>
                <a:blip r:embed="rId310"/>
                <a:stretch>
                  <a:fillRect/>
                </a:stretch>
              </p:blipFill>
              <p:spPr>
                <a:xfrm>
                  <a:off x="3410779" y="6795752"/>
                  <a:ext cx="53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31" name="Freihand 330">
                  <a:extLst>
                    <a:ext uri="{FF2B5EF4-FFF2-40B4-BE49-F238E27FC236}">
                      <a16:creationId xmlns:a16="http://schemas.microsoft.com/office/drawing/2014/main" id="{603B0A1C-9EEA-4C6C-9922-5B9C991ED4B5}"/>
                    </a:ext>
                  </a:extLst>
                </p14:cNvPr>
                <p14:cNvContentPartPr/>
                <p14:nvPr/>
              </p14:nvContentPartPr>
              <p14:xfrm>
                <a:off x="3447139" y="6769112"/>
                <a:ext cx="22680" cy="97920"/>
              </p14:xfrm>
            </p:contentPart>
          </mc:Choice>
          <mc:Fallback xmlns="">
            <p:pic>
              <p:nvPicPr>
                <p:cNvPr id="331" name="Freihand 330">
                  <a:extLst>
                    <a:ext uri="{FF2B5EF4-FFF2-40B4-BE49-F238E27FC236}">
                      <a16:creationId xmlns:a16="http://schemas.microsoft.com/office/drawing/2014/main" id="{603B0A1C-9EEA-4C6C-9922-5B9C991ED4B5}"/>
                    </a:ext>
                  </a:extLst>
                </p:cNvPr>
                <p:cNvPicPr/>
                <p:nvPr/>
              </p:nvPicPr>
              <p:blipFill>
                <a:blip r:embed="rId312"/>
                <a:stretch>
                  <a:fillRect/>
                </a:stretch>
              </p:blipFill>
              <p:spPr>
                <a:xfrm>
                  <a:off x="3442819" y="6764792"/>
                  <a:ext cx="31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32" name="Freihand 331">
                  <a:extLst>
                    <a:ext uri="{FF2B5EF4-FFF2-40B4-BE49-F238E27FC236}">
                      <a16:creationId xmlns:a16="http://schemas.microsoft.com/office/drawing/2014/main" id="{7A93B556-FA6E-4D89-81C0-8DF3A91243A3}"/>
                    </a:ext>
                  </a:extLst>
                </p14:cNvPr>
                <p14:cNvContentPartPr/>
                <p14:nvPr/>
              </p14:nvContentPartPr>
              <p14:xfrm>
                <a:off x="3479539" y="6801152"/>
                <a:ext cx="47160" cy="52200"/>
              </p14:xfrm>
            </p:contentPart>
          </mc:Choice>
          <mc:Fallback xmlns="">
            <p:pic>
              <p:nvPicPr>
                <p:cNvPr id="332" name="Freihand 331">
                  <a:extLst>
                    <a:ext uri="{FF2B5EF4-FFF2-40B4-BE49-F238E27FC236}">
                      <a16:creationId xmlns:a16="http://schemas.microsoft.com/office/drawing/2014/main" id="{7A93B556-FA6E-4D89-81C0-8DF3A91243A3}"/>
                    </a:ext>
                  </a:extLst>
                </p:cNvPr>
                <p:cNvPicPr/>
                <p:nvPr/>
              </p:nvPicPr>
              <p:blipFill>
                <a:blip r:embed="rId314"/>
                <a:stretch>
                  <a:fillRect/>
                </a:stretch>
              </p:blipFill>
              <p:spPr>
                <a:xfrm>
                  <a:off x="3475219" y="6796832"/>
                  <a:ext cx="55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33" name="Freihand 332">
                  <a:extLst>
                    <a:ext uri="{FF2B5EF4-FFF2-40B4-BE49-F238E27FC236}">
                      <a16:creationId xmlns:a16="http://schemas.microsoft.com/office/drawing/2014/main" id="{C5ECF1B9-55B2-49FD-B2CC-E7EC0DDB6923}"/>
                    </a:ext>
                  </a:extLst>
                </p14:cNvPr>
                <p14:cNvContentPartPr/>
                <p14:nvPr/>
              </p14:nvContentPartPr>
              <p14:xfrm>
                <a:off x="3549739" y="6774152"/>
                <a:ext cx="81000" cy="74520"/>
              </p14:xfrm>
            </p:contentPart>
          </mc:Choice>
          <mc:Fallback xmlns="">
            <p:pic>
              <p:nvPicPr>
                <p:cNvPr id="333" name="Freihand 332">
                  <a:extLst>
                    <a:ext uri="{FF2B5EF4-FFF2-40B4-BE49-F238E27FC236}">
                      <a16:creationId xmlns:a16="http://schemas.microsoft.com/office/drawing/2014/main" id="{C5ECF1B9-55B2-49FD-B2CC-E7EC0DDB6923}"/>
                    </a:ext>
                  </a:extLst>
                </p:cNvPr>
                <p:cNvPicPr/>
                <p:nvPr/>
              </p:nvPicPr>
              <p:blipFill>
                <a:blip r:embed="rId316"/>
                <a:stretch>
                  <a:fillRect/>
                </a:stretch>
              </p:blipFill>
              <p:spPr>
                <a:xfrm>
                  <a:off x="3545419" y="6769832"/>
                  <a:ext cx="89640" cy="83160"/>
                </a:xfrm>
                <a:prstGeom prst="rect">
                  <a:avLst/>
                </a:prstGeom>
              </p:spPr>
            </p:pic>
          </mc:Fallback>
        </mc:AlternateContent>
      </p:grpSp>
      <p:grpSp>
        <p:nvGrpSpPr>
          <p:cNvPr id="395" name="Gruppieren 394">
            <a:extLst>
              <a:ext uri="{FF2B5EF4-FFF2-40B4-BE49-F238E27FC236}">
                <a16:creationId xmlns:a16="http://schemas.microsoft.com/office/drawing/2014/main" id="{FD4B6184-B088-43B3-9EEB-683099A8A918}"/>
              </a:ext>
            </a:extLst>
          </p:cNvPr>
          <p:cNvGrpSpPr/>
          <p:nvPr/>
        </p:nvGrpSpPr>
        <p:grpSpPr>
          <a:xfrm>
            <a:off x="4660699" y="4150112"/>
            <a:ext cx="2194200" cy="2724120"/>
            <a:chOff x="4660699" y="4150112"/>
            <a:chExt cx="2194200" cy="2724120"/>
          </a:xfrm>
        </p:grpSpPr>
        <mc:AlternateContent xmlns:mc="http://schemas.openxmlformats.org/markup-compatibility/2006" xmlns:p14="http://schemas.microsoft.com/office/powerpoint/2010/main">
          <mc:Choice Requires="p14">
            <p:contentPart p14:bwMode="auto" r:id="rId317">
              <p14:nvContentPartPr>
                <p14:cNvPr id="335" name="Freihand 334">
                  <a:extLst>
                    <a:ext uri="{FF2B5EF4-FFF2-40B4-BE49-F238E27FC236}">
                      <a16:creationId xmlns:a16="http://schemas.microsoft.com/office/drawing/2014/main" id="{D647BD62-37F7-4B87-8826-EA2AC9994E3B}"/>
                    </a:ext>
                  </a:extLst>
                </p14:cNvPr>
                <p14:cNvContentPartPr/>
                <p14:nvPr/>
              </p14:nvContentPartPr>
              <p14:xfrm>
                <a:off x="5165059" y="5994752"/>
                <a:ext cx="47160" cy="577440"/>
              </p14:xfrm>
            </p:contentPart>
          </mc:Choice>
          <mc:Fallback xmlns="">
            <p:pic>
              <p:nvPicPr>
                <p:cNvPr id="335" name="Freihand 334">
                  <a:extLst>
                    <a:ext uri="{FF2B5EF4-FFF2-40B4-BE49-F238E27FC236}">
                      <a16:creationId xmlns:a16="http://schemas.microsoft.com/office/drawing/2014/main" id="{D647BD62-37F7-4B87-8826-EA2AC9994E3B}"/>
                    </a:ext>
                  </a:extLst>
                </p:cNvPr>
                <p:cNvPicPr/>
                <p:nvPr/>
              </p:nvPicPr>
              <p:blipFill>
                <a:blip r:embed="rId318"/>
                <a:stretch>
                  <a:fillRect/>
                </a:stretch>
              </p:blipFill>
              <p:spPr>
                <a:xfrm>
                  <a:off x="5160739" y="5990432"/>
                  <a:ext cx="5580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36" name="Freihand 335">
                  <a:extLst>
                    <a:ext uri="{FF2B5EF4-FFF2-40B4-BE49-F238E27FC236}">
                      <a16:creationId xmlns:a16="http://schemas.microsoft.com/office/drawing/2014/main" id="{B2DC6E12-9385-405C-9E2F-D9214AE2DA26}"/>
                    </a:ext>
                  </a:extLst>
                </p14:cNvPr>
                <p14:cNvContentPartPr/>
                <p14:nvPr/>
              </p14:nvContentPartPr>
              <p14:xfrm>
                <a:off x="5196019" y="6570392"/>
                <a:ext cx="37080" cy="186480"/>
              </p14:xfrm>
            </p:contentPart>
          </mc:Choice>
          <mc:Fallback xmlns="">
            <p:pic>
              <p:nvPicPr>
                <p:cNvPr id="336" name="Freihand 335">
                  <a:extLst>
                    <a:ext uri="{FF2B5EF4-FFF2-40B4-BE49-F238E27FC236}">
                      <a16:creationId xmlns:a16="http://schemas.microsoft.com/office/drawing/2014/main" id="{B2DC6E12-9385-405C-9E2F-D9214AE2DA26}"/>
                    </a:ext>
                  </a:extLst>
                </p:cNvPr>
                <p:cNvPicPr/>
                <p:nvPr/>
              </p:nvPicPr>
              <p:blipFill>
                <a:blip r:embed="rId320"/>
                <a:stretch>
                  <a:fillRect/>
                </a:stretch>
              </p:blipFill>
              <p:spPr>
                <a:xfrm>
                  <a:off x="5191699" y="6566072"/>
                  <a:ext cx="45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37" name="Freihand 336">
                  <a:extLst>
                    <a:ext uri="{FF2B5EF4-FFF2-40B4-BE49-F238E27FC236}">
                      <a16:creationId xmlns:a16="http://schemas.microsoft.com/office/drawing/2014/main" id="{7939C093-B125-4570-98CD-FE34271DBFCF}"/>
                    </a:ext>
                  </a:extLst>
                </p14:cNvPr>
                <p14:cNvContentPartPr/>
                <p14:nvPr/>
              </p14:nvContentPartPr>
              <p14:xfrm>
                <a:off x="5057059" y="6687752"/>
                <a:ext cx="1536480" cy="83520"/>
              </p14:xfrm>
            </p:contentPart>
          </mc:Choice>
          <mc:Fallback xmlns="">
            <p:pic>
              <p:nvPicPr>
                <p:cNvPr id="337" name="Freihand 336">
                  <a:extLst>
                    <a:ext uri="{FF2B5EF4-FFF2-40B4-BE49-F238E27FC236}">
                      <a16:creationId xmlns:a16="http://schemas.microsoft.com/office/drawing/2014/main" id="{7939C093-B125-4570-98CD-FE34271DBFCF}"/>
                    </a:ext>
                  </a:extLst>
                </p:cNvPr>
                <p:cNvPicPr/>
                <p:nvPr/>
              </p:nvPicPr>
              <p:blipFill>
                <a:blip r:embed="rId322"/>
                <a:stretch>
                  <a:fillRect/>
                </a:stretch>
              </p:blipFill>
              <p:spPr>
                <a:xfrm>
                  <a:off x="5052739" y="6683432"/>
                  <a:ext cx="1545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38" name="Freihand 337">
                  <a:extLst>
                    <a:ext uri="{FF2B5EF4-FFF2-40B4-BE49-F238E27FC236}">
                      <a16:creationId xmlns:a16="http://schemas.microsoft.com/office/drawing/2014/main" id="{1A86D88D-8E24-4CC1-84D6-AE0DC4236524}"/>
                    </a:ext>
                  </a:extLst>
                </p14:cNvPr>
                <p14:cNvContentPartPr/>
                <p14:nvPr/>
              </p14:nvContentPartPr>
              <p14:xfrm>
                <a:off x="6586339" y="6631232"/>
                <a:ext cx="149400" cy="152280"/>
              </p14:xfrm>
            </p:contentPart>
          </mc:Choice>
          <mc:Fallback xmlns="">
            <p:pic>
              <p:nvPicPr>
                <p:cNvPr id="338" name="Freihand 337">
                  <a:extLst>
                    <a:ext uri="{FF2B5EF4-FFF2-40B4-BE49-F238E27FC236}">
                      <a16:creationId xmlns:a16="http://schemas.microsoft.com/office/drawing/2014/main" id="{1A86D88D-8E24-4CC1-84D6-AE0DC4236524}"/>
                    </a:ext>
                  </a:extLst>
                </p:cNvPr>
                <p:cNvPicPr/>
                <p:nvPr/>
              </p:nvPicPr>
              <p:blipFill>
                <a:blip r:embed="rId324"/>
                <a:stretch>
                  <a:fillRect/>
                </a:stretch>
              </p:blipFill>
              <p:spPr>
                <a:xfrm>
                  <a:off x="6582019" y="6626912"/>
                  <a:ext cx="158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48" name="Freihand 147">
                  <a:extLst>
                    <a:ext uri="{FF2B5EF4-FFF2-40B4-BE49-F238E27FC236}">
                      <a16:creationId xmlns:a16="http://schemas.microsoft.com/office/drawing/2014/main" id="{AE1F2BE5-AF65-4ECD-AAF4-7D4A456764A3}"/>
                    </a:ext>
                  </a:extLst>
                </p14:cNvPr>
                <p14:cNvContentPartPr/>
                <p14:nvPr/>
              </p14:nvContentPartPr>
              <p14:xfrm>
                <a:off x="5260819" y="4354952"/>
                <a:ext cx="35280" cy="743760"/>
              </p14:xfrm>
            </p:contentPart>
          </mc:Choice>
          <mc:Fallback xmlns="">
            <p:pic>
              <p:nvPicPr>
                <p:cNvPr id="148" name="Freihand 147">
                  <a:extLst>
                    <a:ext uri="{FF2B5EF4-FFF2-40B4-BE49-F238E27FC236}">
                      <a16:creationId xmlns:a16="http://schemas.microsoft.com/office/drawing/2014/main" id="{AE1F2BE5-AF65-4ECD-AAF4-7D4A456764A3}"/>
                    </a:ext>
                  </a:extLst>
                </p:cNvPr>
                <p:cNvPicPr/>
                <p:nvPr/>
              </p:nvPicPr>
              <p:blipFill>
                <a:blip r:embed="rId326"/>
                <a:stretch>
                  <a:fillRect/>
                </a:stretch>
              </p:blipFill>
              <p:spPr>
                <a:xfrm>
                  <a:off x="5256499" y="4350632"/>
                  <a:ext cx="43920" cy="752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49" name="Freihand 148">
                  <a:extLst>
                    <a:ext uri="{FF2B5EF4-FFF2-40B4-BE49-F238E27FC236}">
                      <a16:creationId xmlns:a16="http://schemas.microsoft.com/office/drawing/2014/main" id="{3580C1C4-2E91-4427-B1E9-413B35F9B4BE}"/>
                    </a:ext>
                  </a:extLst>
                </p14:cNvPr>
                <p14:cNvContentPartPr/>
                <p14:nvPr/>
              </p14:nvContentPartPr>
              <p14:xfrm>
                <a:off x="5259019" y="5048312"/>
                <a:ext cx="21600" cy="285840"/>
              </p14:xfrm>
            </p:contentPart>
          </mc:Choice>
          <mc:Fallback xmlns="">
            <p:pic>
              <p:nvPicPr>
                <p:cNvPr id="149" name="Freihand 148">
                  <a:extLst>
                    <a:ext uri="{FF2B5EF4-FFF2-40B4-BE49-F238E27FC236}">
                      <a16:creationId xmlns:a16="http://schemas.microsoft.com/office/drawing/2014/main" id="{3580C1C4-2E91-4427-B1E9-413B35F9B4BE}"/>
                    </a:ext>
                  </a:extLst>
                </p:cNvPr>
                <p:cNvPicPr/>
                <p:nvPr/>
              </p:nvPicPr>
              <p:blipFill>
                <a:blip r:embed="rId328"/>
                <a:stretch>
                  <a:fillRect/>
                </a:stretch>
              </p:blipFill>
              <p:spPr>
                <a:xfrm>
                  <a:off x="5254699" y="5043992"/>
                  <a:ext cx="302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50" name="Freihand 149">
                  <a:extLst>
                    <a:ext uri="{FF2B5EF4-FFF2-40B4-BE49-F238E27FC236}">
                      <a16:creationId xmlns:a16="http://schemas.microsoft.com/office/drawing/2014/main" id="{84DB47D6-E985-4F87-BC11-E3260F91CAD6}"/>
                    </a:ext>
                  </a:extLst>
                </p14:cNvPr>
                <p14:cNvContentPartPr/>
                <p14:nvPr/>
              </p14:nvContentPartPr>
              <p14:xfrm>
                <a:off x="5088019" y="5267912"/>
                <a:ext cx="1658880" cy="37800"/>
              </p14:xfrm>
            </p:contentPart>
          </mc:Choice>
          <mc:Fallback xmlns="">
            <p:pic>
              <p:nvPicPr>
                <p:cNvPr id="150" name="Freihand 149">
                  <a:extLst>
                    <a:ext uri="{FF2B5EF4-FFF2-40B4-BE49-F238E27FC236}">
                      <a16:creationId xmlns:a16="http://schemas.microsoft.com/office/drawing/2014/main" id="{84DB47D6-E985-4F87-BC11-E3260F91CAD6}"/>
                    </a:ext>
                  </a:extLst>
                </p:cNvPr>
                <p:cNvPicPr/>
                <p:nvPr/>
              </p:nvPicPr>
              <p:blipFill>
                <a:blip r:embed="rId330"/>
                <a:stretch>
                  <a:fillRect/>
                </a:stretch>
              </p:blipFill>
              <p:spPr>
                <a:xfrm>
                  <a:off x="5083699" y="5263592"/>
                  <a:ext cx="1667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51" name="Freihand 150">
                  <a:extLst>
                    <a:ext uri="{FF2B5EF4-FFF2-40B4-BE49-F238E27FC236}">
                      <a16:creationId xmlns:a16="http://schemas.microsoft.com/office/drawing/2014/main" id="{225C0075-1F50-4D23-809A-0D0FAE0165AE}"/>
                    </a:ext>
                  </a:extLst>
                </p14:cNvPr>
                <p14:cNvContentPartPr/>
                <p14:nvPr/>
              </p14:nvContentPartPr>
              <p14:xfrm>
                <a:off x="6719179" y="5210672"/>
                <a:ext cx="135720" cy="155520"/>
              </p14:xfrm>
            </p:contentPart>
          </mc:Choice>
          <mc:Fallback xmlns="">
            <p:pic>
              <p:nvPicPr>
                <p:cNvPr id="151" name="Freihand 150">
                  <a:extLst>
                    <a:ext uri="{FF2B5EF4-FFF2-40B4-BE49-F238E27FC236}">
                      <a16:creationId xmlns:a16="http://schemas.microsoft.com/office/drawing/2014/main" id="{225C0075-1F50-4D23-809A-0D0FAE0165AE}"/>
                    </a:ext>
                  </a:extLst>
                </p:cNvPr>
                <p:cNvPicPr/>
                <p:nvPr/>
              </p:nvPicPr>
              <p:blipFill>
                <a:blip r:embed="rId332"/>
                <a:stretch>
                  <a:fillRect/>
                </a:stretch>
              </p:blipFill>
              <p:spPr>
                <a:xfrm>
                  <a:off x="6714859" y="5206352"/>
                  <a:ext cx="144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52" name="Freihand 151">
                  <a:extLst>
                    <a:ext uri="{FF2B5EF4-FFF2-40B4-BE49-F238E27FC236}">
                      <a16:creationId xmlns:a16="http://schemas.microsoft.com/office/drawing/2014/main" id="{DC562637-58B2-4862-8FE2-FB9F409BC9A7}"/>
                    </a:ext>
                  </a:extLst>
                </p14:cNvPr>
                <p14:cNvContentPartPr/>
                <p14:nvPr/>
              </p14:nvContentPartPr>
              <p14:xfrm>
                <a:off x="5131939" y="4287272"/>
                <a:ext cx="260640" cy="135720"/>
              </p14:xfrm>
            </p:contentPart>
          </mc:Choice>
          <mc:Fallback xmlns="">
            <p:pic>
              <p:nvPicPr>
                <p:cNvPr id="152" name="Freihand 151">
                  <a:extLst>
                    <a:ext uri="{FF2B5EF4-FFF2-40B4-BE49-F238E27FC236}">
                      <a16:creationId xmlns:a16="http://schemas.microsoft.com/office/drawing/2014/main" id="{DC562637-58B2-4862-8FE2-FB9F409BC9A7}"/>
                    </a:ext>
                  </a:extLst>
                </p:cNvPr>
                <p:cNvPicPr/>
                <p:nvPr/>
              </p:nvPicPr>
              <p:blipFill>
                <a:blip r:embed="rId334"/>
                <a:stretch>
                  <a:fillRect/>
                </a:stretch>
              </p:blipFill>
              <p:spPr>
                <a:xfrm>
                  <a:off x="5127619" y="4282952"/>
                  <a:ext cx="269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55" name="Freihand 154">
                  <a:extLst>
                    <a:ext uri="{FF2B5EF4-FFF2-40B4-BE49-F238E27FC236}">
                      <a16:creationId xmlns:a16="http://schemas.microsoft.com/office/drawing/2014/main" id="{E6529A64-6A80-4611-AEA2-62032D16A545}"/>
                    </a:ext>
                  </a:extLst>
                </p14:cNvPr>
                <p14:cNvContentPartPr/>
                <p14:nvPr/>
              </p14:nvContentPartPr>
              <p14:xfrm>
                <a:off x="5544499" y="4224632"/>
                <a:ext cx="1800" cy="115560"/>
              </p14:xfrm>
            </p:contentPart>
          </mc:Choice>
          <mc:Fallback xmlns="">
            <p:pic>
              <p:nvPicPr>
                <p:cNvPr id="155" name="Freihand 154">
                  <a:extLst>
                    <a:ext uri="{FF2B5EF4-FFF2-40B4-BE49-F238E27FC236}">
                      <a16:creationId xmlns:a16="http://schemas.microsoft.com/office/drawing/2014/main" id="{E6529A64-6A80-4611-AEA2-62032D16A545}"/>
                    </a:ext>
                  </a:extLst>
                </p:cNvPr>
                <p:cNvPicPr/>
                <p:nvPr/>
              </p:nvPicPr>
              <p:blipFill>
                <a:blip r:embed="rId336"/>
                <a:stretch>
                  <a:fillRect/>
                </a:stretch>
              </p:blipFill>
              <p:spPr>
                <a:xfrm>
                  <a:off x="5540179" y="4220312"/>
                  <a:ext cx="10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56" name="Freihand 155">
                  <a:extLst>
                    <a:ext uri="{FF2B5EF4-FFF2-40B4-BE49-F238E27FC236}">
                      <a16:creationId xmlns:a16="http://schemas.microsoft.com/office/drawing/2014/main" id="{8F75A60D-05BB-457E-B455-C5B28FCE409B}"/>
                    </a:ext>
                  </a:extLst>
                </p14:cNvPr>
                <p14:cNvContentPartPr/>
                <p14:nvPr/>
              </p14:nvContentPartPr>
              <p14:xfrm>
                <a:off x="5511019" y="4251632"/>
                <a:ext cx="114120" cy="29520"/>
              </p14:xfrm>
            </p:contentPart>
          </mc:Choice>
          <mc:Fallback xmlns="">
            <p:pic>
              <p:nvPicPr>
                <p:cNvPr id="156" name="Freihand 155">
                  <a:extLst>
                    <a:ext uri="{FF2B5EF4-FFF2-40B4-BE49-F238E27FC236}">
                      <a16:creationId xmlns:a16="http://schemas.microsoft.com/office/drawing/2014/main" id="{8F75A60D-05BB-457E-B455-C5B28FCE409B}"/>
                    </a:ext>
                  </a:extLst>
                </p:cNvPr>
                <p:cNvPicPr/>
                <p:nvPr/>
              </p:nvPicPr>
              <p:blipFill>
                <a:blip r:embed="rId338"/>
                <a:stretch>
                  <a:fillRect/>
                </a:stretch>
              </p:blipFill>
              <p:spPr>
                <a:xfrm>
                  <a:off x="5506699" y="4247312"/>
                  <a:ext cx="122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57" name="Freihand 156">
                  <a:extLst>
                    <a:ext uri="{FF2B5EF4-FFF2-40B4-BE49-F238E27FC236}">
                      <a16:creationId xmlns:a16="http://schemas.microsoft.com/office/drawing/2014/main" id="{9BA6E696-24BA-48C6-A430-EA194B9592B6}"/>
                    </a:ext>
                  </a:extLst>
                </p14:cNvPr>
                <p14:cNvContentPartPr/>
                <p14:nvPr/>
              </p14:nvContentPartPr>
              <p14:xfrm>
                <a:off x="5679499" y="4191872"/>
                <a:ext cx="71640" cy="103680"/>
              </p14:xfrm>
            </p:contentPart>
          </mc:Choice>
          <mc:Fallback xmlns="">
            <p:pic>
              <p:nvPicPr>
                <p:cNvPr id="157" name="Freihand 156">
                  <a:extLst>
                    <a:ext uri="{FF2B5EF4-FFF2-40B4-BE49-F238E27FC236}">
                      <a16:creationId xmlns:a16="http://schemas.microsoft.com/office/drawing/2014/main" id="{9BA6E696-24BA-48C6-A430-EA194B9592B6}"/>
                    </a:ext>
                  </a:extLst>
                </p:cNvPr>
                <p:cNvPicPr/>
                <p:nvPr/>
              </p:nvPicPr>
              <p:blipFill>
                <a:blip r:embed="rId340"/>
                <a:stretch>
                  <a:fillRect/>
                </a:stretch>
              </p:blipFill>
              <p:spPr>
                <a:xfrm>
                  <a:off x="5675179" y="4187552"/>
                  <a:ext cx="80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58" name="Freihand 157">
                  <a:extLst>
                    <a:ext uri="{FF2B5EF4-FFF2-40B4-BE49-F238E27FC236}">
                      <a16:creationId xmlns:a16="http://schemas.microsoft.com/office/drawing/2014/main" id="{1E801C63-100B-4303-803B-492FE10A9EB0}"/>
                    </a:ext>
                  </a:extLst>
                </p14:cNvPr>
                <p14:cNvContentPartPr/>
                <p14:nvPr/>
              </p14:nvContentPartPr>
              <p14:xfrm>
                <a:off x="5683099" y="4271432"/>
                <a:ext cx="64080" cy="8640"/>
              </p14:xfrm>
            </p:contentPart>
          </mc:Choice>
          <mc:Fallback xmlns="">
            <p:pic>
              <p:nvPicPr>
                <p:cNvPr id="158" name="Freihand 157">
                  <a:extLst>
                    <a:ext uri="{FF2B5EF4-FFF2-40B4-BE49-F238E27FC236}">
                      <a16:creationId xmlns:a16="http://schemas.microsoft.com/office/drawing/2014/main" id="{1E801C63-100B-4303-803B-492FE10A9EB0}"/>
                    </a:ext>
                  </a:extLst>
                </p:cNvPr>
                <p:cNvPicPr/>
                <p:nvPr/>
              </p:nvPicPr>
              <p:blipFill>
                <a:blip r:embed="rId342"/>
                <a:stretch>
                  <a:fillRect/>
                </a:stretch>
              </p:blipFill>
              <p:spPr>
                <a:xfrm>
                  <a:off x="5678779" y="4267112"/>
                  <a:ext cx="72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60" name="Freihand 159">
                  <a:extLst>
                    <a:ext uri="{FF2B5EF4-FFF2-40B4-BE49-F238E27FC236}">
                      <a16:creationId xmlns:a16="http://schemas.microsoft.com/office/drawing/2014/main" id="{8F902C7F-21F3-4F6C-A820-5B7B4D902D8B}"/>
                    </a:ext>
                  </a:extLst>
                </p14:cNvPr>
                <p14:cNvContentPartPr/>
                <p14:nvPr/>
              </p14:nvContentPartPr>
              <p14:xfrm>
                <a:off x="5791459" y="4184672"/>
                <a:ext cx="86040" cy="110880"/>
              </p14:xfrm>
            </p:contentPart>
          </mc:Choice>
          <mc:Fallback xmlns="">
            <p:pic>
              <p:nvPicPr>
                <p:cNvPr id="160" name="Freihand 159">
                  <a:extLst>
                    <a:ext uri="{FF2B5EF4-FFF2-40B4-BE49-F238E27FC236}">
                      <a16:creationId xmlns:a16="http://schemas.microsoft.com/office/drawing/2014/main" id="{8F902C7F-21F3-4F6C-A820-5B7B4D902D8B}"/>
                    </a:ext>
                  </a:extLst>
                </p:cNvPr>
                <p:cNvPicPr/>
                <p:nvPr/>
              </p:nvPicPr>
              <p:blipFill>
                <a:blip r:embed="rId344"/>
                <a:stretch>
                  <a:fillRect/>
                </a:stretch>
              </p:blipFill>
              <p:spPr>
                <a:xfrm>
                  <a:off x="5787139" y="4180352"/>
                  <a:ext cx="94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61" name="Freihand 160">
                  <a:extLst>
                    <a:ext uri="{FF2B5EF4-FFF2-40B4-BE49-F238E27FC236}">
                      <a16:creationId xmlns:a16="http://schemas.microsoft.com/office/drawing/2014/main" id="{62540787-5EFD-4944-B369-61DF5B15FE67}"/>
                    </a:ext>
                  </a:extLst>
                </p14:cNvPr>
                <p14:cNvContentPartPr/>
                <p14:nvPr/>
              </p14:nvContentPartPr>
              <p14:xfrm>
                <a:off x="5972179" y="4182872"/>
                <a:ext cx="54720" cy="84960"/>
              </p14:xfrm>
            </p:contentPart>
          </mc:Choice>
          <mc:Fallback xmlns="">
            <p:pic>
              <p:nvPicPr>
                <p:cNvPr id="161" name="Freihand 160">
                  <a:extLst>
                    <a:ext uri="{FF2B5EF4-FFF2-40B4-BE49-F238E27FC236}">
                      <a16:creationId xmlns:a16="http://schemas.microsoft.com/office/drawing/2014/main" id="{62540787-5EFD-4944-B369-61DF5B15FE67}"/>
                    </a:ext>
                  </a:extLst>
                </p:cNvPr>
                <p:cNvPicPr/>
                <p:nvPr/>
              </p:nvPicPr>
              <p:blipFill>
                <a:blip r:embed="rId346"/>
                <a:stretch>
                  <a:fillRect/>
                </a:stretch>
              </p:blipFill>
              <p:spPr>
                <a:xfrm>
                  <a:off x="5967859" y="4178552"/>
                  <a:ext cx="63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62" name="Freihand 161">
                  <a:extLst>
                    <a:ext uri="{FF2B5EF4-FFF2-40B4-BE49-F238E27FC236}">
                      <a16:creationId xmlns:a16="http://schemas.microsoft.com/office/drawing/2014/main" id="{DA37FD01-090E-4884-B326-0A8FF77AFFE1}"/>
                    </a:ext>
                  </a:extLst>
                </p14:cNvPr>
                <p14:cNvContentPartPr/>
                <p14:nvPr/>
              </p14:nvContentPartPr>
              <p14:xfrm>
                <a:off x="5988379" y="4181072"/>
                <a:ext cx="57600" cy="95040"/>
              </p14:xfrm>
            </p:contentPart>
          </mc:Choice>
          <mc:Fallback xmlns="">
            <p:pic>
              <p:nvPicPr>
                <p:cNvPr id="162" name="Freihand 161">
                  <a:extLst>
                    <a:ext uri="{FF2B5EF4-FFF2-40B4-BE49-F238E27FC236}">
                      <a16:creationId xmlns:a16="http://schemas.microsoft.com/office/drawing/2014/main" id="{DA37FD01-090E-4884-B326-0A8FF77AFFE1}"/>
                    </a:ext>
                  </a:extLst>
                </p:cNvPr>
                <p:cNvPicPr/>
                <p:nvPr/>
              </p:nvPicPr>
              <p:blipFill>
                <a:blip r:embed="rId348"/>
                <a:stretch>
                  <a:fillRect/>
                </a:stretch>
              </p:blipFill>
              <p:spPr>
                <a:xfrm>
                  <a:off x="5984059" y="4176752"/>
                  <a:ext cx="66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3" name="Freihand 162">
                  <a:extLst>
                    <a:ext uri="{FF2B5EF4-FFF2-40B4-BE49-F238E27FC236}">
                      <a16:creationId xmlns:a16="http://schemas.microsoft.com/office/drawing/2014/main" id="{F22331A8-B45F-4CA4-B0DF-2A60F57914D7}"/>
                    </a:ext>
                  </a:extLst>
                </p14:cNvPr>
                <p14:cNvContentPartPr/>
                <p14:nvPr/>
              </p14:nvContentPartPr>
              <p14:xfrm>
                <a:off x="6054979" y="4188632"/>
                <a:ext cx="60120" cy="87120"/>
              </p14:xfrm>
            </p:contentPart>
          </mc:Choice>
          <mc:Fallback xmlns="">
            <p:pic>
              <p:nvPicPr>
                <p:cNvPr id="163" name="Freihand 162">
                  <a:extLst>
                    <a:ext uri="{FF2B5EF4-FFF2-40B4-BE49-F238E27FC236}">
                      <a16:creationId xmlns:a16="http://schemas.microsoft.com/office/drawing/2014/main" id="{F22331A8-B45F-4CA4-B0DF-2A60F57914D7}"/>
                    </a:ext>
                  </a:extLst>
                </p:cNvPr>
                <p:cNvPicPr/>
                <p:nvPr/>
              </p:nvPicPr>
              <p:blipFill>
                <a:blip r:embed="rId350"/>
                <a:stretch>
                  <a:fillRect/>
                </a:stretch>
              </p:blipFill>
              <p:spPr>
                <a:xfrm>
                  <a:off x="6050659" y="4184312"/>
                  <a:ext cx="68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64" name="Freihand 163">
                  <a:extLst>
                    <a:ext uri="{FF2B5EF4-FFF2-40B4-BE49-F238E27FC236}">
                      <a16:creationId xmlns:a16="http://schemas.microsoft.com/office/drawing/2014/main" id="{86C6C1E6-742F-4C5D-BB4B-20E51142B856}"/>
                    </a:ext>
                  </a:extLst>
                </p14:cNvPr>
                <p14:cNvContentPartPr/>
                <p14:nvPr/>
              </p14:nvContentPartPr>
              <p14:xfrm>
                <a:off x="6149299" y="4150112"/>
                <a:ext cx="44640" cy="143280"/>
              </p14:xfrm>
            </p:contentPart>
          </mc:Choice>
          <mc:Fallback xmlns="">
            <p:pic>
              <p:nvPicPr>
                <p:cNvPr id="164" name="Freihand 163">
                  <a:extLst>
                    <a:ext uri="{FF2B5EF4-FFF2-40B4-BE49-F238E27FC236}">
                      <a16:creationId xmlns:a16="http://schemas.microsoft.com/office/drawing/2014/main" id="{86C6C1E6-742F-4C5D-BB4B-20E51142B856}"/>
                    </a:ext>
                  </a:extLst>
                </p:cNvPr>
                <p:cNvPicPr/>
                <p:nvPr/>
              </p:nvPicPr>
              <p:blipFill>
                <a:blip r:embed="rId352"/>
                <a:stretch>
                  <a:fillRect/>
                </a:stretch>
              </p:blipFill>
              <p:spPr>
                <a:xfrm>
                  <a:off x="6144979" y="4145792"/>
                  <a:ext cx="53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65" name="Freihand 164">
                  <a:extLst>
                    <a:ext uri="{FF2B5EF4-FFF2-40B4-BE49-F238E27FC236}">
                      <a16:creationId xmlns:a16="http://schemas.microsoft.com/office/drawing/2014/main" id="{21851608-A925-4F0E-B83D-EA14C4BB939B}"/>
                    </a:ext>
                  </a:extLst>
                </p14:cNvPr>
                <p14:cNvContentPartPr/>
                <p14:nvPr/>
              </p14:nvContentPartPr>
              <p14:xfrm>
                <a:off x="6204019" y="4156952"/>
                <a:ext cx="70920" cy="111240"/>
              </p14:xfrm>
            </p:contentPart>
          </mc:Choice>
          <mc:Fallback xmlns="">
            <p:pic>
              <p:nvPicPr>
                <p:cNvPr id="165" name="Freihand 164">
                  <a:extLst>
                    <a:ext uri="{FF2B5EF4-FFF2-40B4-BE49-F238E27FC236}">
                      <a16:creationId xmlns:a16="http://schemas.microsoft.com/office/drawing/2014/main" id="{21851608-A925-4F0E-B83D-EA14C4BB939B}"/>
                    </a:ext>
                  </a:extLst>
                </p:cNvPr>
                <p:cNvPicPr/>
                <p:nvPr/>
              </p:nvPicPr>
              <p:blipFill>
                <a:blip r:embed="rId354"/>
                <a:stretch>
                  <a:fillRect/>
                </a:stretch>
              </p:blipFill>
              <p:spPr>
                <a:xfrm>
                  <a:off x="6199699" y="4152632"/>
                  <a:ext cx="79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66" name="Freihand 165">
                  <a:extLst>
                    <a:ext uri="{FF2B5EF4-FFF2-40B4-BE49-F238E27FC236}">
                      <a16:creationId xmlns:a16="http://schemas.microsoft.com/office/drawing/2014/main" id="{6E6CDAD3-5CA3-43E4-B4BF-7180CA1789CB}"/>
                    </a:ext>
                  </a:extLst>
                </p14:cNvPr>
                <p14:cNvContentPartPr/>
                <p14:nvPr/>
              </p14:nvContentPartPr>
              <p14:xfrm>
                <a:off x="6229939" y="4169192"/>
                <a:ext cx="47520" cy="87480"/>
              </p14:xfrm>
            </p:contentPart>
          </mc:Choice>
          <mc:Fallback xmlns="">
            <p:pic>
              <p:nvPicPr>
                <p:cNvPr id="166" name="Freihand 165">
                  <a:extLst>
                    <a:ext uri="{FF2B5EF4-FFF2-40B4-BE49-F238E27FC236}">
                      <a16:creationId xmlns:a16="http://schemas.microsoft.com/office/drawing/2014/main" id="{6E6CDAD3-5CA3-43E4-B4BF-7180CA1789CB}"/>
                    </a:ext>
                  </a:extLst>
                </p:cNvPr>
                <p:cNvPicPr/>
                <p:nvPr/>
              </p:nvPicPr>
              <p:blipFill>
                <a:blip r:embed="rId356"/>
                <a:stretch>
                  <a:fillRect/>
                </a:stretch>
              </p:blipFill>
              <p:spPr>
                <a:xfrm>
                  <a:off x="6225619" y="4164872"/>
                  <a:ext cx="56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67" name="Freihand 166">
                  <a:extLst>
                    <a:ext uri="{FF2B5EF4-FFF2-40B4-BE49-F238E27FC236}">
                      <a16:creationId xmlns:a16="http://schemas.microsoft.com/office/drawing/2014/main" id="{0D785D6A-1BC2-4D85-980D-63EF5F38021B}"/>
                    </a:ext>
                  </a:extLst>
                </p14:cNvPr>
                <p14:cNvContentPartPr/>
                <p14:nvPr/>
              </p14:nvContentPartPr>
              <p14:xfrm>
                <a:off x="6327859" y="4162352"/>
                <a:ext cx="7920" cy="78120"/>
              </p14:xfrm>
            </p:contentPart>
          </mc:Choice>
          <mc:Fallback xmlns="">
            <p:pic>
              <p:nvPicPr>
                <p:cNvPr id="167" name="Freihand 166">
                  <a:extLst>
                    <a:ext uri="{FF2B5EF4-FFF2-40B4-BE49-F238E27FC236}">
                      <a16:creationId xmlns:a16="http://schemas.microsoft.com/office/drawing/2014/main" id="{0D785D6A-1BC2-4D85-980D-63EF5F38021B}"/>
                    </a:ext>
                  </a:extLst>
                </p:cNvPr>
                <p:cNvPicPr/>
                <p:nvPr/>
              </p:nvPicPr>
              <p:blipFill>
                <a:blip r:embed="rId358"/>
                <a:stretch>
                  <a:fillRect/>
                </a:stretch>
              </p:blipFill>
              <p:spPr>
                <a:xfrm>
                  <a:off x="6323539" y="4158032"/>
                  <a:ext cx="16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8" name="Freihand 167">
                  <a:extLst>
                    <a:ext uri="{FF2B5EF4-FFF2-40B4-BE49-F238E27FC236}">
                      <a16:creationId xmlns:a16="http://schemas.microsoft.com/office/drawing/2014/main" id="{C3216000-F932-433D-9B4B-7BBD1BB8A252}"/>
                    </a:ext>
                  </a:extLst>
                </p14:cNvPr>
                <p14:cNvContentPartPr/>
                <p14:nvPr/>
              </p14:nvContentPartPr>
              <p14:xfrm>
                <a:off x="6292579" y="4169192"/>
                <a:ext cx="93600" cy="114120"/>
              </p14:xfrm>
            </p:contentPart>
          </mc:Choice>
          <mc:Fallback xmlns="">
            <p:pic>
              <p:nvPicPr>
                <p:cNvPr id="168" name="Freihand 167">
                  <a:extLst>
                    <a:ext uri="{FF2B5EF4-FFF2-40B4-BE49-F238E27FC236}">
                      <a16:creationId xmlns:a16="http://schemas.microsoft.com/office/drawing/2014/main" id="{C3216000-F932-433D-9B4B-7BBD1BB8A252}"/>
                    </a:ext>
                  </a:extLst>
                </p:cNvPr>
                <p:cNvPicPr/>
                <p:nvPr/>
              </p:nvPicPr>
              <p:blipFill>
                <a:blip r:embed="rId360"/>
                <a:stretch>
                  <a:fillRect/>
                </a:stretch>
              </p:blipFill>
              <p:spPr>
                <a:xfrm>
                  <a:off x="6288259" y="4164872"/>
                  <a:ext cx="102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70" name="Freihand 169">
                  <a:extLst>
                    <a:ext uri="{FF2B5EF4-FFF2-40B4-BE49-F238E27FC236}">
                      <a16:creationId xmlns:a16="http://schemas.microsoft.com/office/drawing/2014/main" id="{6CF97CCF-4154-4AEE-85E4-E80707235927}"/>
                    </a:ext>
                  </a:extLst>
                </p14:cNvPr>
                <p14:cNvContentPartPr/>
                <p14:nvPr/>
              </p14:nvContentPartPr>
              <p14:xfrm>
                <a:off x="4985779" y="4285112"/>
                <a:ext cx="96120" cy="173520"/>
              </p14:xfrm>
            </p:contentPart>
          </mc:Choice>
          <mc:Fallback xmlns="">
            <p:pic>
              <p:nvPicPr>
                <p:cNvPr id="170" name="Freihand 169">
                  <a:extLst>
                    <a:ext uri="{FF2B5EF4-FFF2-40B4-BE49-F238E27FC236}">
                      <a16:creationId xmlns:a16="http://schemas.microsoft.com/office/drawing/2014/main" id="{6CF97CCF-4154-4AEE-85E4-E80707235927}"/>
                    </a:ext>
                  </a:extLst>
                </p:cNvPr>
                <p:cNvPicPr/>
                <p:nvPr/>
              </p:nvPicPr>
              <p:blipFill>
                <a:blip r:embed="rId362"/>
                <a:stretch>
                  <a:fillRect/>
                </a:stretch>
              </p:blipFill>
              <p:spPr>
                <a:xfrm>
                  <a:off x="4981459" y="4280792"/>
                  <a:ext cx="104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71" name="Freihand 170">
                  <a:extLst>
                    <a:ext uri="{FF2B5EF4-FFF2-40B4-BE49-F238E27FC236}">
                      <a16:creationId xmlns:a16="http://schemas.microsoft.com/office/drawing/2014/main" id="{6375FE2C-A6C9-4EBC-B212-9383074E2504}"/>
                    </a:ext>
                  </a:extLst>
                </p14:cNvPr>
                <p14:cNvContentPartPr/>
                <p14:nvPr/>
              </p14:nvContentPartPr>
              <p14:xfrm>
                <a:off x="6675619" y="5421272"/>
                <a:ext cx="103680" cy="64080"/>
              </p14:xfrm>
            </p:contentPart>
          </mc:Choice>
          <mc:Fallback xmlns="">
            <p:pic>
              <p:nvPicPr>
                <p:cNvPr id="171" name="Freihand 170">
                  <a:extLst>
                    <a:ext uri="{FF2B5EF4-FFF2-40B4-BE49-F238E27FC236}">
                      <a16:creationId xmlns:a16="http://schemas.microsoft.com/office/drawing/2014/main" id="{6375FE2C-A6C9-4EBC-B212-9383074E2504}"/>
                    </a:ext>
                  </a:extLst>
                </p:cNvPr>
                <p:cNvPicPr/>
                <p:nvPr/>
              </p:nvPicPr>
              <p:blipFill>
                <a:blip r:embed="rId364"/>
                <a:stretch>
                  <a:fillRect/>
                </a:stretch>
              </p:blipFill>
              <p:spPr>
                <a:xfrm>
                  <a:off x="6671299" y="5416952"/>
                  <a:ext cx="112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72" name="Freihand 171">
                  <a:extLst>
                    <a:ext uri="{FF2B5EF4-FFF2-40B4-BE49-F238E27FC236}">
                      <a16:creationId xmlns:a16="http://schemas.microsoft.com/office/drawing/2014/main" id="{C9E70417-BE65-467E-9734-EBF043DCC610}"/>
                    </a:ext>
                  </a:extLst>
                </p14:cNvPr>
                <p14:cNvContentPartPr/>
                <p14:nvPr/>
              </p14:nvContentPartPr>
              <p14:xfrm>
                <a:off x="6761299" y="5442872"/>
                <a:ext cx="36360" cy="96840"/>
              </p14:xfrm>
            </p:contentPart>
          </mc:Choice>
          <mc:Fallback xmlns="">
            <p:pic>
              <p:nvPicPr>
                <p:cNvPr id="172" name="Freihand 171">
                  <a:extLst>
                    <a:ext uri="{FF2B5EF4-FFF2-40B4-BE49-F238E27FC236}">
                      <a16:creationId xmlns:a16="http://schemas.microsoft.com/office/drawing/2014/main" id="{C9E70417-BE65-467E-9734-EBF043DCC610}"/>
                    </a:ext>
                  </a:extLst>
                </p:cNvPr>
                <p:cNvPicPr/>
                <p:nvPr/>
              </p:nvPicPr>
              <p:blipFill>
                <a:blip r:embed="rId366"/>
                <a:stretch>
                  <a:fillRect/>
                </a:stretch>
              </p:blipFill>
              <p:spPr>
                <a:xfrm>
                  <a:off x="6756979" y="5438552"/>
                  <a:ext cx="45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74" name="Freihand 173">
                  <a:extLst>
                    <a:ext uri="{FF2B5EF4-FFF2-40B4-BE49-F238E27FC236}">
                      <a16:creationId xmlns:a16="http://schemas.microsoft.com/office/drawing/2014/main" id="{7B6981C9-072C-4206-BF8D-8929B248AB1D}"/>
                    </a:ext>
                  </a:extLst>
                </p14:cNvPr>
                <p14:cNvContentPartPr/>
                <p14:nvPr/>
              </p14:nvContentPartPr>
              <p14:xfrm>
                <a:off x="5598499" y="4480952"/>
                <a:ext cx="755640" cy="554760"/>
              </p14:xfrm>
            </p:contentPart>
          </mc:Choice>
          <mc:Fallback xmlns="">
            <p:pic>
              <p:nvPicPr>
                <p:cNvPr id="174" name="Freihand 173">
                  <a:extLst>
                    <a:ext uri="{FF2B5EF4-FFF2-40B4-BE49-F238E27FC236}">
                      <a16:creationId xmlns:a16="http://schemas.microsoft.com/office/drawing/2014/main" id="{7B6981C9-072C-4206-BF8D-8929B248AB1D}"/>
                    </a:ext>
                  </a:extLst>
                </p:cNvPr>
                <p:cNvPicPr/>
                <p:nvPr/>
              </p:nvPicPr>
              <p:blipFill>
                <a:blip r:embed="rId368"/>
                <a:stretch>
                  <a:fillRect/>
                </a:stretch>
              </p:blipFill>
              <p:spPr>
                <a:xfrm>
                  <a:off x="5594179" y="4476632"/>
                  <a:ext cx="7642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75" name="Freihand 174">
                  <a:extLst>
                    <a:ext uri="{FF2B5EF4-FFF2-40B4-BE49-F238E27FC236}">
                      <a16:creationId xmlns:a16="http://schemas.microsoft.com/office/drawing/2014/main" id="{B57F85CF-E0D6-485F-9D00-9F7CEB172BE3}"/>
                    </a:ext>
                  </a:extLst>
                </p14:cNvPr>
                <p14:cNvContentPartPr/>
                <p14:nvPr/>
              </p14:nvContentPartPr>
              <p14:xfrm>
                <a:off x="6417499" y="4393832"/>
                <a:ext cx="56520" cy="74880"/>
              </p14:xfrm>
            </p:contentPart>
          </mc:Choice>
          <mc:Fallback xmlns="">
            <p:pic>
              <p:nvPicPr>
                <p:cNvPr id="175" name="Freihand 174">
                  <a:extLst>
                    <a:ext uri="{FF2B5EF4-FFF2-40B4-BE49-F238E27FC236}">
                      <a16:creationId xmlns:a16="http://schemas.microsoft.com/office/drawing/2014/main" id="{B57F85CF-E0D6-485F-9D00-9F7CEB172BE3}"/>
                    </a:ext>
                  </a:extLst>
                </p:cNvPr>
                <p:cNvPicPr/>
                <p:nvPr/>
              </p:nvPicPr>
              <p:blipFill>
                <a:blip r:embed="rId370"/>
                <a:stretch>
                  <a:fillRect/>
                </a:stretch>
              </p:blipFill>
              <p:spPr>
                <a:xfrm>
                  <a:off x="6413179" y="4389512"/>
                  <a:ext cx="65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6" name="Freihand 175">
                  <a:extLst>
                    <a:ext uri="{FF2B5EF4-FFF2-40B4-BE49-F238E27FC236}">
                      <a16:creationId xmlns:a16="http://schemas.microsoft.com/office/drawing/2014/main" id="{4EB934E4-1034-4A4F-A575-E8D70455E344}"/>
                    </a:ext>
                  </a:extLst>
                </p14:cNvPr>
                <p14:cNvContentPartPr/>
                <p14:nvPr/>
              </p14:nvContentPartPr>
              <p14:xfrm>
                <a:off x="6452059" y="4388432"/>
                <a:ext cx="44640" cy="95040"/>
              </p14:xfrm>
            </p:contentPart>
          </mc:Choice>
          <mc:Fallback xmlns="">
            <p:pic>
              <p:nvPicPr>
                <p:cNvPr id="176" name="Freihand 175">
                  <a:extLst>
                    <a:ext uri="{FF2B5EF4-FFF2-40B4-BE49-F238E27FC236}">
                      <a16:creationId xmlns:a16="http://schemas.microsoft.com/office/drawing/2014/main" id="{4EB934E4-1034-4A4F-A575-E8D70455E344}"/>
                    </a:ext>
                  </a:extLst>
                </p:cNvPr>
                <p:cNvPicPr/>
                <p:nvPr/>
              </p:nvPicPr>
              <p:blipFill>
                <a:blip r:embed="rId372"/>
                <a:stretch>
                  <a:fillRect/>
                </a:stretch>
              </p:blipFill>
              <p:spPr>
                <a:xfrm>
                  <a:off x="6447739" y="4384112"/>
                  <a:ext cx="53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7" name="Freihand 176">
                  <a:extLst>
                    <a:ext uri="{FF2B5EF4-FFF2-40B4-BE49-F238E27FC236}">
                      <a16:creationId xmlns:a16="http://schemas.microsoft.com/office/drawing/2014/main" id="{390AD6EE-1C59-4437-8782-C1B7615C8B1C}"/>
                    </a:ext>
                  </a:extLst>
                </p14:cNvPr>
                <p14:cNvContentPartPr/>
                <p14:nvPr/>
              </p14:nvContentPartPr>
              <p14:xfrm>
                <a:off x="6496339" y="4381232"/>
                <a:ext cx="81360" cy="83520"/>
              </p14:xfrm>
            </p:contentPart>
          </mc:Choice>
          <mc:Fallback xmlns="">
            <p:pic>
              <p:nvPicPr>
                <p:cNvPr id="177" name="Freihand 176">
                  <a:extLst>
                    <a:ext uri="{FF2B5EF4-FFF2-40B4-BE49-F238E27FC236}">
                      <a16:creationId xmlns:a16="http://schemas.microsoft.com/office/drawing/2014/main" id="{390AD6EE-1C59-4437-8782-C1B7615C8B1C}"/>
                    </a:ext>
                  </a:extLst>
                </p:cNvPr>
                <p:cNvPicPr/>
                <p:nvPr/>
              </p:nvPicPr>
              <p:blipFill>
                <a:blip r:embed="rId374"/>
                <a:stretch>
                  <a:fillRect/>
                </a:stretch>
              </p:blipFill>
              <p:spPr>
                <a:xfrm>
                  <a:off x="6492019" y="4376912"/>
                  <a:ext cx="90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8" name="Freihand 177">
                  <a:extLst>
                    <a:ext uri="{FF2B5EF4-FFF2-40B4-BE49-F238E27FC236}">
                      <a16:creationId xmlns:a16="http://schemas.microsoft.com/office/drawing/2014/main" id="{800DF056-9708-4901-A872-BAE14B2D6C0A}"/>
                    </a:ext>
                  </a:extLst>
                </p14:cNvPr>
                <p14:cNvContentPartPr/>
                <p14:nvPr/>
              </p14:nvContentPartPr>
              <p14:xfrm>
                <a:off x="5600299" y="4484552"/>
                <a:ext cx="621000" cy="615960"/>
              </p14:xfrm>
            </p:contentPart>
          </mc:Choice>
          <mc:Fallback xmlns="">
            <p:pic>
              <p:nvPicPr>
                <p:cNvPr id="178" name="Freihand 177">
                  <a:extLst>
                    <a:ext uri="{FF2B5EF4-FFF2-40B4-BE49-F238E27FC236}">
                      <a16:creationId xmlns:a16="http://schemas.microsoft.com/office/drawing/2014/main" id="{800DF056-9708-4901-A872-BAE14B2D6C0A}"/>
                    </a:ext>
                  </a:extLst>
                </p:cNvPr>
                <p:cNvPicPr/>
                <p:nvPr/>
              </p:nvPicPr>
              <p:blipFill>
                <a:blip r:embed="rId376"/>
                <a:stretch>
                  <a:fillRect/>
                </a:stretch>
              </p:blipFill>
              <p:spPr>
                <a:xfrm>
                  <a:off x="5595979" y="4480232"/>
                  <a:ext cx="62964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9" name="Freihand 178">
                  <a:extLst>
                    <a:ext uri="{FF2B5EF4-FFF2-40B4-BE49-F238E27FC236}">
                      <a16:creationId xmlns:a16="http://schemas.microsoft.com/office/drawing/2014/main" id="{B6FE8190-C161-4CC7-97F3-23A6CC212E0A}"/>
                    </a:ext>
                  </a:extLst>
                </p14:cNvPr>
                <p14:cNvContentPartPr/>
                <p14:nvPr/>
              </p14:nvContentPartPr>
              <p14:xfrm>
                <a:off x="6363859" y="5049752"/>
                <a:ext cx="62280" cy="114120"/>
              </p14:xfrm>
            </p:contentPart>
          </mc:Choice>
          <mc:Fallback xmlns="">
            <p:pic>
              <p:nvPicPr>
                <p:cNvPr id="179" name="Freihand 178">
                  <a:extLst>
                    <a:ext uri="{FF2B5EF4-FFF2-40B4-BE49-F238E27FC236}">
                      <a16:creationId xmlns:a16="http://schemas.microsoft.com/office/drawing/2014/main" id="{B6FE8190-C161-4CC7-97F3-23A6CC212E0A}"/>
                    </a:ext>
                  </a:extLst>
                </p:cNvPr>
                <p:cNvPicPr/>
                <p:nvPr/>
              </p:nvPicPr>
              <p:blipFill>
                <a:blip r:embed="rId378"/>
                <a:stretch>
                  <a:fillRect/>
                </a:stretch>
              </p:blipFill>
              <p:spPr>
                <a:xfrm>
                  <a:off x="6359539" y="5045432"/>
                  <a:ext cx="70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80" name="Freihand 179">
                  <a:extLst>
                    <a:ext uri="{FF2B5EF4-FFF2-40B4-BE49-F238E27FC236}">
                      <a16:creationId xmlns:a16="http://schemas.microsoft.com/office/drawing/2014/main" id="{9B02DF5A-E9C5-445F-AF63-64EBCE290825}"/>
                    </a:ext>
                  </a:extLst>
                </p14:cNvPr>
                <p14:cNvContentPartPr/>
                <p14:nvPr/>
              </p14:nvContentPartPr>
              <p14:xfrm>
                <a:off x="6413539" y="5076032"/>
                <a:ext cx="28440" cy="93240"/>
              </p14:xfrm>
            </p:contentPart>
          </mc:Choice>
          <mc:Fallback xmlns="">
            <p:pic>
              <p:nvPicPr>
                <p:cNvPr id="180" name="Freihand 179">
                  <a:extLst>
                    <a:ext uri="{FF2B5EF4-FFF2-40B4-BE49-F238E27FC236}">
                      <a16:creationId xmlns:a16="http://schemas.microsoft.com/office/drawing/2014/main" id="{9B02DF5A-E9C5-445F-AF63-64EBCE290825}"/>
                    </a:ext>
                  </a:extLst>
                </p:cNvPr>
                <p:cNvPicPr/>
                <p:nvPr/>
              </p:nvPicPr>
              <p:blipFill>
                <a:blip r:embed="rId380"/>
                <a:stretch>
                  <a:fillRect/>
                </a:stretch>
              </p:blipFill>
              <p:spPr>
                <a:xfrm>
                  <a:off x="6409219" y="5071712"/>
                  <a:ext cx="37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81" name="Freihand 180">
                  <a:extLst>
                    <a:ext uri="{FF2B5EF4-FFF2-40B4-BE49-F238E27FC236}">
                      <a16:creationId xmlns:a16="http://schemas.microsoft.com/office/drawing/2014/main" id="{D3CB83E8-2ED8-42A7-836D-507445A05D8D}"/>
                    </a:ext>
                  </a:extLst>
                </p14:cNvPr>
                <p14:cNvContentPartPr/>
                <p14:nvPr/>
              </p14:nvContentPartPr>
              <p14:xfrm>
                <a:off x="6376819" y="5069552"/>
                <a:ext cx="138600" cy="106200"/>
              </p14:xfrm>
            </p:contentPart>
          </mc:Choice>
          <mc:Fallback xmlns="">
            <p:pic>
              <p:nvPicPr>
                <p:cNvPr id="181" name="Freihand 180">
                  <a:extLst>
                    <a:ext uri="{FF2B5EF4-FFF2-40B4-BE49-F238E27FC236}">
                      <a16:creationId xmlns:a16="http://schemas.microsoft.com/office/drawing/2014/main" id="{D3CB83E8-2ED8-42A7-836D-507445A05D8D}"/>
                    </a:ext>
                  </a:extLst>
                </p:cNvPr>
                <p:cNvPicPr/>
                <p:nvPr/>
              </p:nvPicPr>
              <p:blipFill>
                <a:blip r:embed="rId382"/>
                <a:stretch>
                  <a:fillRect/>
                </a:stretch>
              </p:blipFill>
              <p:spPr>
                <a:xfrm>
                  <a:off x="6372499" y="5065232"/>
                  <a:ext cx="147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82" name="Freihand 181">
                  <a:extLst>
                    <a:ext uri="{FF2B5EF4-FFF2-40B4-BE49-F238E27FC236}">
                      <a16:creationId xmlns:a16="http://schemas.microsoft.com/office/drawing/2014/main" id="{D7FC0DA7-1FE5-4CE3-849D-52A4DFCD1E6F}"/>
                    </a:ext>
                  </a:extLst>
                </p14:cNvPr>
                <p14:cNvContentPartPr/>
                <p14:nvPr/>
              </p14:nvContentPartPr>
              <p14:xfrm>
                <a:off x="6453859" y="5065232"/>
                <a:ext cx="119880" cy="132120"/>
              </p14:xfrm>
            </p:contentPart>
          </mc:Choice>
          <mc:Fallback xmlns="">
            <p:pic>
              <p:nvPicPr>
                <p:cNvPr id="182" name="Freihand 181">
                  <a:extLst>
                    <a:ext uri="{FF2B5EF4-FFF2-40B4-BE49-F238E27FC236}">
                      <a16:creationId xmlns:a16="http://schemas.microsoft.com/office/drawing/2014/main" id="{D7FC0DA7-1FE5-4CE3-849D-52A4DFCD1E6F}"/>
                    </a:ext>
                  </a:extLst>
                </p:cNvPr>
                <p:cNvPicPr/>
                <p:nvPr/>
              </p:nvPicPr>
              <p:blipFill>
                <a:blip r:embed="rId384"/>
                <a:stretch>
                  <a:fillRect/>
                </a:stretch>
              </p:blipFill>
              <p:spPr>
                <a:xfrm>
                  <a:off x="6449539" y="5060912"/>
                  <a:ext cx="128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84" name="Freihand 183">
                  <a:extLst>
                    <a:ext uri="{FF2B5EF4-FFF2-40B4-BE49-F238E27FC236}">
                      <a16:creationId xmlns:a16="http://schemas.microsoft.com/office/drawing/2014/main" id="{31B296B0-0797-4BC2-85D3-0F52588EBD21}"/>
                    </a:ext>
                  </a:extLst>
                </p14:cNvPr>
                <p14:cNvContentPartPr/>
                <p14:nvPr/>
              </p14:nvContentPartPr>
              <p14:xfrm>
                <a:off x="5797579" y="4449992"/>
                <a:ext cx="484920" cy="520560"/>
              </p14:xfrm>
            </p:contentPart>
          </mc:Choice>
          <mc:Fallback xmlns="">
            <p:pic>
              <p:nvPicPr>
                <p:cNvPr id="184" name="Freihand 183">
                  <a:extLst>
                    <a:ext uri="{FF2B5EF4-FFF2-40B4-BE49-F238E27FC236}">
                      <a16:creationId xmlns:a16="http://schemas.microsoft.com/office/drawing/2014/main" id="{31B296B0-0797-4BC2-85D3-0F52588EBD21}"/>
                    </a:ext>
                  </a:extLst>
                </p:cNvPr>
                <p:cNvPicPr/>
                <p:nvPr/>
              </p:nvPicPr>
              <p:blipFill>
                <a:blip r:embed="rId386"/>
                <a:stretch>
                  <a:fillRect/>
                </a:stretch>
              </p:blipFill>
              <p:spPr>
                <a:xfrm>
                  <a:off x="5793259" y="4445672"/>
                  <a:ext cx="49356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85" name="Freihand 184">
                  <a:extLst>
                    <a:ext uri="{FF2B5EF4-FFF2-40B4-BE49-F238E27FC236}">
                      <a16:creationId xmlns:a16="http://schemas.microsoft.com/office/drawing/2014/main" id="{237AD2A2-9E55-4F30-9C29-4E72D16A7061}"/>
                    </a:ext>
                  </a:extLst>
                </p14:cNvPr>
                <p14:cNvContentPartPr/>
                <p14:nvPr/>
              </p14:nvContentPartPr>
              <p14:xfrm>
                <a:off x="6381859" y="4833752"/>
                <a:ext cx="31680" cy="118440"/>
              </p14:xfrm>
            </p:contentPart>
          </mc:Choice>
          <mc:Fallback xmlns="">
            <p:pic>
              <p:nvPicPr>
                <p:cNvPr id="185" name="Freihand 184">
                  <a:extLst>
                    <a:ext uri="{FF2B5EF4-FFF2-40B4-BE49-F238E27FC236}">
                      <a16:creationId xmlns:a16="http://schemas.microsoft.com/office/drawing/2014/main" id="{237AD2A2-9E55-4F30-9C29-4E72D16A7061}"/>
                    </a:ext>
                  </a:extLst>
                </p:cNvPr>
                <p:cNvPicPr/>
                <p:nvPr/>
              </p:nvPicPr>
              <p:blipFill>
                <a:blip r:embed="rId388"/>
                <a:stretch>
                  <a:fillRect/>
                </a:stretch>
              </p:blipFill>
              <p:spPr>
                <a:xfrm>
                  <a:off x="6377539" y="4829432"/>
                  <a:ext cx="40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86" name="Freihand 185">
                  <a:extLst>
                    <a:ext uri="{FF2B5EF4-FFF2-40B4-BE49-F238E27FC236}">
                      <a16:creationId xmlns:a16="http://schemas.microsoft.com/office/drawing/2014/main" id="{741DED46-FC99-4714-B941-DF646DF56AE1}"/>
                    </a:ext>
                  </a:extLst>
                </p14:cNvPr>
                <p14:cNvContentPartPr/>
                <p14:nvPr/>
              </p14:nvContentPartPr>
              <p14:xfrm>
                <a:off x="6411379" y="4862552"/>
                <a:ext cx="34920" cy="88560"/>
              </p14:xfrm>
            </p:contentPart>
          </mc:Choice>
          <mc:Fallback xmlns="">
            <p:pic>
              <p:nvPicPr>
                <p:cNvPr id="186" name="Freihand 185">
                  <a:extLst>
                    <a:ext uri="{FF2B5EF4-FFF2-40B4-BE49-F238E27FC236}">
                      <a16:creationId xmlns:a16="http://schemas.microsoft.com/office/drawing/2014/main" id="{741DED46-FC99-4714-B941-DF646DF56AE1}"/>
                    </a:ext>
                  </a:extLst>
                </p:cNvPr>
                <p:cNvPicPr/>
                <p:nvPr/>
              </p:nvPicPr>
              <p:blipFill>
                <a:blip r:embed="rId390"/>
                <a:stretch>
                  <a:fillRect/>
                </a:stretch>
              </p:blipFill>
              <p:spPr>
                <a:xfrm>
                  <a:off x="6407059" y="4858232"/>
                  <a:ext cx="43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7" name="Freihand 186">
                  <a:extLst>
                    <a:ext uri="{FF2B5EF4-FFF2-40B4-BE49-F238E27FC236}">
                      <a16:creationId xmlns:a16="http://schemas.microsoft.com/office/drawing/2014/main" id="{B81B3EC3-6FE6-4765-BCAF-B81627DDFB0B}"/>
                    </a:ext>
                  </a:extLst>
                </p14:cNvPr>
                <p14:cNvContentPartPr/>
                <p14:nvPr/>
              </p14:nvContentPartPr>
              <p14:xfrm>
                <a:off x="6394099" y="4829432"/>
                <a:ext cx="141840" cy="97200"/>
              </p14:xfrm>
            </p:contentPart>
          </mc:Choice>
          <mc:Fallback xmlns="">
            <p:pic>
              <p:nvPicPr>
                <p:cNvPr id="187" name="Freihand 186">
                  <a:extLst>
                    <a:ext uri="{FF2B5EF4-FFF2-40B4-BE49-F238E27FC236}">
                      <a16:creationId xmlns:a16="http://schemas.microsoft.com/office/drawing/2014/main" id="{B81B3EC3-6FE6-4765-BCAF-B81627DDFB0B}"/>
                    </a:ext>
                  </a:extLst>
                </p:cNvPr>
                <p:cNvPicPr/>
                <p:nvPr/>
              </p:nvPicPr>
              <p:blipFill>
                <a:blip r:embed="rId392"/>
                <a:stretch>
                  <a:fillRect/>
                </a:stretch>
              </p:blipFill>
              <p:spPr>
                <a:xfrm>
                  <a:off x="6389779" y="4825112"/>
                  <a:ext cx="150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8" name="Freihand 187">
                  <a:extLst>
                    <a:ext uri="{FF2B5EF4-FFF2-40B4-BE49-F238E27FC236}">
                      <a16:creationId xmlns:a16="http://schemas.microsoft.com/office/drawing/2014/main" id="{65AE0D9C-8344-462E-AC82-AFFFA2532AB0}"/>
                    </a:ext>
                  </a:extLst>
                </p14:cNvPr>
                <p14:cNvContentPartPr/>
                <p14:nvPr/>
              </p14:nvContentPartPr>
              <p14:xfrm>
                <a:off x="6482299" y="4839512"/>
                <a:ext cx="78840" cy="84240"/>
              </p14:xfrm>
            </p:contentPart>
          </mc:Choice>
          <mc:Fallback xmlns="">
            <p:pic>
              <p:nvPicPr>
                <p:cNvPr id="188" name="Freihand 187">
                  <a:extLst>
                    <a:ext uri="{FF2B5EF4-FFF2-40B4-BE49-F238E27FC236}">
                      <a16:creationId xmlns:a16="http://schemas.microsoft.com/office/drawing/2014/main" id="{65AE0D9C-8344-462E-AC82-AFFFA2532AB0}"/>
                    </a:ext>
                  </a:extLst>
                </p:cNvPr>
                <p:cNvPicPr/>
                <p:nvPr/>
              </p:nvPicPr>
              <p:blipFill>
                <a:blip r:embed="rId394"/>
                <a:stretch>
                  <a:fillRect/>
                </a:stretch>
              </p:blipFill>
              <p:spPr>
                <a:xfrm>
                  <a:off x="6477979" y="4835192"/>
                  <a:ext cx="87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9" name="Freihand 188">
                  <a:extLst>
                    <a:ext uri="{FF2B5EF4-FFF2-40B4-BE49-F238E27FC236}">
                      <a16:creationId xmlns:a16="http://schemas.microsoft.com/office/drawing/2014/main" id="{1D909C10-ADEC-4C14-AAE2-BEE98357F1D2}"/>
                    </a:ext>
                  </a:extLst>
                </p14:cNvPr>
                <p14:cNvContentPartPr/>
                <p14:nvPr/>
              </p14:nvContentPartPr>
              <p14:xfrm>
                <a:off x="6581299" y="4761752"/>
                <a:ext cx="19080" cy="83880"/>
              </p14:xfrm>
            </p:contentPart>
          </mc:Choice>
          <mc:Fallback xmlns="">
            <p:pic>
              <p:nvPicPr>
                <p:cNvPr id="189" name="Freihand 188">
                  <a:extLst>
                    <a:ext uri="{FF2B5EF4-FFF2-40B4-BE49-F238E27FC236}">
                      <a16:creationId xmlns:a16="http://schemas.microsoft.com/office/drawing/2014/main" id="{1D909C10-ADEC-4C14-AAE2-BEE98357F1D2}"/>
                    </a:ext>
                  </a:extLst>
                </p:cNvPr>
                <p:cNvPicPr/>
                <p:nvPr/>
              </p:nvPicPr>
              <p:blipFill>
                <a:blip r:embed="rId396"/>
                <a:stretch>
                  <a:fillRect/>
                </a:stretch>
              </p:blipFill>
              <p:spPr>
                <a:xfrm>
                  <a:off x="6576979" y="4757432"/>
                  <a:ext cx="27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90" name="Freihand 189">
                  <a:extLst>
                    <a:ext uri="{FF2B5EF4-FFF2-40B4-BE49-F238E27FC236}">
                      <a16:creationId xmlns:a16="http://schemas.microsoft.com/office/drawing/2014/main" id="{EA82E201-B644-4FB6-B7DD-E920DB4EB858}"/>
                    </a:ext>
                  </a:extLst>
                </p14:cNvPr>
                <p14:cNvContentPartPr/>
                <p14:nvPr/>
              </p14:nvContentPartPr>
              <p14:xfrm>
                <a:off x="5877859" y="4835912"/>
                <a:ext cx="1080" cy="163440"/>
              </p14:xfrm>
            </p:contentPart>
          </mc:Choice>
          <mc:Fallback xmlns="">
            <p:pic>
              <p:nvPicPr>
                <p:cNvPr id="190" name="Freihand 189">
                  <a:extLst>
                    <a:ext uri="{FF2B5EF4-FFF2-40B4-BE49-F238E27FC236}">
                      <a16:creationId xmlns:a16="http://schemas.microsoft.com/office/drawing/2014/main" id="{EA82E201-B644-4FB6-B7DD-E920DB4EB858}"/>
                    </a:ext>
                  </a:extLst>
                </p:cNvPr>
                <p:cNvPicPr/>
                <p:nvPr/>
              </p:nvPicPr>
              <p:blipFill>
                <a:blip r:embed="rId398"/>
                <a:stretch>
                  <a:fillRect/>
                </a:stretch>
              </p:blipFill>
              <p:spPr>
                <a:xfrm>
                  <a:off x="5873539" y="4831592"/>
                  <a:ext cx="9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91" name="Freihand 190">
                  <a:extLst>
                    <a:ext uri="{FF2B5EF4-FFF2-40B4-BE49-F238E27FC236}">
                      <a16:creationId xmlns:a16="http://schemas.microsoft.com/office/drawing/2014/main" id="{F77F1C55-1F0C-4909-A1C0-ECDE24E220E2}"/>
                    </a:ext>
                  </a:extLst>
                </p14:cNvPr>
                <p14:cNvContentPartPr/>
                <p14:nvPr/>
              </p14:nvContentPartPr>
              <p14:xfrm>
                <a:off x="5869579" y="5148032"/>
                <a:ext cx="7560" cy="138240"/>
              </p14:xfrm>
            </p:contentPart>
          </mc:Choice>
          <mc:Fallback xmlns="">
            <p:pic>
              <p:nvPicPr>
                <p:cNvPr id="191" name="Freihand 190">
                  <a:extLst>
                    <a:ext uri="{FF2B5EF4-FFF2-40B4-BE49-F238E27FC236}">
                      <a16:creationId xmlns:a16="http://schemas.microsoft.com/office/drawing/2014/main" id="{F77F1C55-1F0C-4909-A1C0-ECDE24E220E2}"/>
                    </a:ext>
                  </a:extLst>
                </p:cNvPr>
                <p:cNvPicPr/>
                <p:nvPr/>
              </p:nvPicPr>
              <p:blipFill>
                <a:blip r:embed="rId400"/>
                <a:stretch>
                  <a:fillRect/>
                </a:stretch>
              </p:blipFill>
              <p:spPr>
                <a:xfrm>
                  <a:off x="5865259" y="5143712"/>
                  <a:ext cx="16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92" name="Freihand 191">
                  <a:extLst>
                    <a:ext uri="{FF2B5EF4-FFF2-40B4-BE49-F238E27FC236}">
                      <a16:creationId xmlns:a16="http://schemas.microsoft.com/office/drawing/2014/main" id="{78AFFBC0-2666-4D9F-A0A9-7036D7DFB45E}"/>
                    </a:ext>
                  </a:extLst>
                </p14:cNvPr>
                <p14:cNvContentPartPr/>
                <p14:nvPr/>
              </p14:nvContentPartPr>
              <p14:xfrm>
                <a:off x="6042379" y="4661672"/>
                <a:ext cx="9360" cy="118800"/>
              </p14:xfrm>
            </p:contentPart>
          </mc:Choice>
          <mc:Fallback xmlns="">
            <p:pic>
              <p:nvPicPr>
                <p:cNvPr id="192" name="Freihand 191">
                  <a:extLst>
                    <a:ext uri="{FF2B5EF4-FFF2-40B4-BE49-F238E27FC236}">
                      <a16:creationId xmlns:a16="http://schemas.microsoft.com/office/drawing/2014/main" id="{78AFFBC0-2666-4D9F-A0A9-7036D7DFB45E}"/>
                    </a:ext>
                  </a:extLst>
                </p:cNvPr>
                <p:cNvPicPr/>
                <p:nvPr/>
              </p:nvPicPr>
              <p:blipFill>
                <a:blip r:embed="rId402"/>
                <a:stretch>
                  <a:fillRect/>
                </a:stretch>
              </p:blipFill>
              <p:spPr>
                <a:xfrm>
                  <a:off x="6038059" y="4657352"/>
                  <a:ext cx="18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93" name="Freihand 192">
                  <a:extLst>
                    <a:ext uri="{FF2B5EF4-FFF2-40B4-BE49-F238E27FC236}">
                      <a16:creationId xmlns:a16="http://schemas.microsoft.com/office/drawing/2014/main" id="{779A5445-3AB9-4E89-ACCC-744EB4D3FBE1}"/>
                    </a:ext>
                  </a:extLst>
                </p14:cNvPr>
                <p14:cNvContentPartPr/>
                <p14:nvPr/>
              </p14:nvContentPartPr>
              <p14:xfrm>
                <a:off x="6008539" y="4933112"/>
                <a:ext cx="32400" cy="356400"/>
              </p14:xfrm>
            </p:contentPart>
          </mc:Choice>
          <mc:Fallback xmlns="">
            <p:pic>
              <p:nvPicPr>
                <p:cNvPr id="193" name="Freihand 192">
                  <a:extLst>
                    <a:ext uri="{FF2B5EF4-FFF2-40B4-BE49-F238E27FC236}">
                      <a16:creationId xmlns:a16="http://schemas.microsoft.com/office/drawing/2014/main" id="{779A5445-3AB9-4E89-ACCC-744EB4D3FBE1}"/>
                    </a:ext>
                  </a:extLst>
                </p:cNvPr>
                <p:cNvPicPr/>
                <p:nvPr/>
              </p:nvPicPr>
              <p:blipFill>
                <a:blip r:embed="rId404"/>
                <a:stretch>
                  <a:fillRect/>
                </a:stretch>
              </p:blipFill>
              <p:spPr>
                <a:xfrm>
                  <a:off x="6004219" y="4928792"/>
                  <a:ext cx="4104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5" name="Freihand 194">
                  <a:extLst>
                    <a:ext uri="{FF2B5EF4-FFF2-40B4-BE49-F238E27FC236}">
                      <a16:creationId xmlns:a16="http://schemas.microsoft.com/office/drawing/2014/main" id="{C2E075C8-308A-4669-ACCD-4AFDAF4967B8}"/>
                    </a:ext>
                  </a:extLst>
                </p14:cNvPr>
                <p14:cNvContentPartPr/>
                <p14:nvPr/>
              </p14:nvContentPartPr>
              <p14:xfrm>
                <a:off x="5808739" y="5381672"/>
                <a:ext cx="62280" cy="120960"/>
              </p14:xfrm>
            </p:contentPart>
          </mc:Choice>
          <mc:Fallback xmlns="">
            <p:pic>
              <p:nvPicPr>
                <p:cNvPr id="195" name="Freihand 194">
                  <a:extLst>
                    <a:ext uri="{FF2B5EF4-FFF2-40B4-BE49-F238E27FC236}">
                      <a16:creationId xmlns:a16="http://schemas.microsoft.com/office/drawing/2014/main" id="{C2E075C8-308A-4669-ACCD-4AFDAF4967B8}"/>
                    </a:ext>
                  </a:extLst>
                </p:cNvPr>
                <p:cNvPicPr/>
                <p:nvPr/>
              </p:nvPicPr>
              <p:blipFill>
                <a:blip r:embed="rId406"/>
                <a:stretch>
                  <a:fillRect/>
                </a:stretch>
              </p:blipFill>
              <p:spPr>
                <a:xfrm>
                  <a:off x="5804419" y="5377352"/>
                  <a:ext cx="70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6" name="Freihand 195">
                  <a:extLst>
                    <a:ext uri="{FF2B5EF4-FFF2-40B4-BE49-F238E27FC236}">
                      <a16:creationId xmlns:a16="http://schemas.microsoft.com/office/drawing/2014/main" id="{3EA292D6-88CA-4B22-903F-4619A26912E5}"/>
                    </a:ext>
                  </a:extLst>
                </p14:cNvPr>
                <p14:cNvContentPartPr/>
                <p14:nvPr/>
              </p14:nvContentPartPr>
              <p14:xfrm>
                <a:off x="5871019" y="5348912"/>
                <a:ext cx="56880" cy="83160"/>
              </p14:xfrm>
            </p:contentPart>
          </mc:Choice>
          <mc:Fallback xmlns="">
            <p:pic>
              <p:nvPicPr>
                <p:cNvPr id="196" name="Freihand 195">
                  <a:extLst>
                    <a:ext uri="{FF2B5EF4-FFF2-40B4-BE49-F238E27FC236}">
                      <a16:creationId xmlns:a16="http://schemas.microsoft.com/office/drawing/2014/main" id="{3EA292D6-88CA-4B22-903F-4619A26912E5}"/>
                    </a:ext>
                  </a:extLst>
                </p:cNvPr>
                <p:cNvPicPr/>
                <p:nvPr/>
              </p:nvPicPr>
              <p:blipFill>
                <a:blip r:embed="rId408"/>
                <a:stretch>
                  <a:fillRect/>
                </a:stretch>
              </p:blipFill>
              <p:spPr>
                <a:xfrm>
                  <a:off x="5866699" y="5344592"/>
                  <a:ext cx="65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97" name="Freihand 196">
                  <a:extLst>
                    <a:ext uri="{FF2B5EF4-FFF2-40B4-BE49-F238E27FC236}">
                      <a16:creationId xmlns:a16="http://schemas.microsoft.com/office/drawing/2014/main" id="{2B4BD81A-B851-4D09-B17E-102765B15C9A}"/>
                    </a:ext>
                  </a:extLst>
                </p14:cNvPr>
                <p14:cNvContentPartPr/>
                <p14:nvPr/>
              </p14:nvContentPartPr>
              <p14:xfrm>
                <a:off x="5988739" y="5407952"/>
                <a:ext cx="45000" cy="112680"/>
              </p14:xfrm>
            </p:contentPart>
          </mc:Choice>
          <mc:Fallback xmlns="">
            <p:pic>
              <p:nvPicPr>
                <p:cNvPr id="197" name="Freihand 196">
                  <a:extLst>
                    <a:ext uri="{FF2B5EF4-FFF2-40B4-BE49-F238E27FC236}">
                      <a16:creationId xmlns:a16="http://schemas.microsoft.com/office/drawing/2014/main" id="{2B4BD81A-B851-4D09-B17E-102765B15C9A}"/>
                    </a:ext>
                  </a:extLst>
                </p:cNvPr>
                <p:cNvPicPr/>
                <p:nvPr/>
              </p:nvPicPr>
              <p:blipFill>
                <a:blip r:embed="rId410"/>
                <a:stretch>
                  <a:fillRect/>
                </a:stretch>
              </p:blipFill>
              <p:spPr>
                <a:xfrm>
                  <a:off x="5984419" y="5403632"/>
                  <a:ext cx="53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98" name="Freihand 197">
                  <a:extLst>
                    <a:ext uri="{FF2B5EF4-FFF2-40B4-BE49-F238E27FC236}">
                      <a16:creationId xmlns:a16="http://schemas.microsoft.com/office/drawing/2014/main" id="{8A087A1E-76A7-4CD0-A956-E1A3818E7A95}"/>
                    </a:ext>
                  </a:extLst>
                </p14:cNvPr>
                <p14:cNvContentPartPr/>
                <p14:nvPr/>
              </p14:nvContentPartPr>
              <p14:xfrm>
                <a:off x="6049579" y="5361872"/>
                <a:ext cx="52920" cy="77400"/>
              </p14:xfrm>
            </p:contentPart>
          </mc:Choice>
          <mc:Fallback xmlns="">
            <p:pic>
              <p:nvPicPr>
                <p:cNvPr id="198" name="Freihand 197">
                  <a:extLst>
                    <a:ext uri="{FF2B5EF4-FFF2-40B4-BE49-F238E27FC236}">
                      <a16:creationId xmlns:a16="http://schemas.microsoft.com/office/drawing/2014/main" id="{8A087A1E-76A7-4CD0-A956-E1A3818E7A95}"/>
                    </a:ext>
                  </a:extLst>
                </p:cNvPr>
                <p:cNvPicPr/>
                <p:nvPr/>
              </p:nvPicPr>
              <p:blipFill>
                <a:blip r:embed="rId412"/>
                <a:stretch>
                  <a:fillRect/>
                </a:stretch>
              </p:blipFill>
              <p:spPr>
                <a:xfrm>
                  <a:off x="6045259" y="5357552"/>
                  <a:ext cx="61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9" name="Freihand 198">
                  <a:extLst>
                    <a:ext uri="{FF2B5EF4-FFF2-40B4-BE49-F238E27FC236}">
                      <a16:creationId xmlns:a16="http://schemas.microsoft.com/office/drawing/2014/main" id="{EB1651E1-F4BB-4EFF-9ECD-FD988AC62297}"/>
                    </a:ext>
                  </a:extLst>
                </p14:cNvPr>
                <p14:cNvContentPartPr/>
                <p14:nvPr/>
              </p14:nvContentPartPr>
              <p14:xfrm>
                <a:off x="6146779" y="5334872"/>
                <a:ext cx="1080" cy="61200"/>
              </p14:xfrm>
            </p:contentPart>
          </mc:Choice>
          <mc:Fallback xmlns="">
            <p:pic>
              <p:nvPicPr>
                <p:cNvPr id="199" name="Freihand 198">
                  <a:extLst>
                    <a:ext uri="{FF2B5EF4-FFF2-40B4-BE49-F238E27FC236}">
                      <a16:creationId xmlns:a16="http://schemas.microsoft.com/office/drawing/2014/main" id="{EB1651E1-F4BB-4EFF-9ECD-FD988AC62297}"/>
                    </a:ext>
                  </a:extLst>
                </p:cNvPr>
                <p:cNvPicPr/>
                <p:nvPr/>
              </p:nvPicPr>
              <p:blipFill>
                <a:blip r:embed="rId414"/>
                <a:stretch>
                  <a:fillRect/>
                </a:stretch>
              </p:blipFill>
              <p:spPr>
                <a:xfrm>
                  <a:off x="6142459" y="5330552"/>
                  <a:ext cx="9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1" name="Freihand 200">
                  <a:extLst>
                    <a:ext uri="{FF2B5EF4-FFF2-40B4-BE49-F238E27FC236}">
                      <a16:creationId xmlns:a16="http://schemas.microsoft.com/office/drawing/2014/main" id="{D3579985-CB6B-4D66-9DD9-8F2F46FBF4A5}"/>
                    </a:ext>
                  </a:extLst>
                </p14:cNvPr>
                <p14:cNvContentPartPr/>
                <p14:nvPr/>
              </p14:nvContentPartPr>
              <p14:xfrm>
                <a:off x="5780299" y="5556632"/>
                <a:ext cx="60120" cy="64800"/>
              </p14:xfrm>
            </p:contentPart>
          </mc:Choice>
          <mc:Fallback xmlns="">
            <p:pic>
              <p:nvPicPr>
                <p:cNvPr id="201" name="Freihand 200">
                  <a:extLst>
                    <a:ext uri="{FF2B5EF4-FFF2-40B4-BE49-F238E27FC236}">
                      <a16:creationId xmlns:a16="http://schemas.microsoft.com/office/drawing/2014/main" id="{D3579985-CB6B-4D66-9DD9-8F2F46FBF4A5}"/>
                    </a:ext>
                  </a:extLst>
                </p:cNvPr>
                <p:cNvPicPr/>
                <p:nvPr/>
              </p:nvPicPr>
              <p:blipFill>
                <a:blip r:embed="rId416"/>
                <a:stretch>
                  <a:fillRect/>
                </a:stretch>
              </p:blipFill>
              <p:spPr>
                <a:xfrm>
                  <a:off x="5775979" y="5552312"/>
                  <a:ext cx="68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2" name="Freihand 201">
                  <a:extLst>
                    <a:ext uri="{FF2B5EF4-FFF2-40B4-BE49-F238E27FC236}">
                      <a16:creationId xmlns:a16="http://schemas.microsoft.com/office/drawing/2014/main" id="{CAE7914F-3075-4EAD-B06A-718A31943A4C}"/>
                    </a:ext>
                  </a:extLst>
                </p14:cNvPr>
                <p14:cNvContentPartPr/>
                <p14:nvPr/>
              </p14:nvContentPartPr>
              <p14:xfrm>
                <a:off x="5840419" y="5547272"/>
                <a:ext cx="6120" cy="92520"/>
              </p14:xfrm>
            </p:contentPart>
          </mc:Choice>
          <mc:Fallback xmlns="">
            <p:pic>
              <p:nvPicPr>
                <p:cNvPr id="202" name="Freihand 201">
                  <a:extLst>
                    <a:ext uri="{FF2B5EF4-FFF2-40B4-BE49-F238E27FC236}">
                      <a16:creationId xmlns:a16="http://schemas.microsoft.com/office/drawing/2014/main" id="{CAE7914F-3075-4EAD-B06A-718A31943A4C}"/>
                    </a:ext>
                  </a:extLst>
                </p:cNvPr>
                <p:cNvPicPr/>
                <p:nvPr/>
              </p:nvPicPr>
              <p:blipFill>
                <a:blip r:embed="rId418"/>
                <a:stretch>
                  <a:fillRect/>
                </a:stretch>
              </p:blipFill>
              <p:spPr>
                <a:xfrm>
                  <a:off x="5836099" y="5542952"/>
                  <a:ext cx="14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3" name="Freihand 202">
                  <a:extLst>
                    <a:ext uri="{FF2B5EF4-FFF2-40B4-BE49-F238E27FC236}">
                      <a16:creationId xmlns:a16="http://schemas.microsoft.com/office/drawing/2014/main" id="{10A5C0E2-B32A-4CD8-9370-0D06DF423B9E}"/>
                    </a:ext>
                  </a:extLst>
                </p14:cNvPr>
                <p14:cNvContentPartPr/>
                <p14:nvPr/>
              </p14:nvContentPartPr>
              <p14:xfrm>
                <a:off x="5746099" y="5644472"/>
                <a:ext cx="97560" cy="20520"/>
              </p14:xfrm>
            </p:contentPart>
          </mc:Choice>
          <mc:Fallback xmlns="">
            <p:pic>
              <p:nvPicPr>
                <p:cNvPr id="203" name="Freihand 202">
                  <a:extLst>
                    <a:ext uri="{FF2B5EF4-FFF2-40B4-BE49-F238E27FC236}">
                      <a16:creationId xmlns:a16="http://schemas.microsoft.com/office/drawing/2014/main" id="{10A5C0E2-B32A-4CD8-9370-0D06DF423B9E}"/>
                    </a:ext>
                  </a:extLst>
                </p:cNvPr>
                <p:cNvPicPr/>
                <p:nvPr/>
              </p:nvPicPr>
              <p:blipFill>
                <a:blip r:embed="rId420"/>
                <a:stretch>
                  <a:fillRect/>
                </a:stretch>
              </p:blipFill>
              <p:spPr>
                <a:xfrm>
                  <a:off x="5741779" y="5640152"/>
                  <a:ext cx="106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4" name="Freihand 203">
                  <a:extLst>
                    <a:ext uri="{FF2B5EF4-FFF2-40B4-BE49-F238E27FC236}">
                      <a16:creationId xmlns:a16="http://schemas.microsoft.com/office/drawing/2014/main" id="{B40A3814-ECAB-47D1-BDB3-FE5656C59C36}"/>
                    </a:ext>
                  </a:extLst>
                </p14:cNvPr>
                <p14:cNvContentPartPr/>
                <p14:nvPr/>
              </p14:nvContentPartPr>
              <p14:xfrm>
                <a:off x="5867779" y="5578232"/>
                <a:ext cx="65160" cy="113760"/>
              </p14:xfrm>
            </p:contentPart>
          </mc:Choice>
          <mc:Fallback xmlns="">
            <p:pic>
              <p:nvPicPr>
                <p:cNvPr id="204" name="Freihand 203">
                  <a:extLst>
                    <a:ext uri="{FF2B5EF4-FFF2-40B4-BE49-F238E27FC236}">
                      <a16:creationId xmlns:a16="http://schemas.microsoft.com/office/drawing/2014/main" id="{B40A3814-ECAB-47D1-BDB3-FE5656C59C36}"/>
                    </a:ext>
                  </a:extLst>
                </p:cNvPr>
                <p:cNvPicPr/>
                <p:nvPr/>
              </p:nvPicPr>
              <p:blipFill>
                <a:blip r:embed="rId422"/>
                <a:stretch>
                  <a:fillRect/>
                </a:stretch>
              </p:blipFill>
              <p:spPr>
                <a:xfrm>
                  <a:off x="5863459" y="5573912"/>
                  <a:ext cx="73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06" name="Freihand 205">
                  <a:extLst>
                    <a:ext uri="{FF2B5EF4-FFF2-40B4-BE49-F238E27FC236}">
                      <a16:creationId xmlns:a16="http://schemas.microsoft.com/office/drawing/2014/main" id="{B53CBF55-6651-4A41-BA54-FC007B43C683}"/>
                    </a:ext>
                  </a:extLst>
                </p14:cNvPr>
                <p14:cNvContentPartPr/>
                <p14:nvPr/>
              </p14:nvContentPartPr>
              <p14:xfrm>
                <a:off x="5944819" y="5640152"/>
                <a:ext cx="45720" cy="70560"/>
              </p14:xfrm>
            </p:contentPart>
          </mc:Choice>
          <mc:Fallback xmlns="">
            <p:pic>
              <p:nvPicPr>
                <p:cNvPr id="206" name="Freihand 205">
                  <a:extLst>
                    <a:ext uri="{FF2B5EF4-FFF2-40B4-BE49-F238E27FC236}">
                      <a16:creationId xmlns:a16="http://schemas.microsoft.com/office/drawing/2014/main" id="{B53CBF55-6651-4A41-BA54-FC007B43C683}"/>
                    </a:ext>
                  </a:extLst>
                </p:cNvPr>
                <p:cNvPicPr/>
                <p:nvPr/>
              </p:nvPicPr>
              <p:blipFill>
                <a:blip r:embed="rId424"/>
                <a:stretch>
                  <a:fillRect/>
                </a:stretch>
              </p:blipFill>
              <p:spPr>
                <a:xfrm>
                  <a:off x="5940499" y="5635832"/>
                  <a:ext cx="54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07" name="Freihand 206">
                  <a:extLst>
                    <a:ext uri="{FF2B5EF4-FFF2-40B4-BE49-F238E27FC236}">
                      <a16:creationId xmlns:a16="http://schemas.microsoft.com/office/drawing/2014/main" id="{9543C04D-3754-4FF6-AD2B-4C253BDEB84F}"/>
                    </a:ext>
                  </a:extLst>
                </p14:cNvPr>
                <p14:cNvContentPartPr/>
                <p14:nvPr/>
              </p14:nvContentPartPr>
              <p14:xfrm>
                <a:off x="5984779" y="5639432"/>
                <a:ext cx="6120" cy="70920"/>
              </p14:xfrm>
            </p:contentPart>
          </mc:Choice>
          <mc:Fallback xmlns="">
            <p:pic>
              <p:nvPicPr>
                <p:cNvPr id="207" name="Freihand 206">
                  <a:extLst>
                    <a:ext uri="{FF2B5EF4-FFF2-40B4-BE49-F238E27FC236}">
                      <a16:creationId xmlns:a16="http://schemas.microsoft.com/office/drawing/2014/main" id="{9543C04D-3754-4FF6-AD2B-4C253BDEB84F}"/>
                    </a:ext>
                  </a:extLst>
                </p:cNvPr>
                <p:cNvPicPr/>
                <p:nvPr/>
              </p:nvPicPr>
              <p:blipFill>
                <a:blip r:embed="rId426"/>
                <a:stretch>
                  <a:fillRect/>
                </a:stretch>
              </p:blipFill>
              <p:spPr>
                <a:xfrm>
                  <a:off x="5980459" y="5635112"/>
                  <a:ext cx="14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08" name="Freihand 207">
                  <a:extLst>
                    <a:ext uri="{FF2B5EF4-FFF2-40B4-BE49-F238E27FC236}">
                      <a16:creationId xmlns:a16="http://schemas.microsoft.com/office/drawing/2014/main" id="{CBFB7F4F-500D-4D86-8A0F-2ECAEE40D9F5}"/>
                    </a:ext>
                  </a:extLst>
                </p14:cNvPr>
                <p14:cNvContentPartPr/>
                <p14:nvPr/>
              </p14:nvContentPartPr>
              <p14:xfrm>
                <a:off x="5955259" y="5646992"/>
                <a:ext cx="91440" cy="65520"/>
              </p14:xfrm>
            </p:contentPart>
          </mc:Choice>
          <mc:Fallback xmlns="">
            <p:pic>
              <p:nvPicPr>
                <p:cNvPr id="208" name="Freihand 207">
                  <a:extLst>
                    <a:ext uri="{FF2B5EF4-FFF2-40B4-BE49-F238E27FC236}">
                      <a16:creationId xmlns:a16="http://schemas.microsoft.com/office/drawing/2014/main" id="{CBFB7F4F-500D-4D86-8A0F-2ECAEE40D9F5}"/>
                    </a:ext>
                  </a:extLst>
                </p:cNvPr>
                <p:cNvPicPr/>
                <p:nvPr/>
              </p:nvPicPr>
              <p:blipFill>
                <a:blip r:embed="rId428"/>
                <a:stretch>
                  <a:fillRect/>
                </a:stretch>
              </p:blipFill>
              <p:spPr>
                <a:xfrm>
                  <a:off x="5950939" y="5642672"/>
                  <a:ext cx="100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09" name="Freihand 208">
                  <a:extLst>
                    <a:ext uri="{FF2B5EF4-FFF2-40B4-BE49-F238E27FC236}">
                      <a16:creationId xmlns:a16="http://schemas.microsoft.com/office/drawing/2014/main" id="{32B56EC4-0895-4148-AA13-BAC4A3240D25}"/>
                    </a:ext>
                  </a:extLst>
                </p14:cNvPr>
                <p14:cNvContentPartPr/>
                <p14:nvPr/>
              </p14:nvContentPartPr>
              <p14:xfrm>
                <a:off x="6057859" y="5604512"/>
                <a:ext cx="26280" cy="128880"/>
              </p14:xfrm>
            </p:contentPart>
          </mc:Choice>
          <mc:Fallback xmlns="">
            <p:pic>
              <p:nvPicPr>
                <p:cNvPr id="209" name="Freihand 208">
                  <a:extLst>
                    <a:ext uri="{FF2B5EF4-FFF2-40B4-BE49-F238E27FC236}">
                      <a16:creationId xmlns:a16="http://schemas.microsoft.com/office/drawing/2014/main" id="{32B56EC4-0895-4148-AA13-BAC4A3240D25}"/>
                    </a:ext>
                  </a:extLst>
                </p:cNvPr>
                <p:cNvPicPr/>
                <p:nvPr/>
              </p:nvPicPr>
              <p:blipFill>
                <a:blip r:embed="rId430"/>
                <a:stretch>
                  <a:fillRect/>
                </a:stretch>
              </p:blipFill>
              <p:spPr>
                <a:xfrm>
                  <a:off x="6053539" y="5600192"/>
                  <a:ext cx="34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0" name="Freihand 209">
                  <a:extLst>
                    <a:ext uri="{FF2B5EF4-FFF2-40B4-BE49-F238E27FC236}">
                      <a16:creationId xmlns:a16="http://schemas.microsoft.com/office/drawing/2014/main" id="{CBB76CFB-D9B2-4DAE-9BCE-E87F5D99B0D1}"/>
                    </a:ext>
                  </a:extLst>
                </p14:cNvPr>
                <p14:cNvContentPartPr/>
                <p14:nvPr/>
              </p14:nvContentPartPr>
              <p14:xfrm>
                <a:off x="6112219" y="5627912"/>
                <a:ext cx="49680" cy="83160"/>
              </p14:xfrm>
            </p:contentPart>
          </mc:Choice>
          <mc:Fallback xmlns="">
            <p:pic>
              <p:nvPicPr>
                <p:cNvPr id="210" name="Freihand 209">
                  <a:extLst>
                    <a:ext uri="{FF2B5EF4-FFF2-40B4-BE49-F238E27FC236}">
                      <a16:creationId xmlns:a16="http://schemas.microsoft.com/office/drawing/2014/main" id="{CBB76CFB-D9B2-4DAE-9BCE-E87F5D99B0D1}"/>
                    </a:ext>
                  </a:extLst>
                </p:cNvPr>
                <p:cNvPicPr/>
                <p:nvPr/>
              </p:nvPicPr>
              <p:blipFill>
                <a:blip r:embed="rId432"/>
                <a:stretch>
                  <a:fillRect/>
                </a:stretch>
              </p:blipFill>
              <p:spPr>
                <a:xfrm>
                  <a:off x="6107899" y="5623592"/>
                  <a:ext cx="58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1" name="Freihand 210">
                  <a:extLst>
                    <a:ext uri="{FF2B5EF4-FFF2-40B4-BE49-F238E27FC236}">
                      <a16:creationId xmlns:a16="http://schemas.microsoft.com/office/drawing/2014/main" id="{88C3182E-9B2B-4C46-A516-FF4CA67C36C0}"/>
                    </a:ext>
                  </a:extLst>
                </p14:cNvPr>
                <p14:cNvContentPartPr/>
                <p14:nvPr/>
              </p14:nvContentPartPr>
              <p14:xfrm>
                <a:off x="6128059" y="5669312"/>
                <a:ext cx="43920" cy="12600"/>
              </p14:xfrm>
            </p:contentPart>
          </mc:Choice>
          <mc:Fallback xmlns="">
            <p:pic>
              <p:nvPicPr>
                <p:cNvPr id="211" name="Freihand 210">
                  <a:extLst>
                    <a:ext uri="{FF2B5EF4-FFF2-40B4-BE49-F238E27FC236}">
                      <a16:creationId xmlns:a16="http://schemas.microsoft.com/office/drawing/2014/main" id="{88C3182E-9B2B-4C46-A516-FF4CA67C36C0}"/>
                    </a:ext>
                  </a:extLst>
                </p:cNvPr>
                <p:cNvPicPr/>
                <p:nvPr/>
              </p:nvPicPr>
              <p:blipFill>
                <a:blip r:embed="rId434"/>
                <a:stretch>
                  <a:fillRect/>
                </a:stretch>
              </p:blipFill>
              <p:spPr>
                <a:xfrm>
                  <a:off x="6123739" y="5664992"/>
                  <a:ext cx="52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2" name="Freihand 211">
                  <a:extLst>
                    <a:ext uri="{FF2B5EF4-FFF2-40B4-BE49-F238E27FC236}">
                      <a16:creationId xmlns:a16="http://schemas.microsoft.com/office/drawing/2014/main" id="{5E6241C0-D15C-4296-9862-315088857F1A}"/>
                    </a:ext>
                  </a:extLst>
                </p14:cNvPr>
                <p14:cNvContentPartPr/>
                <p14:nvPr/>
              </p14:nvContentPartPr>
              <p14:xfrm>
                <a:off x="6167299" y="5615312"/>
                <a:ext cx="96480" cy="122040"/>
              </p14:xfrm>
            </p:contentPart>
          </mc:Choice>
          <mc:Fallback xmlns="">
            <p:pic>
              <p:nvPicPr>
                <p:cNvPr id="212" name="Freihand 211">
                  <a:extLst>
                    <a:ext uri="{FF2B5EF4-FFF2-40B4-BE49-F238E27FC236}">
                      <a16:creationId xmlns:a16="http://schemas.microsoft.com/office/drawing/2014/main" id="{5E6241C0-D15C-4296-9862-315088857F1A}"/>
                    </a:ext>
                  </a:extLst>
                </p:cNvPr>
                <p:cNvPicPr/>
                <p:nvPr/>
              </p:nvPicPr>
              <p:blipFill>
                <a:blip r:embed="rId436"/>
                <a:stretch>
                  <a:fillRect/>
                </a:stretch>
              </p:blipFill>
              <p:spPr>
                <a:xfrm>
                  <a:off x="6162979" y="5610992"/>
                  <a:ext cx="105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4" name="Freihand 213">
                  <a:extLst>
                    <a:ext uri="{FF2B5EF4-FFF2-40B4-BE49-F238E27FC236}">
                      <a16:creationId xmlns:a16="http://schemas.microsoft.com/office/drawing/2014/main" id="{1559C4B2-A284-49E5-BB6D-FDFB5C50BCDC}"/>
                    </a:ext>
                  </a:extLst>
                </p14:cNvPr>
                <p14:cNvContentPartPr/>
                <p14:nvPr/>
              </p14:nvContentPartPr>
              <p14:xfrm>
                <a:off x="4660699" y="5543672"/>
                <a:ext cx="345240" cy="130680"/>
              </p14:xfrm>
            </p:contentPart>
          </mc:Choice>
          <mc:Fallback xmlns="">
            <p:pic>
              <p:nvPicPr>
                <p:cNvPr id="214" name="Freihand 213">
                  <a:extLst>
                    <a:ext uri="{FF2B5EF4-FFF2-40B4-BE49-F238E27FC236}">
                      <a16:creationId xmlns:a16="http://schemas.microsoft.com/office/drawing/2014/main" id="{1559C4B2-A284-49E5-BB6D-FDFB5C50BCDC}"/>
                    </a:ext>
                  </a:extLst>
                </p:cNvPr>
                <p:cNvPicPr/>
                <p:nvPr/>
              </p:nvPicPr>
              <p:blipFill>
                <a:blip r:embed="rId438"/>
                <a:stretch>
                  <a:fillRect/>
                </a:stretch>
              </p:blipFill>
              <p:spPr>
                <a:xfrm>
                  <a:off x="4656379" y="5539352"/>
                  <a:ext cx="353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5" name="Freihand 214">
                  <a:extLst>
                    <a:ext uri="{FF2B5EF4-FFF2-40B4-BE49-F238E27FC236}">
                      <a16:creationId xmlns:a16="http://schemas.microsoft.com/office/drawing/2014/main" id="{D1D37B69-BCAB-474E-A58D-80B6FBC768E5}"/>
                    </a:ext>
                  </a:extLst>
                </p14:cNvPr>
                <p14:cNvContentPartPr/>
                <p14:nvPr/>
              </p14:nvContentPartPr>
              <p14:xfrm>
                <a:off x="4938979" y="5423432"/>
                <a:ext cx="189360" cy="46440"/>
              </p14:xfrm>
            </p:contentPart>
          </mc:Choice>
          <mc:Fallback xmlns="">
            <p:pic>
              <p:nvPicPr>
                <p:cNvPr id="215" name="Freihand 214">
                  <a:extLst>
                    <a:ext uri="{FF2B5EF4-FFF2-40B4-BE49-F238E27FC236}">
                      <a16:creationId xmlns:a16="http://schemas.microsoft.com/office/drawing/2014/main" id="{D1D37B69-BCAB-474E-A58D-80B6FBC768E5}"/>
                    </a:ext>
                  </a:extLst>
                </p:cNvPr>
                <p:cNvPicPr/>
                <p:nvPr/>
              </p:nvPicPr>
              <p:blipFill>
                <a:blip r:embed="rId440"/>
                <a:stretch>
                  <a:fillRect/>
                </a:stretch>
              </p:blipFill>
              <p:spPr>
                <a:xfrm>
                  <a:off x="4934659" y="5419112"/>
                  <a:ext cx="198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6" name="Freihand 215">
                  <a:extLst>
                    <a:ext uri="{FF2B5EF4-FFF2-40B4-BE49-F238E27FC236}">
                      <a16:creationId xmlns:a16="http://schemas.microsoft.com/office/drawing/2014/main" id="{2819870C-5052-4D2F-99C8-B3741237EDE0}"/>
                    </a:ext>
                  </a:extLst>
                </p14:cNvPr>
                <p14:cNvContentPartPr/>
                <p14:nvPr/>
              </p14:nvContentPartPr>
              <p14:xfrm>
                <a:off x="5150299" y="5355032"/>
                <a:ext cx="61920" cy="183600"/>
              </p14:xfrm>
            </p:contentPart>
          </mc:Choice>
          <mc:Fallback xmlns="">
            <p:pic>
              <p:nvPicPr>
                <p:cNvPr id="216" name="Freihand 215">
                  <a:extLst>
                    <a:ext uri="{FF2B5EF4-FFF2-40B4-BE49-F238E27FC236}">
                      <a16:creationId xmlns:a16="http://schemas.microsoft.com/office/drawing/2014/main" id="{2819870C-5052-4D2F-99C8-B3741237EDE0}"/>
                    </a:ext>
                  </a:extLst>
                </p:cNvPr>
                <p:cNvPicPr/>
                <p:nvPr/>
              </p:nvPicPr>
              <p:blipFill>
                <a:blip r:embed="rId442"/>
                <a:stretch>
                  <a:fillRect/>
                </a:stretch>
              </p:blipFill>
              <p:spPr>
                <a:xfrm>
                  <a:off x="5145979" y="5350712"/>
                  <a:ext cx="70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7" name="Freihand 216">
                  <a:extLst>
                    <a:ext uri="{FF2B5EF4-FFF2-40B4-BE49-F238E27FC236}">
                      <a16:creationId xmlns:a16="http://schemas.microsoft.com/office/drawing/2014/main" id="{C9F2FCD7-27F6-4CE2-9FD1-41CDD9FA3D8E}"/>
                    </a:ext>
                  </a:extLst>
                </p14:cNvPr>
                <p14:cNvContentPartPr/>
                <p14:nvPr/>
              </p14:nvContentPartPr>
              <p14:xfrm>
                <a:off x="5210059" y="5375912"/>
                <a:ext cx="245880" cy="144720"/>
              </p14:xfrm>
            </p:contentPart>
          </mc:Choice>
          <mc:Fallback xmlns="">
            <p:pic>
              <p:nvPicPr>
                <p:cNvPr id="217" name="Freihand 216">
                  <a:extLst>
                    <a:ext uri="{FF2B5EF4-FFF2-40B4-BE49-F238E27FC236}">
                      <a16:creationId xmlns:a16="http://schemas.microsoft.com/office/drawing/2014/main" id="{C9F2FCD7-27F6-4CE2-9FD1-41CDD9FA3D8E}"/>
                    </a:ext>
                  </a:extLst>
                </p:cNvPr>
                <p:cNvPicPr/>
                <p:nvPr/>
              </p:nvPicPr>
              <p:blipFill>
                <a:blip r:embed="rId444"/>
                <a:stretch>
                  <a:fillRect/>
                </a:stretch>
              </p:blipFill>
              <p:spPr>
                <a:xfrm>
                  <a:off x="5205739" y="5371592"/>
                  <a:ext cx="254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8" name="Freihand 217">
                  <a:extLst>
                    <a:ext uri="{FF2B5EF4-FFF2-40B4-BE49-F238E27FC236}">
                      <a16:creationId xmlns:a16="http://schemas.microsoft.com/office/drawing/2014/main" id="{319F0A31-08CE-442F-8186-E59D2A99ED1E}"/>
                    </a:ext>
                  </a:extLst>
                </p14:cNvPr>
                <p14:cNvContentPartPr/>
                <p14:nvPr/>
              </p14:nvContentPartPr>
              <p14:xfrm>
                <a:off x="5124739" y="5565992"/>
                <a:ext cx="168840" cy="79920"/>
              </p14:xfrm>
            </p:contentPart>
          </mc:Choice>
          <mc:Fallback xmlns="">
            <p:pic>
              <p:nvPicPr>
                <p:cNvPr id="218" name="Freihand 217">
                  <a:extLst>
                    <a:ext uri="{FF2B5EF4-FFF2-40B4-BE49-F238E27FC236}">
                      <a16:creationId xmlns:a16="http://schemas.microsoft.com/office/drawing/2014/main" id="{319F0A31-08CE-442F-8186-E59D2A99ED1E}"/>
                    </a:ext>
                  </a:extLst>
                </p:cNvPr>
                <p:cNvPicPr/>
                <p:nvPr/>
              </p:nvPicPr>
              <p:blipFill>
                <a:blip r:embed="rId446"/>
                <a:stretch>
                  <a:fillRect/>
                </a:stretch>
              </p:blipFill>
              <p:spPr>
                <a:xfrm>
                  <a:off x="5120419" y="5561672"/>
                  <a:ext cx="177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9" name="Freihand 218">
                  <a:extLst>
                    <a:ext uri="{FF2B5EF4-FFF2-40B4-BE49-F238E27FC236}">
                      <a16:creationId xmlns:a16="http://schemas.microsoft.com/office/drawing/2014/main" id="{0036ECD1-4797-469E-9E54-0FA8D6FA0F83}"/>
                    </a:ext>
                  </a:extLst>
                </p14:cNvPr>
                <p14:cNvContentPartPr/>
                <p14:nvPr/>
              </p14:nvContentPartPr>
              <p14:xfrm>
                <a:off x="4976059" y="5726192"/>
                <a:ext cx="113400" cy="167040"/>
              </p14:xfrm>
            </p:contentPart>
          </mc:Choice>
          <mc:Fallback xmlns="">
            <p:pic>
              <p:nvPicPr>
                <p:cNvPr id="219" name="Freihand 218">
                  <a:extLst>
                    <a:ext uri="{FF2B5EF4-FFF2-40B4-BE49-F238E27FC236}">
                      <a16:creationId xmlns:a16="http://schemas.microsoft.com/office/drawing/2014/main" id="{0036ECD1-4797-469E-9E54-0FA8D6FA0F83}"/>
                    </a:ext>
                  </a:extLst>
                </p:cNvPr>
                <p:cNvPicPr/>
                <p:nvPr/>
              </p:nvPicPr>
              <p:blipFill>
                <a:blip r:embed="rId448"/>
                <a:stretch>
                  <a:fillRect/>
                </a:stretch>
              </p:blipFill>
              <p:spPr>
                <a:xfrm>
                  <a:off x="4971739" y="5721872"/>
                  <a:ext cx="122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20" name="Freihand 219">
                  <a:extLst>
                    <a:ext uri="{FF2B5EF4-FFF2-40B4-BE49-F238E27FC236}">
                      <a16:creationId xmlns:a16="http://schemas.microsoft.com/office/drawing/2014/main" id="{0468A680-42AE-4A84-AA0D-47188E11D445}"/>
                    </a:ext>
                  </a:extLst>
                </p14:cNvPr>
                <p14:cNvContentPartPr/>
                <p14:nvPr/>
              </p14:nvContentPartPr>
              <p14:xfrm>
                <a:off x="5114299" y="5724752"/>
                <a:ext cx="42840" cy="87840"/>
              </p14:xfrm>
            </p:contentPart>
          </mc:Choice>
          <mc:Fallback xmlns="">
            <p:pic>
              <p:nvPicPr>
                <p:cNvPr id="220" name="Freihand 219">
                  <a:extLst>
                    <a:ext uri="{FF2B5EF4-FFF2-40B4-BE49-F238E27FC236}">
                      <a16:creationId xmlns:a16="http://schemas.microsoft.com/office/drawing/2014/main" id="{0468A680-42AE-4A84-AA0D-47188E11D445}"/>
                    </a:ext>
                  </a:extLst>
                </p:cNvPr>
                <p:cNvPicPr/>
                <p:nvPr/>
              </p:nvPicPr>
              <p:blipFill>
                <a:blip r:embed="rId450"/>
                <a:stretch>
                  <a:fillRect/>
                </a:stretch>
              </p:blipFill>
              <p:spPr>
                <a:xfrm>
                  <a:off x="5109979" y="5720432"/>
                  <a:ext cx="51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21" name="Freihand 220">
                  <a:extLst>
                    <a:ext uri="{FF2B5EF4-FFF2-40B4-BE49-F238E27FC236}">
                      <a16:creationId xmlns:a16="http://schemas.microsoft.com/office/drawing/2014/main" id="{38D57D11-3348-451C-91DF-E0427C410231}"/>
                    </a:ext>
                  </a:extLst>
                </p14:cNvPr>
                <p14:cNvContentPartPr/>
                <p14:nvPr/>
              </p14:nvContentPartPr>
              <p14:xfrm>
                <a:off x="5181259" y="5690912"/>
                <a:ext cx="140400" cy="100800"/>
              </p14:xfrm>
            </p:contentPart>
          </mc:Choice>
          <mc:Fallback xmlns="">
            <p:pic>
              <p:nvPicPr>
                <p:cNvPr id="221" name="Freihand 220">
                  <a:extLst>
                    <a:ext uri="{FF2B5EF4-FFF2-40B4-BE49-F238E27FC236}">
                      <a16:creationId xmlns:a16="http://schemas.microsoft.com/office/drawing/2014/main" id="{38D57D11-3348-451C-91DF-E0427C410231}"/>
                    </a:ext>
                  </a:extLst>
                </p:cNvPr>
                <p:cNvPicPr/>
                <p:nvPr/>
              </p:nvPicPr>
              <p:blipFill>
                <a:blip r:embed="rId452"/>
                <a:stretch>
                  <a:fillRect/>
                </a:stretch>
              </p:blipFill>
              <p:spPr>
                <a:xfrm>
                  <a:off x="5176939" y="5686592"/>
                  <a:ext cx="149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22" name="Freihand 221">
                  <a:extLst>
                    <a:ext uri="{FF2B5EF4-FFF2-40B4-BE49-F238E27FC236}">
                      <a16:creationId xmlns:a16="http://schemas.microsoft.com/office/drawing/2014/main" id="{76D78E30-6155-431E-855C-A1DE37DB2E4B}"/>
                    </a:ext>
                  </a:extLst>
                </p14:cNvPr>
                <p14:cNvContentPartPr/>
                <p14:nvPr/>
              </p14:nvContentPartPr>
              <p14:xfrm>
                <a:off x="5306539" y="5675432"/>
                <a:ext cx="360" cy="360"/>
              </p14:xfrm>
            </p:contentPart>
          </mc:Choice>
          <mc:Fallback xmlns="">
            <p:pic>
              <p:nvPicPr>
                <p:cNvPr id="222" name="Freihand 221">
                  <a:extLst>
                    <a:ext uri="{FF2B5EF4-FFF2-40B4-BE49-F238E27FC236}">
                      <a16:creationId xmlns:a16="http://schemas.microsoft.com/office/drawing/2014/main" id="{76D78E30-6155-431E-855C-A1DE37DB2E4B}"/>
                    </a:ext>
                  </a:extLst>
                </p:cNvPr>
                <p:cNvPicPr/>
                <p:nvPr/>
              </p:nvPicPr>
              <p:blipFill>
                <a:blip r:embed="rId258"/>
                <a:stretch>
                  <a:fillRect/>
                </a:stretch>
              </p:blipFill>
              <p:spPr>
                <a:xfrm>
                  <a:off x="5302219" y="5671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23" name="Freihand 222">
                  <a:extLst>
                    <a:ext uri="{FF2B5EF4-FFF2-40B4-BE49-F238E27FC236}">
                      <a16:creationId xmlns:a16="http://schemas.microsoft.com/office/drawing/2014/main" id="{FA301CE5-DA6D-404E-A0F4-A9EF628AA871}"/>
                    </a:ext>
                  </a:extLst>
                </p14:cNvPr>
                <p14:cNvContentPartPr/>
                <p14:nvPr/>
              </p14:nvContentPartPr>
              <p14:xfrm>
                <a:off x="5285299" y="5732672"/>
                <a:ext cx="47160" cy="57960"/>
              </p14:xfrm>
            </p:contentPart>
          </mc:Choice>
          <mc:Fallback xmlns="">
            <p:pic>
              <p:nvPicPr>
                <p:cNvPr id="223" name="Freihand 222">
                  <a:extLst>
                    <a:ext uri="{FF2B5EF4-FFF2-40B4-BE49-F238E27FC236}">
                      <a16:creationId xmlns:a16="http://schemas.microsoft.com/office/drawing/2014/main" id="{FA301CE5-DA6D-404E-A0F4-A9EF628AA871}"/>
                    </a:ext>
                  </a:extLst>
                </p:cNvPr>
                <p:cNvPicPr/>
                <p:nvPr/>
              </p:nvPicPr>
              <p:blipFill>
                <a:blip r:embed="rId455"/>
                <a:stretch>
                  <a:fillRect/>
                </a:stretch>
              </p:blipFill>
              <p:spPr>
                <a:xfrm>
                  <a:off x="5280979" y="5728352"/>
                  <a:ext cx="55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24" name="Freihand 223">
                  <a:extLst>
                    <a:ext uri="{FF2B5EF4-FFF2-40B4-BE49-F238E27FC236}">
                      <a16:creationId xmlns:a16="http://schemas.microsoft.com/office/drawing/2014/main" id="{54BEF119-F869-42C7-A23C-90DD7CFDB332}"/>
                    </a:ext>
                  </a:extLst>
                </p14:cNvPr>
                <p14:cNvContentPartPr/>
                <p14:nvPr/>
              </p14:nvContentPartPr>
              <p14:xfrm>
                <a:off x="5320939" y="5730512"/>
                <a:ext cx="242280" cy="122760"/>
              </p14:xfrm>
            </p:contentPart>
          </mc:Choice>
          <mc:Fallback xmlns="">
            <p:pic>
              <p:nvPicPr>
                <p:cNvPr id="224" name="Freihand 223">
                  <a:extLst>
                    <a:ext uri="{FF2B5EF4-FFF2-40B4-BE49-F238E27FC236}">
                      <a16:creationId xmlns:a16="http://schemas.microsoft.com/office/drawing/2014/main" id="{54BEF119-F869-42C7-A23C-90DD7CFDB332}"/>
                    </a:ext>
                  </a:extLst>
                </p:cNvPr>
                <p:cNvPicPr/>
                <p:nvPr/>
              </p:nvPicPr>
              <p:blipFill>
                <a:blip r:embed="rId457"/>
                <a:stretch>
                  <a:fillRect/>
                </a:stretch>
              </p:blipFill>
              <p:spPr>
                <a:xfrm>
                  <a:off x="5316619" y="5726192"/>
                  <a:ext cx="250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25" name="Freihand 224">
                  <a:extLst>
                    <a:ext uri="{FF2B5EF4-FFF2-40B4-BE49-F238E27FC236}">
                      <a16:creationId xmlns:a16="http://schemas.microsoft.com/office/drawing/2014/main" id="{6C4F5365-3E32-4F7C-8280-A49BE5D7240E}"/>
                    </a:ext>
                  </a:extLst>
                </p14:cNvPr>
                <p14:cNvContentPartPr/>
                <p14:nvPr/>
              </p14:nvContentPartPr>
              <p14:xfrm>
                <a:off x="5400499" y="5859752"/>
                <a:ext cx="15120" cy="60480"/>
              </p14:xfrm>
            </p:contentPart>
          </mc:Choice>
          <mc:Fallback xmlns="">
            <p:pic>
              <p:nvPicPr>
                <p:cNvPr id="225" name="Freihand 224">
                  <a:extLst>
                    <a:ext uri="{FF2B5EF4-FFF2-40B4-BE49-F238E27FC236}">
                      <a16:creationId xmlns:a16="http://schemas.microsoft.com/office/drawing/2014/main" id="{6C4F5365-3E32-4F7C-8280-A49BE5D7240E}"/>
                    </a:ext>
                  </a:extLst>
                </p:cNvPr>
                <p:cNvPicPr/>
                <p:nvPr/>
              </p:nvPicPr>
              <p:blipFill>
                <a:blip r:embed="rId459"/>
                <a:stretch>
                  <a:fillRect/>
                </a:stretch>
              </p:blipFill>
              <p:spPr>
                <a:xfrm>
                  <a:off x="5396179" y="5855432"/>
                  <a:ext cx="23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26" name="Freihand 225">
                  <a:extLst>
                    <a:ext uri="{FF2B5EF4-FFF2-40B4-BE49-F238E27FC236}">
                      <a16:creationId xmlns:a16="http://schemas.microsoft.com/office/drawing/2014/main" id="{6DCADF16-7831-44F3-A8FE-964CE42904F0}"/>
                    </a:ext>
                  </a:extLst>
                </p14:cNvPr>
                <p14:cNvContentPartPr/>
                <p14:nvPr/>
              </p14:nvContentPartPr>
              <p14:xfrm>
                <a:off x="5345779" y="5808272"/>
                <a:ext cx="109080" cy="83880"/>
              </p14:xfrm>
            </p:contentPart>
          </mc:Choice>
          <mc:Fallback xmlns="">
            <p:pic>
              <p:nvPicPr>
                <p:cNvPr id="226" name="Freihand 225">
                  <a:extLst>
                    <a:ext uri="{FF2B5EF4-FFF2-40B4-BE49-F238E27FC236}">
                      <a16:creationId xmlns:a16="http://schemas.microsoft.com/office/drawing/2014/main" id="{6DCADF16-7831-44F3-A8FE-964CE42904F0}"/>
                    </a:ext>
                  </a:extLst>
                </p:cNvPr>
                <p:cNvPicPr/>
                <p:nvPr/>
              </p:nvPicPr>
              <p:blipFill>
                <a:blip r:embed="rId461"/>
                <a:stretch>
                  <a:fillRect/>
                </a:stretch>
              </p:blipFill>
              <p:spPr>
                <a:xfrm>
                  <a:off x="5341459" y="5803952"/>
                  <a:ext cx="117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27" name="Freihand 226">
                  <a:extLst>
                    <a:ext uri="{FF2B5EF4-FFF2-40B4-BE49-F238E27FC236}">
                      <a16:creationId xmlns:a16="http://schemas.microsoft.com/office/drawing/2014/main" id="{616E86E0-45C8-4C69-BBC3-D962F0D1703B}"/>
                    </a:ext>
                  </a:extLst>
                </p14:cNvPr>
                <p14:cNvContentPartPr/>
                <p14:nvPr/>
              </p14:nvContentPartPr>
              <p14:xfrm>
                <a:off x="5445499" y="5855072"/>
                <a:ext cx="112680" cy="37800"/>
              </p14:xfrm>
            </p:contentPart>
          </mc:Choice>
          <mc:Fallback xmlns="">
            <p:pic>
              <p:nvPicPr>
                <p:cNvPr id="227" name="Freihand 226">
                  <a:extLst>
                    <a:ext uri="{FF2B5EF4-FFF2-40B4-BE49-F238E27FC236}">
                      <a16:creationId xmlns:a16="http://schemas.microsoft.com/office/drawing/2014/main" id="{616E86E0-45C8-4C69-BBC3-D962F0D1703B}"/>
                    </a:ext>
                  </a:extLst>
                </p:cNvPr>
                <p:cNvPicPr/>
                <p:nvPr/>
              </p:nvPicPr>
              <p:blipFill>
                <a:blip r:embed="rId463"/>
                <a:stretch>
                  <a:fillRect/>
                </a:stretch>
              </p:blipFill>
              <p:spPr>
                <a:xfrm>
                  <a:off x="5441179" y="5850752"/>
                  <a:ext cx="121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28" name="Freihand 227">
                  <a:extLst>
                    <a:ext uri="{FF2B5EF4-FFF2-40B4-BE49-F238E27FC236}">
                      <a16:creationId xmlns:a16="http://schemas.microsoft.com/office/drawing/2014/main" id="{C6105263-438D-41DA-ABE7-D203E452E835}"/>
                    </a:ext>
                  </a:extLst>
                </p14:cNvPr>
                <p14:cNvContentPartPr/>
                <p14:nvPr/>
              </p14:nvContentPartPr>
              <p14:xfrm>
                <a:off x="5541259" y="5803952"/>
                <a:ext cx="24120" cy="12600"/>
              </p14:xfrm>
            </p:contentPart>
          </mc:Choice>
          <mc:Fallback xmlns="">
            <p:pic>
              <p:nvPicPr>
                <p:cNvPr id="228" name="Freihand 227">
                  <a:extLst>
                    <a:ext uri="{FF2B5EF4-FFF2-40B4-BE49-F238E27FC236}">
                      <a16:creationId xmlns:a16="http://schemas.microsoft.com/office/drawing/2014/main" id="{C6105263-438D-41DA-ABE7-D203E452E835}"/>
                    </a:ext>
                  </a:extLst>
                </p:cNvPr>
                <p:cNvPicPr/>
                <p:nvPr/>
              </p:nvPicPr>
              <p:blipFill>
                <a:blip r:embed="rId465"/>
                <a:stretch>
                  <a:fillRect/>
                </a:stretch>
              </p:blipFill>
              <p:spPr>
                <a:xfrm>
                  <a:off x="5536939" y="5799632"/>
                  <a:ext cx="32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29" name="Freihand 228">
                  <a:extLst>
                    <a:ext uri="{FF2B5EF4-FFF2-40B4-BE49-F238E27FC236}">
                      <a16:creationId xmlns:a16="http://schemas.microsoft.com/office/drawing/2014/main" id="{78E93614-E17A-4BB7-AC64-F2B50C9B8131}"/>
                    </a:ext>
                  </a:extLst>
                </p14:cNvPr>
                <p14:cNvContentPartPr/>
                <p14:nvPr/>
              </p14:nvContentPartPr>
              <p14:xfrm>
                <a:off x="5569339" y="5832032"/>
                <a:ext cx="48600" cy="69840"/>
              </p14:xfrm>
            </p:contentPart>
          </mc:Choice>
          <mc:Fallback xmlns="">
            <p:pic>
              <p:nvPicPr>
                <p:cNvPr id="229" name="Freihand 228">
                  <a:extLst>
                    <a:ext uri="{FF2B5EF4-FFF2-40B4-BE49-F238E27FC236}">
                      <a16:creationId xmlns:a16="http://schemas.microsoft.com/office/drawing/2014/main" id="{78E93614-E17A-4BB7-AC64-F2B50C9B8131}"/>
                    </a:ext>
                  </a:extLst>
                </p:cNvPr>
                <p:cNvPicPr/>
                <p:nvPr/>
              </p:nvPicPr>
              <p:blipFill>
                <a:blip r:embed="rId467"/>
                <a:stretch>
                  <a:fillRect/>
                </a:stretch>
              </p:blipFill>
              <p:spPr>
                <a:xfrm>
                  <a:off x="5565019" y="5827712"/>
                  <a:ext cx="57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30" name="Freihand 229">
                  <a:extLst>
                    <a:ext uri="{FF2B5EF4-FFF2-40B4-BE49-F238E27FC236}">
                      <a16:creationId xmlns:a16="http://schemas.microsoft.com/office/drawing/2014/main" id="{D47008A8-A280-47CB-A861-A1C891701C0B}"/>
                    </a:ext>
                  </a:extLst>
                </p14:cNvPr>
                <p14:cNvContentPartPr/>
                <p14:nvPr/>
              </p14:nvContentPartPr>
              <p14:xfrm>
                <a:off x="5649259" y="5835272"/>
                <a:ext cx="91080" cy="58680"/>
              </p14:xfrm>
            </p:contentPart>
          </mc:Choice>
          <mc:Fallback xmlns="">
            <p:pic>
              <p:nvPicPr>
                <p:cNvPr id="230" name="Freihand 229">
                  <a:extLst>
                    <a:ext uri="{FF2B5EF4-FFF2-40B4-BE49-F238E27FC236}">
                      <a16:creationId xmlns:a16="http://schemas.microsoft.com/office/drawing/2014/main" id="{D47008A8-A280-47CB-A861-A1C891701C0B}"/>
                    </a:ext>
                  </a:extLst>
                </p:cNvPr>
                <p:cNvPicPr/>
                <p:nvPr/>
              </p:nvPicPr>
              <p:blipFill>
                <a:blip r:embed="rId469"/>
                <a:stretch>
                  <a:fillRect/>
                </a:stretch>
              </p:blipFill>
              <p:spPr>
                <a:xfrm>
                  <a:off x="5644939" y="5830952"/>
                  <a:ext cx="99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9" name="Freihand 338">
                  <a:extLst>
                    <a:ext uri="{FF2B5EF4-FFF2-40B4-BE49-F238E27FC236}">
                      <a16:creationId xmlns:a16="http://schemas.microsoft.com/office/drawing/2014/main" id="{50BA0676-220D-4F5A-B23F-2A2688AB32F8}"/>
                    </a:ext>
                  </a:extLst>
                </p14:cNvPr>
                <p14:cNvContentPartPr/>
                <p14:nvPr/>
              </p14:nvContentPartPr>
              <p14:xfrm>
                <a:off x="5080819" y="5924912"/>
                <a:ext cx="193680" cy="142560"/>
              </p14:xfrm>
            </p:contentPart>
          </mc:Choice>
          <mc:Fallback xmlns="">
            <p:pic>
              <p:nvPicPr>
                <p:cNvPr id="339" name="Freihand 338">
                  <a:extLst>
                    <a:ext uri="{FF2B5EF4-FFF2-40B4-BE49-F238E27FC236}">
                      <a16:creationId xmlns:a16="http://schemas.microsoft.com/office/drawing/2014/main" id="{50BA0676-220D-4F5A-B23F-2A2688AB32F8}"/>
                    </a:ext>
                  </a:extLst>
                </p:cNvPr>
                <p:cNvPicPr/>
                <p:nvPr/>
              </p:nvPicPr>
              <p:blipFill>
                <a:blip r:embed="rId471"/>
                <a:stretch>
                  <a:fillRect/>
                </a:stretch>
              </p:blipFill>
              <p:spPr>
                <a:xfrm>
                  <a:off x="5076499" y="5920592"/>
                  <a:ext cx="202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42" name="Freihand 341">
                  <a:extLst>
                    <a:ext uri="{FF2B5EF4-FFF2-40B4-BE49-F238E27FC236}">
                      <a16:creationId xmlns:a16="http://schemas.microsoft.com/office/drawing/2014/main" id="{5BAF58E3-1263-40E1-9955-C1BB520124BC}"/>
                    </a:ext>
                  </a:extLst>
                </p14:cNvPr>
                <p14:cNvContentPartPr/>
                <p14:nvPr/>
              </p14:nvContentPartPr>
              <p14:xfrm>
                <a:off x="5444779" y="5978192"/>
                <a:ext cx="15840" cy="63000"/>
              </p14:xfrm>
            </p:contentPart>
          </mc:Choice>
          <mc:Fallback xmlns="">
            <p:pic>
              <p:nvPicPr>
                <p:cNvPr id="342" name="Freihand 341">
                  <a:extLst>
                    <a:ext uri="{FF2B5EF4-FFF2-40B4-BE49-F238E27FC236}">
                      <a16:creationId xmlns:a16="http://schemas.microsoft.com/office/drawing/2014/main" id="{5BAF58E3-1263-40E1-9955-C1BB520124BC}"/>
                    </a:ext>
                  </a:extLst>
                </p:cNvPr>
                <p:cNvPicPr/>
                <p:nvPr/>
              </p:nvPicPr>
              <p:blipFill>
                <a:blip r:embed="rId473"/>
                <a:stretch>
                  <a:fillRect/>
                </a:stretch>
              </p:blipFill>
              <p:spPr>
                <a:xfrm>
                  <a:off x="5440459" y="5973872"/>
                  <a:ext cx="24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43" name="Freihand 342">
                  <a:extLst>
                    <a:ext uri="{FF2B5EF4-FFF2-40B4-BE49-F238E27FC236}">
                      <a16:creationId xmlns:a16="http://schemas.microsoft.com/office/drawing/2014/main" id="{CA9210E9-09AD-4589-948D-71B1C3B669F2}"/>
                    </a:ext>
                  </a:extLst>
                </p14:cNvPr>
                <p14:cNvContentPartPr/>
                <p14:nvPr/>
              </p14:nvContentPartPr>
              <p14:xfrm>
                <a:off x="5400499" y="5992952"/>
                <a:ext cx="84600" cy="16920"/>
              </p14:xfrm>
            </p:contentPart>
          </mc:Choice>
          <mc:Fallback xmlns="">
            <p:pic>
              <p:nvPicPr>
                <p:cNvPr id="343" name="Freihand 342">
                  <a:extLst>
                    <a:ext uri="{FF2B5EF4-FFF2-40B4-BE49-F238E27FC236}">
                      <a16:creationId xmlns:a16="http://schemas.microsoft.com/office/drawing/2014/main" id="{CA9210E9-09AD-4589-948D-71B1C3B669F2}"/>
                    </a:ext>
                  </a:extLst>
                </p:cNvPr>
                <p:cNvPicPr/>
                <p:nvPr/>
              </p:nvPicPr>
              <p:blipFill>
                <a:blip r:embed="rId475"/>
                <a:stretch>
                  <a:fillRect/>
                </a:stretch>
              </p:blipFill>
              <p:spPr>
                <a:xfrm>
                  <a:off x="5396179" y="5988632"/>
                  <a:ext cx="93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44" name="Freihand 343">
                  <a:extLst>
                    <a:ext uri="{FF2B5EF4-FFF2-40B4-BE49-F238E27FC236}">
                      <a16:creationId xmlns:a16="http://schemas.microsoft.com/office/drawing/2014/main" id="{0A19458F-2F9F-4A86-9C63-AF0C13252C75}"/>
                    </a:ext>
                  </a:extLst>
                </p14:cNvPr>
                <p14:cNvContentPartPr/>
                <p14:nvPr/>
              </p14:nvContentPartPr>
              <p14:xfrm>
                <a:off x="5551339" y="5938952"/>
                <a:ext cx="56880" cy="82080"/>
              </p14:xfrm>
            </p:contentPart>
          </mc:Choice>
          <mc:Fallback xmlns="">
            <p:pic>
              <p:nvPicPr>
                <p:cNvPr id="344" name="Freihand 343">
                  <a:extLst>
                    <a:ext uri="{FF2B5EF4-FFF2-40B4-BE49-F238E27FC236}">
                      <a16:creationId xmlns:a16="http://schemas.microsoft.com/office/drawing/2014/main" id="{0A19458F-2F9F-4A86-9C63-AF0C13252C75}"/>
                    </a:ext>
                  </a:extLst>
                </p:cNvPr>
                <p:cNvPicPr/>
                <p:nvPr/>
              </p:nvPicPr>
              <p:blipFill>
                <a:blip r:embed="rId477"/>
                <a:stretch>
                  <a:fillRect/>
                </a:stretch>
              </p:blipFill>
              <p:spPr>
                <a:xfrm>
                  <a:off x="5547019" y="5934632"/>
                  <a:ext cx="65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45" name="Freihand 344">
                  <a:extLst>
                    <a:ext uri="{FF2B5EF4-FFF2-40B4-BE49-F238E27FC236}">
                      <a16:creationId xmlns:a16="http://schemas.microsoft.com/office/drawing/2014/main" id="{5AB87CD4-CEE4-4D65-8B34-9BE911005237}"/>
                    </a:ext>
                  </a:extLst>
                </p14:cNvPr>
                <p14:cNvContentPartPr/>
                <p14:nvPr/>
              </p14:nvContentPartPr>
              <p14:xfrm>
                <a:off x="5538739" y="6013112"/>
                <a:ext cx="96840" cy="6840"/>
              </p14:xfrm>
            </p:contentPart>
          </mc:Choice>
          <mc:Fallback xmlns="">
            <p:pic>
              <p:nvPicPr>
                <p:cNvPr id="345" name="Freihand 344">
                  <a:extLst>
                    <a:ext uri="{FF2B5EF4-FFF2-40B4-BE49-F238E27FC236}">
                      <a16:creationId xmlns:a16="http://schemas.microsoft.com/office/drawing/2014/main" id="{5AB87CD4-CEE4-4D65-8B34-9BE911005237}"/>
                    </a:ext>
                  </a:extLst>
                </p:cNvPr>
                <p:cNvPicPr/>
                <p:nvPr/>
              </p:nvPicPr>
              <p:blipFill>
                <a:blip r:embed="rId479"/>
                <a:stretch>
                  <a:fillRect/>
                </a:stretch>
              </p:blipFill>
              <p:spPr>
                <a:xfrm>
                  <a:off x="5534419" y="6008792"/>
                  <a:ext cx="10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46" name="Freihand 345">
                  <a:extLst>
                    <a:ext uri="{FF2B5EF4-FFF2-40B4-BE49-F238E27FC236}">
                      <a16:creationId xmlns:a16="http://schemas.microsoft.com/office/drawing/2014/main" id="{FDE75FD6-F025-4C47-9419-1A1FC06EB661}"/>
                    </a:ext>
                  </a:extLst>
                </p14:cNvPr>
                <p14:cNvContentPartPr/>
                <p14:nvPr/>
              </p14:nvContentPartPr>
              <p14:xfrm>
                <a:off x="5662219" y="5952272"/>
                <a:ext cx="108000" cy="62640"/>
              </p14:xfrm>
            </p:contentPart>
          </mc:Choice>
          <mc:Fallback xmlns="">
            <p:pic>
              <p:nvPicPr>
                <p:cNvPr id="346" name="Freihand 345">
                  <a:extLst>
                    <a:ext uri="{FF2B5EF4-FFF2-40B4-BE49-F238E27FC236}">
                      <a16:creationId xmlns:a16="http://schemas.microsoft.com/office/drawing/2014/main" id="{FDE75FD6-F025-4C47-9419-1A1FC06EB661}"/>
                    </a:ext>
                  </a:extLst>
                </p:cNvPr>
                <p:cNvPicPr/>
                <p:nvPr/>
              </p:nvPicPr>
              <p:blipFill>
                <a:blip r:embed="rId481"/>
                <a:stretch>
                  <a:fillRect/>
                </a:stretch>
              </p:blipFill>
              <p:spPr>
                <a:xfrm>
                  <a:off x="5657899" y="5947952"/>
                  <a:ext cx="116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47" name="Freihand 346">
                  <a:extLst>
                    <a:ext uri="{FF2B5EF4-FFF2-40B4-BE49-F238E27FC236}">
                      <a16:creationId xmlns:a16="http://schemas.microsoft.com/office/drawing/2014/main" id="{ED6745AC-5574-4231-A6CC-E9F98910E1BE}"/>
                    </a:ext>
                  </a:extLst>
                </p14:cNvPr>
                <p14:cNvContentPartPr/>
                <p14:nvPr/>
              </p14:nvContentPartPr>
              <p14:xfrm>
                <a:off x="5970379" y="5904392"/>
                <a:ext cx="58320" cy="94680"/>
              </p14:xfrm>
            </p:contentPart>
          </mc:Choice>
          <mc:Fallback xmlns="">
            <p:pic>
              <p:nvPicPr>
                <p:cNvPr id="347" name="Freihand 346">
                  <a:extLst>
                    <a:ext uri="{FF2B5EF4-FFF2-40B4-BE49-F238E27FC236}">
                      <a16:creationId xmlns:a16="http://schemas.microsoft.com/office/drawing/2014/main" id="{ED6745AC-5574-4231-A6CC-E9F98910E1BE}"/>
                    </a:ext>
                  </a:extLst>
                </p:cNvPr>
                <p:cNvPicPr/>
                <p:nvPr/>
              </p:nvPicPr>
              <p:blipFill>
                <a:blip r:embed="rId483"/>
                <a:stretch>
                  <a:fillRect/>
                </a:stretch>
              </p:blipFill>
              <p:spPr>
                <a:xfrm>
                  <a:off x="5966059" y="5900072"/>
                  <a:ext cx="66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48" name="Freihand 347">
                  <a:extLst>
                    <a:ext uri="{FF2B5EF4-FFF2-40B4-BE49-F238E27FC236}">
                      <a16:creationId xmlns:a16="http://schemas.microsoft.com/office/drawing/2014/main" id="{9839510D-F68D-4328-9821-9B8422645544}"/>
                    </a:ext>
                  </a:extLst>
                </p14:cNvPr>
                <p14:cNvContentPartPr/>
                <p14:nvPr/>
              </p14:nvContentPartPr>
              <p14:xfrm>
                <a:off x="5961379" y="5960552"/>
                <a:ext cx="90360" cy="14040"/>
              </p14:xfrm>
            </p:contentPart>
          </mc:Choice>
          <mc:Fallback xmlns="">
            <p:pic>
              <p:nvPicPr>
                <p:cNvPr id="348" name="Freihand 347">
                  <a:extLst>
                    <a:ext uri="{FF2B5EF4-FFF2-40B4-BE49-F238E27FC236}">
                      <a16:creationId xmlns:a16="http://schemas.microsoft.com/office/drawing/2014/main" id="{9839510D-F68D-4328-9821-9B8422645544}"/>
                    </a:ext>
                  </a:extLst>
                </p:cNvPr>
                <p:cNvPicPr/>
                <p:nvPr/>
              </p:nvPicPr>
              <p:blipFill>
                <a:blip r:embed="rId485"/>
                <a:stretch>
                  <a:fillRect/>
                </a:stretch>
              </p:blipFill>
              <p:spPr>
                <a:xfrm>
                  <a:off x="5957059" y="5956232"/>
                  <a:ext cx="99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49" name="Freihand 348">
                  <a:extLst>
                    <a:ext uri="{FF2B5EF4-FFF2-40B4-BE49-F238E27FC236}">
                      <a16:creationId xmlns:a16="http://schemas.microsoft.com/office/drawing/2014/main" id="{5C10CF46-676F-4AEE-B734-412E14AFB872}"/>
                    </a:ext>
                  </a:extLst>
                </p14:cNvPr>
                <p14:cNvContentPartPr/>
                <p14:nvPr/>
              </p14:nvContentPartPr>
              <p14:xfrm>
                <a:off x="6039139" y="5920952"/>
                <a:ext cx="70560" cy="65160"/>
              </p14:xfrm>
            </p:contentPart>
          </mc:Choice>
          <mc:Fallback xmlns="">
            <p:pic>
              <p:nvPicPr>
                <p:cNvPr id="349" name="Freihand 348">
                  <a:extLst>
                    <a:ext uri="{FF2B5EF4-FFF2-40B4-BE49-F238E27FC236}">
                      <a16:creationId xmlns:a16="http://schemas.microsoft.com/office/drawing/2014/main" id="{5C10CF46-676F-4AEE-B734-412E14AFB872}"/>
                    </a:ext>
                  </a:extLst>
                </p:cNvPr>
                <p:cNvPicPr/>
                <p:nvPr/>
              </p:nvPicPr>
              <p:blipFill>
                <a:blip r:embed="rId487"/>
                <a:stretch>
                  <a:fillRect/>
                </a:stretch>
              </p:blipFill>
              <p:spPr>
                <a:xfrm>
                  <a:off x="6034819" y="5916632"/>
                  <a:ext cx="79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50" name="Freihand 349">
                  <a:extLst>
                    <a:ext uri="{FF2B5EF4-FFF2-40B4-BE49-F238E27FC236}">
                      <a16:creationId xmlns:a16="http://schemas.microsoft.com/office/drawing/2014/main" id="{A90467A8-0775-4FCC-B8FA-1E2236F98A3C}"/>
                    </a:ext>
                  </a:extLst>
                </p14:cNvPr>
                <p14:cNvContentPartPr/>
                <p14:nvPr/>
              </p14:nvContentPartPr>
              <p14:xfrm>
                <a:off x="6110779" y="5889632"/>
                <a:ext cx="55080" cy="133920"/>
              </p14:xfrm>
            </p:contentPart>
          </mc:Choice>
          <mc:Fallback xmlns="">
            <p:pic>
              <p:nvPicPr>
                <p:cNvPr id="350" name="Freihand 349">
                  <a:extLst>
                    <a:ext uri="{FF2B5EF4-FFF2-40B4-BE49-F238E27FC236}">
                      <a16:creationId xmlns:a16="http://schemas.microsoft.com/office/drawing/2014/main" id="{A90467A8-0775-4FCC-B8FA-1E2236F98A3C}"/>
                    </a:ext>
                  </a:extLst>
                </p:cNvPr>
                <p:cNvPicPr/>
                <p:nvPr/>
              </p:nvPicPr>
              <p:blipFill>
                <a:blip r:embed="rId489"/>
                <a:stretch>
                  <a:fillRect/>
                </a:stretch>
              </p:blipFill>
              <p:spPr>
                <a:xfrm>
                  <a:off x="6106459" y="5885312"/>
                  <a:ext cx="63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51" name="Freihand 350">
                  <a:extLst>
                    <a:ext uri="{FF2B5EF4-FFF2-40B4-BE49-F238E27FC236}">
                      <a16:creationId xmlns:a16="http://schemas.microsoft.com/office/drawing/2014/main" id="{DE1D76B7-367E-4239-9975-0D32A8996330}"/>
                    </a:ext>
                  </a:extLst>
                </p14:cNvPr>
                <p14:cNvContentPartPr/>
                <p14:nvPr/>
              </p14:nvContentPartPr>
              <p14:xfrm>
                <a:off x="6189619" y="5912312"/>
                <a:ext cx="59760" cy="78120"/>
              </p14:xfrm>
            </p:contentPart>
          </mc:Choice>
          <mc:Fallback xmlns="">
            <p:pic>
              <p:nvPicPr>
                <p:cNvPr id="351" name="Freihand 350">
                  <a:extLst>
                    <a:ext uri="{FF2B5EF4-FFF2-40B4-BE49-F238E27FC236}">
                      <a16:creationId xmlns:a16="http://schemas.microsoft.com/office/drawing/2014/main" id="{DE1D76B7-367E-4239-9975-0D32A8996330}"/>
                    </a:ext>
                  </a:extLst>
                </p:cNvPr>
                <p:cNvPicPr/>
                <p:nvPr/>
              </p:nvPicPr>
              <p:blipFill>
                <a:blip r:embed="rId491"/>
                <a:stretch>
                  <a:fillRect/>
                </a:stretch>
              </p:blipFill>
              <p:spPr>
                <a:xfrm>
                  <a:off x="6185299" y="5907992"/>
                  <a:ext cx="68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52" name="Freihand 351">
                  <a:extLst>
                    <a:ext uri="{FF2B5EF4-FFF2-40B4-BE49-F238E27FC236}">
                      <a16:creationId xmlns:a16="http://schemas.microsoft.com/office/drawing/2014/main" id="{5908A600-2DDB-4460-A1AA-15110BA9D155}"/>
                    </a:ext>
                  </a:extLst>
                </p14:cNvPr>
                <p14:cNvContentPartPr/>
                <p14:nvPr/>
              </p14:nvContentPartPr>
              <p14:xfrm>
                <a:off x="6241819" y="5905112"/>
                <a:ext cx="18000" cy="96120"/>
              </p14:xfrm>
            </p:contentPart>
          </mc:Choice>
          <mc:Fallback xmlns="">
            <p:pic>
              <p:nvPicPr>
                <p:cNvPr id="352" name="Freihand 351">
                  <a:extLst>
                    <a:ext uri="{FF2B5EF4-FFF2-40B4-BE49-F238E27FC236}">
                      <a16:creationId xmlns:a16="http://schemas.microsoft.com/office/drawing/2014/main" id="{5908A600-2DDB-4460-A1AA-15110BA9D155}"/>
                    </a:ext>
                  </a:extLst>
                </p:cNvPr>
                <p:cNvPicPr/>
                <p:nvPr/>
              </p:nvPicPr>
              <p:blipFill>
                <a:blip r:embed="rId493"/>
                <a:stretch>
                  <a:fillRect/>
                </a:stretch>
              </p:blipFill>
              <p:spPr>
                <a:xfrm>
                  <a:off x="6237499" y="5900792"/>
                  <a:ext cx="26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53" name="Freihand 352">
                  <a:extLst>
                    <a:ext uri="{FF2B5EF4-FFF2-40B4-BE49-F238E27FC236}">
                      <a16:creationId xmlns:a16="http://schemas.microsoft.com/office/drawing/2014/main" id="{286B5A80-6BFD-46C3-8277-1A98805ED516}"/>
                    </a:ext>
                  </a:extLst>
                </p14:cNvPr>
                <p14:cNvContentPartPr/>
                <p14:nvPr/>
              </p14:nvContentPartPr>
              <p14:xfrm>
                <a:off x="6222019" y="5894312"/>
                <a:ext cx="107640" cy="83880"/>
              </p14:xfrm>
            </p:contentPart>
          </mc:Choice>
          <mc:Fallback xmlns="">
            <p:pic>
              <p:nvPicPr>
                <p:cNvPr id="353" name="Freihand 352">
                  <a:extLst>
                    <a:ext uri="{FF2B5EF4-FFF2-40B4-BE49-F238E27FC236}">
                      <a16:creationId xmlns:a16="http://schemas.microsoft.com/office/drawing/2014/main" id="{286B5A80-6BFD-46C3-8277-1A98805ED516}"/>
                    </a:ext>
                  </a:extLst>
                </p:cNvPr>
                <p:cNvPicPr/>
                <p:nvPr/>
              </p:nvPicPr>
              <p:blipFill>
                <a:blip r:embed="rId495"/>
                <a:stretch>
                  <a:fillRect/>
                </a:stretch>
              </p:blipFill>
              <p:spPr>
                <a:xfrm>
                  <a:off x="6217699" y="5889992"/>
                  <a:ext cx="116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54" name="Freihand 353">
                  <a:extLst>
                    <a:ext uri="{FF2B5EF4-FFF2-40B4-BE49-F238E27FC236}">
                      <a16:creationId xmlns:a16="http://schemas.microsoft.com/office/drawing/2014/main" id="{E50BAD25-96E2-4A42-B6F5-576740D28BEF}"/>
                    </a:ext>
                  </a:extLst>
                </p14:cNvPr>
                <p14:cNvContentPartPr/>
                <p14:nvPr/>
              </p14:nvContentPartPr>
              <p14:xfrm>
                <a:off x="6236059" y="5885672"/>
                <a:ext cx="150840" cy="97920"/>
              </p14:xfrm>
            </p:contentPart>
          </mc:Choice>
          <mc:Fallback xmlns="">
            <p:pic>
              <p:nvPicPr>
                <p:cNvPr id="354" name="Freihand 353">
                  <a:extLst>
                    <a:ext uri="{FF2B5EF4-FFF2-40B4-BE49-F238E27FC236}">
                      <a16:creationId xmlns:a16="http://schemas.microsoft.com/office/drawing/2014/main" id="{E50BAD25-96E2-4A42-B6F5-576740D28BEF}"/>
                    </a:ext>
                  </a:extLst>
                </p:cNvPr>
                <p:cNvPicPr/>
                <p:nvPr/>
              </p:nvPicPr>
              <p:blipFill>
                <a:blip r:embed="rId497"/>
                <a:stretch>
                  <a:fillRect/>
                </a:stretch>
              </p:blipFill>
              <p:spPr>
                <a:xfrm>
                  <a:off x="6231739" y="5881352"/>
                  <a:ext cx="159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55" name="Freihand 354">
                  <a:extLst>
                    <a:ext uri="{FF2B5EF4-FFF2-40B4-BE49-F238E27FC236}">
                      <a16:creationId xmlns:a16="http://schemas.microsoft.com/office/drawing/2014/main" id="{1EA33CB0-8D7D-4F76-8C30-A543C3588C88}"/>
                    </a:ext>
                  </a:extLst>
                </p14:cNvPr>
                <p14:cNvContentPartPr/>
                <p14:nvPr/>
              </p14:nvContentPartPr>
              <p14:xfrm>
                <a:off x="5559259" y="6197792"/>
                <a:ext cx="425160" cy="349200"/>
              </p14:xfrm>
            </p:contentPart>
          </mc:Choice>
          <mc:Fallback xmlns="">
            <p:pic>
              <p:nvPicPr>
                <p:cNvPr id="355" name="Freihand 354">
                  <a:extLst>
                    <a:ext uri="{FF2B5EF4-FFF2-40B4-BE49-F238E27FC236}">
                      <a16:creationId xmlns:a16="http://schemas.microsoft.com/office/drawing/2014/main" id="{1EA33CB0-8D7D-4F76-8C30-A543C3588C88}"/>
                    </a:ext>
                  </a:extLst>
                </p:cNvPr>
                <p:cNvPicPr/>
                <p:nvPr/>
              </p:nvPicPr>
              <p:blipFill>
                <a:blip r:embed="rId499"/>
                <a:stretch>
                  <a:fillRect/>
                </a:stretch>
              </p:blipFill>
              <p:spPr>
                <a:xfrm>
                  <a:off x="5554939" y="6193472"/>
                  <a:ext cx="4338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56" name="Freihand 355">
                  <a:extLst>
                    <a:ext uri="{FF2B5EF4-FFF2-40B4-BE49-F238E27FC236}">
                      <a16:creationId xmlns:a16="http://schemas.microsoft.com/office/drawing/2014/main" id="{26F97E47-2918-4919-BA6B-08F914B497AF}"/>
                    </a:ext>
                  </a:extLst>
                </p14:cNvPr>
                <p14:cNvContentPartPr/>
                <p14:nvPr/>
              </p14:nvContentPartPr>
              <p14:xfrm>
                <a:off x="5449819" y="6132272"/>
                <a:ext cx="678960" cy="475560"/>
              </p14:xfrm>
            </p:contentPart>
          </mc:Choice>
          <mc:Fallback xmlns="">
            <p:pic>
              <p:nvPicPr>
                <p:cNvPr id="356" name="Freihand 355">
                  <a:extLst>
                    <a:ext uri="{FF2B5EF4-FFF2-40B4-BE49-F238E27FC236}">
                      <a16:creationId xmlns:a16="http://schemas.microsoft.com/office/drawing/2014/main" id="{26F97E47-2918-4919-BA6B-08F914B497AF}"/>
                    </a:ext>
                  </a:extLst>
                </p:cNvPr>
                <p:cNvPicPr/>
                <p:nvPr/>
              </p:nvPicPr>
              <p:blipFill>
                <a:blip r:embed="rId501"/>
                <a:stretch>
                  <a:fillRect/>
                </a:stretch>
              </p:blipFill>
              <p:spPr>
                <a:xfrm>
                  <a:off x="5445499" y="6127952"/>
                  <a:ext cx="68760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58" name="Freihand 357">
                  <a:extLst>
                    <a:ext uri="{FF2B5EF4-FFF2-40B4-BE49-F238E27FC236}">
                      <a16:creationId xmlns:a16="http://schemas.microsoft.com/office/drawing/2014/main" id="{E9827665-9E4B-43F9-99E2-56653C045780}"/>
                    </a:ext>
                  </a:extLst>
                </p14:cNvPr>
                <p14:cNvContentPartPr/>
                <p14:nvPr/>
              </p14:nvContentPartPr>
              <p14:xfrm>
                <a:off x="6212659" y="6111392"/>
                <a:ext cx="57960" cy="60480"/>
              </p14:xfrm>
            </p:contentPart>
          </mc:Choice>
          <mc:Fallback xmlns="">
            <p:pic>
              <p:nvPicPr>
                <p:cNvPr id="358" name="Freihand 357">
                  <a:extLst>
                    <a:ext uri="{FF2B5EF4-FFF2-40B4-BE49-F238E27FC236}">
                      <a16:creationId xmlns:a16="http://schemas.microsoft.com/office/drawing/2014/main" id="{E9827665-9E4B-43F9-99E2-56653C045780}"/>
                    </a:ext>
                  </a:extLst>
                </p:cNvPr>
                <p:cNvPicPr/>
                <p:nvPr/>
              </p:nvPicPr>
              <p:blipFill>
                <a:blip r:embed="rId503"/>
                <a:stretch>
                  <a:fillRect/>
                </a:stretch>
              </p:blipFill>
              <p:spPr>
                <a:xfrm>
                  <a:off x="6208339" y="6107072"/>
                  <a:ext cx="66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59" name="Freihand 358">
                  <a:extLst>
                    <a:ext uri="{FF2B5EF4-FFF2-40B4-BE49-F238E27FC236}">
                      <a16:creationId xmlns:a16="http://schemas.microsoft.com/office/drawing/2014/main" id="{68F18855-3B51-4B71-919A-B408365A4AF7}"/>
                    </a:ext>
                  </a:extLst>
                </p14:cNvPr>
                <p14:cNvContentPartPr/>
                <p14:nvPr/>
              </p14:nvContentPartPr>
              <p14:xfrm>
                <a:off x="6217339" y="6098792"/>
                <a:ext cx="65160" cy="82440"/>
              </p14:xfrm>
            </p:contentPart>
          </mc:Choice>
          <mc:Fallback xmlns="">
            <p:pic>
              <p:nvPicPr>
                <p:cNvPr id="359" name="Freihand 358">
                  <a:extLst>
                    <a:ext uri="{FF2B5EF4-FFF2-40B4-BE49-F238E27FC236}">
                      <a16:creationId xmlns:a16="http://schemas.microsoft.com/office/drawing/2014/main" id="{68F18855-3B51-4B71-919A-B408365A4AF7}"/>
                    </a:ext>
                  </a:extLst>
                </p:cNvPr>
                <p:cNvPicPr/>
                <p:nvPr/>
              </p:nvPicPr>
              <p:blipFill>
                <a:blip r:embed="rId505"/>
                <a:stretch>
                  <a:fillRect/>
                </a:stretch>
              </p:blipFill>
              <p:spPr>
                <a:xfrm>
                  <a:off x="6213019" y="6094472"/>
                  <a:ext cx="73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60" name="Freihand 359">
                  <a:extLst>
                    <a:ext uri="{FF2B5EF4-FFF2-40B4-BE49-F238E27FC236}">
                      <a16:creationId xmlns:a16="http://schemas.microsoft.com/office/drawing/2014/main" id="{56013D63-6ADF-4925-9D65-2092E3D3A013}"/>
                    </a:ext>
                  </a:extLst>
                </p14:cNvPr>
                <p14:cNvContentPartPr/>
                <p14:nvPr/>
              </p14:nvContentPartPr>
              <p14:xfrm>
                <a:off x="6319579" y="6095552"/>
                <a:ext cx="85320" cy="87120"/>
              </p14:xfrm>
            </p:contentPart>
          </mc:Choice>
          <mc:Fallback xmlns="">
            <p:pic>
              <p:nvPicPr>
                <p:cNvPr id="360" name="Freihand 359">
                  <a:extLst>
                    <a:ext uri="{FF2B5EF4-FFF2-40B4-BE49-F238E27FC236}">
                      <a16:creationId xmlns:a16="http://schemas.microsoft.com/office/drawing/2014/main" id="{56013D63-6ADF-4925-9D65-2092E3D3A013}"/>
                    </a:ext>
                  </a:extLst>
                </p:cNvPr>
                <p:cNvPicPr/>
                <p:nvPr/>
              </p:nvPicPr>
              <p:blipFill>
                <a:blip r:embed="rId507"/>
                <a:stretch>
                  <a:fillRect/>
                </a:stretch>
              </p:blipFill>
              <p:spPr>
                <a:xfrm>
                  <a:off x="6315259" y="6091232"/>
                  <a:ext cx="93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62" name="Freihand 361">
                  <a:extLst>
                    <a:ext uri="{FF2B5EF4-FFF2-40B4-BE49-F238E27FC236}">
                      <a16:creationId xmlns:a16="http://schemas.microsoft.com/office/drawing/2014/main" id="{3B4C738F-7BFB-4600-9D14-67F41EB67330}"/>
                    </a:ext>
                  </a:extLst>
                </p14:cNvPr>
                <p14:cNvContentPartPr/>
                <p14:nvPr/>
              </p14:nvContentPartPr>
              <p14:xfrm>
                <a:off x="6057499" y="6527192"/>
                <a:ext cx="86760" cy="115560"/>
              </p14:xfrm>
            </p:contentPart>
          </mc:Choice>
          <mc:Fallback xmlns="">
            <p:pic>
              <p:nvPicPr>
                <p:cNvPr id="362" name="Freihand 361">
                  <a:extLst>
                    <a:ext uri="{FF2B5EF4-FFF2-40B4-BE49-F238E27FC236}">
                      <a16:creationId xmlns:a16="http://schemas.microsoft.com/office/drawing/2014/main" id="{3B4C738F-7BFB-4600-9D14-67F41EB67330}"/>
                    </a:ext>
                  </a:extLst>
                </p:cNvPr>
                <p:cNvPicPr/>
                <p:nvPr/>
              </p:nvPicPr>
              <p:blipFill>
                <a:blip r:embed="rId509"/>
                <a:stretch>
                  <a:fillRect/>
                </a:stretch>
              </p:blipFill>
              <p:spPr>
                <a:xfrm>
                  <a:off x="6053179" y="6522872"/>
                  <a:ext cx="95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3" name="Freihand 362">
                  <a:extLst>
                    <a:ext uri="{FF2B5EF4-FFF2-40B4-BE49-F238E27FC236}">
                      <a16:creationId xmlns:a16="http://schemas.microsoft.com/office/drawing/2014/main" id="{DB56B061-5C94-456A-AB19-8DF54B94F047}"/>
                    </a:ext>
                  </a:extLst>
                </p14:cNvPr>
                <p14:cNvContentPartPr/>
                <p14:nvPr/>
              </p14:nvContentPartPr>
              <p14:xfrm>
                <a:off x="6124099" y="6540512"/>
                <a:ext cx="23400" cy="78840"/>
              </p14:xfrm>
            </p:contentPart>
          </mc:Choice>
          <mc:Fallback xmlns="">
            <p:pic>
              <p:nvPicPr>
                <p:cNvPr id="363" name="Freihand 362">
                  <a:extLst>
                    <a:ext uri="{FF2B5EF4-FFF2-40B4-BE49-F238E27FC236}">
                      <a16:creationId xmlns:a16="http://schemas.microsoft.com/office/drawing/2014/main" id="{DB56B061-5C94-456A-AB19-8DF54B94F047}"/>
                    </a:ext>
                  </a:extLst>
                </p:cNvPr>
                <p:cNvPicPr/>
                <p:nvPr/>
              </p:nvPicPr>
              <p:blipFill>
                <a:blip r:embed="rId511"/>
                <a:stretch>
                  <a:fillRect/>
                </a:stretch>
              </p:blipFill>
              <p:spPr>
                <a:xfrm>
                  <a:off x="6119779" y="6536192"/>
                  <a:ext cx="32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64" name="Freihand 363">
                  <a:extLst>
                    <a:ext uri="{FF2B5EF4-FFF2-40B4-BE49-F238E27FC236}">
                      <a16:creationId xmlns:a16="http://schemas.microsoft.com/office/drawing/2014/main" id="{A7AF14A0-8873-41C1-AC81-A4EF2218C9C4}"/>
                    </a:ext>
                  </a:extLst>
                </p14:cNvPr>
                <p14:cNvContentPartPr/>
                <p14:nvPr/>
              </p14:nvContentPartPr>
              <p14:xfrm>
                <a:off x="6072259" y="6579032"/>
                <a:ext cx="112320" cy="19080"/>
              </p14:xfrm>
            </p:contentPart>
          </mc:Choice>
          <mc:Fallback xmlns="">
            <p:pic>
              <p:nvPicPr>
                <p:cNvPr id="364" name="Freihand 363">
                  <a:extLst>
                    <a:ext uri="{FF2B5EF4-FFF2-40B4-BE49-F238E27FC236}">
                      <a16:creationId xmlns:a16="http://schemas.microsoft.com/office/drawing/2014/main" id="{A7AF14A0-8873-41C1-AC81-A4EF2218C9C4}"/>
                    </a:ext>
                  </a:extLst>
                </p:cNvPr>
                <p:cNvPicPr/>
                <p:nvPr/>
              </p:nvPicPr>
              <p:blipFill>
                <a:blip r:embed="rId513"/>
                <a:stretch>
                  <a:fillRect/>
                </a:stretch>
              </p:blipFill>
              <p:spPr>
                <a:xfrm>
                  <a:off x="6067939" y="6574712"/>
                  <a:ext cx="120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65" name="Freihand 364">
                  <a:extLst>
                    <a:ext uri="{FF2B5EF4-FFF2-40B4-BE49-F238E27FC236}">
                      <a16:creationId xmlns:a16="http://schemas.microsoft.com/office/drawing/2014/main" id="{DDBA0673-E345-4889-8BC0-97EE4874658C}"/>
                    </a:ext>
                  </a:extLst>
                </p14:cNvPr>
                <p14:cNvContentPartPr/>
                <p14:nvPr/>
              </p14:nvContentPartPr>
              <p14:xfrm>
                <a:off x="6183859" y="6536912"/>
                <a:ext cx="153720" cy="92520"/>
              </p14:xfrm>
            </p:contentPart>
          </mc:Choice>
          <mc:Fallback xmlns="">
            <p:pic>
              <p:nvPicPr>
                <p:cNvPr id="365" name="Freihand 364">
                  <a:extLst>
                    <a:ext uri="{FF2B5EF4-FFF2-40B4-BE49-F238E27FC236}">
                      <a16:creationId xmlns:a16="http://schemas.microsoft.com/office/drawing/2014/main" id="{DDBA0673-E345-4889-8BC0-97EE4874658C}"/>
                    </a:ext>
                  </a:extLst>
                </p:cNvPr>
                <p:cNvPicPr/>
                <p:nvPr/>
              </p:nvPicPr>
              <p:blipFill>
                <a:blip r:embed="rId515"/>
                <a:stretch>
                  <a:fillRect/>
                </a:stretch>
              </p:blipFill>
              <p:spPr>
                <a:xfrm>
                  <a:off x="6179539" y="6532592"/>
                  <a:ext cx="162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67" name="Freihand 366">
                  <a:extLst>
                    <a:ext uri="{FF2B5EF4-FFF2-40B4-BE49-F238E27FC236}">
                      <a16:creationId xmlns:a16="http://schemas.microsoft.com/office/drawing/2014/main" id="{1B5E8315-A3C3-4EA8-B5F8-B2D8F06F8FF0}"/>
                    </a:ext>
                  </a:extLst>
                </p14:cNvPr>
                <p14:cNvContentPartPr/>
                <p14:nvPr/>
              </p14:nvContentPartPr>
              <p14:xfrm>
                <a:off x="5710099" y="6088712"/>
                <a:ext cx="489240" cy="335160"/>
              </p14:xfrm>
            </p:contentPart>
          </mc:Choice>
          <mc:Fallback xmlns="">
            <p:pic>
              <p:nvPicPr>
                <p:cNvPr id="367" name="Freihand 366">
                  <a:extLst>
                    <a:ext uri="{FF2B5EF4-FFF2-40B4-BE49-F238E27FC236}">
                      <a16:creationId xmlns:a16="http://schemas.microsoft.com/office/drawing/2014/main" id="{1B5E8315-A3C3-4EA8-B5F8-B2D8F06F8FF0}"/>
                    </a:ext>
                  </a:extLst>
                </p:cNvPr>
                <p:cNvPicPr/>
                <p:nvPr/>
              </p:nvPicPr>
              <p:blipFill>
                <a:blip r:embed="rId517"/>
                <a:stretch>
                  <a:fillRect/>
                </a:stretch>
              </p:blipFill>
              <p:spPr>
                <a:xfrm>
                  <a:off x="5705779" y="6084392"/>
                  <a:ext cx="4978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68" name="Freihand 367">
                  <a:extLst>
                    <a:ext uri="{FF2B5EF4-FFF2-40B4-BE49-F238E27FC236}">
                      <a16:creationId xmlns:a16="http://schemas.microsoft.com/office/drawing/2014/main" id="{3B2FAE83-2B88-4CAA-98F6-05E0AFBA60D7}"/>
                    </a:ext>
                  </a:extLst>
                </p14:cNvPr>
                <p14:cNvContentPartPr/>
                <p14:nvPr/>
              </p14:nvContentPartPr>
              <p14:xfrm>
                <a:off x="6309859" y="6348992"/>
                <a:ext cx="47880" cy="84600"/>
              </p14:xfrm>
            </p:contentPart>
          </mc:Choice>
          <mc:Fallback xmlns="">
            <p:pic>
              <p:nvPicPr>
                <p:cNvPr id="368" name="Freihand 367">
                  <a:extLst>
                    <a:ext uri="{FF2B5EF4-FFF2-40B4-BE49-F238E27FC236}">
                      <a16:creationId xmlns:a16="http://schemas.microsoft.com/office/drawing/2014/main" id="{3B2FAE83-2B88-4CAA-98F6-05E0AFBA60D7}"/>
                    </a:ext>
                  </a:extLst>
                </p:cNvPr>
                <p:cNvPicPr/>
                <p:nvPr/>
              </p:nvPicPr>
              <p:blipFill>
                <a:blip r:embed="rId519"/>
                <a:stretch>
                  <a:fillRect/>
                </a:stretch>
              </p:blipFill>
              <p:spPr>
                <a:xfrm>
                  <a:off x="6305539" y="6344672"/>
                  <a:ext cx="56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9" name="Freihand 368">
                  <a:extLst>
                    <a:ext uri="{FF2B5EF4-FFF2-40B4-BE49-F238E27FC236}">
                      <a16:creationId xmlns:a16="http://schemas.microsoft.com/office/drawing/2014/main" id="{50CFAAE8-8041-4E28-9D10-1C0D2FF6D06F}"/>
                    </a:ext>
                  </a:extLst>
                </p14:cNvPr>
                <p14:cNvContentPartPr/>
                <p14:nvPr/>
              </p14:nvContentPartPr>
              <p14:xfrm>
                <a:off x="6337579" y="6362312"/>
                <a:ext cx="30240" cy="79560"/>
              </p14:xfrm>
            </p:contentPart>
          </mc:Choice>
          <mc:Fallback xmlns="">
            <p:pic>
              <p:nvPicPr>
                <p:cNvPr id="369" name="Freihand 368">
                  <a:extLst>
                    <a:ext uri="{FF2B5EF4-FFF2-40B4-BE49-F238E27FC236}">
                      <a16:creationId xmlns:a16="http://schemas.microsoft.com/office/drawing/2014/main" id="{50CFAAE8-8041-4E28-9D10-1C0D2FF6D06F}"/>
                    </a:ext>
                  </a:extLst>
                </p:cNvPr>
                <p:cNvPicPr/>
                <p:nvPr/>
              </p:nvPicPr>
              <p:blipFill>
                <a:blip r:embed="rId521"/>
                <a:stretch>
                  <a:fillRect/>
                </a:stretch>
              </p:blipFill>
              <p:spPr>
                <a:xfrm>
                  <a:off x="6333259" y="6357992"/>
                  <a:ext cx="38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70" name="Freihand 369">
                  <a:extLst>
                    <a:ext uri="{FF2B5EF4-FFF2-40B4-BE49-F238E27FC236}">
                      <a16:creationId xmlns:a16="http://schemas.microsoft.com/office/drawing/2014/main" id="{4F1FFE79-39F8-4A1F-AB3F-974020081D05}"/>
                    </a:ext>
                  </a:extLst>
                </p14:cNvPr>
                <p14:cNvContentPartPr/>
                <p14:nvPr/>
              </p14:nvContentPartPr>
              <p14:xfrm>
                <a:off x="6317779" y="6359072"/>
                <a:ext cx="122400" cy="62640"/>
              </p14:xfrm>
            </p:contentPart>
          </mc:Choice>
          <mc:Fallback xmlns="">
            <p:pic>
              <p:nvPicPr>
                <p:cNvPr id="370" name="Freihand 369">
                  <a:extLst>
                    <a:ext uri="{FF2B5EF4-FFF2-40B4-BE49-F238E27FC236}">
                      <a16:creationId xmlns:a16="http://schemas.microsoft.com/office/drawing/2014/main" id="{4F1FFE79-39F8-4A1F-AB3F-974020081D05}"/>
                    </a:ext>
                  </a:extLst>
                </p:cNvPr>
                <p:cNvPicPr/>
                <p:nvPr/>
              </p:nvPicPr>
              <p:blipFill>
                <a:blip r:embed="rId523"/>
                <a:stretch>
                  <a:fillRect/>
                </a:stretch>
              </p:blipFill>
              <p:spPr>
                <a:xfrm>
                  <a:off x="6313459" y="6354752"/>
                  <a:ext cx="131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71" name="Freihand 370">
                  <a:extLst>
                    <a:ext uri="{FF2B5EF4-FFF2-40B4-BE49-F238E27FC236}">
                      <a16:creationId xmlns:a16="http://schemas.microsoft.com/office/drawing/2014/main" id="{3CC4139E-D74D-457C-BAC4-46CC9F2E6A08}"/>
                    </a:ext>
                  </a:extLst>
                </p14:cNvPr>
                <p14:cNvContentPartPr/>
                <p14:nvPr/>
              </p14:nvContentPartPr>
              <p14:xfrm>
                <a:off x="6386539" y="6350792"/>
                <a:ext cx="102600" cy="91800"/>
              </p14:xfrm>
            </p:contentPart>
          </mc:Choice>
          <mc:Fallback xmlns="">
            <p:pic>
              <p:nvPicPr>
                <p:cNvPr id="371" name="Freihand 370">
                  <a:extLst>
                    <a:ext uri="{FF2B5EF4-FFF2-40B4-BE49-F238E27FC236}">
                      <a16:creationId xmlns:a16="http://schemas.microsoft.com/office/drawing/2014/main" id="{3CC4139E-D74D-457C-BAC4-46CC9F2E6A08}"/>
                    </a:ext>
                  </a:extLst>
                </p:cNvPr>
                <p:cNvPicPr/>
                <p:nvPr/>
              </p:nvPicPr>
              <p:blipFill>
                <a:blip r:embed="rId525"/>
                <a:stretch>
                  <a:fillRect/>
                </a:stretch>
              </p:blipFill>
              <p:spPr>
                <a:xfrm>
                  <a:off x="6382219" y="6346472"/>
                  <a:ext cx="111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72" name="Freihand 371">
                  <a:extLst>
                    <a:ext uri="{FF2B5EF4-FFF2-40B4-BE49-F238E27FC236}">
                      <a16:creationId xmlns:a16="http://schemas.microsoft.com/office/drawing/2014/main" id="{1977A7A9-E3CD-48F9-912F-4D317205FB4B}"/>
                    </a:ext>
                  </a:extLst>
                </p14:cNvPr>
                <p14:cNvContentPartPr/>
                <p14:nvPr/>
              </p14:nvContentPartPr>
              <p14:xfrm>
                <a:off x="6502099" y="6285992"/>
                <a:ext cx="11160" cy="84240"/>
              </p14:xfrm>
            </p:contentPart>
          </mc:Choice>
          <mc:Fallback xmlns="">
            <p:pic>
              <p:nvPicPr>
                <p:cNvPr id="372" name="Freihand 371">
                  <a:extLst>
                    <a:ext uri="{FF2B5EF4-FFF2-40B4-BE49-F238E27FC236}">
                      <a16:creationId xmlns:a16="http://schemas.microsoft.com/office/drawing/2014/main" id="{1977A7A9-E3CD-48F9-912F-4D317205FB4B}"/>
                    </a:ext>
                  </a:extLst>
                </p:cNvPr>
                <p:cNvPicPr/>
                <p:nvPr/>
              </p:nvPicPr>
              <p:blipFill>
                <a:blip r:embed="rId527"/>
                <a:stretch>
                  <a:fillRect/>
                </a:stretch>
              </p:blipFill>
              <p:spPr>
                <a:xfrm>
                  <a:off x="6497779" y="6281672"/>
                  <a:ext cx="19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74" name="Freihand 373">
                  <a:extLst>
                    <a:ext uri="{FF2B5EF4-FFF2-40B4-BE49-F238E27FC236}">
                      <a16:creationId xmlns:a16="http://schemas.microsoft.com/office/drawing/2014/main" id="{EDF6B601-FF3E-48D9-BB46-B41D5527A089}"/>
                    </a:ext>
                  </a:extLst>
                </p14:cNvPr>
                <p14:cNvContentPartPr/>
                <p14:nvPr/>
              </p14:nvContentPartPr>
              <p14:xfrm>
                <a:off x="5692819" y="6431072"/>
                <a:ext cx="51120" cy="196920"/>
              </p14:xfrm>
            </p:contentPart>
          </mc:Choice>
          <mc:Fallback xmlns="">
            <p:pic>
              <p:nvPicPr>
                <p:cNvPr id="374" name="Freihand 373">
                  <a:extLst>
                    <a:ext uri="{FF2B5EF4-FFF2-40B4-BE49-F238E27FC236}">
                      <a16:creationId xmlns:a16="http://schemas.microsoft.com/office/drawing/2014/main" id="{EDF6B601-FF3E-48D9-BB46-B41D5527A089}"/>
                    </a:ext>
                  </a:extLst>
                </p:cNvPr>
                <p:cNvPicPr/>
                <p:nvPr/>
              </p:nvPicPr>
              <p:blipFill>
                <a:blip r:embed="rId529"/>
                <a:stretch>
                  <a:fillRect/>
                </a:stretch>
              </p:blipFill>
              <p:spPr>
                <a:xfrm>
                  <a:off x="5688499" y="6426752"/>
                  <a:ext cx="59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75" name="Freihand 374">
                  <a:extLst>
                    <a:ext uri="{FF2B5EF4-FFF2-40B4-BE49-F238E27FC236}">
                      <a16:creationId xmlns:a16="http://schemas.microsoft.com/office/drawing/2014/main" id="{328F7DC1-9867-4408-AE55-F5A72F10CCFF}"/>
                    </a:ext>
                  </a:extLst>
                </p14:cNvPr>
                <p14:cNvContentPartPr/>
                <p14:nvPr/>
              </p14:nvContentPartPr>
              <p14:xfrm>
                <a:off x="5768059" y="6662552"/>
                <a:ext cx="15840" cy="38160"/>
              </p14:xfrm>
            </p:contentPart>
          </mc:Choice>
          <mc:Fallback xmlns="">
            <p:pic>
              <p:nvPicPr>
                <p:cNvPr id="375" name="Freihand 374">
                  <a:extLst>
                    <a:ext uri="{FF2B5EF4-FFF2-40B4-BE49-F238E27FC236}">
                      <a16:creationId xmlns:a16="http://schemas.microsoft.com/office/drawing/2014/main" id="{328F7DC1-9867-4408-AE55-F5A72F10CCFF}"/>
                    </a:ext>
                  </a:extLst>
                </p:cNvPr>
                <p:cNvPicPr/>
                <p:nvPr/>
              </p:nvPicPr>
              <p:blipFill>
                <a:blip r:embed="rId531"/>
                <a:stretch>
                  <a:fillRect/>
                </a:stretch>
              </p:blipFill>
              <p:spPr>
                <a:xfrm>
                  <a:off x="5763739" y="6658232"/>
                  <a:ext cx="24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76" name="Freihand 375">
                  <a:extLst>
                    <a:ext uri="{FF2B5EF4-FFF2-40B4-BE49-F238E27FC236}">
                      <a16:creationId xmlns:a16="http://schemas.microsoft.com/office/drawing/2014/main" id="{7B266E5F-D74B-4CCA-A304-60FFB0400FD5}"/>
                    </a:ext>
                  </a:extLst>
                </p14:cNvPr>
                <p14:cNvContentPartPr/>
                <p14:nvPr/>
              </p14:nvContentPartPr>
              <p14:xfrm>
                <a:off x="5730259" y="6388232"/>
                <a:ext cx="15840" cy="141120"/>
              </p14:xfrm>
            </p:contentPart>
          </mc:Choice>
          <mc:Fallback xmlns="">
            <p:pic>
              <p:nvPicPr>
                <p:cNvPr id="376" name="Freihand 375">
                  <a:extLst>
                    <a:ext uri="{FF2B5EF4-FFF2-40B4-BE49-F238E27FC236}">
                      <a16:creationId xmlns:a16="http://schemas.microsoft.com/office/drawing/2014/main" id="{7B266E5F-D74B-4CCA-A304-60FFB0400FD5}"/>
                    </a:ext>
                  </a:extLst>
                </p:cNvPr>
                <p:cNvPicPr/>
                <p:nvPr/>
              </p:nvPicPr>
              <p:blipFill>
                <a:blip r:embed="rId533"/>
                <a:stretch>
                  <a:fillRect/>
                </a:stretch>
              </p:blipFill>
              <p:spPr>
                <a:xfrm>
                  <a:off x="5725939" y="6383912"/>
                  <a:ext cx="24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77" name="Freihand 376">
                  <a:extLst>
                    <a:ext uri="{FF2B5EF4-FFF2-40B4-BE49-F238E27FC236}">
                      <a16:creationId xmlns:a16="http://schemas.microsoft.com/office/drawing/2014/main" id="{C4314E5A-500C-4227-BACC-DDA769374212}"/>
                    </a:ext>
                  </a:extLst>
                </p14:cNvPr>
                <p14:cNvContentPartPr/>
                <p14:nvPr/>
              </p14:nvContentPartPr>
              <p14:xfrm>
                <a:off x="5745739" y="6554192"/>
                <a:ext cx="35640" cy="163080"/>
              </p14:xfrm>
            </p:contentPart>
          </mc:Choice>
          <mc:Fallback xmlns="">
            <p:pic>
              <p:nvPicPr>
                <p:cNvPr id="377" name="Freihand 376">
                  <a:extLst>
                    <a:ext uri="{FF2B5EF4-FFF2-40B4-BE49-F238E27FC236}">
                      <a16:creationId xmlns:a16="http://schemas.microsoft.com/office/drawing/2014/main" id="{C4314E5A-500C-4227-BACC-DDA769374212}"/>
                    </a:ext>
                  </a:extLst>
                </p:cNvPr>
                <p:cNvPicPr/>
                <p:nvPr/>
              </p:nvPicPr>
              <p:blipFill>
                <a:blip r:embed="rId535"/>
                <a:stretch>
                  <a:fillRect/>
                </a:stretch>
              </p:blipFill>
              <p:spPr>
                <a:xfrm>
                  <a:off x="5741419" y="6549872"/>
                  <a:ext cx="44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78" name="Freihand 377">
                  <a:extLst>
                    <a:ext uri="{FF2B5EF4-FFF2-40B4-BE49-F238E27FC236}">
                      <a16:creationId xmlns:a16="http://schemas.microsoft.com/office/drawing/2014/main" id="{3CDD7A35-ABDE-4205-86C7-07EADAF13361}"/>
                    </a:ext>
                  </a:extLst>
                </p14:cNvPr>
                <p14:cNvContentPartPr/>
                <p14:nvPr/>
              </p14:nvContentPartPr>
              <p14:xfrm>
                <a:off x="5908099" y="6249272"/>
                <a:ext cx="25920" cy="168120"/>
              </p14:xfrm>
            </p:contentPart>
          </mc:Choice>
          <mc:Fallback xmlns="">
            <p:pic>
              <p:nvPicPr>
                <p:cNvPr id="378" name="Freihand 377">
                  <a:extLst>
                    <a:ext uri="{FF2B5EF4-FFF2-40B4-BE49-F238E27FC236}">
                      <a16:creationId xmlns:a16="http://schemas.microsoft.com/office/drawing/2014/main" id="{3CDD7A35-ABDE-4205-86C7-07EADAF13361}"/>
                    </a:ext>
                  </a:extLst>
                </p:cNvPr>
                <p:cNvPicPr/>
                <p:nvPr/>
              </p:nvPicPr>
              <p:blipFill>
                <a:blip r:embed="rId537"/>
                <a:stretch>
                  <a:fillRect/>
                </a:stretch>
              </p:blipFill>
              <p:spPr>
                <a:xfrm>
                  <a:off x="5903779" y="6244952"/>
                  <a:ext cx="345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79" name="Freihand 378">
                  <a:extLst>
                    <a:ext uri="{FF2B5EF4-FFF2-40B4-BE49-F238E27FC236}">
                      <a16:creationId xmlns:a16="http://schemas.microsoft.com/office/drawing/2014/main" id="{21A25167-E7E8-437F-9E7D-18C7C36FFF82}"/>
                    </a:ext>
                  </a:extLst>
                </p14:cNvPr>
                <p14:cNvContentPartPr/>
                <p14:nvPr/>
              </p14:nvContentPartPr>
              <p14:xfrm>
                <a:off x="5917819" y="6530432"/>
                <a:ext cx="25560" cy="159480"/>
              </p14:xfrm>
            </p:contentPart>
          </mc:Choice>
          <mc:Fallback xmlns="">
            <p:pic>
              <p:nvPicPr>
                <p:cNvPr id="379" name="Freihand 378">
                  <a:extLst>
                    <a:ext uri="{FF2B5EF4-FFF2-40B4-BE49-F238E27FC236}">
                      <a16:creationId xmlns:a16="http://schemas.microsoft.com/office/drawing/2014/main" id="{21A25167-E7E8-437F-9E7D-18C7C36FFF82}"/>
                    </a:ext>
                  </a:extLst>
                </p:cNvPr>
                <p:cNvPicPr/>
                <p:nvPr/>
              </p:nvPicPr>
              <p:blipFill>
                <a:blip r:embed="rId539"/>
                <a:stretch>
                  <a:fillRect/>
                </a:stretch>
              </p:blipFill>
              <p:spPr>
                <a:xfrm>
                  <a:off x="5913499" y="6526112"/>
                  <a:ext cx="34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80" name="Freihand 379">
                  <a:extLst>
                    <a:ext uri="{FF2B5EF4-FFF2-40B4-BE49-F238E27FC236}">
                      <a16:creationId xmlns:a16="http://schemas.microsoft.com/office/drawing/2014/main" id="{4C15CDC1-3F37-49EF-ACAF-B45872E98C75}"/>
                    </a:ext>
                  </a:extLst>
                </p14:cNvPr>
                <p14:cNvContentPartPr/>
                <p14:nvPr/>
              </p14:nvContentPartPr>
              <p14:xfrm>
                <a:off x="5567539" y="6681272"/>
                <a:ext cx="283320" cy="77040"/>
              </p14:xfrm>
            </p:contentPart>
          </mc:Choice>
          <mc:Fallback xmlns="">
            <p:pic>
              <p:nvPicPr>
                <p:cNvPr id="380" name="Freihand 379">
                  <a:extLst>
                    <a:ext uri="{FF2B5EF4-FFF2-40B4-BE49-F238E27FC236}">
                      <a16:creationId xmlns:a16="http://schemas.microsoft.com/office/drawing/2014/main" id="{4C15CDC1-3F37-49EF-ACAF-B45872E98C75}"/>
                    </a:ext>
                  </a:extLst>
                </p:cNvPr>
                <p:cNvPicPr/>
                <p:nvPr/>
              </p:nvPicPr>
              <p:blipFill>
                <a:blip r:embed="rId541"/>
                <a:stretch>
                  <a:fillRect/>
                </a:stretch>
              </p:blipFill>
              <p:spPr>
                <a:xfrm>
                  <a:off x="5563219" y="6676952"/>
                  <a:ext cx="291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82" name="Freihand 381">
                  <a:extLst>
                    <a:ext uri="{FF2B5EF4-FFF2-40B4-BE49-F238E27FC236}">
                      <a16:creationId xmlns:a16="http://schemas.microsoft.com/office/drawing/2014/main" id="{7AA02785-2B60-40AF-9BE9-DD360E646257}"/>
                    </a:ext>
                  </a:extLst>
                </p14:cNvPr>
                <p14:cNvContentPartPr/>
                <p14:nvPr/>
              </p14:nvContentPartPr>
              <p14:xfrm>
                <a:off x="5718019" y="6761552"/>
                <a:ext cx="74880" cy="67320"/>
              </p14:xfrm>
            </p:contentPart>
          </mc:Choice>
          <mc:Fallback xmlns="">
            <p:pic>
              <p:nvPicPr>
                <p:cNvPr id="382" name="Freihand 381">
                  <a:extLst>
                    <a:ext uri="{FF2B5EF4-FFF2-40B4-BE49-F238E27FC236}">
                      <a16:creationId xmlns:a16="http://schemas.microsoft.com/office/drawing/2014/main" id="{7AA02785-2B60-40AF-9BE9-DD360E646257}"/>
                    </a:ext>
                  </a:extLst>
                </p:cNvPr>
                <p:cNvPicPr/>
                <p:nvPr/>
              </p:nvPicPr>
              <p:blipFill>
                <a:blip r:embed="rId543"/>
                <a:stretch>
                  <a:fillRect/>
                </a:stretch>
              </p:blipFill>
              <p:spPr>
                <a:xfrm>
                  <a:off x="5713699" y="6757232"/>
                  <a:ext cx="83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83" name="Freihand 382">
                  <a:extLst>
                    <a:ext uri="{FF2B5EF4-FFF2-40B4-BE49-F238E27FC236}">
                      <a16:creationId xmlns:a16="http://schemas.microsoft.com/office/drawing/2014/main" id="{3469AD96-6700-4ED6-AAC3-9166446FC97C}"/>
                    </a:ext>
                  </a:extLst>
                </p14:cNvPr>
                <p14:cNvContentPartPr/>
                <p14:nvPr/>
              </p14:nvContentPartPr>
              <p14:xfrm>
                <a:off x="5792539" y="6772352"/>
                <a:ext cx="10440" cy="73440"/>
              </p14:xfrm>
            </p:contentPart>
          </mc:Choice>
          <mc:Fallback xmlns="">
            <p:pic>
              <p:nvPicPr>
                <p:cNvPr id="383" name="Freihand 382">
                  <a:extLst>
                    <a:ext uri="{FF2B5EF4-FFF2-40B4-BE49-F238E27FC236}">
                      <a16:creationId xmlns:a16="http://schemas.microsoft.com/office/drawing/2014/main" id="{3469AD96-6700-4ED6-AAC3-9166446FC97C}"/>
                    </a:ext>
                  </a:extLst>
                </p:cNvPr>
                <p:cNvPicPr/>
                <p:nvPr/>
              </p:nvPicPr>
              <p:blipFill>
                <a:blip r:embed="rId545"/>
                <a:stretch>
                  <a:fillRect/>
                </a:stretch>
              </p:blipFill>
              <p:spPr>
                <a:xfrm>
                  <a:off x="5788219" y="6768032"/>
                  <a:ext cx="19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84" name="Freihand 383">
                  <a:extLst>
                    <a:ext uri="{FF2B5EF4-FFF2-40B4-BE49-F238E27FC236}">
                      <a16:creationId xmlns:a16="http://schemas.microsoft.com/office/drawing/2014/main" id="{5BDF262C-6C3E-4A36-9AB4-540D4D1794DF}"/>
                    </a:ext>
                  </a:extLst>
                </p14:cNvPr>
                <p14:cNvContentPartPr/>
                <p14:nvPr/>
              </p14:nvContentPartPr>
              <p14:xfrm>
                <a:off x="5722339" y="6846872"/>
                <a:ext cx="91080" cy="4320"/>
              </p14:xfrm>
            </p:contentPart>
          </mc:Choice>
          <mc:Fallback xmlns="">
            <p:pic>
              <p:nvPicPr>
                <p:cNvPr id="384" name="Freihand 383">
                  <a:extLst>
                    <a:ext uri="{FF2B5EF4-FFF2-40B4-BE49-F238E27FC236}">
                      <a16:creationId xmlns:a16="http://schemas.microsoft.com/office/drawing/2014/main" id="{5BDF262C-6C3E-4A36-9AB4-540D4D1794DF}"/>
                    </a:ext>
                  </a:extLst>
                </p:cNvPr>
                <p:cNvPicPr/>
                <p:nvPr/>
              </p:nvPicPr>
              <p:blipFill>
                <a:blip r:embed="rId547"/>
                <a:stretch>
                  <a:fillRect/>
                </a:stretch>
              </p:blipFill>
              <p:spPr>
                <a:xfrm>
                  <a:off x="5718019" y="6842552"/>
                  <a:ext cx="99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85" name="Freihand 384">
                  <a:extLst>
                    <a:ext uri="{FF2B5EF4-FFF2-40B4-BE49-F238E27FC236}">
                      <a16:creationId xmlns:a16="http://schemas.microsoft.com/office/drawing/2014/main" id="{08D32325-7FAD-4999-BD55-19F243B1565D}"/>
                    </a:ext>
                  </a:extLst>
                </p14:cNvPr>
                <p14:cNvContentPartPr/>
                <p14:nvPr/>
              </p14:nvContentPartPr>
              <p14:xfrm>
                <a:off x="5838259" y="6795032"/>
                <a:ext cx="47880" cy="75600"/>
              </p14:xfrm>
            </p:contentPart>
          </mc:Choice>
          <mc:Fallback xmlns="">
            <p:pic>
              <p:nvPicPr>
                <p:cNvPr id="385" name="Freihand 384">
                  <a:extLst>
                    <a:ext uri="{FF2B5EF4-FFF2-40B4-BE49-F238E27FC236}">
                      <a16:creationId xmlns:a16="http://schemas.microsoft.com/office/drawing/2014/main" id="{08D32325-7FAD-4999-BD55-19F243B1565D}"/>
                    </a:ext>
                  </a:extLst>
                </p:cNvPr>
                <p:cNvPicPr/>
                <p:nvPr/>
              </p:nvPicPr>
              <p:blipFill>
                <a:blip r:embed="rId549"/>
                <a:stretch>
                  <a:fillRect/>
                </a:stretch>
              </p:blipFill>
              <p:spPr>
                <a:xfrm>
                  <a:off x="5833939" y="6790712"/>
                  <a:ext cx="56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86" name="Freihand 385">
                  <a:extLst>
                    <a:ext uri="{FF2B5EF4-FFF2-40B4-BE49-F238E27FC236}">
                      <a16:creationId xmlns:a16="http://schemas.microsoft.com/office/drawing/2014/main" id="{1194E6E1-CC32-4F08-9F72-AC89A091D926}"/>
                    </a:ext>
                  </a:extLst>
                </p14:cNvPr>
                <p14:cNvContentPartPr/>
                <p14:nvPr/>
              </p14:nvContentPartPr>
              <p14:xfrm>
                <a:off x="5909539" y="6807272"/>
                <a:ext cx="50400" cy="59400"/>
              </p14:xfrm>
            </p:contentPart>
          </mc:Choice>
          <mc:Fallback xmlns="">
            <p:pic>
              <p:nvPicPr>
                <p:cNvPr id="386" name="Freihand 385">
                  <a:extLst>
                    <a:ext uri="{FF2B5EF4-FFF2-40B4-BE49-F238E27FC236}">
                      <a16:creationId xmlns:a16="http://schemas.microsoft.com/office/drawing/2014/main" id="{1194E6E1-CC32-4F08-9F72-AC89A091D926}"/>
                    </a:ext>
                  </a:extLst>
                </p:cNvPr>
                <p:cNvPicPr/>
                <p:nvPr/>
              </p:nvPicPr>
              <p:blipFill>
                <a:blip r:embed="rId551"/>
                <a:stretch>
                  <a:fillRect/>
                </a:stretch>
              </p:blipFill>
              <p:spPr>
                <a:xfrm>
                  <a:off x="5905219" y="6802952"/>
                  <a:ext cx="59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87" name="Freihand 386">
                  <a:extLst>
                    <a:ext uri="{FF2B5EF4-FFF2-40B4-BE49-F238E27FC236}">
                      <a16:creationId xmlns:a16="http://schemas.microsoft.com/office/drawing/2014/main" id="{C9F3E4A2-D334-4739-9C4E-3A616A19EEAE}"/>
                    </a:ext>
                  </a:extLst>
                </p14:cNvPr>
                <p14:cNvContentPartPr/>
                <p14:nvPr/>
              </p14:nvContentPartPr>
              <p14:xfrm>
                <a:off x="5933299" y="6829232"/>
                <a:ext cx="39600" cy="18720"/>
              </p14:xfrm>
            </p:contentPart>
          </mc:Choice>
          <mc:Fallback xmlns="">
            <p:pic>
              <p:nvPicPr>
                <p:cNvPr id="387" name="Freihand 386">
                  <a:extLst>
                    <a:ext uri="{FF2B5EF4-FFF2-40B4-BE49-F238E27FC236}">
                      <a16:creationId xmlns:a16="http://schemas.microsoft.com/office/drawing/2014/main" id="{C9F3E4A2-D334-4739-9C4E-3A616A19EEAE}"/>
                    </a:ext>
                  </a:extLst>
                </p:cNvPr>
                <p:cNvPicPr/>
                <p:nvPr/>
              </p:nvPicPr>
              <p:blipFill>
                <a:blip r:embed="rId553"/>
                <a:stretch>
                  <a:fillRect/>
                </a:stretch>
              </p:blipFill>
              <p:spPr>
                <a:xfrm>
                  <a:off x="5928979" y="6824912"/>
                  <a:ext cx="48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88" name="Freihand 387">
                  <a:extLst>
                    <a:ext uri="{FF2B5EF4-FFF2-40B4-BE49-F238E27FC236}">
                      <a16:creationId xmlns:a16="http://schemas.microsoft.com/office/drawing/2014/main" id="{71472D2D-73DA-4925-8C1E-27158C801CDC}"/>
                    </a:ext>
                  </a:extLst>
                </p14:cNvPr>
                <p14:cNvContentPartPr/>
                <p14:nvPr/>
              </p14:nvContentPartPr>
              <p14:xfrm>
                <a:off x="5976499" y="6801152"/>
                <a:ext cx="38160" cy="73080"/>
              </p14:xfrm>
            </p:contentPart>
          </mc:Choice>
          <mc:Fallback xmlns="">
            <p:pic>
              <p:nvPicPr>
                <p:cNvPr id="388" name="Freihand 387">
                  <a:extLst>
                    <a:ext uri="{FF2B5EF4-FFF2-40B4-BE49-F238E27FC236}">
                      <a16:creationId xmlns:a16="http://schemas.microsoft.com/office/drawing/2014/main" id="{71472D2D-73DA-4925-8C1E-27158C801CDC}"/>
                    </a:ext>
                  </a:extLst>
                </p:cNvPr>
                <p:cNvPicPr/>
                <p:nvPr/>
              </p:nvPicPr>
              <p:blipFill>
                <a:blip r:embed="rId555"/>
                <a:stretch>
                  <a:fillRect/>
                </a:stretch>
              </p:blipFill>
              <p:spPr>
                <a:xfrm>
                  <a:off x="5972179" y="6796832"/>
                  <a:ext cx="46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89" name="Freihand 388">
                  <a:extLst>
                    <a:ext uri="{FF2B5EF4-FFF2-40B4-BE49-F238E27FC236}">
                      <a16:creationId xmlns:a16="http://schemas.microsoft.com/office/drawing/2014/main" id="{2068EB39-58E2-457F-8C65-959612E0DFCD}"/>
                    </a:ext>
                  </a:extLst>
                </p14:cNvPr>
                <p14:cNvContentPartPr/>
                <p14:nvPr/>
              </p14:nvContentPartPr>
              <p14:xfrm>
                <a:off x="6033379" y="6784952"/>
                <a:ext cx="29880" cy="89280"/>
              </p14:xfrm>
            </p:contentPart>
          </mc:Choice>
          <mc:Fallback xmlns="">
            <p:pic>
              <p:nvPicPr>
                <p:cNvPr id="389" name="Freihand 388">
                  <a:extLst>
                    <a:ext uri="{FF2B5EF4-FFF2-40B4-BE49-F238E27FC236}">
                      <a16:creationId xmlns:a16="http://schemas.microsoft.com/office/drawing/2014/main" id="{2068EB39-58E2-457F-8C65-959612E0DFCD}"/>
                    </a:ext>
                  </a:extLst>
                </p:cNvPr>
                <p:cNvPicPr/>
                <p:nvPr/>
              </p:nvPicPr>
              <p:blipFill>
                <a:blip r:embed="rId557"/>
                <a:stretch>
                  <a:fillRect/>
                </a:stretch>
              </p:blipFill>
              <p:spPr>
                <a:xfrm>
                  <a:off x="6029059" y="6780632"/>
                  <a:ext cx="38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0" name="Freihand 389">
                  <a:extLst>
                    <a:ext uri="{FF2B5EF4-FFF2-40B4-BE49-F238E27FC236}">
                      <a16:creationId xmlns:a16="http://schemas.microsoft.com/office/drawing/2014/main" id="{87D42ADF-366A-4831-8343-0EA7CD4594DE}"/>
                    </a:ext>
                  </a:extLst>
                </p14:cNvPr>
                <p14:cNvContentPartPr/>
                <p14:nvPr/>
              </p14:nvContentPartPr>
              <p14:xfrm>
                <a:off x="6093139" y="6806912"/>
                <a:ext cx="15840" cy="37800"/>
              </p14:xfrm>
            </p:contentPart>
          </mc:Choice>
          <mc:Fallback xmlns="">
            <p:pic>
              <p:nvPicPr>
                <p:cNvPr id="390" name="Freihand 389">
                  <a:extLst>
                    <a:ext uri="{FF2B5EF4-FFF2-40B4-BE49-F238E27FC236}">
                      <a16:creationId xmlns:a16="http://schemas.microsoft.com/office/drawing/2014/main" id="{87D42ADF-366A-4831-8343-0EA7CD4594DE}"/>
                    </a:ext>
                  </a:extLst>
                </p:cNvPr>
                <p:cNvPicPr/>
                <p:nvPr/>
              </p:nvPicPr>
              <p:blipFill>
                <a:blip r:embed="rId559"/>
                <a:stretch>
                  <a:fillRect/>
                </a:stretch>
              </p:blipFill>
              <p:spPr>
                <a:xfrm>
                  <a:off x="6088819" y="6802592"/>
                  <a:ext cx="24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1" name="Freihand 390">
                  <a:extLst>
                    <a:ext uri="{FF2B5EF4-FFF2-40B4-BE49-F238E27FC236}">
                      <a16:creationId xmlns:a16="http://schemas.microsoft.com/office/drawing/2014/main" id="{4CF2F14B-EBA2-4226-9C8D-D8181D5BB198}"/>
                    </a:ext>
                  </a:extLst>
                </p14:cNvPr>
                <p14:cNvContentPartPr/>
                <p14:nvPr/>
              </p14:nvContentPartPr>
              <p14:xfrm>
                <a:off x="6090259" y="6800432"/>
                <a:ext cx="49320" cy="42480"/>
              </p14:xfrm>
            </p:contentPart>
          </mc:Choice>
          <mc:Fallback xmlns="">
            <p:pic>
              <p:nvPicPr>
                <p:cNvPr id="391" name="Freihand 390">
                  <a:extLst>
                    <a:ext uri="{FF2B5EF4-FFF2-40B4-BE49-F238E27FC236}">
                      <a16:creationId xmlns:a16="http://schemas.microsoft.com/office/drawing/2014/main" id="{4CF2F14B-EBA2-4226-9C8D-D8181D5BB198}"/>
                    </a:ext>
                  </a:extLst>
                </p:cNvPr>
                <p:cNvPicPr/>
                <p:nvPr/>
              </p:nvPicPr>
              <p:blipFill>
                <a:blip r:embed="rId561"/>
                <a:stretch>
                  <a:fillRect/>
                </a:stretch>
              </p:blipFill>
              <p:spPr>
                <a:xfrm>
                  <a:off x="6085939" y="6796112"/>
                  <a:ext cx="57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92" name="Freihand 391">
                  <a:extLst>
                    <a:ext uri="{FF2B5EF4-FFF2-40B4-BE49-F238E27FC236}">
                      <a16:creationId xmlns:a16="http://schemas.microsoft.com/office/drawing/2014/main" id="{FB6D9494-E162-4B92-87AE-F099B9F14822}"/>
                    </a:ext>
                  </a:extLst>
                </p14:cNvPr>
                <p14:cNvContentPartPr/>
                <p14:nvPr/>
              </p14:nvContentPartPr>
              <p14:xfrm>
                <a:off x="6170539" y="6784232"/>
                <a:ext cx="3600" cy="46800"/>
              </p14:xfrm>
            </p:contentPart>
          </mc:Choice>
          <mc:Fallback xmlns="">
            <p:pic>
              <p:nvPicPr>
                <p:cNvPr id="392" name="Freihand 391">
                  <a:extLst>
                    <a:ext uri="{FF2B5EF4-FFF2-40B4-BE49-F238E27FC236}">
                      <a16:creationId xmlns:a16="http://schemas.microsoft.com/office/drawing/2014/main" id="{FB6D9494-E162-4B92-87AE-F099B9F14822}"/>
                    </a:ext>
                  </a:extLst>
                </p:cNvPr>
                <p:cNvPicPr/>
                <p:nvPr/>
              </p:nvPicPr>
              <p:blipFill>
                <a:blip r:embed="rId563"/>
                <a:stretch>
                  <a:fillRect/>
                </a:stretch>
              </p:blipFill>
              <p:spPr>
                <a:xfrm>
                  <a:off x="6166219" y="6779912"/>
                  <a:ext cx="12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93" name="Freihand 392">
                  <a:extLst>
                    <a:ext uri="{FF2B5EF4-FFF2-40B4-BE49-F238E27FC236}">
                      <a16:creationId xmlns:a16="http://schemas.microsoft.com/office/drawing/2014/main" id="{A9863658-0929-48E8-85F7-6547BDEAF3E0}"/>
                    </a:ext>
                  </a:extLst>
                </p14:cNvPr>
                <p14:cNvContentPartPr/>
                <p14:nvPr/>
              </p14:nvContentPartPr>
              <p14:xfrm>
                <a:off x="6137059" y="6773432"/>
                <a:ext cx="78120" cy="75600"/>
              </p14:xfrm>
            </p:contentPart>
          </mc:Choice>
          <mc:Fallback xmlns="">
            <p:pic>
              <p:nvPicPr>
                <p:cNvPr id="393" name="Freihand 392">
                  <a:extLst>
                    <a:ext uri="{FF2B5EF4-FFF2-40B4-BE49-F238E27FC236}">
                      <a16:creationId xmlns:a16="http://schemas.microsoft.com/office/drawing/2014/main" id="{A9863658-0929-48E8-85F7-6547BDEAF3E0}"/>
                    </a:ext>
                  </a:extLst>
                </p:cNvPr>
                <p:cNvPicPr/>
                <p:nvPr/>
              </p:nvPicPr>
              <p:blipFill>
                <a:blip r:embed="rId565"/>
                <a:stretch>
                  <a:fillRect/>
                </a:stretch>
              </p:blipFill>
              <p:spPr>
                <a:xfrm>
                  <a:off x="6132739" y="6769112"/>
                  <a:ext cx="86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94" name="Freihand 393">
                  <a:extLst>
                    <a:ext uri="{FF2B5EF4-FFF2-40B4-BE49-F238E27FC236}">
                      <a16:creationId xmlns:a16="http://schemas.microsoft.com/office/drawing/2014/main" id="{5AA22929-F4C5-4A3F-8F40-459F4F5E199A}"/>
                    </a:ext>
                  </a:extLst>
                </p14:cNvPr>
                <p14:cNvContentPartPr/>
                <p14:nvPr/>
              </p14:nvContentPartPr>
              <p14:xfrm>
                <a:off x="4736659" y="6735632"/>
                <a:ext cx="130680" cy="97560"/>
              </p14:xfrm>
            </p:contentPart>
          </mc:Choice>
          <mc:Fallback xmlns="">
            <p:pic>
              <p:nvPicPr>
                <p:cNvPr id="394" name="Freihand 393">
                  <a:extLst>
                    <a:ext uri="{FF2B5EF4-FFF2-40B4-BE49-F238E27FC236}">
                      <a16:creationId xmlns:a16="http://schemas.microsoft.com/office/drawing/2014/main" id="{5AA22929-F4C5-4A3F-8F40-459F4F5E199A}"/>
                    </a:ext>
                  </a:extLst>
                </p:cNvPr>
                <p:cNvPicPr/>
                <p:nvPr/>
              </p:nvPicPr>
              <p:blipFill>
                <a:blip r:embed="rId567"/>
                <a:stretch>
                  <a:fillRect/>
                </a:stretch>
              </p:blipFill>
              <p:spPr>
                <a:xfrm>
                  <a:off x="4732339" y="6731312"/>
                  <a:ext cx="13932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8">
            <p14:nvContentPartPr>
              <p14:cNvPr id="447" name="Freihand 446">
                <a:extLst>
                  <a:ext uri="{FF2B5EF4-FFF2-40B4-BE49-F238E27FC236}">
                    <a16:creationId xmlns:a16="http://schemas.microsoft.com/office/drawing/2014/main" id="{EEF21073-389D-43AC-AB49-213BCE98F1B6}"/>
                  </a:ext>
                </a:extLst>
              </p14:cNvPr>
              <p14:cNvContentPartPr/>
              <p14:nvPr/>
            </p14:nvContentPartPr>
            <p14:xfrm>
              <a:off x="7769659" y="4052192"/>
              <a:ext cx="731160" cy="421920"/>
            </p14:xfrm>
          </p:contentPart>
        </mc:Choice>
        <mc:Fallback xmlns="">
          <p:pic>
            <p:nvPicPr>
              <p:cNvPr id="447" name="Freihand 446">
                <a:extLst>
                  <a:ext uri="{FF2B5EF4-FFF2-40B4-BE49-F238E27FC236}">
                    <a16:creationId xmlns:a16="http://schemas.microsoft.com/office/drawing/2014/main" id="{EEF21073-389D-43AC-AB49-213BCE98F1B6}"/>
                  </a:ext>
                </a:extLst>
              </p:cNvPr>
              <p:cNvPicPr/>
              <p:nvPr/>
            </p:nvPicPr>
            <p:blipFill>
              <a:blip r:embed="rId569"/>
              <a:stretch>
                <a:fillRect/>
              </a:stretch>
            </p:blipFill>
            <p:spPr>
              <a:xfrm>
                <a:off x="7765339" y="4047872"/>
                <a:ext cx="739800" cy="430560"/>
              </a:xfrm>
              <a:prstGeom prst="rect">
                <a:avLst/>
              </a:prstGeom>
            </p:spPr>
          </p:pic>
        </mc:Fallback>
      </mc:AlternateContent>
      <p:grpSp>
        <p:nvGrpSpPr>
          <p:cNvPr id="450" name="Gruppieren 449">
            <a:extLst>
              <a:ext uri="{FF2B5EF4-FFF2-40B4-BE49-F238E27FC236}">
                <a16:creationId xmlns:a16="http://schemas.microsoft.com/office/drawing/2014/main" id="{094D24BA-6501-458A-A6A2-FB8158DE4E65}"/>
              </a:ext>
            </a:extLst>
          </p:cNvPr>
          <p:cNvGrpSpPr/>
          <p:nvPr/>
        </p:nvGrpSpPr>
        <p:grpSpPr>
          <a:xfrm>
            <a:off x="7106179" y="3984872"/>
            <a:ext cx="1493640" cy="2876760"/>
            <a:chOff x="7106179" y="3984872"/>
            <a:chExt cx="1493640" cy="2876760"/>
          </a:xfrm>
        </p:grpSpPr>
        <mc:AlternateContent xmlns:mc="http://schemas.openxmlformats.org/markup-compatibility/2006" xmlns:p14="http://schemas.microsoft.com/office/powerpoint/2010/main">
          <mc:Choice Requires="p14">
            <p:contentPart p14:bwMode="auto" r:id="rId570">
              <p14:nvContentPartPr>
                <p14:cNvPr id="231" name="Freihand 230">
                  <a:extLst>
                    <a:ext uri="{FF2B5EF4-FFF2-40B4-BE49-F238E27FC236}">
                      <a16:creationId xmlns:a16="http://schemas.microsoft.com/office/drawing/2014/main" id="{127E8BF3-7485-44B0-946A-5F511E2E61ED}"/>
                    </a:ext>
                  </a:extLst>
                </p14:cNvPr>
                <p14:cNvContentPartPr/>
                <p14:nvPr/>
              </p14:nvContentPartPr>
              <p14:xfrm>
                <a:off x="7392739" y="4310672"/>
                <a:ext cx="45360" cy="1105200"/>
              </p14:xfrm>
            </p:contentPart>
          </mc:Choice>
          <mc:Fallback xmlns="">
            <p:pic>
              <p:nvPicPr>
                <p:cNvPr id="231" name="Freihand 230">
                  <a:extLst>
                    <a:ext uri="{FF2B5EF4-FFF2-40B4-BE49-F238E27FC236}">
                      <a16:creationId xmlns:a16="http://schemas.microsoft.com/office/drawing/2014/main" id="{127E8BF3-7485-44B0-946A-5F511E2E61ED}"/>
                    </a:ext>
                  </a:extLst>
                </p:cNvPr>
                <p:cNvPicPr/>
                <p:nvPr/>
              </p:nvPicPr>
              <p:blipFill>
                <a:blip r:embed="rId571"/>
                <a:stretch>
                  <a:fillRect/>
                </a:stretch>
              </p:blipFill>
              <p:spPr>
                <a:xfrm>
                  <a:off x="7388419" y="4306352"/>
                  <a:ext cx="54000" cy="11138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32" name="Freihand 231">
                  <a:extLst>
                    <a:ext uri="{FF2B5EF4-FFF2-40B4-BE49-F238E27FC236}">
                      <a16:creationId xmlns:a16="http://schemas.microsoft.com/office/drawing/2014/main" id="{E10859CA-58E7-487B-938B-7B857062B2B5}"/>
                    </a:ext>
                  </a:extLst>
                </p14:cNvPr>
                <p14:cNvContentPartPr/>
                <p14:nvPr/>
              </p14:nvContentPartPr>
              <p14:xfrm>
                <a:off x="7252339" y="5321912"/>
                <a:ext cx="1247400" cy="52200"/>
              </p14:xfrm>
            </p:contentPart>
          </mc:Choice>
          <mc:Fallback xmlns="">
            <p:pic>
              <p:nvPicPr>
                <p:cNvPr id="232" name="Freihand 231">
                  <a:extLst>
                    <a:ext uri="{FF2B5EF4-FFF2-40B4-BE49-F238E27FC236}">
                      <a16:creationId xmlns:a16="http://schemas.microsoft.com/office/drawing/2014/main" id="{E10859CA-58E7-487B-938B-7B857062B2B5}"/>
                    </a:ext>
                  </a:extLst>
                </p:cNvPr>
                <p:cNvPicPr/>
                <p:nvPr/>
              </p:nvPicPr>
              <p:blipFill>
                <a:blip r:embed="rId573"/>
                <a:stretch>
                  <a:fillRect/>
                </a:stretch>
              </p:blipFill>
              <p:spPr>
                <a:xfrm>
                  <a:off x="7248019" y="5317592"/>
                  <a:ext cx="1256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33" name="Freihand 232">
                  <a:extLst>
                    <a:ext uri="{FF2B5EF4-FFF2-40B4-BE49-F238E27FC236}">
                      <a16:creationId xmlns:a16="http://schemas.microsoft.com/office/drawing/2014/main" id="{A5CACAFA-BC54-4851-B252-A5CB7600F3C1}"/>
                    </a:ext>
                  </a:extLst>
                </p14:cNvPr>
                <p14:cNvContentPartPr/>
                <p14:nvPr/>
              </p14:nvContentPartPr>
              <p14:xfrm>
                <a:off x="8457259" y="5243072"/>
                <a:ext cx="142560" cy="140400"/>
              </p14:xfrm>
            </p:contentPart>
          </mc:Choice>
          <mc:Fallback xmlns="">
            <p:pic>
              <p:nvPicPr>
                <p:cNvPr id="233" name="Freihand 232">
                  <a:extLst>
                    <a:ext uri="{FF2B5EF4-FFF2-40B4-BE49-F238E27FC236}">
                      <a16:creationId xmlns:a16="http://schemas.microsoft.com/office/drawing/2014/main" id="{A5CACAFA-BC54-4851-B252-A5CB7600F3C1}"/>
                    </a:ext>
                  </a:extLst>
                </p:cNvPr>
                <p:cNvPicPr/>
                <p:nvPr/>
              </p:nvPicPr>
              <p:blipFill>
                <a:blip r:embed="rId575"/>
                <a:stretch>
                  <a:fillRect/>
                </a:stretch>
              </p:blipFill>
              <p:spPr>
                <a:xfrm>
                  <a:off x="8452939" y="5238752"/>
                  <a:ext cx="151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34" name="Freihand 233">
                  <a:extLst>
                    <a:ext uri="{FF2B5EF4-FFF2-40B4-BE49-F238E27FC236}">
                      <a16:creationId xmlns:a16="http://schemas.microsoft.com/office/drawing/2014/main" id="{1014CB3B-C2B3-4BE7-97B6-D8667AE8DD1B}"/>
                    </a:ext>
                  </a:extLst>
                </p14:cNvPr>
                <p14:cNvContentPartPr/>
                <p14:nvPr/>
              </p14:nvContentPartPr>
              <p14:xfrm>
                <a:off x="7266739" y="4223912"/>
                <a:ext cx="271440" cy="148320"/>
              </p14:xfrm>
            </p:contentPart>
          </mc:Choice>
          <mc:Fallback xmlns="">
            <p:pic>
              <p:nvPicPr>
                <p:cNvPr id="234" name="Freihand 233">
                  <a:extLst>
                    <a:ext uri="{FF2B5EF4-FFF2-40B4-BE49-F238E27FC236}">
                      <a16:creationId xmlns:a16="http://schemas.microsoft.com/office/drawing/2014/main" id="{1014CB3B-C2B3-4BE7-97B6-D8667AE8DD1B}"/>
                    </a:ext>
                  </a:extLst>
                </p:cNvPr>
                <p:cNvPicPr/>
                <p:nvPr/>
              </p:nvPicPr>
              <p:blipFill>
                <a:blip r:embed="rId577"/>
                <a:stretch>
                  <a:fillRect/>
                </a:stretch>
              </p:blipFill>
              <p:spPr>
                <a:xfrm>
                  <a:off x="7262419" y="4219592"/>
                  <a:ext cx="280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37" name="Freihand 236">
                  <a:extLst>
                    <a:ext uri="{FF2B5EF4-FFF2-40B4-BE49-F238E27FC236}">
                      <a16:creationId xmlns:a16="http://schemas.microsoft.com/office/drawing/2014/main" id="{347F36DD-14B2-4E04-95CA-F4C8E6AA7DDC}"/>
                    </a:ext>
                  </a:extLst>
                </p14:cNvPr>
                <p14:cNvContentPartPr/>
                <p14:nvPr/>
              </p14:nvContentPartPr>
              <p14:xfrm>
                <a:off x="7923739" y="4352792"/>
                <a:ext cx="77400" cy="1149120"/>
              </p14:xfrm>
            </p:contentPart>
          </mc:Choice>
          <mc:Fallback xmlns="">
            <p:pic>
              <p:nvPicPr>
                <p:cNvPr id="237" name="Freihand 236">
                  <a:extLst>
                    <a:ext uri="{FF2B5EF4-FFF2-40B4-BE49-F238E27FC236}">
                      <a16:creationId xmlns:a16="http://schemas.microsoft.com/office/drawing/2014/main" id="{347F36DD-14B2-4E04-95CA-F4C8E6AA7DDC}"/>
                    </a:ext>
                  </a:extLst>
                </p:cNvPr>
                <p:cNvPicPr/>
                <p:nvPr/>
              </p:nvPicPr>
              <p:blipFill>
                <a:blip r:embed="rId579"/>
                <a:stretch>
                  <a:fillRect/>
                </a:stretch>
              </p:blipFill>
              <p:spPr>
                <a:xfrm>
                  <a:off x="7919419" y="4348472"/>
                  <a:ext cx="8604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38" name="Freihand 237">
                  <a:extLst>
                    <a:ext uri="{FF2B5EF4-FFF2-40B4-BE49-F238E27FC236}">
                      <a16:creationId xmlns:a16="http://schemas.microsoft.com/office/drawing/2014/main" id="{50651418-495C-44FC-860A-501B26C00A12}"/>
                    </a:ext>
                  </a:extLst>
                </p14:cNvPr>
                <p14:cNvContentPartPr/>
                <p14:nvPr/>
              </p14:nvContentPartPr>
              <p14:xfrm>
                <a:off x="7985299" y="4172072"/>
                <a:ext cx="71280" cy="134280"/>
              </p14:xfrm>
            </p:contentPart>
          </mc:Choice>
          <mc:Fallback xmlns="">
            <p:pic>
              <p:nvPicPr>
                <p:cNvPr id="238" name="Freihand 237">
                  <a:extLst>
                    <a:ext uri="{FF2B5EF4-FFF2-40B4-BE49-F238E27FC236}">
                      <a16:creationId xmlns:a16="http://schemas.microsoft.com/office/drawing/2014/main" id="{50651418-495C-44FC-860A-501B26C00A12}"/>
                    </a:ext>
                  </a:extLst>
                </p:cNvPr>
                <p:cNvPicPr/>
                <p:nvPr/>
              </p:nvPicPr>
              <p:blipFill>
                <a:blip r:embed="rId581"/>
                <a:stretch>
                  <a:fillRect/>
                </a:stretch>
              </p:blipFill>
              <p:spPr>
                <a:xfrm>
                  <a:off x="7980979" y="4167752"/>
                  <a:ext cx="79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39" name="Freihand 238">
                  <a:extLst>
                    <a:ext uri="{FF2B5EF4-FFF2-40B4-BE49-F238E27FC236}">
                      <a16:creationId xmlns:a16="http://schemas.microsoft.com/office/drawing/2014/main" id="{0F6B9A3D-0C3C-4397-91A7-106DBA05F4F8}"/>
                    </a:ext>
                  </a:extLst>
                </p14:cNvPr>
                <p14:cNvContentPartPr/>
                <p14:nvPr/>
              </p14:nvContentPartPr>
              <p14:xfrm>
                <a:off x="8016979" y="4228592"/>
                <a:ext cx="45360" cy="32400"/>
              </p14:xfrm>
            </p:contentPart>
          </mc:Choice>
          <mc:Fallback xmlns="">
            <p:pic>
              <p:nvPicPr>
                <p:cNvPr id="239" name="Freihand 238">
                  <a:extLst>
                    <a:ext uri="{FF2B5EF4-FFF2-40B4-BE49-F238E27FC236}">
                      <a16:creationId xmlns:a16="http://schemas.microsoft.com/office/drawing/2014/main" id="{0F6B9A3D-0C3C-4397-91A7-106DBA05F4F8}"/>
                    </a:ext>
                  </a:extLst>
                </p:cNvPr>
                <p:cNvPicPr/>
                <p:nvPr/>
              </p:nvPicPr>
              <p:blipFill>
                <a:blip r:embed="rId583"/>
                <a:stretch>
                  <a:fillRect/>
                </a:stretch>
              </p:blipFill>
              <p:spPr>
                <a:xfrm>
                  <a:off x="8012659" y="4224272"/>
                  <a:ext cx="54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40" name="Freihand 239">
                  <a:extLst>
                    <a:ext uri="{FF2B5EF4-FFF2-40B4-BE49-F238E27FC236}">
                      <a16:creationId xmlns:a16="http://schemas.microsoft.com/office/drawing/2014/main" id="{B0AE8EE6-F40E-4397-AEEA-641866B0BABC}"/>
                    </a:ext>
                  </a:extLst>
                </p14:cNvPr>
                <p14:cNvContentPartPr/>
                <p14:nvPr/>
              </p14:nvContentPartPr>
              <p14:xfrm>
                <a:off x="8084659" y="4179992"/>
                <a:ext cx="63720" cy="119880"/>
              </p14:xfrm>
            </p:contentPart>
          </mc:Choice>
          <mc:Fallback xmlns="">
            <p:pic>
              <p:nvPicPr>
                <p:cNvPr id="240" name="Freihand 239">
                  <a:extLst>
                    <a:ext uri="{FF2B5EF4-FFF2-40B4-BE49-F238E27FC236}">
                      <a16:creationId xmlns:a16="http://schemas.microsoft.com/office/drawing/2014/main" id="{B0AE8EE6-F40E-4397-AEEA-641866B0BABC}"/>
                    </a:ext>
                  </a:extLst>
                </p:cNvPr>
                <p:cNvPicPr/>
                <p:nvPr/>
              </p:nvPicPr>
              <p:blipFill>
                <a:blip r:embed="rId585"/>
                <a:stretch>
                  <a:fillRect/>
                </a:stretch>
              </p:blipFill>
              <p:spPr>
                <a:xfrm>
                  <a:off x="8080339" y="4175672"/>
                  <a:ext cx="72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41" name="Freihand 240">
                  <a:extLst>
                    <a:ext uri="{FF2B5EF4-FFF2-40B4-BE49-F238E27FC236}">
                      <a16:creationId xmlns:a16="http://schemas.microsoft.com/office/drawing/2014/main" id="{A51CE525-941C-4AA7-BCA3-D2D98DA63C65}"/>
                    </a:ext>
                  </a:extLst>
                </p14:cNvPr>
                <p14:cNvContentPartPr/>
                <p14:nvPr/>
              </p14:nvContentPartPr>
              <p14:xfrm>
                <a:off x="8182579" y="4241552"/>
                <a:ext cx="44280" cy="79200"/>
              </p14:xfrm>
            </p:contentPart>
          </mc:Choice>
          <mc:Fallback xmlns="">
            <p:pic>
              <p:nvPicPr>
                <p:cNvPr id="241" name="Freihand 240">
                  <a:extLst>
                    <a:ext uri="{FF2B5EF4-FFF2-40B4-BE49-F238E27FC236}">
                      <a16:creationId xmlns:a16="http://schemas.microsoft.com/office/drawing/2014/main" id="{A51CE525-941C-4AA7-BCA3-D2D98DA63C65}"/>
                    </a:ext>
                  </a:extLst>
                </p:cNvPr>
                <p:cNvPicPr/>
                <p:nvPr/>
              </p:nvPicPr>
              <p:blipFill>
                <a:blip r:embed="rId587"/>
                <a:stretch>
                  <a:fillRect/>
                </a:stretch>
              </p:blipFill>
              <p:spPr>
                <a:xfrm>
                  <a:off x="8178259" y="4237232"/>
                  <a:ext cx="52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42" name="Freihand 241">
                  <a:extLst>
                    <a:ext uri="{FF2B5EF4-FFF2-40B4-BE49-F238E27FC236}">
                      <a16:creationId xmlns:a16="http://schemas.microsoft.com/office/drawing/2014/main" id="{6445F3C8-9875-446A-A68B-2FE0BAE47FAF}"/>
                    </a:ext>
                  </a:extLst>
                </p14:cNvPr>
                <p14:cNvContentPartPr/>
                <p14:nvPr/>
              </p14:nvContentPartPr>
              <p14:xfrm>
                <a:off x="8227939" y="4259192"/>
                <a:ext cx="212400" cy="138600"/>
              </p14:xfrm>
            </p:contentPart>
          </mc:Choice>
          <mc:Fallback xmlns="">
            <p:pic>
              <p:nvPicPr>
                <p:cNvPr id="242" name="Freihand 241">
                  <a:extLst>
                    <a:ext uri="{FF2B5EF4-FFF2-40B4-BE49-F238E27FC236}">
                      <a16:creationId xmlns:a16="http://schemas.microsoft.com/office/drawing/2014/main" id="{6445F3C8-9875-446A-A68B-2FE0BAE47FAF}"/>
                    </a:ext>
                  </a:extLst>
                </p:cNvPr>
                <p:cNvPicPr/>
                <p:nvPr/>
              </p:nvPicPr>
              <p:blipFill>
                <a:blip r:embed="rId589"/>
                <a:stretch>
                  <a:fillRect/>
                </a:stretch>
              </p:blipFill>
              <p:spPr>
                <a:xfrm>
                  <a:off x="8223619" y="4254872"/>
                  <a:ext cx="221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44" name="Freihand 243">
                  <a:extLst>
                    <a:ext uri="{FF2B5EF4-FFF2-40B4-BE49-F238E27FC236}">
                      <a16:creationId xmlns:a16="http://schemas.microsoft.com/office/drawing/2014/main" id="{C6EB12E5-1131-484B-95FC-443C035E0ECC}"/>
                    </a:ext>
                  </a:extLst>
                </p14:cNvPr>
                <p14:cNvContentPartPr/>
                <p14:nvPr/>
              </p14:nvContentPartPr>
              <p14:xfrm>
                <a:off x="7574179" y="4597232"/>
                <a:ext cx="687600" cy="526320"/>
              </p14:xfrm>
            </p:contentPart>
          </mc:Choice>
          <mc:Fallback xmlns="">
            <p:pic>
              <p:nvPicPr>
                <p:cNvPr id="244" name="Freihand 243">
                  <a:extLst>
                    <a:ext uri="{FF2B5EF4-FFF2-40B4-BE49-F238E27FC236}">
                      <a16:creationId xmlns:a16="http://schemas.microsoft.com/office/drawing/2014/main" id="{C6EB12E5-1131-484B-95FC-443C035E0ECC}"/>
                    </a:ext>
                  </a:extLst>
                </p:cNvPr>
                <p:cNvPicPr/>
                <p:nvPr/>
              </p:nvPicPr>
              <p:blipFill>
                <a:blip r:embed="rId591"/>
                <a:stretch>
                  <a:fillRect/>
                </a:stretch>
              </p:blipFill>
              <p:spPr>
                <a:xfrm>
                  <a:off x="7569859" y="4592912"/>
                  <a:ext cx="69624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45" name="Freihand 244">
                  <a:extLst>
                    <a:ext uri="{FF2B5EF4-FFF2-40B4-BE49-F238E27FC236}">
                      <a16:creationId xmlns:a16="http://schemas.microsoft.com/office/drawing/2014/main" id="{41B611A3-6170-49B5-9808-02F234A63757}"/>
                    </a:ext>
                  </a:extLst>
                </p14:cNvPr>
                <p14:cNvContentPartPr/>
                <p14:nvPr/>
              </p14:nvContentPartPr>
              <p14:xfrm>
                <a:off x="8303179" y="5000792"/>
                <a:ext cx="25200" cy="130320"/>
              </p14:xfrm>
            </p:contentPart>
          </mc:Choice>
          <mc:Fallback xmlns="">
            <p:pic>
              <p:nvPicPr>
                <p:cNvPr id="245" name="Freihand 244">
                  <a:extLst>
                    <a:ext uri="{FF2B5EF4-FFF2-40B4-BE49-F238E27FC236}">
                      <a16:creationId xmlns:a16="http://schemas.microsoft.com/office/drawing/2014/main" id="{41B611A3-6170-49B5-9808-02F234A63757}"/>
                    </a:ext>
                  </a:extLst>
                </p:cNvPr>
                <p:cNvPicPr/>
                <p:nvPr/>
              </p:nvPicPr>
              <p:blipFill>
                <a:blip r:embed="rId593"/>
                <a:stretch>
                  <a:fillRect/>
                </a:stretch>
              </p:blipFill>
              <p:spPr>
                <a:xfrm>
                  <a:off x="8298859" y="4996472"/>
                  <a:ext cx="33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46" name="Freihand 245">
                  <a:extLst>
                    <a:ext uri="{FF2B5EF4-FFF2-40B4-BE49-F238E27FC236}">
                      <a16:creationId xmlns:a16="http://schemas.microsoft.com/office/drawing/2014/main" id="{5E434EDE-DEAD-402A-B80C-EF48AB5962F6}"/>
                    </a:ext>
                  </a:extLst>
                </p14:cNvPr>
                <p14:cNvContentPartPr/>
                <p14:nvPr/>
              </p14:nvContentPartPr>
              <p14:xfrm>
                <a:off x="8341699" y="5018792"/>
                <a:ext cx="39600" cy="106920"/>
              </p14:xfrm>
            </p:contentPart>
          </mc:Choice>
          <mc:Fallback xmlns="">
            <p:pic>
              <p:nvPicPr>
                <p:cNvPr id="246" name="Freihand 245">
                  <a:extLst>
                    <a:ext uri="{FF2B5EF4-FFF2-40B4-BE49-F238E27FC236}">
                      <a16:creationId xmlns:a16="http://schemas.microsoft.com/office/drawing/2014/main" id="{5E434EDE-DEAD-402A-B80C-EF48AB5962F6}"/>
                    </a:ext>
                  </a:extLst>
                </p:cNvPr>
                <p:cNvPicPr/>
                <p:nvPr/>
              </p:nvPicPr>
              <p:blipFill>
                <a:blip r:embed="rId595"/>
                <a:stretch>
                  <a:fillRect/>
                </a:stretch>
              </p:blipFill>
              <p:spPr>
                <a:xfrm>
                  <a:off x="8337379" y="5014472"/>
                  <a:ext cx="48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47" name="Freihand 246">
                  <a:extLst>
                    <a:ext uri="{FF2B5EF4-FFF2-40B4-BE49-F238E27FC236}">
                      <a16:creationId xmlns:a16="http://schemas.microsoft.com/office/drawing/2014/main" id="{A158E0F2-7C27-4AF6-A459-8AB0F055BA4B}"/>
                    </a:ext>
                  </a:extLst>
                </p14:cNvPr>
                <p14:cNvContentPartPr/>
                <p14:nvPr/>
              </p14:nvContentPartPr>
              <p14:xfrm>
                <a:off x="8312179" y="5003672"/>
                <a:ext cx="139680" cy="102600"/>
              </p14:xfrm>
            </p:contentPart>
          </mc:Choice>
          <mc:Fallback xmlns="">
            <p:pic>
              <p:nvPicPr>
                <p:cNvPr id="247" name="Freihand 246">
                  <a:extLst>
                    <a:ext uri="{FF2B5EF4-FFF2-40B4-BE49-F238E27FC236}">
                      <a16:creationId xmlns:a16="http://schemas.microsoft.com/office/drawing/2014/main" id="{A158E0F2-7C27-4AF6-A459-8AB0F055BA4B}"/>
                    </a:ext>
                  </a:extLst>
                </p:cNvPr>
                <p:cNvPicPr/>
                <p:nvPr/>
              </p:nvPicPr>
              <p:blipFill>
                <a:blip r:embed="rId597"/>
                <a:stretch>
                  <a:fillRect/>
                </a:stretch>
              </p:blipFill>
              <p:spPr>
                <a:xfrm>
                  <a:off x="8307859" y="4999352"/>
                  <a:ext cx="148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48" name="Freihand 247">
                  <a:extLst>
                    <a:ext uri="{FF2B5EF4-FFF2-40B4-BE49-F238E27FC236}">
                      <a16:creationId xmlns:a16="http://schemas.microsoft.com/office/drawing/2014/main" id="{64B0FB53-34E8-4289-801A-5924D1EDDCB9}"/>
                    </a:ext>
                  </a:extLst>
                </p14:cNvPr>
                <p14:cNvContentPartPr/>
                <p14:nvPr/>
              </p14:nvContentPartPr>
              <p14:xfrm>
                <a:off x="8405419" y="4983512"/>
                <a:ext cx="86760" cy="130680"/>
              </p14:xfrm>
            </p:contentPart>
          </mc:Choice>
          <mc:Fallback xmlns="">
            <p:pic>
              <p:nvPicPr>
                <p:cNvPr id="248" name="Freihand 247">
                  <a:extLst>
                    <a:ext uri="{FF2B5EF4-FFF2-40B4-BE49-F238E27FC236}">
                      <a16:creationId xmlns:a16="http://schemas.microsoft.com/office/drawing/2014/main" id="{64B0FB53-34E8-4289-801A-5924D1EDDCB9}"/>
                    </a:ext>
                  </a:extLst>
                </p:cNvPr>
                <p:cNvPicPr/>
                <p:nvPr/>
              </p:nvPicPr>
              <p:blipFill>
                <a:blip r:embed="rId599"/>
                <a:stretch>
                  <a:fillRect/>
                </a:stretch>
              </p:blipFill>
              <p:spPr>
                <a:xfrm>
                  <a:off x="8401099" y="4979192"/>
                  <a:ext cx="95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49" name="Freihand 248">
                  <a:extLst>
                    <a:ext uri="{FF2B5EF4-FFF2-40B4-BE49-F238E27FC236}">
                      <a16:creationId xmlns:a16="http://schemas.microsoft.com/office/drawing/2014/main" id="{9D7647B3-6211-4FF8-B13D-6C3AE1B4F0E6}"/>
                    </a:ext>
                  </a:extLst>
                </p14:cNvPr>
                <p14:cNvContentPartPr/>
                <p14:nvPr/>
              </p14:nvContentPartPr>
              <p14:xfrm>
                <a:off x="7716379" y="4431992"/>
                <a:ext cx="542160" cy="407520"/>
              </p14:xfrm>
            </p:contentPart>
          </mc:Choice>
          <mc:Fallback xmlns="">
            <p:pic>
              <p:nvPicPr>
                <p:cNvPr id="249" name="Freihand 248">
                  <a:extLst>
                    <a:ext uri="{FF2B5EF4-FFF2-40B4-BE49-F238E27FC236}">
                      <a16:creationId xmlns:a16="http://schemas.microsoft.com/office/drawing/2014/main" id="{9D7647B3-6211-4FF8-B13D-6C3AE1B4F0E6}"/>
                    </a:ext>
                  </a:extLst>
                </p:cNvPr>
                <p:cNvPicPr/>
                <p:nvPr/>
              </p:nvPicPr>
              <p:blipFill>
                <a:blip r:embed="rId601"/>
                <a:stretch>
                  <a:fillRect/>
                </a:stretch>
              </p:blipFill>
              <p:spPr>
                <a:xfrm>
                  <a:off x="7712059" y="4427672"/>
                  <a:ext cx="55080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51" name="Freihand 250">
                  <a:extLst>
                    <a:ext uri="{FF2B5EF4-FFF2-40B4-BE49-F238E27FC236}">
                      <a16:creationId xmlns:a16="http://schemas.microsoft.com/office/drawing/2014/main" id="{3E008C75-7C33-43EA-927D-64B7358A22D7}"/>
                    </a:ext>
                  </a:extLst>
                </p14:cNvPr>
                <p14:cNvContentPartPr/>
                <p14:nvPr/>
              </p14:nvContentPartPr>
              <p14:xfrm>
                <a:off x="8389219" y="4722512"/>
                <a:ext cx="28800" cy="120960"/>
              </p14:xfrm>
            </p:contentPart>
          </mc:Choice>
          <mc:Fallback xmlns="">
            <p:pic>
              <p:nvPicPr>
                <p:cNvPr id="251" name="Freihand 250">
                  <a:extLst>
                    <a:ext uri="{FF2B5EF4-FFF2-40B4-BE49-F238E27FC236}">
                      <a16:creationId xmlns:a16="http://schemas.microsoft.com/office/drawing/2014/main" id="{3E008C75-7C33-43EA-927D-64B7358A22D7}"/>
                    </a:ext>
                  </a:extLst>
                </p:cNvPr>
                <p:cNvPicPr/>
                <p:nvPr/>
              </p:nvPicPr>
              <p:blipFill>
                <a:blip r:embed="rId603"/>
                <a:stretch>
                  <a:fillRect/>
                </a:stretch>
              </p:blipFill>
              <p:spPr>
                <a:xfrm>
                  <a:off x="8384899" y="4718192"/>
                  <a:ext cx="37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52" name="Freihand 251">
                  <a:extLst>
                    <a:ext uri="{FF2B5EF4-FFF2-40B4-BE49-F238E27FC236}">
                      <a16:creationId xmlns:a16="http://schemas.microsoft.com/office/drawing/2014/main" id="{88A7E3BA-48B7-4642-97BD-31894F86A62F}"/>
                    </a:ext>
                  </a:extLst>
                </p14:cNvPr>
                <p14:cNvContentPartPr/>
                <p14:nvPr/>
              </p14:nvContentPartPr>
              <p14:xfrm>
                <a:off x="8418739" y="4716032"/>
                <a:ext cx="54360" cy="114840"/>
              </p14:xfrm>
            </p:contentPart>
          </mc:Choice>
          <mc:Fallback xmlns="">
            <p:pic>
              <p:nvPicPr>
                <p:cNvPr id="252" name="Freihand 251">
                  <a:extLst>
                    <a:ext uri="{FF2B5EF4-FFF2-40B4-BE49-F238E27FC236}">
                      <a16:creationId xmlns:a16="http://schemas.microsoft.com/office/drawing/2014/main" id="{88A7E3BA-48B7-4642-97BD-31894F86A62F}"/>
                    </a:ext>
                  </a:extLst>
                </p:cNvPr>
                <p:cNvPicPr/>
                <p:nvPr/>
              </p:nvPicPr>
              <p:blipFill>
                <a:blip r:embed="rId605"/>
                <a:stretch>
                  <a:fillRect/>
                </a:stretch>
              </p:blipFill>
              <p:spPr>
                <a:xfrm>
                  <a:off x="8414419" y="4711712"/>
                  <a:ext cx="63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53" name="Freihand 252">
                  <a:extLst>
                    <a:ext uri="{FF2B5EF4-FFF2-40B4-BE49-F238E27FC236}">
                      <a16:creationId xmlns:a16="http://schemas.microsoft.com/office/drawing/2014/main" id="{2EF9D137-1E44-4F3F-9D11-A874576972BD}"/>
                    </a:ext>
                  </a:extLst>
                </p14:cNvPr>
                <p14:cNvContentPartPr/>
                <p14:nvPr/>
              </p14:nvContentPartPr>
              <p14:xfrm>
                <a:off x="8407219" y="4784792"/>
                <a:ext cx="40680" cy="27720"/>
              </p14:xfrm>
            </p:contentPart>
          </mc:Choice>
          <mc:Fallback xmlns="">
            <p:pic>
              <p:nvPicPr>
                <p:cNvPr id="253" name="Freihand 252">
                  <a:extLst>
                    <a:ext uri="{FF2B5EF4-FFF2-40B4-BE49-F238E27FC236}">
                      <a16:creationId xmlns:a16="http://schemas.microsoft.com/office/drawing/2014/main" id="{2EF9D137-1E44-4F3F-9D11-A874576972BD}"/>
                    </a:ext>
                  </a:extLst>
                </p:cNvPr>
                <p:cNvPicPr/>
                <p:nvPr/>
              </p:nvPicPr>
              <p:blipFill>
                <a:blip r:embed="rId607"/>
                <a:stretch>
                  <a:fillRect/>
                </a:stretch>
              </p:blipFill>
              <p:spPr>
                <a:xfrm>
                  <a:off x="8402899" y="4780472"/>
                  <a:ext cx="49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54" name="Freihand 253">
                  <a:extLst>
                    <a:ext uri="{FF2B5EF4-FFF2-40B4-BE49-F238E27FC236}">
                      <a16:creationId xmlns:a16="http://schemas.microsoft.com/office/drawing/2014/main" id="{F3EAABA9-3A48-47F7-8E94-CD917AD2A437}"/>
                    </a:ext>
                  </a:extLst>
                </p14:cNvPr>
                <p14:cNvContentPartPr/>
                <p14:nvPr/>
              </p14:nvContentPartPr>
              <p14:xfrm>
                <a:off x="8460499" y="4696232"/>
                <a:ext cx="103320" cy="95040"/>
              </p14:xfrm>
            </p:contentPart>
          </mc:Choice>
          <mc:Fallback xmlns="">
            <p:pic>
              <p:nvPicPr>
                <p:cNvPr id="254" name="Freihand 253">
                  <a:extLst>
                    <a:ext uri="{FF2B5EF4-FFF2-40B4-BE49-F238E27FC236}">
                      <a16:creationId xmlns:a16="http://schemas.microsoft.com/office/drawing/2014/main" id="{F3EAABA9-3A48-47F7-8E94-CD917AD2A437}"/>
                    </a:ext>
                  </a:extLst>
                </p:cNvPr>
                <p:cNvPicPr/>
                <p:nvPr/>
              </p:nvPicPr>
              <p:blipFill>
                <a:blip r:embed="rId609"/>
                <a:stretch>
                  <a:fillRect/>
                </a:stretch>
              </p:blipFill>
              <p:spPr>
                <a:xfrm>
                  <a:off x="8456179" y="4691912"/>
                  <a:ext cx="111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55" name="Freihand 254">
                  <a:extLst>
                    <a:ext uri="{FF2B5EF4-FFF2-40B4-BE49-F238E27FC236}">
                      <a16:creationId xmlns:a16="http://schemas.microsoft.com/office/drawing/2014/main" id="{0955A14A-41E5-49D9-ACB2-D74874A37B2A}"/>
                    </a:ext>
                  </a:extLst>
                </p14:cNvPr>
                <p14:cNvContentPartPr/>
                <p14:nvPr/>
              </p14:nvContentPartPr>
              <p14:xfrm>
                <a:off x="8537539" y="4591112"/>
                <a:ext cx="31680" cy="69480"/>
              </p14:xfrm>
            </p:contentPart>
          </mc:Choice>
          <mc:Fallback xmlns="">
            <p:pic>
              <p:nvPicPr>
                <p:cNvPr id="255" name="Freihand 254">
                  <a:extLst>
                    <a:ext uri="{FF2B5EF4-FFF2-40B4-BE49-F238E27FC236}">
                      <a16:creationId xmlns:a16="http://schemas.microsoft.com/office/drawing/2014/main" id="{0955A14A-41E5-49D9-ACB2-D74874A37B2A}"/>
                    </a:ext>
                  </a:extLst>
                </p:cNvPr>
                <p:cNvPicPr/>
                <p:nvPr/>
              </p:nvPicPr>
              <p:blipFill>
                <a:blip r:embed="rId611"/>
                <a:stretch>
                  <a:fillRect/>
                </a:stretch>
              </p:blipFill>
              <p:spPr>
                <a:xfrm>
                  <a:off x="8533219" y="4586792"/>
                  <a:ext cx="40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57" name="Freihand 256">
                  <a:extLst>
                    <a:ext uri="{FF2B5EF4-FFF2-40B4-BE49-F238E27FC236}">
                      <a16:creationId xmlns:a16="http://schemas.microsoft.com/office/drawing/2014/main" id="{1DE11ED9-0F3C-465F-BD11-AD5699DD6A83}"/>
                    </a:ext>
                  </a:extLst>
                </p14:cNvPr>
                <p14:cNvContentPartPr/>
                <p14:nvPr/>
              </p14:nvContentPartPr>
              <p14:xfrm>
                <a:off x="7904659" y="5420912"/>
                <a:ext cx="100800" cy="55800"/>
              </p14:xfrm>
            </p:contentPart>
          </mc:Choice>
          <mc:Fallback xmlns="">
            <p:pic>
              <p:nvPicPr>
                <p:cNvPr id="257" name="Freihand 256">
                  <a:extLst>
                    <a:ext uri="{FF2B5EF4-FFF2-40B4-BE49-F238E27FC236}">
                      <a16:creationId xmlns:a16="http://schemas.microsoft.com/office/drawing/2014/main" id="{1DE11ED9-0F3C-465F-BD11-AD5699DD6A83}"/>
                    </a:ext>
                  </a:extLst>
                </p:cNvPr>
                <p:cNvPicPr/>
                <p:nvPr/>
              </p:nvPicPr>
              <p:blipFill>
                <a:blip r:embed="rId613"/>
                <a:stretch>
                  <a:fillRect/>
                </a:stretch>
              </p:blipFill>
              <p:spPr>
                <a:xfrm>
                  <a:off x="7900339" y="5416592"/>
                  <a:ext cx="109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58" name="Freihand 257">
                  <a:extLst>
                    <a:ext uri="{FF2B5EF4-FFF2-40B4-BE49-F238E27FC236}">
                      <a16:creationId xmlns:a16="http://schemas.microsoft.com/office/drawing/2014/main" id="{3C3BA885-47DD-4ECB-8212-1FBFA39B1E0B}"/>
                    </a:ext>
                  </a:extLst>
                </p14:cNvPr>
                <p14:cNvContentPartPr/>
                <p14:nvPr/>
              </p14:nvContentPartPr>
              <p14:xfrm>
                <a:off x="7974139" y="5445032"/>
                <a:ext cx="47160" cy="108000"/>
              </p14:xfrm>
            </p:contentPart>
          </mc:Choice>
          <mc:Fallback xmlns="">
            <p:pic>
              <p:nvPicPr>
                <p:cNvPr id="258" name="Freihand 257">
                  <a:extLst>
                    <a:ext uri="{FF2B5EF4-FFF2-40B4-BE49-F238E27FC236}">
                      <a16:creationId xmlns:a16="http://schemas.microsoft.com/office/drawing/2014/main" id="{3C3BA885-47DD-4ECB-8212-1FBFA39B1E0B}"/>
                    </a:ext>
                  </a:extLst>
                </p:cNvPr>
                <p:cNvPicPr/>
                <p:nvPr/>
              </p:nvPicPr>
              <p:blipFill>
                <a:blip r:embed="rId615"/>
                <a:stretch>
                  <a:fillRect/>
                </a:stretch>
              </p:blipFill>
              <p:spPr>
                <a:xfrm>
                  <a:off x="7969819" y="5440712"/>
                  <a:ext cx="55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59" name="Freihand 258">
                  <a:extLst>
                    <a:ext uri="{FF2B5EF4-FFF2-40B4-BE49-F238E27FC236}">
                      <a16:creationId xmlns:a16="http://schemas.microsoft.com/office/drawing/2014/main" id="{1A212117-30A2-4178-BC77-4323145E46A6}"/>
                    </a:ext>
                  </a:extLst>
                </p14:cNvPr>
                <p14:cNvContentPartPr/>
                <p14:nvPr/>
              </p14:nvContentPartPr>
              <p14:xfrm>
                <a:off x="8038939" y="5495792"/>
                <a:ext cx="65880" cy="61200"/>
              </p14:xfrm>
            </p:contentPart>
          </mc:Choice>
          <mc:Fallback xmlns="">
            <p:pic>
              <p:nvPicPr>
                <p:cNvPr id="259" name="Freihand 258">
                  <a:extLst>
                    <a:ext uri="{FF2B5EF4-FFF2-40B4-BE49-F238E27FC236}">
                      <a16:creationId xmlns:a16="http://schemas.microsoft.com/office/drawing/2014/main" id="{1A212117-30A2-4178-BC77-4323145E46A6}"/>
                    </a:ext>
                  </a:extLst>
                </p:cNvPr>
                <p:cNvPicPr/>
                <p:nvPr/>
              </p:nvPicPr>
              <p:blipFill>
                <a:blip r:embed="rId617"/>
                <a:stretch>
                  <a:fillRect/>
                </a:stretch>
              </p:blipFill>
              <p:spPr>
                <a:xfrm>
                  <a:off x="8034619" y="5491472"/>
                  <a:ext cx="74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61" name="Freihand 260">
                  <a:extLst>
                    <a:ext uri="{FF2B5EF4-FFF2-40B4-BE49-F238E27FC236}">
                      <a16:creationId xmlns:a16="http://schemas.microsoft.com/office/drawing/2014/main" id="{4116A4DB-ECBF-43D2-8587-2219AF40302D}"/>
                    </a:ext>
                  </a:extLst>
                </p14:cNvPr>
                <p14:cNvContentPartPr/>
                <p14:nvPr/>
              </p14:nvContentPartPr>
              <p14:xfrm>
                <a:off x="7433419" y="4903952"/>
                <a:ext cx="188640" cy="15120"/>
              </p14:xfrm>
            </p:contentPart>
          </mc:Choice>
          <mc:Fallback xmlns="">
            <p:pic>
              <p:nvPicPr>
                <p:cNvPr id="261" name="Freihand 260">
                  <a:extLst>
                    <a:ext uri="{FF2B5EF4-FFF2-40B4-BE49-F238E27FC236}">
                      <a16:creationId xmlns:a16="http://schemas.microsoft.com/office/drawing/2014/main" id="{4116A4DB-ECBF-43D2-8587-2219AF40302D}"/>
                    </a:ext>
                  </a:extLst>
                </p:cNvPr>
                <p:cNvPicPr/>
                <p:nvPr/>
              </p:nvPicPr>
              <p:blipFill>
                <a:blip r:embed="rId619"/>
                <a:stretch>
                  <a:fillRect/>
                </a:stretch>
              </p:blipFill>
              <p:spPr>
                <a:xfrm>
                  <a:off x="7429099" y="4899632"/>
                  <a:ext cx="197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62" name="Freihand 261">
                  <a:extLst>
                    <a:ext uri="{FF2B5EF4-FFF2-40B4-BE49-F238E27FC236}">
                      <a16:creationId xmlns:a16="http://schemas.microsoft.com/office/drawing/2014/main" id="{821B6629-EFBB-44F7-A731-79ADFDF73EB8}"/>
                    </a:ext>
                  </a:extLst>
                </p14:cNvPr>
                <p14:cNvContentPartPr/>
                <p14:nvPr/>
              </p14:nvContentPartPr>
              <p14:xfrm>
                <a:off x="7856419" y="4890992"/>
                <a:ext cx="196920" cy="12960"/>
              </p14:xfrm>
            </p:contentPart>
          </mc:Choice>
          <mc:Fallback xmlns="">
            <p:pic>
              <p:nvPicPr>
                <p:cNvPr id="262" name="Freihand 261">
                  <a:extLst>
                    <a:ext uri="{FF2B5EF4-FFF2-40B4-BE49-F238E27FC236}">
                      <a16:creationId xmlns:a16="http://schemas.microsoft.com/office/drawing/2014/main" id="{821B6629-EFBB-44F7-A731-79ADFDF73EB8}"/>
                    </a:ext>
                  </a:extLst>
                </p:cNvPr>
                <p:cNvPicPr/>
                <p:nvPr/>
              </p:nvPicPr>
              <p:blipFill>
                <a:blip r:embed="rId621"/>
                <a:stretch>
                  <a:fillRect/>
                </a:stretch>
              </p:blipFill>
              <p:spPr>
                <a:xfrm>
                  <a:off x="7852099" y="4886672"/>
                  <a:ext cx="205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63" name="Freihand 262">
                  <a:extLst>
                    <a:ext uri="{FF2B5EF4-FFF2-40B4-BE49-F238E27FC236}">
                      <a16:creationId xmlns:a16="http://schemas.microsoft.com/office/drawing/2014/main" id="{5DEB649B-A652-40EA-912F-E20BE851CAA1}"/>
                    </a:ext>
                  </a:extLst>
                </p14:cNvPr>
                <p14:cNvContentPartPr/>
                <p14:nvPr/>
              </p14:nvContentPartPr>
              <p14:xfrm>
                <a:off x="7351699" y="4610912"/>
                <a:ext cx="155160" cy="1800"/>
              </p14:xfrm>
            </p:contentPart>
          </mc:Choice>
          <mc:Fallback xmlns="">
            <p:pic>
              <p:nvPicPr>
                <p:cNvPr id="263" name="Freihand 262">
                  <a:extLst>
                    <a:ext uri="{FF2B5EF4-FFF2-40B4-BE49-F238E27FC236}">
                      <a16:creationId xmlns:a16="http://schemas.microsoft.com/office/drawing/2014/main" id="{5DEB649B-A652-40EA-912F-E20BE851CAA1}"/>
                    </a:ext>
                  </a:extLst>
                </p:cNvPr>
                <p:cNvPicPr/>
                <p:nvPr/>
              </p:nvPicPr>
              <p:blipFill>
                <a:blip r:embed="rId623"/>
                <a:stretch>
                  <a:fillRect/>
                </a:stretch>
              </p:blipFill>
              <p:spPr>
                <a:xfrm>
                  <a:off x="7347379" y="4606592"/>
                  <a:ext cx="1638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64" name="Freihand 263">
                  <a:extLst>
                    <a:ext uri="{FF2B5EF4-FFF2-40B4-BE49-F238E27FC236}">
                      <a16:creationId xmlns:a16="http://schemas.microsoft.com/office/drawing/2014/main" id="{0DB4D004-B22F-4404-98DA-BF625956A586}"/>
                    </a:ext>
                  </a:extLst>
                </p14:cNvPr>
                <p14:cNvContentPartPr/>
                <p14:nvPr/>
              </p14:nvContentPartPr>
              <p14:xfrm>
                <a:off x="7779379" y="4597592"/>
                <a:ext cx="146880" cy="5400"/>
              </p14:xfrm>
            </p:contentPart>
          </mc:Choice>
          <mc:Fallback xmlns="">
            <p:pic>
              <p:nvPicPr>
                <p:cNvPr id="264" name="Freihand 263">
                  <a:extLst>
                    <a:ext uri="{FF2B5EF4-FFF2-40B4-BE49-F238E27FC236}">
                      <a16:creationId xmlns:a16="http://schemas.microsoft.com/office/drawing/2014/main" id="{0DB4D004-B22F-4404-98DA-BF625956A586}"/>
                    </a:ext>
                  </a:extLst>
                </p:cNvPr>
                <p:cNvPicPr/>
                <p:nvPr/>
              </p:nvPicPr>
              <p:blipFill>
                <a:blip r:embed="rId625"/>
                <a:stretch>
                  <a:fillRect/>
                </a:stretch>
              </p:blipFill>
              <p:spPr>
                <a:xfrm>
                  <a:off x="7775059" y="4593272"/>
                  <a:ext cx="155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65" name="Freihand 264">
                  <a:extLst>
                    <a:ext uri="{FF2B5EF4-FFF2-40B4-BE49-F238E27FC236}">
                      <a16:creationId xmlns:a16="http://schemas.microsoft.com/office/drawing/2014/main" id="{640ADA12-7FE2-4118-8D44-79FA010A7B62}"/>
                    </a:ext>
                  </a:extLst>
                </p14:cNvPr>
                <p14:cNvContentPartPr/>
                <p14:nvPr/>
              </p14:nvContentPartPr>
              <p14:xfrm>
                <a:off x="7162699" y="4707752"/>
                <a:ext cx="30600" cy="93240"/>
              </p14:xfrm>
            </p:contentPart>
          </mc:Choice>
          <mc:Fallback xmlns="">
            <p:pic>
              <p:nvPicPr>
                <p:cNvPr id="265" name="Freihand 264">
                  <a:extLst>
                    <a:ext uri="{FF2B5EF4-FFF2-40B4-BE49-F238E27FC236}">
                      <a16:creationId xmlns:a16="http://schemas.microsoft.com/office/drawing/2014/main" id="{640ADA12-7FE2-4118-8D44-79FA010A7B62}"/>
                    </a:ext>
                  </a:extLst>
                </p:cNvPr>
                <p:cNvPicPr/>
                <p:nvPr/>
              </p:nvPicPr>
              <p:blipFill>
                <a:blip r:embed="rId627"/>
                <a:stretch>
                  <a:fillRect/>
                </a:stretch>
              </p:blipFill>
              <p:spPr>
                <a:xfrm>
                  <a:off x="7158379" y="4703432"/>
                  <a:ext cx="39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66" name="Freihand 265">
                  <a:extLst>
                    <a:ext uri="{FF2B5EF4-FFF2-40B4-BE49-F238E27FC236}">
                      <a16:creationId xmlns:a16="http://schemas.microsoft.com/office/drawing/2014/main" id="{B7B0FFE1-1B3F-40A4-9536-0B5AA84FC5B1}"/>
                    </a:ext>
                  </a:extLst>
                </p14:cNvPr>
                <p14:cNvContentPartPr/>
                <p14:nvPr/>
              </p14:nvContentPartPr>
              <p14:xfrm>
                <a:off x="7146139" y="4713872"/>
                <a:ext cx="106560" cy="112680"/>
              </p14:xfrm>
            </p:contentPart>
          </mc:Choice>
          <mc:Fallback xmlns="">
            <p:pic>
              <p:nvPicPr>
                <p:cNvPr id="266" name="Freihand 265">
                  <a:extLst>
                    <a:ext uri="{FF2B5EF4-FFF2-40B4-BE49-F238E27FC236}">
                      <a16:creationId xmlns:a16="http://schemas.microsoft.com/office/drawing/2014/main" id="{B7B0FFE1-1B3F-40A4-9536-0B5AA84FC5B1}"/>
                    </a:ext>
                  </a:extLst>
                </p:cNvPr>
                <p:cNvPicPr/>
                <p:nvPr/>
              </p:nvPicPr>
              <p:blipFill>
                <a:blip r:embed="rId629"/>
                <a:stretch>
                  <a:fillRect/>
                </a:stretch>
              </p:blipFill>
              <p:spPr>
                <a:xfrm>
                  <a:off x="7141819" y="4709552"/>
                  <a:ext cx="115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67" name="Freihand 266">
                  <a:extLst>
                    <a:ext uri="{FF2B5EF4-FFF2-40B4-BE49-F238E27FC236}">
                      <a16:creationId xmlns:a16="http://schemas.microsoft.com/office/drawing/2014/main" id="{232AF18D-80E3-43DB-9FDF-1E3C56194D13}"/>
                    </a:ext>
                  </a:extLst>
                </p14:cNvPr>
                <p14:cNvContentPartPr/>
                <p14:nvPr/>
              </p14:nvContentPartPr>
              <p14:xfrm>
                <a:off x="7252699" y="4732592"/>
                <a:ext cx="98280" cy="154440"/>
              </p14:xfrm>
            </p:contentPart>
          </mc:Choice>
          <mc:Fallback xmlns="">
            <p:pic>
              <p:nvPicPr>
                <p:cNvPr id="267" name="Freihand 266">
                  <a:extLst>
                    <a:ext uri="{FF2B5EF4-FFF2-40B4-BE49-F238E27FC236}">
                      <a16:creationId xmlns:a16="http://schemas.microsoft.com/office/drawing/2014/main" id="{232AF18D-80E3-43DB-9FDF-1E3C56194D13}"/>
                    </a:ext>
                  </a:extLst>
                </p:cNvPr>
                <p:cNvPicPr/>
                <p:nvPr/>
              </p:nvPicPr>
              <p:blipFill>
                <a:blip r:embed="rId631"/>
                <a:stretch>
                  <a:fillRect/>
                </a:stretch>
              </p:blipFill>
              <p:spPr>
                <a:xfrm>
                  <a:off x="7248379" y="4728272"/>
                  <a:ext cx="106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69" name="Freihand 268">
                  <a:extLst>
                    <a:ext uri="{FF2B5EF4-FFF2-40B4-BE49-F238E27FC236}">
                      <a16:creationId xmlns:a16="http://schemas.microsoft.com/office/drawing/2014/main" id="{CCFD784B-ED03-42F4-8927-2F58E006C4C8}"/>
                    </a:ext>
                  </a:extLst>
                </p14:cNvPr>
                <p14:cNvContentPartPr/>
                <p14:nvPr/>
              </p14:nvContentPartPr>
              <p14:xfrm>
                <a:off x="7626739" y="5639432"/>
                <a:ext cx="47160" cy="76320"/>
              </p14:xfrm>
            </p:contentPart>
          </mc:Choice>
          <mc:Fallback xmlns="">
            <p:pic>
              <p:nvPicPr>
                <p:cNvPr id="269" name="Freihand 268">
                  <a:extLst>
                    <a:ext uri="{FF2B5EF4-FFF2-40B4-BE49-F238E27FC236}">
                      <a16:creationId xmlns:a16="http://schemas.microsoft.com/office/drawing/2014/main" id="{CCFD784B-ED03-42F4-8927-2F58E006C4C8}"/>
                    </a:ext>
                  </a:extLst>
                </p:cNvPr>
                <p:cNvPicPr/>
                <p:nvPr/>
              </p:nvPicPr>
              <p:blipFill>
                <a:blip r:embed="rId633"/>
                <a:stretch>
                  <a:fillRect/>
                </a:stretch>
              </p:blipFill>
              <p:spPr>
                <a:xfrm>
                  <a:off x="7622419" y="5635112"/>
                  <a:ext cx="55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70" name="Freihand 269">
                  <a:extLst>
                    <a:ext uri="{FF2B5EF4-FFF2-40B4-BE49-F238E27FC236}">
                      <a16:creationId xmlns:a16="http://schemas.microsoft.com/office/drawing/2014/main" id="{5C4DA7BB-420E-469A-8D15-D6685932FD2A}"/>
                    </a:ext>
                  </a:extLst>
                </p14:cNvPr>
                <p14:cNvContentPartPr/>
                <p14:nvPr/>
              </p14:nvContentPartPr>
              <p14:xfrm>
                <a:off x="7612699" y="5623232"/>
                <a:ext cx="100080" cy="109080"/>
              </p14:xfrm>
            </p:contentPart>
          </mc:Choice>
          <mc:Fallback xmlns="">
            <p:pic>
              <p:nvPicPr>
                <p:cNvPr id="270" name="Freihand 269">
                  <a:extLst>
                    <a:ext uri="{FF2B5EF4-FFF2-40B4-BE49-F238E27FC236}">
                      <a16:creationId xmlns:a16="http://schemas.microsoft.com/office/drawing/2014/main" id="{5C4DA7BB-420E-469A-8D15-D6685932FD2A}"/>
                    </a:ext>
                  </a:extLst>
                </p:cNvPr>
                <p:cNvPicPr/>
                <p:nvPr/>
              </p:nvPicPr>
              <p:blipFill>
                <a:blip r:embed="rId635"/>
                <a:stretch>
                  <a:fillRect/>
                </a:stretch>
              </p:blipFill>
              <p:spPr>
                <a:xfrm>
                  <a:off x="7608379" y="5618912"/>
                  <a:ext cx="108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71" name="Freihand 270">
                  <a:extLst>
                    <a:ext uri="{FF2B5EF4-FFF2-40B4-BE49-F238E27FC236}">
                      <a16:creationId xmlns:a16="http://schemas.microsoft.com/office/drawing/2014/main" id="{C61946AB-D574-456D-A41F-72C64AA36520}"/>
                    </a:ext>
                  </a:extLst>
                </p14:cNvPr>
                <p14:cNvContentPartPr/>
                <p14:nvPr/>
              </p14:nvContentPartPr>
              <p14:xfrm>
                <a:off x="7728619" y="5657432"/>
                <a:ext cx="91080" cy="101520"/>
              </p14:xfrm>
            </p:contentPart>
          </mc:Choice>
          <mc:Fallback xmlns="">
            <p:pic>
              <p:nvPicPr>
                <p:cNvPr id="271" name="Freihand 270">
                  <a:extLst>
                    <a:ext uri="{FF2B5EF4-FFF2-40B4-BE49-F238E27FC236}">
                      <a16:creationId xmlns:a16="http://schemas.microsoft.com/office/drawing/2014/main" id="{C61946AB-D574-456D-A41F-72C64AA36520}"/>
                    </a:ext>
                  </a:extLst>
                </p:cNvPr>
                <p:cNvPicPr/>
                <p:nvPr/>
              </p:nvPicPr>
              <p:blipFill>
                <a:blip r:embed="rId637"/>
                <a:stretch>
                  <a:fillRect/>
                </a:stretch>
              </p:blipFill>
              <p:spPr>
                <a:xfrm>
                  <a:off x="7724299" y="5653112"/>
                  <a:ext cx="99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72" name="Freihand 271">
                  <a:extLst>
                    <a:ext uri="{FF2B5EF4-FFF2-40B4-BE49-F238E27FC236}">
                      <a16:creationId xmlns:a16="http://schemas.microsoft.com/office/drawing/2014/main" id="{B9DBFB91-EB61-44A0-BB57-B7576E7C111D}"/>
                    </a:ext>
                  </a:extLst>
                </p14:cNvPr>
                <p14:cNvContentPartPr/>
                <p14:nvPr/>
              </p14:nvContentPartPr>
              <p14:xfrm>
                <a:off x="7841659" y="5708192"/>
                <a:ext cx="45720" cy="75960"/>
              </p14:xfrm>
            </p:contentPart>
          </mc:Choice>
          <mc:Fallback xmlns="">
            <p:pic>
              <p:nvPicPr>
                <p:cNvPr id="272" name="Freihand 271">
                  <a:extLst>
                    <a:ext uri="{FF2B5EF4-FFF2-40B4-BE49-F238E27FC236}">
                      <a16:creationId xmlns:a16="http://schemas.microsoft.com/office/drawing/2014/main" id="{B9DBFB91-EB61-44A0-BB57-B7576E7C111D}"/>
                    </a:ext>
                  </a:extLst>
                </p:cNvPr>
                <p:cNvPicPr/>
                <p:nvPr/>
              </p:nvPicPr>
              <p:blipFill>
                <a:blip r:embed="rId639"/>
                <a:stretch>
                  <a:fillRect/>
                </a:stretch>
              </p:blipFill>
              <p:spPr>
                <a:xfrm>
                  <a:off x="7837339" y="5703872"/>
                  <a:ext cx="54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73" name="Freihand 272">
                  <a:extLst>
                    <a:ext uri="{FF2B5EF4-FFF2-40B4-BE49-F238E27FC236}">
                      <a16:creationId xmlns:a16="http://schemas.microsoft.com/office/drawing/2014/main" id="{20C5B27B-DDD3-41CC-A425-B86FCB4ED183}"/>
                    </a:ext>
                  </a:extLst>
                </p14:cNvPr>
                <p14:cNvContentPartPr/>
                <p14:nvPr/>
              </p14:nvContentPartPr>
              <p14:xfrm>
                <a:off x="7876939" y="5693792"/>
                <a:ext cx="24840" cy="100080"/>
              </p14:xfrm>
            </p:contentPart>
          </mc:Choice>
          <mc:Fallback xmlns="">
            <p:pic>
              <p:nvPicPr>
                <p:cNvPr id="273" name="Freihand 272">
                  <a:extLst>
                    <a:ext uri="{FF2B5EF4-FFF2-40B4-BE49-F238E27FC236}">
                      <a16:creationId xmlns:a16="http://schemas.microsoft.com/office/drawing/2014/main" id="{20C5B27B-DDD3-41CC-A425-B86FCB4ED183}"/>
                    </a:ext>
                  </a:extLst>
                </p:cNvPr>
                <p:cNvPicPr/>
                <p:nvPr/>
              </p:nvPicPr>
              <p:blipFill>
                <a:blip r:embed="rId641"/>
                <a:stretch>
                  <a:fillRect/>
                </a:stretch>
              </p:blipFill>
              <p:spPr>
                <a:xfrm>
                  <a:off x="7872619" y="5689472"/>
                  <a:ext cx="33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74" name="Freihand 273">
                  <a:extLst>
                    <a:ext uri="{FF2B5EF4-FFF2-40B4-BE49-F238E27FC236}">
                      <a16:creationId xmlns:a16="http://schemas.microsoft.com/office/drawing/2014/main" id="{D467E624-9EEC-43F5-95A1-9DD905C32E30}"/>
                    </a:ext>
                  </a:extLst>
                </p14:cNvPr>
                <p14:cNvContentPartPr/>
                <p14:nvPr/>
              </p14:nvContentPartPr>
              <p14:xfrm>
                <a:off x="7857499" y="5703872"/>
                <a:ext cx="96840" cy="79200"/>
              </p14:xfrm>
            </p:contentPart>
          </mc:Choice>
          <mc:Fallback xmlns="">
            <p:pic>
              <p:nvPicPr>
                <p:cNvPr id="274" name="Freihand 273">
                  <a:extLst>
                    <a:ext uri="{FF2B5EF4-FFF2-40B4-BE49-F238E27FC236}">
                      <a16:creationId xmlns:a16="http://schemas.microsoft.com/office/drawing/2014/main" id="{D467E624-9EEC-43F5-95A1-9DD905C32E30}"/>
                    </a:ext>
                  </a:extLst>
                </p:cNvPr>
                <p:cNvPicPr/>
                <p:nvPr/>
              </p:nvPicPr>
              <p:blipFill>
                <a:blip r:embed="rId643"/>
                <a:stretch>
                  <a:fillRect/>
                </a:stretch>
              </p:blipFill>
              <p:spPr>
                <a:xfrm>
                  <a:off x="7853179" y="5699552"/>
                  <a:ext cx="105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75" name="Freihand 274">
                  <a:extLst>
                    <a:ext uri="{FF2B5EF4-FFF2-40B4-BE49-F238E27FC236}">
                      <a16:creationId xmlns:a16="http://schemas.microsoft.com/office/drawing/2014/main" id="{41F6007C-E303-42D4-AA19-12ECB6283000}"/>
                    </a:ext>
                  </a:extLst>
                </p14:cNvPr>
                <p14:cNvContentPartPr/>
                <p14:nvPr/>
              </p14:nvContentPartPr>
              <p14:xfrm>
                <a:off x="7970179" y="5673992"/>
                <a:ext cx="36360" cy="149040"/>
              </p14:xfrm>
            </p:contentPart>
          </mc:Choice>
          <mc:Fallback xmlns="">
            <p:pic>
              <p:nvPicPr>
                <p:cNvPr id="275" name="Freihand 274">
                  <a:extLst>
                    <a:ext uri="{FF2B5EF4-FFF2-40B4-BE49-F238E27FC236}">
                      <a16:creationId xmlns:a16="http://schemas.microsoft.com/office/drawing/2014/main" id="{41F6007C-E303-42D4-AA19-12ECB6283000}"/>
                    </a:ext>
                  </a:extLst>
                </p:cNvPr>
                <p:cNvPicPr/>
                <p:nvPr/>
              </p:nvPicPr>
              <p:blipFill>
                <a:blip r:embed="rId645"/>
                <a:stretch>
                  <a:fillRect/>
                </a:stretch>
              </p:blipFill>
              <p:spPr>
                <a:xfrm>
                  <a:off x="7965859" y="5669672"/>
                  <a:ext cx="45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76" name="Freihand 275">
                  <a:extLst>
                    <a:ext uri="{FF2B5EF4-FFF2-40B4-BE49-F238E27FC236}">
                      <a16:creationId xmlns:a16="http://schemas.microsoft.com/office/drawing/2014/main" id="{8DD3E154-6D8A-46DF-81C6-B947DDBCFA14}"/>
                    </a:ext>
                  </a:extLst>
                </p14:cNvPr>
                <p14:cNvContentPartPr/>
                <p14:nvPr/>
              </p14:nvContentPartPr>
              <p14:xfrm>
                <a:off x="8038939" y="5709272"/>
                <a:ext cx="41760" cy="84600"/>
              </p14:xfrm>
            </p:contentPart>
          </mc:Choice>
          <mc:Fallback xmlns="">
            <p:pic>
              <p:nvPicPr>
                <p:cNvPr id="276" name="Freihand 275">
                  <a:extLst>
                    <a:ext uri="{FF2B5EF4-FFF2-40B4-BE49-F238E27FC236}">
                      <a16:creationId xmlns:a16="http://schemas.microsoft.com/office/drawing/2014/main" id="{8DD3E154-6D8A-46DF-81C6-B947DDBCFA14}"/>
                    </a:ext>
                  </a:extLst>
                </p:cNvPr>
                <p:cNvPicPr/>
                <p:nvPr/>
              </p:nvPicPr>
              <p:blipFill>
                <a:blip r:embed="rId647"/>
                <a:stretch>
                  <a:fillRect/>
                </a:stretch>
              </p:blipFill>
              <p:spPr>
                <a:xfrm>
                  <a:off x="8034619" y="5704952"/>
                  <a:ext cx="50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77" name="Freihand 276">
                  <a:extLst>
                    <a:ext uri="{FF2B5EF4-FFF2-40B4-BE49-F238E27FC236}">
                      <a16:creationId xmlns:a16="http://schemas.microsoft.com/office/drawing/2014/main" id="{B2E297E1-7E5F-4273-9596-0E1D16A562F9}"/>
                    </a:ext>
                  </a:extLst>
                </p14:cNvPr>
                <p14:cNvContentPartPr/>
                <p14:nvPr/>
              </p14:nvContentPartPr>
              <p14:xfrm>
                <a:off x="8044699" y="5725112"/>
                <a:ext cx="58320" cy="66960"/>
              </p14:xfrm>
            </p:contentPart>
          </mc:Choice>
          <mc:Fallback xmlns="">
            <p:pic>
              <p:nvPicPr>
                <p:cNvPr id="277" name="Freihand 276">
                  <a:extLst>
                    <a:ext uri="{FF2B5EF4-FFF2-40B4-BE49-F238E27FC236}">
                      <a16:creationId xmlns:a16="http://schemas.microsoft.com/office/drawing/2014/main" id="{B2E297E1-7E5F-4273-9596-0E1D16A562F9}"/>
                    </a:ext>
                  </a:extLst>
                </p:cNvPr>
                <p:cNvPicPr/>
                <p:nvPr/>
              </p:nvPicPr>
              <p:blipFill>
                <a:blip r:embed="rId649"/>
                <a:stretch>
                  <a:fillRect/>
                </a:stretch>
              </p:blipFill>
              <p:spPr>
                <a:xfrm>
                  <a:off x="8040379" y="5720792"/>
                  <a:ext cx="66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78" name="Freihand 277">
                  <a:extLst>
                    <a:ext uri="{FF2B5EF4-FFF2-40B4-BE49-F238E27FC236}">
                      <a16:creationId xmlns:a16="http://schemas.microsoft.com/office/drawing/2014/main" id="{BED90F78-B787-408D-804C-D6E06249E819}"/>
                    </a:ext>
                  </a:extLst>
                </p14:cNvPr>
                <p14:cNvContentPartPr/>
                <p14:nvPr/>
              </p14:nvContentPartPr>
              <p14:xfrm>
                <a:off x="8119939" y="5719352"/>
                <a:ext cx="1080" cy="62280"/>
              </p14:xfrm>
            </p:contentPart>
          </mc:Choice>
          <mc:Fallback xmlns="">
            <p:pic>
              <p:nvPicPr>
                <p:cNvPr id="278" name="Freihand 277">
                  <a:extLst>
                    <a:ext uri="{FF2B5EF4-FFF2-40B4-BE49-F238E27FC236}">
                      <a16:creationId xmlns:a16="http://schemas.microsoft.com/office/drawing/2014/main" id="{BED90F78-B787-408D-804C-D6E06249E819}"/>
                    </a:ext>
                  </a:extLst>
                </p:cNvPr>
                <p:cNvPicPr/>
                <p:nvPr/>
              </p:nvPicPr>
              <p:blipFill>
                <a:blip r:embed="rId86"/>
                <a:stretch>
                  <a:fillRect/>
                </a:stretch>
              </p:blipFill>
              <p:spPr>
                <a:xfrm>
                  <a:off x="8115619" y="5715032"/>
                  <a:ext cx="9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79" name="Freihand 278">
                  <a:extLst>
                    <a:ext uri="{FF2B5EF4-FFF2-40B4-BE49-F238E27FC236}">
                      <a16:creationId xmlns:a16="http://schemas.microsoft.com/office/drawing/2014/main" id="{87A78A1E-BBC4-4DCE-8F1A-9AC200A5B272}"/>
                    </a:ext>
                  </a:extLst>
                </p14:cNvPr>
                <p14:cNvContentPartPr/>
                <p14:nvPr/>
              </p14:nvContentPartPr>
              <p14:xfrm>
                <a:off x="8089699" y="5709272"/>
                <a:ext cx="90000" cy="77760"/>
              </p14:xfrm>
            </p:contentPart>
          </mc:Choice>
          <mc:Fallback xmlns="">
            <p:pic>
              <p:nvPicPr>
                <p:cNvPr id="279" name="Freihand 278">
                  <a:extLst>
                    <a:ext uri="{FF2B5EF4-FFF2-40B4-BE49-F238E27FC236}">
                      <a16:creationId xmlns:a16="http://schemas.microsoft.com/office/drawing/2014/main" id="{87A78A1E-BBC4-4DCE-8F1A-9AC200A5B272}"/>
                    </a:ext>
                  </a:extLst>
                </p:cNvPr>
                <p:cNvPicPr/>
                <p:nvPr/>
              </p:nvPicPr>
              <p:blipFill>
                <a:blip r:embed="rId652"/>
                <a:stretch>
                  <a:fillRect/>
                </a:stretch>
              </p:blipFill>
              <p:spPr>
                <a:xfrm>
                  <a:off x="8085379" y="5704952"/>
                  <a:ext cx="98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80" name="Freihand 279">
                  <a:extLst>
                    <a:ext uri="{FF2B5EF4-FFF2-40B4-BE49-F238E27FC236}">
                      <a16:creationId xmlns:a16="http://schemas.microsoft.com/office/drawing/2014/main" id="{B1B611F3-4CAB-4F58-9E12-713BF908BE3D}"/>
                    </a:ext>
                  </a:extLst>
                </p14:cNvPr>
                <p14:cNvContentPartPr/>
                <p14:nvPr/>
              </p14:nvContentPartPr>
              <p14:xfrm>
                <a:off x="8196979" y="5658152"/>
                <a:ext cx="106920" cy="3600"/>
              </p14:xfrm>
            </p:contentPart>
          </mc:Choice>
          <mc:Fallback xmlns="">
            <p:pic>
              <p:nvPicPr>
                <p:cNvPr id="280" name="Freihand 279">
                  <a:extLst>
                    <a:ext uri="{FF2B5EF4-FFF2-40B4-BE49-F238E27FC236}">
                      <a16:creationId xmlns:a16="http://schemas.microsoft.com/office/drawing/2014/main" id="{B1B611F3-4CAB-4F58-9E12-713BF908BE3D}"/>
                    </a:ext>
                  </a:extLst>
                </p:cNvPr>
                <p:cNvPicPr/>
                <p:nvPr/>
              </p:nvPicPr>
              <p:blipFill>
                <a:blip r:embed="rId654"/>
                <a:stretch>
                  <a:fillRect/>
                </a:stretch>
              </p:blipFill>
              <p:spPr>
                <a:xfrm>
                  <a:off x="8192659" y="5653832"/>
                  <a:ext cx="115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81" name="Freihand 280">
                  <a:extLst>
                    <a:ext uri="{FF2B5EF4-FFF2-40B4-BE49-F238E27FC236}">
                      <a16:creationId xmlns:a16="http://schemas.microsoft.com/office/drawing/2014/main" id="{69E7C83A-0C59-40F1-A2C0-855FCFA4468E}"/>
                    </a:ext>
                  </a:extLst>
                </p14:cNvPr>
                <p14:cNvContentPartPr/>
                <p14:nvPr/>
              </p14:nvContentPartPr>
              <p14:xfrm>
                <a:off x="8201659" y="5675072"/>
                <a:ext cx="138600" cy="23760"/>
              </p14:xfrm>
            </p:contentPart>
          </mc:Choice>
          <mc:Fallback xmlns="">
            <p:pic>
              <p:nvPicPr>
                <p:cNvPr id="281" name="Freihand 280">
                  <a:extLst>
                    <a:ext uri="{FF2B5EF4-FFF2-40B4-BE49-F238E27FC236}">
                      <a16:creationId xmlns:a16="http://schemas.microsoft.com/office/drawing/2014/main" id="{69E7C83A-0C59-40F1-A2C0-855FCFA4468E}"/>
                    </a:ext>
                  </a:extLst>
                </p:cNvPr>
                <p:cNvPicPr/>
                <p:nvPr/>
              </p:nvPicPr>
              <p:blipFill>
                <a:blip r:embed="rId656"/>
                <a:stretch>
                  <a:fillRect/>
                </a:stretch>
              </p:blipFill>
              <p:spPr>
                <a:xfrm>
                  <a:off x="8197339" y="5670752"/>
                  <a:ext cx="147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82" name="Freihand 281">
                  <a:extLst>
                    <a:ext uri="{FF2B5EF4-FFF2-40B4-BE49-F238E27FC236}">
                      <a16:creationId xmlns:a16="http://schemas.microsoft.com/office/drawing/2014/main" id="{FF281AB2-F435-4003-B7DE-48343E24601A}"/>
                    </a:ext>
                  </a:extLst>
                </p14:cNvPr>
                <p14:cNvContentPartPr/>
                <p14:nvPr/>
              </p14:nvContentPartPr>
              <p14:xfrm>
                <a:off x="8370499" y="5618912"/>
                <a:ext cx="142920" cy="90720"/>
              </p14:xfrm>
            </p:contentPart>
          </mc:Choice>
          <mc:Fallback xmlns="">
            <p:pic>
              <p:nvPicPr>
                <p:cNvPr id="282" name="Freihand 281">
                  <a:extLst>
                    <a:ext uri="{FF2B5EF4-FFF2-40B4-BE49-F238E27FC236}">
                      <a16:creationId xmlns:a16="http://schemas.microsoft.com/office/drawing/2014/main" id="{FF281AB2-F435-4003-B7DE-48343E24601A}"/>
                    </a:ext>
                  </a:extLst>
                </p:cNvPr>
                <p:cNvPicPr/>
                <p:nvPr/>
              </p:nvPicPr>
              <p:blipFill>
                <a:blip r:embed="rId658"/>
                <a:stretch>
                  <a:fillRect/>
                </a:stretch>
              </p:blipFill>
              <p:spPr>
                <a:xfrm>
                  <a:off x="8366179" y="5614592"/>
                  <a:ext cx="151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08" name="Freihand 307">
                  <a:extLst>
                    <a:ext uri="{FF2B5EF4-FFF2-40B4-BE49-F238E27FC236}">
                      <a16:creationId xmlns:a16="http://schemas.microsoft.com/office/drawing/2014/main" id="{BFDF1D6B-1362-480D-8F1F-B7D0589EAFF1}"/>
                    </a:ext>
                  </a:extLst>
                </p14:cNvPr>
                <p14:cNvContentPartPr/>
                <p14:nvPr/>
              </p14:nvContentPartPr>
              <p14:xfrm>
                <a:off x="7139659" y="4234352"/>
                <a:ext cx="77040" cy="232920"/>
              </p14:xfrm>
            </p:contentPart>
          </mc:Choice>
          <mc:Fallback xmlns="">
            <p:pic>
              <p:nvPicPr>
                <p:cNvPr id="308" name="Freihand 307">
                  <a:extLst>
                    <a:ext uri="{FF2B5EF4-FFF2-40B4-BE49-F238E27FC236}">
                      <a16:creationId xmlns:a16="http://schemas.microsoft.com/office/drawing/2014/main" id="{BFDF1D6B-1362-480D-8F1F-B7D0589EAFF1}"/>
                    </a:ext>
                  </a:extLst>
                </p:cNvPr>
                <p:cNvPicPr/>
                <p:nvPr/>
              </p:nvPicPr>
              <p:blipFill>
                <a:blip r:embed="rId660"/>
                <a:stretch>
                  <a:fillRect/>
                </a:stretch>
              </p:blipFill>
              <p:spPr>
                <a:xfrm>
                  <a:off x="7135339" y="4230032"/>
                  <a:ext cx="85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09" name="Freihand 308">
                  <a:extLst>
                    <a:ext uri="{FF2B5EF4-FFF2-40B4-BE49-F238E27FC236}">
                      <a16:creationId xmlns:a16="http://schemas.microsoft.com/office/drawing/2014/main" id="{5FEB73E4-C350-4D4B-9A48-36783604BBA7}"/>
                    </a:ext>
                  </a:extLst>
                </p14:cNvPr>
                <p14:cNvContentPartPr/>
                <p14:nvPr/>
              </p14:nvContentPartPr>
              <p14:xfrm>
                <a:off x="8454019" y="5433872"/>
                <a:ext cx="122400" cy="23400"/>
              </p14:xfrm>
            </p:contentPart>
          </mc:Choice>
          <mc:Fallback xmlns="">
            <p:pic>
              <p:nvPicPr>
                <p:cNvPr id="309" name="Freihand 308">
                  <a:extLst>
                    <a:ext uri="{FF2B5EF4-FFF2-40B4-BE49-F238E27FC236}">
                      <a16:creationId xmlns:a16="http://schemas.microsoft.com/office/drawing/2014/main" id="{5FEB73E4-C350-4D4B-9A48-36783604BBA7}"/>
                    </a:ext>
                  </a:extLst>
                </p:cNvPr>
                <p:cNvPicPr/>
                <p:nvPr/>
              </p:nvPicPr>
              <p:blipFill>
                <a:blip r:embed="rId662"/>
                <a:stretch>
                  <a:fillRect/>
                </a:stretch>
              </p:blipFill>
              <p:spPr>
                <a:xfrm>
                  <a:off x="8449699" y="5429552"/>
                  <a:ext cx="131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10" name="Freihand 309">
                  <a:extLst>
                    <a:ext uri="{FF2B5EF4-FFF2-40B4-BE49-F238E27FC236}">
                      <a16:creationId xmlns:a16="http://schemas.microsoft.com/office/drawing/2014/main" id="{6A3B71FB-CDA0-403D-BFA5-F03BE2AFEADA}"/>
                    </a:ext>
                  </a:extLst>
                </p14:cNvPr>
                <p14:cNvContentPartPr/>
                <p14:nvPr/>
              </p14:nvContentPartPr>
              <p14:xfrm>
                <a:off x="8535739" y="5441792"/>
                <a:ext cx="42840" cy="90360"/>
              </p14:xfrm>
            </p:contentPart>
          </mc:Choice>
          <mc:Fallback xmlns="">
            <p:pic>
              <p:nvPicPr>
                <p:cNvPr id="310" name="Freihand 309">
                  <a:extLst>
                    <a:ext uri="{FF2B5EF4-FFF2-40B4-BE49-F238E27FC236}">
                      <a16:creationId xmlns:a16="http://schemas.microsoft.com/office/drawing/2014/main" id="{6A3B71FB-CDA0-403D-BFA5-F03BE2AFEADA}"/>
                    </a:ext>
                  </a:extLst>
                </p:cNvPr>
                <p:cNvPicPr/>
                <p:nvPr/>
              </p:nvPicPr>
              <p:blipFill>
                <a:blip r:embed="rId664"/>
                <a:stretch>
                  <a:fillRect/>
                </a:stretch>
              </p:blipFill>
              <p:spPr>
                <a:xfrm>
                  <a:off x="8531419" y="5437472"/>
                  <a:ext cx="51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6" name="Freihand 395">
                  <a:extLst>
                    <a:ext uri="{FF2B5EF4-FFF2-40B4-BE49-F238E27FC236}">
                      <a16:creationId xmlns:a16="http://schemas.microsoft.com/office/drawing/2014/main" id="{F8E8E27E-6FFC-4E33-A58E-F4B2E66FE50D}"/>
                    </a:ext>
                  </a:extLst>
                </p14:cNvPr>
                <p14:cNvContentPartPr/>
                <p14:nvPr/>
              </p14:nvContentPartPr>
              <p14:xfrm>
                <a:off x="7374379" y="5858672"/>
                <a:ext cx="35640" cy="886320"/>
              </p14:xfrm>
            </p:contentPart>
          </mc:Choice>
          <mc:Fallback xmlns="">
            <p:pic>
              <p:nvPicPr>
                <p:cNvPr id="396" name="Freihand 395">
                  <a:extLst>
                    <a:ext uri="{FF2B5EF4-FFF2-40B4-BE49-F238E27FC236}">
                      <a16:creationId xmlns:a16="http://schemas.microsoft.com/office/drawing/2014/main" id="{F8E8E27E-6FFC-4E33-A58E-F4B2E66FE50D}"/>
                    </a:ext>
                  </a:extLst>
                </p:cNvPr>
                <p:cNvPicPr/>
                <p:nvPr/>
              </p:nvPicPr>
              <p:blipFill>
                <a:blip r:embed="rId666"/>
                <a:stretch>
                  <a:fillRect/>
                </a:stretch>
              </p:blipFill>
              <p:spPr>
                <a:xfrm>
                  <a:off x="7370059" y="5854352"/>
                  <a:ext cx="44280" cy="8949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7" name="Freihand 396">
                  <a:extLst>
                    <a:ext uri="{FF2B5EF4-FFF2-40B4-BE49-F238E27FC236}">
                      <a16:creationId xmlns:a16="http://schemas.microsoft.com/office/drawing/2014/main" id="{324E88B4-5EA0-4F85-BA76-515E8B45DE21}"/>
                    </a:ext>
                  </a:extLst>
                </p14:cNvPr>
                <p14:cNvContentPartPr/>
                <p14:nvPr/>
              </p14:nvContentPartPr>
              <p14:xfrm>
                <a:off x="7317499" y="6679112"/>
                <a:ext cx="1152360" cy="43560"/>
              </p14:xfrm>
            </p:contentPart>
          </mc:Choice>
          <mc:Fallback xmlns="">
            <p:pic>
              <p:nvPicPr>
                <p:cNvPr id="397" name="Freihand 396">
                  <a:extLst>
                    <a:ext uri="{FF2B5EF4-FFF2-40B4-BE49-F238E27FC236}">
                      <a16:creationId xmlns:a16="http://schemas.microsoft.com/office/drawing/2014/main" id="{324E88B4-5EA0-4F85-BA76-515E8B45DE21}"/>
                    </a:ext>
                  </a:extLst>
                </p:cNvPr>
                <p:cNvPicPr/>
                <p:nvPr/>
              </p:nvPicPr>
              <p:blipFill>
                <a:blip r:embed="rId668"/>
                <a:stretch>
                  <a:fillRect/>
                </a:stretch>
              </p:blipFill>
              <p:spPr>
                <a:xfrm>
                  <a:off x="7313179" y="6674792"/>
                  <a:ext cx="1161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8" name="Freihand 397">
                  <a:extLst>
                    <a:ext uri="{FF2B5EF4-FFF2-40B4-BE49-F238E27FC236}">
                      <a16:creationId xmlns:a16="http://schemas.microsoft.com/office/drawing/2014/main" id="{1DE3EB6C-BDD0-43C8-9B77-65331D53DE8A}"/>
                    </a:ext>
                  </a:extLst>
                </p14:cNvPr>
                <p14:cNvContentPartPr/>
                <p14:nvPr/>
              </p14:nvContentPartPr>
              <p14:xfrm>
                <a:off x="8427739" y="6656792"/>
                <a:ext cx="92160" cy="121680"/>
              </p14:xfrm>
            </p:contentPart>
          </mc:Choice>
          <mc:Fallback xmlns="">
            <p:pic>
              <p:nvPicPr>
                <p:cNvPr id="398" name="Freihand 397">
                  <a:extLst>
                    <a:ext uri="{FF2B5EF4-FFF2-40B4-BE49-F238E27FC236}">
                      <a16:creationId xmlns:a16="http://schemas.microsoft.com/office/drawing/2014/main" id="{1DE3EB6C-BDD0-43C8-9B77-65331D53DE8A}"/>
                    </a:ext>
                  </a:extLst>
                </p:cNvPr>
                <p:cNvPicPr/>
                <p:nvPr/>
              </p:nvPicPr>
              <p:blipFill>
                <a:blip r:embed="rId670"/>
                <a:stretch>
                  <a:fillRect/>
                </a:stretch>
              </p:blipFill>
              <p:spPr>
                <a:xfrm>
                  <a:off x="8423419" y="6652472"/>
                  <a:ext cx="100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9" name="Freihand 398">
                  <a:extLst>
                    <a:ext uri="{FF2B5EF4-FFF2-40B4-BE49-F238E27FC236}">
                      <a16:creationId xmlns:a16="http://schemas.microsoft.com/office/drawing/2014/main" id="{74E8703D-C758-4663-A8BE-D2B96F416C2B}"/>
                    </a:ext>
                  </a:extLst>
                </p14:cNvPr>
                <p14:cNvContentPartPr/>
                <p14:nvPr/>
              </p14:nvContentPartPr>
              <p14:xfrm>
                <a:off x="7254499" y="5838872"/>
                <a:ext cx="217440" cy="100800"/>
              </p14:xfrm>
            </p:contentPart>
          </mc:Choice>
          <mc:Fallback xmlns="">
            <p:pic>
              <p:nvPicPr>
                <p:cNvPr id="399" name="Freihand 398">
                  <a:extLst>
                    <a:ext uri="{FF2B5EF4-FFF2-40B4-BE49-F238E27FC236}">
                      <a16:creationId xmlns:a16="http://schemas.microsoft.com/office/drawing/2014/main" id="{74E8703D-C758-4663-A8BE-D2B96F416C2B}"/>
                    </a:ext>
                  </a:extLst>
                </p:cNvPr>
                <p:cNvPicPr/>
                <p:nvPr/>
              </p:nvPicPr>
              <p:blipFill>
                <a:blip r:embed="rId672"/>
                <a:stretch>
                  <a:fillRect/>
                </a:stretch>
              </p:blipFill>
              <p:spPr>
                <a:xfrm>
                  <a:off x="7250179" y="5834552"/>
                  <a:ext cx="226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0" name="Freihand 399">
                  <a:extLst>
                    <a:ext uri="{FF2B5EF4-FFF2-40B4-BE49-F238E27FC236}">
                      <a16:creationId xmlns:a16="http://schemas.microsoft.com/office/drawing/2014/main" id="{A08FA24B-E677-44E8-9127-F8BC0B6ADC7F}"/>
                    </a:ext>
                  </a:extLst>
                </p14:cNvPr>
                <p14:cNvContentPartPr/>
                <p14:nvPr/>
              </p14:nvContentPartPr>
              <p14:xfrm>
                <a:off x="7115899" y="5850032"/>
                <a:ext cx="109800" cy="191160"/>
              </p14:xfrm>
            </p:contentPart>
          </mc:Choice>
          <mc:Fallback xmlns="">
            <p:pic>
              <p:nvPicPr>
                <p:cNvPr id="400" name="Freihand 399">
                  <a:extLst>
                    <a:ext uri="{FF2B5EF4-FFF2-40B4-BE49-F238E27FC236}">
                      <a16:creationId xmlns:a16="http://schemas.microsoft.com/office/drawing/2014/main" id="{A08FA24B-E677-44E8-9127-F8BC0B6ADC7F}"/>
                    </a:ext>
                  </a:extLst>
                </p:cNvPr>
                <p:cNvPicPr/>
                <p:nvPr/>
              </p:nvPicPr>
              <p:blipFill>
                <a:blip r:embed="rId674"/>
                <a:stretch>
                  <a:fillRect/>
                </a:stretch>
              </p:blipFill>
              <p:spPr>
                <a:xfrm>
                  <a:off x="7111579" y="5845712"/>
                  <a:ext cx="118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2" name="Freihand 401">
                  <a:extLst>
                    <a:ext uri="{FF2B5EF4-FFF2-40B4-BE49-F238E27FC236}">
                      <a16:creationId xmlns:a16="http://schemas.microsoft.com/office/drawing/2014/main" id="{23A4E4C0-621D-4661-ABB1-5930169957C1}"/>
                    </a:ext>
                  </a:extLst>
                </p14:cNvPr>
                <p14:cNvContentPartPr/>
                <p14:nvPr/>
              </p14:nvContentPartPr>
              <p14:xfrm>
                <a:off x="7920139" y="5984672"/>
                <a:ext cx="74160" cy="824400"/>
              </p14:xfrm>
            </p:contentPart>
          </mc:Choice>
          <mc:Fallback xmlns="">
            <p:pic>
              <p:nvPicPr>
                <p:cNvPr id="402" name="Freihand 401">
                  <a:extLst>
                    <a:ext uri="{FF2B5EF4-FFF2-40B4-BE49-F238E27FC236}">
                      <a16:creationId xmlns:a16="http://schemas.microsoft.com/office/drawing/2014/main" id="{23A4E4C0-621D-4661-ABB1-5930169957C1}"/>
                    </a:ext>
                  </a:extLst>
                </p:cNvPr>
                <p:cNvPicPr/>
                <p:nvPr/>
              </p:nvPicPr>
              <p:blipFill>
                <a:blip r:embed="rId676"/>
                <a:stretch>
                  <a:fillRect/>
                </a:stretch>
              </p:blipFill>
              <p:spPr>
                <a:xfrm>
                  <a:off x="7915819" y="5980352"/>
                  <a:ext cx="82800" cy="8330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3" name="Freihand 402">
                  <a:extLst>
                    <a:ext uri="{FF2B5EF4-FFF2-40B4-BE49-F238E27FC236}">
                      <a16:creationId xmlns:a16="http://schemas.microsoft.com/office/drawing/2014/main" id="{4174FC91-8407-4703-9BA0-2AE94C273D22}"/>
                    </a:ext>
                  </a:extLst>
                </p14:cNvPr>
                <p14:cNvContentPartPr/>
                <p14:nvPr/>
              </p14:nvContentPartPr>
              <p14:xfrm>
                <a:off x="7638259" y="6196712"/>
                <a:ext cx="527400" cy="387720"/>
              </p14:xfrm>
            </p:contentPart>
          </mc:Choice>
          <mc:Fallback xmlns="">
            <p:pic>
              <p:nvPicPr>
                <p:cNvPr id="403" name="Freihand 402">
                  <a:extLst>
                    <a:ext uri="{FF2B5EF4-FFF2-40B4-BE49-F238E27FC236}">
                      <a16:creationId xmlns:a16="http://schemas.microsoft.com/office/drawing/2014/main" id="{4174FC91-8407-4703-9BA0-2AE94C273D22}"/>
                    </a:ext>
                  </a:extLst>
                </p:cNvPr>
                <p:cNvPicPr/>
                <p:nvPr/>
              </p:nvPicPr>
              <p:blipFill>
                <a:blip r:embed="rId678"/>
                <a:stretch>
                  <a:fillRect/>
                </a:stretch>
              </p:blipFill>
              <p:spPr>
                <a:xfrm>
                  <a:off x="7633939" y="6192392"/>
                  <a:ext cx="53604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4" name="Freihand 403">
                  <a:extLst>
                    <a:ext uri="{FF2B5EF4-FFF2-40B4-BE49-F238E27FC236}">
                      <a16:creationId xmlns:a16="http://schemas.microsoft.com/office/drawing/2014/main" id="{4DFC1D59-92F7-4F9C-A872-84A884790D3C}"/>
                    </a:ext>
                  </a:extLst>
                </p14:cNvPr>
                <p14:cNvContentPartPr/>
                <p14:nvPr/>
              </p14:nvContentPartPr>
              <p14:xfrm>
                <a:off x="8236219" y="6501272"/>
                <a:ext cx="51840" cy="83160"/>
              </p14:xfrm>
            </p:contentPart>
          </mc:Choice>
          <mc:Fallback xmlns="">
            <p:pic>
              <p:nvPicPr>
                <p:cNvPr id="404" name="Freihand 403">
                  <a:extLst>
                    <a:ext uri="{FF2B5EF4-FFF2-40B4-BE49-F238E27FC236}">
                      <a16:creationId xmlns:a16="http://schemas.microsoft.com/office/drawing/2014/main" id="{4DFC1D59-92F7-4F9C-A872-84A884790D3C}"/>
                    </a:ext>
                  </a:extLst>
                </p:cNvPr>
                <p:cNvPicPr/>
                <p:nvPr/>
              </p:nvPicPr>
              <p:blipFill>
                <a:blip r:embed="rId680"/>
                <a:stretch>
                  <a:fillRect/>
                </a:stretch>
              </p:blipFill>
              <p:spPr>
                <a:xfrm>
                  <a:off x="8231899" y="6496952"/>
                  <a:ext cx="60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05" name="Freihand 404">
                  <a:extLst>
                    <a:ext uri="{FF2B5EF4-FFF2-40B4-BE49-F238E27FC236}">
                      <a16:creationId xmlns:a16="http://schemas.microsoft.com/office/drawing/2014/main" id="{662CF630-9F10-4EDC-8C9E-D81565B84CA6}"/>
                    </a:ext>
                  </a:extLst>
                </p14:cNvPr>
                <p14:cNvContentPartPr/>
                <p14:nvPr/>
              </p14:nvContentPartPr>
              <p14:xfrm>
                <a:off x="8285539" y="6519632"/>
                <a:ext cx="6480" cy="82440"/>
              </p14:xfrm>
            </p:contentPart>
          </mc:Choice>
          <mc:Fallback xmlns="">
            <p:pic>
              <p:nvPicPr>
                <p:cNvPr id="405" name="Freihand 404">
                  <a:extLst>
                    <a:ext uri="{FF2B5EF4-FFF2-40B4-BE49-F238E27FC236}">
                      <a16:creationId xmlns:a16="http://schemas.microsoft.com/office/drawing/2014/main" id="{662CF630-9F10-4EDC-8C9E-D81565B84CA6}"/>
                    </a:ext>
                  </a:extLst>
                </p:cNvPr>
                <p:cNvPicPr/>
                <p:nvPr/>
              </p:nvPicPr>
              <p:blipFill>
                <a:blip r:embed="rId682"/>
                <a:stretch>
                  <a:fillRect/>
                </a:stretch>
              </p:blipFill>
              <p:spPr>
                <a:xfrm>
                  <a:off x="8281219" y="6515312"/>
                  <a:ext cx="15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06" name="Freihand 405">
                  <a:extLst>
                    <a:ext uri="{FF2B5EF4-FFF2-40B4-BE49-F238E27FC236}">
                      <a16:creationId xmlns:a16="http://schemas.microsoft.com/office/drawing/2014/main" id="{24A80AC0-E88C-46CB-AAA4-FDC3F29BC618}"/>
                    </a:ext>
                  </a:extLst>
                </p14:cNvPr>
                <p14:cNvContentPartPr/>
                <p14:nvPr/>
              </p14:nvContentPartPr>
              <p14:xfrm>
                <a:off x="8222899" y="6532592"/>
                <a:ext cx="143640" cy="59400"/>
              </p14:xfrm>
            </p:contentPart>
          </mc:Choice>
          <mc:Fallback xmlns="">
            <p:pic>
              <p:nvPicPr>
                <p:cNvPr id="406" name="Freihand 405">
                  <a:extLst>
                    <a:ext uri="{FF2B5EF4-FFF2-40B4-BE49-F238E27FC236}">
                      <a16:creationId xmlns:a16="http://schemas.microsoft.com/office/drawing/2014/main" id="{24A80AC0-E88C-46CB-AAA4-FDC3F29BC618}"/>
                    </a:ext>
                  </a:extLst>
                </p:cNvPr>
                <p:cNvPicPr/>
                <p:nvPr/>
              </p:nvPicPr>
              <p:blipFill>
                <a:blip r:embed="rId684"/>
                <a:stretch>
                  <a:fillRect/>
                </a:stretch>
              </p:blipFill>
              <p:spPr>
                <a:xfrm>
                  <a:off x="8218579" y="6528272"/>
                  <a:ext cx="152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07" name="Freihand 406">
                  <a:extLst>
                    <a:ext uri="{FF2B5EF4-FFF2-40B4-BE49-F238E27FC236}">
                      <a16:creationId xmlns:a16="http://schemas.microsoft.com/office/drawing/2014/main" id="{79294DBB-8F1E-4104-B82E-74E0471E6ECA}"/>
                    </a:ext>
                  </a:extLst>
                </p14:cNvPr>
                <p14:cNvContentPartPr/>
                <p14:nvPr/>
              </p14:nvContentPartPr>
              <p14:xfrm>
                <a:off x="8315419" y="6523232"/>
                <a:ext cx="128880" cy="62640"/>
              </p14:xfrm>
            </p:contentPart>
          </mc:Choice>
          <mc:Fallback xmlns="">
            <p:pic>
              <p:nvPicPr>
                <p:cNvPr id="407" name="Freihand 406">
                  <a:extLst>
                    <a:ext uri="{FF2B5EF4-FFF2-40B4-BE49-F238E27FC236}">
                      <a16:creationId xmlns:a16="http://schemas.microsoft.com/office/drawing/2014/main" id="{79294DBB-8F1E-4104-B82E-74E0471E6ECA}"/>
                    </a:ext>
                  </a:extLst>
                </p:cNvPr>
                <p:cNvPicPr/>
                <p:nvPr/>
              </p:nvPicPr>
              <p:blipFill>
                <a:blip r:embed="rId686"/>
                <a:stretch>
                  <a:fillRect/>
                </a:stretch>
              </p:blipFill>
              <p:spPr>
                <a:xfrm>
                  <a:off x="8311099" y="6518912"/>
                  <a:ext cx="137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08" name="Freihand 407">
                  <a:extLst>
                    <a:ext uri="{FF2B5EF4-FFF2-40B4-BE49-F238E27FC236}">
                      <a16:creationId xmlns:a16="http://schemas.microsoft.com/office/drawing/2014/main" id="{CA6436C1-739B-41CA-B7E8-6970886FE6C6}"/>
                    </a:ext>
                  </a:extLst>
                </p14:cNvPr>
                <p14:cNvContentPartPr/>
                <p14:nvPr/>
              </p14:nvContentPartPr>
              <p14:xfrm>
                <a:off x="7723939" y="6028232"/>
                <a:ext cx="512640" cy="330120"/>
              </p14:xfrm>
            </p:contentPart>
          </mc:Choice>
          <mc:Fallback xmlns="">
            <p:pic>
              <p:nvPicPr>
                <p:cNvPr id="408" name="Freihand 407">
                  <a:extLst>
                    <a:ext uri="{FF2B5EF4-FFF2-40B4-BE49-F238E27FC236}">
                      <a16:creationId xmlns:a16="http://schemas.microsoft.com/office/drawing/2014/main" id="{CA6436C1-739B-41CA-B7E8-6970886FE6C6}"/>
                    </a:ext>
                  </a:extLst>
                </p:cNvPr>
                <p:cNvPicPr/>
                <p:nvPr/>
              </p:nvPicPr>
              <p:blipFill>
                <a:blip r:embed="rId688"/>
                <a:stretch>
                  <a:fillRect/>
                </a:stretch>
              </p:blipFill>
              <p:spPr>
                <a:xfrm>
                  <a:off x="7719619" y="6023912"/>
                  <a:ext cx="52128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09" name="Freihand 408">
                  <a:extLst>
                    <a:ext uri="{FF2B5EF4-FFF2-40B4-BE49-F238E27FC236}">
                      <a16:creationId xmlns:a16="http://schemas.microsoft.com/office/drawing/2014/main" id="{EF63AAC7-6825-40C3-89F1-0A0AC720F8A1}"/>
                    </a:ext>
                  </a:extLst>
                </p14:cNvPr>
                <p14:cNvContentPartPr/>
                <p14:nvPr/>
              </p14:nvContentPartPr>
              <p14:xfrm>
                <a:off x="8298859" y="6259352"/>
                <a:ext cx="55800" cy="75240"/>
              </p14:xfrm>
            </p:contentPart>
          </mc:Choice>
          <mc:Fallback xmlns="">
            <p:pic>
              <p:nvPicPr>
                <p:cNvPr id="409" name="Freihand 408">
                  <a:extLst>
                    <a:ext uri="{FF2B5EF4-FFF2-40B4-BE49-F238E27FC236}">
                      <a16:creationId xmlns:a16="http://schemas.microsoft.com/office/drawing/2014/main" id="{EF63AAC7-6825-40C3-89F1-0A0AC720F8A1}"/>
                    </a:ext>
                  </a:extLst>
                </p:cNvPr>
                <p:cNvPicPr/>
                <p:nvPr/>
              </p:nvPicPr>
              <p:blipFill>
                <a:blip r:embed="rId690"/>
                <a:stretch>
                  <a:fillRect/>
                </a:stretch>
              </p:blipFill>
              <p:spPr>
                <a:xfrm>
                  <a:off x="8294539" y="6255032"/>
                  <a:ext cx="64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10" name="Freihand 409">
                  <a:extLst>
                    <a:ext uri="{FF2B5EF4-FFF2-40B4-BE49-F238E27FC236}">
                      <a16:creationId xmlns:a16="http://schemas.microsoft.com/office/drawing/2014/main" id="{E82EA80C-EFD4-4197-AF2B-98B63AA63BC7}"/>
                    </a:ext>
                  </a:extLst>
                </p14:cNvPr>
                <p14:cNvContentPartPr/>
                <p14:nvPr/>
              </p14:nvContentPartPr>
              <p14:xfrm>
                <a:off x="8331979" y="6269792"/>
                <a:ext cx="35280" cy="69840"/>
              </p14:xfrm>
            </p:contentPart>
          </mc:Choice>
          <mc:Fallback xmlns="">
            <p:pic>
              <p:nvPicPr>
                <p:cNvPr id="410" name="Freihand 409">
                  <a:extLst>
                    <a:ext uri="{FF2B5EF4-FFF2-40B4-BE49-F238E27FC236}">
                      <a16:creationId xmlns:a16="http://schemas.microsoft.com/office/drawing/2014/main" id="{E82EA80C-EFD4-4197-AF2B-98B63AA63BC7}"/>
                    </a:ext>
                  </a:extLst>
                </p:cNvPr>
                <p:cNvPicPr/>
                <p:nvPr/>
              </p:nvPicPr>
              <p:blipFill>
                <a:blip r:embed="rId692"/>
                <a:stretch>
                  <a:fillRect/>
                </a:stretch>
              </p:blipFill>
              <p:spPr>
                <a:xfrm>
                  <a:off x="8327659" y="6265472"/>
                  <a:ext cx="43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11" name="Freihand 410">
                  <a:extLst>
                    <a:ext uri="{FF2B5EF4-FFF2-40B4-BE49-F238E27FC236}">
                      <a16:creationId xmlns:a16="http://schemas.microsoft.com/office/drawing/2014/main" id="{2B4BC32E-8CF1-4FFD-A356-C5EFCF946788}"/>
                    </a:ext>
                  </a:extLst>
                </p14:cNvPr>
                <p14:cNvContentPartPr/>
                <p14:nvPr/>
              </p14:nvContentPartPr>
              <p14:xfrm>
                <a:off x="8301739" y="6257552"/>
                <a:ext cx="130320" cy="65160"/>
              </p14:xfrm>
            </p:contentPart>
          </mc:Choice>
          <mc:Fallback xmlns="">
            <p:pic>
              <p:nvPicPr>
                <p:cNvPr id="411" name="Freihand 410">
                  <a:extLst>
                    <a:ext uri="{FF2B5EF4-FFF2-40B4-BE49-F238E27FC236}">
                      <a16:creationId xmlns:a16="http://schemas.microsoft.com/office/drawing/2014/main" id="{2B4BC32E-8CF1-4FFD-A356-C5EFCF946788}"/>
                    </a:ext>
                  </a:extLst>
                </p:cNvPr>
                <p:cNvPicPr/>
                <p:nvPr/>
              </p:nvPicPr>
              <p:blipFill>
                <a:blip r:embed="rId694"/>
                <a:stretch>
                  <a:fillRect/>
                </a:stretch>
              </p:blipFill>
              <p:spPr>
                <a:xfrm>
                  <a:off x="8297419" y="6253232"/>
                  <a:ext cx="138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12" name="Freihand 411">
                  <a:extLst>
                    <a:ext uri="{FF2B5EF4-FFF2-40B4-BE49-F238E27FC236}">
                      <a16:creationId xmlns:a16="http://schemas.microsoft.com/office/drawing/2014/main" id="{927556DA-F4B2-43AC-8AE5-5194143A87D3}"/>
                    </a:ext>
                  </a:extLst>
                </p14:cNvPr>
                <p14:cNvContentPartPr/>
                <p14:nvPr/>
              </p14:nvContentPartPr>
              <p14:xfrm>
                <a:off x="8362219" y="6248192"/>
                <a:ext cx="118440" cy="91080"/>
              </p14:xfrm>
            </p:contentPart>
          </mc:Choice>
          <mc:Fallback xmlns="">
            <p:pic>
              <p:nvPicPr>
                <p:cNvPr id="412" name="Freihand 411">
                  <a:extLst>
                    <a:ext uri="{FF2B5EF4-FFF2-40B4-BE49-F238E27FC236}">
                      <a16:creationId xmlns:a16="http://schemas.microsoft.com/office/drawing/2014/main" id="{927556DA-F4B2-43AC-8AE5-5194143A87D3}"/>
                    </a:ext>
                  </a:extLst>
                </p:cNvPr>
                <p:cNvPicPr/>
                <p:nvPr/>
              </p:nvPicPr>
              <p:blipFill>
                <a:blip r:embed="rId696"/>
                <a:stretch>
                  <a:fillRect/>
                </a:stretch>
              </p:blipFill>
              <p:spPr>
                <a:xfrm>
                  <a:off x="8357899" y="6243872"/>
                  <a:ext cx="127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13" name="Freihand 412">
                  <a:extLst>
                    <a:ext uri="{FF2B5EF4-FFF2-40B4-BE49-F238E27FC236}">
                      <a16:creationId xmlns:a16="http://schemas.microsoft.com/office/drawing/2014/main" id="{A8C90CEB-B9A1-41C4-B345-1536E9C0EE44}"/>
                    </a:ext>
                  </a:extLst>
                </p14:cNvPr>
                <p14:cNvContentPartPr/>
                <p14:nvPr/>
              </p14:nvContentPartPr>
              <p14:xfrm>
                <a:off x="8513419" y="6182312"/>
                <a:ext cx="22680" cy="61560"/>
              </p14:xfrm>
            </p:contentPart>
          </mc:Choice>
          <mc:Fallback xmlns="">
            <p:pic>
              <p:nvPicPr>
                <p:cNvPr id="413" name="Freihand 412">
                  <a:extLst>
                    <a:ext uri="{FF2B5EF4-FFF2-40B4-BE49-F238E27FC236}">
                      <a16:creationId xmlns:a16="http://schemas.microsoft.com/office/drawing/2014/main" id="{A8C90CEB-B9A1-41C4-B345-1536E9C0EE44}"/>
                    </a:ext>
                  </a:extLst>
                </p:cNvPr>
                <p:cNvPicPr/>
                <p:nvPr/>
              </p:nvPicPr>
              <p:blipFill>
                <a:blip r:embed="rId698"/>
                <a:stretch>
                  <a:fillRect/>
                </a:stretch>
              </p:blipFill>
              <p:spPr>
                <a:xfrm>
                  <a:off x="8508739" y="6177992"/>
                  <a:ext cx="31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14" name="Freihand 413">
                  <a:extLst>
                    <a:ext uri="{FF2B5EF4-FFF2-40B4-BE49-F238E27FC236}">
                      <a16:creationId xmlns:a16="http://schemas.microsoft.com/office/drawing/2014/main" id="{AC4466B2-8D6F-44E1-90D0-5706C5EFA756}"/>
                    </a:ext>
                  </a:extLst>
                </p14:cNvPr>
                <p14:cNvContentPartPr/>
                <p14:nvPr/>
              </p14:nvContentPartPr>
              <p14:xfrm>
                <a:off x="7609819" y="5845712"/>
                <a:ext cx="32760" cy="54360"/>
              </p14:xfrm>
            </p:contentPart>
          </mc:Choice>
          <mc:Fallback xmlns="">
            <p:pic>
              <p:nvPicPr>
                <p:cNvPr id="414" name="Freihand 413">
                  <a:extLst>
                    <a:ext uri="{FF2B5EF4-FFF2-40B4-BE49-F238E27FC236}">
                      <a16:creationId xmlns:a16="http://schemas.microsoft.com/office/drawing/2014/main" id="{AC4466B2-8D6F-44E1-90D0-5706C5EFA756}"/>
                    </a:ext>
                  </a:extLst>
                </p:cNvPr>
                <p:cNvPicPr/>
                <p:nvPr/>
              </p:nvPicPr>
              <p:blipFill>
                <a:blip r:embed="rId700"/>
                <a:stretch>
                  <a:fillRect/>
                </a:stretch>
              </p:blipFill>
              <p:spPr>
                <a:xfrm>
                  <a:off x="7605499" y="5841392"/>
                  <a:ext cx="41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15" name="Freihand 414">
                  <a:extLst>
                    <a:ext uri="{FF2B5EF4-FFF2-40B4-BE49-F238E27FC236}">
                      <a16:creationId xmlns:a16="http://schemas.microsoft.com/office/drawing/2014/main" id="{88C03A6A-496A-4425-A95F-6D392893BC35}"/>
                    </a:ext>
                  </a:extLst>
                </p14:cNvPr>
                <p14:cNvContentPartPr/>
                <p14:nvPr/>
              </p14:nvContentPartPr>
              <p14:xfrm>
                <a:off x="7596139" y="5839952"/>
                <a:ext cx="78120" cy="67680"/>
              </p14:xfrm>
            </p:contentPart>
          </mc:Choice>
          <mc:Fallback xmlns="">
            <p:pic>
              <p:nvPicPr>
                <p:cNvPr id="415" name="Freihand 414">
                  <a:extLst>
                    <a:ext uri="{FF2B5EF4-FFF2-40B4-BE49-F238E27FC236}">
                      <a16:creationId xmlns:a16="http://schemas.microsoft.com/office/drawing/2014/main" id="{88C03A6A-496A-4425-A95F-6D392893BC35}"/>
                    </a:ext>
                  </a:extLst>
                </p:cNvPr>
                <p:cNvPicPr/>
                <p:nvPr/>
              </p:nvPicPr>
              <p:blipFill>
                <a:blip r:embed="rId702"/>
                <a:stretch>
                  <a:fillRect/>
                </a:stretch>
              </p:blipFill>
              <p:spPr>
                <a:xfrm>
                  <a:off x="7591819" y="5835632"/>
                  <a:ext cx="86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16" name="Freihand 415">
                  <a:extLst>
                    <a:ext uri="{FF2B5EF4-FFF2-40B4-BE49-F238E27FC236}">
                      <a16:creationId xmlns:a16="http://schemas.microsoft.com/office/drawing/2014/main" id="{2208A57F-0E30-48FF-9B7D-94208EB0C3A3}"/>
                    </a:ext>
                  </a:extLst>
                </p14:cNvPr>
                <p14:cNvContentPartPr/>
                <p14:nvPr/>
              </p14:nvContentPartPr>
              <p14:xfrm>
                <a:off x="7685419" y="5833472"/>
                <a:ext cx="61920" cy="54000"/>
              </p14:xfrm>
            </p:contentPart>
          </mc:Choice>
          <mc:Fallback xmlns="">
            <p:pic>
              <p:nvPicPr>
                <p:cNvPr id="416" name="Freihand 415">
                  <a:extLst>
                    <a:ext uri="{FF2B5EF4-FFF2-40B4-BE49-F238E27FC236}">
                      <a16:creationId xmlns:a16="http://schemas.microsoft.com/office/drawing/2014/main" id="{2208A57F-0E30-48FF-9B7D-94208EB0C3A3}"/>
                    </a:ext>
                  </a:extLst>
                </p:cNvPr>
                <p:cNvPicPr/>
                <p:nvPr/>
              </p:nvPicPr>
              <p:blipFill>
                <a:blip r:embed="rId704"/>
                <a:stretch>
                  <a:fillRect/>
                </a:stretch>
              </p:blipFill>
              <p:spPr>
                <a:xfrm>
                  <a:off x="7681099" y="5829152"/>
                  <a:ext cx="70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17" name="Freihand 416">
                  <a:extLst>
                    <a:ext uri="{FF2B5EF4-FFF2-40B4-BE49-F238E27FC236}">
                      <a16:creationId xmlns:a16="http://schemas.microsoft.com/office/drawing/2014/main" id="{9BA86A70-8675-446A-BBF7-5EEA34F9F205}"/>
                    </a:ext>
                  </a:extLst>
                </p14:cNvPr>
                <p14:cNvContentPartPr/>
                <p14:nvPr/>
              </p14:nvContentPartPr>
              <p14:xfrm>
                <a:off x="7773619" y="5879552"/>
                <a:ext cx="360" cy="360"/>
              </p14:xfrm>
            </p:contentPart>
          </mc:Choice>
          <mc:Fallback xmlns="">
            <p:pic>
              <p:nvPicPr>
                <p:cNvPr id="417" name="Freihand 416">
                  <a:extLst>
                    <a:ext uri="{FF2B5EF4-FFF2-40B4-BE49-F238E27FC236}">
                      <a16:creationId xmlns:a16="http://schemas.microsoft.com/office/drawing/2014/main" id="{9BA86A70-8675-446A-BBF7-5EEA34F9F205}"/>
                    </a:ext>
                  </a:extLst>
                </p:cNvPr>
                <p:cNvPicPr/>
                <p:nvPr/>
              </p:nvPicPr>
              <p:blipFill>
                <a:blip r:embed="rId258"/>
                <a:stretch>
                  <a:fillRect/>
                </a:stretch>
              </p:blipFill>
              <p:spPr>
                <a:xfrm>
                  <a:off x="7769299" y="5875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18" name="Freihand 417">
                  <a:extLst>
                    <a:ext uri="{FF2B5EF4-FFF2-40B4-BE49-F238E27FC236}">
                      <a16:creationId xmlns:a16="http://schemas.microsoft.com/office/drawing/2014/main" id="{6481C8CE-10AB-4DE9-892B-04CE0341D7F7}"/>
                    </a:ext>
                  </a:extLst>
                </p14:cNvPr>
                <p14:cNvContentPartPr/>
                <p14:nvPr/>
              </p14:nvContentPartPr>
              <p14:xfrm>
                <a:off x="7474819" y="5863712"/>
                <a:ext cx="111240" cy="70920"/>
              </p14:xfrm>
            </p:contentPart>
          </mc:Choice>
          <mc:Fallback xmlns="">
            <p:pic>
              <p:nvPicPr>
                <p:cNvPr id="418" name="Freihand 417">
                  <a:extLst>
                    <a:ext uri="{FF2B5EF4-FFF2-40B4-BE49-F238E27FC236}">
                      <a16:creationId xmlns:a16="http://schemas.microsoft.com/office/drawing/2014/main" id="{6481C8CE-10AB-4DE9-892B-04CE0341D7F7}"/>
                    </a:ext>
                  </a:extLst>
                </p:cNvPr>
                <p:cNvPicPr/>
                <p:nvPr/>
              </p:nvPicPr>
              <p:blipFill>
                <a:blip r:embed="rId707"/>
                <a:stretch>
                  <a:fillRect/>
                </a:stretch>
              </p:blipFill>
              <p:spPr>
                <a:xfrm>
                  <a:off x="7470499" y="5859392"/>
                  <a:ext cx="119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0" name="Freihand 419">
                  <a:extLst>
                    <a:ext uri="{FF2B5EF4-FFF2-40B4-BE49-F238E27FC236}">
                      <a16:creationId xmlns:a16="http://schemas.microsoft.com/office/drawing/2014/main" id="{9E75850F-8F16-480E-9C11-C6FB49497B28}"/>
                    </a:ext>
                  </a:extLst>
                </p14:cNvPr>
                <p14:cNvContentPartPr/>
                <p14:nvPr/>
              </p14:nvContentPartPr>
              <p14:xfrm>
                <a:off x="8071339" y="5873432"/>
                <a:ext cx="54000" cy="54720"/>
              </p14:xfrm>
            </p:contentPart>
          </mc:Choice>
          <mc:Fallback xmlns="">
            <p:pic>
              <p:nvPicPr>
                <p:cNvPr id="420" name="Freihand 419">
                  <a:extLst>
                    <a:ext uri="{FF2B5EF4-FFF2-40B4-BE49-F238E27FC236}">
                      <a16:creationId xmlns:a16="http://schemas.microsoft.com/office/drawing/2014/main" id="{9E75850F-8F16-480E-9C11-C6FB49497B28}"/>
                    </a:ext>
                  </a:extLst>
                </p:cNvPr>
                <p:cNvPicPr/>
                <p:nvPr/>
              </p:nvPicPr>
              <p:blipFill>
                <a:blip r:embed="rId709"/>
                <a:stretch>
                  <a:fillRect/>
                </a:stretch>
              </p:blipFill>
              <p:spPr>
                <a:xfrm>
                  <a:off x="8067019" y="5869112"/>
                  <a:ext cx="62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1" name="Freihand 420">
                  <a:extLst>
                    <a:ext uri="{FF2B5EF4-FFF2-40B4-BE49-F238E27FC236}">
                      <a16:creationId xmlns:a16="http://schemas.microsoft.com/office/drawing/2014/main" id="{12632A86-C3BE-49C2-BF2C-80D7FC046BE9}"/>
                    </a:ext>
                  </a:extLst>
                </p14:cNvPr>
                <p14:cNvContentPartPr/>
                <p14:nvPr/>
              </p14:nvContentPartPr>
              <p14:xfrm>
                <a:off x="8115979" y="5862992"/>
                <a:ext cx="22680" cy="72360"/>
              </p14:xfrm>
            </p:contentPart>
          </mc:Choice>
          <mc:Fallback xmlns="">
            <p:pic>
              <p:nvPicPr>
                <p:cNvPr id="421" name="Freihand 420">
                  <a:extLst>
                    <a:ext uri="{FF2B5EF4-FFF2-40B4-BE49-F238E27FC236}">
                      <a16:creationId xmlns:a16="http://schemas.microsoft.com/office/drawing/2014/main" id="{12632A86-C3BE-49C2-BF2C-80D7FC046BE9}"/>
                    </a:ext>
                  </a:extLst>
                </p:cNvPr>
                <p:cNvPicPr/>
                <p:nvPr/>
              </p:nvPicPr>
              <p:blipFill>
                <a:blip r:embed="rId711"/>
                <a:stretch>
                  <a:fillRect/>
                </a:stretch>
              </p:blipFill>
              <p:spPr>
                <a:xfrm>
                  <a:off x="8111659" y="5858672"/>
                  <a:ext cx="31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2" name="Freihand 421">
                  <a:extLst>
                    <a:ext uri="{FF2B5EF4-FFF2-40B4-BE49-F238E27FC236}">
                      <a16:creationId xmlns:a16="http://schemas.microsoft.com/office/drawing/2014/main" id="{4466F885-DAB3-4968-89A2-D40BF39DE09F}"/>
                    </a:ext>
                  </a:extLst>
                </p14:cNvPr>
                <p14:cNvContentPartPr/>
                <p14:nvPr/>
              </p14:nvContentPartPr>
              <p14:xfrm>
                <a:off x="8097259" y="5891792"/>
                <a:ext cx="62640" cy="6480"/>
              </p14:xfrm>
            </p:contentPart>
          </mc:Choice>
          <mc:Fallback xmlns="">
            <p:pic>
              <p:nvPicPr>
                <p:cNvPr id="422" name="Freihand 421">
                  <a:extLst>
                    <a:ext uri="{FF2B5EF4-FFF2-40B4-BE49-F238E27FC236}">
                      <a16:creationId xmlns:a16="http://schemas.microsoft.com/office/drawing/2014/main" id="{4466F885-DAB3-4968-89A2-D40BF39DE09F}"/>
                    </a:ext>
                  </a:extLst>
                </p:cNvPr>
                <p:cNvPicPr/>
                <p:nvPr/>
              </p:nvPicPr>
              <p:blipFill>
                <a:blip r:embed="rId713"/>
                <a:stretch>
                  <a:fillRect/>
                </a:stretch>
              </p:blipFill>
              <p:spPr>
                <a:xfrm>
                  <a:off x="8092939" y="5887472"/>
                  <a:ext cx="71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3" name="Freihand 422">
                  <a:extLst>
                    <a:ext uri="{FF2B5EF4-FFF2-40B4-BE49-F238E27FC236}">
                      <a16:creationId xmlns:a16="http://schemas.microsoft.com/office/drawing/2014/main" id="{7D9972D7-5EBF-4867-9A1A-99AF749AA3DD}"/>
                    </a:ext>
                  </a:extLst>
                </p14:cNvPr>
                <p14:cNvContentPartPr/>
                <p14:nvPr/>
              </p14:nvContentPartPr>
              <p14:xfrm>
                <a:off x="8157739" y="5857952"/>
                <a:ext cx="40320" cy="60120"/>
              </p14:xfrm>
            </p:contentPart>
          </mc:Choice>
          <mc:Fallback xmlns="">
            <p:pic>
              <p:nvPicPr>
                <p:cNvPr id="423" name="Freihand 422">
                  <a:extLst>
                    <a:ext uri="{FF2B5EF4-FFF2-40B4-BE49-F238E27FC236}">
                      <a16:creationId xmlns:a16="http://schemas.microsoft.com/office/drawing/2014/main" id="{7D9972D7-5EBF-4867-9A1A-99AF749AA3DD}"/>
                    </a:ext>
                  </a:extLst>
                </p:cNvPr>
                <p:cNvPicPr/>
                <p:nvPr/>
              </p:nvPicPr>
              <p:blipFill>
                <a:blip r:embed="rId715"/>
                <a:stretch>
                  <a:fillRect/>
                </a:stretch>
              </p:blipFill>
              <p:spPr>
                <a:xfrm>
                  <a:off x="8153419" y="5853632"/>
                  <a:ext cx="48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4" name="Freihand 423">
                  <a:extLst>
                    <a:ext uri="{FF2B5EF4-FFF2-40B4-BE49-F238E27FC236}">
                      <a16:creationId xmlns:a16="http://schemas.microsoft.com/office/drawing/2014/main" id="{07B5E22E-3443-4F42-AA47-A0BC141F6211}"/>
                    </a:ext>
                  </a:extLst>
                </p14:cNvPr>
                <p14:cNvContentPartPr/>
                <p14:nvPr/>
              </p14:nvContentPartPr>
              <p14:xfrm>
                <a:off x="8195899" y="5894672"/>
                <a:ext cx="62640" cy="55800"/>
              </p14:xfrm>
            </p:contentPart>
          </mc:Choice>
          <mc:Fallback xmlns="">
            <p:pic>
              <p:nvPicPr>
                <p:cNvPr id="424" name="Freihand 423">
                  <a:extLst>
                    <a:ext uri="{FF2B5EF4-FFF2-40B4-BE49-F238E27FC236}">
                      <a16:creationId xmlns:a16="http://schemas.microsoft.com/office/drawing/2014/main" id="{07B5E22E-3443-4F42-AA47-A0BC141F6211}"/>
                    </a:ext>
                  </a:extLst>
                </p:cNvPr>
                <p:cNvPicPr/>
                <p:nvPr/>
              </p:nvPicPr>
              <p:blipFill>
                <a:blip r:embed="rId717"/>
                <a:stretch>
                  <a:fillRect/>
                </a:stretch>
              </p:blipFill>
              <p:spPr>
                <a:xfrm>
                  <a:off x="8191579" y="5890352"/>
                  <a:ext cx="71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5" name="Freihand 424">
                  <a:extLst>
                    <a:ext uri="{FF2B5EF4-FFF2-40B4-BE49-F238E27FC236}">
                      <a16:creationId xmlns:a16="http://schemas.microsoft.com/office/drawing/2014/main" id="{EBFD9498-EF8E-422D-BA1C-483EC3F7028C}"/>
                    </a:ext>
                  </a:extLst>
                </p14:cNvPr>
                <p14:cNvContentPartPr/>
                <p14:nvPr/>
              </p14:nvContentPartPr>
              <p14:xfrm>
                <a:off x="8249899" y="5916632"/>
                <a:ext cx="181440" cy="104400"/>
              </p14:xfrm>
            </p:contentPart>
          </mc:Choice>
          <mc:Fallback xmlns="">
            <p:pic>
              <p:nvPicPr>
                <p:cNvPr id="425" name="Freihand 424">
                  <a:extLst>
                    <a:ext uri="{FF2B5EF4-FFF2-40B4-BE49-F238E27FC236}">
                      <a16:creationId xmlns:a16="http://schemas.microsoft.com/office/drawing/2014/main" id="{EBFD9498-EF8E-422D-BA1C-483EC3F7028C}"/>
                    </a:ext>
                  </a:extLst>
                </p:cNvPr>
                <p:cNvPicPr/>
                <p:nvPr/>
              </p:nvPicPr>
              <p:blipFill>
                <a:blip r:embed="rId719"/>
                <a:stretch>
                  <a:fillRect/>
                </a:stretch>
              </p:blipFill>
              <p:spPr>
                <a:xfrm>
                  <a:off x="8245579" y="5912312"/>
                  <a:ext cx="190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7" name="Freihand 426">
                  <a:extLst>
                    <a:ext uri="{FF2B5EF4-FFF2-40B4-BE49-F238E27FC236}">
                      <a16:creationId xmlns:a16="http://schemas.microsoft.com/office/drawing/2014/main" id="{80EB46B1-3180-4181-9704-022EFB2F8F22}"/>
                    </a:ext>
                  </a:extLst>
                </p14:cNvPr>
                <p14:cNvContentPartPr/>
                <p14:nvPr/>
              </p14:nvContentPartPr>
              <p14:xfrm>
                <a:off x="7355659" y="6513512"/>
                <a:ext cx="293400" cy="24480"/>
              </p14:xfrm>
            </p:contentPart>
          </mc:Choice>
          <mc:Fallback xmlns="">
            <p:pic>
              <p:nvPicPr>
                <p:cNvPr id="427" name="Freihand 426">
                  <a:extLst>
                    <a:ext uri="{FF2B5EF4-FFF2-40B4-BE49-F238E27FC236}">
                      <a16:creationId xmlns:a16="http://schemas.microsoft.com/office/drawing/2014/main" id="{80EB46B1-3180-4181-9704-022EFB2F8F22}"/>
                    </a:ext>
                  </a:extLst>
                </p:cNvPr>
                <p:cNvPicPr/>
                <p:nvPr/>
              </p:nvPicPr>
              <p:blipFill>
                <a:blip r:embed="rId721"/>
                <a:stretch>
                  <a:fillRect/>
                </a:stretch>
              </p:blipFill>
              <p:spPr>
                <a:xfrm>
                  <a:off x="7351339" y="6509192"/>
                  <a:ext cx="302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28" name="Freihand 427">
                  <a:extLst>
                    <a:ext uri="{FF2B5EF4-FFF2-40B4-BE49-F238E27FC236}">
                      <a16:creationId xmlns:a16="http://schemas.microsoft.com/office/drawing/2014/main" id="{E9A3DD5F-0C71-4E11-9CEF-E9CC70CF1B42}"/>
                    </a:ext>
                  </a:extLst>
                </p14:cNvPr>
                <p14:cNvContentPartPr/>
                <p14:nvPr/>
              </p14:nvContentPartPr>
              <p14:xfrm>
                <a:off x="7811419" y="6495872"/>
                <a:ext cx="142560" cy="16200"/>
              </p14:xfrm>
            </p:contentPart>
          </mc:Choice>
          <mc:Fallback xmlns="">
            <p:pic>
              <p:nvPicPr>
                <p:cNvPr id="428" name="Freihand 427">
                  <a:extLst>
                    <a:ext uri="{FF2B5EF4-FFF2-40B4-BE49-F238E27FC236}">
                      <a16:creationId xmlns:a16="http://schemas.microsoft.com/office/drawing/2014/main" id="{E9A3DD5F-0C71-4E11-9CEF-E9CC70CF1B42}"/>
                    </a:ext>
                  </a:extLst>
                </p:cNvPr>
                <p:cNvPicPr/>
                <p:nvPr/>
              </p:nvPicPr>
              <p:blipFill>
                <a:blip r:embed="rId723"/>
                <a:stretch>
                  <a:fillRect/>
                </a:stretch>
              </p:blipFill>
              <p:spPr>
                <a:xfrm>
                  <a:off x="7807099" y="6491552"/>
                  <a:ext cx="151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29" name="Freihand 428">
                  <a:extLst>
                    <a:ext uri="{FF2B5EF4-FFF2-40B4-BE49-F238E27FC236}">
                      <a16:creationId xmlns:a16="http://schemas.microsoft.com/office/drawing/2014/main" id="{750F0D1D-6518-43A6-99DA-35599D3AE7AB}"/>
                    </a:ext>
                  </a:extLst>
                </p14:cNvPr>
                <p14:cNvContentPartPr/>
                <p14:nvPr/>
              </p14:nvContentPartPr>
              <p14:xfrm>
                <a:off x="7308859" y="6194552"/>
                <a:ext cx="343080" cy="9720"/>
              </p14:xfrm>
            </p:contentPart>
          </mc:Choice>
          <mc:Fallback xmlns="">
            <p:pic>
              <p:nvPicPr>
                <p:cNvPr id="429" name="Freihand 428">
                  <a:extLst>
                    <a:ext uri="{FF2B5EF4-FFF2-40B4-BE49-F238E27FC236}">
                      <a16:creationId xmlns:a16="http://schemas.microsoft.com/office/drawing/2014/main" id="{750F0D1D-6518-43A6-99DA-35599D3AE7AB}"/>
                    </a:ext>
                  </a:extLst>
                </p:cNvPr>
                <p:cNvPicPr/>
                <p:nvPr/>
              </p:nvPicPr>
              <p:blipFill>
                <a:blip r:embed="rId725"/>
                <a:stretch>
                  <a:fillRect/>
                </a:stretch>
              </p:blipFill>
              <p:spPr>
                <a:xfrm>
                  <a:off x="7304539" y="6190232"/>
                  <a:ext cx="351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0" name="Freihand 429">
                  <a:extLst>
                    <a:ext uri="{FF2B5EF4-FFF2-40B4-BE49-F238E27FC236}">
                      <a16:creationId xmlns:a16="http://schemas.microsoft.com/office/drawing/2014/main" id="{5D870C82-AF52-4A09-B02D-67EC0C7C8C7D}"/>
                    </a:ext>
                  </a:extLst>
                </p14:cNvPr>
                <p14:cNvContentPartPr/>
                <p14:nvPr/>
              </p14:nvContentPartPr>
              <p14:xfrm>
                <a:off x="7737979" y="6184832"/>
                <a:ext cx="159840" cy="5760"/>
              </p14:xfrm>
            </p:contentPart>
          </mc:Choice>
          <mc:Fallback xmlns="">
            <p:pic>
              <p:nvPicPr>
                <p:cNvPr id="430" name="Freihand 429">
                  <a:extLst>
                    <a:ext uri="{FF2B5EF4-FFF2-40B4-BE49-F238E27FC236}">
                      <a16:creationId xmlns:a16="http://schemas.microsoft.com/office/drawing/2014/main" id="{5D870C82-AF52-4A09-B02D-67EC0C7C8C7D}"/>
                    </a:ext>
                  </a:extLst>
                </p:cNvPr>
                <p:cNvPicPr/>
                <p:nvPr/>
              </p:nvPicPr>
              <p:blipFill>
                <a:blip r:embed="rId727"/>
                <a:stretch>
                  <a:fillRect/>
                </a:stretch>
              </p:blipFill>
              <p:spPr>
                <a:xfrm>
                  <a:off x="7733659" y="6180512"/>
                  <a:ext cx="1684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1" name="Freihand 430">
                  <a:extLst>
                    <a:ext uri="{FF2B5EF4-FFF2-40B4-BE49-F238E27FC236}">
                      <a16:creationId xmlns:a16="http://schemas.microsoft.com/office/drawing/2014/main" id="{5FFD388A-B4B3-45A8-A298-4517AE3707EE}"/>
                    </a:ext>
                  </a:extLst>
                </p14:cNvPr>
                <p14:cNvContentPartPr/>
                <p14:nvPr/>
              </p14:nvContentPartPr>
              <p14:xfrm>
                <a:off x="7106179" y="6295352"/>
                <a:ext cx="101880" cy="132120"/>
              </p14:xfrm>
            </p:contentPart>
          </mc:Choice>
          <mc:Fallback xmlns="">
            <p:pic>
              <p:nvPicPr>
                <p:cNvPr id="431" name="Freihand 430">
                  <a:extLst>
                    <a:ext uri="{FF2B5EF4-FFF2-40B4-BE49-F238E27FC236}">
                      <a16:creationId xmlns:a16="http://schemas.microsoft.com/office/drawing/2014/main" id="{5FFD388A-B4B3-45A8-A298-4517AE3707EE}"/>
                    </a:ext>
                  </a:extLst>
                </p:cNvPr>
                <p:cNvPicPr/>
                <p:nvPr/>
              </p:nvPicPr>
              <p:blipFill>
                <a:blip r:embed="rId729"/>
                <a:stretch>
                  <a:fillRect/>
                </a:stretch>
              </p:blipFill>
              <p:spPr>
                <a:xfrm>
                  <a:off x="7101859" y="6291032"/>
                  <a:ext cx="110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2" name="Freihand 431">
                  <a:extLst>
                    <a:ext uri="{FF2B5EF4-FFF2-40B4-BE49-F238E27FC236}">
                      <a16:creationId xmlns:a16="http://schemas.microsoft.com/office/drawing/2014/main" id="{FF7A4804-BFEF-4022-8E30-A474D849DD48}"/>
                    </a:ext>
                  </a:extLst>
                </p14:cNvPr>
                <p14:cNvContentPartPr/>
                <p14:nvPr/>
              </p14:nvContentPartPr>
              <p14:xfrm>
                <a:off x="7116619" y="6399392"/>
                <a:ext cx="106560" cy="18720"/>
              </p14:xfrm>
            </p:contentPart>
          </mc:Choice>
          <mc:Fallback xmlns="">
            <p:pic>
              <p:nvPicPr>
                <p:cNvPr id="432" name="Freihand 431">
                  <a:extLst>
                    <a:ext uri="{FF2B5EF4-FFF2-40B4-BE49-F238E27FC236}">
                      <a16:creationId xmlns:a16="http://schemas.microsoft.com/office/drawing/2014/main" id="{FF7A4804-BFEF-4022-8E30-A474D849DD48}"/>
                    </a:ext>
                  </a:extLst>
                </p:cNvPr>
                <p:cNvPicPr/>
                <p:nvPr/>
              </p:nvPicPr>
              <p:blipFill>
                <a:blip r:embed="rId731"/>
                <a:stretch>
                  <a:fillRect/>
                </a:stretch>
              </p:blipFill>
              <p:spPr>
                <a:xfrm>
                  <a:off x="7112299" y="6395072"/>
                  <a:ext cx="115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3" name="Freihand 432">
                  <a:extLst>
                    <a:ext uri="{FF2B5EF4-FFF2-40B4-BE49-F238E27FC236}">
                      <a16:creationId xmlns:a16="http://schemas.microsoft.com/office/drawing/2014/main" id="{7B57D6F5-B4B8-4175-9D4E-04DBDD486090}"/>
                    </a:ext>
                  </a:extLst>
                </p14:cNvPr>
                <p14:cNvContentPartPr/>
                <p14:nvPr/>
              </p14:nvContentPartPr>
              <p14:xfrm>
                <a:off x="7227859" y="6357632"/>
                <a:ext cx="132480" cy="143280"/>
              </p14:xfrm>
            </p:contentPart>
          </mc:Choice>
          <mc:Fallback xmlns="">
            <p:pic>
              <p:nvPicPr>
                <p:cNvPr id="433" name="Freihand 432">
                  <a:extLst>
                    <a:ext uri="{FF2B5EF4-FFF2-40B4-BE49-F238E27FC236}">
                      <a16:creationId xmlns:a16="http://schemas.microsoft.com/office/drawing/2014/main" id="{7B57D6F5-B4B8-4175-9D4E-04DBDD486090}"/>
                    </a:ext>
                  </a:extLst>
                </p:cNvPr>
                <p:cNvPicPr/>
                <p:nvPr/>
              </p:nvPicPr>
              <p:blipFill>
                <a:blip r:embed="rId733"/>
                <a:stretch>
                  <a:fillRect/>
                </a:stretch>
              </p:blipFill>
              <p:spPr>
                <a:xfrm>
                  <a:off x="7223539" y="6353312"/>
                  <a:ext cx="141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5" name="Freihand 434">
                  <a:extLst>
                    <a:ext uri="{FF2B5EF4-FFF2-40B4-BE49-F238E27FC236}">
                      <a16:creationId xmlns:a16="http://schemas.microsoft.com/office/drawing/2014/main" id="{2FBCBC4B-ADAA-4381-B663-C6AC4EE1A508}"/>
                    </a:ext>
                  </a:extLst>
                </p14:cNvPr>
                <p14:cNvContentPartPr/>
                <p14:nvPr/>
              </p14:nvContentPartPr>
              <p14:xfrm>
                <a:off x="7901059" y="6761192"/>
                <a:ext cx="75240" cy="90000"/>
              </p14:xfrm>
            </p:contentPart>
          </mc:Choice>
          <mc:Fallback xmlns="">
            <p:pic>
              <p:nvPicPr>
                <p:cNvPr id="435" name="Freihand 434">
                  <a:extLst>
                    <a:ext uri="{FF2B5EF4-FFF2-40B4-BE49-F238E27FC236}">
                      <a16:creationId xmlns:a16="http://schemas.microsoft.com/office/drawing/2014/main" id="{2FBCBC4B-ADAA-4381-B663-C6AC4EE1A508}"/>
                    </a:ext>
                  </a:extLst>
                </p:cNvPr>
                <p:cNvPicPr/>
                <p:nvPr/>
              </p:nvPicPr>
              <p:blipFill>
                <a:blip r:embed="rId735"/>
                <a:stretch>
                  <a:fillRect/>
                </a:stretch>
              </p:blipFill>
              <p:spPr>
                <a:xfrm>
                  <a:off x="7896739" y="6756872"/>
                  <a:ext cx="83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6" name="Freihand 435">
                  <a:extLst>
                    <a:ext uri="{FF2B5EF4-FFF2-40B4-BE49-F238E27FC236}">
                      <a16:creationId xmlns:a16="http://schemas.microsoft.com/office/drawing/2014/main" id="{C5CEA906-D358-4D12-9B9E-A6CC8FB3AFE6}"/>
                    </a:ext>
                  </a:extLst>
                </p14:cNvPr>
                <p14:cNvContentPartPr/>
                <p14:nvPr/>
              </p14:nvContentPartPr>
              <p14:xfrm>
                <a:off x="7971259" y="6807632"/>
                <a:ext cx="63360" cy="52560"/>
              </p14:xfrm>
            </p:contentPart>
          </mc:Choice>
          <mc:Fallback xmlns="">
            <p:pic>
              <p:nvPicPr>
                <p:cNvPr id="436" name="Freihand 435">
                  <a:extLst>
                    <a:ext uri="{FF2B5EF4-FFF2-40B4-BE49-F238E27FC236}">
                      <a16:creationId xmlns:a16="http://schemas.microsoft.com/office/drawing/2014/main" id="{C5CEA906-D358-4D12-9B9E-A6CC8FB3AFE6}"/>
                    </a:ext>
                  </a:extLst>
                </p:cNvPr>
                <p:cNvPicPr/>
                <p:nvPr/>
              </p:nvPicPr>
              <p:blipFill>
                <a:blip r:embed="rId737"/>
                <a:stretch>
                  <a:fillRect/>
                </a:stretch>
              </p:blipFill>
              <p:spPr>
                <a:xfrm>
                  <a:off x="7966939" y="6803312"/>
                  <a:ext cx="72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7" name="Freihand 436">
                  <a:extLst>
                    <a:ext uri="{FF2B5EF4-FFF2-40B4-BE49-F238E27FC236}">
                      <a16:creationId xmlns:a16="http://schemas.microsoft.com/office/drawing/2014/main" id="{29DE09A6-CD83-445E-94AD-145921090150}"/>
                    </a:ext>
                  </a:extLst>
                </p14:cNvPr>
                <p14:cNvContentPartPr/>
                <p14:nvPr/>
              </p14:nvContentPartPr>
              <p14:xfrm>
                <a:off x="8108059" y="6755072"/>
                <a:ext cx="33120" cy="64800"/>
              </p14:xfrm>
            </p:contentPart>
          </mc:Choice>
          <mc:Fallback xmlns="">
            <p:pic>
              <p:nvPicPr>
                <p:cNvPr id="437" name="Freihand 436">
                  <a:extLst>
                    <a:ext uri="{FF2B5EF4-FFF2-40B4-BE49-F238E27FC236}">
                      <a16:creationId xmlns:a16="http://schemas.microsoft.com/office/drawing/2014/main" id="{29DE09A6-CD83-445E-94AD-145921090150}"/>
                    </a:ext>
                  </a:extLst>
                </p:cNvPr>
                <p:cNvPicPr/>
                <p:nvPr/>
              </p:nvPicPr>
              <p:blipFill>
                <a:blip r:embed="rId739"/>
                <a:stretch>
                  <a:fillRect/>
                </a:stretch>
              </p:blipFill>
              <p:spPr>
                <a:xfrm>
                  <a:off x="8103739" y="6750752"/>
                  <a:ext cx="41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38" name="Freihand 437">
                  <a:extLst>
                    <a:ext uri="{FF2B5EF4-FFF2-40B4-BE49-F238E27FC236}">
                      <a16:creationId xmlns:a16="http://schemas.microsoft.com/office/drawing/2014/main" id="{9F4717B0-1D72-4E14-93AC-4A847F48E3E5}"/>
                    </a:ext>
                  </a:extLst>
                </p14:cNvPr>
                <p14:cNvContentPartPr/>
                <p14:nvPr/>
              </p14:nvContentPartPr>
              <p14:xfrm>
                <a:off x="8149459" y="6752552"/>
                <a:ext cx="12600" cy="82800"/>
              </p14:xfrm>
            </p:contentPart>
          </mc:Choice>
          <mc:Fallback xmlns="">
            <p:pic>
              <p:nvPicPr>
                <p:cNvPr id="438" name="Freihand 437">
                  <a:extLst>
                    <a:ext uri="{FF2B5EF4-FFF2-40B4-BE49-F238E27FC236}">
                      <a16:creationId xmlns:a16="http://schemas.microsoft.com/office/drawing/2014/main" id="{9F4717B0-1D72-4E14-93AC-4A847F48E3E5}"/>
                    </a:ext>
                  </a:extLst>
                </p:cNvPr>
                <p:cNvPicPr/>
                <p:nvPr/>
              </p:nvPicPr>
              <p:blipFill>
                <a:blip r:embed="rId741"/>
                <a:stretch>
                  <a:fillRect/>
                </a:stretch>
              </p:blipFill>
              <p:spPr>
                <a:xfrm>
                  <a:off x="8145139" y="6748232"/>
                  <a:ext cx="21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39" name="Freihand 438">
                  <a:extLst>
                    <a:ext uri="{FF2B5EF4-FFF2-40B4-BE49-F238E27FC236}">
                      <a16:creationId xmlns:a16="http://schemas.microsoft.com/office/drawing/2014/main" id="{FF305C1D-9AD0-4A82-AB41-A9793C0C47E3}"/>
                    </a:ext>
                  </a:extLst>
                </p14:cNvPr>
                <p14:cNvContentPartPr/>
                <p14:nvPr/>
              </p14:nvContentPartPr>
              <p14:xfrm>
                <a:off x="8102659" y="6814832"/>
                <a:ext cx="97920" cy="17280"/>
              </p14:xfrm>
            </p:contentPart>
          </mc:Choice>
          <mc:Fallback xmlns="">
            <p:pic>
              <p:nvPicPr>
                <p:cNvPr id="439" name="Freihand 438">
                  <a:extLst>
                    <a:ext uri="{FF2B5EF4-FFF2-40B4-BE49-F238E27FC236}">
                      <a16:creationId xmlns:a16="http://schemas.microsoft.com/office/drawing/2014/main" id="{FF305C1D-9AD0-4A82-AB41-A9793C0C47E3}"/>
                    </a:ext>
                  </a:extLst>
                </p:cNvPr>
                <p:cNvPicPr/>
                <p:nvPr/>
              </p:nvPicPr>
              <p:blipFill>
                <a:blip r:embed="rId743"/>
                <a:stretch>
                  <a:fillRect/>
                </a:stretch>
              </p:blipFill>
              <p:spPr>
                <a:xfrm>
                  <a:off x="8098339" y="6810512"/>
                  <a:ext cx="106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0" name="Freihand 439">
                  <a:extLst>
                    <a:ext uri="{FF2B5EF4-FFF2-40B4-BE49-F238E27FC236}">
                      <a16:creationId xmlns:a16="http://schemas.microsoft.com/office/drawing/2014/main" id="{C3995C61-5405-4074-8588-AB844E99D75F}"/>
                    </a:ext>
                  </a:extLst>
                </p14:cNvPr>
                <p14:cNvContentPartPr/>
                <p14:nvPr/>
              </p14:nvContentPartPr>
              <p14:xfrm>
                <a:off x="8202019" y="6769112"/>
                <a:ext cx="56520" cy="92520"/>
              </p14:xfrm>
            </p:contentPart>
          </mc:Choice>
          <mc:Fallback xmlns="">
            <p:pic>
              <p:nvPicPr>
                <p:cNvPr id="440" name="Freihand 439">
                  <a:extLst>
                    <a:ext uri="{FF2B5EF4-FFF2-40B4-BE49-F238E27FC236}">
                      <a16:creationId xmlns:a16="http://schemas.microsoft.com/office/drawing/2014/main" id="{C3995C61-5405-4074-8588-AB844E99D75F}"/>
                    </a:ext>
                  </a:extLst>
                </p:cNvPr>
                <p:cNvPicPr/>
                <p:nvPr/>
              </p:nvPicPr>
              <p:blipFill>
                <a:blip r:embed="rId745"/>
                <a:stretch>
                  <a:fillRect/>
                </a:stretch>
              </p:blipFill>
              <p:spPr>
                <a:xfrm>
                  <a:off x="8197699" y="6764792"/>
                  <a:ext cx="65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1" name="Freihand 440">
                  <a:extLst>
                    <a:ext uri="{FF2B5EF4-FFF2-40B4-BE49-F238E27FC236}">
                      <a16:creationId xmlns:a16="http://schemas.microsoft.com/office/drawing/2014/main" id="{F087A191-6385-46AA-B3BC-D3C3AB5CA262}"/>
                    </a:ext>
                  </a:extLst>
                </p14:cNvPr>
                <p14:cNvContentPartPr/>
                <p14:nvPr/>
              </p14:nvContentPartPr>
              <p14:xfrm>
                <a:off x="8282659" y="6793232"/>
                <a:ext cx="87840" cy="29520"/>
              </p14:xfrm>
            </p:contentPart>
          </mc:Choice>
          <mc:Fallback xmlns="">
            <p:pic>
              <p:nvPicPr>
                <p:cNvPr id="441" name="Freihand 440">
                  <a:extLst>
                    <a:ext uri="{FF2B5EF4-FFF2-40B4-BE49-F238E27FC236}">
                      <a16:creationId xmlns:a16="http://schemas.microsoft.com/office/drawing/2014/main" id="{F087A191-6385-46AA-B3BC-D3C3AB5CA262}"/>
                    </a:ext>
                  </a:extLst>
                </p:cNvPr>
                <p:cNvPicPr/>
                <p:nvPr/>
              </p:nvPicPr>
              <p:blipFill>
                <a:blip r:embed="rId747"/>
                <a:stretch>
                  <a:fillRect/>
                </a:stretch>
              </p:blipFill>
              <p:spPr>
                <a:xfrm>
                  <a:off x="8278339" y="6788912"/>
                  <a:ext cx="96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2" name="Freihand 441">
                  <a:extLst>
                    <a:ext uri="{FF2B5EF4-FFF2-40B4-BE49-F238E27FC236}">
                      <a16:creationId xmlns:a16="http://schemas.microsoft.com/office/drawing/2014/main" id="{BE495A53-5B0F-4B51-8CB5-F82F0F97B217}"/>
                    </a:ext>
                  </a:extLst>
                </p14:cNvPr>
                <p14:cNvContentPartPr/>
                <p14:nvPr/>
              </p14:nvContentPartPr>
              <p14:xfrm>
                <a:off x="8396779" y="6755432"/>
                <a:ext cx="144720" cy="72360"/>
              </p14:xfrm>
            </p:contentPart>
          </mc:Choice>
          <mc:Fallback xmlns="">
            <p:pic>
              <p:nvPicPr>
                <p:cNvPr id="442" name="Freihand 441">
                  <a:extLst>
                    <a:ext uri="{FF2B5EF4-FFF2-40B4-BE49-F238E27FC236}">
                      <a16:creationId xmlns:a16="http://schemas.microsoft.com/office/drawing/2014/main" id="{BE495A53-5B0F-4B51-8CB5-F82F0F97B217}"/>
                    </a:ext>
                  </a:extLst>
                </p:cNvPr>
                <p:cNvPicPr/>
                <p:nvPr/>
              </p:nvPicPr>
              <p:blipFill>
                <a:blip r:embed="rId749"/>
                <a:stretch>
                  <a:fillRect/>
                </a:stretch>
              </p:blipFill>
              <p:spPr>
                <a:xfrm>
                  <a:off x="8392459" y="6751112"/>
                  <a:ext cx="153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4" name="Freihand 443">
                  <a:extLst>
                    <a:ext uri="{FF2B5EF4-FFF2-40B4-BE49-F238E27FC236}">
                      <a16:creationId xmlns:a16="http://schemas.microsoft.com/office/drawing/2014/main" id="{E4D58AD2-2C55-4C07-B67B-2CC50454AB20}"/>
                    </a:ext>
                  </a:extLst>
                </p14:cNvPr>
                <p14:cNvContentPartPr/>
                <p14:nvPr/>
              </p14:nvContentPartPr>
              <p14:xfrm>
                <a:off x="8204179" y="5752112"/>
                <a:ext cx="44640" cy="85680"/>
              </p14:xfrm>
            </p:contentPart>
          </mc:Choice>
          <mc:Fallback xmlns="">
            <p:pic>
              <p:nvPicPr>
                <p:cNvPr id="444" name="Freihand 443">
                  <a:extLst>
                    <a:ext uri="{FF2B5EF4-FFF2-40B4-BE49-F238E27FC236}">
                      <a16:creationId xmlns:a16="http://schemas.microsoft.com/office/drawing/2014/main" id="{E4D58AD2-2C55-4C07-B67B-2CC50454AB20}"/>
                    </a:ext>
                  </a:extLst>
                </p:cNvPr>
                <p:cNvPicPr/>
                <p:nvPr/>
              </p:nvPicPr>
              <p:blipFill>
                <a:blip r:embed="rId751"/>
                <a:stretch>
                  <a:fillRect/>
                </a:stretch>
              </p:blipFill>
              <p:spPr>
                <a:xfrm>
                  <a:off x="8199859" y="5747792"/>
                  <a:ext cx="53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45" name="Freihand 444">
                  <a:extLst>
                    <a:ext uri="{FF2B5EF4-FFF2-40B4-BE49-F238E27FC236}">
                      <a16:creationId xmlns:a16="http://schemas.microsoft.com/office/drawing/2014/main" id="{56A5E3D3-1552-420F-990D-69279FBDB9E6}"/>
                    </a:ext>
                  </a:extLst>
                </p14:cNvPr>
                <p14:cNvContentPartPr/>
                <p14:nvPr/>
              </p14:nvContentPartPr>
              <p14:xfrm>
                <a:off x="8257459" y="5793872"/>
                <a:ext cx="157680" cy="99000"/>
              </p14:xfrm>
            </p:contentPart>
          </mc:Choice>
          <mc:Fallback xmlns="">
            <p:pic>
              <p:nvPicPr>
                <p:cNvPr id="445" name="Freihand 444">
                  <a:extLst>
                    <a:ext uri="{FF2B5EF4-FFF2-40B4-BE49-F238E27FC236}">
                      <a16:creationId xmlns:a16="http://schemas.microsoft.com/office/drawing/2014/main" id="{56A5E3D3-1552-420F-990D-69279FBDB9E6}"/>
                    </a:ext>
                  </a:extLst>
                </p:cNvPr>
                <p:cNvPicPr/>
                <p:nvPr/>
              </p:nvPicPr>
              <p:blipFill>
                <a:blip r:embed="rId753"/>
                <a:stretch>
                  <a:fillRect/>
                </a:stretch>
              </p:blipFill>
              <p:spPr>
                <a:xfrm>
                  <a:off x="8253139" y="5789552"/>
                  <a:ext cx="166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49" name="Freihand 448">
                  <a:extLst>
                    <a:ext uri="{FF2B5EF4-FFF2-40B4-BE49-F238E27FC236}">
                      <a16:creationId xmlns:a16="http://schemas.microsoft.com/office/drawing/2014/main" id="{7FF01490-D4C4-4690-BA81-E71B809F9644}"/>
                    </a:ext>
                  </a:extLst>
                </p14:cNvPr>
                <p14:cNvContentPartPr/>
                <p14:nvPr/>
              </p14:nvContentPartPr>
              <p14:xfrm>
                <a:off x="7790179" y="3984872"/>
                <a:ext cx="695520" cy="484560"/>
              </p14:xfrm>
            </p:contentPart>
          </mc:Choice>
          <mc:Fallback xmlns="">
            <p:pic>
              <p:nvPicPr>
                <p:cNvPr id="449" name="Freihand 448">
                  <a:extLst>
                    <a:ext uri="{FF2B5EF4-FFF2-40B4-BE49-F238E27FC236}">
                      <a16:creationId xmlns:a16="http://schemas.microsoft.com/office/drawing/2014/main" id="{7FF01490-D4C4-4690-BA81-E71B809F9644}"/>
                    </a:ext>
                  </a:extLst>
                </p:cNvPr>
                <p:cNvPicPr/>
                <p:nvPr/>
              </p:nvPicPr>
              <p:blipFill>
                <a:blip r:embed="rId755"/>
                <a:stretch>
                  <a:fillRect/>
                </a:stretch>
              </p:blipFill>
              <p:spPr>
                <a:xfrm>
                  <a:off x="7785859" y="3980552"/>
                  <a:ext cx="704160" cy="493200"/>
                </a:xfrm>
                <a:prstGeom prst="rect">
                  <a:avLst/>
                </a:prstGeom>
              </p:spPr>
            </p:pic>
          </mc:Fallback>
        </mc:AlternateContent>
      </p:grpSp>
    </p:spTree>
    <p:extLst>
      <p:ext uri="{BB962C8B-B14F-4D97-AF65-F5344CB8AC3E}">
        <p14:creationId xmlns:p14="http://schemas.microsoft.com/office/powerpoint/2010/main" val="40582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3BA1CDAD-0ED7-45A3-9947-897A1D5AA1E3}"/>
              </a:ext>
            </a:extLst>
          </p:cNvPr>
          <p:cNvGrpSpPr/>
          <p:nvPr/>
        </p:nvGrpSpPr>
        <p:grpSpPr>
          <a:xfrm>
            <a:off x="1080499" y="618872"/>
            <a:ext cx="6803640" cy="82800"/>
            <a:chOff x="1080499" y="618872"/>
            <a:chExt cx="6803640" cy="8280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A0CE37B-8A49-4A28-A2EA-2874AFB46CAF}"/>
                    </a:ext>
                  </a:extLst>
                </p14:cNvPr>
                <p14:cNvContentPartPr/>
                <p14:nvPr/>
              </p14:nvContentPartPr>
              <p14:xfrm>
                <a:off x="1080499" y="618872"/>
                <a:ext cx="1204200" cy="82800"/>
              </p14:xfrm>
            </p:contentPart>
          </mc:Choice>
          <mc:Fallback xmlns="">
            <p:pic>
              <p:nvPicPr>
                <p:cNvPr id="2" name="Freihand 1">
                  <a:extLst>
                    <a:ext uri="{FF2B5EF4-FFF2-40B4-BE49-F238E27FC236}">
                      <a16:creationId xmlns:a16="http://schemas.microsoft.com/office/drawing/2014/main" id="{AA0CE37B-8A49-4A28-A2EA-2874AFB46CAF}"/>
                    </a:ext>
                  </a:extLst>
                </p:cNvPr>
                <p:cNvPicPr/>
                <p:nvPr/>
              </p:nvPicPr>
              <p:blipFill>
                <a:blip r:embed="rId5"/>
                <a:stretch>
                  <a:fillRect/>
                </a:stretch>
              </p:blipFill>
              <p:spPr>
                <a:xfrm>
                  <a:off x="1076179" y="614552"/>
                  <a:ext cx="1212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AE4BAF8-E91A-4EBA-81D2-5D61508F7125}"/>
                    </a:ext>
                  </a:extLst>
                </p14:cNvPr>
                <p14:cNvContentPartPr/>
                <p14:nvPr/>
              </p14:nvContentPartPr>
              <p14:xfrm>
                <a:off x="4170739" y="653432"/>
                <a:ext cx="3713400" cy="33120"/>
              </p14:xfrm>
            </p:contentPart>
          </mc:Choice>
          <mc:Fallback xmlns="">
            <p:pic>
              <p:nvPicPr>
                <p:cNvPr id="3" name="Freihand 2">
                  <a:extLst>
                    <a:ext uri="{FF2B5EF4-FFF2-40B4-BE49-F238E27FC236}">
                      <a16:creationId xmlns:a16="http://schemas.microsoft.com/office/drawing/2014/main" id="{EAE4BAF8-E91A-4EBA-81D2-5D61508F7125}"/>
                    </a:ext>
                  </a:extLst>
                </p:cNvPr>
                <p:cNvPicPr/>
                <p:nvPr/>
              </p:nvPicPr>
              <p:blipFill>
                <a:blip r:embed="rId7"/>
                <a:stretch>
                  <a:fillRect/>
                </a:stretch>
              </p:blipFill>
              <p:spPr>
                <a:xfrm>
                  <a:off x="4166419" y="649112"/>
                  <a:ext cx="372204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8A961D7-1CE1-4D45-8DF1-FE6F2BEFD849}"/>
                  </a:ext>
                </a:extLst>
              </p14:cNvPr>
              <p14:cNvContentPartPr/>
              <p14:nvPr/>
            </p14:nvContentPartPr>
            <p14:xfrm>
              <a:off x="1162939" y="1526792"/>
              <a:ext cx="2974320" cy="66600"/>
            </p14:xfrm>
          </p:contentPart>
        </mc:Choice>
        <mc:Fallback xmlns="">
          <p:pic>
            <p:nvPicPr>
              <p:cNvPr id="5" name="Freihand 4">
                <a:extLst>
                  <a:ext uri="{FF2B5EF4-FFF2-40B4-BE49-F238E27FC236}">
                    <a16:creationId xmlns:a16="http://schemas.microsoft.com/office/drawing/2014/main" id="{A8A961D7-1CE1-4D45-8DF1-FE6F2BEFD849}"/>
                  </a:ext>
                </a:extLst>
              </p:cNvPr>
              <p:cNvPicPr/>
              <p:nvPr/>
            </p:nvPicPr>
            <p:blipFill>
              <a:blip r:embed="rId9"/>
              <a:stretch>
                <a:fillRect/>
              </a:stretch>
            </p:blipFill>
            <p:spPr>
              <a:xfrm>
                <a:off x="1158619" y="1522472"/>
                <a:ext cx="2982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5CA80421-05B8-4E95-AFE2-53D688470BB6}"/>
                  </a:ext>
                </a:extLst>
              </p14:cNvPr>
              <p14:cNvContentPartPr/>
              <p14:nvPr/>
            </p14:nvContentPartPr>
            <p14:xfrm>
              <a:off x="5911339" y="1581512"/>
              <a:ext cx="2271240" cy="70560"/>
            </p14:xfrm>
          </p:contentPart>
        </mc:Choice>
        <mc:Fallback xmlns="">
          <p:pic>
            <p:nvPicPr>
              <p:cNvPr id="8" name="Freihand 7">
                <a:extLst>
                  <a:ext uri="{FF2B5EF4-FFF2-40B4-BE49-F238E27FC236}">
                    <a16:creationId xmlns:a16="http://schemas.microsoft.com/office/drawing/2014/main" id="{5CA80421-05B8-4E95-AFE2-53D688470BB6}"/>
                  </a:ext>
                </a:extLst>
              </p:cNvPr>
              <p:cNvPicPr/>
              <p:nvPr/>
            </p:nvPicPr>
            <p:blipFill>
              <a:blip r:embed="rId11"/>
              <a:stretch>
                <a:fillRect/>
              </a:stretch>
            </p:blipFill>
            <p:spPr>
              <a:xfrm>
                <a:off x="5907019" y="1577192"/>
                <a:ext cx="2279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571747F0-2774-4888-98F4-D063981B9325}"/>
                  </a:ext>
                </a:extLst>
              </p14:cNvPr>
              <p14:cNvContentPartPr/>
              <p14:nvPr/>
            </p14:nvContentPartPr>
            <p14:xfrm>
              <a:off x="674419" y="2769512"/>
              <a:ext cx="3374640" cy="65160"/>
            </p14:xfrm>
          </p:contentPart>
        </mc:Choice>
        <mc:Fallback xmlns="">
          <p:pic>
            <p:nvPicPr>
              <p:cNvPr id="9" name="Freihand 8">
                <a:extLst>
                  <a:ext uri="{FF2B5EF4-FFF2-40B4-BE49-F238E27FC236}">
                    <a16:creationId xmlns:a16="http://schemas.microsoft.com/office/drawing/2014/main" id="{571747F0-2774-4888-98F4-D063981B9325}"/>
                  </a:ext>
                </a:extLst>
              </p:cNvPr>
              <p:cNvPicPr/>
              <p:nvPr/>
            </p:nvPicPr>
            <p:blipFill>
              <a:blip r:embed="rId13"/>
              <a:stretch>
                <a:fillRect/>
              </a:stretch>
            </p:blipFill>
            <p:spPr>
              <a:xfrm>
                <a:off x="670099" y="2765192"/>
                <a:ext cx="3383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A791739F-C181-44BC-B4B0-2CF19862026A}"/>
                  </a:ext>
                </a:extLst>
              </p14:cNvPr>
              <p14:cNvContentPartPr/>
              <p14:nvPr/>
            </p14:nvContentPartPr>
            <p14:xfrm>
              <a:off x="6341539" y="2863832"/>
              <a:ext cx="1766880" cy="53280"/>
            </p14:xfrm>
          </p:contentPart>
        </mc:Choice>
        <mc:Fallback xmlns="">
          <p:pic>
            <p:nvPicPr>
              <p:cNvPr id="10" name="Freihand 9">
                <a:extLst>
                  <a:ext uri="{FF2B5EF4-FFF2-40B4-BE49-F238E27FC236}">
                    <a16:creationId xmlns:a16="http://schemas.microsoft.com/office/drawing/2014/main" id="{A791739F-C181-44BC-B4B0-2CF19862026A}"/>
                  </a:ext>
                </a:extLst>
              </p:cNvPr>
              <p:cNvPicPr/>
              <p:nvPr/>
            </p:nvPicPr>
            <p:blipFill>
              <a:blip r:embed="rId15"/>
              <a:stretch>
                <a:fillRect/>
              </a:stretch>
            </p:blipFill>
            <p:spPr>
              <a:xfrm>
                <a:off x="6337219" y="2859512"/>
                <a:ext cx="1775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ECD940B2-4898-4D80-8A11-1196162FCBDC}"/>
                  </a:ext>
                </a:extLst>
              </p14:cNvPr>
              <p14:cNvContentPartPr/>
              <p14:nvPr/>
            </p14:nvContentPartPr>
            <p14:xfrm>
              <a:off x="612139" y="3162272"/>
              <a:ext cx="993960" cy="45000"/>
            </p14:xfrm>
          </p:contentPart>
        </mc:Choice>
        <mc:Fallback xmlns="">
          <p:pic>
            <p:nvPicPr>
              <p:cNvPr id="11" name="Freihand 10">
                <a:extLst>
                  <a:ext uri="{FF2B5EF4-FFF2-40B4-BE49-F238E27FC236}">
                    <a16:creationId xmlns:a16="http://schemas.microsoft.com/office/drawing/2014/main" id="{ECD940B2-4898-4D80-8A11-1196162FCBDC}"/>
                  </a:ext>
                </a:extLst>
              </p:cNvPr>
              <p:cNvPicPr/>
              <p:nvPr/>
            </p:nvPicPr>
            <p:blipFill>
              <a:blip r:embed="rId17"/>
              <a:stretch>
                <a:fillRect/>
              </a:stretch>
            </p:blipFill>
            <p:spPr>
              <a:xfrm>
                <a:off x="607819" y="3157952"/>
                <a:ext cx="1002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22B6D871-A305-4201-BA92-B314B9DCE133}"/>
                  </a:ext>
                </a:extLst>
              </p14:cNvPr>
              <p14:cNvContentPartPr/>
              <p14:nvPr/>
            </p14:nvContentPartPr>
            <p14:xfrm>
              <a:off x="8649499" y="426272"/>
              <a:ext cx="509040" cy="1874520"/>
            </p14:xfrm>
          </p:contentPart>
        </mc:Choice>
        <mc:Fallback xmlns="">
          <p:pic>
            <p:nvPicPr>
              <p:cNvPr id="12" name="Freihand 11">
                <a:extLst>
                  <a:ext uri="{FF2B5EF4-FFF2-40B4-BE49-F238E27FC236}">
                    <a16:creationId xmlns:a16="http://schemas.microsoft.com/office/drawing/2014/main" id="{22B6D871-A305-4201-BA92-B314B9DCE133}"/>
                  </a:ext>
                </a:extLst>
              </p:cNvPr>
              <p:cNvPicPr/>
              <p:nvPr/>
            </p:nvPicPr>
            <p:blipFill>
              <a:blip r:embed="rId19"/>
              <a:stretch>
                <a:fillRect/>
              </a:stretch>
            </p:blipFill>
            <p:spPr>
              <a:xfrm>
                <a:off x="8645179" y="421952"/>
                <a:ext cx="517680" cy="1883160"/>
              </a:xfrm>
              <a:prstGeom prst="rect">
                <a:avLst/>
              </a:prstGeom>
            </p:spPr>
          </p:pic>
        </mc:Fallback>
      </mc:AlternateContent>
      <p:grpSp>
        <p:nvGrpSpPr>
          <p:cNvPr id="31" name="Gruppieren 30">
            <a:extLst>
              <a:ext uri="{FF2B5EF4-FFF2-40B4-BE49-F238E27FC236}">
                <a16:creationId xmlns:a16="http://schemas.microsoft.com/office/drawing/2014/main" id="{04A803B7-B07D-4B1A-A7AB-4C94889759BE}"/>
              </a:ext>
            </a:extLst>
          </p:cNvPr>
          <p:cNvGrpSpPr/>
          <p:nvPr/>
        </p:nvGrpSpPr>
        <p:grpSpPr>
          <a:xfrm>
            <a:off x="9439699" y="815792"/>
            <a:ext cx="2154960" cy="698760"/>
            <a:chOff x="9439699" y="815792"/>
            <a:chExt cx="2154960" cy="698760"/>
          </a:xfrm>
        </p:grpSpPr>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04559DDE-91C7-4D1E-98C1-3CC255D48D58}"/>
                    </a:ext>
                  </a:extLst>
                </p14:cNvPr>
                <p14:cNvContentPartPr/>
                <p14:nvPr/>
              </p14:nvContentPartPr>
              <p14:xfrm>
                <a:off x="9439699" y="918032"/>
                <a:ext cx="451080" cy="369720"/>
              </p14:xfrm>
            </p:contentPart>
          </mc:Choice>
          <mc:Fallback xmlns="">
            <p:pic>
              <p:nvPicPr>
                <p:cNvPr id="14" name="Freihand 13">
                  <a:extLst>
                    <a:ext uri="{FF2B5EF4-FFF2-40B4-BE49-F238E27FC236}">
                      <a16:creationId xmlns:a16="http://schemas.microsoft.com/office/drawing/2014/main" id="{04559DDE-91C7-4D1E-98C1-3CC255D48D58}"/>
                    </a:ext>
                  </a:extLst>
                </p:cNvPr>
                <p:cNvPicPr/>
                <p:nvPr/>
              </p:nvPicPr>
              <p:blipFill>
                <a:blip r:embed="rId21"/>
                <a:stretch>
                  <a:fillRect/>
                </a:stretch>
              </p:blipFill>
              <p:spPr>
                <a:xfrm>
                  <a:off x="9435379" y="913712"/>
                  <a:ext cx="4597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ADB5BD00-3F1B-4B91-9DB7-1E15836B6394}"/>
                    </a:ext>
                  </a:extLst>
                </p14:cNvPr>
                <p14:cNvContentPartPr/>
                <p14:nvPr/>
              </p14:nvContentPartPr>
              <p14:xfrm>
                <a:off x="9939379" y="1069232"/>
                <a:ext cx="32400" cy="14760"/>
              </p14:xfrm>
            </p:contentPart>
          </mc:Choice>
          <mc:Fallback xmlns="">
            <p:pic>
              <p:nvPicPr>
                <p:cNvPr id="15" name="Freihand 14">
                  <a:extLst>
                    <a:ext uri="{FF2B5EF4-FFF2-40B4-BE49-F238E27FC236}">
                      <a16:creationId xmlns:a16="http://schemas.microsoft.com/office/drawing/2014/main" id="{ADB5BD00-3F1B-4B91-9DB7-1E15836B6394}"/>
                    </a:ext>
                  </a:extLst>
                </p:cNvPr>
                <p:cNvPicPr/>
                <p:nvPr/>
              </p:nvPicPr>
              <p:blipFill>
                <a:blip r:embed="rId23"/>
                <a:stretch>
                  <a:fillRect/>
                </a:stretch>
              </p:blipFill>
              <p:spPr>
                <a:xfrm>
                  <a:off x="9935059" y="1064912"/>
                  <a:ext cx="41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FB3336F5-6AC5-4422-A293-1CD62D4162E2}"/>
                    </a:ext>
                  </a:extLst>
                </p14:cNvPr>
                <p14:cNvContentPartPr/>
                <p14:nvPr/>
              </p14:nvContentPartPr>
              <p14:xfrm>
                <a:off x="10166899" y="853592"/>
                <a:ext cx="405000" cy="221760"/>
              </p14:xfrm>
            </p:contentPart>
          </mc:Choice>
          <mc:Fallback xmlns="">
            <p:pic>
              <p:nvPicPr>
                <p:cNvPr id="16" name="Freihand 15">
                  <a:extLst>
                    <a:ext uri="{FF2B5EF4-FFF2-40B4-BE49-F238E27FC236}">
                      <a16:creationId xmlns:a16="http://schemas.microsoft.com/office/drawing/2014/main" id="{FB3336F5-6AC5-4422-A293-1CD62D4162E2}"/>
                    </a:ext>
                  </a:extLst>
                </p:cNvPr>
                <p:cNvPicPr/>
                <p:nvPr/>
              </p:nvPicPr>
              <p:blipFill>
                <a:blip r:embed="rId25"/>
                <a:stretch>
                  <a:fillRect/>
                </a:stretch>
              </p:blipFill>
              <p:spPr>
                <a:xfrm>
                  <a:off x="10162579" y="849272"/>
                  <a:ext cx="413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0406CFB9-915A-4F49-ACBD-4DBE38B10CBD}"/>
                    </a:ext>
                  </a:extLst>
                </p14:cNvPr>
                <p14:cNvContentPartPr/>
                <p14:nvPr/>
              </p14:nvContentPartPr>
              <p14:xfrm>
                <a:off x="10473619" y="815792"/>
                <a:ext cx="19800" cy="14400"/>
              </p14:xfrm>
            </p:contentPart>
          </mc:Choice>
          <mc:Fallback xmlns="">
            <p:pic>
              <p:nvPicPr>
                <p:cNvPr id="17" name="Freihand 16">
                  <a:extLst>
                    <a:ext uri="{FF2B5EF4-FFF2-40B4-BE49-F238E27FC236}">
                      <a16:creationId xmlns:a16="http://schemas.microsoft.com/office/drawing/2014/main" id="{0406CFB9-915A-4F49-ACBD-4DBE38B10CBD}"/>
                    </a:ext>
                  </a:extLst>
                </p:cNvPr>
                <p:cNvPicPr/>
                <p:nvPr/>
              </p:nvPicPr>
              <p:blipFill>
                <a:blip r:embed="rId27"/>
                <a:stretch>
                  <a:fillRect/>
                </a:stretch>
              </p:blipFill>
              <p:spPr>
                <a:xfrm>
                  <a:off x="10469299" y="811472"/>
                  <a:ext cx="2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3CF6BEF6-9D0E-4C5C-B1CF-40F71E103AF2}"/>
                    </a:ext>
                  </a:extLst>
                </p14:cNvPr>
                <p14:cNvContentPartPr/>
                <p14:nvPr/>
              </p14:nvContentPartPr>
              <p14:xfrm>
                <a:off x="10787899" y="830912"/>
                <a:ext cx="420480" cy="150840"/>
              </p14:xfrm>
            </p:contentPart>
          </mc:Choice>
          <mc:Fallback xmlns="">
            <p:pic>
              <p:nvPicPr>
                <p:cNvPr id="18" name="Freihand 17">
                  <a:extLst>
                    <a:ext uri="{FF2B5EF4-FFF2-40B4-BE49-F238E27FC236}">
                      <a16:creationId xmlns:a16="http://schemas.microsoft.com/office/drawing/2014/main" id="{3CF6BEF6-9D0E-4C5C-B1CF-40F71E103AF2}"/>
                    </a:ext>
                  </a:extLst>
                </p:cNvPr>
                <p:cNvPicPr/>
                <p:nvPr/>
              </p:nvPicPr>
              <p:blipFill>
                <a:blip r:embed="rId29"/>
                <a:stretch>
                  <a:fillRect/>
                </a:stretch>
              </p:blipFill>
              <p:spPr>
                <a:xfrm>
                  <a:off x="10783579" y="826592"/>
                  <a:ext cx="429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03A3F668-838F-497C-A569-3BFF68E84040}"/>
                    </a:ext>
                  </a:extLst>
                </p14:cNvPr>
                <p14:cNvContentPartPr/>
                <p14:nvPr/>
              </p14:nvContentPartPr>
              <p14:xfrm>
                <a:off x="9516019" y="1374872"/>
                <a:ext cx="119160" cy="139680"/>
              </p14:xfrm>
            </p:contentPart>
          </mc:Choice>
          <mc:Fallback xmlns="">
            <p:pic>
              <p:nvPicPr>
                <p:cNvPr id="19" name="Freihand 18">
                  <a:extLst>
                    <a:ext uri="{FF2B5EF4-FFF2-40B4-BE49-F238E27FC236}">
                      <a16:creationId xmlns:a16="http://schemas.microsoft.com/office/drawing/2014/main" id="{03A3F668-838F-497C-A569-3BFF68E84040}"/>
                    </a:ext>
                  </a:extLst>
                </p:cNvPr>
                <p:cNvPicPr/>
                <p:nvPr/>
              </p:nvPicPr>
              <p:blipFill>
                <a:blip r:embed="rId31"/>
                <a:stretch>
                  <a:fillRect/>
                </a:stretch>
              </p:blipFill>
              <p:spPr>
                <a:xfrm>
                  <a:off x="9511699" y="1370552"/>
                  <a:ext cx="127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E989959C-49C9-494F-8BD3-857B1E87B0DC}"/>
                    </a:ext>
                  </a:extLst>
                </p14:cNvPr>
                <p14:cNvContentPartPr/>
                <p14:nvPr/>
              </p14:nvContentPartPr>
              <p14:xfrm>
                <a:off x="9627259" y="1398632"/>
                <a:ext cx="227520" cy="68040"/>
              </p14:xfrm>
            </p:contentPart>
          </mc:Choice>
          <mc:Fallback xmlns="">
            <p:pic>
              <p:nvPicPr>
                <p:cNvPr id="20" name="Freihand 19">
                  <a:extLst>
                    <a:ext uri="{FF2B5EF4-FFF2-40B4-BE49-F238E27FC236}">
                      <a16:creationId xmlns:a16="http://schemas.microsoft.com/office/drawing/2014/main" id="{E989959C-49C9-494F-8BD3-857B1E87B0DC}"/>
                    </a:ext>
                  </a:extLst>
                </p:cNvPr>
                <p:cNvPicPr/>
                <p:nvPr/>
              </p:nvPicPr>
              <p:blipFill>
                <a:blip r:embed="rId33"/>
                <a:stretch>
                  <a:fillRect/>
                </a:stretch>
              </p:blipFill>
              <p:spPr>
                <a:xfrm>
                  <a:off x="9622939" y="1394312"/>
                  <a:ext cx="236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1FC044A3-7EE3-4C72-AD8A-3FB429DDF981}"/>
                    </a:ext>
                  </a:extLst>
                </p14:cNvPr>
                <p14:cNvContentPartPr/>
                <p14:nvPr/>
              </p14:nvContentPartPr>
              <p14:xfrm>
                <a:off x="9922099" y="1264352"/>
                <a:ext cx="311040" cy="147240"/>
              </p14:xfrm>
            </p:contentPart>
          </mc:Choice>
          <mc:Fallback xmlns="">
            <p:pic>
              <p:nvPicPr>
                <p:cNvPr id="21" name="Freihand 20">
                  <a:extLst>
                    <a:ext uri="{FF2B5EF4-FFF2-40B4-BE49-F238E27FC236}">
                      <a16:creationId xmlns:a16="http://schemas.microsoft.com/office/drawing/2014/main" id="{1FC044A3-7EE3-4C72-AD8A-3FB429DDF981}"/>
                    </a:ext>
                  </a:extLst>
                </p:cNvPr>
                <p:cNvPicPr/>
                <p:nvPr/>
              </p:nvPicPr>
              <p:blipFill>
                <a:blip r:embed="rId35"/>
                <a:stretch>
                  <a:fillRect/>
                </a:stretch>
              </p:blipFill>
              <p:spPr>
                <a:xfrm>
                  <a:off x="9917779" y="1260032"/>
                  <a:ext cx="319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718EEC35-3A1A-4096-B66A-353CD3A88F5F}"/>
                    </a:ext>
                  </a:extLst>
                </p14:cNvPr>
                <p14:cNvContentPartPr/>
                <p14:nvPr/>
              </p14:nvContentPartPr>
              <p14:xfrm>
                <a:off x="10251139" y="1218992"/>
                <a:ext cx="4320" cy="21600"/>
              </p14:xfrm>
            </p:contentPart>
          </mc:Choice>
          <mc:Fallback xmlns="">
            <p:pic>
              <p:nvPicPr>
                <p:cNvPr id="22" name="Freihand 21">
                  <a:extLst>
                    <a:ext uri="{FF2B5EF4-FFF2-40B4-BE49-F238E27FC236}">
                      <a16:creationId xmlns:a16="http://schemas.microsoft.com/office/drawing/2014/main" id="{718EEC35-3A1A-4096-B66A-353CD3A88F5F}"/>
                    </a:ext>
                  </a:extLst>
                </p:cNvPr>
                <p:cNvPicPr/>
                <p:nvPr/>
              </p:nvPicPr>
              <p:blipFill>
                <a:blip r:embed="rId37"/>
                <a:stretch>
                  <a:fillRect/>
                </a:stretch>
              </p:blipFill>
              <p:spPr>
                <a:xfrm>
                  <a:off x="10246819" y="1214672"/>
                  <a:ext cx="12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2B46F64E-F9B9-4682-9869-9595A6ED21A3}"/>
                    </a:ext>
                  </a:extLst>
                </p14:cNvPr>
                <p14:cNvContentPartPr/>
                <p14:nvPr/>
              </p14:nvContentPartPr>
              <p14:xfrm>
                <a:off x="10311259" y="1158152"/>
                <a:ext cx="281880" cy="208800"/>
              </p14:xfrm>
            </p:contentPart>
          </mc:Choice>
          <mc:Fallback xmlns="">
            <p:pic>
              <p:nvPicPr>
                <p:cNvPr id="23" name="Freihand 22">
                  <a:extLst>
                    <a:ext uri="{FF2B5EF4-FFF2-40B4-BE49-F238E27FC236}">
                      <a16:creationId xmlns:a16="http://schemas.microsoft.com/office/drawing/2014/main" id="{2B46F64E-F9B9-4682-9869-9595A6ED21A3}"/>
                    </a:ext>
                  </a:extLst>
                </p:cNvPr>
                <p:cNvPicPr/>
                <p:nvPr/>
              </p:nvPicPr>
              <p:blipFill>
                <a:blip r:embed="rId39"/>
                <a:stretch>
                  <a:fillRect/>
                </a:stretch>
              </p:blipFill>
              <p:spPr>
                <a:xfrm>
                  <a:off x="10306939" y="1153832"/>
                  <a:ext cx="290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48A452B4-B0F0-420B-89B5-5C763BA28524}"/>
                    </a:ext>
                  </a:extLst>
                </p14:cNvPr>
                <p14:cNvContentPartPr/>
                <p14:nvPr/>
              </p14:nvContentPartPr>
              <p14:xfrm>
                <a:off x="10543819" y="1204952"/>
                <a:ext cx="155880" cy="77040"/>
              </p14:xfrm>
            </p:contentPart>
          </mc:Choice>
          <mc:Fallback xmlns="">
            <p:pic>
              <p:nvPicPr>
                <p:cNvPr id="24" name="Freihand 23">
                  <a:extLst>
                    <a:ext uri="{FF2B5EF4-FFF2-40B4-BE49-F238E27FC236}">
                      <a16:creationId xmlns:a16="http://schemas.microsoft.com/office/drawing/2014/main" id="{48A452B4-B0F0-420B-89B5-5C763BA28524}"/>
                    </a:ext>
                  </a:extLst>
                </p:cNvPr>
                <p:cNvPicPr/>
                <p:nvPr/>
              </p:nvPicPr>
              <p:blipFill>
                <a:blip r:embed="rId41"/>
                <a:stretch>
                  <a:fillRect/>
                </a:stretch>
              </p:blipFill>
              <p:spPr>
                <a:xfrm>
                  <a:off x="10539499" y="1200632"/>
                  <a:ext cx="164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79FB747D-DA85-4FD7-AC2B-E53708D93685}"/>
                    </a:ext>
                  </a:extLst>
                </p14:cNvPr>
                <p14:cNvContentPartPr/>
                <p14:nvPr/>
              </p14:nvContentPartPr>
              <p14:xfrm>
                <a:off x="10387579" y="1170752"/>
                <a:ext cx="126360" cy="24480"/>
              </p14:xfrm>
            </p:contentPart>
          </mc:Choice>
          <mc:Fallback xmlns="">
            <p:pic>
              <p:nvPicPr>
                <p:cNvPr id="25" name="Freihand 24">
                  <a:extLst>
                    <a:ext uri="{FF2B5EF4-FFF2-40B4-BE49-F238E27FC236}">
                      <a16:creationId xmlns:a16="http://schemas.microsoft.com/office/drawing/2014/main" id="{79FB747D-DA85-4FD7-AC2B-E53708D93685}"/>
                    </a:ext>
                  </a:extLst>
                </p:cNvPr>
                <p:cNvPicPr/>
                <p:nvPr/>
              </p:nvPicPr>
              <p:blipFill>
                <a:blip r:embed="rId43"/>
                <a:stretch>
                  <a:fillRect/>
                </a:stretch>
              </p:blipFill>
              <p:spPr>
                <a:xfrm>
                  <a:off x="10383259" y="1166432"/>
                  <a:ext cx="135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2DF75F45-433D-40CC-B566-EF5D5EB41C71}"/>
                    </a:ext>
                  </a:extLst>
                </p14:cNvPr>
                <p14:cNvContentPartPr/>
                <p14:nvPr/>
              </p14:nvContentPartPr>
              <p14:xfrm>
                <a:off x="10783579" y="1064912"/>
                <a:ext cx="177120" cy="191520"/>
              </p14:xfrm>
            </p:contentPart>
          </mc:Choice>
          <mc:Fallback xmlns="">
            <p:pic>
              <p:nvPicPr>
                <p:cNvPr id="26" name="Freihand 25">
                  <a:extLst>
                    <a:ext uri="{FF2B5EF4-FFF2-40B4-BE49-F238E27FC236}">
                      <a16:creationId xmlns:a16="http://schemas.microsoft.com/office/drawing/2014/main" id="{2DF75F45-433D-40CC-B566-EF5D5EB41C71}"/>
                    </a:ext>
                  </a:extLst>
                </p:cNvPr>
                <p:cNvPicPr/>
                <p:nvPr/>
              </p:nvPicPr>
              <p:blipFill>
                <a:blip r:embed="rId45"/>
                <a:stretch>
                  <a:fillRect/>
                </a:stretch>
              </p:blipFill>
              <p:spPr>
                <a:xfrm>
                  <a:off x="10779259" y="1060592"/>
                  <a:ext cx="185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10469A91-CD92-4DCA-AE0F-C8AA106FF0AA}"/>
                    </a:ext>
                  </a:extLst>
                </p14:cNvPr>
                <p14:cNvContentPartPr/>
                <p14:nvPr/>
              </p14:nvContentPartPr>
              <p14:xfrm>
                <a:off x="11021539" y="1121072"/>
                <a:ext cx="97200" cy="73800"/>
              </p14:xfrm>
            </p:contentPart>
          </mc:Choice>
          <mc:Fallback xmlns="">
            <p:pic>
              <p:nvPicPr>
                <p:cNvPr id="27" name="Freihand 26">
                  <a:extLst>
                    <a:ext uri="{FF2B5EF4-FFF2-40B4-BE49-F238E27FC236}">
                      <a16:creationId xmlns:a16="http://schemas.microsoft.com/office/drawing/2014/main" id="{10469A91-CD92-4DCA-AE0F-C8AA106FF0AA}"/>
                    </a:ext>
                  </a:extLst>
                </p:cNvPr>
                <p:cNvPicPr/>
                <p:nvPr/>
              </p:nvPicPr>
              <p:blipFill>
                <a:blip r:embed="rId47"/>
                <a:stretch>
                  <a:fillRect/>
                </a:stretch>
              </p:blipFill>
              <p:spPr>
                <a:xfrm>
                  <a:off x="11017219" y="1116752"/>
                  <a:ext cx="105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8C0265C4-CD35-48DC-90C2-B8430E3A90AC}"/>
                    </a:ext>
                  </a:extLst>
                </p14:cNvPr>
                <p14:cNvContentPartPr/>
                <p14:nvPr/>
              </p14:nvContentPartPr>
              <p14:xfrm>
                <a:off x="11106859" y="1049072"/>
                <a:ext cx="357840" cy="126000"/>
              </p14:xfrm>
            </p:contentPart>
          </mc:Choice>
          <mc:Fallback xmlns="">
            <p:pic>
              <p:nvPicPr>
                <p:cNvPr id="28" name="Freihand 27">
                  <a:extLst>
                    <a:ext uri="{FF2B5EF4-FFF2-40B4-BE49-F238E27FC236}">
                      <a16:creationId xmlns:a16="http://schemas.microsoft.com/office/drawing/2014/main" id="{8C0265C4-CD35-48DC-90C2-B8430E3A90AC}"/>
                    </a:ext>
                  </a:extLst>
                </p:cNvPr>
                <p:cNvPicPr/>
                <p:nvPr/>
              </p:nvPicPr>
              <p:blipFill>
                <a:blip r:embed="rId49"/>
                <a:stretch>
                  <a:fillRect/>
                </a:stretch>
              </p:blipFill>
              <p:spPr>
                <a:xfrm>
                  <a:off x="11102539" y="1044752"/>
                  <a:ext cx="366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CE891B8C-A4A4-4574-BA0C-1F893E25ABAF}"/>
                    </a:ext>
                  </a:extLst>
                </p14:cNvPr>
                <p14:cNvContentPartPr/>
                <p14:nvPr/>
              </p14:nvContentPartPr>
              <p14:xfrm>
                <a:off x="11386939" y="825152"/>
                <a:ext cx="178920" cy="154080"/>
              </p14:xfrm>
            </p:contentPart>
          </mc:Choice>
          <mc:Fallback xmlns="">
            <p:pic>
              <p:nvPicPr>
                <p:cNvPr id="29" name="Freihand 28">
                  <a:extLst>
                    <a:ext uri="{FF2B5EF4-FFF2-40B4-BE49-F238E27FC236}">
                      <a16:creationId xmlns:a16="http://schemas.microsoft.com/office/drawing/2014/main" id="{CE891B8C-A4A4-4574-BA0C-1F893E25ABAF}"/>
                    </a:ext>
                  </a:extLst>
                </p:cNvPr>
                <p:cNvPicPr/>
                <p:nvPr/>
              </p:nvPicPr>
              <p:blipFill>
                <a:blip r:embed="rId51"/>
                <a:stretch>
                  <a:fillRect/>
                </a:stretch>
              </p:blipFill>
              <p:spPr>
                <a:xfrm>
                  <a:off x="11382619" y="820832"/>
                  <a:ext cx="187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19642A55-5CB6-4B54-AE0D-D701D9E01E1E}"/>
                    </a:ext>
                  </a:extLst>
                </p14:cNvPr>
                <p14:cNvContentPartPr/>
                <p14:nvPr/>
              </p14:nvContentPartPr>
              <p14:xfrm>
                <a:off x="11571979" y="1147352"/>
                <a:ext cx="22680" cy="19080"/>
              </p14:xfrm>
            </p:contentPart>
          </mc:Choice>
          <mc:Fallback xmlns="">
            <p:pic>
              <p:nvPicPr>
                <p:cNvPr id="30" name="Freihand 29">
                  <a:extLst>
                    <a:ext uri="{FF2B5EF4-FFF2-40B4-BE49-F238E27FC236}">
                      <a16:creationId xmlns:a16="http://schemas.microsoft.com/office/drawing/2014/main" id="{19642A55-5CB6-4B54-AE0D-D701D9E01E1E}"/>
                    </a:ext>
                  </a:extLst>
                </p:cNvPr>
                <p:cNvPicPr/>
                <p:nvPr/>
              </p:nvPicPr>
              <p:blipFill>
                <a:blip r:embed="rId53"/>
                <a:stretch>
                  <a:fillRect/>
                </a:stretch>
              </p:blipFill>
              <p:spPr>
                <a:xfrm>
                  <a:off x="11567659" y="1143032"/>
                  <a:ext cx="3132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1A74F348-BA59-4BF2-B139-53EBBF775851}"/>
                  </a:ext>
                </a:extLst>
              </p14:cNvPr>
              <p14:cNvContentPartPr/>
              <p14:nvPr/>
            </p14:nvContentPartPr>
            <p14:xfrm>
              <a:off x="679819" y="4169192"/>
              <a:ext cx="3360960" cy="90000"/>
            </p14:xfrm>
          </p:contentPart>
        </mc:Choice>
        <mc:Fallback xmlns="">
          <p:pic>
            <p:nvPicPr>
              <p:cNvPr id="32" name="Freihand 31">
                <a:extLst>
                  <a:ext uri="{FF2B5EF4-FFF2-40B4-BE49-F238E27FC236}">
                    <a16:creationId xmlns:a16="http://schemas.microsoft.com/office/drawing/2014/main" id="{1A74F348-BA59-4BF2-B139-53EBBF775851}"/>
                  </a:ext>
                </a:extLst>
              </p:cNvPr>
              <p:cNvPicPr/>
              <p:nvPr/>
            </p:nvPicPr>
            <p:blipFill>
              <a:blip r:embed="rId55"/>
              <a:stretch>
                <a:fillRect/>
              </a:stretch>
            </p:blipFill>
            <p:spPr>
              <a:xfrm>
                <a:off x="675499" y="4164872"/>
                <a:ext cx="3369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C64386C7-ED60-46D0-8E53-7C6897D97949}"/>
                  </a:ext>
                </a:extLst>
              </p14:cNvPr>
              <p14:cNvContentPartPr/>
              <p14:nvPr/>
            </p14:nvContentPartPr>
            <p14:xfrm>
              <a:off x="620419" y="5142992"/>
              <a:ext cx="4087080" cy="41040"/>
            </p14:xfrm>
          </p:contentPart>
        </mc:Choice>
        <mc:Fallback xmlns="">
          <p:pic>
            <p:nvPicPr>
              <p:cNvPr id="33" name="Freihand 32">
                <a:extLst>
                  <a:ext uri="{FF2B5EF4-FFF2-40B4-BE49-F238E27FC236}">
                    <a16:creationId xmlns:a16="http://schemas.microsoft.com/office/drawing/2014/main" id="{C64386C7-ED60-46D0-8E53-7C6897D97949}"/>
                  </a:ext>
                </a:extLst>
              </p:cNvPr>
              <p:cNvPicPr/>
              <p:nvPr/>
            </p:nvPicPr>
            <p:blipFill>
              <a:blip r:embed="rId57"/>
              <a:stretch>
                <a:fillRect/>
              </a:stretch>
            </p:blipFill>
            <p:spPr>
              <a:xfrm>
                <a:off x="616099" y="5138672"/>
                <a:ext cx="4095720" cy="49680"/>
              </a:xfrm>
              <a:prstGeom prst="rect">
                <a:avLst/>
              </a:prstGeom>
            </p:spPr>
          </p:pic>
        </mc:Fallback>
      </mc:AlternateContent>
      <p:grpSp>
        <p:nvGrpSpPr>
          <p:cNvPr id="62" name="Gruppieren 61">
            <a:extLst>
              <a:ext uri="{FF2B5EF4-FFF2-40B4-BE49-F238E27FC236}">
                <a16:creationId xmlns:a16="http://schemas.microsoft.com/office/drawing/2014/main" id="{1F4BEFB2-400E-4E13-ACEB-2EA923EFF583}"/>
              </a:ext>
            </a:extLst>
          </p:cNvPr>
          <p:cNvGrpSpPr/>
          <p:nvPr/>
        </p:nvGrpSpPr>
        <p:grpSpPr>
          <a:xfrm>
            <a:off x="4267939" y="3169112"/>
            <a:ext cx="2674080" cy="846000"/>
            <a:chOff x="4267939" y="3169112"/>
            <a:chExt cx="2674080" cy="846000"/>
          </a:xfrm>
        </p:grpSpPr>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35270F77-515F-4E7C-B75C-F0BEC37711C9}"/>
                    </a:ext>
                  </a:extLst>
                </p14:cNvPr>
                <p14:cNvContentPartPr/>
                <p14:nvPr/>
              </p14:nvContentPartPr>
              <p14:xfrm>
                <a:off x="4335979" y="3846632"/>
                <a:ext cx="56520" cy="118800"/>
              </p14:xfrm>
            </p:contentPart>
          </mc:Choice>
          <mc:Fallback xmlns="">
            <p:pic>
              <p:nvPicPr>
                <p:cNvPr id="34" name="Freihand 33">
                  <a:extLst>
                    <a:ext uri="{FF2B5EF4-FFF2-40B4-BE49-F238E27FC236}">
                      <a16:creationId xmlns:a16="http://schemas.microsoft.com/office/drawing/2014/main" id="{35270F77-515F-4E7C-B75C-F0BEC37711C9}"/>
                    </a:ext>
                  </a:extLst>
                </p:cNvPr>
                <p:cNvPicPr/>
                <p:nvPr/>
              </p:nvPicPr>
              <p:blipFill>
                <a:blip r:embed="rId59"/>
                <a:stretch>
                  <a:fillRect/>
                </a:stretch>
              </p:blipFill>
              <p:spPr>
                <a:xfrm>
                  <a:off x="4331659" y="3842312"/>
                  <a:ext cx="65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995BF124-F109-45C4-840E-EBA6ECB1DC57}"/>
                    </a:ext>
                  </a:extLst>
                </p14:cNvPr>
                <p14:cNvContentPartPr/>
                <p14:nvPr/>
              </p14:nvContentPartPr>
              <p14:xfrm>
                <a:off x="4396459" y="3824312"/>
                <a:ext cx="13320" cy="126000"/>
              </p14:xfrm>
            </p:contentPart>
          </mc:Choice>
          <mc:Fallback xmlns="">
            <p:pic>
              <p:nvPicPr>
                <p:cNvPr id="35" name="Freihand 34">
                  <a:extLst>
                    <a:ext uri="{FF2B5EF4-FFF2-40B4-BE49-F238E27FC236}">
                      <a16:creationId xmlns:a16="http://schemas.microsoft.com/office/drawing/2014/main" id="{995BF124-F109-45C4-840E-EBA6ECB1DC57}"/>
                    </a:ext>
                  </a:extLst>
                </p:cNvPr>
                <p:cNvPicPr/>
                <p:nvPr/>
              </p:nvPicPr>
              <p:blipFill>
                <a:blip r:embed="rId61"/>
                <a:stretch>
                  <a:fillRect/>
                </a:stretch>
              </p:blipFill>
              <p:spPr>
                <a:xfrm>
                  <a:off x="4392139" y="3819992"/>
                  <a:ext cx="21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0BE3FD62-97A9-4927-B5BA-E2471C290CD2}"/>
                    </a:ext>
                  </a:extLst>
                </p14:cNvPr>
                <p14:cNvContentPartPr/>
                <p14:nvPr/>
              </p14:nvContentPartPr>
              <p14:xfrm>
                <a:off x="4267939" y="3774272"/>
                <a:ext cx="210600" cy="24840"/>
              </p14:xfrm>
            </p:contentPart>
          </mc:Choice>
          <mc:Fallback xmlns="">
            <p:pic>
              <p:nvPicPr>
                <p:cNvPr id="36" name="Freihand 35">
                  <a:extLst>
                    <a:ext uri="{FF2B5EF4-FFF2-40B4-BE49-F238E27FC236}">
                      <a16:creationId xmlns:a16="http://schemas.microsoft.com/office/drawing/2014/main" id="{0BE3FD62-97A9-4927-B5BA-E2471C290CD2}"/>
                    </a:ext>
                  </a:extLst>
                </p:cNvPr>
                <p:cNvPicPr/>
                <p:nvPr/>
              </p:nvPicPr>
              <p:blipFill>
                <a:blip r:embed="rId63"/>
                <a:stretch>
                  <a:fillRect/>
                </a:stretch>
              </p:blipFill>
              <p:spPr>
                <a:xfrm>
                  <a:off x="4263619" y="3769952"/>
                  <a:ext cx="219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AA3F0870-9277-4282-AAEB-6861863A1564}"/>
                    </a:ext>
                  </a:extLst>
                </p14:cNvPr>
                <p14:cNvContentPartPr/>
                <p14:nvPr/>
              </p14:nvContentPartPr>
              <p14:xfrm>
                <a:off x="4634779" y="3830072"/>
                <a:ext cx="182880" cy="82440"/>
              </p14:xfrm>
            </p:contentPart>
          </mc:Choice>
          <mc:Fallback xmlns="">
            <p:pic>
              <p:nvPicPr>
                <p:cNvPr id="37" name="Freihand 36">
                  <a:extLst>
                    <a:ext uri="{FF2B5EF4-FFF2-40B4-BE49-F238E27FC236}">
                      <a16:creationId xmlns:a16="http://schemas.microsoft.com/office/drawing/2014/main" id="{AA3F0870-9277-4282-AAEB-6861863A1564}"/>
                    </a:ext>
                  </a:extLst>
                </p:cNvPr>
                <p:cNvPicPr/>
                <p:nvPr/>
              </p:nvPicPr>
              <p:blipFill>
                <a:blip r:embed="rId65"/>
                <a:stretch>
                  <a:fillRect/>
                </a:stretch>
              </p:blipFill>
              <p:spPr>
                <a:xfrm>
                  <a:off x="4630459" y="3825752"/>
                  <a:ext cx="191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842D5CBE-619E-49E0-98E7-A24A3E72FF18}"/>
                    </a:ext>
                  </a:extLst>
                </p14:cNvPr>
                <p14:cNvContentPartPr/>
                <p14:nvPr/>
              </p14:nvContentPartPr>
              <p14:xfrm>
                <a:off x="5082259" y="3760592"/>
                <a:ext cx="144360" cy="254520"/>
              </p14:xfrm>
            </p:contentPart>
          </mc:Choice>
          <mc:Fallback xmlns="">
            <p:pic>
              <p:nvPicPr>
                <p:cNvPr id="38" name="Freihand 37">
                  <a:extLst>
                    <a:ext uri="{FF2B5EF4-FFF2-40B4-BE49-F238E27FC236}">
                      <a16:creationId xmlns:a16="http://schemas.microsoft.com/office/drawing/2014/main" id="{842D5CBE-619E-49E0-98E7-A24A3E72FF18}"/>
                    </a:ext>
                  </a:extLst>
                </p:cNvPr>
                <p:cNvPicPr/>
                <p:nvPr/>
              </p:nvPicPr>
              <p:blipFill>
                <a:blip r:embed="rId67"/>
                <a:stretch>
                  <a:fillRect/>
                </a:stretch>
              </p:blipFill>
              <p:spPr>
                <a:xfrm>
                  <a:off x="5077939" y="3756272"/>
                  <a:ext cx="153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35260AD9-8BC8-4D57-ADEF-7FE269B31108}"/>
                    </a:ext>
                  </a:extLst>
                </p14:cNvPr>
                <p14:cNvContentPartPr/>
                <p14:nvPr/>
              </p14:nvContentPartPr>
              <p14:xfrm>
                <a:off x="5322379" y="3762392"/>
                <a:ext cx="103320" cy="191880"/>
              </p14:xfrm>
            </p:contentPart>
          </mc:Choice>
          <mc:Fallback xmlns="">
            <p:pic>
              <p:nvPicPr>
                <p:cNvPr id="39" name="Freihand 38">
                  <a:extLst>
                    <a:ext uri="{FF2B5EF4-FFF2-40B4-BE49-F238E27FC236}">
                      <a16:creationId xmlns:a16="http://schemas.microsoft.com/office/drawing/2014/main" id="{35260AD9-8BC8-4D57-ADEF-7FE269B31108}"/>
                    </a:ext>
                  </a:extLst>
                </p:cNvPr>
                <p:cNvPicPr/>
                <p:nvPr/>
              </p:nvPicPr>
              <p:blipFill>
                <a:blip r:embed="rId69"/>
                <a:stretch>
                  <a:fillRect/>
                </a:stretch>
              </p:blipFill>
              <p:spPr>
                <a:xfrm>
                  <a:off x="5318059" y="3758072"/>
                  <a:ext cx="111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B75ACF3D-CE38-4FB1-BA77-DFEE2F27262D}"/>
                    </a:ext>
                  </a:extLst>
                </p14:cNvPr>
                <p14:cNvContentPartPr/>
                <p14:nvPr/>
              </p14:nvContentPartPr>
              <p14:xfrm>
                <a:off x="5659339" y="3771032"/>
                <a:ext cx="177120" cy="25200"/>
              </p14:xfrm>
            </p:contentPart>
          </mc:Choice>
          <mc:Fallback xmlns="">
            <p:pic>
              <p:nvPicPr>
                <p:cNvPr id="40" name="Freihand 39">
                  <a:extLst>
                    <a:ext uri="{FF2B5EF4-FFF2-40B4-BE49-F238E27FC236}">
                      <a16:creationId xmlns:a16="http://schemas.microsoft.com/office/drawing/2014/main" id="{B75ACF3D-CE38-4FB1-BA77-DFEE2F27262D}"/>
                    </a:ext>
                  </a:extLst>
                </p:cNvPr>
                <p:cNvPicPr/>
                <p:nvPr/>
              </p:nvPicPr>
              <p:blipFill>
                <a:blip r:embed="rId71"/>
                <a:stretch>
                  <a:fillRect/>
                </a:stretch>
              </p:blipFill>
              <p:spPr>
                <a:xfrm>
                  <a:off x="5655019" y="3766712"/>
                  <a:ext cx="185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C55839DB-5B9E-4A58-AF90-9F9C81BA53FE}"/>
                    </a:ext>
                  </a:extLst>
                </p14:cNvPr>
                <p14:cNvContentPartPr/>
                <p14:nvPr/>
              </p14:nvContentPartPr>
              <p14:xfrm>
                <a:off x="5943019" y="3718112"/>
                <a:ext cx="172080" cy="82440"/>
              </p14:xfrm>
            </p:contentPart>
          </mc:Choice>
          <mc:Fallback xmlns="">
            <p:pic>
              <p:nvPicPr>
                <p:cNvPr id="41" name="Freihand 40">
                  <a:extLst>
                    <a:ext uri="{FF2B5EF4-FFF2-40B4-BE49-F238E27FC236}">
                      <a16:creationId xmlns:a16="http://schemas.microsoft.com/office/drawing/2014/main" id="{C55839DB-5B9E-4A58-AF90-9F9C81BA53FE}"/>
                    </a:ext>
                  </a:extLst>
                </p:cNvPr>
                <p:cNvPicPr/>
                <p:nvPr/>
              </p:nvPicPr>
              <p:blipFill>
                <a:blip r:embed="rId73"/>
                <a:stretch>
                  <a:fillRect/>
                </a:stretch>
              </p:blipFill>
              <p:spPr>
                <a:xfrm>
                  <a:off x="5938699" y="3713792"/>
                  <a:ext cx="180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70ECBDFB-85E3-421C-AFA3-75CC420B49BA}"/>
                    </a:ext>
                  </a:extLst>
                </p14:cNvPr>
                <p14:cNvContentPartPr/>
                <p14:nvPr/>
              </p14:nvContentPartPr>
              <p14:xfrm>
                <a:off x="6177739" y="3646472"/>
                <a:ext cx="126000" cy="141840"/>
              </p14:xfrm>
            </p:contentPart>
          </mc:Choice>
          <mc:Fallback xmlns="">
            <p:pic>
              <p:nvPicPr>
                <p:cNvPr id="42" name="Freihand 41">
                  <a:extLst>
                    <a:ext uri="{FF2B5EF4-FFF2-40B4-BE49-F238E27FC236}">
                      <a16:creationId xmlns:a16="http://schemas.microsoft.com/office/drawing/2014/main" id="{70ECBDFB-85E3-421C-AFA3-75CC420B49BA}"/>
                    </a:ext>
                  </a:extLst>
                </p:cNvPr>
                <p:cNvPicPr/>
                <p:nvPr/>
              </p:nvPicPr>
              <p:blipFill>
                <a:blip r:embed="rId75"/>
                <a:stretch>
                  <a:fillRect/>
                </a:stretch>
              </p:blipFill>
              <p:spPr>
                <a:xfrm>
                  <a:off x="6173419" y="3642152"/>
                  <a:ext cx="134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496DE7B2-2BA5-42A1-9720-7CC1C147CC26}"/>
                    </a:ext>
                  </a:extLst>
                </p14:cNvPr>
                <p14:cNvContentPartPr/>
                <p14:nvPr/>
              </p14:nvContentPartPr>
              <p14:xfrm>
                <a:off x="6389059" y="3735752"/>
                <a:ext cx="89640" cy="3960"/>
              </p14:xfrm>
            </p:contentPart>
          </mc:Choice>
          <mc:Fallback xmlns="">
            <p:pic>
              <p:nvPicPr>
                <p:cNvPr id="43" name="Freihand 42">
                  <a:extLst>
                    <a:ext uri="{FF2B5EF4-FFF2-40B4-BE49-F238E27FC236}">
                      <a16:creationId xmlns:a16="http://schemas.microsoft.com/office/drawing/2014/main" id="{496DE7B2-2BA5-42A1-9720-7CC1C147CC26}"/>
                    </a:ext>
                  </a:extLst>
                </p:cNvPr>
                <p:cNvPicPr/>
                <p:nvPr/>
              </p:nvPicPr>
              <p:blipFill>
                <a:blip r:embed="rId77"/>
                <a:stretch>
                  <a:fillRect/>
                </a:stretch>
              </p:blipFill>
              <p:spPr>
                <a:xfrm>
                  <a:off x="6384739" y="3731432"/>
                  <a:ext cx="98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7B8A110E-2FBB-4D52-ADEF-118971C446C2}"/>
                    </a:ext>
                  </a:extLst>
                </p14:cNvPr>
                <p14:cNvContentPartPr/>
                <p14:nvPr/>
              </p14:nvContentPartPr>
              <p14:xfrm>
                <a:off x="6628819" y="3676352"/>
                <a:ext cx="85680" cy="88200"/>
              </p14:xfrm>
            </p:contentPart>
          </mc:Choice>
          <mc:Fallback xmlns="">
            <p:pic>
              <p:nvPicPr>
                <p:cNvPr id="44" name="Freihand 43">
                  <a:extLst>
                    <a:ext uri="{FF2B5EF4-FFF2-40B4-BE49-F238E27FC236}">
                      <a16:creationId xmlns:a16="http://schemas.microsoft.com/office/drawing/2014/main" id="{7B8A110E-2FBB-4D52-ADEF-118971C446C2}"/>
                    </a:ext>
                  </a:extLst>
                </p:cNvPr>
                <p:cNvPicPr/>
                <p:nvPr/>
              </p:nvPicPr>
              <p:blipFill>
                <a:blip r:embed="rId79"/>
                <a:stretch>
                  <a:fillRect/>
                </a:stretch>
              </p:blipFill>
              <p:spPr>
                <a:xfrm>
                  <a:off x="6624499" y="3672032"/>
                  <a:ext cx="94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EF95B172-82BC-4607-8796-1CCAECCA7B62}"/>
                    </a:ext>
                  </a:extLst>
                </p14:cNvPr>
                <p14:cNvContentPartPr/>
                <p14:nvPr/>
              </p14:nvContentPartPr>
              <p14:xfrm>
                <a:off x="6658339" y="3593552"/>
                <a:ext cx="24840" cy="8280"/>
              </p14:xfrm>
            </p:contentPart>
          </mc:Choice>
          <mc:Fallback xmlns="">
            <p:pic>
              <p:nvPicPr>
                <p:cNvPr id="45" name="Freihand 44">
                  <a:extLst>
                    <a:ext uri="{FF2B5EF4-FFF2-40B4-BE49-F238E27FC236}">
                      <a16:creationId xmlns:a16="http://schemas.microsoft.com/office/drawing/2014/main" id="{EF95B172-82BC-4607-8796-1CCAECCA7B62}"/>
                    </a:ext>
                  </a:extLst>
                </p:cNvPr>
                <p:cNvPicPr/>
                <p:nvPr/>
              </p:nvPicPr>
              <p:blipFill>
                <a:blip r:embed="rId81"/>
                <a:stretch>
                  <a:fillRect/>
                </a:stretch>
              </p:blipFill>
              <p:spPr>
                <a:xfrm>
                  <a:off x="6654019" y="3589232"/>
                  <a:ext cx="33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Freihand 45">
                  <a:extLst>
                    <a:ext uri="{FF2B5EF4-FFF2-40B4-BE49-F238E27FC236}">
                      <a16:creationId xmlns:a16="http://schemas.microsoft.com/office/drawing/2014/main" id="{3A04785B-4AAB-418E-BF67-77BD9919DF51}"/>
                    </a:ext>
                  </a:extLst>
                </p14:cNvPr>
                <p14:cNvContentPartPr/>
                <p14:nvPr/>
              </p14:nvContentPartPr>
              <p14:xfrm>
                <a:off x="6785419" y="3546752"/>
                <a:ext cx="115920" cy="165600"/>
              </p14:xfrm>
            </p:contentPart>
          </mc:Choice>
          <mc:Fallback xmlns="">
            <p:pic>
              <p:nvPicPr>
                <p:cNvPr id="46" name="Freihand 45">
                  <a:extLst>
                    <a:ext uri="{FF2B5EF4-FFF2-40B4-BE49-F238E27FC236}">
                      <a16:creationId xmlns:a16="http://schemas.microsoft.com/office/drawing/2014/main" id="{3A04785B-4AAB-418E-BF67-77BD9919DF51}"/>
                    </a:ext>
                  </a:extLst>
                </p:cNvPr>
                <p:cNvPicPr/>
                <p:nvPr/>
              </p:nvPicPr>
              <p:blipFill>
                <a:blip r:embed="rId83"/>
                <a:stretch>
                  <a:fillRect/>
                </a:stretch>
              </p:blipFill>
              <p:spPr>
                <a:xfrm>
                  <a:off x="6781099" y="3542432"/>
                  <a:ext cx="124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Freihand 46">
                  <a:extLst>
                    <a:ext uri="{FF2B5EF4-FFF2-40B4-BE49-F238E27FC236}">
                      <a16:creationId xmlns:a16="http://schemas.microsoft.com/office/drawing/2014/main" id="{8D7240F6-6FE5-47FF-A165-87AF03A62E41}"/>
                    </a:ext>
                  </a:extLst>
                </p14:cNvPr>
                <p14:cNvContentPartPr/>
                <p14:nvPr/>
              </p14:nvContentPartPr>
              <p14:xfrm>
                <a:off x="6881899" y="3672752"/>
                <a:ext cx="60120" cy="54000"/>
              </p14:xfrm>
            </p:contentPart>
          </mc:Choice>
          <mc:Fallback xmlns="">
            <p:pic>
              <p:nvPicPr>
                <p:cNvPr id="47" name="Freihand 46">
                  <a:extLst>
                    <a:ext uri="{FF2B5EF4-FFF2-40B4-BE49-F238E27FC236}">
                      <a16:creationId xmlns:a16="http://schemas.microsoft.com/office/drawing/2014/main" id="{8D7240F6-6FE5-47FF-A165-87AF03A62E41}"/>
                    </a:ext>
                  </a:extLst>
                </p:cNvPr>
                <p:cNvPicPr/>
                <p:nvPr/>
              </p:nvPicPr>
              <p:blipFill>
                <a:blip r:embed="rId85"/>
                <a:stretch>
                  <a:fillRect/>
                </a:stretch>
              </p:blipFill>
              <p:spPr>
                <a:xfrm>
                  <a:off x="6877579" y="3668432"/>
                  <a:ext cx="68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Freihand 47">
                  <a:extLst>
                    <a:ext uri="{FF2B5EF4-FFF2-40B4-BE49-F238E27FC236}">
                      <a16:creationId xmlns:a16="http://schemas.microsoft.com/office/drawing/2014/main" id="{02FF0752-7910-488B-B8B8-738675A57566}"/>
                    </a:ext>
                  </a:extLst>
                </p14:cNvPr>
                <p14:cNvContentPartPr/>
                <p14:nvPr/>
              </p14:nvContentPartPr>
              <p14:xfrm>
                <a:off x="5894059" y="3465752"/>
                <a:ext cx="876960" cy="172440"/>
              </p14:xfrm>
            </p:contentPart>
          </mc:Choice>
          <mc:Fallback xmlns="">
            <p:pic>
              <p:nvPicPr>
                <p:cNvPr id="48" name="Freihand 47">
                  <a:extLst>
                    <a:ext uri="{FF2B5EF4-FFF2-40B4-BE49-F238E27FC236}">
                      <a16:creationId xmlns:a16="http://schemas.microsoft.com/office/drawing/2014/main" id="{02FF0752-7910-488B-B8B8-738675A57566}"/>
                    </a:ext>
                  </a:extLst>
                </p:cNvPr>
                <p:cNvPicPr/>
                <p:nvPr/>
              </p:nvPicPr>
              <p:blipFill>
                <a:blip r:embed="rId87"/>
                <a:stretch>
                  <a:fillRect/>
                </a:stretch>
              </p:blipFill>
              <p:spPr>
                <a:xfrm>
                  <a:off x="5889739" y="3461432"/>
                  <a:ext cx="885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B84771AE-2AB8-4F63-BF63-1B3861716C7D}"/>
                    </a:ext>
                  </a:extLst>
                </p14:cNvPr>
                <p14:cNvContentPartPr/>
                <p14:nvPr/>
              </p14:nvContentPartPr>
              <p14:xfrm>
                <a:off x="5201779" y="3380432"/>
                <a:ext cx="20880" cy="37800"/>
              </p14:xfrm>
            </p:contentPart>
          </mc:Choice>
          <mc:Fallback xmlns="">
            <p:pic>
              <p:nvPicPr>
                <p:cNvPr id="50" name="Freihand 49">
                  <a:extLst>
                    <a:ext uri="{FF2B5EF4-FFF2-40B4-BE49-F238E27FC236}">
                      <a16:creationId xmlns:a16="http://schemas.microsoft.com/office/drawing/2014/main" id="{B84771AE-2AB8-4F63-BF63-1B3861716C7D}"/>
                    </a:ext>
                  </a:extLst>
                </p:cNvPr>
                <p:cNvPicPr/>
                <p:nvPr/>
              </p:nvPicPr>
              <p:blipFill>
                <a:blip r:embed="rId89"/>
                <a:stretch>
                  <a:fillRect/>
                </a:stretch>
              </p:blipFill>
              <p:spPr>
                <a:xfrm>
                  <a:off x="5197459" y="3376112"/>
                  <a:ext cx="29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D4B9F2C0-865E-4C9A-950F-2B4013498F11}"/>
                    </a:ext>
                  </a:extLst>
                </p14:cNvPr>
                <p14:cNvContentPartPr/>
                <p14:nvPr/>
              </p14:nvContentPartPr>
              <p14:xfrm>
                <a:off x="5016019" y="3573032"/>
                <a:ext cx="460080" cy="109800"/>
              </p14:xfrm>
            </p:contentPart>
          </mc:Choice>
          <mc:Fallback xmlns="">
            <p:pic>
              <p:nvPicPr>
                <p:cNvPr id="51" name="Freihand 50">
                  <a:extLst>
                    <a:ext uri="{FF2B5EF4-FFF2-40B4-BE49-F238E27FC236}">
                      <a16:creationId xmlns:a16="http://schemas.microsoft.com/office/drawing/2014/main" id="{D4B9F2C0-865E-4C9A-950F-2B4013498F11}"/>
                    </a:ext>
                  </a:extLst>
                </p:cNvPr>
                <p:cNvPicPr/>
                <p:nvPr/>
              </p:nvPicPr>
              <p:blipFill>
                <a:blip r:embed="rId91"/>
                <a:stretch>
                  <a:fillRect/>
                </a:stretch>
              </p:blipFill>
              <p:spPr>
                <a:xfrm>
                  <a:off x="5011699" y="3568712"/>
                  <a:ext cx="468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36824EB2-C3E1-4368-A0E0-3B900A96DFEA}"/>
                    </a:ext>
                  </a:extLst>
                </p14:cNvPr>
                <p14:cNvContentPartPr/>
                <p14:nvPr/>
              </p14:nvContentPartPr>
              <p14:xfrm>
                <a:off x="5019979" y="3281792"/>
                <a:ext cx="318960" cy="110160"/>
              </p14:xfrm>
            </p:contentPart>
          </mc:Choice>
          <mc:Fallback xmlns="">
            <p:pic>
              <p:nvPicPr>
                <p:cNvPr id="52" name="Freihand 51">
                  <a:extLst>
                    <a:ext uri="{FF2B5EF4-FFF2-40B4-BE49-F238E27FC236}">
                      <a16:creationId xmlns:a16="http://schemas.microsoft.com/office/drawing/2014/main" id="{36824EB2-C3E1-4368-A0E0-3B900A96DFEA}"/>
                    </a:ext>
                  </a:extLst>
                </p:cNvPr>
                <p:cNvPicPr/>
                <p:nvPr/>
              </p:nvPicPr>
              <p:blipFill>
                <a:blip r:embed="rId93"/>
                <a:stretch>
                  <a:fillRect/>
                </a:stretch>
              </p:blipFill>
              <p:spPr>
                <a:xfrm>
                  <a:off x="5015659" y="3277472"/>
                  <a:ext cx="327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7BB49EAE-1852-49F5-80FD-C6F8EC077BCF}"/>
                    </a:ext>
                  </a:extLst>
                </p14:cNvPr>
                <p14:cNvContentPartPr/>
                <p14:nvPr/>
              </p14:nvContentPartPr>
              <p14:xfrm>
                <a:off x="5366299" y="3332912"/>
                <a:ext cx="107640" cy="37800"/>
              </p14:xfrm>
            </p:contentPart>
          </mc:Choice>
          <mc:Fallback xmlns="">
            <p:pic>
              <p:nvPicPr>
                <p:cNvPr id="53" name="Freihand 52">
                  <a:extLst>
                    <a:ext uri="{FF2B5EF4-FFF2-40B4-BE49-F238E27FC236}">
                      <a16:creationId xmlns:a16="http://schemas.microsoft.com/office/drawing/2014/main" id="{7BB49EAE-1852-49F5-80FD-C6F8EC077BCF}"/>
                    </a:ext>
                  </a:extLst>
                </p:cNvPr>
                <p:cNvPicPr/>
                <p:nvPr/>
              </p:nvPicPr>
              <p:blipFill>
                <a:blip r:embed="rId95"/>
                <a:stretch>
                  <a:fillRect/>
                </a:stretch>
              </p:blipFill>
              <p:spPr>
                <a:xfrm>
                  <a:off x="5361979" y="3328592"/>
                  <a:ext cx="116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7EAD94D6-AAB5-44C0-9C48-613CFE8F24D9}"/>
                    </a:ext>
                  </a:extLst>
                </p14:cNvPr>
                <p14:cNvContentPartPr/>
                <p14:nvPr/>
              </p14:nvContentPartPr>
              <p14:xfrm>
                <a:off x="5486179" y="3239672"/>
                <a:ext cx="167040" cy="135360"/>
              </p14:xfrm>
            </p:contentPart>
          </mc:Choice>
          <mc:Fallback xmlns="">
            <p:pic>
              <p:nvPicPr>
                <p:cNvPr id="54" name="Freihand 53">
                  <a:extLst>
                    <a:ext uri="{FF2B5EF4-FFF2-40B4-BE49-F238E27FC236}">
                      <a16:creationId xmlns:a16="http://schemas.microsoft.com/office/drawing/2014/main" id="{7EAD94D6-AAB5-44C0-9C48-613CFE8F24D9}"/>
                    </a:ext>
                  </a:extLst>
                </p:cNvPr>
                <p:cNvPicPr/>
                <p:nvPr/>
              </p:nvPicPr>
              <p:blipFill>
                <a:blip r:embed="rId97"/>
                <a:stretch>
                  <a:fillRect/>
                </a:stretch>
              </p:blipFill>
              <p:spPr>
                <a:xfrm>
                  <a:off x="5481859" y="3235352"/>
                  <a:ext cx="175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BDA671FE-FB7D-4142-805C-B0F96E8B2DAC}"/>
                    </a:ext>
                  </a:extLst>
                </p14:cNvPr>
                <p14:cNvContentPartPr/>
                <p14:nvPr/>
              </p14:nvContentPartPr>
              <p14:xfrm>
                <a:off x="5421739" y="3259832"/>
                <a:ext cx="156600" cy="36360"/>
              </p14:xfrm>
            </p:contentPart>
          </mc:Choice>
          <mc:Fallback xmlns="">
            <p:pic>
              <p:nvPicPr>
                <p:cNvPr id="55" name="Freihand 54">
                  <a:extLst>
                    <a:ext uri="{FF2B5EF4-FFF2-40B4-BE49-F238E27FC236}">
                      <a16:creationId xmlns:a16="http://schemas.microsoft.com/office/drawing/2014/main" id="{BDA671FE-FB7D-4142-805C-B0F96E8B2DAC}"/>
                    </a:ext>
                  </a:extLst>
                </p:cNvPr>
                <p:cNvPicPr/>
                <p:nvPr/>
              </p:nvPicPr>
              <p:blipFill>
                <a:blip r:embed="rId99"/>
                <a:stretch>
                  <a:fillRect/>
                </a:stretch>
              </p:blipFill>
              <p:spPr>
                <a:xfrm>
                  <a:off x="5417419" y="3255512"/>
                  <a:ext cx="165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Freihand 55">
                  <a:extLst>
                    <a:ext uri="{FF2B5EF4-FFF2-40B4-BE49-F238E27FC236}">
                      <a16:creationId xmlns:a16="http://schemas.microsoft.com/office/drawing/2014/main" id="{CA4C9F0A-9A1B-4DA4-AC61-DD6F47E452B4}"/>
                    </a:ext>
                  </a:extLst>
                </p14:cNvPr>
                <p14:cNvContentPartPr/>
                <p14:nvPr/>
              </p14:nvContentPartPr>
              <p14:xfrm>
                <a:off x="6247219" y="3202592"/>
                <a:ext cx="137520" cy="104040"/>
              </p14:xfrm>
            </p:contentPart>
          </mc:Choice>
          <mc:Fallback xmlns="">
            <p:pic>
              <p:nvPicPr>
                <p:cNvPr id="56" name="Freihand 55">
                  <a:extLst>
                    <a:ext uri="{FF2B5EF4-FFF2-40B4-BE49-F238E27FC236}">
                      <a16:creationId xmlns:a16="http://schemas.microsoft.com/office/drawing/2014/main" id="{CA4C9F0A-9A1B-4DA4-AC61-DD6F47E452B4}"/>
                    </a:ext>
                  </a:extLst>
                </p:cNvPr>
                <p:cNvPicPr/>
                <p:nvPr/>
              </p:nvPicPr>
              <p:blipFill>
                <a:blip r:embed="rId101"/>
                <a:stretch>
                  <a:fillRect/>
                </a:stretch>
              </p:blipFill>
              <p:spPr>
                <a:xfrm>
                  <a:off x="6242899" y="3198272"/>
                  <a:ext cx="146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Freihand 56">
                  <a:extLst>
                    <a:ext uri="{FF2B5EF4-FFF2-40B4-BE49-F238E27FC236}">
                      <a16:creationId xmlns:a16="http://schemas.microsoft.com/office/drawing/2014/main" id="{C4A2AF72-500E-412F-A569-4E9665D34415}"/>
                    </a:ext>
                  </a:extLst>
                </p14:cNvPr>
                <p14:cNvContentPartPr/>
                <p14:nvPr/>
              </p14:nvContentPartPr>
              <p14:xfrm>
                <a:off x="6325339" y="3282152"/>
                <a:ext cx="94320" cy="38880"/>
              </p14:xfrm>
            </p:contentPart>
          </mc:Choice>
          <mc:Fallback xmlns="">
            <p:pic>
              <p:nvPicPr>
                <p:cNvPr id="57" name="Freihand 56">
                  <a:extLst>
                    <a:ext uri="{FF2B5EF4-FFF2-40B4-BE49-F238E27FC236}">
                      <a16:creationId xmlns:a16="http://schemas.microsoft.com/office/drawing/2014/main" id="{C4A2AF72-500E-412F-A569-4E9665D34415}"/>
                    </a:ext>
                  </a:extLst>
                </p:cNvPr>
                <p:cNvPicPr/>
                <p:nvPr/>
              </p:nvPicPr>
              <p:blipFill>
                <a:blip r:embed="rId103"/>
                <a:stretch>
                  <a:fillRect/>
                </a:stretch>
              </p:blipFill>
              <p:spPr>
                <a:xfrm>
                  <a:off x="6321019" y="3277832"/>
                  <a:ext cx="102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Freihand 57">
                  <a:extLst>
                    <a:ext uri="{FF2B5EF4-FFF2-40B4-BE49-F238E27FC236}">
                      <a16:creationId xmlns:a16="http://schemas.microsoft.com/office/drawing/2014/main" id="{40FBE564-5559-46D0-95CF-8EC51F525453}"/>
                    </a:ext>
                  </a:extLst>
                </p14:cNvPr>
                <p14:cNvContentPartPr/>
                <p14:nvPr/>
              </p14:nvContentPartPr>
              <p14:xfrm>
                <a:off x="6401299" y="3276752"/>
                <a:ext cx="92160" cy="52200"/>
              </p14:xfrm>
            </p:contentPart>
          </mc:Choice>
          <mc:Fallback xmlns="">
            <p:pic>
              <p:nvPicPr>
                <p:cNvPr id="58" name="Freihand 57">
                  <a:extLst>
                    <a:ext uri="{FF2B5EF4-FFF2-40B4-BE49-F238E27FC236}">
                      <a16:creationId xmlns:a16="http://schemas.microsoft.com/office/drawing/2014/main" id="{40FBE564-5559-46D0-95CF-8EC51F525453}"/>
                    </a:ext>
                  </a:extLst>
                </p:cNvPr>
                <p:cNvPicPr/>
                <p:nvPr/>
              </p:nvPicPr>
              <p:blipFill>
                <a:blip r:embed="rId105"/>
                <a:stretch>
                  <a:fillRect/>
                </a:stretch>
              </p:blipFill>
              <p:spPr>
                <a:xfrm>
                  <a:off x="6396979" y="3272432"/>
                  <a:ext cx="100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Freihand 58">
                  <a:extLst>
                    <a:ext uri="{FF2B5EF4-FFF2-40B4-BE49-F238E27FC236}">
                      <a16:creationId xmlns:a16="http://schemas.microsoft.com/office/drawing/2014/main" id="{F41D4770-5FEE-433B-B04E-7568EDF48525}"/>
                    </a:ext>
                  </a:extLst>
                </p14:cNvPr>
                <p14:cNvContentPartPr/>
                <p14:nvPr/>
              </p14:nvContentPartPr>
              <p14:xfrm>
                <a:off x="6490579" y="3267392"/>
                <a:ext cx="81360" cy="80280"/>
              </p14:xfrm>
            </p:contentPart>
          </mc:Choice>
          <mc:Fallback xmlns="">
            <p:pic>
              <p:nvPicPr>
                <p:cNvPr id="59" name="Freihand 58">
                  <a:extLst>
                    <a:ext uri="{FF2B5EF4-FFF2-40B4-BE49-F238E27FC236}">
                      <a16:creationId xmlns:a16="http://schemas.microsoft.com/office/drawing/2014/main" id="{F41D4770-5FEE-433B-B04E-7568EDF48525}"/>
                    </a:ext>
                  </a:extLst>
                </p:cNvPr>
                <p:cNvPicPr/>
                <p:nvPr/>
              </p:nvPicPr>
              <p:blipFill>
                <a:blip r:embed="rId107"/>
                <a:stretch>
                  <a:fillRect/>
                </a:stretch>
              </p:blipFill>
              <p:spPr>
                <a:xfrm>
                  <a:off x="6486259" y="3263072"/>
                  <a:ext cx="90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199B1B31-E207-4BEB-A0E0-4F77BC6A0A99}"/>
                    </a:ext>
                  </a:extLst>
                </p14:cNvPr>
                <p14:cNvContentPartPr/>
                <p14:nvPr/>
              </p14:nvContentPartPr>
              <p14:xfrm>
                <a:off x="6581659" y="3169112"/>
                <a:ext cx="236160" cy="156600"/>
              </p14:xfrm>
            </p:contentPart>
          </mc:Choice>
          <mc:Fallback xmlns="">
            <p:pic>
              <p:nvPicPr>
                <p:cNvPr id="60" name="Freihand 59">
                  <a:extLst>
                    <a:ext uri="{FF2B5EF4-FFF2-40B4-BE49-F238E27FC236}">
                      <a16:creationId xmlns:a16="http://schemas.microsoft.com/office/drawing/2014/main" id="{199B1B31-E207-4BEB-A0E0-4F77BC6A0A99}"/>
                    </a:ext>
                  </a:extLst>
                </p:cNvPr>
                <p:cNvPicPr/>
                <p:nvPr/>
              </p:nvPicPr>
              <p:blipFill>
                <a:blip r:embed="rId109"/>
                <a:stretch>
                  <a:fillRect/>
                </a:stretch>
              </p:blipFill>
              <p:spPr>
                <a:xfrm>
                  <a:off x="6577339" y="3164792"/>
                  <a:ext cx="244800" cy="165240"/>
                </a:xfrm>
                <a:prstGeom prst="rect">
                  <a:avLst/>
                </a:prstGeom>
              </p:spPr>
            </p:pic>
          </mc:Fallback>
        </mc:AlternateContent>
      </p:grpSp>
      <p:grpSp>
        <p:nvGrpSpPr>
          <p:cNvPr id="71" name="Gruppieren 70">
            <a:extLst>
              <a:ext uri="{FF2B5EF4-FFF2-40B4-BE49-F238E27FC236}">
                <a16:creationId xmlns:a16="http://schemas.microsoft.com/office/drawing/2014/main" id="{F374CAA2-0A8E-4E2F-B132-7D6800152DD7}"/>
              </a:ext>
            </a:extLst>
          </p:cNvPr>
          <p:cNvGrpSpPr/>
          <p:nvPr/>
        </p:nvGrpSpPr>
        <p:grpSpPr>
          <a:xfrm>
            <a:off x="4812979" y="4569152"/>
            <a:ext cx="909000" cy="266040"/>
            <a:chOff x="4812979" y="4569152"/>
            <a:chExt cx="909000" cy="266040"/>
          </a:xfrm>
        </p:grpSpPr>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8B6D241F-7BB0-497A-8846-57ACE0093C3B}"/>
                    </a:ext>
                  </a:extLst>
                </p14:cNvPr>
                <p14:cNvContentPartPr/>
                <p14:nvPr/>
              </p14:nvContentPartPr>
              <p14:xfrm>
                <a:off x="4812979" y="4743032"/>
                <a:ext cx="192960" cy="90720"/>
              </p14:xfrm>
            </p:contentPart>
          </mc:Choice>
          <mc:Fallback xmlns="">
            <p:pic>
              <p:nvPicPr>
                <p:cNvPr id="63" name="Freihand 62">
                  <a:extLst>
                    <a:ext uri="{FF2B5EF4-FFF2-40B4-BE49-F238E27FC236}">
                      <a16:creationId xmlns:a16="http://schemas.microsoft.com/office/drawing/2014/main" id="{8B6D241F-7BB0-497A-8846-57ACE0093C3B}"/>
                    </a:ext>
                  </a:extLst>
                </p:cNvPr>
                <p:cNvPicPr/>
                <p:nvPr/>
              </p:nvPicPr>
              <p:blipFill>
                <a:blip r:embed="rId111"/>
                <a:stretch>
                  <a:fillRect/>
                </a:stretch>
              </p:blipFill>
              <p:spPr>
                <a:xfrm>
                  <a:off x="4808659" y="4738712"/>
                  <a:ext cx="201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A42F0234-791F-4683-99F6-DED555E903A6}"/>
                    </a:ext>
                  </a:extLst>
                </p14:cNvPr>
                <p14:cNvContentPartPr/>
                <p14:nvPr/>
              </p14:nvContentPartPr>
              <p14:xfrm>
                <a:off x="5017099" y="4658792"/>
                <a:ext cx="85680" cy="151200"/>
              </p14:xfrm>
            </p:contentPart>
          </mc:Choice>
          <mc:Fallback xmlns="">
            <p:pic>
              <p:nvPicPr>
                <p:cNvPr id="64" name="Freihand 63">
                  <a:extLst>
                    <a:ext uri="{FF2B5EF4-FFF2-40B4-BE49-F238E27FC236}">
                      <a16:creationId xmlns:a16="http://schemas.microsoft.com/office/drawing/2014/main" id="{A42F0234-791F-4683-99F6-DED555E903A6}"/>
                    </a:ext>
                  </a:extLst>
                </p:cNvPr>
                <p:cNvPicPr/>
                <p:nvPr/>
              </p:nvPicPr>
              <p:blipFill>
                <a:blip r:embed="rId113"/>
                <a:stretch>
                  <a:fillRect/>
                </a:stretch>
              </p:blipFill>
              <p:spPr>
                <a:xfrm>
                  <a:off x="5012779" y="4654472"/>
                  <a:ext cx="94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Freihand 64">
                  <a:extLst>
                    <a:ext uri="{FF2B5EF4-FFF2-40B4-BE49-F238E27FC236}">
                      <a16:creationId xmlns:a16="http://schemas.microsoft.com/office/drawing/2014/main" id="{3F9B2EC8-4C67-4F2C-B312-F6466EA77531}"/>
                    </a:ext>
                  </a:extLst>
                </p14:cNvPr>
                <p14:cNvContentPartPr/>
                <p14:nvPr/>
              </p14:nvContentPartPr>
              <p14:xfrm>
                <a:off x="5142739" y="4682552"/>
                <a:ext cx="89640" cy="128160"/>
              </p14:xfrm>
            </p:contentPart>
          </mc:Choice>
          <mc:Fallback xmlns="">
            <p:pic>
              <p:nvPicPr>
                <p:cNvPr id="65" name="Freihand 64">
                  <a:extLst>
                    <a:ext uri="{FF2B5EF4-FFF2-40B4-BE49-F238E27FC236}">
                      <a16:creationId xmlns:a16="http://schemas.microsoft.com/office/drawing/2014/main" id="{3F9B2EC8-4C67-4F2C-B312-F6466EA77531}"/>
                    </a:ext>
                  </a:extLst>
                </p:cNvPr>
                <p:cNvPicPr/>
                <p:nvPr/>
              </p:nvPicPr>
              <p:blipFill>
                <a:blip r:embed="rId115"/>
                <a:stretch>
                  <a:fillRect/>
                </a:stretch>
              </p:blipFill>
              <p:spPr>
                <a:xfrm>
                  <a:off x="5138419" y="4678232"/>
                  <a:ext cx="98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Freihand 65">
                  <a:extLst>
                    <a:ext uri="{FF2B5EF4-FFF2-40B4-BE49-F238E27FC236}">
                      <a16:creationId xmlns:a16="http://schemas.microsoft.com/office/drawing/2014/main" id="{06234A98-38AC-40B4-9044-88C04BB39B03}"/>
                    </a:ext>
                  </a:extLst>
                </p14:cNvPr>
                <p14:cNvContentPartPr/>
                <p14:nvPr/>
              </p14:nvContentPartPr>
              <p14:xfrm>
                <a:off x="5265859" y="4774712"/>
                <a:ext cx="65880" cy="55080"/>
              </p14:xfrm>
            </p:contentPart>
          </mc:Choice>
          <mc:Fallback xmlns="">
            <p:pic>
              <p:nvPicPr>
                <p:cNvPr id="66" name="Freihand 65">
                  <a:extLst>
                    <a:ext uri="{FF2B5EF4-FFF2-40B4-BE49-F238E27FC236}">
                      <a16:creationId xmlns:a16="http://schemas.microsoft.com/office/drawing/2014/main" id="{06234A98-38AC-40B4-9044-88C04BB39B03}"/>
                    </a:ext>
                  </a:extLst>
                </p:cNvPr>
                <p:cNvPicPr/>
                <p:nvPr/>
              </p:nvPicPr>
              <p:blipFill>
                <a:blip r:embed="rId117"/>
                <a:stretch>
                  <a:fillRect/>
                </a:stretch>
              </p:blipFill>
              <p:spPr>
                <a:xfrm>
                  <a:off x="5261539" y="4770392"/>
                  <a:ext cx="74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BC2E11F5-C1EB-47BF-B17D-B75C85181EE5}"/>
                    </a:ext>
                  </a:extLst>
                </p14:cNvPr>
                <p14:cNvContentPartPr/>
                <p14:nvPr/>
              </p14:nvContentPartPr>
              <p14:xfrm>
                <a:off x="5390779" y="4656272"/>
                <a:ext cx="145080" cy="178920"/>
              </p14:xfrm>
            </p:contentPart>
          </mc:Choice>
          <mc:Fallback xmlns="">
            <p:pic>
              <p:nvPicPr>
                <p:cNvPr id="67" name="Freihand 66">
                  <a:extLst>
                    <a:ext uri="{FF2B5EF4-FFF2-40B4-BE49-F238E27FC236}">
                      <a16:creationId xmlns:a16="http://schemas.microsoft.com/office/drawing/2014/main" id="{BC2E11F5-C1EB-47BF-B17D-B75C85181EE5}"/>
                    </a:ext>
                  </a:extLst>
                </p:cNvPr>
                <p:cNvPicPr/>
                <p:nvPr/>
              </p:nvPicPr>
              <p:blipFill>
                <a:blip r:embed="rId119"/>
                <a:stretch>
                  <a:fillRect/>
                </a:stretch>
              </p:blipFill>
              <p:spPr>
                <a:xfrm>
                  <a:off x="5386459" y="4651952"/>
                  <a:ext cx="153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E52A5595-1BCB-4C18-BAE9-356FA7BA1EC0}"/>
                    </a:ext>
                  </a:extLst>
                </p14:cNvPr>
                <p14:cNvContentPartPr/>
                <p14:nvPr/>
              </p14:nvContentPartPr>
              <p14:xfrm>
                <a:off x="5467459" y="4708832"/>
                <a:ext cx="78840" cy="36360"/>
              </p14:xfrm>
            </p:contentPart>
          </mc:Choice>
          <mc:Fallback xmlns="">
            <p:pic>
              <p:nvPicPr>
                <p:cNvPr id="68" name="Freihand 67">
                  <a:extLst>
                    <a:ext uri="{FF2B5EF4-FFF2-40B4-BE49-F238E27FC236}">
                      <a16:creationId xmlns:a16="http://schemas.microsoft.com/office/drawing/2014/main" id="{E52A5595-1BCB-4C18-BAE9-356FA7BA1EC0}"/>
                    </a:ext>
                  </a:extLst>
                </p:cNvPr>
                <p:cNvPicPr/>
                <p:nvPr/>
              </p:nvPicPr>
              <p:blipFill>
                <a:blip r:embed="rId121"/>
                <a:stretch>
                  <a:fillRect/>
                </a:stretch>
              </p:blipFill>
              <p:spPr>
                <a:xfrm>
                  <a:off x="5463139" y="4704512"/>
                  <a:ext cx="87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C9366C37-D84C-40C9-9CC1-9EE1AE8FDAF9}"/>
                    </a:ext>
                  </a:extLst>
                </p14:cNvPr>
                <p14:cNvContentPartPr/>
                <p14:nvPr/>
              </p14:nvContentPartPr>
              <p14:xfrm>
                <a:off x="5559979" y="4720712"/>
                <a:ext cx="111600" cy="87840"/>
              </p14:xfrm>
            </p:contentPart>
          </mc:Choice>
          <mc:Fallback xmlns="">
            <p:pic>
              <p:nvPicPr>
                <p:cNvPr id="69" name="Freihand 68">
                  <a:extLst>
                    <a:ext uri="{FF2B5EF4-FFF2-40B4-BE49-F238E27FC236}">
                      <a16:creationId xmlns:a16="http://schemas.microsoft.com/office/drawing/2014/main" id="{C9366C37-D84C-40C9-9CC1-9EE1AE8FDAF9}"/>
                    </a:ext>
                  </a:extLst>
                </p:cNvPr>
                <p:cNvPicPr/>
                <p:nvPr/>
              </p:nvPicPr>
              <p:blipFill>
                <a:blip r:embed="rId123"/>
                <a:stretch>
                  <a:fillRect/>
                </a:stretch>
              </p:blipFill>
              <p:spPr>
                <a:xfrm>
                  <a:off x="5555659" y="4716392"/>
                  <a:ext cx="120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B1E7786A-DFB3-4268-982B-716058948E36}"/>
                    </a:ext>
                  </a:extLst>
                </p14:cNvPr>
                <p14:cNvContentPartPr/>
                <p14:nvPr/>
              </p14:nvContentPartPr>
              <p14:xfrm>
                <a:off x="5647099" y="4569152"/>
                <a:ext cx="74880" cy="250200"/>
              </p14:xfrm>
            </p:contentPart>
          </mc:Choice>
          <mc:Fallback xmlns="">
            <p:pic>
              <p:nvPicPr>
                <p:cNvPr id="70" name="Freihand 69">
                  <a:extLst>
                    <a:ext uri="{FF2B5EF4-FFF2-40B4-BE49-F238E27FC236}">
                      <a16:creationId xmlns:a16="http://schemas.microsoft.com/office/drawing/2014/main" id="{B1E7786A-DFB3-4268-982B-716058948E36}"/>
                    </a:ext>
                  </a:extLst>
                </p:cNvPr>
                <p:cNvPicPr/>
                <p:nvPr/>
              </p:nvPicPr>
              <p:blipFill>
                <a:blip r:embed="rId125"/>
                <a:stretch>
                  <a:fillRect/>
                </a:stretch>
              </p:blipFill>
              <p:spPr>
                <a:xfrm>
                  <a:off x="5642779" y="4564832"/>
                  <a:ext cx="83520" cy="258840"/>
                </a:xfrm>
                <a:prstGeom prst="rect">
                  <a:avLst/>
                </a:prstGeom>
              </p:spPr>
            </p:pic>
          </mc:Fallback>
        </mc:AlternateContent>
      </p:grpSp>
      <p:grpSp>
        <p:nvGrpSpPr>
          <p:cNvPr id="89" name="Gruppieren 88">
            <a:extLst>
              <a:ext uri="{FF2B5EF4-FFF2-40B4-BE49-F238E27FC236}">
                <a16:creationId xmlns:a16="http://schemas.microsoft.com/office/drawing/2014/main" id="{7008710C-4C9A-4377-9286-464387AE4D39}"/>
              </a:ext>
            </a:extLst>
          </p:cNvPr>
          <p:cNvGrpSpPr/>
          <p:nvPr/>
        </p:nvGrpSpPr>
        <p:grpSpPr>
          <a:xfrm>
            <a:off x="6060019" y="4496432"/>
            <a:ext cx="2135160" cy="237600"/>
            <a:chOff x="6060019" y="4496432"/>
            <a:chExt cx="2135160" cy="237600"/>
          </a:xfrm>
        </p:grpSpPr>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00CF0D8A-1A92-4F02-B342-C2C1C12F9C36}"/>
                    </a:ext>
                  </a:extLst>
                </p14:cNvPr>
                <p14:cNvContentPartPr/>
                <p14:nvPr/>
              </p14:nvContentPartPr>
              <p14:xfrm>
                <a:off x="6060019" y="4588952"/>
                <a:ext cx="129240" cy="144000"/>
              </p14:xfrm>
            </p:contentPart>
          </mc:Choice>
          <mc:Fallback xmlns="">
            <p:pic>
              <p:nvPicPr>
                <p:cNvPr id="72" name="Freihand 71">
                  <a:extLst>
                    <a:ext uri="{FF2B5EF4-FFF2-40B4-BE49-F238E27FC236}">
                      <a16:creationId xmlns:a16="http://schemas.microsoft.com/office/drawing/2014/main" id="{00CF0D8A-1A92-4F02-B342-C2C1C12F9C36}"/>
                    </a:ext>
                  </a:extLst>
                </p:cNvPr>
                <p:cNvPicPr/>
                <p:nvPr/>
              </p:nvPicPr>
              <p:blipFill>
                <a:blip r:embed="rId127"/>
                <a:stretch>
                  <a:fillRect/>
                </a:stretch>
              </p:blipFill>
              <p:spPr>
                <a:xfrm>
                  <a:off x="6055699" y="4584632"/>
                  <a:ext cx="137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 name="Freihand 72">
                  <a:extLst>
                    <a:ext uri="{FF2B5EF4-FFF2-40B4-BE49-F238E27FC236}">
                      <a16:creationId xmlns:a16="http://schemas.microsoft.com/office/drawing/2014/main" id="{9753643B-05D9-4D37-A105-F811F360DD37}"/>
                    </a:ext>
                  </a:extLst>
                </p14:cNvPr>
                <p14:cNvContentPartPr/>
                <p14:nvPr/>
              </p14:nvContentPartPr>
              <p14:xfrm>
                <a:off x="6306619" y="4589672"/>
                <a:ext cx="8640" cy="113040"/>
              </p14:xfrm>
            </p:contentPart>
          </mc:Choice>
          <mc:Fallback xmlns="">
            <p:pic>
              <p:nvPicPr>
                <p:cNvPr id="73" name="Freihand 72">
                  <a:extLst>
                    <a:ext uri="{FF2B5EF4-FFF2-40B4-BE49-F238E27FC236}">
                      <a16:creationId xmlns:a16="http://schemas.microsoft.com/office/drawing/2014/main" id="{9753643B-05D9-4D37-A105-F811F360DD37}"/>
                    </a:ext>
                  </a:extLst>
                </p:cNvPr>
                <p:cNvPicPr/>
                <p:nvPr/>
              </p:nvPicPr>
              <p:blipFill>
                <a:blip r:embed="rId129"/>
                <a:stretch>
                  <a:fillRect/>
                </a:stretch>
              </p:blipFill>
              <p:spPr>
                <a:xfrm>
                  <a:off x="6302299" y="4585352"/>
                  <a:ext cx="1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4" name="Freihand 73">
                  <a:extLst>
                    <a:ext uri="{FF2B5EF4-FFF2-40B4-BE49-F238E27FC236}">
                      <a16:creationId xmlns:a16="http://schemas.microsoft.com/office/drawing/2014/main" id="{DA5945A1-6339-4CBD-81B1-007EFAB0BFD5}"/>
                    </a:ext>
                  </a:extLst>
                </p14:cNvPr>
                <p14:cNvContentPartPr/>
                <p14:nvPr/>
              </p14:nvContentPartPr>
              <p14:xfrm>
                <a:off x="6233539" y="4568072"/>
                <a:ext cx="151920" cy="159480"/>
              </p14:xfrm>
            </p:contentPart>
          </mc:Choice>
          <mc:Fallback xmlns="">
            <p:pic>
              <p:nvPicPr>
                <p:cNvPr id="74" name="Freihand 73">
                  <a:extLst>
                    <a:ext uri="{FF2B5EF4-FFF2-40B4-BE49-F238E27FC236}">
                      <a16:creationId xmlns:a16="http://schemas.microsoft.com/office/drawing/2014/main" id="{DA5945A1-6339-4CBD-81B1-007EFAB0BFD5}"/>
                    </a:ext>
                  </a:extLst>
                </p:cNvPr>
                <p:cNvPicPr/>
                <p:nvPr/>
              </p:nvPicPr>
              <p:blipFill>
                <a:blip r:embed="rId131"/>
                <a:stretch>
                  <a:fillRect/>
                </a:stretch>
              </p:blipFill>
              <p:spPr>
                <a:xfrm>
                  <a:off x="6229219" y="4563752"/>
                  <a:ext cx="160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5" name="Freihand 74">
                  <a:extLst>
                    <a:ext uri="{FF2B5EF4-FFF2-40B4-BE49-F238E27FC236}">
                      <a16:creationId xmlns:a16="http://schemas.microsoft.com/office/drawing/2014/main" id="{E51C62C1-A0C1-4F1D-B0B3-AB9E59402773}"/>
                    </a:ext>
                  </a:extLst>
                </p14:cNvPr>
                <p14:cNvContentPartPr/>
                <p14:nvPr/>
              </p14:nvContentPartPr>
              <p14:xfrm>
                <a:off x="6565819" y="4613432"/>
                <a:ext cx="243360" cy="48960"/>
              </p14:xfrm>
            </p:contentPart>
          </mc:Choice>
          <mc:Fallback xmlns="">
            <p:pic>
              <p:nvPicPr>
                <p:cNvPr id="75" name="Freihand 74">
                  <a:extLst>
                    <a:ext uri="{FF2B5EF4-FFF2-40B4-BE49-F238E27FC236}">
                      <a16:creationId xmlns:a16="http://schemas.microsoft.com/office/drawing/2014/main" id="{E51C62C1-A0C1-4F1D-B0B3-AB9E59402773}"/>
                    </a:ext>
                  </a:extLst>
                </p:cNvPr>
                <p:cNvPicPr/>
                <p:nvPr/>
              </p:nvPicPr>
              <p:blipFill>
                <a:blip r:embed="rId133"/>
                <a:stretch>
                  <a:fillRect/>
                </a:stretch>
              </p:blipFill>
              <p:spPr>
                <a:xfrm>
                  <a:off x="6561499" y="4609112"/>
                  <a:ext cx="252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6" name="Freihand 75">
                  <a:extLst>
                    <a:ext uri="{FF2B5EF4-FFF2-40B4-BE49-F238E27FC236}">
                      <a16:creationId xmlns:a16="http://schemas.microsoft.com/office/drawing/2014/main" id="{A4C505FA-8049-46F8-8BF0-9E648DE88448}"/>
                    </a:ext>
                  </a:extLst>
                </p14:cNvPr>
                <p14:cNvContentPartPr/>
                <p14:nvPr/>
              </p14:nvContentPartPr>
              <p14:xfrm>
                <a:off x="6881899" y="4590392"/>
                <a:ext cx="126360" cy="28800"/>
              </p14:xfrm>
            </p:contentPart>
          </mc:Choice>
          <mc:Fallback xmlns="">
            <p:pic>
              <p:nvPicPr>
                <p:cNvPr id="76" name="Freihand 75">
                  <a:extLst>
                    <a:ext uri="{FF2B5EF4-FFF2-40B4-BE49-F238E27FC236}">
                      <a16:creationId xmlns:a16="http://schemas.microsoft.com/office/drawing/2014/main" id="{A4C505FA-8049-46F8-8BF0-9E648DE88448}"/>
                    </a:ext>
                  </a:extLst>
                </p:cNvPr>
                <p:cNvPicPr/>
                <p:nvPr/>
              </p:nvPicPr>
              <p:blipFill>
                <a:blip r:embed="rId135"/>
                <a:stretch>
                  <a:fillRect/>
                </a:stretch>
              </p:blipFill>
              <p:spPr>
                <a:xfrm>
                  <a:off x="6877579" y="4586072"/>
                  <a:ext cx="135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7" name="Freihand 76">
                  <a:extLst>
                    <a:ext uri="{FF2B5EF4-FFF2-40B4-BE49-F238E27FC236}">
                      <a16:creationId xmlns:a16="http://schemas.microsoft.com/office/drawing/2014/main" id="{49A7F1D3-4E10-4C02-8FF0-6C36F155B957}"/>
                    </a:ext>
                  </a:extLst>
                </p14:cNvPr>
                <p14:cNvContentPartPr/>
                <p14:nvPr/>
              </p14:nvContentPartPr>
              <p14:xfrm>
                <a:off x="6909619" y="4632152"/>
                <a:ext cx="154440" cy="16560"/>
              </p14:xfrm>
            </p:contentPart>
          </mc:Choice>
          <mc:Fallback xmlns="">
            <p:pic>
              <p:nvPicPr>
                <p:cNvPr id="77" name="Freihand 76">
                  <a:extLst>
                    <a:ext uri="{FF2B5EF4-FFF2-40B4-BE49-F238E27FC236}">
                      <a16:creationId xmlns:a16="http://schemas.microsoft.com/office/drawing/2014/main" id="{49A7F1D3-4E10-4C02-8FF0-6C36F155B957}"/>
                    </a:ext>
                  </a:extLst>
                </p:cNvPr>
                <p:cNvPicPr/>
                <p:nvPr/>
              </p:nvPicPr>
              <p:blipFill>
                <a:blip r:embed="rId137"/>
                <a:stretch>
                  <a:fillRect/>
                </a:stretch>
              </p:blipFill>
              <p:spPr>
                <a:xfrm>
                  <a:off x="6905299" y="4627832"/>
                  <a:ext cx="163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Freihand 77">
                  <a:extLst>
                    <a:ext uri="{FF2B5EF4-FFF2-40B4-BE49-F238E27FC236}">
                      <a16:creationId xmlns:a16="http://schemas.microsoft.com/office/drawing/2014/main" id="{D83D3BAE-8B05-4128-BB43-065E936514F7}"/>
                    </a:ext>
                  </a:extLst>
                </p14:cNvPr>
                <p14:cNvContentPartPr/>
                <p14:nvPr/>
              </p14:nvContentPartPr>
              <p14:xfrm>
                <a:off x="7120219" y="4566992"/>
                <a:ext cx="118440" cy="167040"/>
              </p14:xfrm>
            </p:contentPart>
          </mc:Choice>
          <mc:Fallback xmlns="">
            <p:pic>
              <p:nvPicPr>
                <p:cNvPr id="78" name="Freihand 77">
                  <a:extLst>
                    <a:ext uri="{FF2B5EF4-FFF2-40B4-BE49-F238E27FC236}">
                      <a16:creationId xmlns:a16="http://schemas.microsoft.com/office/drawing/2014/main" id="{D83D3BAE-8B05-4128-BB43-065E936514F7}"/>
                    </a:ext>
                  </a:extLst>
                </p:cNvPr>
                <p:cNvPicPr/>
                <p:nvPr/>
              </p:nvPicPr>
              <p:blipFill>
                <a:blip r:embed="rId139"/>
                <a:stretch>
                  <a:fillRect/>
                </a:stretch>
              </p:blipFill>
              <p:spPr>
                <a:xfrm>
                  <a:off x="7115899" y="4562672"/>
                  <a:ext cx="127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0B04D070-0BE7-4D2D-88FC-B74D2175B1A5}"/>
                    </a:ext>
                  </a:extLst>
                </p14:cNvPr>
                <p14:cNvContentPartPr/>
                <p14:nvPr/>
              </p14:nvContentPartPr>
              <p14:xfrm>
                <a:off x="7226419" y="4632512"/>
                <a:ext cx="97200" cy="74880"/>
              </p14:xfrm>
            </p:contentPart>
          </mc:Choice>
          <mc:Fallback xmlns="">
            <p:pic>
              <p:nvPicPr>
                <p:cNvPr id="79" name="Freihand 78">
                  <a:extLst>
                    <a:ext uri="{FF2B5EF4-FFF2-40B4-BE49-F238E27FC236}">
                      <a16:creationId xmlns:a16="http://schemas.microsoft.com/office/drawing/2014/main" id="{0B04D070-0BE7-4D2D-88FC-B74D2175B1A5}"/>
                    </a:ext>
                  </a:extLst>
                </p:cNvPr>
                <p:cNvPicPr/>
                <p:nvPr/>
              </p:nvPicPr>
              <p:blipFill>
                <a:blip r:embed="rId141"/>
                <a:stretch>
                  <a:fillRect/>
                </a:stretch>
              </p:blipFill>
              <p:spPr>
                <a:xfrm>
                  <a:off x="7222099" y="4628192"/>
                  <a:ext cx="105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10D3CF68-2AAB-489E-87A1-42FD785A6EC8}"/>
                    </a:ext>
                  </a:extLst>
                </p14:cNvPr>
                <p14:cNvContentPartPr/>
                <p14:nvPr/>
              </p14:nvContentPartPr>
              <p14:xfrm>
                <a:off x="7362859" y="4560872"/>
                <a:ext cx="85680" cy="102240"/>
              </p14:xfrm>
            </p:contentPart>
          </mc:Choice>
          <mc:Fallback xmlns="">
            <p:pic>
              <p:nvPicPr>
                <p:cNvPr id="80" name="Freihand 79">
                  <a:extLst>
                    <a:ext uri="{FF2B5EF4-FFF2-40B4-BE49-F238E27FC236}">
                      <a16:creationId xmlns:a16="http://schemas.microsoft.com/office/drawing/2014/main" id="{10D3CF68-2AAB-489E-87A1-42FD785A6EC8}"/>
                    </a:ext>
                  </a:extLst>
                </p:cNvPr>
                <p:cNvPicPr/>
                <p:nvPr/>
              </p:nvPicPr>
              <p:blipFill>
                <a:blip r:embed="rId143"/>
                <a:stretch>
                  <a:fillRect/>
                </a:stretch>
              </p:blipFill>
              <p:spPr>
                <a:xfrm>
                  <a:off x="7358539" y="4556552"/>
                  <a:ext cx="94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90F76976-D7E2-4C2A-AE00-5A141B034B61}"/>
                    </a:ext>
                  </a:extLst>
                </p14:cNvPr>
                <p14:cNvContentPartPr/>
                <p14:nvPr/>
              </p14:nvContentPartPr>
              <p14:xfrm>
                <a:off x="7362139" y="4594712"/>
                <a:ext cx="114840" cy="40320"/>
              </p14:xfrm>
            </p:contentPart>
          </mc:Choice>
          <mc:Fallback xmlns="">
            <p:pic>
              <p:nvPicPr>
                <p:cNvPr id="81" name="Freihand 80">
                  <a:extLst>
                    <a:ext uri="{FF2B5EF4-FFF2-40B4-BE49-F238E27FC236}">
                      <a16:creationId xmlns:a16="http://schemas.microsoft.com/office/drawing/2014/main" id="{90F76976-D7E2-4C2A-AE00-5A141B034B61}"/>
                    </a:ext>
                  </a:extLst>
                </p:cNvPr>
                <p:cNvPicPr/>
                <p:nvPr/>
              </p:nvPicPr>
              <p:blipFill>
                <a:blip r:embed="rId145"/>
                <a:stretch>
                  <a:fillRect/>
                </a:stretch>
              </p:blipFill>
              <p:spPr>
                <a:xfrm>
                  <a:off x="7357819" y="4590392"/>
                  <a:ext cx="123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41AA4531-5863-46B1-89BA-4AA5EE56E05E}"/>
                    </a:ext>
                  </a:extLst>
                </p14:cNvPr>
                <p14:cNvContentPartPr/>
                <p14:nvPr/>
              </p14:nvContentPartPr>
              <p14:xfrm>
                <a:off x="7486699" y="4601912"/>
                <a:ext cx="77400" cy="85680"/>
              </p14:xfrm>
            </p:contentPart>
          </mc:Choice>
          <mc:Fallback xmlns="">
            <p:pic>
              <p:nvPicPr>
                <p:cNvPr id="82" name="Freihand 81">
                  <a:extLst>
                    <a:ext uri="{FF2B5EF4-FFF2-40B4-BE49-F238E27FC236}">
                      <a16:creationId xmlns:a16="http://schemas.microsoft.com/office/drawing/2014/main" id="{41AA4531-5863-46B1-89BA-4AA5EE56E05E}"/>
                    </a:ext>
                  </a:extLst>
                </p:cNvPr>
                <p:cNvPicPr/>
                <p:nvPr/>
              </p:nvPicPr>
              <p:blipFill>
                <a:blip r:embed="rId147"/>
                <a:stretch>
                  <a:fillRect/>
                </a:stretch>
              </p:blipFill>
              <p:spPr>
                <a:xfrm>
                  <a:off x="7482379" y="4597592"/>
                  <a:ext cx="86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5E57DA9C-033D-4A1D-B5E7-A123E46F37E5}"/>
                    </a:ext>
                  </a:extLst>
                </p14:cNvPr>
                <p14:cNvContentPartPr/>
                <p14:nvPr/>
              </p14:nvContentPartPr>
              <p14:xfrm>
                <a:off x="7588219" y="4555832"/>
                <a:ext cx="101880" cy="108000"/>
              </p14:xfrm>
            </p:contentPart>
          </mc:Choice>
          <mc:Fallback xmlns="">
            <p:pic>
              <p:nvPicPr>
                <p:cNvPr id="83" name="Freihand 82">
                  <a:extLst>
                    <a:ext uri="{FF2B5EF4-FFF2-40B4-BE49-F238E27FC236}">
                      <a16:creationId xmlns:a16="http://schemas.microsoft.com/office/drawing/2014/main" id="{5E57DA9C-033D-4A1D-B5E7-A123E46F37E5}"/>
                    </a:ext>
                  </a:extLst>
                </p:cNvPr>
                <p:cNvPicPr/>
                <p:nvPr/>
              </p:nvPicPr>
              <p:blipFill>
                <a:blip r:embed="rId149"/>
                <a:stretch>
                  <a:fillRect/>
                </a:stretch>
              </p:blipFill>
              <p:spPr>
                <a:xfrm>
                  <a:off x="7583899" y="4551512"/>
                  <a:ext cx="110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BC2A08D6-CCA5-4515-8F02-355F418FD2E3}"/>
                    </a:ext>
                  </a:extLst>
                </p14:cNvPr>
                <p14:cNvContentPartPr/>
                <p14:nvPr/>
              </p14:nvContentPartPr>
              <p14:xfrm>
                <a:off x="7757419" y="4510472"/>
                <a:ext cx="92520" cy="190080"/>
              </p14:xfrm>
            </p:contentPart>
          </mc:Choice>
          <mc:Fallback xmlns="">
            <p:pic>
              <p:nvPicPr>
                <p:cNvPr id="84" name="Freihand 83">
                  <a:extLst>
                    <a:ext uri="{FF2B5EF4-FFF2-40B4-BE49-F238E27FC236}">
                      <a16:creationId xmlns:a16="http://schemas.microsoft.com/office/drawing/2014/main" id="{BC2A08D6-CCA5-4515-8F02-355F418FD2E3}"/>
                    </a:ext>
                  </a:extLst>
                </p:cNvPr>
                <p:cNvPicPr/>
                <p:nvPr/>
              </p:nvPicPr>
              <p:blipFill>
                <a:blip r:embed="rId151"/>
                <a:stretch>
                  <a:fillRect/>
                </a:stretch>
              </p:blipFill>
              <p:spPr>
                <a:xfrm>
                  <a:off x="7753099" y="4506152"/>
                  <a:ext cx="10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C3BDBD20-46D9-4D11-9812-051B71452643}"/>
                    </a:ext>
                  </a:extLst>
                </p14:cNvPr>
                <p14:cNvContentPartPr/>
                <p14:nvPr/>
              </p14:nvContentPartPr>
              <p14:xfrm>
                <a:off x="7884859" y="4577792"/>
                <a:ext cx="69480" cy="60120"/>
              </p14:xfrm>
            </p:contentPart>
          </mc:Choice>
          <mc:Fallback xmlns="">
            <p:pic>
              <p:nvPicPr>
                <p:cNvPr id="85" name="Freihand 84">
                  <a:extLst>
                    <a:ext uri="{FF2B5EF4-FFF2-40B4-BE49-F238E27FC236}">
                      <a16:creationId xmlns:a16="http://schemas.microsoft.com/office/drawing/2014/main" id="{C3BDBD20-46D9-4D11-9812-051B71452643}"/>
                    </a:ext>
                  </a:extLst>
                </p:cNvPr>
                <p:cNvPicPr/>
                <p:nvPr/>
              </p:nvPicPr>
              <p:blipFill>
                <a:blip r:embed="rId153"/>
                <a:stretch>
                  <a:fillRect/>
                </a:stretch>
              </p:blipFill>
              <p:spPr>
                <a:xfrm>
                  <a:off x="7880539" y="4573472"/>
                  <a:ext cx="78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CC9CFF29-D289-413A-A891-8121E1721698}"/>
                    </a:ext>
                  </a:extLst>
                </p14:cNvPr>
                <p14:cNvContentPartPr/>
                <p14:nvPr/>
              </p14:nvContentPartPr>
              <p14:xfrm>
                <a:off x="7959019" y="4496432"/>
                <a:ext cx="105480" cy="111240"/>
              </p14:xfrm>
            </p:contentPart>
          </mc:Choice>
          <mc:Fallback xmlns="">
            <p:pic>
              <p:nvPicPr>
                <p:cNvPr id="86" name="Freihand 85">
                  <a:extLst>
                    <a:ext uri="{FF2B5EF4-FFF2-40B4-BE49-F238E27FC236}">
                      <a16:creationId xmlns:a16="http://schemas.microsoft.com/office/drawing/2014/main" id="{CC9CFF29-D289-413A-A891-8121E1721698}"/>
                    </a:ext>
                  </a:extLst>
                </p:cNvPr>
                <p:cNvPicPr/>
                <p:nvPr/>
              </p:nvPicPr>
              <p:blipFill>
                <a:blip r:embed="rId155"/>
                <a:stretch>
                  <a:fillRect/>
                </a:stretch>
              </p:blipFill>
              <p:spPr>
                <a:xfrm>
                  <a:off x="7954699" y="4492112"/>
                  <a:ext cx="114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2008CB22-5E8F-457E-8597-9D9608C5AFBE}"/>
                    </a:ext>
                  </a:extLst>
                </p14:cNvPr>
                <p14:cNvContentPartPr/>
                <p14:nvPr/>
              </p14:nvContentPartPr>
              <p14:xfrm>
                <a:off x="7969459" y="4520552"/>
                <a:ext cx="117360" cy="42480"/>
              </p14:xfrm>
            </p:contentPart>
          </mc:Choice>
          <mc:Fallback xmlns="">
            <p:pic>
              <p:nvPicPr>
                <p:cNvPr id="87" name="Freihand 86">
                  <a:extLst>
                    <a:ext uri="{FF2B5EF4-FFF2-40B4-BE49-F238E27FC236}">
                      <a16:creationId xmlns:a16="http://schemas.microsoft.com/office/drawing/2014/main" id="{2008CB22-5E8F-457E-8597-9D9608C5AFBE}"/>
                    </a:ext>
                  </a:extLst>
                </p:cNvPr>
                <p:cNvPicPr/>
                <p:nvPr/>
              </p:nvPicPr>
              <p:blipFill>
                <a:blip r:embed="rId157"/>
                <a:stretch>
                  <a:fillRect/>
                </a:stretch>
              </p:blipFill>
              <p:spPr>
                <a:xfrm>
                  <a:off x="7965139" y="4516232"/>
                  <a:ext cx="126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591EE891-5BEC-45C7-8B37-F7B80DDBEF31}"/>
                    </a:ext>
                  </a:extLst>
                </p14:cNvPr>
                <p14:cNvContentPartPr/>
                <p14:nvPr/>
              </p14:nvContentPartPr>
              <p14:xfrm>
                <a:off x="8086459" y="4550432"/>
                <a:ext cx="108720" cy="95400"/>
              </p14:xfrm>
            </p:contentPart>
          </mc:Choice>
          <mc:Fallback xmlns="">
            <p:pic>
              <p:nvPicPr>
                <p:cNvPr id="88" name="Freihand 87">
                  <a:extLst>
                    <a:ext uri="{FF2B5EF4-FFF2-40B4-BE49-F238E27FC236}">
                      <a16:creationId xmlns:a16="http://schemas.microsoft.com/office/drawing/2014/main" id="{591EE891-5BEC-45C7-8B37-F7B80DDBEF31}"/>
                    </a:ext>
                  </a:extLst>
                </p:cNvPr>
                <p:cNvPicPr/>
                <p:nvPr/>
              </p:nvPicPr>
              <p:blipFill>
                <a:blip r:embed="rId159"/>
                <a:stretch>
                  <a:fillRect/>
                </a:stretch>
              </p:blipFill>
              <p:spPr>
                <a:xfrm>
                  <a:off x="8082139" y="4546112"/>
                  <a:ext cx="11736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E9E7892C-AC19-4DBE-9803-9209266A179C}"/>
                  </a:ext>
                </a:extLst>
              </p14:cNvPr>
              <p14:cNvContentPartPr/>
              <p14:nvPr/>
            </p14:nvContentPartPr>
            <p14:xfrm>
              <a:off x="945499" y="6202472"/>
              <a:ext cx="2778120" cy="135360"/>
            </p14:xfrm>
          </p:contentPart>
        </mc:Choice>
        <mc:Fallback xmlns="">
          <p:pic>
            <p:nvPicPr>
              <p:cNvPr id="94" name="Freihand 93">
                <a:extLst>
                  <a:ext uri="{FF2B5EF4-FFF2-40B4-BE49-F238E27FC236}">
                    <a16:creationId xmlns:a16="http://schemas.microsoft.com/office/drawing/2014/main" id="{E9E7892C-AC19-4DBE-9803-9209266A179C}"/>
                  </a:ext>
                </a:extLst>
              </p:cNvPr>
              <p:cNvPicPr/>
              <p:nvPr/>
            </p:nvPicPr>
            <p:blipFill>
              <a:blip r:embed="rId161"/>
              <a:stretch>
                <a:fillRect/>
              </a:stretch>
            </p:blipFill>
            <p:spPr>
              <a:xfrm>
                <a:off x="941179" y="6198152"/>
                <a:ext cx="2786760" cy="144000"/>
              </a:xfrm>
              <a:prstGeom prst="rect">
                <a:avLst/>
              </a:prstGeom>
            </p:spPr>
          </p:pic>
        </mc:Fallback>
      </mc:AlternateContent>
      <p:grpSp>
        <p:nvGrpSpPr>
          <p:cNvPr id="122" name="Gruppieren 121">
            <a:extLst>
              <a:ext uri="{FF2B5EF4-FFF2-40B4-BE49-F238E27FC236}">
                <a16:creationId xmlns:a16="http://schemas.microsoft.com/office/drawing/2014/main" id="{BDC2C8D3-F32D-4D00-9E4B-2B662C21E0EB}"/>
              </a:ext>
            </a:extLst>
          </p:cNvPr>
          <p:cNvGrpSpPr/>
          <p:nvPr/>
        </p:nvGrpSpPr>
        <p:grpSpPr>
          <a:xfrm>
            <a:off x="2083819" y="5857952"/>
            <a:ext cx="5788080" cy="542520"/>
            <a:chOff x="2083819" y="5857952"/>
            <a:chExt cx="5788080" cy="542520"/>
          </a:xfrm>
        </p:grpSpPr>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1589E0E3-F24A-4880-B3D9-A33834260F90}"/>
                    </a:ext>
                  </a:extLst>
                </p14:cNvPr>
                <p14:cNvContentPartPr/>
                <p14:nvPr/>
              </p14:nvContentPartPr>
              <p14:xfrm>
                <a:off x="3355339" y="5907272"/>
                <a:ext cx="360" cy="360"/>
              </p14:xfrm>
            </p:contentPart>
          </mc:Choice>
          <mc:Fallback xmlns="">
            <p:pic>
              <p:nvPicPr>
                <p:cNvPr id="90" name="Freihand 89">
                  <a:extLst>
                    <a:ext uri="{FF2B5EF4-FFF2-40B4-BE49-F238E27FC236}">
                      <a16:creationId xmlns:a16="http://schemas.microsoft.com/office/drawing/2014/main" id="{1589E0E3-F24A-4880-B3D9-A33834260F90}"/>
                    </a:ext>
                  </a:extLst>
                </p:cNvPr>
                <p:cNvPicPr/>
                <p:nvPr/>
              </p:nvPicPr>
              <p:blipFill>
                <a:blip r:embed="rId163"/>
                <a:stretch>
                  <a:fillRect/>
                </a:stretch>
              </p:blipFill>
              <p:spPr>
                <a:xfrm>
                  <a:off x="3351019" y="5902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94BEAD1E-F3BA-4B66-9DC3-11FA75ADD295}"/>
                    </a:ext>
                  </a:extLst>
                </p14:cNvPr>
                <p14:cNvContentPartPr/>
                <p14:nvPr/>
              </p14:nvContentPartPr>
              <p14:xfrm>
                <a:off x="3230779" y="5859752"/>
                <a:ext cx="1778400" cy="52560"/>
              </p14:xfrm>
            </p:contentPart>
          </mc:Choice>
          <mc:Fallback xmlns="">
            <p:pic>
              <p:nvPicPr>
                <p:cNvPr id="91" name="Freihand 90">
                  <a:extLst>
                    <a:ext uri="{FF2B5EF4-FFF2-40B4-BE49-F238E27FC236}">
                      <a16:creationId xmlns:a16="http://schemas.microsoft.com/office/drawing/2014/main" id="{94BEAD1E-F3BA-4B66-9DC3-11FA75ADD295}"/>
                    </a:ext>
                  </a:extLst>
                </p:cNvPr>
                <p:cNvPicPr/>
                <p:nvPr/>
              </p:nvPicPr>
              <p:blipFill>
                <a:blip r:embed="rId165"/>
                <a:stretch>
                  <a:fillRect/>
                </a:stretch>
              </p:blipFill>
              <p:spPr>
                <a:xfrm>
                  <a:off x="3226459" y="5855432"/>
                  <a:ext cx="1787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2" name="Freihand 91">
                  <a:extLst>
                    <a:ext uri="{FF2B5EF4-FFF2-40B4-BE49-F238E27FC236}">
                      <a16:creationId xmlns:a16="http://schemas.microsoft.com/office/drawing/2014/main" id="{E184A0B8-8B88-4F11-A550-C1C0B6082217}"/>
                    </a:ext>
                  </a:extLst>
                </p14:cNvPr>
                <p14:cNvContentPartPr/>
                <p14:nvPr/>
              </p14:nvContentPartPr>
              <p14:xfrm>
                <a:off x="5734219" y="5857952"/>
                <a:ext cx="2136240" cy="78840"/>
              </p14:xfrm>
            </p:contentPart>
          </mc:Choice>
          <mc:Fallback xmlns="">
            <p:pic>
              <p:nvPicPr>
                <p:cNvPr id="92" name="Freihand 91">
                  <a:extLst>
                    <a:ext uri="{FF2B5EF4-FFF2-40B4-BE49-F238E27FC236}">
                      <a16:creationId xmlns:a16="http://schemas.microsoft.com/office/drawing/2014/main" id="{E184A0B8-8B88-4F11-A550-C1C0B6082217}"/>
                    </a:ext>
                  </a:extLst>
                </p:cNvPr>
                <p:cNvPicPr/>
                <p:nvPr/>
              </p:nvPicPr>
              <p:blipFill>
                <a:blip r:embed="rId167"/>
                <a:stretch>
                  <a:fillRect/>
                </a:stretch>
              </p:blipFill>
              <p:spPr>
                <a:xfrm>
                  <a:off x="5729899" y="5853632"/>
                  <a:ext cx="2144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5" name="Freihand 94">
                  <a:extLst>
                    <a:ext uri="{FF2B5EF4-FFF2-40B4-BE49-F238E27FC236}">
                      <a16:creationId xmlns:a16="http://schemas.microsoft.com/office/drawing/2014/main" id="{69D264FF-569C-489C-A7D7-F9A4331D65ED}"/>
                    </a:ext>
                  </a:extLst>
                </p14:cNvPr>
                <p14:cNvContentPartPr/>
                <p14:nvPr/>
              </p14:nvContentPartPr>
              <p14:xfrm>
                <a:off x="3930619" y="6041552"/>
                <a:ext cx="327960" cy="205200"/>
              </p14:xfrm>
            </p:contentPart>
          </mc:Choice>
          <mc:Fallback xmlns="">
            <p:pic>
              <p:nvPicPr>
                <p:cNvPr id="95" name="Freihand 94">
                  <a:extLst>
                    <a:ext uri="{FF2B5EF4-FFF2-40B4-BE49-F238E27FC236}">
                      <a16:creationId xmlns:a16="http://schemas.microsoft.com/office/drawing/2014/main" id="{69D264FF-569C-489C-A7D7-F9A4331D65ED}"/>
                    </a:ext>
                  </a:extLst>
                </p:cNvPr>
                <p:cNvPicPr/>
                <p:nvPr/>
              </p:nvPicPr>
              <p:blipFill>
                <a:blip r:embed="rId169"/>
                <a:stretch>
                  <a:fillRect/>
                </a:stretch>
              </p:blipFill>
              <p:spPr>
                <a:xfrm>
                  <a:off x="3926299" y="6037232"/>
                  <a:ext cx="336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Freihand 95">
                  <a:extLst>
                    <a:ext uri="{FF2B5EF4-FFF2-40B4-BE49-F238E27FC236}">
                      <a16:creationId xmlns:a16="http://schemas.microsoft.com/office/drawing/2014/main" id="{B9B480B2-63EE-4D55-9D40-675B5BD1F3F0}"/>
                    </a:ext>
                  </a:extLst>
                </p14:cNvPr>
                <p14:cNvContentPartPr/>
                <p14:nvPr/>
              </p14:nvContentPartPr>
              <p14:xfrm>
                <a:off x="4291339" y="6072152"/>
                <a:ext cx="228240" cy="186120"/>
              </p14:xfrm>
            </p:contentPart>
          </mc:Choice>
          <mc:Fallback xmlns="">
            <p:pic>
              <p:nvPicPr>
                <p:cNvPr id="96" name="Freihand 95">
                  <a:extLst>
                    <a:ext uri="{FF2B5EF4-FFF2-40B4-BE49-F238E27FC236}">
                      <a16:creationId xmlns:a16="http://schemas.microsoft.com/office/drawing/2014/main" id="{B9B480B2-63EE-4D55-9D40-675B5BD1F3F0}"/>
                    </a:ext>
                  </a:extLst>
                </p:cNvPr>
                <p:cNvPicPr/>
                <p:nvPr/>
              </p:nvPicPr>
              <p:blipFill>
                <a:blip r:embed="rId171"/>
                <a:stretch>
                  <a:fillRect/>
                </a:stretch>
              </p:blipFill>
              <p:spPr>
                <a:xfrm>
                  <a:off x="4287019" y="6067832"/>
                  <a:ext cx="236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Freihand 96">
                  <a:extLst>
                    <a:ext uri="{FF2B5EF4-FFF2-40B4-BE49-F238E27FC236}">
                      <a16:creationId xmlns:a16="http://schemas.microsoft.com/office/drawing/2014/main" id="{FC9CC87C-2B12-4221-89EB-C6008A6DB791}"/>
                    </a:ext>
                  </a:extLst>
                </p14:cNvPr>
                <p14:cNvContentPartPr/>
                <p14:nvPr/>
              </p14:nvContentPartPr>
              <p14:xfrm>
                <a:off x="4533619" y="6040472"/>
                <a:ext cx="153720" cy="85680"/>
              </p14:xfrm>
            </p:contentPart>
          </mc:Choice>
          <mc:Fallback xmlns="">
            <p:pic>
              <p:nvPicPr>
                <p:cNvPr id="97" name="Freihand 96">
                  <a:extLst>
                    <a:ext uri="{FF2B5EF4-FFF2-40B4-BE49-F238E27FC236}">
                      <a16:creationId xmlns:a16="http://schemas.microsoft.com/office/drawing/2014/main" id="{FC9CC87C-2B12-4221-89EB-C6008A6DB791}"/>
                    </a:ext>
                  </a:extLst>
                </p:cNvPr>
                <p:cNvPicPr/>
                <p:nvPr/>
              </p:nvPicPr>
              <p:blipFill>
                <a:blip r:embed="rId173"/>
                <a:stretch>
                  <a:fillRect/>
                </a:stretch>
              </p:blipFill>
              <p:spPr>
                <a:xfrm>
                  <a:off x="4529299" y="6036152"/>
                  <a:ext cx="162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Freihand 97">
                  <a:extLst>
                    <a:ext uri="{FF2B5EF4-FFF2-40B4-BE49-F238E27FC236}">
                      <a16:creationId xmlns:a16="http://schemas.microsoft.com/office/drawing/2014/main" id="{0DB98961-429B-431D-A872-CC63F3E531BE}"/>
                    </a:ext>
                  </a:extLst>
                </p14:cNvPr>
                <p14:cNvContentPartPr/>
                <p14:nvPr/>
              </p14:nvContentPartPr>
              <p14:xfrm>
                <a:off x="4920619" y="6052352"/>
                <a:ext cx="279720" cy="102960"/>
              </p14:xfrm>
            </p:contentPart>
          </mc:Choice>
          <mc:Fallback xmlns="">
            <p:pic>
              <p:nvPicPr>
                <p:cNvPr id="98" name="Freihand 97">
                  <a:extLst>
                    <a:ext uri="{FF2B5EF4-FFF2-40B4-BE49-F238E27FC236}">
                      <a16:creationId xmlns:a16="http://schemas.microsoft.com/office/drawing/2014/main" id="{0DB98961-429B-431D-A872-CC63F3E531BE}"/>
                    </a:ext>
                  </a:extLst>
                </p:cNvPr>
                <p:cNvPicPr/>
                <p:nvPr/>
              </p:nvPicPr>
              <p:blipFill>
                <a:blip r:embed="rId175"/>
                <a:stretch>
                  <a:fillRect/>
                </a:stretch>
              </p:blipFill>
              <p:spPr>
                <a:xfrm>
                  <a:off x="4916299" y="6048032"/>
                  <a:ext cx="288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Freihand 98">
                  <a:extLst>
                    <a:ext uri="{FF2B5EF4-FFF2-40B4-BE49-F238E27FC236}">
                      <a16:creationId xmlns:a16="http://schemas.microsoft.com/office/drawing/2014/main" id="{EE11A4EF-CC69-481D-B5D1-893D533CA8CC}"/>
                    </a:ext>
                  </a:extLst>
                </p14:cNvPr>
                <p14:cNvContentPartPr/>
                <p14:nvPr/>
              </p14:nvContentPartPr>
              <p14:xfrm>
                <a:off x="5216539" y="6062792"/>
                <a:ext cx="95040" cy="81000"/>
              </p14:xfrm>
            </p:contentPart>
          </mc:Choice>
          <mc:Fallback xmlns="">
            <p:pic>
              <p:nvPicPr>
                <p:cNvPr id="99" name="Freihand 98">
                  <a:extLst>
                    <a:ext uri="{FF2B5EF4-FFF2-40B4-BE49-F238E27FC236}">
                      <a16:creationId xmlns:a16="http://schemas.microsoft.com/office/drawing/2014/main" id="{EE11A4EF-CC69-481D-B5D1-893D533CA8CC}"/>
                    </a:ext>
                  </a:extLst>
                </p:cNvPr>
                <p:cNvPicPr/>
                <p:nvPr/>
              </p:nvPicPr>
              <p:blipFill>
                <a:blip r:embed="rId177"/>
                <a:stretch>
                  <a:fillRect/>
                </a:stretch>
              </p:blipFill>
              <p:spPr>
                <a:xfrm>
                  <a:off x="5212219" y="6058472"/>
                  <a:ext cx="103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0" name="Freihand 99">
                  <a:extLst>
                    <a:ext uri="{FF2B5EF4-FFF2-40B4-BE49-F238E27FC236}">
                      <a16:creationId xmlns:a16="http://schemas.microsoft.com/office/drawing/2014/main" id="{887D41D4-BCEA-4C96-B9D7-A6812C2ED061}"/>
                    </a:ext>
                  </a:extLst>
                </p14:cNvPr>
                <p14:cNvContentPartPr/>
                <p14:nvPr/>
              </p14:nvContentPartPr>
              <p14:xfrm>
                <a:off x="5622979" y="6031112"/>
                <a:ext cx="6120" cy="142560"/>
              </p14:xfrm>
            </p:contentPart>
          </mc:Choice>
          <mc:Fallback xmlns="">
            <p:pic>
              <p:nvPicPr>
                <p:cNvPr id="100" name="Freihand 99">
                  <a:extLst>
                    <a:ext uri="{FF2B5EF4-FFF2-40B4-BE49-F238E27FC236}">
                      <a16:creationId xmlns:a16="http://schemas.microsoft.com/office/drawing/2014/main" id="{887D41D4-BCEA-4C96-B9D7-A6812C2ED061}"/>
                    </a:ext>
                  </a:extLst>
                </p:cNvPr>
                <p:cNvPicPr/>
                <p:nvPr/>
              </p:nvPicPr>
              <p:blipFill>
                <a:blip r:embed="rId179"/>
                <a:stretch>
                  <a:fillRect/>
                </a:stretch>
              </p:blipFill>
              <p:spPr>
                <a:xfrm>
                  <a:off x="5618659" y="6026792"/>
                  <a:ext cx="14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1" name="Freihand 100">
                  <a:extLst>
                    <a:ext uri="{FF2B5EF4-FFF2-40B4-BE49-F238E27FC236}">
                      <a16:creationId xmlns:a16="http://schemas.microsoft.com/office/drawing/2014/main" id="{35B421D5-CCF2-4B8E-9812-52CED8A5183C}"/>
                    </a:ext>
                  </a:extLst>
                </p14:cNvPr>
                <p14:cNvContentPartPr/>
                <p14:nvPr/>
              </p14:nvContentPartPr>
              <p14:xfrm>
                <a:off x="5478619" y="5970632"/>
                <a:ext cx="291600" cy="113400"/>
              </p14:xfrm>
            </p:contentPart>
          </mc:Choice>
          <mc:Fallback xmlns="">
            <p:pic>
              <p:nvPicPr>
                <p:cNvPr id="101" name="Freihand 100">
                  <a:extLst>
                    <a:ext uri="{FF2B5EF4-FFF2-40B4-BE49-F238E27FC236}">
                      <a16:creationId xmlns:a16="http://schemas.microsoft.com/office/drawing/2014/main" id="{35B421D5-CCF2-4B8E-9812-52CED8A5183C}"/>
                    </a:ext>
                  </a:extLst>
                </p:cNvPr>
                <p:cNvPicPr/>
                <p:nvPr/>
              </p:nvPicPr>
              <p:blipFill>
                <a:blip r:embed="rId181"/>
                <a:stretch>
                  <a:fillRect/>
                </a:stretch>
              </p:blipFill>
              <p:spPr>
                <a:xfrm>
                  <a:off x="5474299" y="5966312"/>
                  <a:ext cx="300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2" name="Freihand 101">
                  <a:extLst>
                    <a:ext uri="{FF2B5EF4-FFF2-40B4-BE49-F238E27FC236}">
                      <a16:creationId xmlns:a16="http://schemas.microsoft.com/office/drawing/2014/main" id="{42BDE1E5-9B14-491E-A809-E3162AEF7736}"/>
                    </a:ext>
                  </a:extLst>
                </p14:cNvPr>
                <p14:cNvContentPartPr/>
                <p14:nvPr/>
              </p14:nvContentPartPr>
              <p14:xfrm>
                <a:off x="5759059" y="6068192"/>
                <a:ext cx="264600" cy="85680"/>
              </p14:xfrm>
            </p:contentPart>
          </mc:Choice>
          <mc:Fallback xmlns="">
            <p:pic>
              <p:nvPicPr>
                <p:cNvPr id="102" name="Freihand 101">
                  <a:extLst>
                    <a:ext uri="{FF2B5EF4-FFF2-40B4-BE49-F238E27FC236}">
                      <a16:creationId xmlns:a16="http://schemas.microsoft.com/office/drawing/2014/main" id="{42BDE1E5-9B14-491E-A809-E3162AEF7736}"/>
                    </a:ext>
                  </a:extLst>
                </p:cNvPr>
                <p:cNvPicPr/>
                <p:nvPr/>
              </p:nvPicPr>
              <p:blipFill>
                <a:blip r:embed="rId183"/>
                <a:stretch>
                  <a:fillRect/>
                </a:stretch>
              </p:blipFill>
              <p:spPr>
                <a:xfrm>
                  <a:off x="5754739" y="6063872"/>
                  <a:ext cx="273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3" name="Freihand 102">
                  <a:extLst>
                    <a:ext uri="{FF2B5EF4-FFF2-40B4-BE49-F238E27FC236}">
                      <a16:creationId xmlns:a16="http://schemas.microsoft.com/office/drawing/2014/main" id="{5CF73E19-62A5-424A-A5D9-D09C9D69C6B9}"/>
                    </a:ext>
                  </a:extLst>
                </p14:cNvPr>
                <p14:cNvContentPartPr/>
                <p14:nvPr/>
              </p14:nvContentPartPr>
              <p14:xfrm>
                <a:off x="6008539" y="6013472"/>
                <a:ext cx="134280" cy="137160"/>
              </p14:xfrm>
            </p:contentPart>
          </mc:Choice>
          <mc:Fallback xmlns="">
            <p:pic>
              <p:nvPicPr>
                <p:cNvPr id="103" name="Freihand 102">
                  <a:extLst>
                    <a:ext uri="{FF2B5EF4-FFF2-40B4-BE49-F238E27FC236}">
                      <a16:creationId xmlns:a16="http://schemas.microsoft.com/office/drawing/2014/main" id="{5CF73E19-62A5-424A-A5D9-D09C9D69C6B9}"/>
                    </a:ext>
                  </a:extLst>
                </p:cNvPr>
                <p:cNvPicPr/>
                <p:nvPr/>
              </p:nvPicPr>
              <p:blipFill>
                <a:blip r:embed="rId185"/>
                <a:stretch>
                  <a:fillRect/>
                </a:stretch>
              </p:blipFill>
              <p:spPr>
                <a:xfrm>
                  <a:off x="6004219" y="6009152"/>
                  <a:ext cx="142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5" name="Freihand 104">
                  <a:extLst>
                    <a:ext uri="{FF2B5EF4-FFF2-40B4-BE49-F238E27FC236}">
                      <a16:creationId xmlns:a16="http://schemas.microsoft.com/office/drawing/2014/main" id="{ACDA29DA-570C-464F-948A-DD0BD3BBCB8B}"/>
                    </a:ext>
                  </a:extLst>
                </p14:cNvPr>
                <p14:cNvContentPartPr/>
                <p14:nvPr/>
              </p14:nvContentPartPr>
              <p14:xfrm>
                <a:off x="5827099" y="6075032"/>
                <a:ext cx="92160" cy="57600"/>
              </p14:xfrm>
            </p:contentPart>
          </mc:Choice>
          <mc:Fallback xmlns="">
            <p:pic>
              <p:nvPicPr>
                <p:cNvPr id="105" name="Freihand 104">
                  <a:extLst>
                    <a:ext uri="{FF2B5EF4-FFF2-40B4-BE49-F238E27FC236}">
                      <a16:creationId xmlns:a16="http://schemas.microsoft.com/office/drawing/2014/main" id="{ACDA29DA-570C-464F-948A-DD0BD3BBCB8B}"/>
                    </a:ext>
                  </a:extLst>
                </p:cNvPr>
                <p:cNvPicPr/>
                <p:nvPr/>
              </p:nvPicPr>
              <p:blipFill>
                <a:blip r:embed="rId187"/>
                <a:stretch>
                  <a:fillRect/>
                </a:stretch>
              </p:blipFill>
              <p:spPr>
                <a:xfrm>
                  <a:off x="5822779" y="6070712"/>
                  <a:ext cx="100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7" name="Freihand 106">
                  <a:extLst>
                    <a:ext uri="{FF2B5EF4-FFF2-40B4-BE49-F238E27FC236}">
                      <a16:creationId xmlns:a16="http://schemas.microsoft.com/office/drawing/2014/main" id="{0AFC194A-8292-4FE7-8A7E-86C71FB390C3}"/>
                    </a:ext>
                  </a:extLst>
                </p14:cNvPr>
                <p14:cNvContentPartPr/>
                <p14:nvPr/>
              </p14:nvContentPartPr>
              <p14:xfrm>
                <a:off x="6168379" y="6071792"/>
                <a:ext cx="185400" cy="72360"/>
              </p14:xfrm>
            </p:contentPart>
          </mc:Choice>
          <mc:Fallback xmlns="">
            <p:pic>
              <p:nvPicPr>
                <p:cNvPr id="107" name="Freihand 106">
                  <a:extLst>
                    <a:ext uri="{FF2B5EF4-FFF2-40B4-BE49-F238E27FC236}">
                      <a16:creationId xmlns:a16="http://schemas.microsoft.com/office/drawing/2014/main" id="{0AFC194A-8292-4FE7-8A7E-86C71FB390C3}"/>
                    </a:ext>
                  </a:extLst>
                </p:cNvPr>
                <p:cNvPicPr/>
                <p:nvPr/>
              </p:nvPicPr>
              <p:blipFill>
                <a:blip r:embed="rId189"/>
                <a:stretch>
                  <a:fillRect/>
                </a:stretch>
              </p:blipFill>
              <p:spPr>
                <a:xfrm>
                  <a:off x="6164059" y="6067472"/>
                  <a:ext cx="194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8" name="Freihand 107">
                  <a:extLst>
                    <a:ext uri="{FF2B5EF4-FFF2-40B4-BE49-F238E27FC236}">
                      <a16:creationId xmlns:a16="http://schemas.microsoft.com/office/drawing/2014/main" id="{C7F84960-57D4-4CF5-9647-A327997709A5}"/>
                    </a:ext>
                  </a:extLst>
                </p14:cNvPr>
                <p14:cNvContentPartPr/>
                <p14:nvPr/>
              </p14:nvContentPartPr>
              <p14:xfrm>
                <a:off x="6382579" y="6085112"/>
                <a:ext cx="79920" cy="67680"/>
              </p14:xfrm>
            </p:contentPart>
          </mc:Choice>
          <mc:Fallback xmlns="">
            <p:pic>
              <p:nvPicPr>
                <p:cNvPr id="108" name="Freihand 107">
                  <a:extLst>
                    <a:ext uri="{FF2B5EF4-FFF2-40B4-BE49-F238E27FC236}">
                      <a16:creationId xmlns:a16="http://schemas.microsoft.com/office/drawing/2014/main" id="{C7F84960-57D4-4CF5-9647-A327997709A5}"/>
                    </a:ext>
                  </a:extLst>
                </p:cNvPr>
                <p:cNvPicPr/>
                <p:nvPr/>
              </p:nvPicPr>
              <p:blipFill>
                <a:blip r:embed="rId191"/>
                <a:stretch>
                  <a:fillRect/>
                </a:stretch>
              </p:blipFill>
              <p:spPr>
                <a:xfrm>
                  <a:off x="6378259" y="6080792"/>
                  <a:ext cx="88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9" name="Freihand 108">
                  <a:extLst>
                    <a:ext uri="{FF2B5EF4-FFF2-40B4-BE49-F238E27FC236}">
                      <a16:creationId xmlns:a16="http://schemas.microsoft.com/office/drawing/2014/main" id="{95FA9DD4-5062-4D04-B368-09C6DF1136DE}"/>
                    </a:ext>
                  </a:extLst>
                </p14:cNvPr>
                <p14:cNvContentPartPr/>
                <p14:nvPr/>
              </p14:nvContentPartPr>
              <p14:xfrm>
                <a:off x="6476539" y="6086192"/>
                <a:ext cx="75600" cy="55080"/>
              </p14:xfrm>
            </p:contentPart>
          </mc:Choice>
          <mc:Fallback xmlns="">
            <p:pic>
              <p:nvPicPr>
                <p:cNvPr id="109" name="Freihand 108">
                  <a:extLst>
                    <a:ext uri="{FF2B5EF4-FFF2-40B4-BE49-F238E27FC236}">
                      <a16:creationId xmlns:a16="http://schemas.microsoft.com/office/drawing/2014/main" id="{95FA9DD4-5062-4D04-B368-09C6DF1136DE}"/>
                    </a:ext>
                  </a:extLst>
                </p:cNvPr>
                <p:cNvPicPr/>
                <p:nvPr/>
              </p:nvPicPr>
              <p:blipFill>
                <a:blip r:embed="rId193"/>
                <a:stretch>
                  <a:fillRect/>
                </a:stretch>
              </p:blipFill>
              <p:spPr>
                <a:xfrm>
                  <a:off x="6472219" y="6081872"/>
                  <a:ext cx="84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0" name="Freihand 109">
                  <a:extLst>
                    <a:ext uri="{FF2B5EF4-FFF2-40B4-BE49-F238E27FC236}">
                      <a16:creationId xmlns:a16="http://schemas.microsoft.com/office/drawing/2014/main" id="{887B40CB-C24C-4EDF-847A-C2B78AFEDAC2}"/>
                    </a:ext>
                  </a:extLst>
                </p14:cNvPr>
                <p14:cNvContentPartPr/>
                <p14:nvPr/>
              </p14:nvContentPartPr>
              <p14:xfrm>
                <a:off x="6556099" y="5989712"/>
                <a:ext cx="102600" cy="146520"/>
              </p14:xfrm>
            </p:contentPart>
          </mc:Choice>
          <mc:Fallback xmlns="">
            <p:pic>
              <p:nvPicPr>
                <p:cNvPr id="110" name="Freihand 109">
                  <a:extLst>
                    <a:ext uri="{FF2B5EF4-FFF2-40B4-BE49-F238E27FC236}">
                      <a16:creationId xmlns:a16="http://schemas.microsoft.com/office/drawing/2014/main" id="{887B40CB-C24C-4EDF-847A-C2B78AFEDAC2}"/>
                    </a:ext>
                  </a:extLst>
                </p:cNvPr>
                <p:cNvPicPr/>
                <p:nvPr/>
              </p:nvPicPr>
              <p:blipFill>
                <a:blip r:embed="rId195"/>
                <a:stretch>
                  <a:fillRect/>
                </a:stretch>
              </p:blipFill>
              <p:spPr>
                <a:xfrm>
                  <a:off x="6551779" y="5985392"/>
                  <a:ext cx="111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1" name="Freihand 110">
                  <a:extLst>
                    <a:ext uri="{FF2B5EF4-FFF2-40B4-BE49-F238E27FC236}">
                      <a16:creationId xmlns:a16="http://schemas.microsoft.com/office/drawing/2014/main" id="{11E70478-E78D-4179-B084-248322B31600}"/>
                    </a:ext>
                  </a:extLst>
                </p14:cNvPr>
                <p14:cNvContentPartPr/>
                <p14:nvPr/>
              </p14:nvContentPartPr>
              <p14:xfrm>
                <a:off x="6668059" y="6072872"/>
                <a:ext cx="272160" cy="58680"/>
              </p14:xfrm>
            </p:contentPart>
          </mc:Choice>
          <mc:Fallback xmlns="">
            <p:pic>
              <p:nvPicPr>
                <p:cNvPr id="111" name="Freihand 110">
                  <a:extLst>
                    <a:ext uri="{FF2B5EF4-FFF2-40B4-BE49-F238E27FC236}">
                      <a16:creationId xmlns:a16="http://schemas.microsoft.com/office/drawing/2014/main" id="{11E70478-E78D-4179-B084-248322B31600}"/>
                    </a:ext>
                  </a:extLst>
                </p:cNvPr>
                <p:cNvPicPr/>
                <p:nvPr/>
              </p:nvPicPr>
              <p:blipFill>
                <a:blip r:embed="rId197"/>
                <a:stretch>
                  <a:fillRect/>
                </a:stretch>
              </p:blipFill>
              <p:spPr>
                <a:xfrm>
                  <a:off x="6663739" y="6068552"/>
                  <a:ext cx="280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2" name="Freihand 111">
                  <a:extLst>
                    <a:ext uri="{FF2B5EF4-FFF2-40B4-BE49-F238E27FC236}">
                      <a16:creationId xmlns:a16="http://schemas.microsoft.com/office/drawing/2014/main" id="{2117C1F3-A084-4FD7-81C5-D0A3D8B62116}"/>
                    </a:ext>
                  </a:extLst>
                </p14:cNvPr>
                <p14:cNvContentPartPr/>
                <p14:nvPr/>
              </p14:nvContentPartPr>
              <p14:xfrm>
                <a:off x="6939139" y="6019592"/>
                <a:ext cx="38880" cy="23400"/>
              </p14:xfrm>
            </p:contentPart>
          </mc:Choice>
          <mc:Fallback xmlns="">
            <p:pic>
              <p:nvPicPr>
                <p:cNvPr id="112" name="Freihand 111">
                  <a:extLst>
                    <a:ext uri="{FF2B5EF4-FFF2-40B4-BE49-F238E27FC236}">
                      <a16:creationId xmlns:a16="http://schemas.microsoft.com/office/drawing/2014/main" id="{2117C1F3-A084-4FD7-81C5-D0A3D8B62116}"/>
                    </a:ext>
                  </a:extLst>
                </p:cNvPr>
                <p:cNvPicPr/>
                <p:nvPr/>
              </p:nvPicPr>
              <p:blipFill>
                <a:blip r:embed="rId199"/>
                <a:stretch>
                  <a:fillRect/>
                </a:stretch>
              </p:blipFill>
              <p:spPr>
                <a:xfrm>
                  <a:off x="6934819" y="6015272"/>
                  <a:ext cx="47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3" name="Freihand 112">
                  <a:extLst>
                    <a:ext uri="{FF2B5EF4-FFF2-40B4-BE49-F238E27FC236}">
                      <a16:creationId xmlns:a16="http://schemas.microsoft.com/office/drawing/2014/main" id="{C81D7D23-E1CE-4961-8487-7558CD40B30D}"/>
                    </a:ext>
                  </a:extLst>
                </p14:cNvPr>
                <p14:cNvContentPartPr/>
                <p14:nvPr/>
              </p14:nvContentPartPr>
              <p14:xfrm>
                <a:off x="6970459" y="6054872"/>
                <a:ext cx="82440" cy="57600"/>
              </p14:xfrm>
            </p:contentPart>
          </mc:Choice>
          <mc:Fallback xmlns="">
            <p:pic>
              <p:nvPicPr>
                <p:cNvPr id="113" name="Freihand 112">
                  <a:extLst>
                    <a:ext uri="{FF2B5EF4-FFF2-40B4-BE49-F238E27FC236}">
                      <a16:creationId xmlns:a16="http://schemas.microsoft.com/office/drawing/2014/main" id="{C81D7D23-E1CE-4961-8487-7558CD40B30D}"/>
                    </a:ext>
                  </a:extLst>
                </p:cNvPr>
                <p:cNvPicPr/>
                <p:nvPr/>
              </p:nvPicPr>
              <p:blipFill>
                <a:blip r:embed="rId201"/>
                <a:stretch>
                  <a:fillRect/>
                </a:stretch>
              </p:blipFill>
              <p:spPr>
                <a:xfrm>
                  <a:off x="6966139" y="6050552"/>
                  <a:ext cx="91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4" name="Freihand 113">
                  <a:extLst>
                    <a:ext uri="{FF2B5EF4-FFF2-40B4-BE49-F238E27FC236}">
                      <a16:creationId xmlns:a16="http://schemas.microsoft.com/office/drawing/2014/main" id="{585568D8-9D5A-4BAD-877C-183156D91A10}"/>
                    </a:ext>
                  </a:extLst>
                </p14:cNvPr>
                <p14:cNvContentPartPr/>
                <p14:nvPr/>
              </p14:nvContentPartPr>
              <p14:xfrm>
                <a:off x="7070899" y="6054152"/>
                <a:ext cx="302400" cy="45360"/>
              </p14:xfrm>
            </p:contentPart>
          </mc:Choice>
          <mc:Fallback xmlns="">
            <p:pic>
              <p:nvPicPr>
                <p:cNvPr id="114" name="Freihand 113">
                  <a:extLst>
                    <a:ext uri="{FF2B5EF4-FFF2-40B4-BE49-F238E27FC236}">
                      <a16:creationId xmlns:a16="http://schemas.microsoft.com/office/drawing/2014/main" id="{585568D8-9D5A-4BAD-877C-183156D91A10}"/>
                    </a:ext>
                  </a:extLst>
                </p:cNvPr>
                <p:cNvPicPr/>
                <p:nvPr/>
              </p:nvPicPr>
              <p:blipFill>
                <a:blip r:embed="rId203"/>
                <a:stretch>
                  <a:fillRect/>
                </a:stretch>
              </p:blipFill>
              <p:spPr>
                <a:xfrm>
                  <a:off x="7066579" y="6049832"/>
                  <a:ext cx="311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5" name="Freihand 114">
                  <a:extLst>
                    <a:ext uri="{FF2B5EF4-FFF2-40B4-BE49-F238E27FC236}">
                      <a16:creationId xmlns:a16="http://schemas.microsoft.com/office/drawing/2014/main" id="{A7CF3D9E-A31F-4522-B882-4C2442D5CEE5}"/>
                    </a:ext>
                  </a:extLst>
                </p14:cNvPr>
                <p14:cNvContentPartPr/>
                <p14:nvPr/>
              </p14:nvContentPartPr>
              <p14:xfrm>
                <a:off x="7410019" y="6042632"/>
                <a:ext cx="91440" cy="59760"/>
              </p14:xfrm>
            </p:contentPart>
          </mc:Choice>
          <mc:Fallback xmlns="">
            <p:pic>
              <p:nvPicPr>
                <p:cNvPr id="115" name="Freihand 114">
                  <a:extLst>
                    <a:ext uri="{FF2B5EF4-FFF2-40B4-BE49-F238E27FC236}">
                      <a16:creationId xmlns:a16="http://schemas.microsoft.com/office/drawing/2014/main" id="{A7CF3D9E-A31F-4522-B882-4C2442D5CEE5}"/>
                    </a:ext>
                  </a:extLst>
                </p:cNvPr>
                <p:cNvPicPr/>
                <p:nvPr/>
              </p:nvPicPr>
              <p:blipFill>
                <a:blip r:embed="rId205"/>
                <a:stretch>
                  <a:fillRect/>
                </a:stretch>
              </p:blipFill>
              <p:spPr>
                <a:xfrm>
                  <a:off x="7405699" y="6038312"/>
                  <a:ext cx="100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8" name="Freihand 117">
                  <a:extLst>
                    <a:ext uri="{FF2B5EF4-FFF2-40B4-BE49-F238E27FC236}">
                      <a16:creationId xmlns:a16="http://schemas.microsoft.com/office/drawing/2014/main" id="{8E6114D4-6809-4EF9-B4B7-4CAF2D66A8C5}"/>
                    </a:ext>
                  </a:extLst>
                </p14:cNvPr>
                <p14:cNvContentPartPr/>
                <p14:nvPr/>
              </p14:nvContentPartPr>
              <p14:xfrm>
                <a:off x="5416339" y="6225872"/>
                <a:ext cx="2413800" cy="27360"/>
              </p14:xfrm>
            </p:contentPart>
          </mc:Choice>
          <mc:Fallback xmlns="">
            <p:pic>
              <p:nvPicPr>
                <p:cNvPr id="118" name="Freihand 117">
                  <a:extLst>
                    <a:ext uri="{FF2B5EF4-FFF2-40B4-BE49-F238E27FC236}">
                      <a16:creationId xmlns:a16="http://schemas.microsoft.com/office/drawing/2014/main" id="{8E6114D4-6809-4EF9-B4B7-4CAF2D66A8C5}"/>
                    </a:ext>
                  </a:extLst>
                </p:cNvPr>
                <p:cNvPicPr/>
                <p:nvPr/>
              </p:nvPicPr>
              <p:blipFill>
                <a:blip r:embed="rId207"/>
                <a:stretch>
                  <a:fillRect/>
                </a:stretch>
              </p:blipFill>
              <p:spPr>
                <a:xfrm>
                  <a:off x="5412019" y="6221552"/>
                  <a:ext cx="2422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9" name="Freihand 118">
                  <a:extLst>
                    <a:ext uri="{FF2B5EF4-FFF2-40B4-BE49-F238E27FC236}">
                      <a16:creationId xmlns:a16="http://schemas.microsoft.com/office/drawing/2014/main" id="{A4B25CEE-EDE0-4D2F-A0C1-9F58690D5ECA}"/>
                    </a:ext>
                  </a:extLst>
                </p14:cNvPr>
                <p14:cNvContentPartPr/>
                <p14:nvPr/>
              </p14:nvContentPartPr>
              <p14:xfrm>
                <a:off x="5384299" y="6282392"/>
                <a:ext cx="2487600" cy="118080"/>
              </p14:xfrm>
            </p:contentPart>
          </mc:Choice>
          <mc:Fallback xmlns="">
            <p:pic>
              <p:nvPicPr>
                <p:cNvPr id="119" name="Freihand 118">
                  <a:extLst>
                    <a:ext uri="{FF2B5EF4-FFF2-40B4-BE49-F238E27FC236}">
                      <a16:creationId xmlns:a16="http://schemas.microsoft.com/office/drawing/2014/main" id="{A4B25CEE-EDE0-4D2F-A0C1-9F58690D5ECA}"/>
                    </a:ext>
                  </a:extLst>
                </p:cNvPr>
                <p:cNvPicPr/>
                <p:nvPr/>
              </p:nvPicPr>
              <p:blipFill>
                <a:blip r:embed="rId209"/>
                <a:stretch>
                  <a:fillRect/>
                </a:stretch>
              </p:blipFill>
              <p:spPr>
                <a:xfrm>
                  <a:off x="5379979" y="6278072"/>
                  <a:ext cx="2496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1" name="Freihand 120">
                  <a:extLst>
                    <a:ext uri="{FF2B5EF4-FFF2-40B4-BE49-F238E27FC236}">
                      <a16:creationId xmlns:a16="http://schemas.microsoft.com/office/drawing/2014/main" id="{FFCEFFDD-3429-4C3B-B6E5-FF5D8BC034A7}"/>
                    </a:ext>
                  </a:extLst>
                </p14:cNvPr>
                <p14:cNvContentPartPr/>
                <p14:nvPr/>
              </p14:nvContentPartPr>
              <p14:xfrm>
                <a:off x="2083819" y="6140552"/>
                <a:ext cx="1754280" cy="232560"/>
              </p14:xfrm>
            </p:contentPart>
          </mc:Choice>
          <mc:Fallback xmlns="">
            <p:pic>
              <p:nvPicPr>
                <p:cNvPr id="121" name="Freihand 120">
                  <a:extLst>
                    <a:ext uri="{FF2B5EF4-FFF2-40B4-BE49-F238E27FC236}">
                      <a16:creationId xmlns:a16="http://schemas.microsoft.com/office/drawing/2014/main" id="{FFCEFFDD-3429-4C3B-B6E5-FF5D8BC034A7}"/>
                    </a:ext>
                  </a:extLst>
                </p:cNvPr>
                <p:cNvPicPr/>
                <p:nvPr/>
              </p:nvPicPr>
              <p:blipFill>
                <a:blip r:embed="rId211"/>
                <a:stretch>
                  <a:fillRect/>
                </a:stretch>
              </p:blipFill>
              <p:spPr>
                <a:xfrm>
                  <a:off x="2079499" y="6136232"/>
                  <a:ext cx="1762920" cy="24120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2502958-D7A5-451B-98D2-70CEF91220F0}"/>
                  </a:ext>
                </a:extLst>
              </p14:cNvPr>
              <p14:cNvContentPartPr/>
              <p14:nvPr/>
            </p14:nvContentPartPr>
            <p14:xfrm>
              <a:off x="4029259" y="402152"/>
              <a:ext cx="231120" cy="383400"/>
            </p14:xfrm>
          </p:contentPart>
        </mc:Choice>
        <mc:Fallback xmlns="">
          <p:pic>
            <p:nvPicPr>
              <p:cNvPr id="2" name="Freihand 1">
                <a:extLst>
                  <a:ext uri="{FF2B5EF4-FFF2-40B4-BE49-F238E27FC236}">
                    <a16:creationId xmlns:a16="http://schemas.microsoft.com/office/drawing/2014/main" id="{92502958-D7A5-451B-98D2-70CEF91220F0}"/>
                  </a:ext>
                </a:extLst>
              </p:cNvPr>
              <p:cNvPicPr/>
              <p:nvPr/>
            </p:nvPicPr>
            <p:blipFill>
              <a:blip r:embed="rId5"/>
              <a:stretch>
                <a:fillRect/>
              </a:stretch>
            </p:blipFill>
            <p:spPr>
              <a:xfrm>
                <a:off x="4024939" y="397832"/>
                <a:ext cx="239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50C9DD6-E417-4C7A-82AC-C660DF32A8C6}"/>
                  </a:ext>
                </a:extLst>
              </p14:cNvPr>
              <p14:cNvContentPartPr/>
              <p14:nvPr/>
            </p14:nvContentPartPr>
            <p14:xfrm>
              <a:off x="1314859" y="705272"/>
              <a:ext cx="1655640" cy="627480"/>
            </p14:xfrm>
          </p:contentPart>
        </mc:Choice>
        <mc:Fallback xmlns="">
          <p:pic>
            <p:nvPicPr>
              <p:cNvPr id="4" name="Freihand 3">
                <a:extLst>
                  <a:ext uri="{FF2B5EF4-FFF2-40B4-BE49-F238E27FC236}">
                    <a16:creationId xmlns:a16="http://schemas.microsoft.com/office/drawing/2014/main" id="{F50C9DD6-E417-4C7A-82AC-C660DF32A8C6}"/>
                  </a:ext>
                </a:extLst>
              </p:cNvPr>
              <p:cNvPicPr/>
              <p:nvPr/>
            </p:nvPicPr>
            <p:blipFill>
              <a:blip r:embed="rId7"/>
              <a:stretch>
                <a:fillRect/>
              </a:stretch>
            </p:blipFill>
            <p:spPr>
              <a:xfrm>
                <a:off x="1310539" y="700952"/>
                <a:ext cx="166428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16DB75A-8B0E-40A3-9263-27999B245378}"/>
                  </a:ext>
                </a:extLst>
              </p14:cNvPr>
              <p14:cNvContentPartPr/>
              <p14:nvPr/>
            </p14:nvContentPartPr>
            <p14:xfrm>
              <a:off x="3182179" y="726872"/>
              <a:ext cx="263880" cy="51480"/>
            </p14:xfrm>
          </p:contentPart>
        </mc:Choice>
        <mc:Fallback xmlns="">
          <p:pic>
            <p:nvPicPr>
              <p:cNvPr id="5" name="Freihand 4">
                <a:extLst>
                  <a:ext uri="{FF2B5EF4-FFF2-40B4-BE49-F238E27FC236}">
                    <a16:creationId xmlns:a16="http://schemas.microsoft.com/office/drawing/2014/main" id="{D16DB75A-8B0E-40A3-9263-27999B245378}"/>
                  </a:ext>
                </a:extLst>
              </p:cNvPr>
              <p:cNvPicPr/>
              <p:nvPr/>
            </p:nvPicPr>
            <p:blipFill>
              <a:blip r:embed="rId9"/>
              <a:stretch>
                <a:fillRect/>
              </a:stretch>
            </p:blipFill>
            <p:spPr>
              <a:xfrm>
                <a:off x="3177859" y="722552"/>
                <a:ext cx="272520" cy="60120"/>
              </a:xfrm>
              <a:prstGeom prst="rect">
                <a:avLst/>
              </a:prstGeom>
            </p:spPr>
          </p:pic>
        </mc:Fallback>
      </mc:AlternateContent>
      <p:grpSp>
        <p:nvGrpSpPr>
          <p:cNvPr id="9" name="Gruppieren 8">
            <a:extLst>
              <a:ext uri="{FF2B5EF4-FFF2-40B4-BE49-F238E27FC236}">
                <a16:creationId xmlns:a16="http://schemas.microsoft.com/office/drawing/2014/main" id="{483A41EC-B533-4472-B116-1534C71CD546}"/>
              </a:ext>
            </a:extLst>
          </p:cNvPr>
          <p:cNvGrpSpPr/>
          <p:nvPr/>
        </p:nvGrpSpPr>
        <p:grpSpPr>
          <a:xfrm>
            <a:off x="3668899" y="287312"/>
            <a:ext cx="403200" cy="261720"/>
            <a:chOff x="3668899" y="287312"/>
            <a:chExt cx="403200" cy="261720"/>
          </a:xfrm>
        </p:grpSpPr>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805B9FEE-53F7-426B-A407-012911C02616}"/>
                    </a:ext>
                  </a:extLst>
                </p14:cNvPr>
                <p14:cNvContentPartPr/>
                <p14:nvPr/>
              </p14:nvContentPartPr>
              <p14:xfrm>
                <a:off x="3721459" y="287312"/>
                <a:ext cx="350640" cy="189720"/>
              </p14:xfrm>
            </p:contentPart>
          </mc:Choice>
          <mc:Fallback xmlns="">
            <p:pic>
              <p:nvPicPr>
                <p:cNvPr id="7" name="Freihand 6">
                  <a:extLst>
                    <a:ext uri="{FF2B5EF4-FFF2-40B4-BE49-F238E27FC236}">
                      <a16:creationId xmlns:a16="http://schemas.microsoft.com/office/drawing/2014/main" id="{805B9FEE-53F7-426B-A407-012911C02616}"/>
                    </a:ext>
                  </a:extLst>
                </p:cNvPr>
                <p:cNvPicPr/>
                <p:nvPr/>
              </p:nvPicPr>
              <p:blipFill>
                <a:blip r:embed="rId11"/>
                <a:stretch>
                  <a:fillRect/>
                </a:stretch>
              </p:blipFill>
              <p:spPr>
                <a:xfrm>
                  <a:off x="3717139" y="282992"/>
                  <a:ext cx="359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48BA4718-BDE1-423B-9289-84CC25422F62}"/>
                    </a:ext>
                  </a:extLst>
                </p14:cNvPr>
                <p14:cNvContentPartPr/>
                <p14:nvPr/>
              </p14:nvContentPartPr>
              <p14:xfrm>
                <a:off x="3668899" y="397832"/>
                <a:ext cx="118440" cy="151200"/>
              </p14:xfrm>
            </p:contentPart>
          </mc:Choice>
          <mc:Fallback xmlns="">
            <p:pic>
              <p:nvPicPr>
                <p:cNvPr id="8" name="Freihand 7">
                  <a:extLst>
                    <a:ext uri="{FF2B5EF4-FFF2-40B4-BE49-F238E27FC236}">
                      <a16:creationId xmlns:a16="http://schemas.microsoft.com/office/drawing/2014/main" id="{48BA4718-BDE1-423B-9289-84CC25422F62}"/>
                    </a:ext>
                  </a:extLst>
                </p:cNvPr>
                <p:cNvPicPr/>
                <p:nvPr/>
              </p:nvPicPr>
              <p:blipFill>
                <a:blip r:embed="rId13"/>
                <a:stretch>
                  <a:fillRect/>
                </a:stretch>
              </p:blipFill>
              <p:spPr>
                <a:xfrm>
                  <a:off x="3664579" y="393512"/>
                  <a:ext cx="12708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F7D3E482-6DFC-4BC9-9028-8FD108B0473C}"/>
                  </a:ext>
                </a:extLst>
              </p14:cNvPr>
              <p14:cNvContentPartPr/>
              <p14:nvPr/>
            </p14:nvContentPartPr>
            <p14:xfrm>
              <a:off x="5139859" y="399992"/>
              <a:ext cx="189360" cy="346320"/>
            </p14:xfrm>
          </p:contentPart>
        </mc:Choice>
        <mc:Fallback xmlns="">
          <p:pic>
            <p:nvPicPr>
              <p:cNvPr id="10" name="Freihand 9">
                <a:extLst>
                  <a:ext uri="{FF2B5EF4-FFF2-40B4-BE49-F238E27FC236}">
                    <a16:creationId xmlns:a16="http://schemas.microsoft.com/office/drawing/2014/main" id="{F7D3E482-6DFC-4BC9-9028-8FD108B0473C}"/>
                  </a:ext>
                </a:extLst>
              </p:cNvPr>
              <p:cNvPicPr/>
              <p:nvPr/>
            </p:nvPicPr>
            <p:blipFill>
              <a:blip r:embed="rId15"/>
              <a:stretch>
                <a:fillRect/>
              </a:stretch>
            </p:blipFill>
            <p:spPr>
              <a:xfrm>
                <a:off x="5135539" y="395672"/>
                <a:ext cx="198000" cy="354960"/>
              </a:xfrm>
              <a:prstGeom prst="rect">
                <a:avLst/>
              </a:prstGeom>
            </p:spPr>
          </p:pic>
        </mc:Fallback>
      </mc:AlternateContent>
      <p:grpSp>
        <p:nvGrpSpPr>
          <p:cNvPr id="25" name="Gruppieren 24">
            <a:extLst>
              <a:ext uri="{FF2B5EF4-FFF2-40B4-BE49-F238E27FC236}">
                <a16:creationId xmlns:a16="http://schemas.microsoft.com/office/drawing/2014/main" id="{98307F5A-CEEC-4D5C-AAA2-085287745791}"/>
              </a:ext>
            </a:extLst>
          </p:cNvPr>
          <p:cNvGrpSpPr/>
          <p:nvPr/>
        </p:nvGrpSpPr>
        <p:grpSpPr>
          <a:xfrm>
            <a:off x="870979" y="316472"/>
            <a:ext cx="1699920" cy="495360"/>
            <a:chOff x="870979" y="316472"/>
            <a:chExt cx="1699920" cy="495360"/>
          </a:xfrm>
        </p:grpSpPr>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6420140-C723-429E-9D2B-DD93B9058CD6}"/>
                    </a:ext>
                  </a:extLst>
                </p14:cNvPr>
                <p14:cNvContentPartPr/>
                <p14:nvPr/>
              </p14:nvContentPartPr>
              <p14:xfrm>
                <a:off x="1752259" y="532112"/>
                <a:ext cx="185040" cy="237960"/>
              </p14:xfrm>
            </p:contentPart>
          </mc:Choice>
          <mc:Fallback xmlns="">
            <p:pic>
              <p:nvPicPr>
                <p:cNvPr id="11" name="Freihand 10">
                  <a:extLst>
                    <a:ext uri="{FF2B5EF4-FFF2-40B4-BE49-F238E27FC236}">
                      <a16:creationId xmlns:a16="http://schemas.microsoft.com/office/drawing/2014/main" id="{26420140-C723-429E-9D2B-DD93B9058CD6}"/>
                    </a:ext>
                  </a:extLst>
                </p:cNvPr>
                <p:cNvPicPr/>
                <p:nvPr/>
              </p:nvPicPr>
              <p:blipFill>
                <a:blip r:embed="rId17"/>
                <a:stretch>
                  <a:fillRect/>
                </a:stretch>
              </p:blipFill>
              <p:spPr>
                <a:xfrm>
                  <a:off x="1747939" y="527792"/>
                  <a:ext cx="1936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254871F6-F6BB-47A4-85FD-870350E6DC7F}"/>
                    </a:ext>
                  </a:extLst>
                </p14:cNvPr>
                <p14:cNvContentPartPr/>
                <p14:nvPr/>
              </p14:nvContentPartPr>
              <p14:xfrm>
                <a:off x="1851619" y="707792"/>
                <a:ext cx="117360" cy="104040"/>
              </p14:xfrm>
            </p:contentPart>
          </mc:Choice>
          <mc:Fallback xmlns="">
            <p:pic>
              <p:nvPicPr>
                <p:cNvPr id="12" name="Freihand 11">
                  <a:extLst>
                    <a:ext uri="{FF2B5EF4-FFF2-40B4-BE49-F238E27FC236}">
                      <a16:creationId xmlns:a16="http://schemas.microsoft.com/office/drawing/2014/main" id="{254871F6-F6BB-47A4-85FD-870350E6DC7F}"/>
                    </a:ext>
                  </a:extLst>
                </p:cNvPr>
                <p:cNvPicPr/>
                <p:nvPr/>
              </p:nvPicPr>
              <p:blipFill>
                <a:blip r:embed="rId19"/>
                <a:stretch>
                  <a:fillRect/>
                </a:stretch>
              </p:blipFill>
              <p:spPr>
                <a:xfrm>
                  <a:off x="1847299" y="703472"/>
                  <a:ext cx="126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BA4EDF3E-033C-4CBC-9244-485F1E8136A8}"/>
                    </a:ext>
                  </a:extLst>
                </p14:cNvPr>
                <p14:cNvContentPartPr/>
                <p14:nvPr/>
              </p14:nvContentPartPr>
              <p14:xfrm>
                <a:off x="957019" y="407552"/>
                <a:ext cx="36000" cy="186840"/>
              </p14:xfrm>
            </p:contentPart>
          </mc:Choice>
          <mc:Fallback xmlns="">
            <p:pic>
              <p:nvPicPr>
                <p:cNvPr id="14" name="Freihand 13">
                  <a:extLst>
                    <a:ext uri="{FF2B5EF4-FFF2-40B4-BE49-F238E27FC236}">
                      <a16:creationId xmlns:a16="http://schemas.microsoft.com/office/drawing/2014/main" id="{BA4EDF3E-033C-4CBC-9244-485F1E8136A8}"/>
                    </a:ext>
                  </a:extLst>
                </p:cNvPr>
                <p:cNvPicPr/>
                <p:nvPr/>
              </p:nvPicPr>
              <p:blipFill>
                <a:blip r:embed="rId21"/>
                <a:stretch>
                  <a:fillRect/>
                </a:stretch>
              </p:blipFill>
              <p:spPr>
                <a:xfrm>
                  <a:off x="952699" y="403232"/>
                  <a:ext cx="44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D3B0F247-F68D-4A80-BB94-30ADA1A0EC1D}"/>
                    </a:ext>
                  </a:extLst>
                </p14:cNvPr>
                <p14:cNvContentPartPr/>
                <p14:nvPr/>
              </p14:nvContentPartPr>
              <p14:xfrm>
                <a:off x="870979" y="392072"/>
                <a:ext cx="216360" cy="156960"/>
              </p14:xfrm>
            </p:contentPart>
          </mc:Choice>
          <mc:Fallback xmlns="">
            <p:pic>
              <p:nvPicPr>
                <p:cNvPr id="15" name="Freihand 14">
                  <a:extLst>
                    <a:ext uri="{FF2B5EF4-FFF2-40B4-BE49-F238E27FC236}">
                      <a16:creationId xmlns:a16="http://schemas.microsoft.com/office/drawing/2014/main" id="{D3B0F247-F68D-4A80-BB94-30ADA1A0EC1D}"/>
                    </a:ext>
                  </a:extLst>
                </p:cNvPr>
                <p:cNvPicPr/>
                <p:nvPr/>
              </p:nvPicPr>
              <p:blipFill>
                <a:blip r:embed="rId23"/>
                <a:stretch>
                  <a:fillRect/>
                </a:stretch>
              </p:blipFill>
              <p:spPr>
                <a:xfrm>
                  <a:off x="866659" y="387752"/>
                  <a:ext cx="225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604DEC46-2EF9-4954-8732-9A81605D5B28}"/>
                    </a:ext>
                  </a:extLst>
                </p14:cNvPr>
                <p14:cNvContentPartPr/>
                <p14:nvPr/>
              </p14:nvContentPartPr>
              <p14:xfrm>
                <a:off x="1079779" y="464432"/>
                <a:ext cx="80640" cy="65880"/>
              </p14:xfrm>
            </p:contentPart>
          </mc:Choice>
          <mc:Fallback xmlns="">
            <p:pic>
              <p:nvPicPr>
                <p:cNvPr id="16" name="Freihand 15">
                  <a:extLst>
                    <a:ext uri="{FF2B5EF4-FFF2-40B4-BE49-F238E27FC236}">
                      <a16:creationId xmlns:a16="http://schemas.microsoft.com/office/drawing/2014/main" id="{604DEC46-2EF9-4954-8732-9A81605D5B28}"/>
                    </a:ext>
                  </a:extLst>
                </p:cNvPr>
                <p:cNvPicPr/>
                <p:nvPr/>
              </p:nvPicPr>
              <p:blipFill>
                <a:blip r:embed="rId25"/>
                <a:stretch>
                  <a:fillRect/>
                </a:stretch>
              </p:blipFill>
              <p:spPr>
                <a:xfrm>
                  <a:off x="1075459" y="460112"/>
                  <a:ext cx="89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996907DC-0DBD-460D-B3AA-BD298803D256}"/>
                    </a:ext>
                  </a:extLst>
                </p14:cNvPr>
                <p14:cNvContentPartPr/>
                <p14:nvPr/>
              </p14:nvContentPartPr>
              <p14:xfrm>
                <a:off x="1146019" y="356792"/>
                <a:ext cx="273600" cy="145800"/>
              </p14:xfrm>
            </p:contentPart>
          </mc:Choice>
          <mc:Fallback xmlns="">
            <p:pic>
              <p:nvPicPr>
                <p:cNvPr id="17" name="Freihand 16">
                  <a:extLst>
                    <a:ext uri="{FF2B5EF4-FFF2-40B4-BE49-F238E27FC236}">
                      <a16:creationId xmlns:a16="http://schemas.microsoft.com/office/drawing/2014/main" id="{996907DC-0DBD-460D-B3AA-BD298803D256}"/>
                    </a:ext>
                  </a:extLst>
                </p:cNvPr>
                <p:cNvPicPr/>
                <p:nvPr/>
              </p:nvPicPr>
              <p:blipFill>
                <a:blip r:embed="rId27"/>
                <a:stretch>
                  <a:fillRect/>
                </a:stretch>
              </p:blipFill>
              <p:spPr>
                <a:xfrm>
                  <a:off x="1141699" y="352472"/>
                  <a:ext cx="282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3BDE0A8B-83F2-4035-9A17-A68DE427B2BF}"/>
                    </a:ext>
                  </a:extLst>
                </p14:cNvPr>
                <p14:cNvContentPartPr/>
                <p14:nvPr/>
              </p14:nvContentPartPr>
              <p14:xfrm>
                <a:off x="1437259" y="398192"/>
                <a:ext cx="160920" cy="50760"/>
              </p14:xfrm>
            </p:contentPart>
          </mc:Choice>
          <mc:Fallback xmlns="">
            <p:pic>
              <p:nvPicPr>
                <p:cNvPr id="18" name="Freihand 17">
                  <a:extLst>
                    <a:ext uri="{FF2B5EF4-FFF2-40B4-BE49-F238E27FC236}">
                      <a16:creationId xmlns:a16="http://schemas.microsoft.com/office/drawing/2014/main" id="{3BDE0A8B-83F2-4035-9A17-A68DE427B2BF}"/>
                    </a:ext>
                  </a:extLst>
                </p:cNvPr>
                <p:cNvPicPr/>
                <p:nvPr/>
              </p:nvPicPr>
              <p:blipFill>
                <a:blip r:embed="rId29"/>
                <a:stretch>
                  <a:fillRect/>
                </a:stretch>
              </p:blipFill>
              <p:spPr>
                <a:xfrm>
                  <a:off x="1432939" y="393872"/>
                  <a:ext cx="169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3B51BF40-5A47-4807-AAB6-EC8FBF7120BD}"/>
                    </a:ext>
                  </a:extLst>
                </p14:cNvPr>
                <p14:cNvContentPartPr/>
                <p14:nvPr/>
              </p14:nvContentPartPr>
              <p14:xfrm>
                <a:off x="1590979" y="332312"/>
                <a:ext cx="79200" cy="110880"/>
              </p14:xfrm>
            </p:contentPart>
          </mc:Choice>
          <mc:Fallback xmlns="">
            <p:pic>
              <p:nvPicPr>
                <p:cNvPr id="19" name="Freihand 18">
                  <a:extLst>
                    <a:ext uri="{FF2B5EF4-FFF2-40B4-BE49-F238E27FC236}">
                      <a16:creationId xmlns:a16="http://schemas.microsoft.com/office/drawing/2014/main" id="{3B51BF40-5A47-4807-AAB6-EC8FBF7120BD}"/>
                    </a:ext>
                  </a:extLst>
                </p:cNvPr>
                <p:cNvPicPr/>
                <p:nvPr/>
              </p:nvPicPr>
              <p:blipFill>
                <a:blip r:embed="rId31"/>
                <a:stretch>
                  <a:fillRect/>
                </a:stretch>
              </p:blipFill>
              <p:spPr>
                <a:xfrm>
                  <a:off x="1586659" y="327992"/>
                  <a:ext cx="87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58749517-8CE5-42D5-845A-274570AB815B}"/>
                    </a:ext>
                  </a:extLst>
                </p14:cNvPr>
                <p14:cNvContentPartPr/>
                <p14:nvPr/>
              </p14:nvContentPartPr>
              <p14:xfrm>
                <a:off x="1693939" y="365432"/>
                <a:ext cx="91440" cy="75240"/>
              </p14:xfrm>
            </p:contentPart>
          </mc:Choice>
          <mc:Fallback xmlns="">
            <p:pic>
              <p:nvPicPr>
                <p:cNvPr id="21" name="Freihand 20">
                  <a:extLst>
                    <a:ext uri="{FF2B5EF4-FFF2-40B4-BE49-F238E27FC236}">
                      <a16:creationId xmlns:a16="http://schemas.microsoft.com/office/drawing/2014/main" id="{58749517-8CE5-42D5-845A-274570AB815B}"/>
                    </a:ext>
                  </a:extLst>
                </p:cNvPr>
                <p:cNvPicPr/>
                <p:nvPr/>
              </p:nvPicPr>
              <p:blipFill>
                <a:blip r:embed="rId33"/>
                <a:stretch>
                  <a:fillRect/>
                </a:stretch>
              </p:blipFill>
              <p:spPr>
                <a:xfrm>
                  <a:off x="1689619" y="361112"/>
                  <a:ext cx="100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DA6F0280-ECCF-4FCC-82F1-63A538B308EA}"/>
                    </a:ext>
                  </a:extLst>
                </p14:cNvPr>
                <p14:cNvContentPartPr/>
                <p14:nvPr/>
              </p14:nvContentPartPr>
              <p14:xfrm>
                <a:off x="1801939" y="316472"/>
                <a:ext cx="574200" cy="206280"/>
              </p14:xfrm>
            </p:contentPart>
          </mc:Choice>
          <mc:Fallback xmlns="">
            <p:pic>
              <p:nvPicPr>
                <p:cNvPr id="22" name="Freihand 21">
                  <a:extLst>
                    <a:ext uri="{FF2B5EF4-FFF2-40B4-BE49-F238E27FC236}">
                      <a16:creationId xmlns:a16="http://schemas.microsoft.com/office/drawing/2014/main" id="{DA6F0280-ECCF-4FCC-82F1-63A538B308EA}"/>
                    </a:ext>
                  </a:extLst>
                </p:cNvPr>
                <p:cNvPicPr/>
                <p:nvPr/>
              </p:nvPicPr>
              <p:blipFill>
                <a:blip r:embed="rId35"/>
                <a:stretch>
                  <a:fillRect/>
                </a:stretch>
              </p:blipFill>
              <p:spPr>
                <a:xfrm>
                  <a:off x="1797619" y="312152"/>
                  <a:ext cx="582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974633E5-1FDE-46BE-AAE2-BA3532AC6EB2}"/>
                    </a:ext>
                  </a:extLst>
                </p14:cNvPr>
                <p14:cNvContentPartPr/>
                <p14:nvPr/>
              </p14:nvContentPartPr>
              <p14:xfrm>
                <a:off x="2317099" y="375512"/>
                <a:ext cx="253800" cy="74520"/>
              </p14:xfrm>
            </p:contentPart>
          </mc:Choice>
          <mc:Fallback xmlns="">
            <p:pic>
              <p:nvPicPr>
                <p:cNvPr id="24" name="Freihand 23">
                  <a:extLst>
                    <a:ext uri="{FF2B5EF4-FFF2-40B4-BE49-F238E27FC236}">
                      <a16:creationId xmlns:a16="http://schemas.microsoft.com/office/drawing/2014/main" id="{974633E5-1FDE-46BE-AAE2-BA3532AC6EB2}"/>
                    </a:ext>
                  </a:extLst>
                </p:cNvPr>
                <p:cNvPicPr/>
                <p:nvPr/>
              </p:nvPicPr>
              <p:blipFill>
                <a:blip r:embed="rId37"/>
                <a:stretch>
                  <a:fillRect/>
                </a:stretch>
              </p:blipFill>
              <p:spPr>
                <a:xfrm>
                  <a:off x="2312779" y="371192"/>
                  <a:ext cx="26244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9B280207-5B61-40C8-96C7-5F66A16490CC}"/>
                  </a:ext>
                </a:extLst>
              </p14:cNvPr>
              <p14:cNvContentPartPr/>
              <p14:nvPr/>
            </p14:nvContentPartPr>
            <p14:xfrm>
              <a:off x="5471779" y="182192"/>
              <a:ext cx="1364760" cy="253080"/>
            </p14:xfrm>
          </p:contentPart>
        </mc:Choice>
        <mc:Fallback xmlns="">
          <p:pic>
            <p:nvPicPr>
              <p:cNvPr id="26" name="Freihand 25">
                <a:extLst>
                  <a:ext uri="{FF2B5EF4-FFF2-40B4-BE49-F238E27FC236}">
                    <a16:creationId xmlns:a16="http://schemas.microsoft.com/office/drawing/2014/main" id="{9B280207-5B61-40C8-96C7-5F66A16490CC}"/>
                  </a:ext>
                </a:extLst>
              </p:cNvPr>
              <p:cNvPicPr/>
              <p:nvPr/>
            </p:nvPicPr>
            <p:blipFill>
              <a:blip r:embed="rId39"/>
              <a:stretch>
                <a:fillRect/>
              </a:stretch>
            </p:blipFill>
            <p:spPr>
              <a:xfrm>
                <a:off x="5467459" y="177872"/>
                <a:ext cx="13734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 name="Freihand 81">
                <a:extLst>
                  <a:ext uri="{FF2B5EF4-FFF2-40B4-BE49-F238E27FC236}">
                    <a16:creationId xmlns:a16="http://schemas.microsoft.com/office/drawing/2014/main" id="{0887C6DD-04BE-4DD4-A48A-1A082C1EA8BB}"/>
                  </a:ext>
                </a:extLst>
              </p14:cNvPr>
              <p14:cNvContentPartPr/>
              <p14:nvPr/>
            </p14:nvContentPartPr>
            <p14:xfrm>
              <a:off x="5289619" y="719312"/>
              <a:ext cx="937800" cy="87840"/>
            </p14:xfrm>
          </p:contentPart>
        </mc:Choice>
        <mc:Fallback xmlns="">
          <p:pic>
            <p:nvPicPr>
              <p:cNvPr id="82" name="Freihand 81">
                <a:extLst>
                  <a:ext uri="{FF2B5EF4-FFF2-40B4-BE49-F238E27FC236}">
                    <a16:creationId xmlns:a16="http://schemas.microsoft.com/office/drawing/2014/main" id="{0887C6DD-04BE-4DD4-A48A-1A082C1EA8BB}"/>
                  </a:ext>
                </a:extLst>
              </p:cNvPr>
              <p:cNvPicPr/>
              <p:nvPr/>
            </p:nvPicPr>
            <p:blipFill>
              <a:blip r:embed="rId41"/>
              <a:stretch>
                <a:fillRect/>
              </a:stretch>
            </p:blipFill>
            <p:spPr>
              <a:xfrm>
                <a:off x="5285299" y="714992"/>
                <a:ext cx="946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3" name="Freihand 82">
                <a:extLst>
                  <a:ext uri="{FF2B5EF4-FFF2-40B4-BE49-F238E27FC236}">
                    <a16:creationId xmlns:a16="http://schemas.microsoft.com/office/drawing/2014/main" id="{6A857DB2-7461-4F05-8FC4-5E1390F747DF}"/>
                  </a:ext>
                </a:extLst>
              </p14:cNvPr>
              <p14:cNvContentPartPr/>
              <p14:nvPr/>
            </p14:nvContentPartPr>
            <p14:xfrm>
              <a:off x="2359219" y="1991192"/>
              <a:ext cx="2484000" cy="1023840"/>
            </p14:xfrm>
          </p:contentPart>
        </mc:Choice>
        <mc:Fallback xmlns="">
          <p:pic>
            <p:nvPicPr>
              <p:cNvPr id="83" name="Freihand 82">
                <a:extLst>
                  <a:ext uri="{FF2B5EF4-FFF2-40B4-BE49-F238E27FC236}">
                    <a16:creationId xmlns:a16="http://schemas.microsoft.com/office/drawing/2014/main" id="{6A857DB2-7461-4F05-8FC4-5E1390F747DF}"/>
                  </a:ext>
                </a:extLst>
              </p:cNvPr>
              <p:cNvPicPr/>
              <p:nvPr/>
            </p:nvPicPr>
            <p:blipFill>
              <a:blip r:embed="rId43"/>
              <a:stretch>
                <a:fillRect/>
              </a:stretch>
            </p:blipFill>
            <p:spPr>
              <a:xfrm>
                <a:off x="2354899" y="1986872"/>
                <a:ext cx="2492640" cy="1032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5" name="Freihand 94">
                <a:extLst>
                  <a:ext uri="{FF2B5EF4-FFF2-40B4-BE49-F238E27FC236}">
                    <a16:creationId xmlns:a16="http://schemas.microsoft.com/office/drawing/2014/main" id="{F88FFF0C-2411-4952-8C70-438F2592A28A}"/>
                  </a:ext>
                </a:extLst>
              </p14:cNvPr>
              <p14:cNvContentPartPr/>
              <p14:nvPr/>
            </p14:nvContentPartPr>
            <p14:xfrm>
              <a:off x="3771859" y="2754392"/>
              <a:ext cx="812160" cy="106200"/>
            </p14:xfrm>
          </p:contentPart>
        </mc:Choice>
        <mc:Fallback xmlns="">
          <p:pic>
            <p:nvPicPr>
              <p:cNvPr id="95" name="Freihand 94">
                <a:extLst>
                  <a:ext uri="{FF2B5EF4-FFF2-40B4-BE49-F238E27FC236}">
                    <a16:creationId xmlns:a16="http://schemas.microsoft.com/office/drawing/2014/main" id="{F88FFF0C-2411-4952-8C70-438F2592A28A}"/>
                  </a:ext>
                </a:extLst>
              </p:cNvPr>
              <p:cNvPicPr/>
              <p:nvPr/>
            </p:nvPicPr>
            <p:blipFill>
              <a:blip r:embed="rId45"/>
              <a:stretch>
                <a:fillRect/>
              </a:stretch>
            </p:blipFill>
            <p:spPr>
              <a:xfrm>
                <a:off x="3767539" y="2750072"/>
                <a:ext cx="820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2" name="Freihand 141">
                <a:extLst>
                  <a:ext uri="{FF2B5EF4-FFF2-40B4-BE49-F238E27FC236}">
                    <a16:creationId xmlns:a16="http://schemas.microsoft.com/office/drawing/2014/main" id="{B4930C9C-7B0B-4386-94AA-366FF1FC51FB}"/>
                  </a:ext>
                </a:extLst>
              </p14:cNvPr>
              <p14:cNvContentPartPr/>
              <p14:nvPr/>
            </p14:nvContentPartPr>
            <p14:xfrm>
              <a:off x="4773379" y="1869512"/>
              <a:ext cx="2786040" cy="1146240"/>
            </p14:xfrm>
          </p:contentPart>
        </mc:Choice>
        <mc:Fallback xmlns="">
          <p:pic>
            <p:nvPicPr>
              <p:cNvPr id="142" name="Freihand 141">
                <a:extLst>
                  <a:ext uri="{FF2B5EF4-FFF2-40B4-BE49-F238E27FC236}">
                    <a16:creationId xmlns:a16="http://schemas.microsoft.com/office/drawing/2014/main" id="{B4930C9C-7B0B-4386-94AA-366FF1FC51FB}"/>
                  </a:ext>
                </a:extLst>
              </p:cNvPr>
              <p:cNvPicPr/>
              <p:nvPr/>
            </p:nvPicPr>
            <p:blipFill>
              <a:blip r:embed="rId47"/>
              <a:stretch>
                <a:fillRect/>
              </a:stretch>
            </p:blipFill>
            <p:spPr>
              <a:xfrm>
                <a:off x="4769059" y="1865192"/>
                <a:ext cx="2794680" cy="1154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Freihand 52">
                <a:extLst>
                  <a:ext uri="{FF2B5EF4-FFF2-40B4-BE49-F238E27FC236}">
                    <a16:creationId xmlns:a16="http://schemas.microsoft.com/office/drawing/2014/main" id="{ED5E379B-AF1A-42D8-A2C3-5BDC67F9CDD3}"/>
                  </a:ext>
                </a:extLst>
              </p14:cNvPr>
              <p14:cNvContentPartPr/>
              <p14:nvPr/>
            </p14:nvContentPartPr>
            <p14:xfrm>
              <a:off x="10405579" y="15512"/>
              <a:ext cx="115920" cy="100440"/>
            </p14:xfrm>
          </p:contentPart>
        </mc:Choice>
        <mc:Fallback xmlns="">
          <p:pic>
            <p:nvPicPr>
              <p:cNvPr id="53" name="Freihand 52">
                <a:extLst>
                  <a:ext uri="{FF2B5EF4-FFF2-40B4-BE49-F238E27FC236}">
                    <a16:creationId xmlns:a16="http://schemas.microsoft.com/office/drawing/2014/main" id="{ED5E379B-AF1A-42D8-A2C3-5BDC67F9CDD3}"/>
                  </a:ext>
                </a:extLst>
              </p:cNvPr>
              <p:cNvPicPr/>
              <p:nvPr/>
            </p:nvPicPr>
            <p:blipFill>
              <a:blip r:embed="rId49"/>
              <a:stretch>
                <a:fillRect/>
              </a:stretch>
            </p:blipFill>
            <p:spPr>
              <a:xfrm>
                <a:off x="10401259" y="11192"/>
                <a:ext cx="124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Freihand 53">
                <a:extLst>
                  <a:ext uri="{FF2B5EF4-FFF2-40B4-BE49-F238E27FC236}">
                    <a16:creationId xmlns:a16="http://schemas.microsoft.com/office/drawing/2014/main" id="{F495AEF3-6336-47D6-B43B-F308AA58A867}"/>
                  </a:ext>
                </a:extLst>
              </p14:cNvPr>
              <p14:cNvContentPartPr/>
              <p14:nvPr/>
            </p14:nvContentPartPr>
            <p14:xfrm>
              <a:off x="10561099" y="46472"/>
              <a:ext cx="68400" cy="61200"/>
            </p14:xfrm>
          </p:contentPart>
        </mc:Choice>
        <mc:Fallback xmlns="">
          <p:pic>
            <p:nvPicPr>
              <p:cNvPr id="54" name="Freihand 53">
                <a:extLst>
                  <a:ext uri="{FF2B5EF4-FFF2-40B4-BE49-F238E27FC236}">
                    <a16:creationId xmlns:a16="http://schemas.microsoft.com/office/drawing/2014/main" id="{F495AEF3-6336-47D6-B43B-F308AA58A867}"/>
                  </a:ext>
                </a:extLst>
              </p:cNvPr>
              <p:cNvPicPr/>
              <p:nvPr/>
            </p:nvPicPr>
            <p:blipFill>
              <a:blip r:embed="rId51"/>
              <a:stretch>
                <a:fillRect/>
              </a:stretch>
            </p:blipFill>
            <p:spPr>
              <a:xfrm>
                <a:off x="10556779" y="42152"/>
                <a:ext cx="77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5" name="Freihand 54">
                <a:extLst>
                  <a:ext uri="{FF2B5EF4-FFF2-40B4-BE49-F238E27FC236}">
                    <a16:creationId xmlns:a16="http://schemas.microsoft.com/office/drawing/2014/main" id="{229FE34C-A9B1-4D09-BB1C-80EDD9CC8212}"/>
                  </a:ext>
                </a:extLst>
              </p14:cNvPr>
              <p14:cNvContentPartPr/>
              <p14:nvPr/>
            </p14:nvContentPartPr>
            <p14:xfrm>
              <a:off x="10608619" y="28112"/>
              <a:ext cx="22680" cy="72000"/>
            </p14:xfrm>
          </p:contentPart>
        </mc:Choice>
        <mc:Fallback xmlns="">
          <p:pic>
            <p:nvPicPr>
              <p:cNvPr id="55" name="Freihand 54">
                <a:extLst>
                  <a:ext uri="{FF2B5EF4-FFF2-40B4-BE49-F238E27FC236}">
                    <a16:creationId xmlns:a16="http://schemas.microsoft.com/office/drawing/2014/main" id="{229FE34C-A9B1-4D09-BB1C-80EDD9CC8212}"/>
                  </a:ext>
                </a:extLst>
              </p:cNvPr>
              <p:cNvPicPr/>
              <p:nvPr/>
            </p:nvPicPr>
            <p:blipFill>
              <a:blip r:embed="rId53"/>
              <a:stretch>
                <a:fillRect/>
              </a:stretch>
            </p:blipFill>
            <p:spPr>
              <a:xfrm>
                <a:off x="10604299" y="23792"/>
                <a:ext cx="31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6" name="Freihand 55">
                <a:extLst>
                  <a:ext uri="{FF2B5EF4-FFF2-40B4-BE49-F238E27FC236}">
                    <a16:creationId xmlns:a16="http://schemas.microsoft.com/office/drawing/2014/main" id="{B4698F1A-B7E4-4FDF-9C3F-0A0CD1659B5C}"/>
                  </a:ext>
                </a:extLst>
              </p14:cNvPr>
              <p14:cNvContentPartPr/>
              <p14:nvPr/>
            </p14:nvContentPartPr>
            <p14:xfrm>
              <a:off x="10670899" y="27032"/>
              <a:ext cx="169920" cy="77040"/>
            </p14:xfrm>
          </p:contentPart>
        </mc:Choice>
        <mc:Fallback xmlns="">
          <p:pic>
            <p:nvPicPr>
              <p:cNvPr id="56" name="Freihand 55">
                <a:extLst>
                  <a:ext uri="{FF2B5EF4-FFF2-40B4-BE49-F238E27FC236}">
                    <a16:creationId xmlns:a16="http://schemas.microsoft.com/office/drawing/2014/main" id="{B4698F1A-B7E4-4FDF-9C3F-0A0CD1659B5C}"/>
                  </a:ext>
                </a:extLst>
              </p:cNvPr>
              <p:cNvPicPr/>
              <p:nvPr/>
            </p:nvPicPr>
            <p:blipFill>
              <a:blip r:embed="rId55"/>
              <a:stretch>
                <a:fillRect/>
              </a:stretch>
            </p:blipFill>
            <p:spPr>
              <a:xfrm>
                <a:off x="10666579" y="22712"/>
                <a:ext cx="178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7" name="Freihand 56">
                <a:extLst>
                  <a:ext uri="{FF2B5EF4-FFF2-40B4-BE49-F238E27FC236}">
                    <a16:creationId xmlns:a16="http://schemas.microsoft.com/office/drawing/2014/main" id="{51CAC996-E7C5-4FB7-B2E6-0FDD02BCB03E}"/>
                  </a:ext>
                </a:extLst>
              </p14:cNvPr>
              <p14:cNvContentPartPr/>
              <p14:nvPr/>
            </p14:nvContentPartPr>
            <p14:xfrm>
              <a:off x="10850179" y="37112"/>
              <a:ext cx="193680" cy="45000"/>
            </p14:xfrm>
          </p:contentPart>
        </mc:Choice>
        <mc:Fallback xmlns="">
          <p:pic>
            <p:nvPicPr>
              <p:cNvPr id="57" name="Freihand 56">
                <a:extLst>
                  <a:ext uri="{FF2B5EF4-FFF2-40B4-BE49-F238E27FC236}">
                    <a16:creationId xmlns:a16="http://schemas.microsoft.com/office/drawing/2014/main" id="{51CAC996-E7C5-4FB7-B2E6-0FDD02BCB03E}"/>
                  </a:ext>
                </a:extLst>
              </p:cNvPr>
              <p:cNvPicPr/>
              <p:nvPr/>
            </p:nvPicPr>
            <p:blipFill>
              <a:blip r:embed="rId57"/>
              <a:stretch>
                <a:fillRect/>
              </a:stretch>
            </p:blipFill>
            <p:spPr>
              <a:xfrm>
                <a:off x="10845859" y="32792"/>
                <a:ext cx="202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Freihand 57">
                <a:extLst>
                  <a:ext uri="{FF2B5EF4-FFF2-40B4-BE49-F238E27FC236}">
                    <a16:creationId xmlns:a16="http://schemas.microsoft.com/office/drawing/2014/main" id="{A48E8D92-83A8-43FF-8A57-15D1957D10B5}"/>
                  </a:ext>
                </a:extLst>
              </p14:cNvPr>
              <p14:cNvContentPartPr/>
              <p14:nvPr/>
            </p14:nvContentPartPr>
            <p14:xfrm>
              <a:off x="10858459" y="-28048"/>
              <a:ext cx="24120" cy="15120"/>
            </p14:xfrm>
          </p:contentPart>
        </mc:Choice>
        <mc:Fallback xmlns="">
          <p:pic>
            <p:nvPicPr>
              <p:cNvPr id="58" name="Freihand 57">
                <a:extLst>
                  <a:ext uri="{FF2B5EF4-FFF2-40B4-BE49-F238E27FC236}">
                    <a16:creationId xmlns:a16="http://schemas.microsoft.com/office/drawing/2014/main" id="{A48E8D92-83A8-43FF-8A57-15D1957D10B5}"/>
                  </a:ext>
                </a:extLst>
              </p:cNvPr>
              <p:cNvPicPr/>
              <p:nvPr/>
            </p:nvPicPr>
            <p:blipFill>
              <a:blip r:embed="rId59"/>
              <a:stretch>
                <a:fillRect/>
              </a:stretch>
            </p:blipFill>
            <p:spPr>
              <a:xfrm>
                <a:off x="10854139" y="-32368"/>
                <a:ext cx="32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9" name="Freihand 58">
                <a:extLst>
                  <a:ext uri="{FF2B5EF4-FFF2-40B4-BE49-F238E27FC236}">
                    <a16:creationId xmlns:a16="http://schemas.microsoft.com/office/drawing/2014/main" id="{38D3BF7E-1FBF-4077-9675-83017EC6C643}"/>
                  </a:ext>
                </a:extLst>
              </p14:cNvPr>
              <p14:cNvContentPartPr/>
              <p14:nvPr/>
            </p14:nvContentPartPr>
            <p14:xfrm>
              <a:off x="11206219" y="36032"/>
              <a:ext cx="271080" cy="87120"/>
            </p14:xfrm>
          </p:contentPart>
        </mc:Choice>
        <mc:Fallback xmlns="">
          <p:pic>
            <p:nvPicPr>
              <p:cNvPr id="59" name="Freihand 58">
                <a:extLst>
                  <a:ext uri="{FF2B5EF4-FFF2-40B4-BE49-F238E27FC236}">
                    <a16:creationId xmlns:a16="http://schemas.microsoft.com/office/drawing/2014/main" id="{38D3BF7E-1FBF-4077-9675-83017EC6C643}"/>
                  </a:ext>
                </a:extLst>
              </p:cNvPr>
              <p:cNvPicPr/>
              <p:nvPr/>
            </p:nvPicPr>
            <p:blipFill>
              <a:blip r:embed="rId61"/>
              <a:stretch>
                <a:fillRect/>
              </a:stretch>
            </p:blipFill>
            <p:spPr>
              <a:xfrm>
                <a:off x="11201899" y="31712"/>
                <a:ext cx="279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7" name="Freihand 26">
                <a:extLst>
                  <a:ext uri="{FF2B5EF4-FFF2-40B4-BE49-F238E27FC236}">
                    <a16:creationId xmlns:a16="http://schemas.microsoft.com/office/drawing/2014/main" id="{7FE12FE5-2B62-406A-991A-63BC247E0D7B}"/>
                  </a:ext>
                </a:extLst>
              </p14:cNvPr>
              <p14:cNvContentPartPr/>
              <p14:nvPr/>
            </p14:nvContentPartPr>
            <p14:xfrm>
              <a:off x="7078099" y="88952"/>
              <a:ext cx="279720" cy="98640"/>
            </p14:xfrm>
          </p:contentPart>
        </mc:Choice>
        <mc:Fallback xmlns="">
          <p:pic>
            <p:nvPicPr>
              <p:cNvPr id="27" name="Freihand 26">
                <a:extLst>
                  <a:ext uri="{FF2B5EF4-FFF2-40B4-BE49-F238E27FC236}">
                    <a16:creationId xmlns:a16="http://schemas.microsoft.com/office/drawing/2014/main" id="{7FE12FE5-2B62-406A-991A-63BC247E0D7B}"/>
                  </a:ext>
                </a:extLst>
              </p:cNvPr>
              <p:cNvPicPr/>
              <p:nvPr/>
            </p:nvPicPr>
            <p:blipFill>
              <a:blip r:embed="rId63"/>
              <a:stretch>
                <a:fillRect/>
              </a:stretch>
            </p:blipFill>
            <p:spPr>
              <a:xfrm>
                <a:off x="7073779" y="84632"/>
                <a:ext cx="288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8" name="Freihand 27">
                <a:extLst>
                  <a:ext uri="{FF2B5EF4-FFF2-40B4-BE49-F238E27FC236}">
                    <a16:creationId xmlns:a16="http://schemas.microsoft.com/office/drawing/2014/main" id="{9BEAF1FF-128D-495D-8C5D-E81D79938B8D}"/>
                  </a:ext>
                </a:extLst>
              </p14:cNvPr>
              <p14:cNvContentPartPr/>
              <p14:nvPr/>
            </p14:nvContentPartPr>
            <p14:xfrm>
              <a:off x="7397419" y="25592"/>
              <a:ext cx="61920" cy="93600"/>
            </p14:xfrm>
          </p:contentPart>
        </mc:Choice>
        <mc:Fallback xmlns="">
          <p:pic>
            <p:nvPicPr>
              <p:cNvPr id="28" name="Freihand 27">
                <a:extLst>
                  <a:ext uri="{FF2B5EF4-FFF2-40B4-BE49-F238E27FC236}">
                    <a16:creationId xmlns:a16="http://schemas.microsoft.com/office/drawing/2014/main" id="{9BEAF1FF-128D-495D-8C5D-E81D79938B8D}"/>
                  </a:ext>
                </a:extLst>
              </p:cNvPr>
              <p:cNvPicPr/>
              <p:nvPr/>
            </p:nvPicPr>
            <p:blipFill>
              <a:blip r:embed="rId65"/>
              <a:stretch>
                <a:fillRect/>
              </a:stretch>
            </p:blipFill>
            <p:spPr>
              <a:xfrm>
                <a:off x="7393099" y="21272"/>
                <a:ext cx="70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9" name="Freihand 28">
                <a:extLst>
                  <a:ext uri="{FF2B5EF4-FFF2-40B4-BE49-F238E27FC236}">
                    <a16:creationId xmlns:a16="http://schemas.microsoft.com/office/drawing/2014/main" id="{9197C5B6-3052-4916-87D1-E7F7E6A893C9}"/>
                  </a:ext>
                </a:extLst>
              </p14:cNvPr>
              <p14:cNvContentPartPr/>
              <p14:nvPr/>
            </p14:nvContentPartPr>
            <p14:xfrm>
              <a:off x="7444939" y="26672"/>
              <a:ext cx="121320" cy="111960"/>
            </p14:xfrm>
          </p:contentPart>
        </mc:Choice>
        <mc:Fallback xmlns="">
          <p:pic>
            <p:nvPicPr>
              <p:cNvPr id="29" name="Freihand 28">
                <a:extLst>
                  <a:ext uri="{FF2B5EF4-FFF2-40B4-BE49-F238E27FC236}">
                    <a16:creationId xmlns:a16="http://schemas.microsoft.com/office/drawing/2014/main" id="{9197C5B6-3052-4916-87D1-E7F7E6A893C9}"/>
                  </a:ext>
                </a:extLst>
              </p:cNvPr>
              <p:cNvPicPr/>
              <p:nvPr/>
            </p:nvPicPr>
            <p:blipFill>
              <a:blip r:embed="rId67"/>
              <a:stretch>
                <a:fillRect/>
              </a:stretch>
            </p:blipFill>
            <p:spPr>
              <a:xfrm>
                <a:off x="7440619" y="22352"/>
                <a:ext cx="129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0" name="Freihand 29">
                <a:extLst>
                  <a:ext uri="{FF2B5EF4-FFF2-40B4-BE49-F238E27FC236}">
                    <a16:creationId xmlns:a16="http://schemas.microsoft.com/office/drawing/2014/main" id="{00EEC4CF-6958-4A23-B89D-3798AF3D5208}"/>
                  </a:ext>
                </a:extLst>
              </p14:cNvPr>
              <p14:cNvContentPartPr/>
              <p14:nvPr/>
            </p14:nvContentPartPr>
            <p14:xfrm>
              <a:off x="7571659" y="13712"/>
              <a:ext cx="360" cy="360"/>
            </p14:xfrm>
          </p:contentPart>
        </mc:Choice>
        <mc:Fallback xmlns="">
          <p:pic>
            <p:nvPicPr>
              <p:cNvPr id="30" name="Freihand 29">
                <a:extLst>
                  <a:ext uri="{FF2B5EF4-FFF2-40B4-BE49-F238E27FC236}">
                    <a16:creationId xmlns:a16="http://schemas.microsoft.com/office/drawing/2014/main" id="{00EEC4CF-6958-4A23-B89D-3798AF3D5208}"/>
                  </a:ext>
                </a:extLst>
              </p:cNvPr>
              <p:cNvPicPr/>
              <p:nvPr/>
            </p:nvPicPr>
            <p:blipFill>
              <a:blip r:embed="rId69"/>
              <a:stretch>
                <a:fillRect/>
              </a:stretch>
            </p:blipFill>
            <p:spPr>
              <a:xfrm>
                <a:off x="7567339" y="9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1" name="Freihand 30">
                <a:extLst>
                  <a:ext uri="{FF2B5EF4-FFF2-40B4-BE49-F238E27FC236}">
                    <a16:creationId xmlns:a16="http://schemas.microsoft.com/office/drawing/2014/main" id="{2FA6D0F1-955B-45A3-9BF4-6F6D54850A73}"/>
                  </a:ext>
                </a:extLst>
              </p14:cNvPr>
              <p14:cNvContentPartPr/>
              <p14:nvPr/>
            </p14:nvContentPartPr>
            <p14:xfrm>
              <a:off x="7551859" y="170672"/>
              <a:ext cx="360" cy="360"/>
            </p14:xfrm>
          </p:contentPart>
        </mc:Choice>
        <mc:Fallback xmlns="">
          <p:pic>
            <p:nvPicPr>
              <p:cNvPr id="31" name="Freihand 30">
                <a:extLst>
                  <a:ext uri="{FF2B5EF4-FFF2-40B4-BE49-F238E27FC236}">
                    <a16:creationId xmlns:a16="http://schemas.microsoft.com/office/drawing/2014/main" id="{2FA6D0F1-955B-45A3-9BF4-6F6D54850A73}"/>
                  </a:ext>
                </a:extLst>
              </p:cNvPr>
              <p:cNvPicPr/>
              <p:nvPr/>
            </p:nvPicPr>
            <p:blipFill>
              <a:blip r:embed="rId69"/>
              <a:stretch>
                <a:fillRect/>
              </a:stretch>
            </p:blipFill>
            <p:spPr>
              <a:xfrm>
                <a:off x="7547539" y="166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2" name="Freihand 31">
                <a:extLst>
                  <a:ext uri="{FF2B5EF4-FFF2-40B4-BE49-F238E27FC236}">
                    <a16:creationId xmlns:a16="http://schemas.microsoft.com/office/drawing/2014/main" id="{671974FD-BAE7-4EF6-B2C7-7CD23E264A13}"/>
                  </a:ext>
                </a:extLst>
              </p14:cNvPr>
              <p14:cNvContentPartPr/>
              <p14:nvPr/>
            </p14:nvContentPartPr>
            <p14:xfrm>
              <a:off x="7613059" y="58352"/>
              <a:ext cx="80640" cy="107280"/>
            </p14:xfrm>
          </p:contentPart>
        </mc:Choice>
        <mc:Fallback xmlns="">
          <p:pic>
            <p:nvPicPr>
              <p:cNvPr id="32" name="Freihand 31">
                <a:extLst>
                  <a:ext uri="{FF2B5EF4-FFF2-40B4-BE49-F238E27FC236}">
                    <a16:creationId xmlns:a16="http://schemas.microsoft.com/office/drawing/2014/main" id="{671974FD-BAE7-4EF6-B2C7-7CD23E264A13}"/>
                  </a:ext>
                </a:extLst>
              </p:cNvPr>
              <p:cNvPicPr/>
              <p:nvPr/>
            </p:nvPicPr>
            <p:blipFill>
              <a:blip r:embed="rId72"/>
              <a:stretch>
                <a:fillRect/>
              </a:stretch>
            </p:blipFill>
            <p:spPr>
              <a:xfrm>
                <a:off x="7608739" y="54032"/>
                <a:ext cx="89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3" name="Freihand 32">
                <a:extLst>
                  <a:ext uri="{FF2B5EF4-FFF2-40B4-BE49-F238E27FC236}">
                    <a16:creationId xmlns:a16="http://schemas.microsoft.com/office/drawing/2014/main" id="{FFC205EB-A063-4A4A-8180-68C1592B151B}"/>
                  </a:ext>
                </a:extLst>
              </p14:cNvPr>
              <p14:cNvContentPartPr/>
              <p14:nvPr/>
            </p14:nvContentPartPr>
            <p14:xfrm>
              <a:off x="7719259" y="29192"/>
              <a:ext cx="86400" cy="64800"/>
            </p14:xfrm>
          </p:contentPart>
        </mc:Choice>
        <mc:Fallback xmlns="">
          <p:pic>
            <p:nvPicPr>
              <p:cNvPr id="33" name="Freihand 32">
                <a:extLst>
                  <a:ext uri="{FF2B5EF4-FFF2-40B4-BE49-F238E27FC236}">
                    <a16:creationId xmlns:a16="http://schemas.microsoft.com/office/drawing/2014/main" id="{FFC205EB-A063-4A4A-8180-68C1592B151B}"/>
                  </a:ext>
                </a:extLst>
              </p:cNvPr>
              <p:cNvPicPr/>
              <p:nvPr/>
            </p:nvPicPr>
            <p:blipFill>
              <a:blip r:embed="rId74"/>
              <a:stretch>
                <a:fillRect/>
              </a:stretch>
            </p:blipFill>
            <p:spPr>
              <a:xfrm>
                <a:off x="7714939" y="24872"/>
                <a:ext cx="95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4" name="Freihand 33">
                <a:extLst>
                  <a:ext uri="{FF2B5EF4-FFF2-40B4-BE49-F238E27FC236}">
                    <a16:creationId xmlns:a16="http://schemas.microsoft.com/office/drawing/2014/main" id="{40D212FE-F29A-4FE8-82D8-C23DDF7E7161}"/>
                  </a:ext>
                </a:extLst>
              </p14:cNvPr>
              <p14:cNvContentPartPr/>
              <p14:nvPr/>
            </p14:nvContentPartPr>
            <p14:xfrm>
              <a:off x="7794499" y="12272"/>
              <a:ext cx="360" cy="360"/>
            </p14:xfrm>
          </p:contentPart>
        </mc:Choice>
        <mc:Fallback xmlns="">
          <p:pic>
            <p:nvPicPr>
              <p:cNvPr id="34" name="Freihand 33">
                <a:extLst>
                  <a:ext uri="{FF2B5EF4-FFF2-40B4-BE49-F238E27FC236}">
                    <a16:creationId xmlns:a16="http://schemas.microsoft.com/office/drawing/2014/main" id="{40D212FE-F29A-4FE8-82D8-C23DDF7E7161}"/>
                  </a:ext>
                </a:extLst>
              </p:cNvPr>
              <p:cNvPicPr/>
              <p:nvPr/>
            </p:nvPicPr>
            <p:blipFill>
              <a:blip r:embed="rId69"/>
              <a:stretch>
                <a:fillRect/>
              </a:stretch>
            </p:blipFill>
            <p:spPr>
              <a:xfrm>
                <a:off x="7790179" y="7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 name="Freihand 34">
                <a:extLst>
                  <a:ext uri="{FF2B5EF4-FFF2-40B4-BE49-F238E27FC236}">
                    <a16:creationId xmlns:a16="http://schemas.microsoft.com/office/drawing/2014/main" id="{D3753096-EC05-48E2-8A88-BC5C10645055}"/>
                  </a:ext>
                </a:extLst>
              </p14:cNvPr>
              <p14:cNvContentPartPr/>
              <p14:nvPr/>
            </p14:nvContentPartPr>
            <p14:xfrm>
              <a:off x="7864699" y="7592"/>
              <a:ext cx="82080" cy="74520"/>
            </p14:xfrm>
          </p:contentPart>
        </mc:Choice>
        <mc:Fallback xmlns="">
          <p:pic>
            <p:nvPicPr>
              <p:cNvPr id="35" name="Freihand 34">
                <a:extLst>
                  <a:ext uri="{FF2B5EF4-FFF2-40B4-BE49-F238E27FC236}">
                    <a16:creationId xmlns:a16="http://schemas.microsoft.com/office/drawing/2014/main" id="{D3753096-EC05-48E2-8A88-BC5C10645055}"/>
                  </a:ext>
                </a:extLst>
              </p:cNvPr>
              <p:cNvPicPr/>
              <p:nvPr/>
            </p:nvPicPr>
            <p:blipFill>
              <a:blip r:embed="rId77"/>
              <a:stretch>
                <a:fillRect/>
              </a:stretch>
            </p:blipFill>
            <p:spPr>
              <a:xfrm>
                <a:off x="7860379" y="3272"/>
                <a:ext cx="90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 name="Freihand 35">
                <a:extLst>
                  <a:ext uri="{FF2B5EF4-FFF2-40B4-BE49-F238E27FC236}">
                    <a16:creationId xmlns:a16="http://schemas.microsoft.com/office/drawing/2014/main" id="{905D5D8A-63B2-454D-82A2-FC210A964A59}"/>
                  </a:ext>
                </a:extLst>
              </p14:cNvPr>
              <p14:cNvContentPartPr/>
              <p14:nvPr/>
            </p14:nvContentPartPr>
            <p14:xfrm>
              <a:off x="7908979" y="47552"/>
              <a:ext cx="65160" cy="55800"/>
            </p14:xfrm>
          </p:contentPart>
        </mc:Choice>
        <mc:Fallback xmlns="">
          <p:pic>
            <p:nvPicPr>
              <p:cNvPr id="36" name="Freihand 35">
                <a:extLst>
                  <a:ext uri="{FF2B5EF4-FFF2-40B4-BE49-F238E27FC236}">
                    <a16:creationId xmlns:a16="http://schemas.microsoft.com/office/drawing/2014/main" id="{905D5D8A-63B2-454D-82A2-FC210A964A59}"/>
                  </a:ext>
                </a:extLst>
              </p:cNvPr>
              <p:cNvPicPr/>
              <p:nvPr/>
            </p:nvPicPr>
            <p:blipFill>
              <a:blip r:embed="rId79"/>
              <a:stretch>
                <a:fillRect/>
              </a:stretch>
            </p:blipFill>
            <p:spPr>
              <a:xfrm>
                <a:off x="7904659" y="43232"/>
                <a:ext cx="73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7" name="Freihand 36">
                <a:extLst>
                  <a:ext uri="{FF2B5EF4-FFF2-40B4-BE49-F238E27FC236}">
                    <a16:creationId xmlns:a16="http://schemas.microsoft.com/office/drawing/2014/main" id="{6847CDC2-57D9-4979-9BB6-EB2A410EC0F0}"/>
                  </a:ext>
                </a:extLst>
              </p14:cNvPr>
              <p14:cNvContentPartPr/>
              <p14:nvPr/>
            </p14:nvContentPartPr>
            <p14:xfrm>
              <a:off x="7988899" y="50432"/>
              <a:ext cx="105840" cy="54360"/>
            </p14:xfrm>
          </p:contentPart>
        </mc:Choice>
        <mc:Fallback xmlns="">
          <p:pic>
            <p:nvPicPr>
              <p:cNvPr id="37" name="Freihand 36">
                <a:extLst>
                  <a:ext uri="{FF2B5EF4-FFF2-40B4-BE49-F238E27FC236}">
                    <a16:creationId xmlns:a16="http://schemas.microsoft.com/office/drawing/2014/main" id="{6847CDC2-57D9-4979-9BB6-EB2A410EC0F0}"/>
                  </a:ext>
                </a:extLst>
              </p:cNvPr>
              <p:cNvPicPr/>
              <p:nvPr/>
            </p:nvPicPr>
            <p:blipFill>
              <a:blip r:embed="rId81"/>
              <a:stretch>
                <a:fillRect/>
              </a:stretch>
            </p:blipFill>
            <p:spPr>
              <a:xfrm>
                <a:off x="7984579" y="46112"/>
                <a:ext cx="114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8" name="Freihand 37">
                <a:extLst>
                  <a:ext uri="{FF2B5EF4-FFF2-40B4-BE49-F238E27FC236}">
                    <a16:creationId xmlns:a16="http://schemas.microsoft.com/office/drawing/2014/main" id="{65CCDA37-7312-49DA-8C5E-E0D1E34FD130}"/>
                  </a:ext>
                </a:extLst>
              </p14:cNvPr>
              <p14:cNvContentPartPr/>
              <p14:nvPr/>
            </p14:nvContentPartPr>
            <p14:xfrm>
              <a:off x="8102659" y="-17608"/>
              <a:ext cx="335880" cy="100800"/>
            </p14:xfrm>
          </p:contentPart>
        </mc:Choice>
        <mc:Fallback xmlns="">
          <p:pic>
            <p:nvPicPr>
              <p:cNvPr id="38" name="Freihand 37">
                <a:extLst>
                  <a:ext uri="{FF2B5EF4-FFF2-40B4-BE49-F238E27FC236}">
                    <a16:creationId xmlns:a16="http://schemas.microsoft.com/office/drawing/2014/main" id="{65CCDA37-7312-49DA-8C5E-E0D1E34FD130}"/>
                  </a:ext>
                </a:extLst>
              </p:cNvPr>
              <p:cNvPicPr/>
              <p:nvPr/>
            </p:nvPicPr>
            <p:blipFill>
              <a:blip r:embed="rId83"/>
              <a:stretch>
                <a:fillRect/>
              </a:stretch>
            </p:blipFill>
            <p:spPr>
              <a:xfrm>
                <a:off x="8098339" y="-21928"/>
                <a:ext cx="344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9" name="Freihand 38">
                <a:extLst>
                  <a:ext uri="{FF2B5EF4-FFF2-40B4-BE49-F238E27FC236}">
                    <a16:creationId xmlns:a16="http://schemas.microsoft.com/office/drawing/2014/main" id="{D3FC9E8F-7A5B-4876-A699-5596C2F78EDA}"/>
                  </a:ext>
                </a:extLst>
              </p14:cNvPr>
              <p14:cNvContentPartPr/>
              <p14:nvPr/>
            </p14:nvContentPartPr>
            <p14:xfrm>
              <a:off x="8330179" y="-63688"/>
              <a:ext cx="20880" cy="1440"/>
            </p14:xfrm>
          </p:contentPart>
        </mc:Choice>
        <mc:Fallback xmlns="">
          <p:pic>
            <p:nvPicPr>
              <p:cNvPr id="39" name="Freihand 38">
                <a:extLst>
                  <a:ext uri="{FF2B5EF4-FFF2-40B4-BE49-F238E27FC236}">
                    <a16:creationId xmlns:a16="http://schemas.microsoft.com/office/drawing/2014/main" id="{D3FC9E8F-7A5B-4876-A699-5596C2F78EDA}"/>
                  </a:ext>
                </a:extLst>
              </p:cNvPr>
              <p:cNvPicPr/>
              <p:nvPr/>
            </p:nvPicPr>
            <p:blipFill>
              <a:blip r:embed="rId85"/>
              <a:stretch>
                <a:fillRect/>
              </a:stretch>
            </p:blipFill>
            <p:spPr>
              <a:xfrm>
                <a:off x="8325859" y="-68008"/>
                <a:ext cx="295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0" name="Freihand 39">
                <a:extLst>
                  <a:ext uri="{FF2B5EF4-FFF2-40B4-BE49-F238E27FC236}">
                    <a16:creationId xmlns:a16="http://schemas.microsoft.com/office/drawing/2014/main" id="{B3D42C1C-FA85-4B9B-9910-ECEB0FB837B9}"/>
                  </a:ext>
                </a:extLst>
              </p14:cNvPr>
              <p14:cNvContentPartPr/>
              <p14:nvPr/>
            </p14:nvContentPartPr>
            <p14:xfrm>
              <a:off x="8609539" y="-3208"/>
              <a:ext cx="1800" cy="104400"/>
            </p14:xfrm>
          </p:contentPart>
        </mc:Choice>
        <mc:Fallback xmlns="">
          <p:pic>
            <p:nvPicPr>
              <p:cNvPr id="40" name="Freihand 39">
                <a:extLst>
                  <a:ext uri="{FF2B5EF4-FFF2-40B4-BE49-F238E27FC236}">
                    <a16:creationId xmlns:a16="http://schemas.microsoft.com/office/drawing/2014/main" id="{B3D42C1C-FA85-4B9B-9910-ECEB0FB837B9}"/>
                  </a:ext>
                </a:extLst>
              </p:cNvPr>
              <p:cNvPicPr/>
              <p:nvPr/>
            </p:nvPicPr>
            <p:blipFill>
              <a:blip r:embed="rId87"/>
              <a:stretch>
                <a:fillRect/>
              </a:stretch>
            </p:blipFill>
            <p:spPr>
              <a:xfrm>
                <a:off x="8605219" y="-7528"/>
                <a:ext cx="10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1" name="Freihand 40">
                <a:extLst>
                  <a:ext uri="{FF2B5EF4-FFF2-40B4-BE49-F238E27FC236}">
                    <a16:creationId xmlns:a16="http://schemas.microsoft.com/office/drawing/2014/main" id="{8474F314-6E64-4809-B2D7-7B578F594AA3}"/>
                  </a:ext>
                </a:extLst>
              </p14:cNvPr>
              <p14:cNvContentPartPr/>
              <p14:nvPr/>
            </p14:nvContentPartPr>
            <p14:xfrm>
              <a:off x="8547979" y="-25168"/>
              <a:ext cx="140400" cy="21240"/>
            </p14:xfrm>
          </p:contentPart>
        </mc:Choice>
        <mc:Fallback xmlns="">
          <p:pic>
            <p:nvPicPr>
              <p:cNvPr id="41" name="Freihand 40">
                <a:extLst>
                  <a:ext uri="{FF2B5EF4-FFF2-40B4-BE49-F238E27FC236}">
                    <a16:creationId xmlns:a16="http://schemas.microsoft.com/office/drawing/2014/main" id="{8474F314-6E64-4809-B2D7-7B578F594AA3}"/>
                  </a:ext>
                </a:extLst>
              </p:cNvPr>
              <p:cNvPicPr/>
              <p:nvPr/>
            </p:nvPicPr>
            <p:blipFill>
              <a:blip r:embed="rId89"/>
              <a:stretch>
                <a:fillRect/>
              </a:stretch>
            </p:blipFill>
            <p:spPr>
              <a:xfrm>
                <a:off x="8543659" y="-29488"/>
                <a:ext cx="149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2" name="Freihand 41">
                <a:extLst>
                  <a:ext uri="{FF2B5EF4-FFF2-40B4-BE49-F238E27FC236}">
                    <a16:creationId xmlns:a16="http://schemas.microsoft.com/office/drawing/2014/main" id="{1C034405-7F1A-4876-8874-10B68014130B}"/>
                  </a:ext>
                </a:extLst>
              </p14:cNvPr>
              <p14:cNvContentPartPr/>
              <p14:nvPr/>
            </p14:nvContentPartPr>
            <p14:xfrm>
              <a:off x="8553739" y="14792"/>
              <a:ext cx="112320" cy="17640"/>
            </p14:xfrm>
          </p:contentPart>
        </mc:Choice>
        <mc:Fallback xmlns="">
          <p:pic>
            <p:nvPicPr>
              <p:cNvPr id="42" name="Freihand 41">
                <a:extLst>
                  <a:ext uri="{FF2B5EF4-FFF2-40B4-BE49-F238E27FC236}">
                    <a16:creationId xmlns:a16="http://schemas.microsoft.com/office/drawing/2014/main" id="{1C034405-7F1A-4876-8874-10B68014130B}"/>
                  </a:ext>
                </a:extLst>
              </p:cNvPr>
              <p:cNvPicPr/>
              <p:nvPr/>
            </p:nvPicPr>
            <p:blipFill>
              <a:blip r:embed="rId91"/>
              <a:stretch>
                <a:fillRect/>
              </a:stretch>
            </p:blipFill>
            <p:spPr>
              <a:xfrm>
                <a:off x="8549419" y="10472"/>
                <a:ext cx="120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3" name="Freihand 42">
                <a:extLst>
                  <a:ext uri="{FF2B5EF4-FFF2-40B4-BE49-F238E27FC236}">
                    <a16:creationId xmlns:a16="http://schemas.microsoft.com/office/drawing/2014/main" id="{388F9AD7-2B6F-4760-A275-ECE69491588B}"/>
                  </a:ext>
                </a:extLst>
              </p14:cNvPr>
              <p14:cNvContentPartPr/>
              <p14:nvPr/>
            </p14:nvContentPartPr>
            <p14:xfrm>
              <a:off x="8691979" y="29192"/>
              <a:ext cx="99720" cy="56520"/>
            </p14:xfrm>
          </p:contentPart>
        </mc:Choice>
        <mc:Fallback xmlns="">
          <p:pic>
            <p:nvPicPr>
              <p:cNvPr id="43" name="Freihand 42">
                <a:extLst>
                  <a:ext uri="{FF2B5EF4-FFF2-40B4-BE49-F238E27FC236}">
                    <a16:creationId xmlns:a16="http://schemas.microsoft.com/office/drawing/2014/main" id="{388F9AD7-2B6F-4760-A275-ECE69491588B}"/>
                  </a:ext>
                </a:extLst>
              </p:cNvPr>
              <p:cNvPicPr/>
              <p:nvPr/>
            </p:nvPicPr>
            <p:blipFill>
              <a:blip r:embed="rId93"/>
              <a:stretch>
                <a:fillRect/>
              </a:stretch>
            </p:blipFill>
            <p:spPr>
              <a:xfrm>
                <a:off x="8687659" y="24872"/>
                <a:ext cx="108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4" name="Freihand 43">
                <a:extLst>
                  <a:ext uri="{FF2B5EF4-FFF2-40B4-BE49-F238E27FC236}">
                    <a16:creationId xmlns:a16="http://schemas.microsoft.com/office/drawing/2014/main" id="{36AF3D1D-FA90-4BE9-ACE5-37F0BE51C21F}"/>
                  </a:ext>
                </a:extLst>
              </p14:cNvPr>
              <p14:cNvContentPartPr/>
              <p14:nvPr/>
            </p14:nvContentPartPr>
            <p14:xfrm>
              <a:off x="8824459" y="-23368"/>
              <a:ext cx="81360" cy="98640"/>
            </p14:xfrm>
          </p:contentPart>
        </mc:Choice>
        <mc:Fallback xmlns="">
          <p:pic>
            <p:nvPicPr>
              <p:cNvPr id="44" name="Freihand 43">
                <a:extLst>
                  <a:ext uri="{FF2B5EF4-FFF2-40B4-BE49-F238E27FC236}">
                    <a16:creationId xmlns:a16="http://schemas.microsoft.com/office/drawing/2014/main" id="{36AF3D1D-FA90-4BE9-ACE5-37F0BE51C21F}"/>
                  </a:ext>
                </a:extLst>
              </p:cNvPr>
              <p:cNvPicPr/>
              <p:nvPr/>
            </p:nvPicPr>
            <p:blipFill>
              <a:blip r:embed="rId95"/>
              <a:stretch>
                <a:fillRect/>
              </a:stretch>
            </p:blipFill>
            <p:spPr>
              <a:xfrm>
                <a:off x="8820139" y="-27688"/>
                <a:ext cx="90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5" name="Freihand 44">
                <a:extLst>
                  <a:ext uri="{FF2B5EF4-FFF2-40B4-BE49-F238E27FC236}">
                    <a16:creationId xmlns:a16="http://schemas.microsoft.com/office/drawing/2014/main" id="{C2BDCDA8-E36C-4D8D-B77E-DB9430FFBDC0}"/>
                  </a:ext>
                </a:extLst>
              </p14:cNvPr>
              <p14:cNvContentPartPr/>
              <p14:nvPr/>
            </p14:nvContentPartPr>
            <p14:xfrm>
              <a:off x="8873059" y="36752"/>
              <a:ext cx="28800" cy="51120"/>
            </p14:xfrm>
          </p:contentPart>
        </mc:Choice>
        <mc:Fallback xmlns="">
          <p:pic>
            <p:nvPicPr>
              <p:cNvPr id="45" name="Freihand 44">
                <a:extLst>
                  <a:ext uri="{FF2B5EF4-FFF2-40B4-BE49-F238E27FC236}">
                    <a16:creationId xmlns:a16="http://schemas.microsoft.com/office/drawing/2014/main" id="{C2BDCDA8-E36C-4D8D-B77E-DB9430FFBDC0}"/>
                  </a:ext>
                </a:extLst>
              </p:cNvPr>
              <p:cNvPicPr/>
              <p:nvPr/>
            </p:nvPicPr>
            <p:blipFill>
              <a:blip r:embed="rId97"/>
              <a:stretch>
                <a:fillRect/>
              </a:stretch>
            </p:blipFill>
            <p:spPr>
              <a:xfrm>
                <a:off x="8868739" y="32432"/>
                <a:ext cx="37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6" name="Freihand 45">
                <a:extLst>
                  <a:ext uri="{FF2B5EF4-FFF2-40B4-BE49-F238E27FC236}">
                    <a16:creationId xmlns:a16="http://schemas.microsoft.com/office/drawing/2014/main" id="{55F4DF2B-7218-4D0F-913E-02394FD1E799}"/>
                  </a:ext>
                </a:extLst>
              </p14:cNvPr>
              <p14:cNvContentPartPr/>
              <p14:nvPr/>
            </p14:nvContentPartPr>
            <p14:xfrm>
              <a:off x="8943979" y="-7528"/>
              <a:ext cx="109800" cy="90000"/>
            </p14:xfrm>
          </p:contentPart>
        </mc:Choice>
        <mc:Fallback xmlns="">
          <p:pic>
            <p:nvPicPr>
              <p:cNvPr id="46" name="Freihand 45">
                <a:extLst>
                  <a:ext uri="{FF2B5EF4-FFF2-40B4-BE49-F238E27FC236}">
                    <a16:creationId xmlns:a16="http://schemas.microsoft.com/office/drawing/2014/main" id="{55F4DF2B-7218-4D0F-913E-02394FD1E799}"/>
                  </a:ext>
                </a:extLst>
              </p:cNvPr>
              <p:cNvPicPr/>
              <p:nvPr/>
            </p:nvPicPr>
            <p:blipFill>
              <a:blip r:embed="rId99"/>
              <a:stretch>
                <a:fillRect/>
              </a:stretch>
            </p:blipFill>
            <p:spPr>
              <a:xfrm>
                <a:off x="8939659" y="-11848"/>
                <a:ext cx="118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7" name="Freihand 46">
                <a:extLst>
                  <a:ext uri="{FF2B5EF4-FFF2-40B4-BE49-F238E27FC236}">
                    <a16:creationId xmlns:a16="http://schemas.microsoft.com/office/drawing/2014/main" id="{088E7CC1-EDB2-4495-BC26-20EF5FB870E5}"/>
                  </a:ext>
                </a:extLst>
              </p14:cNvPr>
              <p14:cNvContentPartPr/>
              <p14:nvPr/>
            </p14:nvContentPartPr>
            <p14:xfrm>
              <a:off x="9016699" y="27392"/>
              <a:ext cx="148680" cy="45000"/>
            </p14:xfrm>
          </p:contentPart>
        </mc:Choice>
        <mc:Fallback xmlns="">
          <p:pic>
            <p:nvPicPr>
              <p:cNvPr id="47" name="Freihand 46">
                <a:extLst>
                  <a:ext uri="{FF2B5EF4-FFF2-40B4-BE49-F238E27FC236}">
                    <a16:creationId xmlns:a16="http://schemas.microsoft.com/office/drawing/2014/main" id="{088E7CC1-EDB2-4495-BC26-20EF5FB870E5}"/>
                  </a:ext>
                </a:extLst>
              </p:cNvPr>
              <p:cNvPicPr/>
              <p:nvPr/>
            </p:nvPicPr>
            <p:blipFill>
              <a:blip r:embed="rId101"/>
              <a:stretch>
                <a:fillRect/>
              </a:stretch>
            </p:blipFill>
            <p:spPr>
              <a:xfrm>
                <a:off x="9012379" y="23072"/>
                <a:ext cx="157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 name="Freihand 47">
                <a:extLst>
                  <a:ext uri="{FF2B5EF4-FFF2-40B4-BE49-F238E27FC236}">
                    <a16:creationId xmlns:a16="http://schemas.microsoft.com/office/drawing/2014/main" id="{C74F78AB-43EC-43F1-A61C-2ABC10464112}"/>
                  </a:ext>
                </a:extLst>
              </p14:cNvPr>
              <p14:cNvContentPartPr/>
              <p14:nvPr/>
            </p14:nvContentPartPr>
            <p14:xfrm>
              <a:off x="9242059" y="77792"/>
              <a:ext cx="15120" cy="65160"/>
            </p14:xfrm>
          </p:contentPart>
        </mc:Choice>
        <mc:Fallback xmlns="">
          <p:pic>
            <p:nvPicPr>
              <p:cNvPr id="48" name="Freihand 47">
                <a:extLst>
                  <a:ext uri="{FF2B5EF4-FFF2-40B4-BE49-F238E27FC236}">
                    <a16:creationId xmlns:a16="http://schemas.microsoft.com/office/drawing/2014/main" id="{C74F78AB-43EC-43F1-A61C-2ABC10464112}"/>
                  </a:ext>
                </a:extLst>
              </p:cNvPr>
              <p:cNvPicPr/>
              <p:nvPr/>
            </p:nvPicPr>
            <p:blipFill>
              <a:blip r:embed="rId103"/>
              <a:stretch>
                <a:fillRect/>
              </a:stretch>
            </p:blipFill>
            <p:spPr>
              <a:xfrm>
                <a:off x="9237739" y="73472"/>
                <a:ext cx="23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9" name="Freihand 48">
                <a:extLst>
                  <a:ext uri="{FF2B5EF4-FFF2-40B4-BE49-F238E27FC236}">
                    <a16:creationId xmlns:a16="http://schemas.microsoft.com/office/drawing/2014/main" id="{D2223AD2-049B-4B87-95B7-604AA421C8C5}"/>
                  </a:ext>
                </a:extLst>
              </p14:cNvPr>
              <p14:cNvContentPartPr/>
              <p14:nvPr/>
            </p14:nvContentPartPr>
            <p14:xfrm>
              <a:off x="9345379" y="392"/>
              <a:ext cx="289800" cy="106920"/>
            </p14:xfrm>
          </p:contentPart>
        </mc:Choice>
        <mc:Fallback xmlns="">
          <p:pic>
            <p:nvPicPr>
              <p:cNvPr id="49" name="Freihand 48">
                <a:extLst>
                  <a:ext uri="{FF2B5EF4-FFF2-40B4-BE49-F238E27FC236}">
                    <a16:creationId xmlns:a16="http://schemas.microsoft.com/office/drawing/2014/main" id="{D2223AD2-049B-4B87-95B7-604AA421C8C5}"/>
                  </a:ext>
                </a:extLst>
              </p:cNvPr>
              <p:cNvPicPr/>
              <p:nvPr/>
            </p:nvPicPr>
            <p:blipFill>
              <a:blip r:embed="rId105"/>
              <a:stretch>
                <a:fillRect/>
              </a:stretch>
            </p:blipFill>
            <p:spPr>
              <a:xfrm>
                <a:off x="9341059" y="-3928"/>
                <a:ext cx="298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0" name="Freihand 49">
                <a:extLst>
                  <a:ext uri="{FF2B5EF4-FFF2-40B4-BE49-F238E27FC236}">
                    <a16:creationId xmlns:a16="http://schemas.microsoft.com/office/drawing/2014/main" id="{62286F4C-FB9C-4288-8F1D-03EE48CDFFF9}"/>
                  </a:ext>
                </a:extLst>
              </p14:cNvPr>
              <p14:cNvContentPartPr/>
              <p14:nvPr/>
            </p14:nvContentPartPr>
            <p14:xfrm>
              <a:off x="9825979" y="-8248"/>
              <a:ext cx="138960" cy="107280"/>
            </p14:xfrm>
          </p:contentPart>
        </mc:Choice>
        <mc:Fallback xmlns="">
          <p:pic>
            <p:nvPicPr>
              <p:cNvPr id="50" name="Freihand 49">
                <a:extLst>
                  <a:ext uri="{FF2B5EF4-FFF2-40B4-BE49-F238E27FC236}">
                    <a16:creationId xmlns:a16="http://schemas.microsoft.com/office/drawing/2014/main" id="{62286F4C-FB9C-4288-8F1D-03EE48CDFFF9}"/>
                  </a:ext>
                </a:extLst>
              </p:cNvPr>
              <p:cNvPicPr/>
              <p:nvPr/>
            </p:nvPicPr>
            <p:blipFill>
              <a:blip r:embed="rId107"/>
              <a:stretch>
                <a:fillRect/>
              </a:stretch>
            </p:blipFill>
            <p:spPr>
              <a:xfrm>
                <a:off x="9821659" y="-12568"/>
                <a:ext cx="147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 name="Freihand 50">
                <a:extLst>
                  <a:ext uri="{FF2B5EF4-FFF2-40B4-BE49-F238E27FC236}">
                    <a16:creationId xmlns:a16="http://schemas.microsoft.com/office/drawing/2014/main" id="{0707162F-BCCE-4B0A-869E-2EA836A6296F}"/>
                  </a:ext>
                </a:extLst>
              </p14:cNvPr>
              <p14:cNvContentPartPr/>
              <p14:nvPr/>
            </p14:nvContentPartPr>
            <p14:xfrm>
              <a:off x="9978259" y="19472"/>
              <a:ext cx="97920" cy="92520"/>
            </p14:xfrm>
          </p:contentPart>
        </mc:Choice>
        <mc:Fallback xmlns="">
          <p:pic>
            <p:nvPicPr>
              <p:cNvPr id="51" name="Freihand 50">
                <a:extLst>
                  <a:ext uri="{FF2B5EF4-FFF2-40B4-BE49-F238E27FC236}">
                    <a16:creationId xmlns:a16="http://schemas.microsoft.com/office/drawing/2014/main" id="{0707162F-BCCE-4B0A-869E-2EA836A6296F}"/>
                  </a:ext>
                </a:extLst>
              </p:cNvPr>
              <p:cNvPicPr/>
              <p:nvPr/>
            </p:nvPicPr>
            <p:blipFill>
              <a:blip r:embed="rId109"/>
              <a:stretch>
                <a:fillRect/>
              </a:stretch>
            </p:blipFill>
            <p:spPr>
              <a:xfrm>
                <a:off x="9973939" y="15152"/>
                <a:ext cx="106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2" name="Freihand 51">
                <a:extLst>
                  <a:ext uri="{FF2B5EF4-FFF2-40B4-BE49-F238E27FC236}">
                    <a16:creationId xmlns:a16="http://schemas.microsoft.com/office/drawing/2014/main" id="{5F593767-E8E8-4F89-9EFC-D556CAD86EBB}"/>
                  </a:ext>
                </a:extLst>
              </p14:cNvPr>
              <p14:cNvContentPartPr/>
              <p14:nvPr/>
            </p14:nvContentPartPr>
            <p14:xfrm>
              <a:off x="10111819" y="24512"/>
              <a:ext cx="62640" cy="73440"/>
            </p14:xfrm>
          </p:contentPart>
        </mc:Choice>
        <mc:Fallback xmlns="">
          <p:pic>
            <p:nvPicPr>
              <p:cNvPr id="52" name="Freihand 51">
                <a:extLst>
                  <a:ext uri="{FF2B5EF4-FFF2-40B4-BE49-F238E27FC236}">
                    <a16:creationId xmlns:a16="http://schemas.microsoft.com/office/drawing/2014/main" id="{5F593767-E8E8-4F89-9EFC-D556CAD86EBB}"/>
                  </a:ext>
                </a:extLst>
              </p:cNvPr>
              <p:cNvPicPr/>
              <p:nvPr/>
            </p:nvPicPr>
            <p:blipFill>
              <a:blip r:embed="rId111"/>
              <a:stretch>
                <a:fillRect/>
              </a:stretch>
            </p:blipFill>
            <p:spPr>
              <a:xfrm>
                <a:off x="10107499" y="20192"/>
                <a:ext cx="71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B4B7C4B2-4B41-4CAC-857F-58CF195C9FF0}"/>
                  </a:ext>
                </a:extLst>
              </p14:cNvPr>
              <p14:cNvContentPartPr/>
              <p14:nvPr/>
            </p14:nvContentPartPr>
            <p14:xfrm>
              <a:off x="7129579" y="230792"/>
              <a:ext cx="99360" cy="100800"/>
            </p14:xfrm>
          </p:contentPart>
        </mc:Choice>
        <mc:Fallback xmlns="">
          <p:pic>
            <p:nvPicPr>
              <p:cNvPr id="63" name="Freihand 62">
                <a:extLst>
                  <a:ext uri="{FF2B5EF4-FFF2-40B4-BE49-F238E27FC236}">
                    <a16:creationId xmlns:a16="http://schemas.microsoft.com/office/drawing/2014/main" id="{B4B7C4B2-4B41-4CAC-857F-58CF195C9FF0}"/>
                  </a:ext>
                </a:extLst>
              </p:cNvPr>
              <p:cNvPicPr/>
              <p:nvPr/>
            </p:nvPicPr>
            <p:blipFill>
              <a:blip r:embed="rId113"/>
              <a:stretch>
                <a:fillRect/>
              </a:stretch>
            </p:blipFill>
            <p:spPr>
              <a:xfrm>
                <a:off x="7125259" y="226472"/>
                <a:ext cx="108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3108FC50-D145-4980-A7C5-B82693A68844}"/>
                  </a:ext>
                </a:extLst>
              </p14:cNvPr>
              <p14:cNvContentPartPr/>
              <p14:nvPr/>
            </p14:nvContentPartPr>
            <p14:xfrm>
              <a:off x="7287259" y="203432"/>
              <a:ext cx="194760" cy="122760"/>
            </p14:xfrm>
          </p:contentPart>
        </mc:Choice>
        <mc:Fallback xmlns="">
          <p:pic>
            <p:nvPicPr>
              <p:cNvPr id="64" name="Freihand 63">
                <a:extLst>
                  <a:ext uri="{FF2B5EF4-FFF2-40B4-BE49-F238E27FC236}">
                    <a16:creationId xmlns:a16="http://schemas.microsoft.com/office/drawing/2014/main" id="{3108FC50-D145-4980-A7C5-B82693A68844}"/>
                  </a:ext>
                </a:extLst>
              </p:cNvPr>
              <p:cNvPicPr/>
              <p:nvPr/>
            </p:nvPicPr>
            <p:blipFill>
              <a:blip r:embed="rId115"/>
              <a:stretch>
                <a:fillRect/>
              </a:stretch>
            </p:blipFill>
            <p:spPr>
              <a:xfrm>
                <a:off x="7282939" y="199112"/>
                <a:ext cx="203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DF17D0D1-1505-452E-8D56-969E5B31B8B5}"/>
                  </a:ext>
                </a:extLst>
              </p14:cNvPr>
              <p14:cNvContentPartPr/>
              <p14:nvPr/>
            </p14:nvContentPartPr>
            <p14:xfrm>
              <a:off x="7535299" y="198752"/>
              <a:ext cx="84600" cy="86400"/>
            </p14:xfrm>
          </p:contentPart>
        </mc:Choice>
        <mc:Fallback xmlns="">
          <p:pic>
            <p:nvPicPr>
              <p:cNvPr id="65" name="Freihand 64">
                <a:extLst>
                  <a:ext uri="{FF2B5EF4-FFF2-40B4-BE49-F238E27FC236}">
                    <a16:creationId xmlns:a16="http://schemas.microsoft.com/office/drawing/2014/main" id="{DF17D0D1-1505-452E-8D56-969E5B31B8B5}"/>
                  </a:ext>
                </a:extLst>
              </p:cNvPr>
              <p:cNvPicPr/>
              <p:nvPr/>
            </p:nvPicPr>
            <p:blipFill>
              <a:blip r:embed="rId117"/>
              <a:stretch>
                <a:fillRect/>
              </a:stretch>
            </p:blipFill>
            <p:spPr>
              <a:xfrm>
                <a:off x="7530979" y="194432"/>
                <a:ext cx="93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74B4BEF4-743F-492E-90A9-0D23F43B963F}"/>
                  </a:ext>
                </a:extLst>
              </p14:cNvPr>
              <p14:cNvContentPartPr/>
              <p14:nvPr/>
            </p14:nvContentPartPr>
            <p14:xfrm>
              <a:off x="7581739" y="255992"/>
              <a:ext cx="58680" cy="30240"/>
            </p14:xfrm>
          </p:contentPart>
        </mc:Choice>
        <mc:Fallback xmlns="">
          <p:pic>
            <p:nvPicPr>
              <p:cNvPr id="66" name="Freihand 65">
                <a:extLst>
                  <a:ext uri="{FF2B5EF4-FFF2-40B4-BE49-F238E27FC236}">
                    <a16:creationId xmlns:a16="http://schemas.microsoft.com/office/drawing/2014/main" id="{74B4BEF4-743F-492E-90A9-0D23F43B963F}"/>
                  </a:ext>
                </a:extLst>
              </p:cNvPr>
              <p:cNvPicPr/>
              <p:nvPr/>
            </p:nvPicPr>
            <p:blipFill>
              <a:blip r:embed="rId119"/>
              <a:stretch>
                <a:fillRect/>
              </a:stretch>
            </p:blipFill>
            <p:spPr>
              <a:xfrm>
                <a:off x="7577419" y="251672"/>
                <a:ext cx="67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73BE22AE-EA9C-4FAC-A662-3A4DCA535798}"/>
                  </a:ext>
                </a:extLst>
              </p14:cNvPr>
              <p14:cNvContentPartPr/>
              <p14:nvPr/>
            </p14:nvContentPartPr>
            <p14:xfrm>
              <a:off x="7661299" y="238712"/>
              <a:ext cx="55800" cy="59760"/>
            </p14:xfrm>
          </p:contentPart>
        </mc:Choice>
        <mc:Fallback xmlns="">
          <p:pic>
            <p:nvPicPr>
              <p:cNvPr id="67" name="Freihand 66">
                <a:extLst>
                  <a:ext uri="{FF2B5EF4-FFF2-40B4-BE49-F238E27FC236}">
                    <a16:creationId xmlns:a16="http://schemas.microsoft.com/office/drawing/2014/main" id="{73BE22AE-EA9C-4FAC-A662-3A4DCA535798}"/>
                  </a:ext>
                </a:extLst>
              </p:cNvPr>
              <p:cNvPicPr/>
              <p:nvPr/>
            </p:nvPicPr>
            <p:blipFill>
              <a:blip r:embed="rId121"/>
              <a:stretch>
                <a:fillRect/>
              </a:stretch>
            </p:blipFill>
            <p:spPr>
              <a:xfrm>
                <a:off x="7656979" y="234392"/>
                <a:ext cx="64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44833692-45D6-4779-8539-8339674A2B7F}"/>
                  </a:ext>
                </a:extLst>
              </p14:cNvPr>
              <p14:cNvContentPartPr/>
              <p14:nvPr/>
            </p14:nvContentPartPr>
            <p14:xfrm>
              <a:off x="7782619" y="232952"/>
              <a:ext cx="315360" cy="72000"/>
            </p14:xfrm>
          </p:contentPart>
        </mc:Choice>
        <mc:Fallback xmlns="">
          <p:pic>
            <p:nvPicPr>
              <p:cNvPr id="68" name="Freihand 67">
                <a:extLst>
                  <a:ext uri="{FF2B5EF4-FFF2-40B4-BE49-F238E27FC236}">
                    <a16:creationId xmlns:a16="http://schemas.microsoft.com/office/drawing/2014/main" id="{44833692-45D6-4779-8539-8339674A2B7F}"/>
                  </a:ext>
                </a:extLst>
              </p:cNvPr>
              <p:cNvPicPr/>
              <p:nvPr/>
            </p:nvPicPr>
            <p:blipFill>
              <a:blip r:embed="rId123"/>
              <a:stretch>
                <a:fillRect/>
              </a:stretch>
            </p:blipFill>
            <p:spPr>
              <a:xfrm>
                <a:off x="7778299" y="228632"/>
                <a:ext cx="324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Freihand 68">
                <a:extLst>
                  <a:ext uri="{FF2B5EF4-FFF2-40B4-BE49-F238E27FC236}">
                    <a16:creationId xmlns:a16="http://schemas.microsoft.com/office/drawing/2014/main" id="{8BA3FA8D-DA74-4107-A827-28B98CAE6DC8}"/>
                  </a:ext>
                </a:extLst>
              </p14:cNvPr>
              <p14:cNvContentPartPr/>
              <p14:nvPr/>
            </p14:nvContentPartPr>
            <p14:xfrm>
              <a:off x="8077459" y="161672"/>
              <a:ext cx="83520" cy="111600"/>
            </p14:xfrm>
          </p:contentPart>
        </mc:Choice>
        <mc:Fallback xmlns="">
          <p:pic>
            <p:nvPicPr>
              <p:cNvPr id="69" name="Freihand 68">
                <a:extLst>
                  <a:ext uri="{FF2B5EF4-FFF2-40B4-BE49-F238E27FC236}">
                    <a16:creationId xmlns:a16="http://schemas.microsoft.com/office/drawing/2014/main" id="{8BA3FA8D-DA74-4107-A827-28B98CAE6DC8}"/>
                  </a:ext>
                </a:extLst>
              </p:cNvPr>
              <p:cNvPicPr/>
              <p:nvPr/>
            </p:nvPicPr>
            <p:blipFill>
              <a:blip r:embed="rId125"/>
              <a:stretch>
                <a:fillRect/>
              </a:stretch>
            </p:blipFill>
            <p:spPr>
              <a:xfrm>
                <a:off x="8073139" y="157352"/>
                <a:ext cx="92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Freihand 69">
                <a:extLst>
                  <a:ext uri="{FF2B5EF4-FFF2-40B4-BE49-F238E27FC236}">
                    <a16:creationId xmlns:a16="http://schemas.microsoft.com/office/drawing/2014/main" id="{C8CEB478-3FA6-4E26-970A-86B93EC9C09F}"/>
                  </a:ext>
                </a:extLst>
              </p14:cNvPr>
              <p14:cNvContentPartPr/>
              <p14:nvPr/>
            </p14:nvContentPartPr>
            <p14:xfrm>
              <a:off x="8077459" y="167792"/>
              <a:ext cx="32400" cy="15120"/>
            </p14:xfrm>
          </p:contentPart>
        </mc:Choice>
        <mc:Fallback xmlns="">
          <p:pic>
            <p:nvPicPr>
              <p:cNvPr id="70" name="Freihand 69">
                <a:extLst>
                  <a:ext uri="{FF2B5EF4-FFF2-40B4-BE49-F238E27FC236}">
                    <a16:creationId xmlns:a16="http://schemas.microsoft.com/office/drawing/2014/main" id="{C8CEB478-3FA6-4E26-970A-86B93EC9C09F}"/>
                  </a:ext>
                </a:extLst>
              </p:cNvPr>
              <p:cNvPicPr/>
              <p:nvPr/>
            </p:nvPicPr>
            <p:blipFill>
              <a:blip r:embed="rId127"/>
              <a:stretch>
                <a:fillRect/>
              </a:stretch>
            </p:blipFill>
            <p:spPr>
              <a:xfrm>
                <a:off x="8073139" y="163472"/>
                <a:ext cx="41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Freihand 70">
                <a:extLst>
                  <a:ext uri="{FF2B5EF4-FFF2-40B4-BE49-F238E27FC236}">
                    <a16:creationId xmlns:a16="http://schemas.microsoft.com/office/drawing/2014/main" id="{781EBD06-BB94-437E-B810-A2AED017A127}"/>
                  </a:ext>
                </a:extLst>
              </p14:cNvPr>
              <p14:cNvContentPartPr/>
              <p14:nvPr/>
            </p14:nvContentPartPr>
            <p14:xfrm>
              <a:off x="8177539" y="218552"/>
              <a:ext cx="59040" cy="50760"/>
            </p14:xfrm>
          </p:contentPart>
        </mc:Choice>
        <mc:Fallback xmlns="">
          <p:pic>
            <p:nvPicPr>
              <p:cNvPr id="71" name="Freihand 70">
                <a:extLst>
                  <a:ext uri="{FF2B5EF4-FFF2-40B4-BE49-F238E27FC236}">
                    <a16:creationId xmlns:a16="http://schemas.microsoft.com/office/drawing/2014/main" id="{781EBD06-BB94-437E-B810-A2AED017A127}"/>
                  </a:ext>
                </a:extLst>
              </p:cNvPr>
              <p:cNvPicPr/>
              <p:nvPr/>
            </p:nvPicPr>
            <p:blipFill>
              <a:blip r:embed="rId129"/>
              <a:stretch>
                <a:fillRect/>
              </a:stretch>
            </p:blipFill>
            <p:spPr>
              <a:xfrm>
                <a:off x="8173219" y="214232"/>
                <a:ext cx="67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Freihand 71">
                <a:extLst>
                  <a:ext uri="{FF2B5EF4-FFF2-40B4-BE49-F238E27FC236}">
                    <a16:creationId xmlns:a16="http://schemas.microsoft.com/office/drawing/2014/main" id="{F95DD58A-E0E9-4832-A06C-DAAB6EEC0772}"/>
                  </a:ext>
                </a:extLst>
              </p14:cNvPr>
              <p14:cNvContentPartPr/>
              <p14:nvPr/>
            </p14:nvContentPartPr>
            <p14:xfrm>
              <a:off x="8279419" y="127832"/>
              <a:ext cx="119160" cy="144000"/>
            </p14:xfrm>
          </p:contentPart>
        </mc:Choice>
        <mc:Fallback xmlns="">
          <p:pic>
            <p:nvPicPr>
              <p:cNvPr id="72" name="Freihand 71">
                <a:extLst>
                  <a:ext uri="{FF2B5EF4-FFF2-40B4-BE49-F238E27FC236}">
                    <a16:creationId xmlns:a16="http://schemas.microsoft.com/office/drawing/2014/main" id="{F95DD58A-E0E9-4832-A06C-DAAB6EEC0772}"/>
                  </a:ext>
                </a:extLst>
              </p:cNvPr>
              <p:cNvPicPr/>
              <p:nvPr/>
            </p:nvPicPr>
            <p:blipFill>
              <a:blip r:embed="rId131"/>
              <a:stretch>
                <a:fillRect/>
              </a:stretch>
            </p:blipFill>
            <p:spPr>
              <a:xfrm>
                <a:off x="8275099" y="123512"/>
                <a:ext cx="127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Freihand 72">
                <a:extLst>
                  <a:ext uri="{FF2B5EF4-FFF2-40B4-BE49-F238E27FC236}">
                    <a16:creationId xmlns:a16="http://schemas.microsoft.com/office/drawing/2014/main" id="{C4CE2922-9C4D-4038-9865-65C40583B476}"/>
                  </a:ext>
                </a:extLst>
              </p14:cNvPr>
              <p14:cNvContentPartPr/>
              <p14:nvPr/>
            </p14:nvContentPartPr>
            <p14:xfrm>
              <a:off x="8456899" y="154472"/>
              <a:ext cx="315720" cy="151560"/>
            </p14:xfrm>
          </p:contentPart>
        </mc:Choice>
        <mc:Fallback xmlns="">
          <p:pic>
            <p:nvPicPr>
              <p:cNvPr id="73" name="Freihand 72">
                <a:extLst>
                  <a:ext uri="{FF2B5EF4-FFF2-40B4-BE49-F238E27FC236}">
                    <a16:creationId xmlns:a16="http://schemas.microsoft.com/office/drawing/2014/main" id="{C4CE2922-9C4D-4038-9865-65C40583B476}"/>
                  </a:ext>
                </a:extLst>
              </p:cNvPr>
              <p:cNvPicPr/>
              <p:nvPr/>
            </p:nvPicPr>
            <p:blipFill>
              <a:blip r:embed="rId133"/>
              <a:stretch>
                <a:fillRect/>
              </a:stretch>
            </p:blipFill>
            <p:spPr>
              <a:xfrm>
                <a:off x="8452579" y="150152"/>
                <a:ext cx="324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Freihand 73">
                <a:extLst>
                  <a:ext uri="{FF2B5EF4-FFF2-40B4-BE49-F238E27FC236}">
                    <a16:creationId xmlns:a16="http://schemas.microsoft.com/office/drawing/2014/main" id="{CA5CE209-6069-46DF-9995-C69DBC10CDCC}"/>
                  </a:ext>
                </a:extLst>
              </p14:cNvPr>
              <p14:cNvContentPartPr/>
              <p14:nvPr/>
            </p14:nvContentPartPr>
            <p14:xfrm>
              <a:off x="8911579" y="165632"/>
              <a:ext cx="100440" cy="116280"/>
            </p14:xfrm>
          </p:contentPart>
        </mc:Choice>
        <mc:Fallback xmlns="">
          <p:pic>
            <p:nvPicPr>
              <p:cNvPr id="74" name="Freihand 73">
                <a:extLst>
                  <a:ext uri="{FF2B5EF4-FFF2-40B4-BE49-F238E27FC236}">
                    <a16:creationId xmlns:a16="http://schemas.microsoft.com/office/drawing/2014/main" id="{CA5CE209-6069-46DF-9995-C69DBC10CDCC}"/>
                  </a:ext>
                </a:extLst>
              </p:cNvPr>
              <p:cNvPicPr/>
              <p:nvPr/>
            </p:nvPicPr>
            <p:blipFill>
              <a:blip r:embed="rId135"/>
              <a:stretch>
                <a:fillRect/>
              </a:stretch>
            </p:blipFill>
            <p:spPr>
              <a:xfrm>
                <a:off x="8907259" y="161312"/>
                <a:ext cx="109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Freihand 74">
                <a:extLst>
                  <a:ext uri="{FF2B5EF4-FFF2-40B4-BE49-F238E27FC236}">
                    <a16:creationId xmlns:a16="http://schemas.microsoft.com/office/drawing/2014/main" id="{3ACB08CC-C514-4B6F-A9EC-9F8279F9F6CD}"/>
                  </a:ext>
                </a:extLst>
              </p14:cNvPr>
              <p14:cNvContentPartPr/>
              <p14:nvPr/>
            </p14:nvContentPartPr>
            <p14:xfrm>
              <a:off x="9031459" y="201632"/>
              <a:ext cx="74160" cy="66960"/>
            </p14:xfrm>
          </p:contentPart>
        </mc:Choice>
        <mc:Fallback xmlns="">
          <p:pic>
            <p:nvPicPr>
              <p:cNvPr id="75" name="Freihand 74">
                <a:extLst>
                  <a:ext uri="{FF2B5EF4-FFF2-40B4-BE49-F238E27FC236}">
                    <a16:creationId xmlns:a16="http://schemas.microsoft.com/office/drawing/2014/main" id="{3ACB08CC-C514-4B6F-A9EC-9F8279F9F6CD}"/>
                  </a:ext>
                </a:extLst>
              </p:cNvPr>
              <p:cNvPicPr/>
              <p:nvPr/>
            </p:nvPicPr>
            <p:blipFill>
              <a:blip r:embed="rId137"/>
              <a:stretch>
                <a:fillRect/>
              </a:stretch>
            </p:blipFill>
            <p:spPr>
              <a:xfrm>
                <a:off x="9027139" y="197312"/>
                <a:ext cx="82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6" name="Freihand 75">
                <a:extLst>
                  <a:ext uri="{FF2B5EF4-FFF2-40B4-BE49-F238E27FC236}">
                    <a16:creationId xmlns:a16="http://schemas.microsoft.com/office/drawing/2014/main" id="{0B034B20-DEF1-4E35-AAA8-5A4CDB60566B}"/>
                  </a:ext>
                </a:extLst>
              </p14:cNvPr>
              <p14:cNvContentPartPr/>
              <p14:nvPr/>
            </p14:nvContentPartPr>
            <p14:xfrm>
              <a:off x="9115699" y="206312"/>
              <a:ext cx="85320" cy="68400"/>
            </p14:xfrm>
          </p:contentPart>
        </mc:Choice>
        <mc:Fallback xmlns="">
          <p:pic>
            <p:nvPicPr>
              <p:cNvPr id="76" name="Freihand 75">
                <a:extLst>
                  <a:ext uri="{FF2B5EF4-FFF2-40B4-BE49-F238E27FC236}">
                    <a16:creationId xmlns:a16="http://schemas.microsoft.com/office/drawing/2014/main" id="{0B034B20-DEF1-4E35-AAA8-5A4CDB60566B}"/>
                  </a:ext>
                </a:extLst>
              </p:cNvPr>
              <p:cNvPicPr/>
              <p:nvPr/>
            </p:nvPicPr>
            <p:blipFill>
              <a:blip r:embed="rId139"/>
              <a:stretch>
                <a:fillRect/>
              </a:stretch>
            </p:blipFill>
            <p:spPr>
              <a:xfrm>
                <a:off x="9111379" y="201992"/>
                <a:ext cx="93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7" name="Freihand 76">
                <a:extLst>
                  <a:ext uri="{FF2B5EF4-FFF2-40B4-BE49-F238E27FC236}">
                    <a16:creationId xmlns:a16="http://schemas.microsoft.com/office/drawing/2014/main" id="{C4F02DD5-7640-4EEA-8B5B-246506A2B62C}"/>
                  </a:ext>
                </a:extLst>
              </p14:cNvPr>
              <p14:cNvContentPartPr/>
              <p14:nvPr/>
            </p14:nvContentPartPr>
            <p14:xfrm>
              <a:off x="9215059" y="143312"/>
              <a:ext cx="454680" cy="111600"/>
            </p14:xfrm>
          </p:contentPart>
        </mc:Choice>
        <mc:Fallback xmlns="">
          <p:pic>
            <p:nvPicPr>
              <p:cNvPr id="77" name="Freihand 76">
                <a:extLst>
                  <a:ext uri="{FF2B5EF4-FFF2-40B4-BE49-F238E27FC236}">
                    <a16:creationId xmlns:a16="http://schemas.microsoft.com/office/drawing/2014/main" id="{C4F02DD5-7640-4EEA-8B5B-246506A2B62C}"/>
                  </a:ext>
                </a:extLst>
              </p:cNvPr>
              <p:cNvPicPr/>
              <p:nvPr/>
            </p:nvPicPr>
            <p:blipFill>
              <a:blip r:embed="rId141"/>
              <a:stretch>
                <a:fillRect/>
              </a:stretch>
            </p:blipFill>
            <p:spPr>
              <a:xfrm>
                <a:off x="9210739" y="138992"/>
                <a:ext cx="463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8" name="Freihand 77">
                <a:extLst>
                  <a:ext uri="{FF2B5EF4-FFF2-40B4-BE49-F238E27FC236}">
                    <a16:creationId xmlns:a16="http://schemas.microsoft.com/office/drawing/2014/main" id="{BA58C53C-AACE-45DE-964C-42C4115ABBA5}"/>
                  </a:ext>
                </a:extLst>
              </p14:cNvPr>
              <p14:cNvContentPartPr/>
              <p14:nvPr/>
            </p14:nvContentPartPr>
            <p14:xfrm>
              <a:off x="9684859" y="132872"/>
              <a:ext cx="124920" cy="81720"/>
            </p14:xfrm>
          </p:contentPart>
        </mc:Choice>
        <mc:Fallback xmlns="">
          <p:pic>
            <p:nvPicPr>
              <p:cNvPr id="78" name="Freihand 77">
                <a:extLst>
                  <a:ext uri="{FF2B5EF4-FFF2-40B4-BE49-F238E27FC236}">
                    <a16:creationId xmlns:a16="http://schemas.microsoft.com/office/drawing/2014/main" id="{BA58C53C-AACE-45DE-964C-42C4115ABBA5}"/>
                  </a:ext>
                </a:extLst>
              </p:cNvPr>
              <p:cNvPicPr/>
              <p:nvPr/>
            </p:nvPicPr>
            <p:blipFill>
              <a:blip r:embed="rId143"/>
              <a:stretch>
                <a:fillRect/>
              </a:stretch>
            </p:blipFill>
            <p:spPr>
              <a:xfrm>
                <a:off x="9680539" y="128552"/>
                <a:ext cx="133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9" name="Freihand 78">
                <a:extLst>
                  <a:ext uri="{FF2B5EF4-FFF2-40B4-BE49-F238E27FC236}">
                    <a16:creationId xmlns:a16="http://schemas.microsoft.com/office/drawing/2014/main" id="{F5BBE5FF-C988-4F5C-AF47-B0D59F13B183}"/>
                  </a:ext>
                </a:extLst>
              </p14:cNvPr>
              <p14:cNvContentPartPr/>
              <p14:nvPr/>
            </p14:nvContentPartPr>
            <p14:xfrm>
              <a:off x="9427819" y="108032"/>
              <a:ext cx="111600" cy="27720"/>
            </p14:xfrm>
          </p:contentPart>
        </mc:Choice>
        <mc:Fallback xmlns="">
          <p:pic>
            <p:nvPicPr>
              <p:cNvPr id="79" name="Freihand 78">
                <a:extLst>
                  <a:ext uri="{FF2B5EF4-FFF2-40B4-BE49-F238E27FC236}">
                    <a16:creationId xmlns:a16="http://schemas.microsoft.com/office/drawing/2014/main" id="{F5BBE5FF-C988-4F5C-AF47-B0D59F13B183}"/>
                  </a:ext>
                </a:extLst>
              </p:cNvPr>
              <p:cNvPicPr/>
              <p:nvPr/>
            </p:nvPicPr>
            <p:blipFill>
              <a:blip r:embed="rId145"/>
              <a:stretch>
                <a:fillRect/>
              </a:stretch>
            </p:blipFill>
            <p:spPr>
              <a:xfrm>
                <a:off x="9423499" y="103712"/>
                <a:ext cx="120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0" name="Freihand 79">
                <a:extLst>
                  <a:ext uri="{FF2B5EF4-FFF2-40B4-BE49-F238E27FC236}">
                    <a16:creationId xmlns:a16="http://schemas.microsoft.com/office/drawing/2014/main" id="{9323606D-FDB0-402D-9B89-BC9CB00B8215}"/>
                  </a:ext>
                </a:extLst>
              </p14:cNvPr>
              <p14:cNvContentPartPr/>
              <p14:nvPr/>
            </p14:nvContentPartPr>
            <p14:xfrm>
              <a:off x="9912019" y="121352"/>
              <a:ext cx="32400" cy="142920"/>
            </p14:xfrm>
          </p:contentPart>
        </mc:Choice>
        <mc:Fallback xmlns="">
          <p:pic>
            <p:nvPicPr>
              <p:cNvPr id="80" name="Freihand 79">
                <a:extLst>
                  <a:ext uri="{FF2B5EF4-FFF2-40B4-BE49-F238E27FC236}">
                    <a16:creationId xmlns:a16="http://schemas.microsoft.com/office/drawing/2014/main" id="{9323606D-FDB0-402D-9B89-BC9CB00B8215}"/>
                  </a:ext>
                </a:extLst>
              </p:cNvPr>
              <p:cNvPicPr/>
              <p:nvPr/>
            </p:nvPicPr>
            <p:blipFill>
              <a:blip r:embed="rId147"/>
              <a:stretch>
                <a:fillRect/>
              </a:stretch>
            </p:blipFill>
            <p:spPr>
              <a:xfrm>
                <a:off x="9907699" y="117032"/>
                <a:ext cx="41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4" name="Freihand 83">
                <a:extLst>
                  <a:ext uri="{FF2B5EF4-FFF2-40B4-BE49-F238E27FC236}">
                    <a16:creationId xmlns:a16="http://schemas.microsoft.com/office/drawing/2014/main" id="{CF03005B-DEB1-4BC4-8D7A-92C192F122E5}"/>
                  </a:ext>
                </a:extLst>
              </p14:cNvPr>
              <p14:cNvContentPartPr/>
              <p14:nvPr/>
            </p14:nvContentPartPr>
            <p14:xfrm>
              <a:off x="9549139" y="343112"/>
              <a:ext cx="100080" cy="188640"/>
            </p14:xfrm>
          </p:contentPart>
        </mc:Choice>
        <mc:Fallback xmlns="">
          <p:pic>
            <p:nvPicPr>
              <p:cNvPr id="84" name="Freihand 83">
                <a:extLst>
                  <a:ext uri="{FF2B5EF4-FFF2-40B4-BE49-F238E27FC236}">
                    <a16:creationId xmlns:a16="http://schemas.microsoft.com/office/drawing/2014/main" id="{CF03005B-DEB1-4BC4-8D7A-92C192F122E5}"/>
                  </a:ext>
                </a:extLst>
              </p:cNvPr>
              <p:cNvPicPr/>
              <p:nvPr/>
            </p:nvPicPr>
            <p:blipFill>
              <a:blip r:embed="rId149"/>
              <a:stretch>
                <a:fillRect/>
              </a:stretch>
            </p:blipFill>
            <p:spPr>
              <a:xfrm>
                <a:off x="9544819" y="338792"/>
                <a:ext cx="108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5" name="Freihand 84">
                <a:extLst>
                  <a:ext uri="{FF2B5EF4-FFF2-40B4-BE49-F238E27FC236}">
                    <a16:creationId xmlns:a16="http://schemas.microsoft.com/office/drawing/2014/main" id="{8A30453C-ABC9-4379-A830-112CF717A076}"/>
                  </a:ext>
                </a:extLst>
              </p14:cNvPr>
              <p14:cNvContentPartPr/>
              <p14:nvPr/>
            </p14:nvContentPartPr>
            <p14:xfrm>
              <a:off x="9719779" y="280832"/>
              <a:ext cx="6840" cy="63720"/>
            </p14:xfrm>
          </p:contentPart>
        </mc:Choice>
        <mc:Fallback xmlns="">
          <p:pic>
            <p:nvPicPr>
              <p:cNvPr id="85" name="Freihand 84">
                <a:extLst>
                  <a:ext uri="{FF2B5EF4-FFF2-40B4-BE49-F238E27FC236}">
                    <a16:creationId xmlns:a16="http://schemas.microsoft.com/office/drawing/2014/main" id="{8A30453C-ABC9-4379-A830-112CF717A076}"/>
                  </a:ext>
                </a:extLst>
              </p:cNvPr>
              <p:cNvPicPr/>
              <p:nvPr/>
            </p:nvPicPr>
            <p:blipFill>
              <a:blip r:embed="rId151"/>
              <a:stretch>
                <a:fillRect/>
              </a:stretch>
            </p:blipFill>
            <p:spPr>
              <a:xfrm>
                <a:off x="9715459" y="276512"/>
                <a:ext cx="15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6" name="Freihand 85">
                <a:extLst>
                  <a:ext uri="{FF2B5EF4-FFF2-40B4-BE49-F238E27FC236}">
                    <a16:creationId xmlns:a16="http://schemas.microsoft.com/office/drawing/2014/main" id="{EFEA6974-5508-4DEF-8373-A9851CCDC9AA}"/>
                  </a:ext>
                </a:extLst>
              </p14:cNvPr>
              <p14:cNvContentPartPr/>
              <p14:nvPr/>
            </p14:nvContentPartPr>
            <p14:xfrm>
              <a:off x="9772339" y="307112"/>
              <a:ext cx="69840" cy="145080"/>
            </p14:xfrm>
          </p:contentPart>
        </mc:Choice>
        <mc:Fallback xmlns="">
          <p:pic>
            <p:nvPicPr>
              <p:cNvPr id="86" name="Freihand 85">
                <a:extLst>
                  <a:ext uri="{FF2B5EF4-FFF2-40B4-BE49-F238E27FC236}">
                    <a16:creationId xmlns:a16="http://schemas.microsoft.com/office/drawing/2014/main" id="{EFEA6974-5508-4DEF-8373-A9851CCDC9AA}"/>
                  </a:ext>
                </a:extLst>
              </p:cNvPr>
              <p:cNvPicPr/>
              <p:nvPr/>
            </p:nvPicPr>
            <p:blipFill>
              <a:blip r:embed="rId153"/>
              <a:stretch>
                <a:fillRect/>
              </a:stretch>
            </p:blipFill>
            <p:spPr>
              <a:xfrm>
                <a:off x="9768019" y="302792"/>
                <a:ext cx="78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7" name="Freihand 86">
                <a:extLst>
                  <a:ext uri="{FF2B5EF4-FFF2-40B4-BE49-F238E27FC236}">
                    <a16:creationId xmlns:a16="http://schemas.microsoft.com/office/drawing/2014/main" id="{B9379B0D-09DD-469D-99AB-D0EE4DB2C99E}"/>
                  </a:ext>
                </a:extLst>
              </p14:cNvPr>
              <p14:cNvContentPartPr/>
              <p14:nvPr/>
            </p14:nvContentPartPr>
            <p14:xfrm>
              <a:off x="9872779" y="351392"/>
              <a:ext cx="69840" cy="91800"/>
            </p14:xfrm>
          </p:contentPart>
        </mc:Choice>
        <mc:Fallback xmlns="">
          <p:pic>
            <p:nvPicPr>
              <p:cNvPr id="87" name="Freihand 86">
                <a:extLst>
                  <a:ext uri="{FF2B5EF4-FFF2-40B4-BE49-F238E27FC236}">
                    <a16:creationId xmlns:a16="http://schemas.microsoft.com/office/drawing/2014/main" id="{B9379B0D-09DD-469D-99AB-D0EE4DB2C99E}"/>
                  </a:ext>
                </a:extLst>
              </p:cNvPr>
              <p:cNvPicPr/>
              <p:nvPr/>
            </p:nvPicPr>
            <p:blipFill>
              <a:blip r:embed="rId155"/>
              <a:stretch>
                <a:fillRect/>
              </a:stretch>
            </p:blipFill>
            <p:spPr>
              <a:xfrm>
                <a:off x="9868459" y="347072"/>
                <a:ext cx="78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Freihand 87">
                <a:extLst>
                  <a:ext uri="{FF2B5EF4-FFF2-40B4-BE49-F238E27FC236}">
                    <a16:creationId xmlns:a16="http://schemas.microsoft.com/office/drawing/2014/main" id="{1EAADEC0-6CFC-4FD0-A76D-7CC73792BD07}"/>
                  </a:ext>
                </a:extLst>
              </p14:cNvPr>
              <p14:cNvContentPartPr/>
              <p14:nvPr/>
            </p14:nvContentPartPr>
            <p14:xfrm>
              <a:off x="9868819" y="304232"/>
              <a:ext cx="171360" cy="179640"/>
            </p14:xfrm>
          </p:contentPart>
        </mc:Choice>
        <mc:Fallback xmlns="">
          <p:pic>
            <p:nvPicPr>
              <p:cNvPr id="88" name="Freihand 87">
                <a:extLst>
                  <a:ext uri="{FF2B5EF4-FFF2-40B4-BE49-F238E27FC236}">
                    <a16:creationId xmlns:a16="http://schemas.microsoft.com/office/drawing/2014/main" id="{1EAADEC0-6CFC-4FD0-A76D-7CC73792BD07}"/>
                  </a:ext>
                </a:extLst>
              </p:cNvPr>
              <p:cNvPicPr/>
              <p:nvPr/>
            </p:nvPicPr>
            <p:blipFill>
              <a:blip r:embed="rId157"/>
              <a:stretch>
                <a:fillRect/>
              </a:stretch>
            </p:blipFill>
            <p:spPr>
              <a:xfrm>
                <a:off x="9864499" y="299912"/>
                <a:ext cx="180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1" name="Freihand 90">
                <a:extLst>
                  <a:ext uri="{FF2B5EF4-FFF2-40B4-BE49-F238E27FC236}">
                    <a16:creationId xmlns:a16="http://schemas.microsoft.com/office/drawing/2014/main" id="{A513B1C0-0847-498A-8AAE-267B03CE1768}"/>
                  </a:ext>
                </a:extLst>
              </p14:cNvPr>
              <p14:cNvContentPartPr/>
              <p14:nvPr/>
            </p14:nvContentPartPr>
            <p14:xfrm>
              <a:off x="10139539" y="615992"/>
              <a:ext cx="360" cy="360"/>
            </p14:xfrm>
          </p:contentPart>
        </mc:Choice>
        <mc:Fallback xmlns="">
          <p:pic>
            <p:nvPicPr>
              <p:cNvPr id="91" name="Freihand 90">
                <a:extLst>
                  <a:ext uri="{FF2B5EF4-FFF2-40B4-BE49-F238E27FC236}">
                    <a16:creationId xmlns:a16="http://schemas.microsoft.com/office/drawing/2014/main" id="{A513B1C0-0847-498A-8AAE-267B03CE1768}"/>
                  </a:ext>
                </a:extLst>
              </p:cNvPr>
              <p:cNvPicPr/>
              <p:nvPr/>
            </p:nvPicPr>
            <p:blipFill>
              <a:blip r:embed="rId69"/>
              <a:stretch>
                <a:fillRect/>
              </a:stretch>
            </p:blipFill>
            <p:spPr>
              <a:xfrm>
                <a:off x="10135219" y="611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D9B0E498-0407-4CE1-9B11-1927757051FD}"/>
                  </a:ext>
                </a:extLst>
              </p14:cNvPr>
              <p14:cNvContentPartPr/>
              <p14:nvPr/>
            </p14:nvContentPartPr>
            <p14:xfrm>
              <a:off x="10157539" y="343832"/>
              <a:ext cx="100080" cy="66240"/>
            </p14:xfrm>
          </p:contentPart>
        </mc:Choice>
        <mc:Fallback xmlns="">
          <p:pic>
            <p:nvPicPr>
              <p:cNvPr id="92" name="Freihand 91">
                <a:extLst>
                  <a:ext uri="{FF2B5EF4-FFF2-40B4-BE49-F238E27FC236}">
                    <a16:creationId xmlns:a16="http://schemas.microsoft.com/office/drawing/2014/main" id="{D9B0E498-0407-4CE1-9B11-1927757051FD}"/>
                  </a:ext>
                </a:extLst>
              </p:cNvPr>
              <p:cNvPicPr/>
              <p:nvPr/>
            </p:nvPicPr>
            <p:blipFill>
              <a:blip r:embed="rId160"/>
              <a:stretch>
                <a:fillRect/>
              </a:stretch>
            </p:blipFill>
            <p:spPr>
              <a:xfrm>
                <a:off x="10153219" y="339512"/>
                <a:ext cx="108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C1D0DDE2-2D88-447B-A176-F83A7BC224D3}"/>
                  </a:ext>
                </a:extLst>
              </p14:cNvPr>
              <p14:cNvContentPartPr/>
              <p14:nvPr/>
            </p14:nvContentPartPr>
            <p14:xfrm>
              <a:off x="10343659" y="349952"/>
              <a:ext cx="78840" cy="51840"/>
            </p14:xfrm>
          </p:contentPart>
        </mc:Choice>
        <mc:Fallback xmlns="">
          <p:pic>
            <p:nvPicPr>
              <p:cNvPr id="93" name="Freihand 92">
                <a:extLst>
                  <a:ext uri="{FF2B5EF4-FFF2-40B4-BE49-F238E27FC236}">
                    <a16:creationId xmlns:a16="http://schemas.microsoft.com/office/drawing/2014/main" id="{C1D0DDE2-2D88-447B-A176-F83A7BC224D3}"/>
                  </a:ext>
                </a:extLst>
              </p:cNvPr>
              <p:cNvPicPr/>
              <p:nvPr/>
            </p:nvPicPr>
            <p:blipFill>
              <a:blip r:embed="rId162"/>
              <a:stretch>
                <a:fillRect/>
              </a:stretch>
            </p:blipFill>
            <p:spPr>
              <a:xfrm>
                <a:off x="10339339" y="345632"/>
                <a:ext cx="87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0A398596-1015-48D9-83FB-2D67FBD904BC}"/>
                  </a:ext>
                </a:extLst>
              </p14:cNvPr>
              <p14:cNvContentPartPr/>
              <p14:nvPr/>
            </p14:nvContentPartPr>
            <p14:xfrm>
              <a:off x="10637419" y="302792"/>
              <a:ext cx="140400" cy="53640"/>
            </p14:xfrm>
          </p:contentPart>
        </mc:Choice>
        <mc:Fallback xmlns="">
          <p:pic>
            <p:nvPicPr>
              <p:cNvPr id="96" name="Freihand 95">
                <a:extLst>
                  <a:ext uri="{FF2B5EF4-FFF2-40B4-BE49-F238E27FC236}">
                    <a16:creationId xmlns:a16="http://schemas.microsoft.com/office/drawing/2014/main" id="{0A398596-1015-48D9-83FB-2D67FBD904BC}"/>
                  </a:ext>
                </a:extLst>
              </p:cNvPr>
              <p:cNvPicPr/>
              <p:nvPr/>
            </p:nvPicPr>
            <p:blipFill>
              <a:blip r:embed="rId164"/>
              <a:stretch>
                <a:fillRect/>
              </a:stretch>
            </p:blipFill>
            <p:spPr>
              <a:xfrm>
                <a:off x="10633099" y="298472"/>
                <a:ext cx="149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6AB5C01B-95A2-4C89-B259-DBF21A2F74C9}"/>
                  </a:ext>
                </a:extLst>
              </p14:cNvPr>
              <p14:cNvContentPartPr/>
              <p14:nvPr/>
            </p14:nvContentPartPr>
            <p14:xfrm>
              <a:off x="10824979" y="301352"/>
              <a:ext cx="51120" cy="42480"/>
            </p14:xfrm>
          </p:contentPart>
        </mc:Choice>
        <mc:Fallback xmlns="">
          <p:pic>
            <p:nvPicPr>
              <p:cNvPr id="97" name="Freihand 96">
                <a:extLst>
                  <a:ext uri="{FF2B5EF4-FFF2-40B4-BE49-F238E27FC236}">
                    <a16:creationId xmlns:a16="http://schemas.microsoft.com/office/drawing/2014/main" id="{6AB5C01B-95A2-4C89-B259-DBF21A2F74C9}"/>
                  </a:ext>
                </a:extLst>
              </p:cNvPr>
              <p:cNvPicPr/>
              <p:nvPr/>
            </p:nvPicPr>
            <p:blipFill>
              <a:blip r:embed="rId166"/>
              <a:stretch>
                <a:fillRect/>
              </a:stretch>
            </p:blipFill>
            <p:spPr>
              <a:xfrm>
                <a:off x="10820659" y="297032"/>
                <a:ext cx="59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294ACD31-6C02-4599-B82B-54F285D31CA4}"/>
                  </a:ext>
                </a:extLst>
              </p14:cNvPr>
              <p14:cNvContentPartPr/>
              <p14:nvPr/>
            </p14:nvContentPartPr>
            <p14:xfrm>
              <a:off x="10931899" y="278672"/>
              <a:ext cx="75600" cy="58320"/>
            </p14:xfrm>
          </p:contentPart>
        </mc:Choice>
        <mc:Fallback xmlns="">
          <p:pic>
            <p:nvPicPr>
              <p:cNvPr id="99" name="Freihand 98">
                <a:extLst>
                  <a:ext uri="{FF2B5EF4-FFF2-40B4-BE49-F238E27FC236}">
                    <a16:creationId xmlns:a16="http://schemas.microsoft.com/office/drawing/2014/main" id="{294ACD31-6C02-4599-B82B-54F285D31CA4}"/>
                  </a:ext>
                </a:extLst>
              </p:cNvPr>
              <p:cNvPicPr/>
              <p:nvPr/>
            </p:nvPicPr>
            <p:blipFill>
              <a:blip r:embed="rId168"/>
              <a:stretch>
                <a:fillRect/>
              </a:stretch>
            </p:blipFill>
            <p:spPr>
              <a:xfrm>
                <a:off x="10927579" y="274352"/>
                <a:ext cx="84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7FA38298-D71E-4F18-9D0D-8E8F731A2130}"/>
                  </a:ext>
                </a:extLst>
              </p14:cNvPr>
              <p14:cNvContentPartPr/>
              <p14:nvPr/>
            </p14:nvContentPartPr>
            <p14:xfrm>
              <a:off x="11048899" y="190112"/>
              <a:ext cx="24480" cy="115560"/>
            </p14:xfrm>
          </p:contentPart>
        </mc:Choice>
        <mc:Fallback xmlns="">
          <p:pic>
            <p:nvPicPr>
              <p:cNvPr id="100" name="Freihand 99">
                <a:extLst>
                  <a:ext uri="{FF2B5EF4-FFF2-40B4-BE49-F238E27FC236}">
                    <a16:creationId xmlns:a16="http://schemas.microsoft.com/office/drawing/2014/main" id="{7FA38298-D71E-4F18-9D0D-8E8F731A2130}"/>
                  </a:ext>
                </a:extLst>
              </p:cNvPr>
              <p:cNvPicPr/>
              <p:nvPr/>
            </p:nvPicPr>
            <p:blipFill>
              <a:blip r:embed="rId170"/>
              <a:stretch>
                <a:fillRect/>
              </a:stretch>
            </p:blipFill>
            <p:spPr>
              <a:xfrm>
                <a:off x="11044579" y="185792"/>
                <a:ext cx="33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43E9366F-97D0-4EBE-8D7E-C7620B1D3DB4}"/>
                  </a:ext>
                </a:extLst>
              </p14:cNvPr>
              <p14:cNvContentPartPr/>
              <p14:nvPr/>
            </p14:nvContentPartPr>
            <p14:xfrm>
              <a:off x="11004979" y="261392"/>
              <a:ext cx="92880" cy="2880"/>
            </p14:xfrm>
          </p:contentPart>
        </mc:Choice>
        <mc:Fallback xmlns="">
          <p:pic>
            <p:nvPicPr>
              <p:cNvPr id="101" name="Freihand 100">
                <a:extLst>
                  <a:ext uri="{FF2B5EF4-FFF2-40B4-BE49-F238E27FC236}">
                    <a16:creationId xmlns:a16="http://schemas.microsoft.com/office/drawing/2014/main" id="{43E9366F-97D0-4EBE-8D7E-C7620B1D3DB4}"/>
                  </a:ext>
                </a:extLst>
              </p:cNvPr>
              <p:cNvPicPr/>
              <p:nvPr/>
            </p:nvPicPr>
            <p:blipFill>
              <a:blip r:embed="rId172"/>
              <a:stretch>
                <a:fillRect/>
              </a:stretch>
            </p:blipFill>
            <p:spPr>
              <a:xfrm>
                <a:off x="11000659" y="257072"/>
                <a:ext cx="101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4997B6CE-5686-4352-A898-5EDE75933F9C}"/>
                  </a:ext>
                </a:extLst>
              </p14:cNvPr>
              <p14:cNvContentPartPr/>
              <p14:nvPr/>
            </p14:nvContentPartPr>
            <p14:xfrm>
              <a:off x="11104339" y="250592"/>
              <a:ext cx="168480" cy="63000"/>
            </p14:xfrm>
          </p:contentPart>
        </mc:Choice>
        <mc:Fallback xmlns="">
          <p:pic>
            <p:nvPicPr>
              <p:cNvPr id="102" name="Freihand 101">
                <a:extLst>
                  <a:ext uri="{FF2B5EF4-FFF2-40B4-BE49-F238E27FC236}">
                    <a16:creationId xmlns:a16="http://schemas.microsoft.com/office/drawing/2014/main" id="{4997B6CE-5686-4352-A898-5EDE75933F9C}"/>
                  </a:ext>
                </a:extLst>
              </p:cNvPr>
              <p:cNvPicPr/>
              <p:nvPr/>
            </p:nvPicPr>
            <p:blipFill>
              <a:blip r:embed="rId174"/>
              <a:stretch>
                <a:fillRect/>
              </a:stretch>
            </p:blipFill>
            <p:spPr>
              <a:xfrm>
                <a:off x="11100019" y="246272"/>
                <a:ext cx="177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02520DF0-3289-4E84-970D-8A4E3420C8AB}"/>
                  </a:ext>
                </a:extLst>
              </p14:cNvPr>
              <p14:cNvContentPartPr/>
              <p14:nvPr/>
            </p14:nvContentPartPr>
            <p14:xfrm>
              <a:off x="10479379" y="296312"/>
              <a:ext cx="61920" cy="21960"/>
            </p14:xfrm>
          </p:contentPart>
        </mc:Choice>
        <mc:Fallback xmlns="">
          <p:pic>
            <p:nvPicPr>
              <p:cNvPr id="104" name="Freihand 103">
                <a:extLst>
                  <a:ext uri="{FF2B5EF4-FFF2-40B4-BE49-F238E27FC236}">
                    <a16:creationId xmlns:a16="http://schemas.microsoft.com/office/drawing/2014/main" id="{02520DF0-3289-4E84-970D-8A4E3420C8AB}"/>
                  </a:ext>
                </a:extLst>
              </p:cNvPr>
              <p:cNvPicPr/>
              <p:nvPr/>
            </p:nvPicPr>
            <p:blipFill>
              <a:blip r:embed="rId176"/>
              <a:stretch>
                <a:fillRect/>
              </a:stretch>
            </p:blipFill>
            <p:spPr>
              <a:xfrm>
                <a:off x="10475059" y="291992"/>
                <a:ext cx="70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5" name="Freihand 104">
                <a:extLst>
                  <a:ext uri="{FF2B5EF4-FFF2-40B4-BE49-F238E27FC236}">
                    <a16:creationId xmlns:a16="http://schemas.microsoft.com/office/drawing/2014/main" id="{371FD6F1-28F0-4A2C-97BE-2BFA87AF7599}"/>
                  </a:ext>
                </a:extLst>
              </p14:cNvPr>
              <p14:cNvContentPartPr/>
              <p14:nvPr/>
            </p14:nvContentPartPr>
            <p14:xfrm>
              <a:off x="10477219" y="340592"/>
              <a:ext cx="64800" cy="6480"/>
            </p14:xfrm>
          </p:contentPart>
        </mc:Choice>
        <mc:Fallback xmlns="">
          <p:pic>
            <p:nvPicPr>
              <p:cNvPr id="105" name="Freihand 104">
                <a:extLst>
                  <a:ext uri="{FF2B5EF4-FFF2-40B4-BE49-F238E27FC236}">
                    <a16:creationId xmlns:a16="http://schemas.microsoft.com/office/drawing/2014/main" id="{371FD6F1-28F0-4A2C-97BE-2BFA87AF7599}"/>
                  </a:ext>
                </a:extLst>
              </p:cNvPr>
              <p:cNvPicPr/>
              <p:nvPr/>
            </p:nvPicPr>
            <p:blipFill>
              <a:blip r:embed="rId178"/>
              <a:stretch>
                <a:fillRect/>
              </a:stretch>
            </p:blipFill>
            <p:spPr>
              <a:xfrm>
                <a:off x="10472899" y="336272"/>
                <a:ext cx="73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2930031E-9F5B-4BF0-B877-75A0F466694F}"/>
                  </a:ext>
                </a:extLst>
              </p14:cNvPr>
              <p14:cNvContentPartPr/>
              <p14:nvPr/>
            </p14:nvContentPartPr>
            <p14:xfrm>
              <a:off x="10504579" y="261032"/>
              <a:ext cx="54360" cy="122760"/>
            </p14:xfrm>
          </p:contentPart>
        </mc:Choice>
        <mc:Fallback xmlns="">
          <p:pic>
            <p:nvPicPr>
              <p:cNvPr id="106" name="Freihand 105">
                <a:extLst>
                  <a:ext uri="{FF2B5EF4-FFF2-40B4-BE49-F238E27FC236}">
                    <a16:creationId xmlns:a16="http://schemas.microsoft.com/office/drawing/2014/main" id="{2930031E-9F5B-4BF0-B877-75A0F466694F}"/>
                  </a:ext>
                </a:extLst>
              </p:cNvPr>
              <p:cNvPicPr/>
              <p:nvPr/>
            </p:nvPicPr>
            <p:blipFill>
              <a:blip r:embed="rId180"/>
              <a:stretch>
                <a:fillRect/>
              </a:stretch>
            </p:blipFill>
            <p:spPr>
              <a:xfrm>
                <a:off x="10500259" y="256712"/>
                <a:ext cx="63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 name="Freihand 142">
                <a:extLst>
                  <a:ext uri="{FF2B5EF4-FFF2-40B4-BE49-F238E27FC236}">
                    <a16:creationId xmlns:a16="http://schemas.microsoft.com/office/drawing/2014/main" id="{5213190D-32F6-40F2-9472-BBB4F7ECD1BE}"/>
                  </a:ext>
                </a:extLst>
              </p14:cNvPr>
              <p14:cNvContentPartPr/>
              <p14:nvPr/>
            </p14:nvContentPartPr>
            <p14:xfrm>
              <a:off x="9582259" y="619952"/>
              <a:ext cx="87120" cy="157680"/>
            </p14:xfrm>
          </p:contentPart>
        </mc:Choice>
        <mc:Fallback xmlns="">
          <p:pic>
            <p:nvPicPr>
              <p:cNvPr id="143" name="Freihand 142">
                <a:extLst>
                  <a:ext uri="{FF2B5EF4-FFF2-40B4-BE49-F238E27FC236}">
                    <a16:creationId xmlns:a16="http://schemas.microsoft.com/office/drawing/2014/main" id="{5213190D-32F6-40F2-9472-BBB4F7ECD1BE}"/>
                  </a:ext>
                </a:extLst>
              </p:cNvPr>
              <p:cNvPicPr/>
              <p:nvPr/>
            </p:nvPicPr>
            <p:blipFill>
              <a:blip r:embed="rId182"/>
              <a:stretch>
                <a:fillRect/>
              </a:stretch>
            </p:blipFill>
            <p:spPr>
              <a:xfrm>
                <a:off x="9577939" y="615632"/>
                <a:ext cx="95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4" name="Freihand 143">
                <a:extLst>
                  <a:ext uri="{FF2B5EF4-FFF2-40B4-BE49-F238E27FC236}">
                    <a16:creationId xmlns:a16="http://schemas.microsoft.com/office/drawing/2014/main" id="{BA6014CA-7149-424D-B618-2CB9B6142617}"/>
                  </a:ext>
                </a:extLst>
              </p14:cNvPr>
              <p14:cNvContentPartPr/>
              <p14:nvPr/>
            </p14:nvContentPartPr>
            <p14:xfrm>
              <a:off x="9672619" y="537872"/>
              <a:ext cx="29880" cy="48960"/>
            </p14:xfrm>
          </p:contentPart>
        </mc:Choice>
        <mc:Fallback xmlns="">
          <p:pic>
            <p:nvPicPr>
              <p:cNvPr id="144" name="Freihand 143">
                <a:extLst>
                  <a:ext uri="{FF2B5EF4-FFF2-40B4-BE49-F238E27FC236}">
                    <a16:creationId xmlns:a16="http://schemas.microsoft.com/office/drawing/2014/main" id="{BA6014CA-7149-424D-B618-2CB9B6142617}"/>
                  </a:ext>
                </a:extLst>
              </p:cNvPr>
              <p:cNvPicPr/>
              <p:nvPr/>
            </p:nvPicPr>
            <p:blipFill>
              <a:blip r:embed="rId184"/>
              <a:stretch>
                <a:fillRect/>
              </a:stretch>
            </p:blipFill>
            <p:spPr>
              <a:xfrm>
                <a:off x="9668299" y="533552"/>
                <a:ext cx="38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5" name="Freihand 144">
                <a:extLst>
                  <a:ext uri="{FF2B5EF4-FFF2-40B4-BE49-F238E27FC236}">
                    <a16:creationId xmlns:a16="http://schemas.microsoft.com/office/drawing/2014/main" id="{FB584645-0D54-497C-B1D4-8E464FA53F6A}"/>
                  </a:ext>
                </a:extLst>
              </p14:cNvPr>
              <p14:cNvContentPartPr/>
              <p14:nvPr/>
            </p14:nvContentPartPr>
            <p14:xfrm>
              <a:off x="9778819" y="573512"/>
              <a:ext cx="72360" cy="128880"/>
            </p14:xfrm>
          </p:contentPart>
        </mc:Choice>
        <mc:Fallback xmlns="">
          <p:pic>
            <p:nvPicPr>
              <p:cNvPr id="145" name="Freihand 144">
                <a:extLst>
                  <a:ext uri="{FF2B5EF4-FFF2-40B4-BE49-F238E27FC236}">
                    <a16:creationId xmlns:a16="http://schemas.microsoft.com/office/drawing/2014/main" id="{FB584645-0D54-497C-B1D4-8E464FA53F6A}"/>
                  </a:ext>
                </a:extLst>
              </p:cNvPr>
              <p:cNvPicPr/>
              <p:nvPr/>
            </p:nvPicPr>
            <p:blipFill>
              <a:blip r:embed="rId186"/>
              <a:stretch>
                <a:fillRect/>
              </a:stretch>
            </p:blipFill>
            <p:spPr>
              <a:xfrm>
                <a:off x="9774499" y="569192"/>
                <a:ext cx="81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6" name="Freihand 145">
                <a:extLst>
                  <a:ext uri="{FF2B5EF4-FFF2-40B4-BE49-F238E27FC236}">
                    <a16:creationId xmlns:a16="http://schemas.microsoft.com/office/drawing/2014/main" id="{07C27E50-EA47-4607-92DF-AA474A9EC022}"/>
                  </a:ext>
                </a:extLst>
              </p14:cNvPr>
              <p14:cNvContentPartPr/>
              <p14:nvPr/>
            </p14:nvContentPartPr>
            <p14:xfrm>
              <a:off x="9874579" y="614192"/>
              <a:ext cx="78120" cy="90000"/>
            </p14:xfrm>
          </p:contentPart>
        </mc:Choice>
        <mc:Fallback xmlns="">
          <p:pic>
            <p:nvPicPr>
              <p:cNvPr id="146" name="Freihand 145">
                <a:extLst>
                  <a:ext uri="{FF2B5EF4-FFF2-40B4-BE49-F238E27FC236}">
                    <a16:creationId xmlns:a16="http://schemas.microsoft.com/office/drawing/2014/main" id="{07C27E50-EA47-4607-92DF-AA474A9EC022}"/>
                  </a:ext>
                </a:extLst>
              </p:cNvPr>
              <p:cNvPicPr/>
              <p:nvPr/>
            </p:nvPicPr>
            <p:blipFill>
              <a:blip r:embed="rId188"/>
              <a:stretch>
                <a:fillRect/>
              </a:stretch>
            </p:blipFill>
            <p:spPr>
              <a:xfrm>
                <a:off x="9870259" y="609872"/>
                <a:ext cx="86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7" name="Freihand 146">
                <a:extLst>
                  <a:ext uri="{FF2B5EF4-FFF2-40B4-BE49-F238E27FC236}">
                    <a16:creationId xmlns:a16="http://schemas.microsoft.com/office/drawing/2014/main" id="{D38C1DF7-5905-4500-B788-542B525F2774}"/>
                  </a:ext>
                </a:extLst>
              </p14:cNvPr>
              <p14:cNvContentPartPr/>
              <p14:nvPr/>
            </p14:nvContentPartPr>
            <p14:xfrm>
              <a:off x="9966379" y="559472"/>
              <a:ext cx="73440" cy="155880"/>
            </p14:xfrm>
          </p:contentPart>
        </mc:Choice>
        <mc:Fallback xmlns="">
          <p:pic>
            <p:nvPicPr>
              <p:cNvPr id="147" name="Freihand 146">
                <a:extLst>
                  <a:ext uri="{FF2B5EF4-FFF2-40B4-BE49-F238E27FC236}">
                    <a16:creationId xmlns:a16="http://schemas.microsoft.com/office/drawing/2014/main" id="{D38C1DF7-5905-4500-B788-542B525F2774}"/>
                  </a:ext>
                </a:extLst>
              </p:cNvPr>
              <p:cNvPicPr/>
              <p:nvPr/>
            </p:nvPicPr>
            <p:blipFill>
              <a:blip r:embed="rId190"/>
              <a:stretch>
                <a:fillRect/>
              </a:stretch>
            </p:blipFill>
            <p:spPr>
              <a:xfrm>
                <a:off x="9962059" y="555152"/>
                <a:ext cx="82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9" name="Freihand 148">
                <a:extLst>
                  <a:ext uri="{FF2B5EF4-FFF2-40B4-BE49-F238E27FC236}">
                    <a16:creationId xmlns:a16="http://schemas.microsoft.com/office/drawing/2014/main" id="{FDC3AA39-5C30-4E02-8DCB-9E9A44BCFB92}"/>
                  </a:ext>
                </a:extLst>
              </p14:cNvPr>
              <p14:cNvContentPartPr/>
              <p14:nvPr/>
            </p14:nvContentPartPr>
            <p14:xfrm>
              <a:off x="10127659" y="545432"/>
              <a:ext cx="159120" cy="97200"/>
            </p14:xfrm>
          </p:contentPart>
        </mc:Choice>
        <mc:Fallback xmlns="">
          <p:pic>
            <p:nvPicPr>
              <p:cNvPr id="149" name="Freihand 148">
                <a:extLst>
                  <a:ext uri="{FF2B5EF4-FFF2-40B4-BE49-F238E27FC236}">
                    <a16:creationId xmlns:a16="http://schemas.microsoft.com/office/drawing/2014/main" id="{FDC3AA39-5C30-4E02-8DCB-9E9A44BCFB92}"/>
                  </a:ext>
                </a:extLst>
              </p:cNvPr>
              <p:cNvPicPr/>
              <p:nvPr/>
            </p:nvPicPr>
            <p:blipFill>
              <a:blip r:embed="rId192"/>
              <a:stretch>
                <a:fillRect/>
              </a:stretch>
            </p:blipFill>
            <p:spPr>
              <a:xfrm>
                <a:off x="10123339" y="541112"/>
                <a:ext cx="167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0" name="Freihand 149">
                <a:extLst>
                  <a:ext uri="{FF2B5EF4-FFF2-40B4-BE49-F238E27FC236}">
                    <a16:creationId xmlns:a16="http://schemas.microsoft.com/office/drawing/2014/main" id="{FB2EE93C-C5BD-48E2-A990-70D7CBC54D3D}"/>
                  </a:ext>
                </a:extLst>
              </p14:cNvPr>
              <p14:cNvContentPartPr/>
              <p14:nvPr/>
            </p14:nvContentPartPr>
            <p14:xfrm>
              <a:off x="10377139" y="530672"/>
              <a:ext cx="101160" cy="104040"/>
            </p14:xfrm>
          </p:contentPart>
        </mc:Choice>
        <mc:Fallback xmlns="">
          <p:pic>
            <p:nvPicPr>
              <p:cNvPr id="150" name="Freihand 149">
                <a:extLst>
                  <a:ext uri="{FF2B5EF4-FFF2-40B4-BE49-F238E27FC236}">
                    <a16:creationId xmlns:a16="http://schemas.microsoft.com/office/drawing/2014/main" id="{FB2EE93C-C5BD-48E2-A990-70D7CBC54D3D}"/>
                  </a:ext>
                </a:extLst>
              </p:cNvPr>
              <p:cNvPicPr/>
              <p:nvPr/>
            </p:nvPicPr>
            <p:blipFill>
              <a:blip r:embed="rId194"/>
              <a:stretch>
                <a:fillRect/>
              </a:stretch>
            </p:blipFill>
            <p:spPr>
              <a:xfrm>
                <a:off x="10372819" y="526352"/>
                <a:ext cx="109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2" name="Freihand 151">
                <a:extLst>
                  <a:ext uri="{FF2B5EF4-FFF2-40B4-BE49-F238E27FC236}">
                    <a16:creationId xmlns:a16="http://schemas.microsoft.com/office/drawing/2014/main" id="{5E181C79-7D4E-4754-83BE-96F87EDCE0B3}"/>
                  </a:ext>
                </a:extLst>
              </p14:cNvPr>
              <p14:cNvContentPartPr/>
              <p14:nvPr/>
            </p14:nvContentPartPr>
            <p14:xfrm>
              <a:off x="10911019" y="536792"/>
              <a:ext cx="99720" cy="64440"/>
            </p14:xfrm>
          </p:contentPart>
        </mc:Choice>
        <mc:Fallback xmlns="">
          <p:pic>
            <p:nvPicPr>
              <p:cNvPr id="152" name="Freihand 151">
                <a:extLst>
                  <a:ext uri="{FF2B5EF4-FFF2-40B4-BE49-F238E27FC236}">
                    <a16:creationId xmlns:a16="http://schemas.microsoft.com/office/drawing/2014/main" id="{5E181C79-7D4E-4754-83BE-96F87EDCE0B3}"/>
                  </a:ext>
                </a:extLst>
              </p:cNvPr>
              <p:cNvPicPr/>
              <p:nvPr/>
            </p:nvPicPr>
            <p:blipFill>
              <a:blip r:embed="rId196"/>
              <a:stretch>
                <a:fillRect/>
              </a:stretch>
            </p:blipFill>
            <p:spPr>
              <a:xfrm>
                <a:off x="10906699" y="532472"/>
                <a:ext cx="108360" cy="73080"/>
              </a:xfrm>
              <a:prstGeom prst="rect">
                <a:avLst/>
              </a:prstGeom>
            </p:spPr>
          </p:pic>
        </mc:Fallback>
      </mc:AlternateContent>
      <p:grpSp>
        <p:nvGrpSpPr>
          <p:cNvPr id="158" name="Gruppieren 157">
            <a:extLst>
              <a:ext uri="{FF2B5EF4-FFF2-40B4-BE49-F238E27FC236}">
                <a16:creationId xmlns:a16="http://schemas.microsoft.com/office/drawing/2014/main" id="{223D0AE4-0FA6-4EC4-AF98-0314D5369FCE}"/>
              </a:ext>
            </a:extLst>
          </p:cNvPr>
          <p:cNvGrpSpPr/>
          <p:nvPr/>
        </p:nvGrpSpPr>
        <p:grpSpPr>
          <a:xfrm>
            <a:off x="11423659" y="182552"/>
            <a:ext cx="599400" cy="455040"/>
            <a:chOff x="11423659" y="182552"/>
            <a:chExt cx="599400" cy="455040"/>
          </a:xfrm>
        </p:grpSpPr>
        <mc:AlternateContent xmlns:mc="http://schemas.openxmlformats.org/markup-compatibility/2006" xmlns:p14="http://schemas.microsoft.com/office/powerpoint/2010/main">
          <mc:Choice Requires="p14">
            <p:contentPart p14:bwMode="auto" r:id="rId197">
              <p14:nvContentPartPr>
                <p14:cNvPr id="108" name="Freihand 107">
                  <a:extLst>
                    <a:ext uri="{FF2B5EF4-FFF2-40B4-BE49-F238E27FC236}">
                      <a16:creationId xmlns:a16="http://schemas.microsoft.com/office/drawing/2014/main" id="{85F1C1E6-78A9-46E7-BFC3-E9851C9915ED}"/>
                    </a:ext>
                  </a:extLst>
                </p14:cNvPr>
                <p14:cNvContentPartPr/>
                <p14:nvPr/>
              </p14:nvContentPartPr>
              <p14:xfrm>
                <a:off x="11423659" y="248072"/>
                <a:ext cx="59040" cy="93240"/>
              </p14:xfrm>
            </p:contentPart>
          </mc:Choice>
          <mc:Fallback xmlns="">
            <p:pic>
              <p:nvPicPr>
                <p:cNvPr id="108" name="Freihand 107">
                  <a:extLst>
                    <a:ext uri="{FF2B5EF4-FFF2-40B4-BE49-F238E27FC236}">
                      <a16:creationId xmlns:a16="http://schemas.microsoft.com/office/drawing/2014/main" id="{85F1C1E6-78A9-46E7-BFC3-E9851C9915ED}"/>
                    </a:ext>
                  </a:extLst>
                </p:cNvPr>
                <p:cNvPicPr/>
                <p:nvPr/>
              </p:nvPicPr>
              <p:blipFill>
                <a:blip r:embed="rId198"/>
                <a:stretch>
                  <a:fillRect/>
                </a:stretch>
              </p:blipFill>
              <p:spPr>
                <a:xfrm>
                  <a:off x="11419339" y="243752"/>
                  <a:ext cx="67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9" name="Freihand 108">
                  <a:extLst>
                    <a:ext uri="{FF2B5EF4-FFF2-40B4-BE49-F238E27FC236}">
                      <a16:creationId xmlns:a16="http://schemas.microsoft.com/office/drawing/2014/main" id="{483C8DBF-010D-4804-B4B4-1E9F7C3B7373}"/>
                    </a:ext>
                  </a:extLst>
                </p14:cNvPr>
                <p14:cNvContentPartPr/>
                <p14:nvPr/>
              </p14:nvContentPartPr>
              <p14:xfrm>
                <a:off x="11529499" y="182552"/>
                <a:ext cx="177120" cy="125280"/>
              </p14:xfrm>
            </p:contentPart>
          </mc:Choice>
          <mc:Fallback xmlns="">
            <p:pic>
              <p:nvPicPr>
                <p:cNvPr id="109" name="Freihand 108">
                  <a:extLst>
                    <a:ext uri="{FF2B5EF4-FFF2-40B4-BE49-F238E27FC236}">
                      <a16:creationId xmlns:a16="http://schemas.microsoft.com/office/drawing/2014/main" id="{483C8DBF-010D-4804-B4B4-1E9F7C3B7373}"/>
                    </a:ext>
                  </a:extLst>
                </p:cNvPr>
                <p:cNvPicPr/>
                <p:nvPr/>
              </p:nvPicPr>
              <p:blipFill>
                <a:blip r:embed="rId200"/>
                <a:stretch>
                  <a:fillRect/>
                </a:stretch>
              </p:blipFill>
              <p:spPr>
                <a:xfrm>
                  <a:off x="11525179" y="178232"/>
                  <a:ext cx="185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09E5E929-74DE-40A3-93E4-F5C43FA9BE41}"/>
                    </a:ext>
                  </a:extLst>
                </p14:cNvPr>
                <p14:cNvContentPartPr/>
                <p14:nvPr/>
              </p14:nvContentPartPr>
              <p14:xfrm>
                <a:off x="11697259" y="212432"/>
                <a:ext cx="23400" cy="14040"/>
              </p14:xfrm>
            </p:contentPart>
          </mc:Choice>
          <mc:Fallback xmlns="">
            <p:pic>
              <p:nvPicPr>
                <p:cNvPr id="110" name="Freihand 109">
                  <a:extLst>
                    <a:ext uri="{FF2B5EF4-FFF2-40B4-BE49-F238E27FC236}">
                      <a16:creationId xmlns:a16="http://schemas.microsoft.com/office/drawing/2014/main" id="{09E5E929-74DE-40A3-93E4-F5C43FA9BE41}"/>
                    </a:ext>
                  </a:extLst>
                </p:cNvPr>
                <p:cNvPicPr/>
                <p:nvPr/>
              </p:nvPicPr>
              <p:blipFill>
                <a:blip r:embed="rId202"/>
                <a:stretch>
                  <a:fillRect/>
                </a:stretch>
              </p:blipFill>
              <p:spPr>
                <a:xfrm>
                  <a:off x="11692939" y="208112"/>
                  <a:ext cx="32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A6DB15AB-A906-42F3-8765-D9EDB9C97D5A}"/>
                    </a:ext>
                  </a:extLst>
                </p14:cNvPr>
                <p14:cNvContentPartPr/>
                <p14:nvPr/>
              </p14:nvContentPartPr>
              <p14:xfrm>
                <a:off x="11719939" y="225752"/>
                <a:ext cx="282960" cy="153360"/>
              </p14:xfrm>
            </p:contentPart>
          </mc:Choice>
          <mc:Fallback xmlns="">
            <p:pic>
              <p:nvPicPr>
                <p:cNvPr id="111" name="Freihand 110">
                  <a:extLst>
                    <a:ext uri="{FF2B5EF4-FFF2-40B4-BE49-F238E27FC236}">
                      <a16:creationId xmlns:a16="http://schemas.microsoft.com/office/drawing/2014/main" id="{A6DB15AB-A906-42F3-8765-D9EDB9C97D5A}"/>
                    </a:ext>
                  </a:extLst>
                </p:cNvPr>
                <p:cNvPicPr/>
                <p:nvPr/>
              </p:nvPicPr>
              <p:blipFill>
                <a:blip r:embed="rId204"/>
                <a:stretch>
                  <a:fillRect/>
                </a:stretch>
              </p:blipFill>
              <p:spPr>
                <a:xfrm>
                  <a:off x="11715619" y="221432"/>
                  <a:ext cx="291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3" name="Freihand 152">
                  <a:extLst>
                    <a:ext uri="{FF2B5EF4-FFF2-40B4-BE49-F238E27FC236}">
                      <a16:creationId xmlns:a16="http://schemas.microsoft.com/office/drawing/2014/main" id="{98BDF62D-3CE8-4407-9646-38FCA08FCD6E}"/>
                    </a:ext>
                  </a:extLst>
                </p14:cNvPr>
                <p14:cNvContentPartPr/>
                <p14:nvPr/>
              </p14:nvContentPartPr>
              <p14:xfrm>
                <a:off x="11463979" y="453992"/>
                <a:ext cx="64080" cy="183600"/>
              </p14:xfrm>
            </p:contentPart>
          </mc:Choice>
          <mc:Fallback xmlns="">
            <p:pic>
              <p:nvPicPr>
                <p:cNvPr id="153" name="Freihand 152">
                  <a:extLst>
                    <a:ext uri="{FF2B5EF4-FFF2-40B4-BE49-F238E27FC236}">
                      <a16:creationId xmlns:a16="http://schemas.microsoft.com/office/drawing/2014/main" id="{98BDF62D-3CE8-4407-9646-38FCA08FCD6E}"/>
                    </a:ext>
                  </a:extLst>
                </p:cNvPr>
                <p:cNvPicPr/>
                <p:nvPr/>
              </p:nvPicPr>
              <p:blipFill>
                <a:blip r:embed="rId206"/>
                <a:stretch>
                  <a:fillRect/>
                </a:stretch>
              </p:blipFill>
              <p:spPr>
                <a:xfrm>
                  <a:off x="11459659" y="449672"/>
                  <a:ext cx="72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4" name="Freihand 153">
                  <a:extLst>
                    <a:ext uri="{FF2B5EF4-FFF2-40B4-BE49-F238E27FC236}">
                      <a16:creationId xmlns:a16="http://schemas.microsoft.com/office/drawing/2014/main" id="{93AB5D46-783B-4011-AC89-D9A20C4282DB}"/>
                    </a:ext>
                  </a:extLst>
                </p14:cNvPr>
                <p14:cNvContentPartPr/>
                <p14:nvPr/>
              </p14:nvContentPartPr>
              <p14:xfrm>
                <a:off x="11519059" y="495032"/>
                <a:ext cx="102240" cy="63360"/>
              </p14:xfrm>
            </p:contentPart>
          </mc:Choice>
          <mc:Fallback xmlns="">
            <p:pic>
              <p:nvPicPr>
                <p:cNvPr id="154" name="Freihand 153">
                  <a:extLst>
                    <a:ext uri="{FF2B5EF4-FFF2-40B4-BE49-F238E27FC236}">
                      <a16:creationId xmlns:a16="http://schemas.microsoft.com/office/drawing/2014/main" id="{93AB5D46-783B-4011-AC89-D9A20C4282DB}"/>
                    </a:ext>
                  </a:extLst>
                </p:cNvPr>
                <p:cNvPicPr/>
                <p:nvPr/>
              </p:nvPicPr>
              <p:blipFill>
                <a:blip r:embed="rId208"/>
                <a:stretch>
                  <a:fillRect/>
                </a:stretch>
              </p:blipFill>
              <p:spPr>
                <a:xfrm>
                  <a:off x="11514739" y="490712"/>
                  <a:ext cx="110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5" name="Freihand 154">
                  <a:extLst>
                    <a:ext uri="{FF2B5EF4-FFF2-40B4-BE49-F238E27FC236}">
                      <a16:creationId xmlns:a16="http://schemas.microsoft.com/office/drawing/2014/main" id="{658CFF1B-D6E7-4887-9FDD-C5146C3D182C}"/>
                    </a:ext>
                  </a:extLst>
                </p14:cNvPr>
                <p14:cNvContentPartPr/>
                <p14:nvPr/>
              </p14:nvContentPartPr>
              <p14:xfrm>
                <a:off x="11646499" y="403232"/>
                <a:ext cx="69840" cy="134640"/>
              </p14:xfrm>
            </p:contentPart>
          </mc:Choice>
          <mc:Fallback xmlns="">
            <p:pic>
              <p:nvPicPr>
                <p:cNvPr id="155" name="Freihand 154">
                  <a:extLst>
                    <a:ext uri="{FF2B5EF4-FFF2-40B4-BE49-F238E27FC236}">
                      <a16:creationId xmlns:a16="http://schemas.microsoft.com/office/drawing/2014/main" id="{658CFF1B-D6E7-4887-9FDD-C5146C3D182C}"/>
                    </a:ext>
                  </a:extLst>
                </p:cNvPr>
                <p:cNvPicPr/>
                <p:nvPr/>
              </p:nvPicPr>
              <p:blipFill>
                <a:blip r:embed="rId210"/>
                <a:stretch>
                  <a:fillRect/>
                </a:stretch>
              </p:blipFill>
              <p:spPr>
                <a:xfrm>
                  <a:off x="11642179" y="398912"/>
                  <a:ext cx="78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6" name="Freihand 155">
                  <a:extLst>
                    <a:ext uri="{FF2B5EF4-FFF2-40B4-BE49-F238E27FC236}">
                      <a16:creationId xmlns:a16="http://schemas.microsoft.com/office/drawing/2014/main" id="{901CBAC5-A8D8-4D5C-B13D-979A0E725233}"/>
                    </a:ext>
                  </a:extLst>
                </p14:cNvPr>
                <p14:cNvContentPartPr/>
                <p14:nvPr/>
              </p14:nvContentPartPr>
              <p14:xfrm>
                <a:off x="11742979" y="457592"/>
                <a:ext cx="152640" cy="70200"/>
              </p14:xfrm>
            </p:contentPart>
          </mc:Choice>
          <mc:Fallback xmlns="">
            <p:pic>
              <p:nvPicPr>
                <p:cNvPr id="156" name="Freihand 155">
                  <a:extLst>
                    <a:ext uri="{FF2B5EF4-FFF2-40B4-BE49-F238E27FC236}">
                      <a16:creationId xmlns:a16="http://schemas.microsoft.com/office/drawing/2014/main" id="{901CBAC5-A8D8-4D5C-B13D-979A0E725233}"/>
                    </a:ext>
                  </a:extLst>
                </p:cNvPr>
                <p:cNvPicPr/>
                <p:nvPr/>
              </p:nvPicPr>
              <p:blipFill>
                <a:blip r:embed="rId212"/>
                <a:stretch>
                  <a:fillRect/>
                </a:stretch>
              </p:blipFill>
              <p:spPr>
                <a:xfrm>
                  <a:off x="11738659" y="453272"/>
                  <a:ext cx="161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7" name="Freihand 156">
                  <a:extLst>
                    <a:ext uri="{FF2B5EF4-FFF2-40B4-BE49-F238E27FC236}">
                      <a16:creationId xmlns:a16="http://schemas.microsoft.com/office/drawing/2014/main" id="{8FCC4C13-BA06-459E-AF24-EA05DF8E47D8}"/>
                    </a:ext>
                  </a:extLst>
                </p14:cNvPr>
                <p14:cNvContentPartPr/>
                <p14:nvPr/>
              </p14:nvContentPartPr>
              <p14:xfrm>
                <a:off x="11934859" y="442112"/>
                <a:ext cx="88200" cy="87480"/>
              </p14:xfrm>
            </p:contentPart>
          </mc:Choice>
          <mc:Fallback xmlns="">
            <p:pic>
              <p:nvPicPr>
                <p:cNvPr id="157" name="Freihand 156">
                  <a:extLst>
                    <a:ext uri="{FF2B5EF4-FFF2-40B4-BE49-F238E27FC236}">
                      <a16:creationId xmlns:a16="http://schemas.microsoft.com/office/drawing/2014/main" id="{8FCC4C13-BA06-459E-AF24-EA05DF8E47D8}"/>
                    </a:ext>
                  </a:extLst>
                </p:cNvPr>
                <p:cNvPicPr/>
                <p:nvPr/>
              </p:nvPicPr>
              <p:blipFill>
                <a:blip r:embed="rId214"/>
                <a:stretch>
                  <a:fillRect/>
                </a:stretch>
              </p:blipFill>
              <p:spPr>
                <a:xfrm>
                  <a:off x="11930539" y="437792"/>
                  <a:ext cx="9684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74" name="Freihand 173">
                <a:extLst>
                  <a:ext uri="{FF2B5EF4-FFF2-40B4-BE49-F238E27FC236}">
                    <a16:creationId xmlns:a16="http://schemas.microsoft.com/office/drawing/2014/main" id="{F06F44E7-8BF8-40D2-9F75-A15037CCA517}"/>
                  </a:ext>
                </a:extLst>
              </p14:cNvPr>
              <p14:cNvContentPartPr/>
              <p14:nvPr/>
            </p14:nvContentPartPr>
            <p14:xfrm>
              <a:off x="2580259" y="2925752"/>
              <a:ext cx="2079720" cy="74880"/>
            </p14:xfrm>
          </p:contentPart>
        </mc:Choice>
        <mc:Fallback xmlns="">
          <p:pic>
            <p:nvPicPr>
              <p:cNvPr id="174" name="Freihand 173">
                <a:extLst>
                  <a:ext uri="{FF2B5EF4-FFF2-40B4-BE49-F238E27FC236}">
                    <a16:creationId xmlns:a16="http://schemas.microsoft.com/office/drawing/2014/main" id="{F06F44E7-8BF8-40D2-9F75-A15037CCA517}"/>
                  </a:ext>
                </a:extLst>
              </p:cNvPr>
              <p:cNvPicPr/>
              <p:nvPr/>
            </p:nvPicPr>
            <p:blipFill>
              <a:blip r:embed="rId216"/>
              <a:stretch>
                <a:fillRect/>
              </a:stretch>
            </p:blipFill>
            <p:spPr>
              <a:xfrm>
                <a:off x="2575939" y="2921432"/>
                <a:ext cx="2088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58" name="Freihand 257">
                <a:extLst>
                  <a:ext uri="{FF2B5EF4-FFF2-40B4-BE49-F238E27FC236}">
                    <a16:creationId xmlns:a16="http://schemas.microsoft.com/office/drawing/2014/main" id="{92DD2390-C56D-4542-A655-EEB34BA604B5}"/>
                  </a:ext>
                </a:extLst>
              </p14:cNvPr>
              <p14:cNvContentPartPr/>
              <p14:nvPr/>
            </p14:nvContentPartPr>
            <p14:xfrm>
              <a:off x="4785259" y="1940432"/>
              <a:ext cx="2836440" cy="1099800"/>
            </p14:xfrm>
          </p:contentPart>
        </mc:Choice>
        <mc:Fallback xmlns="">
          <p:pic>
            <p:nvPicPr>
              <p:cNvPr id="258" name="Freihand 257">
                <a:extLst>
                  <a:ext uri="{FF2B5EF4-FFF2-40B4-BE49-F238E27FC236}">
                    <a16:creationId xmlns:a16="http://schemas.microsoft.com/office/drawing/2014/main" id="{92DD2390-C56D-4542-A655-EEB34BA604B5}"/>
                  </a:ext>
                </a:extLst>
              </p:cNvPr>
              <p:cNvPicPr/>
              <p:nvPr/>
            </p:nvPicPr>
            <p:blipFill>
              <a:blip r:embed="rId218"/>
              <a:stretch>
                <a:fillRect/>
              </a:stretch>
            </p:blipFill>
            <p:spPr>
              <a:xfrm>
                <a:off x="4780939" y="1936112"/>
                <a:ext cx="2845080" cy="1108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60" name="Freihand 259">
                <a:extLst>
                  <a:ext uri="{FF2B5EF4-FFF2-40B4-BE49-F238E27FC236}">
                    <a16:creationId xmlns:a16="http://schemas.microsoft.com/office/drawing/2014/main" id="{1D7C1CDE-3261-4AAF-8051-A0FF36668010}"/>
                  </a:ext>
                </a:extLst>
              </p14:cNvPr>
              <p14:cNvContentPartPr/>
              <p14:nvPr/>
            </p14:nvContentPartPr>
            <p14:xfrm>
              <a:off x="3789499" y="3825752"/>
              <a:ext cx="2293920" cy="92880"/>
            </p14:xfrm>
          </p:contentPart>
        </mc:Choice>
        <mc:Fallback xmlns="">
          <p:pic>
            <p:nvPicPr>
              <p:cNvPr id="260" name="Freihand 259">
                <a:extLst>
                  <a:ext uri="{FF2B5EF4-FFF2-40B4-BE49-F238E27FC236}">
                    <a16:creationId xmlns:a16="http://schemas.microsoft.com/office/drawing/2014/main" id="{1D7C1CDE-3261-4AAF-8051-A0FF36668010}"/>
                  </a:ext>
                </a:extLst>
              </p:cNvPr>
              <p:cNvPicPr/>
              <p:nvPr/>
            </p:nvPicPr>
            <p:blipFill>
              <a:blip r:embed="rId220"/>
              <a:stretch>
                <a:fillRect/>
              </a:stretch>
            </p:blipFill>
            <p:spPr>
              <a:xfrm>
                <a:off x="3785179" y="3821432"/>
                <a:ext cx="2302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1" name="Freihand 310">
                <a:extLst>
                  <a:ext uri="{FF2B5EF4-FFF2-40B4-BE49-F238E27FC236}">
                    <a16:creationId xmlns:a16="http://schemas.microsoft.com/office/drawing/2014/main" id="{9987E1BF-A5D0-446B-A7E0-857021173C24}"/>
                  </a:ext>
                </a:extLst>
              </p14:cNvPr>
              <p14:cNvContentPartPr/>
              <p14:nvPr/>
            </p14:nvContentPartPr>
            <p14:xfrm>
              <a:off x="1323499" y="3427232"/>
              <a:ext cx="2437560" cy="21240"/>
            </p14:xfrm>
          </p:contentPart>
        </mc:Choice>
        <mc:Fallback xmlns="">
          <p:pic>
            <p:nvPicPr>
              <p:cNvPr id="311" name="Freihand 310">
                <a:extLst>
                  <a:ext uri="{FF2B5EF4-FFF2-40B4-BE49-F238E27FC236}">
                    <a16:creationId xmlns:a16="http://schemas.microsoft.com/office/drawing/2014/main" id="{9987E1BF-A5D0-446B-A7E0-857021173C24}"/>
                  </a:ext>
                </a:extLst>
              </p:cNvPr>
              <p:cNvPicPr/>
              <p:nvPr/>
            </p:nvPicPr>
            <p:blipFill>
              <a:blip r:embed="rId222"/>
              <a:stretch>
                <a:fillRect/>
              </a:stretch>
            </p:blipFill>
            <p:spPr>
              <a:xfrm>
                <a:off x="1319179" y="3422912"/>
                <a:ext cx="2446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2" name="Freihand 311">
                <a:extLst>
                  <a:ext uri="{FF2B5EF4-FFF2-40B4-BE49-F238E27FC236}">
                    <a16:creationId xmlns:a16="http://schemas.microsoft.com/office/drawing/2014/main" id="{083EDF6C-95F0-402A-A623-5A8E8D56C072}"/>
                  </a:ext>
                </a:extLst>
              </p14:cNvPr>
              <p14:cNvContentPartPr/>
              <p14:nvPr/>
            </p14:nvContentPartPr>
            <p14:xfrm>
              <a:off x="3235099" y="5860832"/>
              <a:ext cx="719640" cy="84960"/>
            </p14:xfrm>
          </p:contentPart>
        </mc:Choice>
        <mc:Fallback xmlns="">
          <p:pic>
            <p:nvPicPr>
              <p:cNvPr id="312" name="Freihand 311">
                <a:extLst>
                  <a:ext uri="{FF2B5EF4-FFF2-40B4-BE49-F238E27FC236}">
                    <a16:creationId xmlns:a16="http://schemas.microsoft.com/office/drawing/2014/main" id="{083EDF6C-95F0-402A-A623-5A8E8D56C072}"/>
                  </a:ext>
                </a:extLst>
              </p:cNvPr>
              <p:cNvPicPr/>
              <p:nvPr/>
            </p:nvPicPr>
            <p:blipFill>
              <a:blip r:embed="rId224"/>
              <a:stretch>
                <a:fillRect/>
              </a:stretch>
            </p:blipFill>
            <p:spPr>
              <a:xfrm>
                <a:off x="3230779" y="5856512"/>
                <a:ext cx="728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43" name="Freihand 342">
                <a:extLst>
                  <a:ext uri="{FF2B5EF4-FFF2-40B4-BE49-F238E27FC236}">
                    <a16:creationId xmlns:a16="http://schemas.microsoft.com/office/drawing/2014/main" id="{6965EC07-33FC-4CE7-9D94-720A17E18827}"/>
                  </a:ext>
                </a:extLst>
              </p14:cNvPr>
              <p14:cNvContentPartPr/>
              <p14:nvPr/>
            </p14:nvContentPartPr>
            <p14:xfrm>
              <a:off x="11245459" y="2919632"/>
              <a:ext cx="224280" cy="196200"/>
            </p14:xfrm>
          </p:contentPart>
        </mc:Choice>
        <mc:Fallback xmlns="">
          <p:pic>
            <p:nvPicPr>
              <p:cNvPr id="343" name="Freihand 342">
                <a:extLst>
                  <a:ext uri="{FF2B5EF4-FFF2-40B4-BE49-F238E27FC236}">
                    <a16:creationId xmlns:a16="http://schemas.microsoft.com/office/drawing/2014/main" id="{6965EC07-33FC-4CE7-9D94-720A17E18827}"/>
                  </a:ext>
                </a:extLst>
              </p:cNvPr>
              <p:cNvPicPr/>
              <p:nvPr/>
            </p:nvPicPr>
            <p:blipFill>
              <a:blip r:embed="rId226"/>
              <a:stretch>
                <a:fillRect/>
              </a:stretch>
            </p:blipFill>
            <p:spPr>
              <a:xfrm>
                <a:off x="11241139" y="2915312"/>
                <a:ext cx="232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77" name="Freihand 376">
                <a:extLst>
                  <a:ext uri="{FF2B5EF4-FFF2-40B4-BE49-F238E27FC236}">
                    <a16:creationId xmlns:a16="http://schemas.microsoft.com/office/drawing/2014/main" id="{607F585D-00C7-4615-83D2-B49884798F60}"/>
                  </a:ext>
                </a:extLst>
              </p14:cNvPr>
              <p14:cNvContentPartPr/>
              <p14:nvPr/>
            </p14:nvContentPartPr>
            <p14:xfrm>
              <a:off x="2700385" y="4325072"/>
              <a:ext cx="4612680" cy="978840"/>
            </p14:xfrm>
          </p:contentPart>
        </mc:Choice>
        <mc:Fallback xmlns="">
          <p:pic>
            <p:nvPicPr>
              <p:cNvPr id="377" name="Freihand 376">
                <a:extLst>
                  <a:ext uri="{FF2B5EF4-FFF2-40B4-BE49-F238E27FC236}">
                    <a16:creationId xmlns:a16="http://schemas.microsoft.com/office/drawing/2014/main" id="{607F585D-00C7-4615-83D2-B49884798F60}"/>
                  </a:ext>
                </a:extLst>
              </p:cNvPr>
              <p:cNvPicPr/>
              <p:nvPr/>
            </p:nvPicPr>
            <p:blipFill>
              <a:blip r:embed="rId228"/>
              <a:stretch>
                <a:fillRect/>
              </a:stretch>
            </p:blipFill>
            <p:spPr>
              <a:xfrm>
                <a:off x="2696065" y="4320752"/>
                <a:ext cx="4621320" cy="987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08" name="Freihand 407">
                <a:extLst>
                  <a:ext uri="{FF2B5EF4-FFF2-40B4-BE49-F238E27FC236}">
                    <a16:creationId xmlns:a16="http://schemas.microsoft.com/office/drawing/2014/main" id="{372C1D46-0A1D-4683-A6F3-EB3BE3C2B711}"/>
                  </a:ext>
                </a:extLst>
              </p14:cNvPr>
              <p14:cNvContentPartPr/>
              <p14:nvPr/>
            </p14:nvContentPartPr>
            <p14:xfrm>
              <a:off x="824785" y="6365552"/>
              <a:ext cx="496440" cy="303840"/>
            </p14:xfrm>
          </p:contentPart>
        </mc:Choice>
        <mc:Fallback xmlns="">
          <p:pic>
            <p:nvPicPr>
              <p:cNvPr id="408" name="Freihand 407">
                <a:extLst>
                  <a:ext uri="{FF2B5EF4-FFF2-40B4-BE49-F238E27FC236}">
                    <a16:creationId xmlns:a16="http://schemas.microsoft.com/office/drawing/2014/main" id="{372C1D46-0A1D-4683-A6F3-EB3BE3C2B711}"/>
                  </a:ext>
                </a:extLst>
              </p:cNvPr>
              <p:cNvPicPr/>
              <p:nvPr/>
            </p:nvPicPr>
            <p:blipFill>
              <a:blip r:embed="rId230"/>
              <a:stretch>
                <a:fillRect/>
              </a:stretch>
            </p:blipFill>
            <p:spPr>
              <a:xfrm>
                <a:off x="820465" y="6361232"/>
                <a:ext cx="5050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61" name="Freihand 460">
                <a:extLst>
                  <a:ext uri="{FF2B5EF4-FFF2-40B4-BE49-F238E27FC236}">
                    <a16:creationId xmlns:a16="http://schemas.microsoft.com/office/drawing/2014/main" id="{6CB8CBDF-5B29-4B99-89B3-C6FDC13C3C71}"/>
                  </a:ext>
                </a:extLst>
              </p14:cNvPr>
              <p14:cNvContentPartPr/>
              <p14:nvPr/>
            </p14:nvContentPartPr>
            <p14:xfrm>
              <a:off x="1192705" y="5761832"/>
              <a:ext cx="1435680" cy="91800"/>
            </p14:xfrm>
          </p:contentPart>
        </mc:Choice>
        <mc:Fallback xmlns="">
          <p:pic>
            <p:nvPicPr>
              <p:cNvPr id="461" name="Freihand 460">
                <a:extLst>
                  <a:ext uri="{FF2B5EF4-FFF2-40B4-BE49-F238E27FC236}">
                    <a16:creationId xmlns:a16="http://schemas.microsoft.com/office/drawing/2014/main" id="{6CB8CBDF-5B29-4B99-89B3-C6FDC13C3C71}"/>
                  </a:ext>
                </a:extLst>
              </p:cNvPr>
              <p:cNvPicPr/>
              <p:nvPr/>
            </p:nvPicPr>
            <p:blipFill>
              <a:blip r:embed="rId232"/>
              <a:stretch>
                <a:fillRect/>
              </a:stretch>
            </p:blipFill>
            <p:spPr>
              <a:xfrm>
                <a:off x="1188385" y="5757512"/>
                <a:ext cx="1444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99" name="Freihand 498">
                <a:extLst>
                  <a:ext uri="{FF2B5EF4-FFF2-40B4-BE49-F238E27FC236}">
                    <a16:creationId xmlns:a16="http://schemas.microsoft.com/office/drawing/2014/main" id="{3CD2CF21-822D-4FC7-B8D7-992E55628FF7}"/>
                  </a:ext>
                </a:extLst>
              </p14:cNvPr>
              <p14:cNvContentPartPr/>
              <p14:nvPr/>
            </p14:nvContentPartPr>
            <p14:xfrm>
              <a:off x="6716545" y="5327312"/>
              <a:ext cx="1983240" cy="767520"/>
            </p14:xfrm>
          </p:contentPart>
        </mc:Choice>
        <mc:Fallback xmlns="">
          <p:pic>
            <p:nvPicPr>
              <p:cNvPr id="499" name="Freihand 498">
                <a:extLst>
                  <a:ext uri="{FF2B5EF4-FFF2-40B4-BE49-F238E27FC236}">
                    <a16:creationId xmlns:a16="http://schemas.microsoft.com/office/drawing/2014/main" id="{3CD2CF21-822D-4FC7-B8D7-992E55628FF7}"/>
                  </a:ext>
                </a:extLst>
              </p:cNvPr>
              <p:cNvPicPr/>
              <p:nvPr/>
            </p:nvPicPr>
            <p:blipFill>
              <a:blip r:embed="rId234"/>
              <a:stretch>
                <a:fillRect/>
              </a:stretch>
            </p:blipFill>
            <p:spPr>
              <a:xfrm>
                <a:off x="6712225" y="5322992"/>
                <a:ext cx="1991880" cy="776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01" name="Freihand 500">
                <a:extLst>
                  <a:ext uri="{FF2B5EF4-FFF2-40B4-BE49-F238E27FC236}">
                    <a16:creationId xmlns:a16="http://schemas.microsoft.com/office/drawing/2014/main" id="{BE7A84B9-FFF2-4BF5-98DC-C81752BD7703}"/>
                  </a:ext>
                </a:extLst>
              </p14:cNvPr>
              <p14:cNvContentPartPr/>
              <p14:nvPr/>
            </p14:nvContentPartPr>
            <p14:xfrm>
              <a:off x="289105" y="5433152"/>
              <a:ext cx="6369480" cy="599760"/>
            </p14:xfrm>
          </p:contentPart>
        </mc:Choice>
        <mc:Fallback xmlns="">
          <p:pic>
            <p:nvPicPr>
              <p:cNvPr id="501" name="Freihand 500">
                <a:extLst>
                  <a:ext uri="{FF2B5EF4-FFF2-40B4-BE49-F238E27FC236}">
                    <a16:creationId xmlns:a16="http://schemas.microsoft.com/office/drawing/2014/main" id="{BE7A84B9-FFF2-4BF5-98DC-C81752BD7703}"/>
                  </a:ext>
                </a:extLst>
              </p:cNvPr>
              <p:cNvPicPr/>
              <p:nvPr/>
            </p:nvPicPr>
            <p:blipFill>
              <a:blip r:embed="rId236"/>
              <a:stretch>
                <a:fillRect/>
              </a:stretch>
            </p:blipFill>
            <p:spPr>
              <a:xfrm>
                <a:off x="284785" y="5428832"/>
                <a:ext cx="6378120" cy="608400"/>
              </a:xfrm>
              <a:prstGeom prst="rect">
                <a:avLst/>
              </a:prstGeom>
            </p:spPr>
          </p:pic>
        </mc:Fallback>
      </mc:AlternateContent>
      <p:grpSp>
        <p:nvGrpSpPr>
          <p:cNvPr id="563" name="Gruppieren 562">
            <a:extLst>
              <a:ext uri="{FF2B5EF4-FFF2-40B4-BE49-F238E27FC236}">
                <a16:creationId xmlns:a16="http://schemas.microsoft.com/office/drawing/2014/main" id="{F76DD92C-F175-4F13-B6A4-38C9F7CB4435}"/>
              </a:ext>
            </a:extLst>
          </p:cNvPr>
          <p:cNvGrpSpPr/>
          <p:nvPr/>
        </p:nvGrpSpPr>
        <p:grpSpPr>
          <a:xfrm>
            <a:off x="295585" y="1282712"/>
            <a:ext cx="12051474" cy="5572440"/>
            <a:chOff x="295585" y="1282712"/>
            <a:chExt cx="12051474" cy="5572440"/>
          </a:xfrm>
        </p:grpSpPr>
        <mc:AlternateContent xmlns:mc="http://schemas.openxmlformats.org/markup-compatibility/2006" xmlns:p14="http://schemas.microsoft.com/office/powerpoint/2010/main">
          <mc:Choice Requires="p14">
            <p:contentPart p14:bwMode="auto" r:id="rId237">
              <p14:nvContentPartPr>
                <p14:cNvPr id="113" name="Freihand 112">
                  <a:extLst>
                    <a:ext uri="{FF2B5EF4-FFF2-40B4-BE49-F238E27FC236}">
                      <a16:creationId xmlns:a16="http://schemas.microsoft.com/office/drawing/2014/main" id="{C16EEFB7-9A7F-4983-9DC3-282981FD540E}"/>
                    </a:ext>
                  </a:extLst>
                </p14:cNvPr>
                <p14:cNvContentPartPr/>
                <p14:nvPr/>
              </p14:nvContentPartPr>
              <p14:xfrm>
                <a:off x="2108299" y="2352272"/>
                <a:ext cx="277920" cy="43920"/>
              </p14:xfrm>
            </p:contentPart>
          </mc:Choice>
          <mc:Fallback xmlns="">
            <p:pic>
              <p:nvPicPr>
                <p:cNvPr id="113" name="Freihand 112">
                  <a:extLst>
                    <a:ext uri="{FF2B5EF4-FFF2-40B4-BE49-F238E27FC236}">
                      <a16:creationId xmlns:a16="http://schemas.microsoft.com/office/drawing/2014/main" id="{C16EEFB7-9A7F-4983-9DC3-282981FD540E}"/>
                    </a:ext>
                  </a:extLst>
                </p:cNvPr>
                <p:cNvPicPr/>
                <p:nvPr/>
              </p:nvPicPr>
              <p:blipFill>
                <a:blip r:embed="rId238"/>
                <a:stretch>
                  <a:fillRect/>
                </a:stretch>
              </p:blipFill>
              <p:spPr>
                <a:xfrm>
                  <a:off x="2103979" y="2347952"/>
                  <a:ext cx="286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4" name="Freihand 113">
                  <a:extLst>
                    <a:ext uri="{FF2B5EF4-FFF2-40B4-BE49-F238E27FC236}">
                      <a16:creationId xmlns:a16="http://schemas.microsoft.com/office/drawing/2014/main" id="{26543953-DC66-47AB-AB6B-7F9D0F717135}"/>
                    </a:ext>
                  </a:extLst>
                </p14:cNvPr>
                <p14:cNvContentPartPr/>
                <p14:nvPr/>
              </p14:nvContentPartPr>
              <p14:xfrm>
                <a:off x="2342299" y="2297192"/>
                <a:ext cx="102600" cy="137520"/>
              </p14:xfrm>
            </p:contentPart>
          </mc:Choice>
          <mc:Fallback xmlns="">
            <p:pic>
              <p:nvPicPr>
                <p:cNvPr id="114" name="Freihand 113">
                  <a:extLst>
                    <a:ext uri="{FF2B5EF4-FFF2-40B4-BE49-F238E27FC236}">
                      <a16:creationId xmlns:a16="http://schemas.microsoft.com/office/drawing/2014/main" id="{26543953-DC66-47AB-AB6B-7F9D0F717135}"/>
                    </a:ext>
                  </a:extLst>
                </p:cNvPr>
                <p:cNvPicPr/>
                <p:nvPr/>
              </p:nvPicPr>
              <p:blipFill>
                <a:blip r:embed="rId240"/>
                <a:stretch>
                  <a:fillRect/>
                </a:stretch>
              </p:blipFill>
              <p:spPr>
                <a:xfrm>
                  <a:off x="2337979" y="2292872"/>
                  <a:ext cx="111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6" name="Freihand 115">
                  <a:extLst>
                    <a:ext uri="{FF2B5EF4-FFF2-40B4-BE49-F238E27FC236}">
                      <a16:creationId xmlns:a16="http://schemas.microsoft.com/office/drawing/2014/main" id="{7E2C7C1C-F326-469D-A323-08C674A52F6A}"/>
                    </a:ext>
                  </a:extLst>
                </p14:cNvPr>
                <p14:cNvContentPartPr/>
                <p14:nvPr/>
              </p14:nvContentPartPr>
              <p14:xfrm>
                <a:off x="556339" y="2257592"/>
                <a:ext cx="195480" cy="219600"/>
              </p14:xfrm>
            </p:contentPart>
          </mc:Choice>
          <mc:Fallback xmlns="">
            <p:pic>
              <p:nvPicPr>
                <p:cNvPr id="116" name="Freihand 115">
                  <a:extLst>
                    <a:ext uri="{FF2B5EF4-FFF2-40B4-BE49-F238E27FC236}">
                      <a16:creationId xmlns:a16="http://schemas.microsoft.com/office/drawing/2014/main" id="{7E2C7C1C-F326-469D-A323-08C674A52F6A}"/>
                    </a:ext>
                  </a:extLst>
                </p:cNvPr>
                <p:cNvPicPr/>
                <p:nvPr/>
              </p:nvPicPr>
              <p:blipFill>
                <a:blip r:embed="rId242"/>
                <a:stretch>
                  <a:fillRect/>
                </a:stretch>
              </p:blipFill>
              <p:spPr>
                <a:xfrm>
                  <a:off x="552019" y="2253272"/>
                  <a:ext cx="2041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7" name="Freihand 116">
                  <a:extLst>
                    <a:ext uri="{FF2B5EF4-FFF2-40B4-BE49-F238E27FC236}">
                      <a16:creationId xmlns:a16="http://schemas.microsoft.com/office/drawing/2014/main" id="{C7E032B2-19FC-4C23-88EE-C9DE9BA7BAA8}"/>
                    </a:ext>
                  </a:extLst>
                </p14:cNvPr>
                <p14:cNvContentPartPr/>
                <p14:nvPr/>
              </p14:nvContentPartPr>
              <p14:xfrm>
                <a:off x="676219" y="2186672"/>
                <a:ext cx="20880" cy="1800"/>
              </p14:xfrm>
            </p:contentPart>
          </mc:Choice>
          <mc:Fallback xmlns="">
            <p:pic>
              <p:nvPicPr>
                <p:cNvPr id="117" name="Freihand 116">
                  <a:extLst>
                    <a:ext uri="{FF2B5EF4-FFF2-40B4-BE49-F238E27FC236}">
                      <a16:creationId xmlns:a16="http://schemas.microsoft.com/office/drawing/2014/main" id="{C7E032B2-19FC-4C23-88EE-C9DE9BA7BAA8}"/>
                    </a:ext>
                  </a:extLst>
                </p:cNvPr>
                <p:cNvPicPr/>
                <p:nvPr/>
              </p:nvPicPr>
              <p:blipFill>
                <a:blip r:embed="rId85"/>
                <a:stretch>
                  <a:fillRect/>
                </a:stretch>
              </p:blipFill>
              <p:spPr>
                <a:xfrm>
                  <a:off x="671899" y="2182352"/>
                  <a:ext cx="29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8" name="Freihand 117">
                  <a:extLst>
                    <a:ext uri="{FF2B5EF4-FFF2-40B4-BE49-F238E27FC236}">
                      <a16:creationId xmlns:a16="http://schemas.microsoft.com/office/drawing/2014/main" id="{30A5FEAE-B8EF-49F8-BF7A-5E3829F8110A}"/>
                    </a:ext>
                  </a:extLst>
                </p14:cNvPr>
                <p14:cNvContentPartPr/>
                <p14:nvPr/>
              </p14:nvContentPartPr>
              <p14:xfrm>
                <a:off x="760819" y="2223752"/>
                <a:ext cx="83520" cy="78840"/>
              </p14:xfrm>
            </p:contentPart>
          </mc:Choice>
          <mc:Fallback xmlns="">
            <p:pic>
              <p:nvPicPr>
                <p:cNvPr id="118" name="Freihand 117">
                  <a:extLst>
                    <a:ext uri="{FF2B5EF4-FFF2-40B4-BE49-F238E27FC236}">
                      <a16:creationId xmlns:a16="http://schemas.microsoft.com/office/drawing/2014/main" id="{30A5FEAE-B8EF-49F8-BF7A-5E3829F8110A}"/>
                    </a:ext>
                  </a:extLst>
                </p:cNvPr>
                <p:cNvPicPr/>
                <p:nvPr/>
              </p:nvPicPr>
              <p:blipFill>
                <a:blip r:embed="rId245"/>
                <a:stretch>
                  <a:fillRect/>
                </a:stretch>
              </p:blipFill>
              <p:spPr>
                <a:xfrm>
                  <a:off x="756499" y="2219432"/>
                  <a:ext cx="92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9" name="Freihand 118">
                  <a:extLst>
                    <a:ext uri="{FF2B5EF4-FFF2-40B4-BE49-F238E27FC236}">
                      <a16:creationId xmlns:a16="http://schemas.microsoft.com/office/drawing/2014/main" id="{89495905-E0F8-46F3-B551-D71A04CC25A8}"/>
                    </a:ext>
                  </a:extLst>
                </p14:cNvPr>
                <p14:cNvContentPartPr/>
                <p14:nvPr/>
              </p14:nvContentPartPr>
              <p14:xfrm>
                <a:off x="1026499" y="2109272"/>
                <a:ext cx="116640" cy="157320"/>
              </p14:xfrm>
            </p:contentPart>
          </mc:Choice>
          <mc:Fallback xmlns="">
            <p:pic>
              <p:nvPicPr>
                <p:cNvPr id="119" name="Freihand 118">
                  <a:extLst>
                    <a:ext uri="{FF2B5EF4-FFF2-40B4-BE49-F238E27FC236}">
                      <a16:creationId xmlns:a16="http://schemas.microsoft.com/office/drawing/2014/main" id="{89495905-E0F8-46F3-B551-D71A04CC25A8}"/>
                    </a:ext>
                  </a:extLst>
                </p:cNvPr>
                <p:cNvPicPr/>
                <p:nvPr/>
              </p:nvPicPr>
              <p:blipFill>
                <a:blip r:embed="rId247"/>
                <a:stretch>
                  <a:fillRect/>
                </a:stretch>
              </p:blipFill>
              <p:spPr>
                <a:xfrm>
                  <a:off x="1022179" y="2104952"/>
                  <a:ext cx="125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20" name="Freihand 119">
                  <a:extLst>
                    <a:ext uri="{FF2B5EF4-FFF2-40B4-BE49-F238E27FC236}">
                      <a16:creationId xmlns:a16="http://schemas.microsoft.com/office/drawing/2014/main" id="{76733EDA-7463-42F7-91D5-EB58435EC4D9}"/>
                    </a:ext>
                  </a:extLst>
                </p14:cNvPr>
                <p14:cNvContentPartPr/>
                <p14:nvPr/>
              </p14:nvContentPartPr>
              <p14:xfrm>
                <a:off x="1138459" y="2193872"/>
                <a:ext cx="89640" cy="65880"/>
              </p14:xfrm>
            </p:contentPart>
          </mc:Choice>
          <mc:Fallback xmlns="">
            <p:pic>
              <p:nvPicPr>
                <p:cNvPr id="120" name="Freihand 119">
                  <a:extLst>
                    <a:ext uri="{FF2B5EF4-FFF2-40B4-BE49-F238E27FC236}">
                      <a16:creationId xmlns:a16="http://schemas.microsoft.com/office/drawing/2014/main" id="{76733EDA-7463-42F7-91D5-EB58435EC4D9}"/>
                    </a:ext>
                  </a:extLst>
                </p:cNvPr>
                <p:cNvPicPr/>
                <p:nvPr/>
              </p:nvPicPr>
              <p:blipFill>
                <a:blip r:embed="rId249"/>
                <a:stretch>
                  <a:fillRect/>
                </a:stretch>
              </p:blipFill>
              <p:spPr>
                <a:xfrm>
                  <a:off x="1134139" y="2189552"/>
                  <a:ext cx="98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1" name="Freihand 120">
                  <a:extLst>
                    <a:ext uri="{FF2B5EF4-FFF2-40B4-BE49-F238E27FC236}">
                      <a16:creationId xmlns:a16="http://schemas.microsoft.com/office/drawing/2014/main" id="{3FBCD6B3-948F-4DE0-8D9F-C1CB5E63E1DF}"/>
                    </a:ext>
                  </a:extLst>
                </p14:cNvPr>
                <p14:cNvContentPartPr/>
                <p14:nvPr/>
              </p14:nvContentPartPr>
              <p14:xfrm>
                <a:off x="1261939" y="2108192"/>
                <a:ext cx="185040" cy="125640"/>
              </p14:xfrm>
            </p:contentPart>
          </mc:Choice>
          <mc:Fallback xmlns="">
            <p:pic>
              <p:nvPicPr>
                <p:cNvPr id="121" name="Freihand 120">
                  <a:extLst>
                    <a:ext uri="{FF2B5EF4-FFF2-40B4-BE49-F238E27FC236}">
                      <a16:creationId xmlns:a16="http://schemas.microsoft.com/office/drawing/2014/main" id="{3FBCD6B3-948F-4DE0-8D9F-C1CB5E63E1DF}"/>
                    </a:ext>
                  </a:extLst>
                </p:cNvPr>
                <p:cNvPicPr/>
                <p:nvPr/>
              </p:nvPicPr>
              <p:blipFill>
                <a:blip r:embed="rId251"/>
                <a:stretch>
                  <a:fillRect/>
                </a:stretch>
              </p:blipFill>
              <p:spPr>
                <a:xfrm>
                  <a:off x="1257619" y="2103872"/>
                  <a:ext cx="193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2" name="Freihand 121">
                  <a:extLst>
                    <a:ext uri="{FF2B5EF4-FFF2-40B4-BE49-F238E27FC236}">
                      <a16:creationId xmlns:a16="http://schemas.microsoft.com/office/drawing/2014/main" id="{C2E7AB79-A37B-4DE1-A85B-FF4F42353F57}"/>
                    </a:ext>
                  </a:extLst>
                </p14:cNvPr>
                <p14:cNvContentPartPr/>
                <p14:nvPr/>
              </p14:nvContentPartPr>
              <p14:xfrm>
                <a:off x="1176259" y="2076512"/>
                <a:ext cx="66600" cy="9000"/>
              </p14:xfrm>
            </p:contentPart>
          </mc:Choice>
          <mc:Fallback xmlns="">
            <p:pic>
              <p:nvPicPr>
                <p:cNvPr id="122" name="Freihand 121">
                  <a:extLst>
                    <a:ext uri="{FF2B5EF4-FFF2-40B4-BE49-F238E27FC236}">
                      <a16:creationId xmlns:a16="http://schemas.microsoft.com/office/drawing/2014/main" id="{C2E7AB79-A37B-4DE1-A85B-FF4F42353F57}"/>
                    </a:ext>
                  </a:extLst>
                </p:cNvPr>
                <p:cNvPicPr/>
                <p:nvPr/>
              </p:nvPicPr>
              <p:blipFill>
                <a:blip r:embed="rId253"/>
                <a:stretch>
                  <a:fillRect/>
                </a:stretch>
              </p:blipFill>
              <p:spPr>
                <a:xfrm>
                  <a:off x="1171939" y="2072192"/>
                  <a:ext cx="75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3" name="Freihand 122">
                  <a:extLst>
                    <a:ext uri="{FF2B5EF4-FFF2-40B4-BE49-F238E27FC236}">
                      <a16:creationId xmlns:a16="http://schemas.microsoft.com/office/drawing/2014/main" id="{8090D10A-C245-4128-BDB5-261A17528707}"/>
                    </a:ext>
                  </a:extLst>
                </p14:cNvPr>
                <p14:cNvContentPartPr/>
                <p14:nvPr/>
              </p14:nvContentPartPr>
              <p14:xfrm>
                <a:off x="1575499" y="2126912"/>
                <a:ext cx="279360" cy="93600"/>
              </p14:xfrm>
            </p:contentPart>
          </mc:Choice>
          <mc:Fallback xmlns="">
            <p:pic>
              <p:nvPicPr>
                <p:cNvPr id="123" name="Freihand 122">
                  <a:extLst>
                    <a:ext uri="{FF2B5EF4-FFF2-40B4-BE49-F238E27FC236}">
                      <a16:creationId xmlns:a16="http://schemas.microsoft.com/office/drawing/2014/main" id="{8090D10A-C245-4128-BDB5-261A17528707}"/>
                    </a:ext>
                  </a:extLst>
                </p:cNvPr>
                <p:cNvPicPr/>
                <p:nvPr/>
              </p:nvPicPr>
              <p:blipFill>
                <a:blip r:embed="rId255"/>
                <a:stretch>
                  <a:fillRect/>
                </a:stretch>
              </p:blipFill>
              <p:spPr>
                <a:xfrm>
                  <a:off x="1571179" y="2122592"/>
                  <a:ext cx="288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24" name="Freihand 123">
                  <a:extLst>
                    <a:ext uri="{FF2B5EF4-FFF2-40B4-BE49-F238E27FC236}">
                      <a16:creationId xmlns:a16="http://schemas.microsoft.com/office/drawing/2014/main" id="{217F0144-44F4-4D69-B476-AC8623B208D3}"/>
                    </a:ext>
                  </a:extLst>
                </p14:cNvPr>
                <p14:cNvContentPartPr/>
                <p14:nvPr/>
              </p14:nvContentPartPr>
              <p14:xfrm>
                <a:off x="690979" y="2505272"/>
                <a:ext cx="13320" cy="111600"/>
              </p14:xfrm>
            </p:contentPart>
          </mc:Choice>
          <mc:Fallback xmlns="">
            <p:pic>
              <p:nvPicPr>
                <p:cNvPr id="124" name="Freihand 123">
                  <a:extLst>
                    <a:ext uri="{FF2B5EF4-FFF2-40B4-BE49-F238E27FC236}">
                      <a16:creationId xmlns:a16="http://schemas.microsoft.com/office/drawing/2014/main" id="{217F0144-44F4-4D69-B476-AC8623B208D3}"/>
                    </a:ext>
                  </a:extLst>
                </p:cNvPr>
                <p:cNvPicPr/>
                <p:nvPr/>
              </p:nvPicPr>
              <p:blipFill>
                <a:blip r:embed="rId257"/>
                <a:stretch>
                  <a:fillRect/>
                </a:stretch>
              </p:blipFill>
              <p:spPr>
                <a:xfrm>
                  <a:off x="686659" y="2500952"/>
                  <a:ext cx="21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25" name="Freihand 124">
                  <a:extLst>
                    <a:ext uri="{FF2B5EF4-FFF2-40B4-BE49-F238E27FC236}">
                      <a16:creationId xmlns:a16="http://schemas.microsoft.com/office/drawing/2014/main" id="{B6E56967-274A-4EC6-ADD9-1039A44805FB}"/>
                    </a:ext>
                  </a:extLst>
                </p14:cNvPr>
                <p14:cNvContentPartPr/>
                <p14:nvPr/>
              </p14:nvContentPartPr>
              <p14:xfrm>
                <a:off x="623659" y="2484752"/>
                <a:ext cx="147600" cy="131760"/>
              </p14:xfrm>
            </p:contentPart>
          </mc:Choice>
          <mc:Fallback xmlns="">
            <p:pic>
              <p:nvPicPr>
                <p:cNvPr id="125" name="Freihand 124">
                  <a:extLst>
                    <a:ext uri="{FF2B5EF4-FFF2-40B4-BE49-F238E27FC236}">
                      <a16:creationId xmlns:a16="http://schemas.microsoft.com/office/drawing/2014/main" id="{B6E56967-274A-4EC6-ADD9-1039A44805FB}"/>
                    </a:ext>
                  </a:extLst>
                </p:cNvPr>
                <p:cNvPicPr/>
                <p:nvPr/>
              </p:nvPicPr>
              <p:blipFill>
                <a:blip r:embed="rId259"/>
                <a:stretch>
                  <a:fillRect/>
                </a:stretch>
              </p:blipFill>
              <p:spPr>
                <a:xfrm>
                  <a:off x="619339" y="2480432"/>
                  <a:ext cx="156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6" name="Freihand 125">
                  <a:extLst>
                    <a:ext uri="{FF2B5EF4-FFF2-40B4-BE49-F238E27FC236}">
                      <a16:creationId xmlns:a16="http://schemas.microsoft.com/office/drawing/2014/main" id="{3F6805D7-4F3F-4B8A-B036-45CDD1C27606}"/>
                    </a:ext>
                  </a:extLst>
                </p14:cNvPr>
                <p14:cNvContentPartPr/>
                <p14:nvPr/>
              </p14:nvContentPartPr>
              <p14:xfrm>
                <a:off x="761179" y="2506352"/>
                <a:ext cx="135720" cy="69840"/>
              </p14:xfrm>
            </p:contentPart>
          </mc:Choice>
          <mc:Fallback xmlns="">
            <p:pic>
              <p:nvPicPr>
                <p:cNvPr id="126" name="Freihand 125">
                  <a:extLst>
                    <a:ext uri="{FF2B5EF4-FFF2-40B4-BE49-F238E27FC236}">
                      <a16:creationId xmlns:a16="http://schemas.microsoft.com/office/drawing/2014/main" id="{3F6805D7-4F3F-4B8A-B036-45CDD1C27606}"/>
                    </a:ext>
                  </a:extLst>
                </p:cNvPr>
                <p:cNvPicPr/>
                <p:nvPr/>
              </p:nvPicPr>
              <p:blipFill>
                <a:blip r:embed="rId261"/>
                <a:stretch>
                  <a:fillRect/>
                </a:stretch>
              </p:blipFill>
              <p:spPr>
                <a:xfrm>
                  <a:off x="756859" y="2502032"/>
                  <a:ext cx="144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7" name="Freihand 126">
                  <a:extLst>
                    <a:ext uri="{FF2B5EF4-FFF2-40B4-BE49-F238E27FC236}">
                      <a16:creationId xmlns:a16="http://schemas.microsoft.com/office/drawing/2014/main" id="{37A64483-5697-4802-9438-16321F623999}"/>
                    </a:ext>
                  </a:extLst>
                </p14:cNvPr>
                <p14:cNvContentPartPr/>
                <p14:nvPr/>
              </p14:nvContentPartPr>
              <p14:xfrm>
                <a:off x="901939" y="2512832"/>
                <a:ext cx="74160" cy="134640"/>
              </p14:xfrm>
            </p:contentPart>
          </mc:Choice>
          <mc:Fallback xmlns="">
            <p:pic>
              <p:nvPicPr>
                <p:cNvPr id="127" name="Freihand 126">
                  <a:extLst>
                    <a:ext uri="{FF2B5EF4-FFF2-40B4-BE49-F238E27FC236}">
                      <a16:creationId xmlns:a16="http://schemas.microsoft.com/office/drawing/2014/main" id="{37A64483-5697-4802-9438-16321F623999}"/>
                    </a:ext>
                  </a:extLst>
                </p:cNvPr>
                <p:cNvPicPr/>
                <p:nvPr/>
              </p:nvPicPr>
              <p:blipFill>
                <a:blip r:embed="rId263"/>
                <a:stretch>
                  <a:fillRect/>
                </a:stretch>
              </p:blipFill>
              <p:spPr>
                <a:xfrm>
                  <a:off x="897619" y="2508512"/>
                  <a:ext cx="82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28" name="Freihand 127">
                  <a:extLst>
                    <a:ext uri="{FF2B5EF4-FFF2-40B4-BE49-F238E27FC236}">
                      <a16:creationId xmlns:a16="http://schemas.microsoft.com/office/drawing/2014/main" id="{573A2F44-4FDB-41CD-9251-CB44439753B3}"/>
                    </a:ext>
                  </a:extLst>
                </p14:cNvPr>
                <p14:cNvContentPartPr/>
                <p14:nvPr/>
              </p14:nvContentPartPr>
              <p14:xfrm>
                <a:off x="1015699" y="2415992"/>
                <a:ext cx="200160" cy="116640"/>
              </p14:xfrm>
            </p:contentPart>
          </mc:Choice>
          <mc:Fallback xmlns="">
            <p:pic>
              <p:nvPicPr>
                <p:cNvPr id="128" name="Freihand 127">
                  <a:extLst>
                    <a:ext uri="{FF2B5EF4-FFF2-40B4-BE49-F238E27FC236}">
                      <a16:creationId xmlns:a16="http://schemas.microsoft.com/office/drawing/2014/main" id="{573A2F44-4FDB-41CD-9251-CB44439753B3}"/>
                    </a:ext>
                  </a:extLst>
                </p:cNvPr>
                <p:cNvPicPr/>
                <p:nvPr/>
              </p:nvPicPr>
              <p:blipFill>
                <a:blip r:embed="rId265"/>
                <a:stretch>
                  <a:fillRect/>
                </a:stretch>
              </p:blipFill>
              <p:spPr>
                <a:xfrm>
                  <a:off x="1011379" y="2411672"/>
                  <a:ext cx="208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9" name="Freihand 128">
                  <a:extLst>
                    <a:ext uri="{FF2B5EF4-FFF2-40B4-BE49-F238E27FC236}">
                      <a16:creationId xmlns:a16="http://schemas.microsoft.com/office/drawing/2014/main" id="{4CEA6E18-BEA2-49DA-AEC6-8E9AAF8A5133}"/>
                    </a:ext>
                  </a:extLst>
                </p14:cNvPr>
                <p14:cNvContentPartPr/>
                <p14:nvPr/>
              </p14:nvContentPartPr>
              <p14:xfrm>
                <a:off x="1371379" y="2415992"/>
                <a:ext cx="195120" cy="91440"/>
              </p14:xfrm>
            </p:contentPart>
          </mc:Choice>
          <mc:Fallback xmlns="">
            <p:pic>
              <p:nvPicPr>
                <p:cNvPr id="129" name="Freihand 128">
                  <a:extLst>
                    <a:ext uri="{FF2B5EF4-FFF2-40B4-BE49-F238E27FC236}">
                      <a16:creationId xmlns:a16="http://schemas.microsoft.com/office/drawing/2014/main" id="{4CEA6E18-BEA2-49DA-AEC6-8E9AAF8A5133}"/>
                    </a:ext>
                  </a:extLst>
                </p:cNvPr>
                <p:cNvPicPr/>
                <p:nvPr/>
              </p:nvPicPr>
              <p:blipFill>
                <a:blip r:embed="rId267"/>
                <a:stretch>
                  <a:fillRect/>
                </a:stretch>
              </p:blipFill>
              <p:spPr>
                <a:xfrm>
                  <a:off x="1367059" y="2411672"/>
                  <a:ext cx="203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0" name="Freihand 129">
                  <a:extLst>
                    <a:ext uri="{FF2B5EF4-FFF2-40B4-BE49-F238E27FC236}">
                      <a16:creationId xmlns:a16="http://schemas.microsoft.com/office/drawing/2014/main" id="{358A43B2-4ABA-4481-826B-6BF085912ECB}"/>
                    </a:ext>
                  </a:extLst>
                </p14:cNvPr>
                <p14:cNvContentPartPr/>
                <p14:nvPr/>
              </p14:nvContentPartPr>
              <p14:xfrm>
                <a:off x="1552459" y="2435792"/>
                <a:ext cx="124560" cy="93960"/>
              </p14:xfrm>
            </p:contentPart>
          </mc:Choice>
          <mc:Fallback xmlns="">
            <p:pic>
              <p:nvPicPr>
                <p:cNvPr id="130" name="Freihand 129">
                  <a:extLst>
                    <a:ext uri="{FF2B5EF4-FFF2-40B4-BE49-F238E27FC236}">
                      <a16:creationId xmlns:a16="http://schemas.microsoft.com/office/drawing/2014/main" id="{358A43B2-4ABA-4481-826B-6BF085912ECB}"/>
                    </a:ext>
                  </a:extLst>
                </p:cNvPr>
                <p:cNvPicPr/>
                <p:nvPr/>
              </p:nvPicPr>
              <p:blipFill>
                <a:blip r:embed="rId269"/>
                <a:stretch>
                  <a:fillRect/>
                </a:stretch>
              </p:blipFill>
              <p:spPr>
                <a:xfrm>
                  <a:off x="1548139" y="2431472"/>
                  <a:ext cx="133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1" name="Freihand 130">
                  <a:extLst>
                    <a:ext uri="{FF2B5EF4-FFF2-40B4-BE49-F238E27FC236}">
                      <a16:creationId xmlns:a16="http://schemas.microsoft.com/office/drawing/2014/main" id="{DF0A902C-D7DB-41B9-A703-5087267D8933}"/>
                    </a:ext>
                  </a:extLst>
                </p14:cNvPr>
                <p14:cNvContentPartPr/>
                <p14:nvPr/>
              </p14:nvContentPartPr>
              <p14:xfrm>
                <a:off x="1650379" y="2372792"/>
                <a:ext cx="104760" cy="141480"/>
              </p14:xfrm>
            </p:contentPart>
          </mc:Choice>
          <mc:Fallback xmlns="">
            <p:pic>
              <p:nvPicPr>
                <p:cNvPr id="131" name="Freihand 130">
                  <a:extLst>
                    <a:ext uri="{FF2B5EF4-FFF2-40B4-BE49-F238E27FC236}">
                      <a16:creationId xmlns:a16="http://schemas.microsoft.com/office/drawing/2014/main" id="{DF0A902C-D7DB-41B9-A703-5087267D8933}"/>
                    </a:ext>
                  </a:extLst>
                </p:cNvPr>
                <p:cNvPicPr/>
                <p:nvPr/>
              </p:nvPicPr>
              <p:blipFill>
                <a:blip r:embed="rId271"/>
                <a:stretch>
                  <a:fillRect/>
                </a:stretch>
              </p:blipFill>
              <p:spPr>
                <a:xfrm>
                  <a:off x="1646059" y="2368472"/>
                  <a:ext cx="113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2" name="Freihand 131">
                  <a:extLst>
                    <a:ext uri="{FF2B5EF4-FFF2-40B4-BE49-F238E27FC236}">
                      <a16:creationId xmlns:a16="http://schemas.microsoft.com/office/drawing/2014/main" id="{868C463C-C8E3-4966-AF8B-281AD431D3F3}"/>
                    </a:ext>
                  </a:extLst>
                </p14:cNvPr>
                <p14:cNvContentPartPr/>
                <p14:nvPr/>
              </p14:nvContentPartPr>
              <p14:xfrm>
                <a:off x="1745419" y="2429312"/>
                <a:ext cx="89640" cy="70200"/>
              </p14:xfrm>
            </p:contentPart>
          </mc:Choice>
          <mc:Fallback xmlns="">
            <p:pic>
              <p:nvPicPr>
                <p:cNvPr id="132" name="Freihand 131">
                  <a:extLst>
                    <a:ext uri="{FF2B5EF4-FFF2-40B4-BE49-F238E27FC236}">
                      <a16:creationId xmlns:a16="http://schemas.microsoft.com/office/drawing/2014/main" id="{868C463C-C8E3-4966-AF8B-281AD431D3F3}"/>
                    </a:ext>
                  </a:extLst>
                </p:cNvPr>
                <p:cNvPicPr/>
                <p:nvPr/>
              </p:nvPicPr>
              <p:blipFill>
                <a:blip r:embed="rId273"/>
                <a:stretch>
                  <a:fillRect/>
                </a:stretch>
              </p:blipFill>
              <p:spPr>
                <a:xfrm>
                  <a:off x="1741099" y="2424992"/>
                  <a:ext cx="98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3" name="Freihand 132">
                  <a:extLst>
                    <a:ext uri="{FF2B5EF4-FFF2-40B4-BE49-F238E27FC236}">
                      <a16:creationId xmlns:a16="http://schemas.microsoft.com/office/drawing/2014/main" id="{7E76C260-803E-41F9-8F96-39FEFB37F568}"/>
                    </a:ext>
                  </a:extLst>
                </p14:cNvPr>
                <p14:cNvContentPartPr/>
                <p14:nvPr/>
              </p14:nvContentPartPr>
              <p14:xfrm>
                <a:off x="691339" y="2724152"/>
                <a:ext cx="142200" cy="84960"/>
              </p14:xfrm>
            </p:contentPart>
          </mc:Choice>
          <mc:Fallback xmlns="">
            <p:pic>
              <p:nvPicPr>
                <p:cNvPr id="133" name="Freihand 132">
                  <a:extLst>
                    <a:ext uri="{FF2B5EF4-FFF2-40B4-BE49-F238E27FC236}">
                      <a16:creationId xmlns:a16="http://schemas.microsoft.com/office/drawing/2014/main" id="{7E76C260-803E-41F9-8F96-39FEFB37F568}"/>
                    </a:ext>
                  </a:extLst>
                </p:cNvPr>
                <p:cNvPicPr/>
                <p:nvPr/>
              </p:nvPicPr>
              <p:blipFill>
                <a:blip r:embed="rId275"/>
                <a:stretch>
                  <a:fillRect/>
                </a:stretch>
              </p:blipFill>
              <p:spPr>
                <a:xfrm>
                  <a:off x="687019" y="2719832"/>
                  <a:ext cx="150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4" name="Freihand 133">
                  <a:extLst>
                    <a:ext uri="{FF2B5EF4-FFF2-40B4-BE49-F238E27FC236}">
                      <a16:creationId xmlns:a16="http://schemas.microsoft.com/office/drawing/2014/main" id="{06B4C9B0-9E14-485A-B8C2-42AFDFDCDE20}"/>
                    </a:ext>
                  </a:extLst>
                </p14:cNvPr>
                <p14:cNvContentPartPr/>
                <p14:nvPr/>
              </p14:nvContentPartPr>
              <p14:xfrm>
                <a:off x="833179" y="2728832"/>
                <a:ext cx="93960" cy="66600"/>
              </p14:xfrm>
            </p:contentPart>
          </mc:Choice>
          <mc:Fallback xmlns="">
            <p:pic>
              <p:nvPicPr>
                <p:cNvPr id="134" name="Freihand 133">
                  <a:extLst>
                    <a:ext uri="{FF2B5EF4-FFF2-40B4-BE49-F238E27FC236}">
                      <a16:creationId xmlns:a16="http://schemas.microsoft.com/office/drawing/2014/main" id="{06B4C9B0-9E14-485A-B8C2-42AFDFDCDE20}"/>
                    </a:ext>
                  </a:extLst>
                </p:cNvPr>
                <p:cNvPicPr/>
                <p:nvPr/>
              </p:nvPicPr>
              <p:blipFill>
                <a:blip r:embed="rId277"/>
                <a:stretch>
                  <a:fillRect/>
                </a:stretch>
              </p:blipFill>
              <p:spPr>
                <a:xfrm>
                  <a:off x="828859" y="2724512"/>
                  <a:ext cx="102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5" name="Freihand 134">
                  <a:extLst>
                    <a:ext uri="{FF2B5EF4-FFF2-40B4-BE49-F238E27FC236}">
                      <a16:creationId xmlns:a16="http://schemas.microsoft.com/office/drawing/2014/main" id="{674AB253-591D-4476-B7CF-AD4AEB3F8105}"/>
                    </a:ext>
                  </a:extLst>
                </p14:cNvPr>
                <p14:cNvContentPartPr/>
                <p14:nvPr/>
              </p14:nvContentPartPr>
              <p14:xfrm>
                <a:off x="931819" y="2686352"/>
                <a:ext cx="232920" cy="86040"/>
              </p14:xfrm>
            </p:contentPart>
          </mc:Choice>
          <mc:Fallback xmlns="">
            <p:pic>
              <p:nvPicPr>
                <p:cNvPr id="135" name="Freihand 134">
                  <a:extLst>
                    <a:ext uri="{FF2B5EF4-FFF2-40B4-BE49-F238E27FC236}">
                      <a16:creationId xmlns:a16="http://schemas.microsoft.com/office/drawing/2014/main" id="{674AB253-591D-4476-B7CF-AD4AEB3F8105}"/>
                    </a:ext>
                  </a:extLst>
                </p:cNvPr>
                <p:cNvPicPr/>
                <p:nvPr/>
              </p:nvPicPr>
              <p:blipFill>
                <a:blip r:embed="rId279"/>
                <a:stretch>
                  <a:fillRect/>
                </a:stretch>
              </p:blipFill>
              <p:spPr>
                <a:xfrm>
                  <a:off x="927499" y="2682032"/>
                  <a:ext cx="241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6" name="Freihand 135">
                  <a:extLst>
                    <a:ext uri="{FF2B5EF4-FFF2-40B4-BE49-F238E27FC236}">
                      <a16:creationId xmlns:a16="http://schemas.microsoft.com/office/drawing/2014/main" id="{9F91DB6A-7F71-4F75-A8CC-0B1335D9F040}"/>
                    </a:ext>
                  </a:extLst>
                </p14:cNvPr>
                <p14:cNvContentPartPr/>
                <p14:nvPr/>
              </p14:nvContentPartPr>
              <p14:xfrm>
                <a:off x="790699" y="2676992"/>
                <a:ext cx="114840" cy="16920"/>
              </p14:xfrm>
            </p:contentPart>
          </mc:Choice>
          <mc:Fallback xmlns="">
            <p:pic>
              <p:nvPicPr>
                <p:cNvPr id="136" name="Freihand 135">
                  <a:extLst>
                    <a:ext uri="{FF2B5EF4-FFF2-40B4-BE49-F238E27FC236}">
                      <a16:creationId xmlns:a16="http://schemas.microsoft.com/office/drawing/2014/main" id="{9F91DB6A-7F71-4F75-A8CC-0B1335D9F040}"/>
                    </a:ext>
                  </a:extLst>
                </p:cNvPr>
                <p:cNvPicPr/>
                <p:nvPr/>
              </p:nvPicPr>
              <p:blipFill>
                <a:blip r:embed="rId281"/>
                <a:stretch>
                  <a:fillRect/>
                </a:stretch>
              </p:blipFill>
              <p:spPr>
                <a:xfrm>
                  <a:off x="786379" y="2672672"/>
                  <a:ext cx="123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7" name="Freihand 136">
                  <a:extLst>
                    <a:ext uri="{FF2B5EF4-FFF2-40B4-BE49-F238E27FC236}">
                      <a16:creationId xmlns:a16="http://schemas.microsoft.com/office/drawing/2014/main" id="{7D980036-8778-453F-9D1A-B21E1B7F545E}"/>
                    </a:ext>
                  </a:extLst>
                </p14:cNvPr>
                <p14:cNvContentPartPr/>
                <p14:nvPr/>
              </p14:nvContentPartPr>
              <p14:xfrm>
                <a:off x="1262659" y="2659352"/>
                <a:ext cx="272520" cy="84960"/>
              </p14:xfrm>
            </p:contentPart>
          </mc:Choice>
          <mc:Fallback xmlns="">
            <p:pic>
              <p:nvPicPr>
                <p:cNvPr id="137" name="Freihand 136">
                  <a:extLst>
                    <a:ext uri="{FF2B5EF4-FFF2-40B4-BE49-F238E27FC236}">
                      <a16:creationId xmlns:a16="http://schemas.microsoft.com/office/drawing/2014/main" id="{7D980036-8778-453F-9D1A-B21E1B7F545E}"/>
                    </a:ext>
                  </a:extLst>
                </p:cNvPr>
                <p:cNvPicPr/>
                <p:nvPr/>
              </p:nvPicPr>
              <p:blipFill>
                <a:blip r:embed="rId283"/>
                <a:stretch>
                  <a:fillRect/>
                </a:stretch>
              </p:blipFill>
              <p:spPr>
                <a:xfrm>
                  <a:off x="1258339" y="2655032"/>
                  <a:ext cx="28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8" name="Freihand 137">
                  <a:extLst>
                    <a:ext uri="{FF2B5EF4-FFF2-40B4-BE49-F238E27FC236}">
                      <a16:creationId xmlns:a16="http://schemas.microsoft.com/office/drawing/2014/main" id="{F834075C-90C9-4E40-9616-5AA00301143A}"/>
                    </a:ext>
                  </a:extLst>
                </p14:cNvPr>
                <p14:cNvContentPartPr/>
                <p14:nvPr/>
              </p14:nvContentPartPr>
              <p14:xfrm>
                <a:off x="1550659" y="2617232"/>
                <a:ext cx="104760" cy="108360"/>
              </p14:xfrm>
            </p:contentPart>
          </mc:Choice>
          <mc:Fallback xmlns="">
            <p:pic>
              <p:nvPicPr>
                <p:cNvPr id="138" name="Freihand 137">
                  <a:extLst>
                    <a:ext uri="{FF2B5EF4-FFF2-40B4-BE49-F238E27FC236}">
                      <a16:creationId xmlns:a16="http://schemas.microsoft.com/office/drawing/2014/main" id="{F834075C-90C9-4E40-9616-5AA00301143A}"/>
                    </a:ext>
                  </a:extLst>
                </p:cNvPr>
                <p:cNvPicPr/>
                <p:nvPr/>
              </p:nvPicPr>
              <p:blipFill>
                <a:blip r:embed="rId285"/>
                <a:stretch>
                  <a:fillRect/>
                </a:stretch>
              </p:blipFill>
              <p:spPr>
                <a:xfrm>
                  <a:off x="1546339" y="2612912"/>
                  <a:ext cx="113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9" name="Freihand 138">
                  <a:extLst>
                    <a:ext uri="{FF2B5EF4-FFF2-40B4-BE49-F238E27FC236}">
                      <a16:creationId xmlns:a16="http://schemas.microsoft.com/office/drawing/2014/main" id="{1235FC68-6EA0-4EC9-AFB2-F94B1A71764E}"/>
                    </a:ext>
                  </a:extLst>
                </p14:cNvPr>
                <p14:cNvContentPartPr/>
                <p14:nvPr/>
              </p14:nvContentPartPr>
              <p14:xfrm>
                <a:off x="1659019" y="2580512"/>
                <a:ext cx="168480" cy="131400"/>
              </p14:xfrm>
            </p:contentPart>
          </mc:Choice>
          <mc:Fallback xmlns="">
            <p:pic>
              <p:nvPicPr>
                <p:cNvPr id="139" name="Freihand 138">
                  <a:extLst>
                    <a:ext uri="{FF2B5EF4-FFF2-40B4-BE49-F238E27FC236}">
                      <a16:creationId xmlns:a16="http://schemas.microsoft.com/office/drawing/2014/main" id="{1235FC68-6EA0-4EC9-AFB2-F94B1A71764E}"/>
                    </a:ext>
                  </a:extLst>
                </p:cNvPr>
                <p:cNvPicPr/>
                <p:nvPr/>
              </p:nvPicPr>
              <p:blipFill>
                <a:blip r:embed="rId287"/>
                <a:stretch>
                  <a:fillRect/>
                </a:stretch>
              </p:blipFill>
              <p:spPr>
                <a:xfrm>
                  <a:off x="1654699" y="2576192"/>
                  <a:ext cx="177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0" name="Freihand 139">
                  <a:extLst>
                    <a:ext uri="{FF2B5EF4-FFF2-40B4-BE49-F238E27FC236}">
                      <a16:creationId xmlns:a16="http://schemas.microsoft.com/office/drawing/2014/main" id="{637433F9-E73F-48C3-A2A2-46F20972FC79}"/>
                    </a:ext>
                  </a:extLst>
                </p14:cNvPr>
                <p14:cNvContentPartPr/>
                <p14:nvPr/>
              </p14:nvContentPartPr>
              <p14:xfrm>
                <a:off x="1810219" y="2562152"/>
                <a:ext cx="322920" cy="196560"/>
              </p14:xfrm>
            </p:contentPart>
          </mc:Choice>
          <mc:Fallback xmlns="">
            <p:pic>
              <p:nvPicPr>
                <p:cNvPr id="140" name="Freihand 139">
                  <a:extLst>
                    <a:ext uri="{FF2B5EF4-FFF2-40B4-BE49-F238E27FC236}">
                      <a16:creationId xmlns:a16="http://schemas.microsoft.com/office/drawing/2014/main" id="{637433F9-E73F-48C3-A2A2-46F20972FC79}"/>
                    </a:ext>
                  </a:extLst>
                </p:cNvPr>
                <p:cNvPicPr/>
                <p:nvPr/>
              </p:nvPicPr>
              <p:blipFill>
                <a:blip r:embed="rId289"/>
                <a:stretch>
                  <a:fillRect/>
                </a:stretch>
              </p:blipFill>
              <p:spPr>
                <a:xfrm>
                  <a:off x="1805899" y="2557832"/>
                  <a:ext cx="331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3" name="Freihand 162">
                  <a:extLst>
                    <a:ext uri="{FF2B5EF4-FFF2-40B4-BE49-F238E27FC236}">
                      <a16:creationId xmlns:a16="http://schemas.microsoft.com/office/drawing/2014/main" id="{962BE50B-9E7E-4D37-9449-4E2590DDAE8A}"/>
                    </a:ext>
                  </a:extLst>
                </p14:cNvPr>
                <p14:cNvContentPartPr/>
                <p14:nvPr/>
              </p14:nvContentPartPr>
              <p14:xfrm>
                <a:off x="3227899" y="1875632"/>
                <a:ext cx="1499760" cy="107640"/>
              </p14:xfrm>
            </p:contentPart>
          </mc:Choice>
          <mc:Fallback xmlns="">
            <p:pic>
              <p:nvPicPr>
                <p:cNvPr id="163" name="Freihand 162">
                  <a:extLst>
                    <a:ext uri="{FF2B5EF4-FFF2-40B4-BE49-F238E27FC236}">
                      <a16:creationId xmlns:a16="http://schemas.microsoft.com/office/drawing/2014/main" id="{962BE50B-9E7E-4D37-9449-4E2590DDAE8A}"/>
                    </a:ext>
                  </a:extLst>
                </p:cNvPr>
                <p:cNvPicPr/>
                <p:nvPr/>
              </p:nvPicPr>
              <p:blipFill>
                <a:blip r:embed="rId291"/>
                <a:stretch>
                  <a:fillRect/>
                </a:stretch>
              </p:blipFill>
              <p:spPr>
                <a:xfrm>
                  <a:off x="3223579" y="1871312"/>
                  <a:ext cx="1508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4" name="Freihand 163">
                  <a:extLst>
                    <a:ext uri="{FF2B5EF4-FFF2-40B4-BE49-F238E27FC236}">
                      <a16:creationId xmlns:a16="http://schemas.microsoft.com/office/drawing/2014/main" id="{710B1CB4-2483-4A92-8C55-8DBF0B499894}"/>
                    </a:ext>
                  </a:extLst>
                </p14:cNvPr>
                <p14:cNvContentPartPr/>
                <p14:nvPr/>
              </p14:nvContentPartPr>
              <p14:xfrm>
                <a:off x="3501859" y="1456952"/>
                <a:ext cx="129600" cy="130320"/>
              </p14:xfrm>
            </p:contentPart>
          </mc:Choice>
          <mc:Fallback xmlns="">
            <p:pic>
              <p:nvPicPr>
                <p:cNvPr id="164" name="Freihand 163">
                  <a:extLst>
                    <a:ext uri="{FF2B5EF4-FFF2-40B4-BE49-F238E27FC236}">
                      <a16:creationId xmlns:a16="http://schemas.microsoft.com/office/drawing/2014/main" id="{710B1CB4-2483-4A92-8C55-8DBF0B499894}"/>
                    </a:ext>
                  </a:extLst>
                </p:cNvPr>
                <p:cNvPicPr/>
                <p:nvPr/>
              </p:nvPicPr>
              <p:blipFill>
                <a:blip r:embed="rId293"/>
                <a:stretch>
                  <a:fillRect/>
                </a:stretch>
              </p:blipFill>
              <p:spPr>
                <a:xfrm>
                  <a:off x="3497539" y="1452632"/>
                  <a:ext cx="138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5" name="Freihand 164">
                  <a:extLst>
                    <a:ext uri="{FF2B5EF4-FFF2-40B4-BE49-F238E27FC236}">
                      <a16:creationId xmlns:a16="http://schemas.microsoft.com/office/drawing/2014/main" id="{FA0204D7-1A5D-46B2-AA9A-923DB1A1820C}"/>
                    </a:ext>
                  </a:extLst>
                </p14:cNvPr>
                <p14:cNvContentPartPr/>
                <p14:nvPr/>
              </p14:nvContentPartPr>
              <p14:xfrm>
                <a:off x="3661339" y="1567112"/>
                <a:ext cx="22320" cy="13320"/>
              </p14:xfrm>
            </p:contentPart>
          </mc:Choice>
          <mc:Fallback xmlns="">
            <p:pic>
              <p:nvPicPr>
                <p:cNvPr id="165" name="Freihand 164">
                  <a:extLst>
                    <a:ext uri="{FF2B5EF4-FFF2-40B4-BE49-F238E27FC236}">
                      <a16:creationId xmlns:a16="http://schemas.microsoft.com/office/drawing/2014/main" id="{FA0204D7-1A5D-46B2-AA9A-923DB1A1820C}"/>
                    </a:ext>
                  </a:extLst>
                </p:cNvPr>
                <p:cNvPicPr/>
                <p:nvPr/>
              </p:nvPicPr>
              <p:blipFill>
                <a:blip r:embed="rId295"/>
                <a:stretch>
                  <a:fillRect/>
                </a:stretch>
              </p:blipFill>
              <p:spPr>
                <a:xfrm>
                  <a:off x="3657019" y="1562792"/>
                  <a:ext cx="30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6" name="Freihand 165">
                  <a:extLst>
                    <a:ext uri="{FF2B5EF4-FFF2-40B4-BE49-F238E27FC236}">
                      <a16:creationId xmlns:a16="http://schemas.microsoft.com/office/drawing/2014/main" id="{5E8FED8E-02B3-48A6-9891-5A37AB4238FD}"/>
                    </a:ext>
                  </a:extLst>
                </p14:cNvPr>
                <p14:cNvContentPartPr/>
                <p14:nvPr/>
              </p14:nvContentPartPr>
              <p14:xfrm>
                <a:off x="3756019" y="1443992"/>
                <a:ext cx="45000" cy="98640"/>
              </p14:xfrm>
            </p:contentPart>
          </mc:Choice>
          <mc:Fallback xmlns="">
            <p:pic>
              <p:nvPicPr>
                <p:cNvPr id="166" name="Freihand 165">
                  <a:extLst>
                    <a:ext uri="{FF2B5EF4-FFF2-40B4-BE49-F238E27FC236}">
                      <a16:creationId xmlns:a16="http://schemas.microsoft.com/office/drawing/2014/main" id="{5E8FED8E-02B3-48A6-9891-5A37AB4238FD}"/>
                    </a:ext>
                  </a:extLst>
                </p:cNvPr>
                <p:cNvPicPr/>
                <p:nvPr/>
              </p:nvPicPr>
              <p:blipFill>
                <a:blip r:embed="rId297"/>
                <a:stretch>
                  <a:fillRect/>
                </a:stretch>
              </p:blipFill>
              <p:spPr>
                <a:xfrm>
                  <a:off x="3751699" y="1439672"/>
                  <a:ext cx="53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7" name="Freihand 166">
                  <a:extLst>
                    <a:ext uri="{FF2B5EF4-FFF2-40B4-BE49-F238E27FC236}">
                      <a16:creationId xmlns:a16="http://schemas.microsoft.com/office/drawing/2014/main" id="{BBE919B8-065C-44D3-95C6-D94986CBDDA4}"/>
                    </a:ext>
                  </a:extLst>
                </p14:cNvPr>
                <p14:cNvContentPartPr/>
                <p14:nvPr/>
              </p14:nvContentPartPr>
              <p14:xfrm>
                <a:off x="3770059" y="1419512"/>
                <a:ext cx="148680" cy="124200"/>
              </p14:xfrm>
            </p:contentPart>
          </mc:Choice>
          <mc:Fallback xmlns="">
            <p:pic>
              <p:nvPicPr>
                <p:cNvPr id="167" name="Freihand 166">
                  <a:extLst>
                    <a:ext uri="{FF2B5EF4-FFF2-40B4-BE49-F238E27FC236}">
                      <a16:creationId xmlns:a16="http://schemas.microsoft.com/office/drawing/2014/main" id="{BBE919B8-065C-44D3-95C6-D94986CBDDA4}"/>
                    </a:ext>
                  </a:extLst>
                </p:cNvPr>
                <p:cNvPicPr/>
                <p:nvPr/>
              </p:nvPicPr>
              <p:blipFill>
                <a:blip r:embed="rId299"/>
                <a:stretch>
                  <a:fillRect/>
                </a:stretch>
              </p:blipFill>
              <p:spPr>
                <a:xfrm>
                  <a:off x="3765739" y="1415192"/>
                  <a:ext cx="157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8" name="Freihand 167">
                  <a:extLst>
                    <a:ext uri="{FF2B5EF4-FFF2-40B4-BE49-F238E27FC236}">
                      <a16:creationId xmlns:a16="http://schemas.microsoft.com/office/drawing/2014/main" id="{5D7F31DE-1E01-4D22-94F4-D6F25FE6DC04}"/>
                    </a:ext>
                  </a:extLst>
                </p14:cNvPr>
                <p14:cNvContentPartPr/>
                <p14:nvPr/>
              </p14:nvContentPartPr>
              <p14:xfrm>
                <a:off x="3830899" y="1483952"/>
                <a:ext cx="78480" cy="43920"/>
              </p14:xfrm>
            </p:contentPart>
          </mc:Choice>
          <mc:Fallback xmlns="">
            <p:pic>
              <p:nvPicPr>
                <p:cNvPr id="168" name="Freihand 167">
                  <a:extLst>
                    <a:ext uri="{FF2B5EF4-FFF2-40B4-BE49-F238E27FC236}">
                      <a16:creationId xmlns:a16="http://schemas.microsoft.com/office/drawing/2014/main" id="{5D7F31DE-1E01-4D22-94F4-D6F25FE6DC04}"/>
                    </a:ext>
                  </a:extLst>
                </p:cNvPr>
                <p:cNvPicPr/>
                <p:nvPr/>
              </p:nvPicPr>
              <p:blipFill>
                <a:blip r:embed="rId301"/>
                <a:stretch>
                  <a:fillRect/>
                </a:stretch>
              </p:blipFill>
              <p:spPr>
                <a:xfrm>
                  <a:off x="3826579" y="1479632"/>
                  <a:ext cx="87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9" name="Freihand 168">
                  <a:extLst>
                    <a:ext uri="{FF2B5EF4-FFF2-40B4-BE49-F238E27FC236}">
                      <a16:creationId xmlns:a16="http://schemas.microsoft.com/office/drawing/2014/main" id="{5282129D-83F6-4D58-AADA-B7831F895F05}"/>
                    </a:ext>
                  </a:extLst>
                </p14:cNvPr>
                <p14:cNvContentPartPr/>
                <p14:nvPr/>
              </p14:nvContentPartPr>
              <p14:xfrm>
                <a:off x="3927019" y="1424192"/>
                <a:ext cx="26280" cy="119160"/>
              </p14:xfrm>
            </p:contentPart>
          </mc:Choice>
          <mc:Fallback xmlns="">
            <p:pic>
              <p:nvPicPr>
                <p:cNvPr id="169" name="Freihand 168">
                  <a:extLst>
                    <a:ext uri="{FF2B5EF4-FFF2-40B4-BE49-F238E27FC236}">
                      <a16:creationId xmlns:a16="http://schemas.microsoft.com/office/drawing/2014/main" id="{5282129D-83F6-4D58-AADA-B7831F895F05}"/>
                    </a:ext>
                  </a:extLst>
                </p:cNvPr>
                <p:cNvPicPr/>
                <p:nvPr/>
              </p:nvPicPr>
              <p:blipFill>
                <a:blip r:embed="rId303"/>
                <a:stretch>
                  <a:fillRect/>
                </a:stretch>
              </p:blipFill>
              <p:spPr>
                <a:xfrm>
                  <a:off x="3922699" y="1419872"/>
                  <a:ext cx="34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0" name="Freihand 169">
                  <a:extLst>
                    <a:ext uri="{FF2B5EF4-FFF2-40B4-BE49-F238E27FC236}">
                      <a16:creationId xmlns:a16="http://schemas.microsoft.com/office/drawing/2014/main" id="{1F7B5F1D-C2BA-48E6-9F97-D2BF97BD2424}"/>
                    </a:ext>
                  </a:extLst>
                </p14:cNvPr>
                <p14:cNvContentPartPr/>
                <p14:nvPr/>
              </p14:nvContentPartPr>
              <p14:xfrm>
                <a:off x="3963379" y="1449752"/>
                <a:ext cx="118080" cy="70920"/>
              </p14:xfrm>
            </p:contentPart>
          </mc:Choice>
          <mc:Fallback xmlns="">
            <p:pic>
              <p:nvPicPr>
                <p:cNvPr id="170" name="Freihand 169">
                  <a:extLst>
                    <a:ext uri="{FF2B5EF4-FFF2-40B4-BE49-F238E27FC236}">
                      <a16:creationId xmlns:a16="http://schemas.microsoft.com/office/drawing/2014/main" id="{1F7B5F1D-C2BA-48E6-9F97-D2BF97BD2424}"/>
                    </a:ext>
                  </a:extLst>
                </p:cNvPr>
                <p:cNvPicPr/>
                <p:nvPr/>
              </p:nvPicPr>
              <p:blipFill>
                <a:blip r:embed="rId305"/>
                <a:stretch>
                  <a:fillRect/>
                </a:stretch>
              </p:blipFill>
              <p:spPr>
                <a:xfrm>
                  <a:off x="3959059" y="1445432"/>
                  <a:ext cx="126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1" name="Freihand 170">
                  <a:extLst>
                    <a:ext uri="{FF2B5EF4-FFF2-40B4-BE49-F238E27FC236}">
                      <a16:creationId xmlns:a16="http://schemas.microsoft.com/office/drawing/2014/main" id="{A88FF114-BA7F-424A-BCFB-1C2CBC7CFF8A}"/>
                    </a:ext>
                  </a:extLst>
                </p14:cNvPr>
                <p14:cNvContentPartPr/>
                <p14:nvPr/>
              </p14:nvContentPartPr>
              <p14:xfrm>
                <a:off x="4105219" y="1373432"/>
                <a:ext cx="255960" cy="231480"/>
              </p14:xfrm>
            </p:contentPart>
          </mc:Choice>
          <mc:Fallback xmlns="">
            <p:pic>
              <p:nvPicPr>
                <p:cNvPr id="171" name="Freihand 170">
                  <a:extLst>
                    <a:ext uri="{FF2B5EF4-FFF2-40B4-BE49-F238E27FC236}">
                      <a16:creationId xmlns:a16="http://schemas.microsoft.com/office/drawing/2014/main" id="{A88FF114-BA7F-424A-BCFB-1C2CBC7CFF8A}"/>
                    </a:ext>
                  </a:extLst>
                </p:cNvPr>
                <p:cNvPicPr/>
                <p:nvPr/>
              </p:nvPicPr>
              <p:blipFill>
                <a:blip r:embed="rId307"/>
                <a:stretch>
                  <a:fillRect/>
                </a:stretch>
              </p:blipFill>
              <p:spPr>
                <a:xfrm>
                  <a:off x="4100899" y="1369112"/>
                  <a:ext cx="2646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2" name="Freihand 171">
                  <a:extLst>
                    <a:ext uri="{FF2B5EF4-FFF2-40B4-BE49-F238E27FC236}">
                      <a16:creationId xmlns:a16="http://schemas.microsoft.com/office/drawing/2014/main" id="{F5717D19-E904-438D-B8FB-A6838755BF24}"/>
                    </a:ext>
                  </a:extLst>
                </p14:cNvPr>
                <p14:cNvContentPartPr/>
                <p14:nvPr/>
              </p14:nvContentPartPr>
              <p14:xfrm>
                <a:off x="4014859" y="1282712"/>
                <a:ext cx="24840" cy="21240"/>
              </p14:xfrm>
            </p:contentPart>
          </mc:Choice>
          <mc:Fallback xmlns="">
            <p:pic>
              <p:nvPicPr>
                <p:cNvPr id="172" name="Freihand 171">
                  <a:extLst>
                    <a:ext uri="{FF2B5EF4-FFF2-40B4-BE49-F238E27FC236}">
                      <a16:creationId xmlns:a16="http://schemas.microsoft.com/office/drawing/2014/main" id="{F5717D19-E904-438D-B8FB-A6838755BF24}"/>
                    </a:ext>
                  </a:extLst>
                </p:cNvPr>
                <p:cNvPicPr/>
                <p:nvPr/>
              </p:nvPicPr>
              <p:blipFill>
                <a:blip r:embed="rId309"/>
                <a:stretch>
                  <a:fillRect/>
                </a:stretch>
              </p:blipFill>
              <p:spPr>
                <a:xfrm>
                  <a:off x="4010539" y="1278392"/>
                  <a:ext cx="33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1" name="Freihand 260">
                  <a:extLst>
                    <a:ext uri="{FF2B5EF4-FFF2-40B4-BE49-F238E27FC236}">
                      <a16:creationId xmlns:a16="http://schemas.microsoft.com/office/drawing/2014/main" id="{428A72E1-CB0C-438A-AE8F-597A2B6BBE85}"/>
                    </a:ext>
                  </a:extLst>
                </p14:cNvPr>
                <p14:cNvContentPartPr/>
                <p14:nvPr/>
              </p14:nvContentPartPr>
              <p14:xfrm>
                <a:off x="3994699" y="3580592"/>
                <a:ext cx="190440" cy="281520"/>
              </p14:xfrm>
            </p:contentPart>
          </mc:Choice>
          <mc:Fallback xmlns="">
            <p:pic>
              <p:nvPicPr>
                <p:cNvPr id="261" name="Freihand 260">
                  <a:extLst>
                    <a:ext uri="{FF2B5EF4-FFF2-40B4-BE49-F238E27FC236}">
                      <a16:creationId xmlns:a16="http://schemas.microsoft.com/office/drawing/2014/main" id="{428A72E1-CB0C-438A-AE8F-597A2B6BBE85}"/>
                    </a:ext>
                  </a:extLst>
                </p:cNvPr>
                <p:cNvPicPr/>
                <p:nvPr/>
              </p:nvPicPr>
              <p:blipFill>
                <a:blip r:embed="rId311"/>
                <a:stretch>
                  <a:fillRect/>
                </a:stretch>
              </p:blipFill>
              <p:spPr>
                <a:xfrm>
                  <a:off x="3990379" y="3576272"/>
                  <a:ext cx="1990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62" name="Freihand 261">
                  <a:extLst>
                    <a:ext uri="{FF2B5EF4-FFF2-40B4-BE49-F238E27FC236}">
                      <a16:creationId xmlns:a16="http://schemas.microsoft.com/office/drawing/2014/main" id="{753E21E0-4EEA-45EC-A073-F0E3C7B4B444}"/>
                    </a:ext>
                  </a:extLst>
                </p14:cNvPr>
                <p14:cNvContentPartPr/>
                <p14:nvPr/>
              </p14:nvContentPartPr>
              <p14:xfrm>
                <a:off x="4444339" y="3567272"/>
                <a:ext cx="181080" cy="308160"/>
              </p14:xfrm>
            </p:contentPart>
          </mc:Choice>
          <mc:Fallback xmlns="">
            <p:pic>
              <p:nvPicPr>
                <p:cNvPr id="262" name="Freihand 261">
                  <a:extLst>
                    <a:ext uri="{FF2B5EF4-FFF2-40B4-BE49-F238E27FC236}">
                      <a16:creationId xmlns:a16="http://schemas.microsoft.com/office/drawing/2014/main" id="{753E21E0-4EEA-45EC-A073-F0E3C7B4B444}"/>
                    </a:ext>
                  </a:extLst>
                </p:cNvPr>
                <p:cNvPicPr/>
                <p:nvPr/>
              </p:nvPicPr>
              <p:blipFill>
                <a:blip r:embed="rId313"/>
                <a:stretch>
                  <a:fillRect/>
                </a:stretch>
              </p:blipFill>
              <p:spPr>
                <a:xfrm>
                  <a:off x="4440019" y="3562952"/>
                  <a:ext cx="1897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4" name="Freihand 263">
                  <a:extLst>
                    <a:ext uri="{FF2B5EF4-FFF2-40B4-BE49-F238E27FC236}">
                      <a16:creationId xmlns:a16="http://schemas.microsoft.com/office/drawing/2014/main" id="{1642A797-6C85-4EC2-B4A8-FBF26970433A}"/>
                    </a:ext>
                  </a:extLst>
                </p14:cNvPr>
                <p14:cNvContentPartPr/>
                <p14:nvPr/>
              </p14:nvContentPartPr>
              <p14:xfrm>
                <a:off x="4061659" y="3384032"/>
                <a:ext cx="200880" cy="104760"/>
              </p14:xfrm>
            </p:contentPart>
          </mc:Choice>
          <mc:Fallback xmlns="">
            <p:pic>
              <p:nvPicPr>
                <p:cNvPr id="264" name="Freihand 263">
                  <a:extLst>
                    <a:ext uri="{FF2B5EF4-FFF2-40B4-BE49-F238E27FC236}">
                      <a16:creationId xmlns:a16="http://schemas.microsoft.com/office/drawing/2014/main" id="{1642A797-6C85-4EC2-B4A8-FBF26970433A}"/>
                    </a:ext>
                  </a:extLst>
                </p:cNvPr>
                <p:cNvPicPr/>
                <p:nvPr/>
              </p:nvPicPr>
              <p:blipFill>
                <a:blip r:embed="rId315"/>
                <a:stretch>
                  <a:fillRect/>
                </a:stretch>
              </p:blipFill>
              <p:spPr>
                <a:xfrm>
                  <a:off x="4057339" y="3379712"/>
                  <a:ext cx="209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65" name="Freihand 264">
                  <a:extLst>
                    <a:ext uri="{FF2B5EF4-FFF2-40B4-BE49-F238E27FC236}">
                      <a16:creationId xmlns:a16="http://schemas.microsoft.com/office/drawing/2014/main" id="{33AF1A24-B2C5-4786-8699-8050DB1BE75B}"/>
                    </a:ext>
                  </a:extLst>
                </p14:cNvPr>
                <p14:cNvContentPartPr/>
                <p14:nvPr/>
              </p14:nvContentPartPr>
              <p14:xfrm>
                <a:off x="4531819" y="3346592"/>
                <a:ext cx="113760" cy="95040"/>
              </p14:xfrm>
            </p:contentPart>
          </mc:Choice>
          <mc:Fallback xmlns="">
            <p:pic>
              <p:nvPicPr>
                <p:cNvPr id="265" name="Freihand 264">
                  <a:extLst>
                    <a:ext uri="{FF2B5EF4-FFF2-40B4-BE49-F238E27FC236}">
                      <a16:creationId xmlns:a16="http://schemas.microsoft.com/office/drawing/2014/main" id="{33AF1A24-B2C5-4786-8699-8050DB1BE75B}"/>
                    </a:ext>
                  </a:extLst>
                </p:cNvPr>
                <p:cNvPicPr/>
                <p:nvPr/>
              </p:nvPicPr>
              <p:blipFill>
                <a:blip r:embed="rId317"/>
                <a:stretch>
                  <a:fillRect/>
                </a:stretch>
              </p:blipFill>
              <p:spPr>
                <a:xfrm>
                  <a:off x="4527499" y="3342272"/>
                  <a:ext cx="122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7" name="Freihand 266">
                  <a:extLst>
                    <a:ext uri="{FF2B5EF4-FFF2-40B4-BE49-F238E27FC236}">
                      <a16:creationId xmlns:a16="http://schemas.microsoft.com/office/drawing/2014/main" id="{64054A30-5C5C-4765-82DD-D3FFBE54D105}"/>
                    </a:ext>
                  </a:extLst>
                </p14:cNvPr>
                <p14:cNvContentPartPr/>
                <p14:nvPr/>
              </p14:nvContentPartPr>
              <p14:xfrm>
                <a:off x="5177299" y="3387632"/>
                <a:ext cx="123840" cy="123480"/>
              </p14:xfrm>
            </p:contentPart>
          </mc:Choice>
          <mc:Fallback xmlns="">
            <p:pic>
              <p:nvPicPr>
                <p:cNvPr id="267" name="Freihand 266">
                  <a:extLst>
                    <a:ext uri="{FF2B5EF4-FFF2-40B4-BE49-F238E27FC236}">
                      <a16:creationId xmlns:a16="http://schemas.microsoft.com/office/drawing/2014/main" id="{64054A30-5C5C-4765-82DD-D3FFBE54D105}"/>
                    </a:ext>
                  </a:extLst>
                </p:cNvPr>
                <p:cNvPicPr/>
                <p:nvPr/>
              </p:nvPicPr>
              <p:blipFill>
                <a:blip r:embed="rId319"/>
                <a:stretch>
                  <a:fillRect/>
                </a:stretch>
              </p:blipFill>
              <p:spPr>
                <a:xfrm>
                  <a:off x="5172979" y="3383312"/>
                  <a:ext cx="132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9" name="Freihand 158">
                  <a:extLst>
                    <a:ext uri="{FF2B5EF4-FFF2-40B4-BE49-F238E27FC236}">
                      <a16:creationId xmlns:a16="http://schemas.microsoft.com/office/drawing/2014/main" id="{F11B349C-A320-4829-9C69-C45EFCF25645}"/>
                    </a:ext>
                  </a:extLst>
                </p14:cNvPr>
                <p14:cNvContentPartPr/>
                <p14:nvPr/>
              </p14:nvContentPartPr>
              <p14:xfrm>
                <a:off x="4838179" y="2789312"/>
                <a:ext cx="2769840" cy="153000"/>
              </p14:xfrm>
            </p:contentPart>
          </mc:Choice>
          <mc:Fallback xmlns="">
            <p:pic>
              <p:nvPicPr>
                <p:cNvPr id="159" name="Freihand 158">
                  <a:extLst>
                    <a:ext uri="{FF2B5EF4-FFF2-40B4-BE49-F238E27FC236}">
                      <a16:creationId xmlns:a16="http://schemas.microsoft.com/office/drawing/2014/main" id="{F11B349C-A320-4829-9C69-C45EFCF25645}"/>
                    </a:ext>
                  </a:extLst>
                </p:cNvPr>
                <p:cNvPicPr/>
                <p:nvPr/>
              </p:nvPicPr>
              <p:blipFill>
                <a:blip r:embed="rId321"/>
                <a:stretch>
                  <a:fillRect/>
                </a:stretch>
              </p:blipFill>
              <p:spPr>
                <a:xfrm>
                  <a:off x="4833859" y="2784992"/>
                  <a:ext cx="2778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0" name="Freihand 159">
                  <a:extLst>
                    <a:ext uri="{FF2B5EF4-FFF2-40B4-BE49-F238E27FC236}">
                      <a16:creationId xmlns:a16="http://schemas.microsoft.com/office/drawing/2014/main" id="{DFA40D2C-63A5-4048-81E4-05150349C2A0}"/>
                    </a:ext>
                  </a:extLst>
                </p14:cNvPr>
                <p14:cNvContentPartPr/>
                <p14:nvPr/>
              </p14:nvContentPartPr>
              <p14:xfrm>
                <a:off x="5855539" y="1540112"/>
                <a:ext cx="35640" cy="262800"/>
              </p14:xfrm>
            </p:contentPart>
          </mc:Choice>
          <mc:Fallback xmlns="">
            <p:pic>
              <p:nvPicPr>
                <p:cNvPr id="160" name="Freihand 159">
                  <a:extLst>
                    <a:ext uri="{FF2B5EF4-FFF2-40B4-BE49-F238E27FC236}">
                      <a16:creationId xmlns:a16="http://schemas.microsoft.com/office/drawing/2014/main" id="{DFA40D2C-63A5-4048-81E4-05150349C2A0}"/>
                    </a:ext>
                  </a:extLst>
                </p:cNvPr>
                <p:cNvPicPr/>
                <p:nvPr/>
              </p:nvPicPr>
              <p:blipFill>
                <a:blip r:embed="rId323"/>
                <a:stretch>
                  <a:fillRect/>
                </a:stretch>
              </p:blipFill>
              <p:spPr>
                <a:xfrm>
                  <a:off x="5851219" y="1535792"/>
                  <a:ext cx="442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1" name="Freihand 160">
                  <a:extLst>
                    <a:ext uri="{FF2B5EF4-FFF2-40B4-BE49-F238E27FC236}">
                      <a16:creationId xmlns:a16="http://schemas.microsoft.com/office/drawing/2014/main" id="{70C9FCB4-55B9-4852-A4FC-44BBF52C2F50}"/>
                    </a:ext>
                  </a:extLst>
                </p14:cNvPr>
                <p14:cNvContentPartPr/>
                <p14:nvPr/>
              </p14:nvContentPartPr>
              <p14:xfrm>
                <a:off x="5796859" y="1654592"/>
                <a:ext cx="199080" cy="175680"/>
              </p14:xfrm>
            </p:contentPart>
          </mc:Choice>
          <mc:Fallback xmlns="">
            <p:pic>
              <p:nvPicPr>
                <p:cNvPr id="161" name="Freihand 160">
                  <a:extLst>
                    <a:ext uri="{FF2B5EF4-FFF2-40B4-BE49-F238E27FC236}">
                      <a16:creationId xmlns:a16="http://schemas.microsoft.com/office/drawing/2014/main" id="{70C9FCB4-55B9-4852-A4FC-44BBF52C2F50}"/>
                    </a:ext>
                  </a:extLst>
                </p:cNvPr>
                <p:cNvPicPr/>
                <p:nvPr/>
              </p:nvPicPr>
              <p:blipFill>
                <a:blip r:embed="rId325"/>
                <a:stretch>
                  <a:fillRect/>
                </a:stretch>
              </p:blipFill>
              <p:spPr>
                <a:xfrm>
                  <a:off x="5792539" y="1650272"/>
                  <a:ext cx="207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5" name="Freihand 174">
                  <a:extLst>
                    <a:ext uri="{FF2B5EF4-FFF2-40B4-BE49-F238E27FC236}">
                      <a16:creationId xmlns:a16="http://schemas.microsoft.com/office/drawing/2014/main" id="{1E277F85-0981-40AA-8CCF-40ED4C45956E}"/>
                    </a:ext>
                  </a:extLst>
                </p14:cNvPr>
                <p14:cNvContentPartPr/>
                <p14:nvPr/>
              </p14:nvContentPartPr>
              <p14:xfrm>
                <a:off x="7601899" y="2114672"/>
                <a:ext cx="205560" cy="162000"/>
              </p14:xfrm>
            </p:contentPart>
          </mc:Choice>
          <mc:Fallback xmlns="">
            <p:pic>
              <p:nvPicPr>
                <p:cNvPr id="175" name="Freihand 174">
                  <a:extLst>
                    <a:ext uri="{FF2B5EF4-FFF2-40B4-BE49-F238E27FC236}">
                      <a16:creationId xmlns:a16="http://schemas.microsoft.com/office/drawing/2014/main" id="{1E277F85-0981-40AA-8CCF-40ED4C45956E}"/>
                    </a:ext>
                  </a:extLst>
                </p:cNvPr>
                <p:cNvPicPr/>
                <p:nvPr/>
              </p:nvPicPr>
              <p:blipFill>
                <a:blip r:embed="rId327"/>
                <a:stretch>
                  <a:fillRect/>
                </a:stretch>
              </p:blipFill>
              <p:spPr>
                <a:xfrm>
                  <a:off x="7597579" y="2110352"/>
                  <a:ext cx="214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6" name="Freihand 175">
                  <a:extLst>
                    <a:ext uri="{FF2B5EF4-FFF2-40B4-BE49-F238E27FC236}">
                      <a16:creationId xmlns:a16="http://schemas.microsoft.com/office/drawing/2014/main" id="{525B5FE9-9095-47EA-8AF1-2E9DFC8871E3}"/>
                    </a:ext>
                  </a:extLst>
                </p14:cNvPr>
                <p14:cNvContentPartPr/>
                <p14:nvPr/>
              </p14:nvContentPartPr>
              <p14:xfrm>
                <a:off x="7533139" y="2093792"/>
                <a:ext cx="223920" cy="225720"/>
              </p14:xfrm>
            </p:contentPart>
          </mc:Choice>
          <mc:Fallback xmlns="">
            <p:pic>
              <p:nvPicPr>
                <p:cNvPr id="176" name="Freihand 175">
                  <a:extLst>
                    <a:ext uri="{FF2B5EF4-FFF2-40B4-BE49-F238E27FC236}">
                      <a16:creationId xmlns:a16="http://schemas.microsoft.com/office/drawing/2014/main" id="{525B5FE9-9095-47EA-8AF1-2E9DFC8871E3}"/>
                    </a:ext>
                  </a:extLst>
                </p:cNvPr>
                <p:cNvPicPr/>
                <p:nvPr/>
              </p:nvPicPr>
              <p:blipFill>
                <a:blip r:embed="rId329"/>
                <a:stretch>
                  <a:fillRect/>
                </a:stretch>
              </p:blipFill>
              <p:spPr>
                <a:xfrm>
                  <a:off x="7528819" y="2089472"/>
                  <a:ext cx="2325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7" name="Freihand 176">
                  <a:extLst>
                    <a:ext uri="{FF2B5EF4-FFF2-40B4-BE49-F238E27FC236}">
                      <a16:creationId xmlns:a16="http://schemas.microsoft.com/office/drawing/2014/main" id="{EF6C2914-E901-4FA1-AFFA-78B1082C7DD0}"/>
                    </a:ext>
                  </a:extLst>
                </p14:cNvPr>
                <p14:cNvContentPartPr/>
                <p14:nvPr/>
              </p14:nvContentPartPr>
              <p14:xfrm>
                <a:off x="8060179" y="1906952"/>
                <a:ext cx="175320" cy="346680"/>
              </p14:xfrm>
            </p:contentPart>
          </mc:Choice>
          <mc:Fallback xmlns="">
            <p:pic>
              <p:nvPicPr>
                <p:cNvPr id="177" name="Freihand 176">
                  <a:extLst>
                    <a:ext uri="{FF2B5EF4-FFF2-40B4-BE49-F238E27FC236}">
                      <a16:creationId xmlns:a16="http://schemas.microsoft.com/office/drawing/2014/main" id="{EF6C2914-E901-4FA1-AFFA-78B1082C7DD0}"/>
                    </a:ext>
                  </a:extLst>
                </p:cNvPr>
                <p:cNvPicPr/>
                <p:nvPr/>
              </p:nvPicPr>
              <p:blipFill>
                <a:blip r:embed="rId331"/>
                <a:stretch>
                  <a:fillRect/>
                </a:stretch>
              </p:blipFill>
              <p:spPr>
                <a:xfrm>
                  <a:off x="8055859" y="1902632"/>
                  <a:ext cx="1839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8" name="Freihand 177">
                  <a:extLst>
                    <a:ext uri="{FF2B5EF4-FFF2-40B4-BE49-F238E27FC236}">
                      <a16:creationId xmlns:a16="http://schemas.microsoft.com/office/drawing/2014/main" id="{7C3ABF23-B48E-4169-BE9C-98E0544E34B5}"/>
                    </a:ext>
                  </a:extLst>
                </p14:cNvPr>
                <p14:cNvContentPartPr/>
                <p14:nvPr/>
              </p14:nvContentPartPr>
              <p14:xfrm>
                <a:off x="8138659" y="1848632"/>
                <a:ext cx="22680" cy="41400"/>
              </p14:xfrm>
            </p:contentPart>
          </mc:Choice>
          <mc:Fallback xmlns="">
            <p:pic>
              <p:nvPicPr>
                <p:cNvPr id="178" name="Freihand 177">
                  <a:extLst>
                    <a:ext uri="{FF2B5EF4-FFF2-40B4-BE49-F238E27FC236}">
                      <a16:creationId xmlns:a16="http://schemas.microsoft.com/office/drawing/2014/main" id="{7C3ABF23-B48E-4169-BE9C-98E0544E34B5}"/>
                    </a:ext>
                  </a:extLst>
                </p:cNvPr>
                <p:cNvPicPr/>
                <p:nvPr/>
              </p:nvPicPr>
              <p:blipFill>
                <a:blip r:embed="rId333"/>
                <a:stretch>
                  <a:fillRect/>
                </a:stretch>
              </p:blipFill>
              <p:spPr>
                <a:xfrm>
                  <a:off x="8134339" y="1844312"/>
                  <a:ext cx="31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9" name="Freihand 178">
                  <a:extLst>
                    <a:ext uri="{FF2B5EF4-FFF2-40B4-BE49-F238E27FC236}">
                      <a16:creationId xmlns:a16="http://schemas.microsoft.com/office/drawing/2014/main" id="{F0FF1710-6AED-4B57-9094-463D3BED30B1}"/>
                    </a:ext>
                  </a:extLst>
                </p14:cNvPr>
                <p14:cNvContentPartPr/>
                <p14:nvPr/>
              </p14:nvContentPartPr>
              <p14:xfrm>
                <a:off x="8195899" y="1904792"/>
                <a:ext cx="104400" cy="137160"/>
              </p14:xfrm>
            </p:contentPart>
          </mc:Choice>
          <mc:Fallback xmlns="">
            <p:pic>
              <p:nvPicPr>
                <p:cNvPr id="179" name="Freihand 178">
                  <a:extLst>
                    <a:ext uri="{FF2B5EF4-FFF2-40B4-BE49-F238E27FC236}">
                      <a16:creationId xmlns:a16="http://schemas.microsoft.com/office/drawing/2014/main" id="{F0FF1710-6AED-4B57-9094-463D3BED30B1}"/>
                    </a:ext>
                  </a:extLst>
                </p:cNvPr>
                <p:cNvPicPr/>
                <p:nvPr/>
              </p:nvPicPr>
              <p:blipFill>
                <a:blip r:embed="rId335"/>
                <a:stretch>
                  <a:fillRect/>
                </a:stretch>
              </p:blipFill>
              <p:spPr>
                <a:xfrm>
                  <a:off x="8191579" y="1900472"/>
                  <a:ext cx="113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0" name="Freihand 179">
                  <a:extLst>
                    <a:ext uri="{FF2B5EF4-FFF2-40B4-BE49-F238E27FC236}">
                      <a16:creationId xmlns:a16="http://schemas.microsoft.com/office/drawing/2014/main" id="{95CDE29D-6BA8-476B-A552-6AD76A371042}"/>
                    </a:ext>
                  </a:extLst>
                </p14:cNvPr>
                <p14:cNvContentPartPr/>
                <p14:nvPr/>
              </p14:nvContentPartPr>
              <p14:xfrm>
                <a:off x="8394979" y="1822712"/>
                <a:ext cx="128160" cy="167040"/>
              </p14:xfrm>
            </p:contentPart>
          </mc:Choice>
          <mc:Fallback xmlns="">
            <p:pic>
              <p:nvPicPr>
                <p:cNvPr id="180" name="Freihand 179">
                  <a:extLst>
                    <a:ext uri="{FF2B5EF4-FFF2-40B4-BE49-F238E27FC236}">
                      <a16:creationId xmlns:a16="http://schemas.microsoft.com/office/drawing/2014/main" id="{95CDE29D-6BA8-476B-A552-6AD76A371042}"/>
                    </a:ext>
                  </a:extLst>
                </p:cNvPr>
                <p:cNvPicPr/>
                <p:nvPr/>
              </p:nvPicPr>
              <p:blipFill>
                <a:blip r:embed="rId337"/>
                <a:stretch>
                  <a:fillRect/>
                </a:stretch>
              </p:blipFill>
              <p:spPr>
                <a:xfrm>
                  <a:off x="8390659" y="1818392"/>
                  <a:ext cx="136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1" name="Freihand 180">
                  <a:extLst>
                    <a:ext uri="{FF2B5EF4-FFF2-40B4-BE49-F238E27FC236}">
                      <a16:creationId xmlns:a16="http://schemas.microsoft.com/office/drawing/2014/main" id="{DB5D2BDE-28D9-4CA4-898D-9BD6231A4221}"/>
                    </a:ext>
                  </a:extLst>
                </p14:cNvPr>
                <p14:cNvContentPartPr/>
                <p14:nvPr/>
              </p14:nvContentPartPr>
              <p14:xfrm>
                <a:off x="8533579" y="1895792"/>
                <a:ext cx="47880" cy="79200"/>
              </p14:xfrm>
            </p:contentPart>
          </mc:Choice>
          <mc:Fallback xmlns="">
            <p:pic>
              <p:nvPicPr>
                <p:cNvPr id="181" name="Freihand 180">
                  <a:extLst>
                    <a:ext uri="{FF2B5EF4-FFF2-40B4-BE49-F238E27FC236}">
                      <a16:creationId xmlns:a16="http://schemas.microsoft.com/office/drawing/2014/main" id="{DB5D2BDE-28D9-4CA4-898D-9BD6231A4221}"/>
                    </a:ext>
                  </a:extLst>
                </p:cNvPr>
                <p:cNvPicPr/>
                <p:nvPr/>
              </p:nvPicPr>
              <p:blipFill>
                <a:blip r:embed="rId339"/>
                <a:stretch>
                  <a:fillRect/>
                </a:stretch>
              </p:blipFill>
              <p:spPr>
                <a:xfrm>
                  <a:off x="8529259" y="1891472"/>
                  <a:ext cx="56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2" name="Freihand 181">
                  <a:extLst>
                    <a:ext uri="{FF2B5EF4-FFF2-40B4-BE49-F238E27FC236}">
                      <a16:creationId xmlns:a16="http://schemas.microsoft.com/office/drawing/2014/main" id="{1FE5F0F4-9699-4F53-93F1-94F4131AB3E0}"/>
                    </a:ext>
                  </a:extLst>
                </p14:cNvPr>
                <p14:cNvContentPartPr/>
                <p14:nvPr/>
              </p14:nvContentPartPr>
              <p14:xfrm>
                <a:off x="8618899" y="1782752"/>
                <a:ext cx="213480" cy="146160"/>
              </p14:xfrm>
            </p:contentPart>
          </mc:Choice>
          <mc:Fallback xmlns="">
            <p:pic>
              <p:nvPicPr>
                <p:cNvPr id="182" name="Freihand 181">
                  <a:extLst>
                    <a:ext uri="{FF2B5EF4-FFF2-40B4-BE49-F238E27FC236}">
                      <a16:creationId xmlns:a16="http://schemas.microsoft.com/office/drawing/2014/main" id="{1FE5F0F4-9699-4F53-93F1-94F4131AB3E0}"/>
                    </a:ext>
                  </a:extLst>
                </p:cNvPr>
                <p:cNvPicPr/>
                <p:nvPr/>
              </p:nvPicPr>
              <p:blipFill>
                <a:blip r:embed="rId341"/>
                <a:stretch>
                  <a:fillRect/>
                </a:stretch>
              </p:blipFill>
              <p:spPr>
                <a:xfrm>
                  <a:off x="8614579" y="1778432"/>
                  <a:ext cx="222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83" name="Freihand 182">
                  <a:extLst>
                    <a:ext uri="{FF2B5EF4-FFF2-40B4-BE49-F238E27FC236}">
                      <a16:creationId xmlns:a16="http://schemas.microsoft.com/office/drawing/2014/main" id="{39919E52-0969-42FC-B35B-73559F688E38}"/>
                    </a:ext>
                  </a:extLst>
                </p14:cNvPr>
                <p14:cNvContentPartPr/>
                <p14:nvPr/>
              </p14:nvContentPartPr>
              <p14:xfrm>
                <a:off x="8463739" y="1725512"/>
                <a:ext cx="123120" cy="29160"/>
              </p14:xfrm>
            </p:contentPart>
          </mc:Choice>
          <mc:Fallback xmlns="">
            <p:pic>
              <p:nvPicPr>
                <p:cNvPr id="183" name="Freihand 182">
                  <a:extLst>
                    <a:ext uri="{FF2B5EF4-FFF2-40B4-BE49-F238E27FC236}">
                      <a16:creationId xmlns:a16="http://schemas.microsoft.com/office/drawing/2014/main" id="{39919E52-0969-42FC-B35B-73559F688E38}"/>
                    </a:ext>
                  </a:extLst>
                </p:cNvPr>
                <p:cNvPicPr/>
                <p:nvPr/>
              </p:nvPicPr>
              <p:blipFill>
                <a:blip r:embed="rId343"/>
                <a:stretch>
                  <a:fillRect/>
                </a:stretch>
              </p:blipFill>
              <p:spPr>
                <a:xfrm>
                  <a:off x="8459419" y="1721192"/>
                  <a:ext cx="131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4" name="Freihand 183">
                  <a:extLst>
                    <a:ext uri="{FF2B5EF4-FFF2-40B4-BE49-F238E27FC236}">
                      <a16:creationId xmlns:a16="http://schemas.microsoft.com/office/drawing/2014/main" id="{3C885374-041A-43D4-8453-DDE7B53F509D}"/>
                    </a:ext>
                  </a:extLst>
                </p14:cNvPr>
                <p14:cNvContentPartPr/>
                <p14:nvPr/>
              </p14:nvContentPartPr>
              <p14:xfrm>
                <a:off x="9008419" y="1721912"/>
                <a:ext cx="177480" cy="130680"/>
              </p14:xfrm>
            </p:contentPart>
          </mc:Choice>
          <mc:Fallback xmlns="">
            <p:pic>
              <p:nvPicPr>
                <p:cNvPr id="184" name="Freihand 183">
                  <a:extLst>
                    <a:ext uri="{FF2B5EF4-FFF2-40B4-BE49-F238E27FC236}">
                      <a16:creationId xmlns:a16="http://schemas.microsoft.com/office/drawing/2014/main" id="{3C885374-041A-43D4-8453-DDE7B53F509D}"/>
                    </a:ext>
                  </a:extLst>
                </p:cNvPr>
                <p:cNvPicPr/>
                <p:nvPr/>
              </p:nvPicPr>
              <p:blipFill>
                <a:blip r:embed="rId345"/>
                <a:stretch>
                  <a:fillRect/>
                </a:stretch>
              </p:blipFill>
              <p:spPr>
                <a:xfrm>
                  <a:off x="9004099" y="1717592"/>
                  <a:ext cx="186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5" name="Freihand 184">
                  <a:extLst>
                    <a:ext uri="{FF2B5EF4-FFF2-40B4-BE49-F238E27FC236}">
                      <a16:creationId xmlns:a16="http://schemas.microsoft.com/office/drawing/2014/main" id="{4496D377-7980-49DE-BE56-C9BC94406BB9}"/>
                    </a:ext>
                  </a:extLst>
                </p14:cNvPr>
                <p14:cNvContentPartPr/>
                <p14:nvPr/>
              </p14:nvContentPartPr>
              <p14:xfrm>
                <a:off x="9199219" y="1730192"/>
                <a:ext cx="102960" cy="84600"/>
              </p14:xfrm>
            </p:contentPart>
          </mc:Choice>
          <mc:Fallback xmlns="">
            <p:pic>
              <p:nvPicPr>
                <p:cNvPr id="185" name="Freihand 184">
                  <a:extLst>
                    <a:ext uri="{FF2B5EF4-FFF2-40B4-BE49-F238E27FC236}">
                      <a16:creationId xmlns:a16="http://schemas.microsoft.com/office/drawing/2014/main" id="{4496D377-7980-49DE-BE56-C9BC94406BB9}"/>
                    </a:ext>
                  </a:extLst>
                </p:cNvPr>
                <p:cNvPicPr/>
                <p:nvPr/>
              </p:nvPicPr>
              <p:blipFill>
                <a:blip r:embed="rId347"/>
                <a:stretch>
                  <a:fillRect/>
                </a:stretch>
              </p:blipFill>
              <p:spPr>
                <a:xfrm>
                  <a:off x="9194899" y="1725872"/>
                  <a:ext cx="111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6" name="Freihand 185">
                  <a:extLst>
                    <a:ext uri="{FF2B5EF4-FFF2-40B4-BE49-F238E27FC236}">
                      <a16:creationId xmlns:a16="http://schemas.microsoft.com/office/drawing/2014/main" id="{D87C0EDA-A6DF-4688-B12E-FABD1B02D9B6}"/>
                    </a:ext>
                  </a:extLst>
                </p14:cNvPr>
                <p14:cNvContentPartPr/>
                <p14:nvPr/>
              </p14:nvContentPartPr>
              <p14:xfrm>
                <a:off x="9303259" y="1708592"/>
                <a:ext cx="90000" cy="96120"/>
              </p14:xfrm>
            </p:contentPart>
          </mc:Choice>
          <mc:Fallback xmlns="">
            <p:pic>
              <p:nvPicPr>
                <p:cNvPr id="186" name="Freihand 185">
                  <a:extLst>
                    <a:ext uri="{FF2B5EF4-FFF2-40B4-BE49-F238E27FC236}">
                      <a16:creationId xmlns:a16="http://schemas.microsoft.com/office/drawing/2014/main" id="{D87C0EDA-A6DF-4688-B12E-FABD1B02D9B6}"/>
                    </a:ext>
                  </a:extLst>
                </p:cNvPr>
                <p:cNvPicPr/>
                <p:nvPr/>
              </p:nvPicPr>
              <p:blipFill>
                <a:blip r:embed="rId349"/>
                <a:stretch>
                  <a:fillRect/>
                </a:stretch>
              </p:blipFill>
              <p:spPr>
                <a:xfrm>
                  <a:off x="9298939" y="1704272"/>
                  <a:ext cx="98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87" name="Freihand 186">
                  <a:extLst>
                    <a:ext uri="{FF2B5EF4-FFF2-40B4-BE49-F238E27FC236}">
                      <a16:creationId xmlns:a16="http://schemas.microsoft.com/office/drawing/2014/main" id="{CA605997-01FC-4914-BA94-4AA0C522BBD4}"/>
                    </a:ext>
                  </a:extLst>
                </p14:cNvPr>
                <p14:cNvContentPartPr/>
                <p14:nvPr/>
              </p14:nvContentPartPr>
              <p14:xfrm>
                <a:off x="9575779" y="1653872"/>
                <a:ext cx="11160" cy="151920"/>
              </p14:xfrm>
            </p:contentPart>
          </mc:Choice>
          <mc:Fallback xmlns="">
            <p:pic>
              <p:nvPicPr>
                <p:cNvPr id="187" name="Freihand 186">
                  <a:extLst>
                    <a:ext uri="{FF2B5EF4-FFF2-40B4-BE49-F238E27FC236}">
                      <a16:creationId xmlns:a16="http://schemas.microsoft.com/office/drawing/2014/main" id="{CA605997-01FC-4914-BA94-4AA0C522BBD4}"/>
                    </a:ext>
                  </a:extLst>
                </p:cNvPr>
                <p:cNvPicPr/>
                <p:nvPr/>
              </p:nvPicPr>
              <p:blipFill>
                <a:blip r:embed="rId351"/>
                <a:stretch>
                  <a:fillRect/>
                </a:stretch>
              </p:blipFill>
              <p:spPr>
                <a:xfrm>
                  <a:off x="9571459" y="1649552"/>
                  <a:ext cx="19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88" name="Freihand 187">
                  <a:extLst>
                    <a:ext uri="{FF2B5EF4-FFF2-40B4-BE49-F238E27FC236}">
                      <a16:creationId xmlns:a16="http://schemas.microsoft.com/office/drawing/2014/main" id="{A51D9D43-3A27-4525-8D5C-D79A5F090A52}"/>
                    </a:ext>
                  </a:extLst>
                </p14:cNvPr>
                <p14:cNvContentPartPr/>
                <p14:nvPr/>
              </p14:nvContentPartPr>
              <p14:xfrm>
                <a:off x="9508819" y="1584752"/>
                <a:ext cx="141840" cy="111240"/>
              </p14:xfrm>
            </p:contentPart>
          </mc:Choice>
          <mc:Fallback xmlns="">
            <p:pic>
              <p:nvPicPr>
                <p:cNvPr id="188" name="Freihand 187">
                  <a:extLst>
                    <a:ext uri="{FF2B5EF4-FFF2-40B4-BE49-F238E27FC236}">
                      <a16:creationId xmlns:a16="http://schemas.microsoft.com/office/drawing/2014/main" id="{A51D9D43-3A27-4525-8D5C-D79A5F090A52}"/>
                    </a:ext>
                  </a:extLst>
                </p:cNvPr>
                <p:cNvPicPr/>
                <p:nvPr/>
              </p:nvPicPr>
              <p:blipFill>
                <a:blip r:embed="rId353"/>
                <a:stretch>
                  <a:fillRect/>
                </a:stretch>
              </p:blipFill>
              <p:spPr>
                <a:xfrm>
                  <a:off x="9504499" y="1580432"/>
                  <a:ext cx="150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89" name="Freihand 188">
                  <a:extLst>
                    <a:ext uri="{FF2B5EF4-FFF2-40B4-BE49-F238E27FC236}">
                      <a16:creationId xmlns:a16="http://schemas.microsoft.com/office/drawing/2014/main" id="{FF2B21E1-28B6-4032-8687-E3D0DF4D3A01}"/>
                    </a:ext>
                  </a:extLst>
                </p14:cNvPr>
                <p14:cNvContentPartPr/>
                <p14:nvPr/>
              </p14:nvContentPartPr>
              <p14:xfrm>
                <a:off x="9674059" y="1663952"/>
                <a:ext cx="62640" cy="90360"/>
              </p14:xfrm>
            </p:contentPart>
          </mc:Choice>
          <mc:Fallback xmlns="">
            <p:pic>
              <p:nvPicPr>
                <p:cNvPr id="189" name="Freihand 188">
                  <a:extLst>
                    <a:ext uri="{FF2B5EF4-FFF2-40B4-BE49-F238E27FC236}">
                      <a16:creationId xmlns:a16="http://schemas.microsoft.com/office/drawing/2014/main" id="{FF2B21E1-28B6-4032-8687-E3D0DF4D3A01}"/>
                    </a:ext>
                  </a:extLst>
                </p:cNvPr>
                <p:cNvPicPr/>
                <p:nvPr/>
              </p:nvPicPr>
              <p:blipFill>
                <a:blip r:embed="rId355"/>
                <a:stretch>
                  <a:fillRect/>
                </a:stretch>
              </p:blipFill>
              <p:spPr>
                <a:xfrm>
                  <a:off x="9669739" y="1659632"/>
                  <a:ext cx="71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0" name="Freihand 189">
                  <a:extLst>
                    <a:ext uri="{FF2B5EF4-FFF2-40B4-BE49-F238E27FC236}">
                      <a16:creationId xmlns:a16="http://schemas.microsoft.com/office/drawing/2014/main" id="{CC905F12-F3E0-438F-BA6C-E10D4B3BE067}"/>
                    </a:ext>
                  </a:extLst>
                </p14:cNvPr>
                <p14:cNvContentPartPr/>
                <p14:nvPr/>
              </p14:nvContentPartPr>
              <p14:xfrm>
                <a:off x="9753979" y="1650992"/>
                <a:ext cx="70560" cy="92160"/>
              </p14:xfrm>
            </p:contentPart>
          </mc:Choice>
          <mc:Fallback xmlns="">
            <p:pic>
              <p:nvPicPr>
                <p:cNvPr id="190" name="Freihand 189">
                  <a:extLst>
                    <a:ext uri="{FF2B5EF4-FFF2-40B4-BE49-F238E27FC236}">
                      <a16:creationId xmlns:a16="http://schemas.microsoft.com/office/drawing/2014/main" id="{CC905F12-F3E0-438F-BA6C-E10D4B3BE067}"/>
                    </a:ext>
                  </a:extLst>
                </p:cNvPr>
                <p:cNvPicPr/>
                <p:nvPr/>
              </p:nvPicPr>
              <p:blipFill>
                <a:blip r:embed="rId357"/>
                <a:stretch>
                  <a:fillRect/>
                </a:stretch>
              </p:blipFill>
              <p:spPr>
                <a:xfrm>
                  <a:off x="9749659" y="1646672"/>
                  <a:ext cx="79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1" name="Freihand 190">
                  <a:extLst>
                    <a:ext uri="{FF2B5EF4-FFF2-40B4-BE49-F238E27FC236}">
                      <a16:creationId xmlns:a16="http://schemas.microsoft.com/office/drawing/2014/main" id="{BA052434-F4F1-48C6-AADC-DD8BDBC73BA4}"/>
                    </a:ext>
                  </a:extLst>
                </p14:cNvPr>
                <p14:cNvContentPartPr/>
                <p14:nvPr/>
              </p14:nvContentPartPr>
              <p14:xfrm>
                <a:off x="9881059" y="1572152"/>
                <a:ext cx="261720" cy="117720"/>
              </p14:xfrm>
            </p:contentPart>
          </mc:Choice>
          <mc:Fallback xmlns="">
            <p:pic>
              <p:nvPicPr>
                <p:cNvPr id="191" name="Freihand 190">
                  <a:extLst>
                    <a:ext uri="{FF2B5EF4-FFF2-40B4-BE49-F238E27FC236}">
                      <a16:creationId xmlns:a16="http://schemas.microsoft.com/office/drawing/2014/main" id="{BA052434-F4F1-48C6-AADC-DD8BDBC73BA4}"/>
                    </a:ext>
                  </a:extLst>
                </p:cNvPr>
                <p:cNvPicPr/>
                <p:nvPr/>
              </p:nvPicPr>
              <p:blipFill>
                <a:blip r:embed="rId359"/>
                <a:stretch>
                  <a:fillRect/>
                </a:stretch>
              </p:blipFill>
              <p:spPr>
                <a:xfrm>
                  <a:off x="9876739" y="1567832"/>
                  <a:ext cx="270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2" name="Freihand 191">
                  <a:extLst>
                    <a:ext uri="{FF2B5EF4-FFF2-40B4-BE49-F238E27FC236}">
                      <a16:creationId xmlns:a16="http://schemas.microsoft.com/office/drawing/2014/main" id="{D6342A9F-55D1-466C-A8FD-CC28D1E64864}"/>
                    </a:ext>
                  </a:extLst>
                </p14:cNvPr>
                <p14:cNvContentPartPr/>
                <p14:nvPr/>
              </p14:nvContentPartPr>
              <p14:xfrm>
                <a:off x="10203619" y="1483232"/>
                <a:ext cx="83160" cy="151200"/>
              </p14:xfrm>
            </p:contentPart>
          </mc:Choice>
          <mc:Fallback xmlns="">
            <p:pic>
              <p:nvPicPr>
                <p:cNvPr id="192" name="Freihand 191">
                  <a:extLst>
                    <a:ext uri="{FF2B5EF4-FFF2-40B4-BE49-F238E27FC236}">
                      <a16:creationId xmlns:a16="http://schemas.microsoft.com/office/drawing/2014/main" id="{D6342A9F-55D1-466C-A8FD-CC28D1E64864}"/>
                    </a:ext>
                  </a:extLst>
                </p:cNvPr>
                <p:cNvPicPr/>
                <p:nvPr/>
              </p:nvPicPr>
              <p:blipFill>
                <a:blip r:embed="rId361"/>
                <a:stretch>
                  <a:fillRect/>
                </a:stretch>
              </p:blipFill>
              <p:spPr>
                <a:xfrm>
                  <a:off x="10199299" y="1478912"/>
                  <a:ext cx="91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3" name="Freihand 192">
                  <a:extLst>
                    <a:ext uri="{FF2B5EF4-FFF2-40B4-BE49-F238E27FC236}">
                      <a16:creationId xmlns:a16="http://schemas.microsoft.com/office/drawing/2014/main" id="{380079A8-970A-44D7-B56A-7A23C4461E5F}"/>
                    </a:ext>
                  </a:extLst>
                </p14:cNvPr>
                <p14:cNvContentPartPr/>
                <p14:nvPr/>
              </p14:nvContentPartPr>
              <p14:xfrm>
                <a:off x="10271299" y="1562792"/>
                <a:ext cx="51120" cy="51120"/>
              </p14:xfrm>
            </p:contentPart>
          </mc:Choice>
          <mc:Fallback xmlns="">
            <p:pic>
              <p:nvPicPr>
                <p:cNvPr id="193" name="Freihand 192">
                  <a:extLst>
                    <a:ext uri="{FF2B5EF4-FFF2-40B4-BE49-F238E27FC236}">
                      <a16:creationId xmlns:a16="http://schemas.microsoft.com/office/drawing/2014/main" id="{380079A8-970A-44D7-B56A-7A23C4461E5F}"/>
                    </a:ext>
                  </a:extLst>
                </p:cNvPr>
                <p:cNvPicPr/>
                <p:nvPr/>
              </p:nvPicPr>
              <p:blipFill>
                <a:blip r:embed="rId363"/>
                <a:stretch>
                  <a:fillRect/>
                </a:stretch>
              </p:blipFill>
              <p:spPr>
                <a:xfrm>
                  <a:off x="10266979" y="1558472"/>
                  <a:ext cx="59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94" name="Freihand 193">
                  <a:extLst>
                    <a:ext uri="{FF2B5EF4-FFF2-40B4-BE49-F238E27FC236}">
                      <a16:creationId xmlns:a16="http://schemas.microsoft.com/office/drawing/2014/main" id="{8FC76069-2934-4EC0-BE43-D8D570D1A3F3}"/>
                    </a:ext>
                  </a:extLst>
                </p14:cNvPr>
                <p14:cNvContentPartPr/>
                <p14:nvPr/>
              </p14:nvContentPartPr>
              <p14:xfrm>
                <a:off x="10336099" y="1452992"/>
                <a:ext cx="162360" cy="148320"/>
              </p14:xfrm>
            </p:contentPart>
          </mc:Choice>
          <mc:Fallback xmlns="">
            <p:pic>
              <p:nvPicPr>
                <p:cNvPr id="194" name="Freihand 193">
                  <a:extLst>
                    <a:ext uri="{FF2B5EF4-FFF2-40B4-BE49-F238E27FC236}">
                      <a16:creationId xmlns:a16="http://schemas.microsoft.com/office/drawing/2014/main" id="{8FC76069-2934-4EC0-BE43-D8D570D1A3F3}"/>
                    </a:ext>
                  </a:extLst>
                </p:cNvPr>
                <p:cNvPicPr/>
                <p:nvPr/>
              </p:nvPicPr>
              <p:blipFill>
                <a:blip r:embed="rId365"/>
                <a:stretch>
                  <a:fillRect/>
                </a:stretch>
              </p:blipFill>
              <p:spPr>
                <a:xfrm>
                  <a:off x="10331779" y="1448672"/>
                  <a:ext cx="171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95" name="Freihand 194">
                  <a:extLst>
                    <a:ext uri="{FF2B5EF4-FFF2-40B4-BE49-F238E27FC236}">
                      <a16:creationId xmlns:a16="http://schemas.microsoft.com/office/drawing/2014/main" id="{030242F1-29EF-4512-B730-39019FF389D0}"/>
                    </a:ext>
                  </a:extLst>
                </p14:cNvPr>
                <p14:cNvContentPartPr/>
                <p14:nvPr/>
              </p14:nvContentPartPr>
              <p14:xfrm>
                <a:off x="10482619" y="1465952"/>
                <a:ext cx="175320" cy="104400"/>
              </p14:xfrm>
            </p:contentPart>
          </mc:Choice>
          <mc:Fallback xmlns="">
            <p:pic>
              <p:nvPicPr>
                <p:cNvPr id="195" name="Freihand 194">
                  <a:extLst>
                    <a:ext uri="{FF2B5EF4-FFF2-40B4-BE49-F238E27FC236}">
                      <a16:creationId xmlns:a16="http://schemas.microsoft.com/office/drawing/2014/main" id="{030242F1-29EF-4512-B730-39019FF389D0}"/>
                    </a:ext>
                  </a:extLst>
                </p:cNvPr>
                <p:cNvPicPr/>
                <p:nvPr/>
              </p:nvPicPr>
              <p:blipFill>
                <a:blip r:embed="rId367"/>
                <a:stretch>
                  <a:fillRect/>
                </a:stretch>
              </p:blipFill>
              <p:spPr>
                <a:xfrm>
                  <a:off x="10478299" y="1461632"/>
                  <a:ext cx="183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96" name="Freihand 195">
                  <a:extLst>
                    <a:ext uri="{FF2B5EF4-FFF2-40B4-BE49-F238E27FC236}">
                      <a16:creationId xmlns:a16="http://schemas.microsoft.com/office/drawing/2014/main" id="{0DA8C980-10DD-4CDC-84BA-4D51107833B3}"/>
                    </a:ext>
                  </a:extLst>
                </p14:cNvPr>
                <p14:cNvContentPartPr/>
                <p14:nvPr/>
              </p14:nvContentPartPr>
              <p14:xfrm>
                <a:off x="10682779" y="1473152"/>
                <a:ext cx="87840" cy="69120"/>
              </p14:xfrm>
            </p:contentPart>
          </mc:Choice>
          <mc:Fallback xmlns="">
            <p:pic>
              <p:nvPicPr>
                <p:cNvPr id="196" name="Freihand 195">
                  <a:extLst>
                    <a:ext uri="{FF2B5EF4-FFF2-40B4-BE49-F238E27FC236}">
                      <a16:creationId xmlns:a16="http://schemas.microsoft.com/office/drawing/2014/main" id="{0DA8C980-10DD-4CDC-84BA-4D51107833B3}"/>
                    </a:ext>
                  </a:extLst>
                </p:cNvPr>
                <p:cNvPicPr/>
                <p:nvPr/>
              </p:nvPicPr>
              <p:blipFill>
                <a:blip r:embed="rId369"/>
                <a:stretch>
                  <a:fillRect/>
                </a:stretch>
              </p:blipFill>
              <p:spPr>
                <a:xfrm>
                  <a:off x="10678459" y="1468832"/>
                  <a:ext cx="96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97" name="Freihand 196">
                  <a:extLst>
                    <a:ext uri="{FF2B5EF4-FFF2-40B4-BE49-F238E27FC236}">
                      <a16:creationId xmlns:a16="http://schemas.microsoft.com/office/drawing/2014/main" id="{585CF217-CC7F-4C90-A42F-E073E829DCF9}"/>
                    </a:ext>
                  </a:extLst>
                </p14:cNvPr>
                <p14:cNvContentPartPr/>
                <p14:nvPr/>
              </p14:nvContentPartPr>
              <p14:xfrm>
                <a:off x="10810579" y="1443992"/>
                <a:ext cx="140400" cy="91800"/>
              </p14:xfrm>
            </p:contentPart>
          </mc:Choice>
          <mc:Fallback xmlns="">
            <p:pic>
              <p:nvPicPr>
                <p:cNvPr id="197" name="Freihand 196">
                  <a:extLst>
                    <a:ext uri="{FF2B5EF4-FFF2-40B4-BE49-F238E27FC236}">
                      <a16:creationId xmlns:a16="http://schemas.microsoft.com/office/drawing/2014/main" id="{585CF217-CC7F-4C90-A42F-E073E829DCF9}"/>
                    </a:ext>
                  </a:extLst>
                </p:cNvPr>
                <p:cNvPicPr/>
                <p:nvPr/>
              </p:nvPicPr>
              <p:blipFill>
                <a:blip r:embed="rId371"/>
                <a:stretch>
                  <a:fillRect/>
                </a:stretch>
              </p:blipFill>
              <p:spPr>
                <a:xfrm>
                  <a:off x="10806259" y="1439672"/>
                  <a:ext cx="149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98" name="Freihand 197">
                  <a:extLst>
                    <a:ext uri="{FF2B5EF4-FFF2-40B4-BE49-F238E27FC236}">
                      <a16:creationId xmlns:a16="http://schemas.microsoft.com/office/drawing/2014/main" id="{1461B39E-4E2F-41F6-93BF-2D976470A089}"/>
                    </a:ext>
                  </a:extLst>
                </p14:cNvPr>
                <p14:cNvContentPartPr/>
                <p14:nvPr/>
              </p14:nvContentPartPr>
              <p14:xfrm>
                <a:off x="10927939" y="1389632"/>
                <a:ext cx="3600" cy="6480"/>
              </p14:xfrm>
            </p:contentPart>
          </mc:Choice>
          <mc:Fallback xmlns="">
            <p:pic>
              <p:nvPicPr>
                <p:cNvPr id="198" name="Freihand 197">
                  <a:extLst>
                    <a:ext uri="{FF2B5EF4-FFF2-40B4-BE49-F238E27FC236}">
                      <a16:creationId xmlns:a16="http://schemas.microsoft.com/office/drawing/2014/main" id="{1461B39E-4E2F-41F6-93BF-2D976470A089}"/>
                    </a:ext>
                  </a:extLst>
                </p:cNvPr>
                <p:cNvPicPr/>
                <p:nvPr/>
              </p:nvPicPr>
              <p:blipFill>
                <a:blip r:embed="rId373"/>
                <a:stretch>
                  <a:fillRect/>
                </a:stretch>
              </p:blipFill>
              <p:spPr>
                <a:xfrm>
                  <a:off x="10923619" y="1385312"/>
                  <a:ext cx="12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99" name="Freihand 198">
                  <a:extLst>
                    <a:ext uri="{FF2B5EF4-FFF2-40B4-BE49-F238E27FC236}">
                      <a16:creationId xmlns:a16="http://schemas.microsoft.com/office/drawing/2014/main" id="{0D58D9AA-5876-4503-9DA0-260322B194AA}"/>
                    </a:ext>
                  </a:extLst>
                </p14:cNvPr>
                <p14:cNvContentPartPr/>
                <p14:nvPr/>
              </p14:nvContentPartPr>
              <p14:xfrm>
                <a:off x="10994179" y="1403672"/>
                <a:ext cx="218880" cy="119520"/>
              </p14:xfrm>
            </p:contentPart>
          </mc:Choice>
          <mc:Fallback xmlns="">
            <p:pic>
              <p:nvPicPr>
                <p:cNvPr id="199" name="Freihand 198">
                  <a:extLst>
                    <a:ext uri="{FF2B5EF4-FFF2-40B4-BE49-F238E27FC236}">
                      <a16:creationId xmlns:a16="http://schemas.microsoft.com/office/drawing/2014/main" id="{0D58D9AA-5876-4503-9DA0-260322B194AA}"/>
                    </a:ext>
                  </a:extLst>
                </p:cNvPr>
                <p:cNvPicPr/>
                <p:nvPr/>
              </p:nvPicPr>
              <p:blipFill>
                <a:blip r:embed="rId375"/>
                <a:stretch>
                  <a:fillRect/>
                </a:stretch>
              </p:blipFill>
              <p:spPr>
                <a:xfrm>
                  <a:off x="10989859" y="1399352"/>
                  <a:ext cx="227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0" name="Freihand 199">
                  <a:extLst>
                    <a:ext uri="{FF2B5EF4-FFF2-40B4-BE49-F238E27FC236}">
                      <a16:creationId xmlns:a16="http://schemas.microsoft.com/office/drawing/2014/main" id="{BE83CE5E-1944-4FCE-BA7D-37A147AABFCB}"/>
                    </a:ext>
                  </a:extLst>
                </p14:cNvPr>
                <p14:cNvContentPartPr/>
                <p14:nvPr/>
              </p14:nvContentPartPr>
              <p14:xfrm>
                <a:off x="11262379" y="1395752"/>
                <a:ext cx="243720" cy="67320"/>
              </p14:xfrm>
            </p:contentPart>
          </mc:Choice>
          <mc:Fallback xmlns="">
            <p:pic>
              <p:nvPicPr>
                <p:cNvPr id="200" name="Freihand 199">
                  <a:extLst>
                    <a:ext uri="{FF2B5EF4-FFF2-40B4-BE49-F238E27FC236}">
                      <a16:creationId xmlns:a16="http://schemas.microsoft.com/office/drawing/2014/main" id="{BE83CE5E-1944-4FCE-BA7D-37A147AABFCB}"/>
                    </a:ext>
                  </a:extLst>
                </p:cNvPr>
                <p:cNvPicPr/>
                <p:nvPr/>
              </p:nvPicPr>
              <p:blipFill>
                <a:blip r:embed="rId377"/>
                <a:stretch>
                  <a:fillRect/>
                </a:stretch>
              </p:blipFill>
              <p:spPr>
                <a:xfrm>
                  <a:off x="11258059" y="1391432"/>
                  <a:ext cx="252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1" name="Freihand 200">
                  <a:extLst>
                    <a:ext uri="{FF2B5EF4-FFF2-40B4-BE49-F238E27FC236}">
                      <a16:creationId xmlns:a16="http://schemas.microsoft.com/office/drawing/2014/main" id="{206B61C7-D7BF-4434-BB77-C5F10B94D773}"/>
                    </a:ext>
                  </a:extLst>
                </p14:cNvPr>
                <p14:cNvContentPartPr/>
                <p14:nvPr/>
              </p14:nvContentPartPr>
              <p14:xfrm>
                <a:off x="8748859" y="2125832"/>
                <a:ext cx="263880" cy="174600"/>
              </p14:xfrm>
            </p:contentPart>
          </mc:Choice>
          <mc:Fallback xmlns="">
            <p:pic>
              <p:nvPicPr>
                <p:cNvPr id="201" name="Freihand 200">
                  <a:extLst>
                    <a:ext uri="{FF2B5EF4-FFF2-40B4-BE49-F238E27FC236}">
                      <a16:creationId xmlns:a16="http://schemas.microsoft.com/office/drawing/2014/main" id="{206B61C7-D7BF-4434-BB77-C5F10B94D773}"/>
                    </a:ext>
                  </a:extLst>
                </p:cNvPr>
                <p:cNvPicPr/>
                <p:nvPr/>
              </p:nvPicPr>
              <p:blipFill>
                <a:blip r:embed="rId379"/>
                <a:stretch>
                  <a:fillRect/>
                </a:stretch>
              </p:blipFill>
              <p:spPr>
                <a:xfrm>
                  <a:off x="8744539" y="2121512"/>
                  <a:ext cx="272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02" name="Freihand 201">
                  <a:extLst>
                    <a:ext uri="{FF2B5EF4-FFF2-40B4-BE49-F238E27FC236}">
                      <a16:creationId xmlns:a16="http://schemas.microsoft.com/office/drawing/2014/main" id="{7E92DCAF-4D92-40CD-A985-DB60ABD3F083}"/>
                    </a:ext>
                  </a:extLst>
                </p14:cNvPr>
                <p14:cNvContentPartPr/>
                <p14:nvPr/>
              </p14:nvContentPartPr>
              <p14:xfrm>
                <a:off x="9000859" y="2128712"/>
                <a:ext cx="118440" cy="127440"/>
              </p14:xfrm>
            </p:contentPart>
          </mc:Choice>
          <mc:Fallback xmlns="">
            <p:pic>
              <p:nvPicPr>
                <p:cNvPr id="202" name="Freihand 201">
                  <a:extLst>
                    <a:ext uri="{FF2B5EF4-FFF2-40B4-BE49-F238E27FC236}">
                      <a16:creationId xmlns:a16="http://schemas.microsoft.com/office/drawing/2014/main" id="{7E92DCAF-4D92-40CD-A985-DB60ABD3F083}"/>
                    </a:ext>
                  </a:extLst>
                </p:cNvPr>
                <p:cNvPicPr/>
                <p:nvPr/>
              </p:nvPicPr>
              <p:blipFill>
                <a:blip r:embed="rId381"/>
                <a:stretch>
                  <a:fillRect/>
                </a:stretch>
              </p:blipFill>
              <p:spPr>
                <a:xfrm>
                  <a:off x="8996539" y="2124392"/>
                  <a:ext cx="127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03" name="Freihand 202">
                  <a:extLst>
                    <a:ext uri="{FF2B5EF4-FFF2-40B4-BE49-F238E27FC236}">
                      <a16:creationId xmlns:a16="http://schemas.microsoft.com/office/drawing/2014/main" id="{D66C0FB3-9A3D-4EF8-B88A-1FCB00166695}"/>
                    </a:ext>
                  </a:extLst>
                </p14:cNvPr>
                <p14:cNvContentPartPr/>
                <p14:nvPr/>
              </p14:nvContentPartPr>
              <p14:xfrm>
                <a:off x="9127219" y="2034752"/>
                <a:ext cx="183600" cy="189360"/>
              </p14:xfrm>
            </p:contentPart>
          </mc:Choice>
          <mc:Fallback xmlns="">
            <p:pic>
              <p:nvPicPr>
                <p:cNvPr id="203" name="Freihand 202">
                  <a:extLst>
                    <a:ext uri="{FF2B5EF4-FFF2-40B4-BE49-F238E27FC236}">
                      <a16:creationId xmlns:a16="http://schemas.microsoft.com/office/drawing/2014/main" id="{D66C0FB3-9A3D-4EF8-B88A-1FCB00166695}"/>
                    </a:ext>
                  </a:extLst>
                </p:cNvPr>
                <p:cNvPicPr/>
                <p:nvPr/>
              </p:nvPicPr>
              <p:blipFill>
                <a:blip r:embed="rId383"/>
                <a:stretch>
                  <a:fillRect/>
                </a:stretch>
              </p:blipFill>
              <p:spPr>
                <a:xfrm>
                  <a:off x="9122899" y="2030432"/>
                  <a:ext cx="1922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04" name="Freihand 203">
                  <a:extLst>
                    <a:ext uri="{FF2B5EF4-FFF2-40B4-BE49-F238E27FC236}">
                      <a16:creationId xmlns:a16="http://schemas.microsoft.com/office/drawing/2014/main" id="{C6EE4B50-DAD9-4FF2-9CC1-D3032D2C6905}"/>
                    </a:ext>
                  </a:extLst>
                </p14:cNvPr>
                <p14:cNvContentPartPr/>
                <p14:nvPr/>
              </p14:nvContentPartPr>
              <p14:xfrm>
                <a:off x="9502339" y="1955552"/>
                <a:ext cx="437400" cy="267840"/>
              </p14:xfrm>
            </p:contentPart>
          </mc:Choice>
          <mc:Fallback xmlns="">
            <p:pic>
              <p:nvPicPr>
                <p:cNvPr id="204" name="Freihand 203">
                  <a:extLst>
                    <a:ext uri="{FF2B5EF4-FFF2-40B4-BE49-F238E27FC236}">
                      <a16:creationId xmlns:a16="http://schemas.microsoft.com/office/drawing/2014/main" id="{C6EE4B50-DAD9-4FF2-9CC1-D3032D2C6905}"/>
                    </a:ext>
                  </a:extLst>
                </p:cNvPr>
                <p:cNvPicPr/>
                <p:nvPr/>
              </p:nvPicPr>
              <p:blipFill>
                <a:blip r:embed="rId385"/>
                <a:stretch>
                  <a:fillRect/>
                </a:stretch>
              </p:blipFill>
              <p:spPr>
                <a:xfrm>
                  <a:off x="9498019" y="1951232"/>
                  <a:ext cx="4460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05" name="Freihand 204">
                  <a:extLst>
                    <a:ext uri="{FF2B5EF4-FFF2-40B4-BE49-F238E27FC236}">
                      <a16:creationId xmlns:a16="http://schemas.microsoft.com/office/drawing/2014/main" id="{D26709B9-D7A8-4E78-A244-1CE77FA0F159}"/>
                    </a:ext>
                  </a:extLst>
                </p14:cNvPr>
                <p14:cNvContentPartPr/>
                <p14:nvPr/>
              </p14:nvContentPartPr>
              <p14:xfrm>
                <a:off x="9881059" y="1888592"/>
                <a:ext cx="92880" cy="38160"/>
              </p14:xfrm>
            </p:contentPart>
          </mc:Choice>
          <mc:Fallback xmlns="">
            <p:pic>
              <p:nvPicPr>
                <p:cNvPr id="205" name="Freihand 204">
                  <a:extLst>
                    <a:ext uri="{FF2B5EF4-FFF2-40B4-BE49-F238E27FC236}">
                      <a16:creationId xmlns:a16="http://schemas.microsoft.com/office/drawing/2014/main" id="{D26709B9-D7A8-4E78-A244-1CE77FA0F159}"/>
                    </a:ext>
                  </a:extLst>
                </p:cNvPr>
                <p:cNvPicPr/>
                <p:nvPr/>
              </p:nvPicPr>
              <p:blipFill>
                <a:blip r:embed="rId387"/>
                <a:stretch>
                  <a:fillRect/>
                </a:stretch>
              </p:blipFill>
              <p:spPr>
                <a:xfrm>
                  <a:off x="9876739" y="1884272"/>
                  <a:ext cx="101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06" name="Freihand 205">
                  <a:extLst>
                    <a:ext uri="{FF2B5EF4-FFF2-40B4-BE49-F238E27FC236}">
                      <a16:creationId xmlns:a16="http://schemas.microsoft.com/office/drawing/2014/main" id="{67EFD5A5-66A8-4BDA-BC2D-390B749DBDF1}"/>
                    </a:ext>
                  </a:extLst>
                </p14:cNvPr>
                <p14:cNvContentPartPr/>
                <p14:nvPr/>
              </p14:nvContentPartPr>
              <p14:xfrm>
                <a:off x="9981139" y="1878872"/>
                <a:ext cx="246240" cy="185760"/>
              </p14:xfrm>
            </p:contentPart>
          </mc:Choice>
          <mc:Fallback xmlns="">
            <p:pic>
              <p:nvPicPr>
                <p:cNvPr id="206" name="Freihand 205">
                  <a:extLst>
                    <a:ext uri="{FF2B5EF4-FFF2-40B4-BE49-F238E27FC236}">
                      <a16:creationId xmlns:a16="http://schemas.microsoft.com/office/drawing/2014/main" id="{67EFD5A5-66A8-4BDA-BC2D-390B749DBDF1}"/>
                    </a:ext>
                  </a:extLst>
                </p:cNvPr>
                <p:cNvPicPr/>
                <p:nvPr/>
              </p:nvPicPr>
              <p:blipFill>
                <a:blip r:embed="rId389"/>
                <a:stretch>
                  <a:fillRect/>
                </a:stretch>
              </p:blipFill>
              <p:spPr>
                <a:xfrm>
                  <a:off x="9976819" y="1874552"/>
                  <a:ext cx="254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1" name="Freihand 210">
                  <a:extLst>
                    <a:ext uri="{FF2B5EF4-FFF2-40B4-BE49-F238E27FC236}">
                      <a16:creationId xmlns:a16="http://schemas.microsoft.com/office/drawing/2014/main" id="{69DF6409-B11B-4269-A2D5-63D692162B41}"/>
                    </a:ext>
                  </a:extLst>
                </p14:cNvPr>
                <p14:cNvContentPartPr/>
                <p14:nvPr/>
              </p14:nvContentPartPr>
              <p14:xfrm>
                <a:off x="10372099" y="1856192"/>
                <a:ext cx="19800" cy="72360"/>
              </p14:xfrm>
            </p:contentPart>
          </mc:Choice>
          <mc:Fallback xmlns="">
            <p:pic>
              <p:nvPicPr>
                <p:cNvPr id="211" name="Freihand 210">
                  <a:extLst>
                    <a:ext uri="{FF2B5EF4-FFF2-40B4-BE49-F238E27FC236}">
                      <a16:creationId xmlns:a16="http://schemas.microsoft.com/office/drawing/2014/main" id="{69DF6409-B11B-4269-A2D5-63D692162B41}"/>
                    </a:ext>
                  </a:extLst>
                </p:cNvPr>
                <p:cNvPicPr/>
                <p:nvPr/>
              </p:nvPicPr>
              <p:blipFill>
                <a:blip r:embed="rId391"/>
                <a:stretch>
                  <a:fillRect/>
                </a:stretch>
              </p:blipFill>
              <p:spPr>
                <a:xfrm>
                  <a:off x="10367779" y="1851872"/>
                  <a:ext cx="28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2" name="Freihand 211">
                  <a:extLst>
                    <a:ext uri="{FF2B5EF4-FFF2-40B4-BE49-F238E27FC236}">
                      <a16:creationId xmlns:a16="http://schemas.microsoft.com/office/drawing/2014/main" id="{403D85BB-42AC-4A06-AB3B-3F961E67189F}"/>
                    </a:ext>
                  </a:extLst>
                </p14:cNvPr>
                <p14:cNvContentPartPr/>
                <p14:nvPr/>
              </p14:nvContentPartPr>
              <p14:xfrm>
                <a:off x="10382899" y="1791752"/>
                <a:ext cx="37080" cy="20520"/>
              </p14:xfrm>
            </p:contentPart>
          </mc:Choice>
          <mc:Fallback xmlns="">
            <p:pic>
              <p:nvPicPr>
                <p:cNvPr id="212" name="Freihand 211">
                  <a:extLst>
                    <a:ext uri="{FF2B5EF4-FFF2-40B4-BE49-F238E27FC236}">
                      <a16:creationId xmlns:a16="http://schemas.microsoft.com/office/drawing/2014/main" id="{403D85BB-42AC-4A06-AB3B-3F961E67189F}"/>
                    </a:ext>
                  </a:extLst>
                </p:cNvPr>
                <p:cNvPicPr/>
                <p:nvPr/>
              </p:nvPicPr>
              <p:blipFill>
                <a:blip r:embed="rId393"/>
                <a:stretch>
                  <a:fillRect/>
                </a:stretch>
              </p:blipFill>
              <p:spPr>
                <a:xfrm>
                  <a:off x="10378579" y="1787432"/>
                  <a:ext cx="45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13" name="Freihand 212">
                  <a:extLst>
                    <a:ext uri="{FF2B5EF4-FFF2-40B4-BE49-F238E27FC236}">
                      <a16:creationId xmlns:a16="http://schemas.microsoft.com/office/drawing/2014/main" id="{7750E98F-ACCA-4330-81BB-F95E7D3AE477}"/>
                    </a:ext>
                  </a:extLst>
                </p14:cNvPr>
                <p14:cNvContentPartPr/>
                <p14:nvPr/>
              </p14:nvContentPartPr>
              <p14:xfrm>
                <a:off x="10443379" y="1807232"/>
                <a:ext cx="86760" cy="113400"/>
              </p14:xfrm>
            </p:contentPart>
          </mc:Choice>
          <mc:Fallback xmlns="">
            <p:pic>
              <p:nvPicPr>
                <p:cNvPr id="213" name="Freihand 212">
                  <a:extLst>
                    <a:ext uri="{FF2B5EF4-FFF2-40B4-BE49-F238E27FC236}">
                      <a16:creationId xmlns:a16="http://schemas.microsoft.com/office/drawing/2014/main" id="{7750E98F-ACCA-4330-81BB-F95E7D3AE477}"/>
                    </a:ext>
                  </a:extLst>
                </p:cNvPr>
                <p:cNvPicPr/>
                <p:nvPr/>
              </p:nvPicPr>
              <p:blipFill>
                <a:blip r:embed="rId395"/>
                <a:stretch>
                  <a:fillRect/>
                </a:stretch>
              </p:blipFill>
              <p:spPr>
                <a:xfrm>
                  <a:off x="10439059" y="1802912"/>
                  <a:ext cx="95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14" name="Freihand 213">
                  <a:extLst>
                    <a:ext uri="{FF2B5EF4-FFF2-40B4-BE49-F238E27FC236}">
                      <a16:creationId xmlns:a16="http://schemas.microsoft.com/office/drawing/2014/main" id="{22782537-8F4E-4B4D-9434-0B87F2D136C4}"/>
                    </a:ext>
                  </a:extLst>
                </p14:cNvPr>
                <p14:cNvContentPartPr/>
                <p14:nvPr/>
              </p14:nvContentPartPr>
              <p14:xfrm>
                <a:off x="10550299" y="1710392"/>
                <a:ext cx="66240" cy="162000"/>
              </p14:xfrm>
            </p:contentPart>
          </mc:Choice>
          <mc:Fallback xmlns="">
            <p:pic>
              <p:nvPicPr>
                <p:cNvPr id="214" name="Freihand 213">
                  <a:extLst>
                    <a:ext uri="{FF2B5EF4-FFF2-40B4-BE49-F238E27FC236}">
                      <a16:creationId xmlns:a16="http://schemas.microsoft.com/office/drawing/2014/main" id="{22782537-8F4E-4B4D-9434-0B87F2D136C4}"/>
                    </a:ext>
                  </a:extLst>
                </p:cNvPr>
                <p:cNvPicPr/>
                <p:nvPr/>
              </p:nvPicPr>
              <p:blipFill>
                <a:blip r:embed="rId397"/>
                <a:stretch>
                  <a:fillRect/>
                </a:stretch>
              </p:blipFill>
              <p:spPr>
                <a:xfrm>
                  <a:off x="10545979" y="1706072"/>
                  <a:ext cx="74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15" name="Freihand 214">
                  <a:extLst>
                    <a:ext uri="{FF2B5EF4-FFF2-40B4-BE49-F238E27FC236}">
                      <a16:creationId xmlns:a16="http://schemas.microsoft.com/office/drawing/2014/main" id="{AADE0D63-36D7-4079-87FA-BF57F2B8FFFC}"/>
                    </a:ext>
                  </a:extLst>
                </p14:cNvPr>
                <p14:cNvContentPartPr/>
                <p14:nvPr/>
              </p14:nvContentPartPr>
              <p14:xfrm>
                <a:off x="10789699" y="1665392"/>
                <a:ext cx="135360" cy="144360"/>
              </p14:xfrm>
            </p:contentPart>
          </mc:Choice>
          <mc:Fallback xmlns="">
            <p:pic>
              <p:nvPicPr>
                <p:cNvPr id="215" name="Freihand 214">
                  <a:extLst>
                    <a:ext uri="{FF2B5EF4-FFF2-40B4-BE49-F238E27FC236}">
                      <a16:creationId xmlns:a16="http://schemas.microsoft.com/office/drawing/2014/main" id="{AADE0D63-36D7-4079-87FA-BF57F2B8FFFC}"/>
                    </a:ext>
                  </a:extLst>
                </p:cNvPr>
                <p:cNvPicPr/>
                <p:nvPr/>
              </p:nvPicPr>
              <p:blipFill>
                <a:blip r:embed="rId399"/>
                <a:stretch>
                  <a:fillRect/>
                </a:stretch>
              </p:blipFill>
              <p:spPr>
                <a:xfrm>
                  <a:off x="10785379" y="1661072"/>
                  <a:ext cx="144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16" name="Freihand 215">
                  <a:extLst>
                    <a:ext uri="{FF2B5EF4-FFF2-40B4-BE49-F238E27FC236}">
                      <a16:creationId xmlns:a16="http://schemas.microsoft.com/office/drawing/2014/main" id="{290A5EE4-0B38-4F68-B927-44C0560EE26A}"/>
                    </a:ext>
                  </a:extLst>
                </p14:cNvPr>
                <p14:cNvContentPartPr/>
                <p14:nvPr/>
              </p14:nvContentPartPr>
              <p14:xfrm>
                <a:off x="10949899" y="1696352"/>
                <a:ext cx="190080" cy="78840"/>
              </p14:xfrm>
            </p:contentPart>
          </mc:Choice>
          <mc:Fallback xmlns="">
            <p:pic>
              <p:nvPicPr>
                <p:cNvPr id="216" name="Freihand 215">
                  <a:extLst>
                    <a:ext uri="{FF2B5EF4-FFF2-40B4-BE49-F238E27FC236}">
                      <a16:creationId xmlns:a16="http://schemas.microsoft.com/office/drawing/2014/main" id="{290A5EE4-0B38-4F68-B927-44C0560EE26A}"/>
                    </a:ext>
                  </a:extLst>
                </p:cNvPr>
                <p:cNvPicPr/>
                <p:nvPr/>
              </p:nvPicPr>
              <p:blipFill>
                <a:blip r:embed="rId401"/>
                <a:stretch>
                  <a:fillRect/>
                </a:stretch>
              </p:blipFill>
              <p:spPr>
                <a:xfrm>
                  <a:off x="10945579" y="1692032"/>
                  <a:ext cx="198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9" name="Freihand 218">
                  <a:extLst>
                    <a:ext uri="{FF2B5EF4-FFF2-40B4-BE49-F238E27FC236}">
                      <a16:creationId xmlns:a16="http://schemas.microsoft.com/office/drawing/2014/main" id="{B03794D9-B42F-4EE6-9AC1-FF6CBA2F2965}"/>
                    </a:ext>
                  </a:extLst>
                </p14:cNvPr>
                <p14:cNvContentPartPr/>
                <p14:nvPr/>
              </p14:nvContentPartPr>
              <p14:xfrm>
                <a:off x="8971339" y="2354432"/>
                <a:ext cx="132480" cy="182160"/>
              </p14:xfrm>
            </p:contentPart>
          </mc:Choice>
          <mc:Fallback xmlns="">
            <p:pic>
              <p:nvPicPr>
                <p:cNvPr id="219" name="Freihand 218">
                  <a:extLst>
                    <a:ext uri="{FF2B5EF4-FFF2-40B4-BE49-F238E27FC236}">
                      <a16:creationId xmlns:a16="http://schemas.microsoft.com/office/drawing/2014/main" id="{B03794D9-B42F-4EE6-9AC1-FF6CBA2F2965}"/>
                    </a:ext>
                  </a:extLst>
                </p:cNvPr>
                <p:cNvPicPr/>
                <p:nvPr/>
              </p:nvPicPr>
              <p:blipFill>
                <a:blip r:embed="rId403"/>
                <a:stretch>
                  <a:fillRect/>
                </a:stretch>
              </p:blipFill>
              <p:spPr>
                <a:xfrm>
                  <a:off x="8967019" y="2350112"/>
                  <a:ext cx="1411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0" name="Freihand 219">
                  <a:extLst>
                    <a:ext uri="{FF2B5EF4-FFF2-40B4-BE49-F238E27FC236}">
                      <a16:creationId xmlns:a16="http://schemas.microsoft.com/office/drawing/2014/main" id="{E3C2AAB1-17C4-48F9-9094-0D94FC4CEF60}"/>
                    </a:ext>
                  </a:extLst>
                </p14:cNvPr>
                <p14:cNvContentPartPr/>
                <p14:nvPr/>
              </p14:nvContentPartPr>
              <p14:xfrm>
                <a:off x="9126859" y="2291792"/>
                <a:ext cx="201960" cy="173880"/>
              </p14:xfrm>
            </p:contentPart>
          </mc:Choice>
          <mc:Fallback xmlns="">
            <p:pic>
              <p:nvPicPr>
                <p:cNvPr id="220" name="Freihand 219">
                  <a:extLst>
                    <a:ext uri="{FF2B5EF4-FFF2-40B4-BE49-F238E27FC236}">
                      <a16:creationId xmlns:a16="http://schemas.microsoft.com/office/drawing/2014/main" id="{E3C2AAB1-17C4-48F9-9094-0D94FC4CEF60}"/>
                    </a:ext>
                  </a:extLst>
                </p:cNvPr>
                <p:cNvPicPr/>
                <p:nvPr/>
              </p:nvPicPr>
              <p:blipFill>
                <a:blip r:embed="rId405"/>
                <a:stretch>
                  <a:fillRect/>
                </a:stretch>
              </p:blipFill>
              <p:spPr>
                <a:xfrm>
                  <a:off x="9122539" y="2287472"/>
                  <a:ext cx="210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1" name="Freihand 220">
                  <a:extLst>
                    <a:ext uri="{FF2B5EF4-FFF2-40B4-BE49-F238E27FC236}">
                      <a16:creationId xmlns:a16="http://schemas.microsoft.com/office/drawing/2014/main" id="{E321EA53-45F0-4235-87BD-9AAC0E74619E}"/>
                    </a:ext>
                  </a:extLst>
                </p14:cNvPr>
                <p14:cNvContentPartPr/>
                <p14:nvPr/>
              </p14:nvContentPartPr>
              <p14:xfrm>
                <a:off x="9363019" y="2336432"/>
                <a:ext cx="61920" cy="158400"/>
              </p14:xfrm>
            </p:contentPart>
          </mc:Choice>
          <mc:Fallback xmlns="">
            <p:pic>
              <p:nvPicPr>
                <p:cNvPr id="221" name="Freihand 220">
                  <a:extLst>
                    <a:ext uri="{FF2B5EF4-FFF2-40B4-BE49-F238E27FC236}">
                      <a16:creationId xmlns:a16="http://schemas.microsoft.com/office/drawing/2014/main" id="{E321EA53-45F0-4235-87BD-9AAC0E74619E}"/>
                    </a:ext>
                  </a:extLst>
                </p:cNvPr>
                <p:cNvPicPr/>
                <p:nvPr/>
              </p:nvPicPr>
              <p:blipFill>
                <a:blip r:embed="rId407"/>
                <a:stretch>
                  <a:fillRect/>
                </a:stretch>
              </p:blipFill>
              <p:spPr>
                <a:xfrm>
                  <a:off x="9358699" y="2332112"/>
                  <a:ext cx="70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2" name="Freihand 221">
                  <a:extLst>
                    <a:ext uri="{FF2B5EF4-FFF2-40B4-BE49-F238E27FC236}">
                      <a16:creationId xmlns:a16="http://schemas.microsoft.com/office/drawing/2014/main" id="{49B4005C-4212-4E19-84E7-66DE7051F4CD}"/>
                    </a:ext>
                  </a:extLst>
                </p14:cNvPr>
                <p14:cNvContentPartPr/>
                <p14:nvPr/>
              </p14:nvContentPartPr>
              <p14:xfrm>
                <a:off x="9474619" y="2211512"/>
                <a:ext cx="203400" cy="165240"/>
              </p14:xfrm>
            </p:contentPart>
          </mc:Choice>
          <mc:Fallback xmlns="">
            <p:pic>
              <p:nvPicPr>
                <p:cNvPr id="222" name="Freihand 221">
                  <a:extLst>
                    <a:ext uri="{FF2B5EF4-FFF2-40B4-BE49-F238E27FC236}">
                      <a16:creationId xmlns:a16="http://schemas.microsoft.com/office/drawing/2014/main" id="{49B4005C-4212-4E19-84E7-66DE7051F4CD}"/>
                    </a:ext>
                  </a:extLst>
                </p:cNvPr>
                <p:cNvPicPr/>
                <p:nvPr/>
              </p:nvPicPr>
              <p:blipFill>
                <a:blip r:embed="rId409"/>
                <a:stretch>
                  <a:fillRect/>
                </a:stretch>
              </p:blipFill>
              <p:spPr>
                <a:xfrm>
                  <a:off x="9470299" y="2207192"/>
                  <a:ext cx="212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23" name="Freihand 222">
                  <a:extLst>
                    <a:ext uri="{FF2B5EF4-FFF2-40B4-BE49-F238E27FC236}">
                      <a16:creationId xmlns:a16="http://schemas.microsoft.com/office/drawing/2014/main" id="{4D57BE3F-17C6-4F9A-BF4E-7189991BAA5A}"/>
                    </a:ext>
                  </a:extLst>
                </p14:cNvPr>
                <p14:cNvContentPartPr/>
                <p14:nvPr/>
              </p14:nvContentPartPr>
              <p14:xfrm>
                <a:off x="9755059" y="2220512"/>
                <a:ext cx="113400" cy="31320"/>
              </p14:xfrm>
            </p:contentPart>
          </mc:Choice>
          <mc:Fallback xmlns="">
            <p:pic>
              <p:nvPicPr>
                <p:cNvPr id="223" name="Freihand 222">
                  <a:extLst>
                    <a:ext uri="{FF2B5EF4-FFF2-40B4-BE49-F238E27FC236}">
                      <a16:creationId xmlns:a16="http://schemas.microsoft.com/office/drawing/2014/main" id="{4D57BE3F-17C6-4F9A-BF4E-7189991BAA5A}"/>
                    </a:ext>
                  </a:extLst>
                </p:cNvPr>
                <p:cNvPicPr/>
                <p:nvPr/>
              </p:nvPicPr>
              <p:blipFill>
                <a:blip r:embed="rId411"/>
                <a:stretch>
                  <a:fillRect/>
                </a:stretch>
              </p:blipFill>
              <p:spPr>
                <a:xfrm>
                  <a:off x="9750739" y="2216192"/>
                  <a:ext cx="122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25" name="Freihand 224">
                  <a:extLst>
                    <a:ext uri="{FF2B5EF4-FFF2-40B4-BE49-F238E27FC236}">
                      <a16:creationId xmlns:a16="http://schemas.microsoft.com/office/drawing/2014/main" id="{9A1FA311-0613-4243-8634-AEEE278BB721}"/>
                    </a:ext>
                  </a:extLst>
                </p14:cNvPr>
                <p14:cNvContentPartPr/>
                <p14:nvPr/>
              </p14:nvContentPartPr>
              <p14:xfrm>
                <a:off x="9895099" y="2116472"/>
                <a:ext cx="205560" cy="150120"/>
              </p14:xfrm>
            </p:contentPart>
          </mc:Choice>
          <mc:Fallback xmlns="">
            <p:pic>
              <p:nvPicPr>
                <p:cNvPr id="225" name="Freihand 224">
                  <a:extLst>
                    <a:ext uri="{FF2B5EF4-FFF2-40B4-BE49-F238E27FC236}">
                      <a16:creationId xmlns:a16="http://schemas.microsoft.com/office/drawing/2014/main" id="{9A1FA311-0613-4243-8634-AEEE278BB721}"/>
                    </a:ext>
                  </a:extLst>
                </p:cNvPr>
                <p:cNvPicPr/>
                <p:nvPr/>
              </p:nvPicPr>
              <p:blipFill>
                <a:blip r:embed="rId413"/>
                <a:stretch>
                  <a:fillRect/>
                </a:stretch>
              </p:blipFill>
              <p:spPr>
                <a:xfrm>
                  <a:off x="9890779" y="2112152"/>
                  <a:ext cx="214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26" name="Freihand 225">
                  <a:extLst>
                    <a:ext uri="{FF2B5EF4-FFF2-40B4-BE49-F238E27FC236}">
                      <a16:creationId xmlns:a16="http://schemas.microsoft.com/office/drawing/2014/main" id="{8D1B6F52-FB4A-4013-9376-627235AAC147}"/>
                    </a:ext>
                  </a:extLst>
                </p14:cNvPr>
                <p14:cNvContentPartPr/>
                <p14:nvPr/>
              </p14:nvContentPartPr>
              <p14:xfrm>
                <a:off x="10149619" y="2114312"/>
                <a:ext cx="147600" cy="96840"/>
              </p14:xfrm>
            </p:contentPart>
          </mc:Choice>
          <mc:Fallback xmlns="">
            <p:pic>
              <p:nvPicPr>
                <p:cNvPr id="226" name="Freihand 225">
                  <a:extLst>
                    <a:ext uri="{FF2B5EF4-FFF2-40B4-BE49-F238E27FC236}">
                      <a16:creationId xmlns:a16="http://schemas.microsoft.com/office/drawing/2014/main" id="{8D1B6F52-FB4A-4013-9376-627235AAC147}"/>
                    </a:ext>
                  </a:extLst>
                </p:cNvPr>
                <p:cNvPicPr/>
                <p:nvPr/>
              </p:nvPicPr>
              <p:blipFill>
                <a:blip r:embed="rId415"/>
                <a:stretch>
                  <a:fillRect/>
                </a:stretch>
              </p:blipFill>
              <p:spPr>
                <a:xfrm>
                  <a:off x="10145299" y="2109992"/>
                  <a:ext cx="156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27" name="Freihand 226">
                  <a:extLst>
                    <a:ext uri="{FF2B5EF4-FFF2-40B4-BE49-F238E27FC236}">
                      <a16:creationId xmlns:a16="http://schemas.microsoft.com/office/drawing/2014/main" id="{FAA3F282-A4E8-4AB3-871D-5B740D49A477}"/>
                    </a:ext>
                  </a:extLst>
                </p14:cNvPr>
                <p14:cNvContentPartPr/>
                <p14:nvPr/>
              </p14:nvContentPartPr>
              <p14:xfrm>
                <a:off x="10344379" y="2067512"/>
                <a:ext cx="146520" cy="93600"/>
              </p14:xfrm>
            </p:contentPart>
          </mc:Choice>
          <mc:Fallback xmlns="">
            <p:pic>
              <p:nvPicPr>
                <p:cNvPr id="227" name="Freihand 226">
                  <a:extLst>
                    <a:ext uri="{FF2B5EF4-FFF2-40B4-BE49-F238E27FC236}">
                      <a16:creationId xmlns:a16="http://schemas.microsoft.com/office/drawing/2014/main" id="{FAA3F282-A4E8-4AB3-871D-5B740D49A477}"/>
                    </a:ext>
                  </a:extLst>
                </p:cNvPr>
                <p:cNvPicPr/>
                <p:nvPr/>
              </p:nvPicPr>
              <p:blipFill>
                <a:blip r:embed="rId417"/>
                <a:stretch>
                  <a:fillRect/>
                </a:stretch>
              </p:blipFill>
              <p:spPr>
                <a:xfrm>
                  <a:off x="10340059" y="2063192"/>
                  <a:ext cx="155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28" name="Freihand 227">
                  <a:extLst>
                    <a:ext uri="{FF2B5EF4-FFF2-40B4-BE49-F238E27FC236}">
                      <a16:creationId xmlns:a16="http://schemas.microsoft.com/office/drawing/2014/main" id="{FFD2D2D5-737E-4430-941C-C75C703D87D9}"/>
                    </a:ext>
                  </a:extLst>
                </p14:cNvPr>
                <p14:cNvContentPartPr/>
                <p14:nvPr/>
              </p14:nvContentPartPr>
              <p14:xfrm>
                <a:off x="10494859" y="1947272"/>
                <a:ext cx="160200" cy="172440"/>
              </p14:xfrm>
            </p:contentPart>
          </mc:Choice>
          <mc:Fallback xmlns="">
            <p:pic>
              <p:nvPicPr>
                <p:cNvPr id="228" name="Freihand 227">
                  <a:extLst>
                    <a:ext uri="{FF2B5EF4-FFF2-40B4-BE49-F238E27FC236}">
                      <a16:creationId xmlns:a16="http://schemas.microsoft.com/office/drawing/2014/main" id="{FFD2D2D5-737E-4430-941C-C75C703D87D9}"/>
                    </a:ext>
                  </a:extLst>
                </p:cNvPr>
                <p:cNvPicPr/>
                <p:nvPr/>
              </p:nvPicPr>
              <p:blipFill>
                <a:blip r:embed="rId419"/>
                <a:stretch>
                  <a:fillRect/>
                </a:stretch>
              </p:blipFill>
              <p:spPr>
                <a:xfrm>
                  <a:off x="10490539" y="1942952"/>
                  <a:ext cx="168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29" name="Freihand 228">
                  <a:extLst>
                    <a:ext uri="{FF2B5EF4-FFF2-40B4-BE49-F238E27FC236}">
                      <a16:creationId xmlns:a16="http://schemas.microsoft.com/office/drawing/2014/main" id="{31DD8AAF-27D5-4010-8EE6-0D0C81D4111D}"/>
                    </a:ext>
                  </a:extLst>
                </p14:cNvPr>
                <p14:cNvContentPartPr/>
                <p14:nvPr/>
              </p14:nvContentPartPr>
              <p14:xfrm>
                <a:off x="10682059" y="1976792"/>
                <a:ext cx="78120" cy="91800"/>
              </p14:xfrm>
            </p:contentPart>
          </mc:Choice>
          <mc:Fallback xmlns="">
            <p:pic>
              <p:nvPicPr>
                <p:cNvPr id="229" name="Freihand 228">
                  <a:extLst>
                    <a:ext uri="{FF2B5EF4-FFF2-40B4-BE49-F238E27FC236}">
                      <a16:creationId xmlns:a16="http://schemas.microsoft.com/office/drawing/2014/main" id="{31DD8AAF-27D5-4010-8EE6-0D0C81D4111D}"/>
                    </a:ext>
                  </a:extLst>
                </p:cNvPr>
                <p:cNvPicPr/>
                <p:nvPr/>
              </p:nvPicPr>
              <p:blipFill>
                <a:blip r:embed="rId421"/>
                <a:stretch>
                  <a:fillRect/>
                </a:stretch>
              </p:blipFill>
              <p:spPr>
                <a:xfrm>
                  <a:off x="10677739" y="1972472"/>
                  <a:ext cx="86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1" name="Freihand 230">
                  <a:extLst>
                    <a:ext uri="{FF2B5EF4-FFF2-40B4-BE49-F238E27FC236}">
                      <a16:creationId xmlns:a16="http://schemas.microsoft.com/office/drawing/2014/main" id="{01E38CEC-C180-47CE-A957-C28908C94FA7}"/>
                    </a:ext>
                  </a:extLst>
                </p14:cNvPr>
                <p14:cNvContentPartPr/>
                <p14:nvPr/>
              </p14:nvContentPartPr>
              <p14:xfrm>
                <a:off x="11010739" y="1883552"/>
                <a:ext cx="93960" cy="198360"/>
              </p14:xfrm>
            </p:contentPart>
          </mc:Choice>
          <mc:Fallback xmlns="">
            <p:pic>
              <p:nvPicPr>
                <p:cNvPr id="231" name="Freihand 230">
                  <a:extLst>
                    <a:ext uri="{FF2B5EF4-FFF2-40B4-BE49-F238E27FC236}">
                      <a16:creationId xmlns:a16="http://schemas.microsoft.com/office/drawing/2014/main" id="{01E38CEC-C180-47CE-A957-C28908C94FA7}"/>
                    </a:ext>
                  </a:extLst>
                </p:cNvPr>
                <p:cNvPicPr/>
                <p:nvPr/>
              </p:nvPicPr>
              <p:blipFill>
                <a:blip r:embed="rId423"/>
                <a:stretch>
                  <a:fillRect/>
                </a:stretch>
              </p:blipFill>
              <p:spPr>
                <a:xfrm>
                  <a:off x="11006419" y="1879232"/>
                  <a:ext cx="1026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2" name="Freihand 231">
                  <a:extLst>
                    <a:ext uri="{FF2B5EF4-FFF2-40B4-BE49-F238E27FC236}">
                      <a16:creationId xmlns:a16="http://schemas.microsoft.com/office/drawing/2014/main" id="{D8C704B4-12B1-48FD-ACA0-667CC990DAFD}"/>
                    </a:ext>
                  </a:extLst>
                </p14:cNvPr>
                <p14:cNvContentPartPr/>
                <p14:nvPr/>
              </p14:nvContentPartPr>
              <p14:xfrm>
                <a:off x="11151859" y="1864112"/>
                <a:ext cx="62640" cy="57960"/>
              </p14:xfrm>
            </p:contentPart>
          </mc:Choice>
          <mc:Fallback xmlns="">
            <p:pic>
              <p:nvPicPr>
                <p:cNvPr id="232" name="Freihand 231">
                  <a:extLst>
                    <a:ext uri="{FF2B5EF4-FFF2-40B4-BE49-F238E27FC236}">
                      <a16:creationId xmlns:a16="http://schemas.microsoft.com/office/drawing/2014/main" id="{D8C704B4-12B1-48FD-ACA0-667CC990DAFD}"/>
                    </a:ext>
                  </a:extLst>
                </p:cNvPr>
                <p:cNvPicPr/>
                <p:nvPr/>
              </p:nvPicPr>
              <p:blipFill>
                <a:blip r:embed="rId425"/>
                <a:stretch>
                  <a:fillRect/>
                </a:stretch>
              </p:blipFill>
              <p:spPr>
                <a:xfrm>
                  <a:off x="11147539" y="1859792"/>
                  <a:ext cx="71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4" name="Freihand 233">
                  <a:extLst>
                    <a:ext uri="{FF2B5EF4-FFF2-40B4-BE49-F238E27FC236}">
                      <a16:creationId xmlns:a16="http://schemas.microsoft.com/office/drawing/2014/main" id="{2C40BA96-9B7F-470B-9D27-6608FA0124AC}"/>
                    </a:ext>
                  </a:extLst>
                </p14:cNvPr>
                <p14:cNvContentPartPr/>
                <p14:nvPr/>
              </p14:nvContentPartPr>
              <p14:xfrm>
                <a:off x="11130979" y="1804352"/>
                <a:ext cx="71640" cy="117720"/>
              </p14:xfrm>
            </p:contentPart>
          </mc:Choice>
          <mc:Fallback xmlns="">
            <p:pic>
              <p:nvPicPr>
                <p:cNvPr id="234" name="Freihand 233">
                  <a:extLst>
                    <a:ext uri="{FF2B5EF4-FFF2-40B4-BE49-F238E27FC236}">
                      <a16:creationId xmlns:a16="http://schemas.microsoft.com/office/drawing/2014/main" id="{2C40BA96-9B7F-470B-9D27-6608FA0124AC}"/>
                    </a:ext>
                  </a:extLst>
                </p:cNvPr>
                <p:cNvPicPr/>
                <p:nvPr/>
              </p:nvPicPr>
              <p:blipFill>
                <a:blip r:embed="rId427"/>
                <a:stretch>
                  <a:fillRect/>
                </a:stretch>
              </p:blipFill>
              <p:spPr>
                <a:xfrm>
                  <a:off x="11126659" y="1800032"/>
                  <a:ext cx="80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36" name="Freihand 235">
                  <a:extLst>
                    <a:ext uri="{FF2B5EF4-FFF2-40B4-BE49-F238E27FC236}">
                      <a16:creationId xmlns:a16="http://schemas.microsoft.com/office/drawing/2014/main" id="{727FEC4B-2917-488D-9EC1-FC69432C9A0E}"/>
                    </a:ext>
                  </a:extLst>
                </p14:cNvPr>
                <p14:cNvContentPartPr/>
                <p14:nvPr/>
              </p14:nvContentPartPr>
              <p14:xfrm>
                <a:off x="9197059" y="2605352"/>
                <a:ext cx="211680" cy="125640"/>
              </p14:xfrm>
            </p:contentPart>
          </mc:Choice>
          <mc:Fallback xmlns="">
            <p:pic>
              <p:nvPicPr>
                <p:cNvPr id="236" name="Freihand 235">
                  <a:extLst>
                    <a:ext uri="{FF2B5EF4-FFF2-40B4-BE49-F238E27FC236}">
                      <a16:creationId xmlns:a16="http://schemas.microsoft.com/office/drawing/2014/main" id="{727FEC4B-2917-488D-9EC1-FC69432C9A0E}"/>
                    </a:ext>
                  </a:extLst>
                </p:cNvPr>
                <p:cNvPicPr/>
                <p:nvPr/>
              </p:nvPicPr>
              <p:blipFill>
                <a:blip r:embed="rId429"/>
                <a:stretch>
                  <a:fillRect/>
                </a:stretch>
              </p:blipFill>
              <p:spPr>
                <a:xfrm>
                  <a:off x="9192739" y="2601032"/>
                  <a:ext cx="220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37" name="Freihand 236">
                  <a:extLst>
                    <a:ext uri="{FF2B5EF4-FFF2-40B4-BE49-F238E27FC236}">
                      <a16:creationId xmlns:a16="http://schemas.microsoft.com/office/drawing/2014/main" id="{66832655-33DA-4CFC-8A15-6BE45416462B}"/>
                    </a:ext>
                  </a:extLst>
                </p14:cNvPr>
                <p14:cNvContentPartPr/>
                <p14:nvPr/>
              </p14:nvContentPartPr>
              <p14:xfrm>
                <a:off x="9413059" y="2570792"/>
                <a:ext cx="64440" cy="80640"/>
              </p14:xfrm>
            </p:contentPart>
          </mc:Choice>
          <mc:Fallback xmlns="">
            <p:pic>
              <p:nvPicPr>
                <p:cNvPr id="237" name="Freihand 236">
                  <a:extLst>
                    <a:ext uri="{FF2B5EF4-FFF2-40B4-BE49-F238E27FC236}">
                      <a16:creationId xmlns:a16="http://schemas.microsoft.com/office/drawing/2014/main" id="{66832655-33DA-4CFC-8A15-6BE45416462B}"/>
                    </a:ext>
                  </a:extLst>
                </p:cNvPr>
                <p:cNvPicPr/>
                <p:nvPr/>
              </p:nvPicPr>
              <p:blipFill>
                <a:blip r:embed="rId431"/>
                <a:stretch>
                  <a:fillRect/>
                </a:stretch>
              </p:blipFill>
              <p:spPr>
                <a:xfrm>
                  <a:off x="9408739" y="2566472"/>
                  <a:ext cx="73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38" name="Freihand 237">
                  <a:extLst>
                    <a:ext uri="{FF2B5EF4-FFF2-40B4-BE49-F238E27FC236}">
                      <a16:creationId xmlns:a16="http://schemas.microsoft.com/office/drawing/2014/main" id="{B5444C82-CC2C-48AC-9564-FAC909EE8A1B}"/>
                    </a:ext>
                  </a:extLst>
                </p14:cNvPr>
                <p14:cNvContentPartPr/>
                <p14:nvPr/>
              </p14:nvContentPartPr>
              <p14:xfrm>
                <a:off x="9504499" y="2544152"/>
                <a:ext cx="100440" cy="78840"/>
              </p14:xfrm>
            </p:contentPart>
          </mc:Choice>
          <mc:Fallback xmlns="">
            <p:pic>
              <p:nvPicPr>
                <p:cNvPr id="238" name="Freihand 237">
                  <a:extLst>
                    <a:ext uri="{FF2B5EF4-FFF2-40B4-BE49-F238E27FC236}">
                      <a16:creationId xmlns:a16="http://schemas.microsoft.com/office/drawing/2014/main" id="{B5444C82-CC2C-48AC-9564-FAC909EE8A1B}"/>
                    </a:ext>
                  </a:extLst>
                </p:cNvPr>
                <p:cNvPicPr/>
                <p:nvPr/>
              </p:nvPicPr>
              <p:blipFill>
                <a:blip r:embed="rId433"/>
                <a:stretch>
                  <a:fillRect/>
                </a:stretch>
              </p:blipFill>
              <p:spPr>
                <a:xfrm>
                  <a:off x="9500179" y="2539832"/>
                  <a:ext cx="109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39" name="Freihand 238">
                  <a:extLst>
                    <a:ext uri="{FF2B5EF4-FFF2-40B4-BE49-F238E27FC236}">
                      <a16:creationId xmlns:a16="http://schemas.microsoft.com/office/drawing/2014/main" id="{22697A7B-30F2-42D1-A7D6-34BCE6075312}"/>
                    </a:ext>
                  </a:extLst>
                </p14:cNvPr>
                <p14:cNvContentPartPr/>
                <p14:nvPr/>
              </p14:nvContentPartPr>
              <p14:xfrm>
                <a:off x="9626899" y="2452712"/>
                <a:ext cx="137880" cy="112320"/>
              </p14:xfrm>
            </p:contentPart>
          </mc:Choice>
          <mc:Fallback xmlns="">
            <p:pic>
              <p:nvPicPr>
                <p:cNvPr id="239" name="Freihand 238">
                  <a:extLst>
                    <a:ext uri="{FF2B5EF4-FFF2-40B4-BE49-F238E27FC236}">
                      <a16:creationId xmlns:a16="http://schemas.microsoft.com/office/drawing/2014/main" id="{22697A7B-30F2-42D1-A7D6-34BCE6075312}"/>
                    </a:ext>
                  </a:extLst>
                </p:cNvPr>
                <p:cNvPicPr/>
                <p:nvPr/>
              </p:nvPicPr>
              <p:blipFill>
                <a:blip r:embed="rId435"/>
                <a:stretch>
                  <a:fillRect/>
                </a:stretch>
              </p:blipFill>
              <p:spPr>
                <a:xfrm>
                  <a:off x="9622579" y="2448392"/>
                  <a:ext cx="146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0" name="Freihand 239">
                  <a:extLst>
                    <a:ext uri="{FF2B5EF4-FFF2-40B4-BE49-F238E27FC236}">
                      <a16:creationId xmlns:a16="http://schemas.microsoft.com/office/drawing/2014/main" id="{1725182D-1F16-4430-884D-607737F7F2E9}"/>
                    </a:ext>
                  </a:extLst>
                </p14:cNvPr>
                <p14:cNvContentPartPr/>
                <p14:nvPr/>
              </p14:nvContentPartPr>
              <p14:xfrm>
                <a:off x="9588379" y="2468192"/>
                <a:ext cx="115560" cy="29520"/>
              </p14:xfrm>
            </p:contentPart>
          </mc:Choice>
          <mc:Fallback xmlns="">
            <p:pic>
              <p:nvPicPr>
                <p:cNvPr id="240" name="Freihand 239">
                  <a:extLst>
                    <a:ext uri="{FF2B5EF4-FFF2-40B4-BE49-F238E27FC236}">
                      <a16:creationId xmlns:a16="http://schemas.microsoft.com/office/drawing/2014/main" id="{1725182D-1F16-4430-884D-607737F7F2E9}"/>
                    </a:ext>
                  </a:extLst>
                </p:cNvPr>
                <p:cNvPicPr/>
                <p:nvPr/>
              </p:nvPicPr>
              <p:blipFill>
                <a:blip r:embed="rId437"/>
                <a:stretch>
                  <a:fillRect/>
                </a:stretch>
              </p:blipFill>
              <p:spPr>
                <a:xfrm>
                  <a:off x="9584059" y="2463872"/>
                  <a:ext cx="124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41" name="Freihand 240">
                  <a:extLst>
                    <a:ext uri="{FF2B5EF4-FFF2-40B4-BE49-F238E27FC236}">
                      <a16:creationId xmlns:a16="http://schemas.microsoft.com/office/drawing/2014/main" id="{5C0A86B8-6D3F-4506-AEFF-194BEDAD62B8}"/>
                    </a:ext>
                  </a:extLst>
                </p14:cNvPr>
                <p14:cNvContentPartPr/>
                <p14:nvPr/>
              </p14:nvContentPartPr>
              <p14:xfrm>
                <a:off x="9522499" y="2460272"/>
                <a:ext cx="85680" cy="11160"/>
              </p14:xfrm>
            </p:contentPart>
          </mc:Choice>
          <mc:Fallback xmlns="">
            <p:pic>
              <p:nvPicPr>
                <p:cNvPr id="241" name="Freihand 240">
                  <a:extLst>
                    <a:ext uri="{FF2B5EF4-FFF2-40B4-BE49-F238E27FC236}">
                      <a16:creationId xmlns:a16="http://schemas.microsoft.com/office/drawing/2014/main" id="{5C0A86B8-6D3F-4506-AEFF-194BEDAD62B8}"/>
                    </a:ext>
                  </a:extLst>
                </p:cNvPr>
                <p:cNvPicPr/>
                <p:nvPr/>
              </p:nvPicPr>
              <p:blipFill>
                <a:blip r:embed="rId439"/>
                <a:stretch>
                  <a:fillRect/>
                </a:stretch>
              </p:blipFill>
              <p:spPr>
                <a:xfrm>
                  <a:off x="9518179" y="2455952"/>
                  <a:ext cx="94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42" name="Freihand 241">
                  <a:extLst>
                    <a:ext uri="{FF2B5EF4-FFF2-40B4-BE49-F238E27FC236}">
                      <a16:creationId xmlns:a16="http://schemas.microsoft.com/office/drawing/2014/main" id="{327D41EA-FCBD-47AC-9FF4-111F61AA7E91}"/>
                    </a:ext>
                  </a:extLst>
                </p14:cNvPr>
                <p14:cNvContentPartPr/>
                <p14:nvPr/>
              </p14:nvContentPartPr>
              <p14:xfrm>
                <a:off x="9814099" y="2398712"/>
                <a:ext cx="189360" cy="136440"/>
              </p14:xfrm>
            </p:contentPart>
          </mc:Choice>
          <mc:Fallback xmlns="">
            <p:pic>
              <p:nvPicPr>
                <p:cNvPr id="242" name="Freihand 241">
                  <a:extLst>
                    <a:ext uri="{FF2B5EF4-FFF2-40B4-BE49-F238E27FC236}">
                      <a16:creationId xmlns:a16="http://schemas.microsoft.com/office/drawing/2014/main" id="{327D41EA-FCBD-47AC-9FF4-111F61AA7E91}"/>
                    </a:ext>
                  </a:extLst>
                </p:cNvPr>
                <p:cNvPicPr/>
                <p:nvPr/>
              </p:nvPicPr>
              <p:blipFill>
                <a:blip r:embed="rId441"/>
                <a:stretch>
                  <a:fillRect/>
                </a:stretch>
              </p:blipFill>
              <p:spPr>
                <a:xfrm>
                  <a:off x="9809779" y="2394392"/>
                  <a:ext cx="198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43" name="Freihand 242">
                  <a:extLst>
                    <a:ext uri="{FF2B5EF4-FFF2-40B4-BE49-F238E27FC236}">
                      <a16:creationId xmlns:a16="http://schemas.microsoft.com/office/drawing/2014/main" id="{E5B7AA4B-CA5F-461C-9091-5F81396DB247}"/>
                    </a:ext>
                  </a:extLst>
                </p14:cNvPr>
                <p14:cNvContentPartPr/>
                <p14:nvPr/>
              </p14:nvContentPartPr>
              <p14:xfrm>
                <a:off x="9972139" y="2397632"/>
                <a:ext cx="34560" cy="22320"/>
              </p14:xfrm>
            </p:contentPart>
          </mc:Choice>
          <mc:Fallback xmlns="">
            <p:pic>
              <p:nvPicPr>
                <p:cNvPr id="243" name="Freihand 242">
                  <a:extLst>
                    <a:ext uri="{FF2B5EF4-FFF2-40B4-BE49-F238E27FC236}">
                      <a16:creationId xmlns:a16="http://schemas.microsoft.com/office/drawing/2014/main" id="{E5B7AA4B-CA5F-461C-9091-5F81396DB247}"/>
                    </a:ext>
                  </a:extLst>
                </p:cNvPr>
                <p:cNvPicPr/>
                <p:nvPr/>
              </p:nvPicPr>
              <p:blipFill>
                <a:blip r:embed="rId443"/>
                <a:stretch>
                  <a:fillRect/>
                </a:stretch>
              </p:blipFill>
              <p:spPr>
                <a:xfrm>
                  <a:off x="9967819" y="2393312"/>
                  <a:ext cx="43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44" name="Freihand 243">
                  <a:extLst>
                    <a:ext uri="{FF2B5EF4-FFF2-40B4-BE49-F238E27FC236}">
                      <a16:creationId xmlns:a16="http://schemas.microsoft.com/office/drawing/2014/main" id="{CE76B2CA-CD91-47BB-9505-0D0F3BC93077}"/>
                    </a:ext>
                  </a:extLst>
                </p14:cNvPr>
                <p14:cNvContentPartPr/>
                <p14:nvPr/>
              </p14:nvContentPartPr>
              <p14:xfrm>
                <a:off x="10055659" y="2330312"/>
                <a:ext cx="118080" cy="159120"/>
              </p14:xfrm>
            </p:contentPart>
          </mc:Choice>
          <mc:Fallback xmlns="">
            <p:pic>
              <p:nvPicPr>
                <p:cNvPr id="244" name="Freihand 243">
                  <a:extLst>
                    <a:ext uri="{FF2B5EF4-FFF2-40B4-BE49-F238E27FC236}">
                      <a16:creationId xmlns:a16="http://schemas.microsoft.com/office/drawing/2014/main" id="{CE76B2CA-CD91-47BB-9505-0D0F3BC93077}"/>
                    </a:ext>
                  </a:extLst>
                </p:cNvPr>
                <p:cNvPicPr/>
                <p:nvPr/>
              </p:nvPicPr>
              <p:blipFill>
                <a:blip r:embed="rId445"/>
                <a:stretch>
                  <a:fillRect/>
                </a:stretch>
              </p:blipFill>
              <p:spPr>
                <a:xfrm>
                  <a:off x="10051339" y="2325992"/>
                  <a:ext cx="126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45" name="Freihand 244">
                  <a:extLst>
                    <a:ext uri="{FF2B5EF4-FFF2-40B4-BE49-F238E27FC236}">
                      <a16:creationId xmlns:a16="http://schemas.microsoft.com/office/drawing/2014/main" id="{730E3B86-5EE3-4BD3-AAE8-B979F7BD4235}"/>
                    </a:ext>
                  </a:extLst>
                </p14:cNvPr>
                <p14:cNvContentPartPr/>
                <p14:nvPr/>
              </p14:nvContentPartPr>
              <p14:xfrm>
                <a:off x="10208299" y="2297552"/>
                <a:ext cx="174600" cy="110520"/>
              </p14:xfrm>
            </p:contentPart>
          </mc:Choice>
          <mc:Fallback xmlns="">
            <p:pic>
              <p:nvPicPr>
                <p:cNvPr id="245" name="Freihand 244">
                  <a:extLst>
                    <a:ext uri="{FF2B5EF4-FFF2-40B4-BE49-F238E27FC236}">
                      <a16:creationId xmlns:a16="http://schemas.microsoft.com/office/drawing/2014/main" id="{730E3B86-5EE3-4BD3-AAE8-B979F7BD4235}"/>
                    </a:ext>
                  </a:extLst>
                </p:cNvPr>
                <p:cNvPicPr/>
                <p:nvPr/>
              </p:nvPicPr>
              <p:blipFill>
                <a:blip r:embed="rId447"/>
                <a:stretch>
                  <a:fillRect/>
                </a:stretch>
              </p:blipFill>
              <p:spPr>
                <a:xfrm>
                  <a:off x="10203979" y="2293232"/>
                  <a:ext cx="183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46" name="Freihand 245">
                  <a:extLst>
                    <a:ext uri="{FF2B5EF4-FFF2-40B4-BE49-F238E27FC236}">
                      <a16:creationId xmlns:a16="http://schemas.microsoft.com/office/drawing/2014/main" id="{CB735474-F41D-4817-9397-4CA77F0E1AEA}"/>
                    </a:ext>
                  </a:extLst>
                </p14:cNvPr>
                <p14:cNvContentPartPr/>
                <p14:nvPr/>
              </p14:nvContentPartPr>
              <p14:xfrm>
                <a:off x="10597819" y="2223392"/>
                <a:ext cx="31680" cy="108720"/>
              </p14:xfrm>
            </p:contentPart>
          </mc:Choice>
          <mc:Fallback xmlns="">
            <p:pic>
              <p:nvPicPr>
                <p:cNvPr id="246" name="Freihand 245">
                  <a:extLst>
                    <a:ext uri="{FF2B5EF4-FFF2-40B4-BE49-F238E27FC236}">
                      <a16:creationId xmlns:a16="http://schemas.microsoft.com/office/drawing/2014/main" id="{CB735474-F41D-4817-9397-4CA77F0E1AEA}"/>
                    </a:ext>
                  </a:extLst>
                </p:cNvPr>
                <p:cNvPicPr/>
                <p:nvPr/>
              </p:nvPicPr>
              <p:blipFill>
                <a:blip r:embed="rId449"/>
                <a:stretch>
                  <a:fillRect/>
                </a:stretch>
              </p:blipFill>
              <p:spPr>
                <a:xfrm>
                  <a:off x="10593499" y="2219072"/>
                  <a:ext cx="40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47" name="Freihand 246">
                  <a:extLst>
                    <a:ext uri="{FF2B5EF4-FFF2-40B4-BE49-F238E27FC236}">
                      <a16:creationId xmlns:a16="http://schemas.microsoft.com/office/drawing/2014/main" id="{673FDEB2-7383-4448-8CB5-509CF4D2584D}"/>
                    </a:ext>
                  </a:extLst>
                </p14:cNvPr>
                <p14:cNvContentPartPr/>
                <p14:nvPr/>
              </p14:nvContentPartPr>
              <p14:xfrm>
                <a:off x="10553899" y="2187032"/>
                <a:ext cx="148680" cy="155160"/>
              </p14:xfrm>
            </p:contentPart>
          </mc:Choice>
          <mc:Fallback xmlns="">
            <p:pic>
              <p:nvPicPr>
                <p:cNvPr id="247" name="Freihand 246">
                  <a:extLst>
                    <a:ext uri="{FF2B5EF4-FFF2-40B4-BE49-F238E27FC236}">
                      <a16:creationId xmlns:a16="http://schemas.microsoft.com/office/drawing/2014/main" id="{673FDEB2-7383-4448-8CB5-509CF4D2584D}"/>
                    </a:ext>
                  </a:extLst>
                </p:cNvPr>
                <p:cNvPicPr/>
                <p:nvPr/>
              </p:nvPicPr>
              <p:blipFill>
                <a:blip r:embed="rId451"/>
                <a:stretch>
                  <a:fillRect/>
                </a:stretch>
              </p:blipFill>
              <p:spPr>
                <a:xfrm>
                  <a:off x="10549579" y="2182712"/>
                  <a:ext cx="157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48" name="Freihand 247">
                  <a:extLst>
                    <a:ext uri="{FF2B5EF4-FFF2-40B4-BE49-F238E27FC236}">
                      <a16:creationId xmlns:a16="http://schemas.microsoft.com/office/drawing/2014/main" id="{9295E03D-771D-4B3A-82EF-B352E4988CB4}"/>
                    </a:ext>
                  </a:extLst>
                </p14:cNvPr>
                <p14:cNvContentPartPr/>
                <p14:nvPr/>
              </p14:nvContentPartPr>
              <p14:xfrm>
                <a:off x="10667299" y="2230232"/>
                <a:ext cx="124920" cy="52920"/>
              </p14:xfrm>
            </p:contentPart>
          </mc:Choice>
          <mc:Fallback xmlns="">
            <p:pic>
              <p:nvPicPr>
                <p:cNvPr id="248" name="Freihand 247">
                  <a:extLst>
                    <a:ext uri="{FF2B5EF4-FFF2-40B4-BE49-F238E27FC236}">
                      <a16:creationId xmlns:a16="http://schemas.microsoft.com/office/drawing/2014/main" id="{9295E03D-771D-4B3A-82EF-B352E4988CB4}"/>
                    </a:ext>
                  </a:extLst>
                </p:cNvPr>
                <p:cNvPicPr/>
                <p:nvPr/>
              </p:nvPicPr>
              <p:blipFill>
                <a:blip r:embed="rId453"/>
                <a:stretch>
                  <a:fillRect/>
                </a:stretch>
              </p:blipFill>
              <p:spPr>
                <a:xfrm>
                  <a:off x="10662979" y="2225912"/>
                  <a:ext cx="133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49" name="Freihand 248">
                  <a:extLst>
                    <a:ext uri="{FF2B5EF4-FFF2-40B4-BE49-F238E27FC236}">
                      <a16:creationId xmlns:a16="http://schemas.microsoft.com/office/drawing/2014/main" id="{33451BBC-C81D-47F0-906E-C4833524C099}"/>
                    </a:ext>
                  </a:extLst>
                </p14:cNvPr>
                <p14:cNvContentPartPr/>
                <p14:nvPr/>
              </p14:nvContentPartPr>
              <p14:xfrm>
                <a:off x="10801219" y="2199632"/>
                <a:ext cx="68040" cy="147240"/>
              </p14:xfrm>
            </p:contentPart>
          </mc:Choice>
          <mc:Fallback xmlns="">
            <p:pic>
              <p:nvPicPr>
                <p:cNvPr id="249" name="Freihand 248">
                  <a:extLst>
                    <a:ext uri="{FF2B5EF4-FFF2-40B4-BE49-F238E27FC236}">
                      <a16:creationId xmlns:a16="http://schemas.microsoft.com/office/drawing/2014/main" id="{33451BBC-C81D-47F0-906E-C4833524C099}"/>
                    </a:ext>
                  </a:extLst>
                </p:cNvPr>
                <p:cNvPicPr/>
                <p:nvPr/>
              </p:nvPicPr>
              <p:blipFill>
                <a:blip r:embed="rId455"/>
                <a:stretch>
                  <a:fillRect/>
                </a:stretch>
              </p:blipFill>
              <p:spPr>
                <a:xfrm>
                  <a:off x="10796899" y="2195312"/>
                  <a:ext cx="76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0" name="Freihand 249">
                  <a:extLst>
                    <a:ext uri="{FF2B5EF4-FFF2-40B4-BE49-F238E27FC236}">
                      <a16:creationId xmlns:a16="http://schemas.microsoft.com/office/drawing/2014/main" id="{41B68F8B-CDFB-463A-BF00-B7870221D023}"/>
                    </a:ext>
                  </a:extLst>
                </p14:cNvPr>
                <p14:cNvContentPartPr/>
                <p14:nvPr/>
              </p14:nvContentPartPr>
              <p14:xfrm>
                <a:off x="10894819" y="2055992"/>
                <a:ext cx="178920" cy="163800"/>
              </p14:xfrm>
            </p:contentPart>
          </mc:Choice>
          <mc:Fallback xmlns="">
            <p:pic>
              <p:nvPicPr>
                <p:cNvPr id="250" name="Freihand 249">
                  <a:extLst>
                    <a:ext uri="{FF2B5EF4-FFF2-40B4-BE49-F238E27FC236}">
                      <a16:creationId xmlns:a16="http://schemas.microsoft.com/office/drawing/2014/main" id="{41B68F8B-CDFB-463A-BF00-B7870221D023}"/>
                    </a:ext>
                  </a:extLst>
                </p:cNvPr>
                <p:cNvPicPr/>
                <p:nvPr/>
              </p:nvPicPr>
              <p:blipFill>
                <a:blip r:embed="rId457"/>
                <a:stretch>
                  <a:fillRect/>
                </a:stretch>
              </p:blipFill>
              <p:spPr>
                <a:xfrm>
                  <a:off x="10890499" y="2051672"/>
                  <a:ext cx="187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1" name="Freihand 250">
                  <a:extLst>
                    <a:ext uri="{FF2B5EF4-FFF2-40B4-BE49-F238E27FC236}">
                      <a16:creationId xmlns:a16="http://schemas.microsoft.com/office/drawing/2014/main" id="{36FC746B-CDE3-4A8A-9621-6DC2A60CF9F2}"/>
                    </a:ext>
                  </a:extLst>
                </p14:cNvPr>
                <p14:cNvContentPartPr/>
                <p14:nvPr/>
              </p14:nvContentPartPr>
              <p14:xfrm>
                <a:off x="11130979" y="2045192"/>
                <a:ext cx="215640" cy="107280"/>
              </p14:xfrm>
            </p:contentPart>
          </mc:Choice>
          <mc:Fallback xmlns="">
            <p:pic>
              <p:nvPicPr>
                <p:cNvPr id="251" name="Freihand 250">
                  <a:extLst>
                    <a:ext uri="{FF2B5EF4-FFF2-40B4-BE49-F238E27FC236}">
                      <a16:creationId xmlns:a16="http://schemas.microsoft.com/office/drawing/2014/main" id="{36FC746B-CDE3-4A8A-9621-6DC2A60CF9F2}"/>
                    </a:ext>
                  </a:extLst>
                </p:cNvPr>
                <p:cNvPicPr/>
                <p:nvPr/>
              </p:nvPicPr>
              <p:blipFill>
                <a:blip r:embed="rId459"/>
                <a:stretch>
                  <a:fillRect/>
                </a:stretch>
              </p:blipFill>
              <p:spPr>
                <a:xfrm>
                  <a:off x="11126659" y="2040872"/>
                  <a:ext cx="224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52" name="Freihand 251">
                  <a:extLst>
                    <a:ext uri="{FF2B5EF4-FFF2-40B4-BE49-F238E27FC236}">
                      <a16:creationId xmlns:a16="http://schemas.microsoft.com/office/drawing/2014/main" id="{7F47A2C4-E2EC-4685-87F8-845D37AC2BB0}"/>
                    </a:ext>
                  </a:extLst>
                </p14:cNvPr>
                <p14:cNvContentPartPr/>
                <p14:nvPr/>
              </p14:nvContentPartPr>
              <p14:xfrm>
                <a:off x="11346619" y="1979312"/>
                <a:ext cx="360" cy="360"/>
              </p14:xfrm>
            </p:contentPart>
          </mc:Choice>
          <mc:Fallback xmlns="">
            <p:pic>
              <p:nvPicPr>
                <p:cNvPr id="252" name="Freihand 251">
                  <a:extLst>
                    <a:ext uri="{FF2B5EF4-FFF2-40B4-BE49-F238E27FC236}">
                      <a16:creationId xmlns:a16="http://schemas.microsoft.com/office/drawing/2014/main" id="{7F47A2C4-E2EC-4685-87F8-845D37AC2BB0}"/>
                    </a:ext>
                  </a:extLst>
                </p:cNvPr>
                <p:cNvPicPr/>
                <p:nvPr/>
              </p:nvPicPr>
              <p:blipFill>
                <a:blip r:embed="rId69"/>
                <a:stretch>
                  <a:fillRect/>
                </a:stretch>
              </p:blipFill>
              <p:spPr>
                <a:xfrm>
                  <a:off x="11342299" y="1974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3" name="Freihand 252">
                  <a:extLst>
                    <a:ext uri="{FF2B5EF4-FFF2-40B4-BE49-F238E27FC236}">
                      <a16:creationId xmlns:a16="http://schemas.microsoft.com/office/drawing/2014/main" id="{8A96F4A8-0F0F-4EE2-A8BF-8E23976EE326}"/>
                    </a:ext>
                  </a:extLst>
                </p14:cNvPr>
                <p14:cNvContentPartPr/>
                <p14:nvPr/>
              </p14:nvContentPartPr>
              <p14:xfrm>
                <a:off x="11391259" y="1911272"/>
                <a:ext cx="89280" cy="168840"/>
              </p14:xfrm>
            </p:contentPart>
          </mc:Choice>
          <mc:Fallback xmlns="">
            <p:pic>
              <p:nvPicPr>
                <p:cNvPr id="253" name="Freihand 252">
                  <a:extLst>
                    <a:ext uri="{FF2B5EF4-FFF2-40B4-BE49-F238E27FC236}">
                      <a16:creationId xmlns:a16="http://schemas.microsoft.com/office/drawing/2014/main" id="{8A96F4A8-0F0F-4EE2-A8BF-8E23976EE326}"/>
                    </a:ext>
                  </a:extLst>
                </p:cNvPr>
                <p:cNvPicPr/>
                <p:nvPr/>
              </p:nvPicPr>
              <p:blipFill>
                <a:blip r:embed="rId462"/>
                <a:stretch>
                  <a:fillRect/>
                </a:stretch>
              </p:blipFill>
              <p:spPr>
                <a:xfrm>
                  <a:off x="11386939" y="1906952"/>
                  <a:ext cx="97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4" name="Freihand 253">
                  <a:extLst>
                    <a:ext uri="{FF2B5EF4-FFF2-40B4-BE49-F238E27FC236}">
                      <a16:creationId xmlns:a16="http://schemas.microsoft.com/office/drawing/2014/main" id="{5832C34A-90F4-494A-A29B-6AD89A944264}"/>
                    </a:ext>
                  </a:extLst>
                </p14:cNvPr>
                <p14:cNvContentPartPr/>
                <p14:nvPr/>
              </p14:nvContentPartPr>
              <p14:xfrm>
                <a:off x="11503219" y="1842512"/>
                <a:ext cx="223560" cy="211320"/>
              </p14:xfrm>
            </p:contentPart>
          </mc:Choice>
          <mc:Fallback xmlns="">
            <p:pic>
              <p:nvPicPr>
                <p:cNvPr id="254" name="Freihand 253">
                  <a:extLst>
                    <a:ext uri="{FF2B5EF4-FFF2-40B4-BE49-F238E27FC236}">
                      <a16:creationId xmlns:a16="http://schemas.microsoft.com/office/drawing/2014/main" id="{5832C34A-90F4-494A-A29B-6AD89A944264}"/>
                    </a:ext>
                  </a:extLst>
                </p:cNvPr>
                <p:cNvPicPr/>
                <p:nvPr/>
              </p:nvPicPr>
              <p:blipFill>
                <a:blip r:embed="rId464"/>
                <a:stretch>
                  <a:fillRect/>
                </a:stretch>
              </p:blipFill>
              <p:spPr>
                <a:xfrm>
                  <a:off x="11498899" y="1838192"/>
                  <a:ext cx="232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55" name="Freihand 254">
                  <a:extLst>
                    <a:ext uri="{FF2B5EF4-FFF2-40B4-BE49-F238E27FC236}">
                      <a16:creationId xmlns:a16="http://schemas.microsoft.com/office/drawing/2014/main" id="{08995F8A-3794-4BF1-997F-E7FB2F7D8C3A}"/>
                    </a:ext>
                  </a:extLst>
                </p14:cNvPr>
                <p14:cNvContentPartPr/>
                <p14:nvPr/>
              </p14:nvContentPartPr>
              <p14:xfrm>
                <a:off x="11625259" y="1742792"/>
                <a:ext cx="168120" cy="128160"/>
              </p14:xfrm>
            </p:contentPart>
          </mc:Choice>
          <mc:Fallback xmlns="">
            <p:pic>
              <p:nvPicPr>
                <p:cNvPr id="255" name="Freihand 254">
                  <a:extLst>
                    <a:ext uri="{FF2B5EF4-FFF2-40B4-BE49-F238E27FC236}">
                      <a16:creationId xmlns:a16="http://schemas.microsoft.com/office/drawing/2014/main" id="{08995F8A-3794-4BF1-997F-E7FB2F7D8C3A}"/>
                    </a:ext>
                  </a:extLst>
                </p:cNvPr>
                <p:cNvPicPr/>
                <p:nvPr/>
              </p:nvPicPr>
              <p:blipFill>
                <a:blip r:embed="rId466"/>
                <a:stretch>
                  <a:fillRect/>
                </a:stretch>
              </p:blipFill>
              <p:spPr>
                <a:xfrm>
                  <a:off x="11620939" y="1738472"/>
                  <a:ext cx="176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56" name="Freihand 255">
                  <a:extLst>
                    <a:ext uri="{FF2B5EF4-FFF2-40B4-BE49-F238E27FC236}">
                      <a16:creationId xmlns:a16="http://schemas.microsoft.com/office/drawing/2014/main" id="{4C8A7255-0EB1-4103-87D5-F03DEBFDDAA4}"/>
                    </a:ext>
                  </a:extLst>
                </p14:cNvPr>
                <p14:cNvContentPartPr/>
                <p14:nvPr/>
              </p14:nvContentPartPr>
              <p14:xfrm>
                <a:off x="11820019" y="1972472"/>
                <a:ext cx="12600" cy="48240"/>
              </p14:xfrm>
            </p:contentPart>
          </mc:Choice>
          <mc:Fallback xmlns="">
            <p:pic>
              <p:nvPicPr>
                <p:cNvPr id="256" name="Freihand 255">
                  <a:extLst>
                    <a:ext uri="{FF2B5EF4-FFF2-40B4-BE49-F238E27FC236}">
                      <a16:creationId xmlns:a16="http://schemas.microsoft.com/office/drawing/2014/main" id="{4C8A7255-0EB1-4103-87D5-F03DEBFDDAA4}"/>
                    </a:ext>
                  </a:extLst>
                </p:cNvPr>
                <p:cNvPicPr/>
                <p:nvPr/>
              </p:nvPicPr>
              <p:blipFill>
                <a:blip r:embed="rId468"/>
                <a:stretch>
                  <a:fillRect/>
                </a:stretch>
              </p:blipFill>
              <p:spPr>
                <a:xfrm>
                  <a:off x="11815699" y="1968152"/>
                  <a:ext cx="21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2" name="Freihand 291">
                  <a:extLst>
                    <a:ext uri="{FF2B5EF4-FFF2-40B4-BE49-F238E27FC236}">
                      <a16:creationId xmlns:a16="http://schemas.microsoft.com/office/drawing/2014/main" id="{24B700DC-3F9E-4B08-9775-7AB9498A6C02}"/>
                    </a:ext>
                  </a:extLst>
                </p14:cNvPr>
                <p14:cNvContentPartPr/>
                <p14:nvPr/>
              </p14:nvContentPartPr>
              <p14:xfrm>
                <a:off x="9990859" y="2733872"/>
                <a:ext cx="130320" cy="113400"/>
              </p14:xfrm>
            </p:contentPart>
          </mc:Choice>
          <mc:Fallback xmlns="">
            <p:pic>
              <p:nvPicPr>
                <p:cNvPr id="292" name="Freihand 291">
                  <a:extLst>
                    <a:ext uri="{FF2B5EF4-FFF2-40B4-BE49-F238E27FC236}">
                      <a16:creationId xmlns:a16="http://schemas.microsoft.com/office/drawing/2014/main" id="{24B700DC-3F9E-4B08-9775-7AB9498A6C02}"/>
                    </a:ext>
                  </a:extLst>
                </p:cNvPr>
                <p:cNvPicPr/>
                <p:nvPr/>
              </p:nvPicPr>
              <p:blipFill>
                <a:blip r:embed="rId470"/>
                <a:stretch>
                  <a:fillRect/>
                </a:stretch>
              </p:blipFill>
              <p:spPr>
                <a:xfrm>
                  <a:off x="9986539" y="2729552"/>
                  <a:ext cx="138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3" name="Freihand 292">
                  <a:extLst>
                    <a:ext uri="{FF2B5EF4-FFF2-40B4-BE49-F238E27FC236}">
                      <a16:creationId xmlns:a16="http://schemas.microsoft.com/office/drawing/2014/main" id="{46E60EE9-8C17-4071-97E4-218BA8ECBB15}"/>
                    </a:ext>
                  </a:extLst>
                </p14:cNvPr>
                <p14:cNvContentPartPr/>
                <p14:nvPr/>
              </p14:nvContentPartPr>
              <p14:xfrm>
                <a:off x="10088779" y="2775992"/>
                <a:ext cx="154440" cy="61200"/>
              </p14:xfrm>
            </p:contentPart>
          </mc:Choice>
          <mc:Fallback xmlns="">
            <p:pic>
              <p:nvPicPr>
                <p:cNvPr id="293" name="Freihand 292">
                  <a:extLst>
                    <a:ext uri="{FF2B5EF4-FFF2-40B4-BE49-F238E27FC236}">
                      <a16:creationId xmlns:a16="http://schemas.microsoft.com/office/drawing/2014/main" id="{46E60EE9-8C17-4071-97E4-218BA8ECBB15}"/>
                    </a:ext>
                  </a:extLst>
                </p:cNvPr>
                <p:cNvPicPr/>
                <p:nvPr/>
              </p:nvPicPr>
              <p:blipFill>
                <a:blip r:embed="rId472"/>
                <a:stretch>
                  <a:fillRect/>
                </a:stretch>
              </p:blipFill>
              <p:spPr>
                <a:xfrm>
                  <a:off x="10084459" y="2771672"/>
                  <a:ext cx="163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4" name="Freihand 293">
                  <a:extLst>
                    <a:ext uri="{FF2B5EF4-FFF2-40B4-BE49-F238E27FC236}">
                      <a16:creationId xmlns:a16="http://schemas.microsoft.com/office/drawing/2014/main" id="{42D8AAAC-A1D8-483C-B383-8F62DBC49D39}"/>
                    </a:ext>
                  </a:extLst>
                </p14:cNvPr>
                <p14:cNvContentPartPr/>
                <p14:nvPr/>
              </p14:nvContentPartPr>
              <p14:xfrm>
                <a:off x="10279579" y="2717672"/>
                <a:ext cx="132840" cy="104400"/>
              </p14:xfrm>
            </p:contentPart>
          </mc:Choice>
          <mc:Fallback xmlns="">
            <p:pic>
              <p:nvPicPr>
                <p:cNvPr id="294" name="Freihand 293">
                  <a:extLst>
                    <a:ext uri="{FF2B5EF4-FFF2-40B4-BE49-F238E27FC236}">
                      <a16:creationId xmlns:a16="http://schemas.microsoft.com/office/drawing/2014/main" id="{42D8AAAC-A1D8-483C-B383-8F62DBC49D39}"/>
                    </a:ext>
                  </a:extLst>
                </p:cNvPr>
                <p:cNvPicPr/>
                <p:nvPr/>
              </p:nvPicPr>
              <p:blipFill>
                <a:blip r:embed="rId474"/>
                <a:stretch>
                  <a:fillRect/>
                </a:stretch>
              </p:blipFill>
              <p:spPr>
                <a:xfrm>
                  <a:off x="10275259" y="2713352"/>
                  <a:ext cx="141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5" name="Freihand 294">
                  <a:extLst>
                    <a:ext uri="{FF2B5EF4-FFF2-40B4-BE49-F238E27FC236}">
                      <a16:creationId xmlns:a16="http://schemas.microsoft.com/office/drawing/2014/main" id="{033AF43E-73CD-47C7-B93F-EE168FDCF3DF}"/>
                    </a:ext>
                  </a:extLst>
                </p14:cNvPr>
                <p14:cNvContentPartPr/>
                <p14:nvPr/>
              </p14:nvContentPartPr>
              <p14:xfrm>
                <a:off x="10405579" y="2768432"/>
                <a:ext cx="80640" cy="41040"/>
              </p14:xfrm>
            </p:contentPart>
          </mc:Choice>
          <mc:Fallback xmlns="">
            <p:pic>
              <p:nvPicPr>
                <p:cNvPr id="295" name="Freihand 294">
                  <a:extLst>
                    <a:ext uri="{FF2B5EF4-FFF2-40B4-BE49-F238E27FC236}">
                      <a16:creationId xmlns:a16="http://schemas.microsoft.com/office/drawing/2014/main" id="{033AF43E-73CD-47C7-B93F-EE168FDCF3DF}"/>
                    </a:ext>
                  </a:extLst>
                </p:cNvPr>
                <p:cNvPicPr/>
                <p:nvPr/>
              </p:nvPicPr>
              <p:blipFill>
                <a:blip r:embed="rId476"/>
                <a:stretch>
                  <a:fillRect/>
                </a:stretch>
              </p:blipFill>
              <p:spPr>
                <a:xfrm>
                  <a:off x="10401259" y="2764112"/>
                  <a:ext cx="89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6" name="Freihand 295">
                  <a:extLst>
                    <a:ext uri="{FF2B5EF4-FFF2-40B4-BE49-F238E27FC236}">
                      <a16:creationId xmlns:a16="http://schemas.microsoft.com/office/drawing/2014/main" id="{3EDEF44E-B6D8-4EE5-9E4B-E2E49867DE51}"/>
                    </a:ext>
                  </a:extLst>
                </p14:cNvPr>
                <p14:cNvContentPartPr/>
                <p14:nvPr/>
              </p14:nvContentPartPr>
              <p14:xfrm>
                <a:off x="10485499" y="2737832"/>
                <a:ext cx="152280" cy="180000"/>
              </p14:xfrm>
            </p:contentPart>
          </mc:Choice>
          <mc:Fallback xmlns="">
            <p:pic>
              <p:nvPicPr>
                <p:cNvPr id="296" name="Freihand 295">
                  <a:extLst>
                    <a:ext uri="{FF2B5EF4-FFF2-40B4-BE49-F238E27FC236}">
                      <a16:creationId xmlns:a16="http://schemas.microsoft.com/office/drawing/2014/main" id="{3EDEF44E-B6D8-4EE5-9E4B-E2E49867DE51}"/>
                    </a:ext>
                  </a:extLst>
                </p:cNvPr>
                <p:cNvPicPr/>
                <p:nvPr/>
              </p:nvPicPr>
              <p:blipFill>
                <a:blip r:embed="rId478"/>
                <a:stretch>
                  <a:fillRect/>
                </a:stretch>
              </p:blipFill>
              <p:spPr>
                <a:xfrm>
                  <a:off x="10481179" y="2733512"/>
                  <a:ext cx="160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7" name="Freihand 296">
                  <a:extLst>
                    <a:ext uri="{FF2B5EF4-FFF2-40B4-BE49-F238E27FC236}">
                      <a16:creationId xmlns:a16="http://schemas.microsoft.com/office/drawing/2014/main" id="{86DDFEC3-D96D-43CE-9E1D-30EBD0D74E34}"/>
                    </a:ext>
                  </a:extLst>
                </p14:cNvPr>
                <p14:cNvContentPartPr/>
                <p14:nvPr/>
              </p14:nvContentPartPr>
              <p14:xfrm>
                <a:off x="10675219" y="2667632"/>
                <a:ext cx="235800" cy="216360"/>
              </p14:xfrm>
            </p:contentPart>
          </mc:Choice>
          <mc:Fallback xmlns="">
            <p:pic>
              <p:nvPicPr>
                <p:cNvPr id="297" name="Freihand 296">
                  <a:extLst>
                    <a:ext uri="{FF2B5EF4-FFF2-40B4-BE49-F238E27FC236}">
                      <a16:creationId xmlns:a16="http://schemas.microsoft.com/office/drawing/2014/main" id="{86DDFEC3-D96D-43CE-9E1D-30EBD0D74E34}"/>
                    </a:ext>
                  </a:extLst>
                </p:cNvPr>
                <p:cNvPicPr/>
                <p:nvPr/>
              </p:nvPicPr>
              <p:blipFill>
                <a:blip r:embed="rId480"/>
                <a:stretch>
                  <a:fillRect/>
                </a:stretch>
              </p:blipFill>
              <p:spPr>
                <a:xfrm>
                  <a:off x="10670899" y="2663312"/>
                  <a:ext cx="244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8" name="Freihand 297">
                  <a:extLst>
                    <a:ext uri="{FF2B5EF4-FFF2-40B4-BE49-F238E27FC236}">
                      <a16:creationId xmlns:a16="http://schemas.microsoft.com/office/drawing/2014/main" id="{62F1C620-563A-4BAF-A560-ECCF04650E59}"/>
                    </a:ext>
                  </a:extLst>
                </p14:cNvPr>
                <p14:cNvContentPartPr/>
                <p14:nvPr/>
              </p14:nvContentPartPr>
              <p14:xfrm>
                <a:off x="10985539" y="2647112"/>
                <a:ext cx="320760" cy="115560"/>
              </p14:xfrm>
            </p:contentPart>
          </mc:Choice>
          <mc:Fallback xmlns="">
            <p:pic>
              <p:nvPicPr>
                <p:cNvPr id="298" name="Freihand 297">
                  <a:extLst>
                    <a:ext uri="{FF2B5EF4-FFF2-40B4-BE49-F238E27FC236}">
                      <a16:creationId xmlns:a16="http://schemas.microsoft.com/office/drawing/2014/main" id="{62F1C620-563A-4BAF-A560-ECCF04650E59}"/>
                    </a:ext>
                  </a:extLst>
                </p:cNvPr>
                <p:cNvPicPr/>
                <p:nvPr/>
              </p:nvPicPr>
              <p:blipFill>
                <a:blip r:embed="rId482"/>
                <a:stretch>
                  <a:fillRect/>
                </a:stretch>
              </p:blipFill>
              <p:spPr>
                <a:xfrm>
                  <a:off x="10981219" y="2642792"/>
                  <a:ext cx="329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9" name="Freihand 298">
                  <a:extLst>
                    <a:ext uri="{FF2B5EF4-FFF2-40B4-BE49-F238E27FC236}">
                      <a16:creationId xmlns:a16="http://schemas.microsoft.com/office/drawing/2014/main" id="{93B5F3C2-F1B6-4BDB-85DE-F33CDBEA30FD}"/>
                    </a:ext>
                  </a:extLst>
                </p14:cNvPr>
                <p14:cNvContentPartPr/>
                <p14:nvPr/>
              </p14:nvContentPartPr>
              <p14:xfrm>
                <a:off x="11341939" y="2619752"/>
                <a:ext cx="104040" cy="109800"/>
              </p14:xfrm>
            </p:contentPart>
          </mc:Choice>
          <mc:Fallback xmlns="">
            <p:pic>
              <p:nvPicPr>
                <p:cNvPr id="299" name="Freihand 298">
                  <a:extLst>
                    <a:ext uri="{FF2B5EF4-FFF2-40B4-BE49-F238E27FC236}">
                      <a16:creationId xmlns:a16="http://schemas.microsoft.com/office/drawing/2014/main" id="{93B5F3C2-F1B6-4BDB-85DE-F33CDBEA30FD}"/>
                    </a:ext>
                  </a:extLst>
                </p:cNvPr>
                <p:cNvPicPr/>
                <p:nvPr/>
              </p:nvPicPr>
              <p:blipFill>
                <a:blip r:embed="rId484"/>
                <a:stretch>
                  <a:fillRect/>
                </a:stretch>
              </p:blipFill>
              <p:spPr>
                <a:xfrm>
                  <a:off x="11337619" y="2615432"/>
                  <a:ext cx="112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3" name="Freihand 302">
                  <a:extLst>
                    <a:ext uri="{FF2B5EF4-FFF2-40B4-BE49-F238E27FC236}">
                      <a16:creationId xmlns:a16="http://schemas.microsoft.com/office/drawing/2014/main" id="{4C4AE07B-045D-4866-AC0D-148B32B9D786}"/>
                    </a:ext>
                  </a:extLst>
                </p14:cNvPr>
                <p14:cNvContentPartPr/>
                <p14:nvPr/>
              </p14:nvContentPartPr>
              <p14:xfrm>
                <a:off x="11480179" y="2583752"/>
                <a:ext cx="201960" cy="131040"/>
              </p14:xfrm>
            </p:contentPart>
          </mc:Choice>
          <mc:Fallback xmlns="">
            <p:pic>
              <p:nvPicPr>
                <p:cNvPr id="303" name="Freihand 302">
                  <a:extLst>
                    <a:ext uri="{FF2B5EF4-FFF2-40B4-BE49-F238E27FC236}">
                      <a16:creationId xmlns:a16="http://schemas.microsoft.com/office/drawing/2014/main" id="{4C4AE07B-045D-4866-AC0D-148B32B9D786}"/>
                    </a:ext>
                  </a:extLst>
                </p:cNvPr>
                <p:cNvPicPr/>
                <p:nvPr/>
              </p:nvPicPr>
              <p:blipFill>
                <a:blip r:embed="rId486"/>
                <a:stretch>
                  <a:fillRect/>
                </a:stretch>
              </p:blipFill>
              <p:spPr>
                <a:xfrm>
                  <a:off x="11475859" y="2579432"/>
                  <a:ext cx="210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4" name="Freihand 303">
                  <a:extLst>
                    <a:ext uri="{FF2B5EF4-FFF2-40B4-BE49-F238E27FC236}">
                      <a16:creationId xmlns:a16="http://schemas.microsoft.com/office/drawing/2014/main" id="{60F0576C-79B0-45F8-83C3-AE2C953C2C7B}"/>
                    </a:ext>
                  </a:extLst>
                </p14:cNvPr>
                <p14:cNvContentPartPr/>
                <p14:nvPr/>
              </p14:nvContentPartPr>
              <p14:xfrm>
                <a:off x="11675659" y="2636312"/>
                <a:ext cx="86760" cy="151200"/>
              </p14:xfrm>
            </p:contentPart>
          </mc:Choice>
          <mc:Fallback xmlns="">
            <p:pic>
              <p:nvPicPr>
                <p:cNvPr id="304" name="Freihand 303">
                  <a:extLst>
                    <a:ext uri="{FF2B5EF4-FFF2-40B4-BE49-F238E27FC236}">
                      <a16:creationId xmlns:a16="http://schemas.microsoft.com/office/drawing/2014/main" id="{60F0576C-79B0-45F8-83C3-AE2C953C2C7B}"/>
                    </a:ext>
                  </a:extLst>
                </p:cNvPr>
                <p:cNvPicPr/>
                <p:nvPr/>
              </p:nvPicPr>
              <p:blipFill>
                <a:blip r:embed="rId488"/>
                <a:stretch>
                  <a:fillRect/>
                </a:stretch>
              </p:blipFill>
              <p:spPr>
                <a:xfrm>
                  <a:off x="11671339" y="2631992"/>
                  <a:ext cx="95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6" name="Freihand 305">
                  <a:extLst>
                    <a:ext uri="{FF2B5EF4-FFF2-40B4-BE49-F238E27FC236}">
                      <a16:creationId xmlns:a16="http://schemas.microsoft.com/office/drawing/2014/main" id="{76AD735D-76C7-4138-A665-3FB0A7A812BF}"/>
                    </a:ext>
                  </a:extLst>
                </p14:cNvPr>
                <p14:cNvContentPartPr/>
                <p14:nvPr/>
              </p14:nvContentPartPr>
              <p14:xfrm>
                <a:off x="11178139" y="2683472"/>
                <a:ext cx="87840" cy="83160"/>
              </p14:xfrm>
            </p:contentPart>
          </mc:Choice>
          <mc:Fallback xmlns="">
            <p:pic>
              <p:nvPicPr>
                <p:cNvPr id="306" name="Freihand 305">
                  <a:extLst>
                    <a:ext uri="{FF2B5EF4-FFF2-40B4-BE49-F238E27FC236}">
                      <a16:creationId xmlns:a16="http://schemas.microsoft.com/office/drawing/2014/main" id="{76AD735D-76C7-4138-A665-3FB0A7A812BF}"/>
                    </a:ext>
                  </a:extLst>
                </p:cNvPr>
                <p:cNvPicPr/>
                <p:nvPr/>
              </p:nvPicPr>
              <p:blipFill>
                <a:blip r:embed="rId490"/>
                <a:stretch>
                  <a:fillRect/>
                </a:stretch>
              </p:blipFill>
              <p:spPr>
                <a:xfrm>
                  <a:off x="11173819" y="2679152"/>
                  <a:ext cx="96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7" name="Freihand 306">
                  <a:extLst>
                    <a:ext uri="{FF2B5EF4-FFF2-40B4-BE49-F238E27FC236}">
                      <a16:creationId xmlns:a16="http://schemas.microsoft.com/office/drawing/2014/main" id="{83D2B23C-381B-4F4A-95EC-272DD272F34B}"/>
                    </a:ext>
                  </a:extLst>
                </p14:cNvPr>
                <p14:cNvContentPartPr/>
                <p14:nvPr/>
              </p14:nvContentPartPr>
              <p14:xfrm>
                <a:off x="11797339" y="2576912"/>
                <a:ext cx="151200" cy="126000"/>
              </p14:xfrm>
            </p:contentPart>
          </mc:Choice>
          <mc:Fallback xmlns="">
            <p:pic>
              <p:nvPicPr>
                <p:cNvPr id="307" name="Freihand 306">
                  <a:extLst>
                    <a:ext uri="{FF2B5EF4-FFF2-40B4-BE49-F238E27FC236}">
                      <a16:creationId xmlns:a16="http://schemas.microsoft.com/office/drawing/2014/main" id="{83D2B23C-381B-4F4A-95EC-272DD272F34B}"/>
                    </a:ext>
                  </a:extLst>
                </p:cNvPr>
                <p:cNvPicPr/>
                <p:nvPr/>
              </p:nvPicPr>
              <p:blipFill>
                <a:blip r:embed="rId492"/>
                <a:stretch>
                  <a:fillRect/>
                </a:stretch>
              </p:blipFill>
              <p:spPr>
                <a:xfrm>
                  <a:off x="11793019" y="2572592"/>
                  <a:ext cx="159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8" name="Freihand 307">
                  <a:extLst>
                    <a:ext uri="{FF2B5EF4-FFF2-40B4-BE49-F238E27FC236}">
                      <a16:creationId xmlns:a16="http://schemas.microsoft.com/office/drawing/2014/main" id="{9E171EF5-A707-41DF-9DE3-5DC98E2CB45C}"/>
                    </a:ext>
                  </a:extLst>
                </p14:cNvPr>
                <p14:cNvContentPartPr/>
                <p14:nvPr/>
              </p14:nvContentPartPr>
              <p14:xfrm>
                <a:off x="11899219" y="2635232"/>
                <a:ext cx="65880" cy="11160"/>
              </p14:xfrm>
            </p:contentPart>
          </mc:Choice>
          <mc:Fallback xmlns="">
            <p:pic>
              <p:nvPicPr>
                <p:cNvPr id="308" name="Freihand 307">
                  <a:extLst>
                    <a:ext uri="{FF2B5EF4-FFF2-40B4-BE49-F238E27FC236}">
                      <a16:creationId xmlns:a16="http://schemas.microsoft.com/office/drawing/2014/main" id="{9E171EF5-A707-41DF-9DE3-5DC98E2CB45C}"/>
                    </a:ext>
                  </a:extLst>
                </p:cNvPr>
                <p:cNvPicPr/>
                <p:nvPr/>
              </p:nvPicPr>
              <p:blipFill>
                <a:blip r:embed="rId494"/>
                <a:stretch>
                  <a:fillRect/>
                </a:stretch>
              </p:blipFill>
              <p:spPr>
                <a:xfrm>
                  <a:off x="11894899" y="2630912"/>
                  <a:ext cx="74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9" name="Freihand 308">
                  <a:extLst>
                    <a:ext uri="{FF2B5EF4-FFF2-40B4-BE49-F238E27FC236}">
                      <a16:creationId xmlns:a16="http://schemas.microsoft.com/office/drawing/2014/main" id="{FC638B8C-C03B-4E6C-8B24-8BDE57323029}"/>
                    </a:ext>
                  </a:extLst>
                </p14:cNvPr>
                <p14:cNvContentPartPr/>
                <p14:nvPr/>
              </p14:nvContentPartPr>
              <p14:xfrm>
                <a:off x="11982019" y="2624792"/>
                <a:ext cx="88200" cy="83520"/>
              </p14:xfrm>
            </p:contentPart>
          </mc:Choice>
          <mc:Fallback xmlns="">
            <p:pic>
              <p:nvPicPr>
                <p:cNvPr id="309" name="Freihand 308">
                  <a:extLst>
                    <a:ext uri="{FF2B5EF4-FFF2-40B4-BE49-F238E27FC236}">
                      <a16:creationId xmlns:a16="http://schemas.microsoft.com/office/drawing/2014/main" id="{FC638B8C-C03B-4E6C-8B24-8BDE57323029}"/>
                    </a:ext>
                  </a:extLst>
                </p:cNvPr>
                <p:cNvPicPr/>
                <p:nvPr/>
              </p:nvPicPr>
              <p:blipFill>
                <a:blip r:embed="rId496"/>
                <a:stretch>
                  <a:fillRect/>
                </a:stretch>
              </p:blipFill>
              <p:spPr>
                <a:xfrm>
                  <a:off x="11977699" y="2620472"/>
                  <a:ext cx="96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68" name="Freihand 267">
                  <a:extLst>
                    <a:ext uri="{FF2B5EF4-FFF2-40B4-BE49-F238E27FC236}">
                      <a16:creationId xmlns:a16="http://schemas.microsoft.com/office/drawing/2014/main" id="{36BE2E7A-85BE-4A47-9ABC-3193158752CE}"/>
                    </a:ext>
                  </a:extLst>
                </p14:cNvPr>
                <p14:cNvContentPartPr/>
                <p14:nvPr/>
              </p14:nvContentPartPr>
              <p14:xfrm>
                <a:off x="6096379" y="3353072"/>
                <a:ext cx="169920" cy="84960"/>
              </p14:xfrm>
            </p:contentPart>
          </mc:Choice>
          <mc:Fallback xmlns="">
            <p:pic>
              <p:nvPicPr>
                <p:cNvPr id="268" name="Freihand 267">
                  <a:extLst>
                    <a:ext uri="{FF2B5EF4-FFF2-40B4-BE49-F238E27FC236}">
                      <a16:creationId xmlns:a16="http://schemas.microsoft.com/office/drawing/2014/main" id="{36BE2E7A-85BE-4A47-9ABC-3193158752CE}"/>
                    </a:ext>
                  </a:extLst>
                </p:cNvPr>
                <p:cNvPicPr/>
                <p:nvPr/>
              </p:nvPicPr>
              <p:blipFill>
                <a:blip r:embed="rId498"/>
                <a:stretch>
                  <a:fillRect/>
                </a:stretch>
              </p:blipFill>
              <p:spPr>
                <a:xfrm>
                  <a:off x="6092059" y="3348752"/>
                  <a:ext cx="178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69" name="Freihand 268">
                  <a:extLst>
                    <a:ext uri="{FF2B5EF4-FFF2-40B4-BE49-F238E27FC236}">
                      <a16:creationId xmlns:a16="http://schemas.microsoft.com/office/drawing/2014/main" id="{BDDBF944-ADCF-4449-A20D-B3DFCAE956C9}"/>
                    </a:ext>
                  </a:extLst>
                </p14:cNvPr>
                <p14:cNvContentPartPr/>
                <p14:nvPr/>
              </p14:nvContentPartPr>
              <p14:xfrm>
                <a:off x="6168379" y="3201152"/>
                <a:ext cx="307800" cy="191880"/>
              </p14:xfrm>
            </p:contentPart>
          </mc:Choice>
          <mc:Fallback xmlns="">
            <p:pic>
              <p:nvPicPr>
                <p:cNvPr id="269" name="Freihand 268">
                  <a:extLst>
                    <a:ext uri="{FF2B5EF4-FFF2-40B4-BE49-F238E27FC236}">
                      <a16:creationId xmlns:a16="http://schemas.microsoft.com/office/drawing/2014/main" id="{BDDBF944-ADCF-4449-A20D-B3DFCAE956C9}"/>
                    </a:ext>
                  </a:extLst>
                </p:cNvPr>
                <p:cNvPicPr/>
                <p:nvPr/>
              </p:nvPicPr>
              <p:blipFill>
                <a:blip r:embed="rId500"/>
                <a:stretch>
                  <a:fillRect/>
                </a:stretch>
              </p:blipFill>
              <p:spPr>
                <a:xfrm>
                  <a:off x="6164059" y="3196832"/>
                  <a:ext cx="316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70" name="Freihand 269">
                  <a:extLst>
                    <a:ext uri="{FF2B5EF4-FFF2-40B4-BE49-F238E27FC236}">
                      <a16:creationId xmlns:a16="http://schemas.microsoft.com/office/drawing/2014/main" id="{ED3A3761-A9C7-4FFF-B5A6-78F90A927512}"/>
                    </a:ext>
                  </a:extLst>
                </p14:cNvPr>
                <p14:cNvContentPartPr/>
                <p14:nvPr/>
              </p14:nvContentPartPr>
              <p14:xfrm>
                <a:off x="6028339" y="3291512"/>
                <a:ext cx="206640" cy="177840"/>
              </p14:xfrm>
            </p:contentPart>
          </mc:Choice>
          <mc:Fallback xmlns="">
            <p:pic>
              <p:nvPicPr>
                <p:cNvPr id="270" name="Freihand 269">
                  <a:extLst>
                    <a:ext uri="{FF2B5EF4-FFF2-40B4-BE49-F238E27FC236}">
                      <a16:creationId xmlns:a16="http://schemas.microsoft.com/office/drawing/2014/main" id="{ED3A3761-A9C7-4FFF-B5A6-78F90A927512}"/>
                    </a:ext>
                  </a:extLst>
                </p:cNvPr>
                <p:cNvPicPr/>
                <p:nvPr/>
              </p:nvPicPr>
              <p:blipFill>
                <a:blip r:embed="rId502"/>
                <a:stretch>
                  <a:fillRect/>
                </a:stretch>
              </p:blipFill>
              <p:spPr>
                <a:xfrm>
                  <a:off x="6024019" y="3287192"/>
                  <a:ext cx="215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71" name="Freihand 270">
                  <a:extLst>
                    <a:ext uri="{FF2B5EF4-FFF2-40B4-BE49-F238E27FC236}">
                      <a16:creationId xmlns:a16="http://schemas.microsoft.com/office/drawing/2014/main" id="{EC844E63-93CA-48EE-844A-904C85362934}"/>
                    </a:ext>
                  </a:extLst>
                </p14:cNvPr>
                <p14:cNvContentPartPr/>
                <p14:nvPr/>
              </p14:nvContentPartPr>
              <p14:xfrm>
                <a:off x="6686779" y="3037352"/>
                <a:ext cx="120240" cy="142200"/>
              </p14:xfrm>
            </p:contentPart>
          </mc:Choice>
          <mc:Fallback xmlns="">
            <p:pic>
              <p:nvPicPr>
                <p:cNvPr id="271" name="Freihand 270">
                  <a:extLst>
                    <a:ext uri="{FF2B5EF4-FFF2-40B4-BE49-F238E27FC236}">
                      <a16:creationId xmlns:a16="http://schemas.microsoft.com/office/drawing/2014/main" id="{EC844E63-93CA-48EE-844A-904C85362934}"/>
                    </a:ext>
                  </a:extLst>
                </p:cNvPr>
                <p:cNvPicPr/>
                <p:nvPr/>
              </p:nvPicPr>
              <p:blipFill>
                <a:blip r:embed="rId504"/>
                <a:stretch>
                  <a:fillRect/>
                </a:stretch>
              </p:blipFill>
              <p:spPr>
                <a:xfrm>
                  <a:off x="6682459" y="3033032"/>
                  <a:ext cx="128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72" name="Freihand 271">
                  <a:extLst>
                    <a:ext uri="{FF2B5EF4-FFF2-40B4-BE49-F238E27FC236}">
                      <a16:creationId xmlns:a16="http://schemas.microsoft.com/office/drawing/2014/main" id="{C563617B-2D5F-4A5B-A670-01C1889A4CE7}"/>
                    </a:ext>
                  </a:extLst>
                </p14:cNvPr>
                <p14:cNvContentPartPr/>
                <p14:nvPr/>
              </p14:nvContentPartPr>
              <p14:xfrm>
                <a:off x="6796219" y="3085952"/>
                <a:ext cx="119520" cy="59400"/>
              </p14:xfrm>
            </p:contentPart>
          </mc:Choice>
          <mc:Fallback xmlns="">
            <p:pic>
              <p:nvPicPr>
                <p:cNvPr id="272" name="Freihand 271">
                  <a:extLst>
                    <a:ext uri="{FF2B5EF4-FFF2-40B4-BE49-F238E27FC236}">
                      <a16:creationId xmlns:a16="http://schemas.microsoft.com/office/drawing/2014/main" id="{C563617B-2D5F-4A5B-A670-01C1889A4CE7}"/>
                    </a:ext>
                  </a:extLst>
                </p:cNvPr>
                <p:cNvPicPr/>
                <p:nvPr/>
              </p:nvPicPr>
              <p:blipFill>
                <a:blip r:embed="rId506"/>
                <a:stretch>
                  <a:fillRect/>
                </a:stretch>
              </p:blipFill>
              <p:spPr>
                <a:xfrm>
                  <a:off x="6791899" y="3081632"/>
                  <a:ext cx="128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73" name="Freihand 272">
                  <a:extLst>
                    <a:ext uri="{FF2B5EF4-FFF2-40B4-BE49-F238E27FC236}">
                      <a16:creationId xmlns:a16="http://schemas.microsoft.com/office/drawing/2014/main" id="{A0734AD1-CF47-4A79-81C8-79CB3AC8E5B8}"/>
                    </a:ext>
                  </a:extLst>
                </p14:cNvPr>
                <p14:cNvContentPartPr/>
                <p14:nvPr/>
              </p14:nvContentPartPr>
              <p14:xfrm>
                <a:off x="6943459" y="3021872"/>
                <a:ext cx="98280" cy="107640"/>
              </p14:xfrm>
            </p:contentPart>
          </mc:Choice>
          <mc:Fallback xmlns="">
            <p:pic>
              <p:nvPicPr>
                <p:cNvPr id="273" name="Freihand 272">
                  <a:extLst>
                    <a:ext uri="{FF2B5EF4-FFF2-40B4-BE49-F238E27FC236}">
                      <a16:creationId xmlns:a16="http://schemas.microsoft.com/office/drawing/2014/main" id="{A0734AD1-CF47-4A79-81C8-79CB3AC8E5B8}"/>
                    </a:ext>
                  </a:extLst>
                </p:cNvPr>
                <p:cNvPicPr/>
                <p:nvPr/>
              </p:nvPicPr>
              <p:blipFill>
                <a:blip r:embed="rId508"/>
                <a:stretch>
                  <a:fillRect/>
                </a:stretch>
              </p:blipFill>
              <p:spPr>
                <a:xfrm>
                  <a:off x="6939139" y="3017552"/>
                  <a:ext cx="106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74" name="Freihand 273">
                  <a:extLst>
                    <a:ext uri="{FF2B5EF4-FFF2-40B4-BE49-F238E27FC236}">
                      <a16:creationId xmlns:a16="http://schemas.microsoft.com/office/drawing/2014/main" id="{5766DC94-2CE6-4B40-A47E-AD22F860E206}"/>
                    </a:ext>
                  </a:extLst>
                </p14:cNvPr>
                <p14:cNvContentPartPr/>
                <p14:nvPr/>
              </p14:nvContentPartPr>
              <p14:xfrm>
                <a:off x="7050019" y="3047432"/>
                <a:ext cx="57960" cy="54720"/>
              </p14:xfrm>
            </p:contentPart>
          </mc:Choice>
          <mc:Fallback xmlns="">
            <p:pic>
              <p:nvPicPr>
                <p:cNvPr id="274" name="Freihand 273">
                  <a:extLst>
                    <a:ext uri="{FF2B5EF4-FFF2-40B4-BE49-F238E27FC236}">
                      <a16:creationId xmlns:a16="http://schemas.microsoft.com/office/drawing/2014/main" id="{5766DC94-2CE6-4B40-A47E-AD22F860E206}"/>
                    </a:ext>
                  </a:extLst>
                </p:cNvPr>
                <p:cNvPicPr/>
                <p:nvPr/>
              </p:nvPicPr>
              <p:blipFill>
                <a:blip r:embed="rId510"/>
                <a:stretch>
                  <a:fillRect/>
                </a:stretch>
              </p:blipFill>
              <p:spPr>
                <a:xfrm>
                  <a:off x="7045699" y="3043112"/>
                  <a:ext cx="66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75" name="Freihand 274">
                  <a:extLst>
                    <a:ext uri="{FF2B5EF4-FFF2-40B4-BE49-F238E27FC236}">
                      <a16:creationId xmlns:a16="http://schemas.microsoft.com/office/drawing/2014/main" id="{327BAB58-7FDD-40FE-9EE1-FAB3D600A370}"/>
                    </a:ext>
                  </a:extLst>
                </p14:cNvPr>
                <p14:cNvContentPartPr/>
                <p14:nvPr/>
              </p14:nvContentPartPr>
              <p14:xfrm>
                <a:off x="7110499" y="3038072"/>
                <a:ext cx="65520" cy="154440"/>
              </p14:xfrm>
            </p:contentPart>
          </mc:Choice>
          <mc:Fallback xmlns="">
            <p:pic>
              <p:nvPicPr>
                <p:cNvPr id="275" name="Freihand 274">
                  <a:extLst>
                    <a:ext uri="{FF2B5EF4-FFF2-40B4-BE49-F238E27FC236}">
                      <a16:creationId xmlns:a16="http://schemas.microsoft.com/office/drawing/2014/main" id="{327BAB58-7FDD-40FE-9EE1-FAB3D600A370}"/>
                    </a:ext>
                  </a:extLst>
                </p:cNvPr>
                <p:cNvPicPr/>
                <p:nvPr/>
              </p:nvPicPr>
              <p:blipFill>
                <a:blip r:embed="rId512"/>
                <a:stretch>
                  <a:fillRect/>
                </a:stretch>
              </p:blipFill>
              <p:spPr>
                <a:xfrm>
                  <a:off x="7106179" y="3033752"/>
                  <a:ext cx="74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76" name="Freihand 275">
                  <a:extLst>
                    <a:ext uri="{FF2B5EF4-FFF2-40B4-BE49-F238E27FC236}">
                      <a16:creationId xmlns:a16="http://schemas.microsoft.com/office/drawing/2014/main" id="{C9F04A5A-4538-4FB0-A21F-350435D6C130}"/>
                    </a:ext>
                  </a:extLst>
                </p14:cNvPr>
                <p14:cNvContentPartPr/>
                <p14:nvPr/>
              </p14:nvContentPartPr>
              <p14:xfrm>
                <a:off x="7176739" y="3022592"/>
                <a:ext cx="66960" cy="141480"/>
              </p14:xfrm>
            </p:contentPart>
          </mc:Choice>
          <mc:Fallback xmlns="">
            <p:pic>
              <p:nvPicPr>
                <p:cNvPr id="276" name="Freihand 275">
                  <a:extLst>
                    <a:ext uri="{FF2B5EF4-FFF2-40B4-BE49-F238E27FC236}">
                      <a16:creationId xmlns:a16="http://schemas.microsoft.com/office/drawing/2014/main" id="{C9F04A5A-4538-4FB0-A21F-350435D6C130}"/>
                    </a:ext>
                  </a:extLst>
                </p:cNvPr>
                <p:cNvPicPr/>
                <p:nvPr/>
              </p:nvPicPr>
              <p:blipFill>
                <a:blip r:embed="rId514"/>
                <a:stretch>
                  <a:fillRect/>
                </a:stretch>
              </p:blipFill>
              <p:spPr>
                <a:xfrm>
                  <a:off x="7172419" y="3018272"/>
                  <a:ext cx="75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77" name="Freihand 276">
                  <a:extLst>
                    <a:ext uri="{FF2B5EF4-FFF2-40B4-BE49-F238E27FC236}">
                      <a16:creationId xmlns:a16="http://schemas.microsoft.com/office/drawing/2014/main" id="{82F61B32-4C71-4AEE-8D46-D39EF6ADDA01}"/>
                    </a:ext>
                  </a:extLst>
                </p14:cNvPr>
                <p14:cNvContentPartPr/>
                <p14:nvPr/>
              </p14:nvContentPartPr>
              <p14:xfrm>
                <a:off x="7266379" y="2952032"/>
                <a:ext cx="222840" cy="221400"/>
              </p14:xfrm>
            </p:contentPart>
          </mc:Choice>
          <mc:Fallback xmlns="">
            <p:pic>
              <p:nvPicPr>
                <p:cNvPr id="277" name="Freihand 276">
                  <a:extLst>
                    <a:ext uri="{FF2B5EF4-FFF2-40B4-BE49-F238E27FC236}">
                      <a16:creationId xmlns:a16="http://schemas.microsoft.com/office/drawing/2014/main" id="{82F61B32-4C71-4AEE-8D46-D39EF6ADDA01}"/>
                    </a:ext>
                  </a:extLst>
                </p:cNvPr>
                <p:cNvPicPr/>
                <p:nvPr/>
              </p:nvPicPr>
              <p:blipFill>
                <a:blip r:embed="rId516"/>
                <a:stretch>
                  <a:fillRect/>
                </a:stretch>
              </p:blipFill>
              <p:spPr>
                <a:xfrm>
                  <a:off x="7262059" y="2947712"/>
                  <a:ext cx="231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78" name="Freihand 277">
                  <a:extLst>
                    <a:ext uri="{FF2B5EF4-FFF2-40B4-BE49-F238E27FC236}">
                      <a16:creationId xmlns:a16="http://schemas.microsoft.com/office/drawing/2014/main" id="{BF54BBC4-39A7-4FD7-BFF7-0A66CFF9CAA0}"/>
                    </a:ext>
                  </a:extLst>
                </p14:cNvPr>
                <p14:cNvContentPartPr/>
                <p14:nvPr/>
              </p14:nvContentPartPr>
              <p14:xfrm>
                <a:off x="7618819" y="2947712"/>
                <a:ext cx="251640" cy="83160"/>
              </p14:xfrm>
            </p:contentPart>
          </mc:Choice>
          <mc:Fallback xmlns="">
            <p:pic>
              <p:nvPicPr>
                <p:cNvPr id="278" name="Freihand 277">
                  <a:extLst>
                    <a:ext uri="{FF2B5EF4-FFF2-40B4-BE49-F238E27FC236}">
                      <a16:creationId xmlns:a16="http://schemas.microsoft.com/office/drawing/2014/main" id="{BF54BBC4-39A7-4FD7-BFF7-0A66CFF9CAA0}"/>
                    </a:ext>
                  </a:extLst>
                </p:cNvPr>
                <p:cNvPicPr/>
                <p:nvPr/>
              </p:nvPicPr>
              <p:blipFill>
                <a:blip r:embed="rId518"/>
                <a:stretch>
                  <a:fillRect/>
                </a:stretch>
              </p:blipFill>
              <p:spPr>
                <a:xfrm>
                  <a:off x="7614499" y="2943392"/>
                  <a:ext cx="260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79" name="Freihand 278">
                  <a:extLst>
                    <a:ext uri="{FF2B5EF4-FFF2-40B4-BE49-F238E27FC236}">
                      <a16:creationId xmlns:a16="http://schemas.microsoft.com/office/drawing/2014/main" id="{3414A10A-3C4D-41F6-8816-5DD4A4BB36CD}"/>
                    </a:ext>
                  </a:extLst>
                </p14:cNvPr>
                <p14:cNvContentPartPr/>
                <p14:nvPr/>
              </p14:nvContentPartPr>
              <p14:xfrm>
                <a:off x="8022019" y="2905952"/>
                <a:ext cx="5400" cy="106560"/>
              </p14:xfrm>
            </p:contentPart>
          </mc:Choice>
          <mc:Fallback xmlns="">
            <p:pic>
              <p:nvPicPr>
                <p:cNvPr id="279" name="Freihand 278">
                  <a:extLst>
                    <a:ext uri="{FF2B5EF4-FFF2-40B4-BE49-F238E27FC236}">
                      <a16:creationId xmlns:a16="http://schemas.microsoft.com/office/drawing/2014/main" id="{3414A10A-3C4D-41F6-8816-5DD4A4BB36CD}"/>
                    </a:ext>
                  </a:extLst>
                </p:cNvPr>
                <p:cNvPicPr/>
                <p:nvPr/>
              </p:nvPicPr>
              <p:blipFill>
                <a:blip r:embed="rId520"/>
                <a:stretch>
                  <a:fillRect/>
                </a:stretch>
              </p:blipFill>
              <p:spPr>
                <a:xfrm>
                  <a:off x="8017699" y="2901632"/>
                  <a:ext cx="14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80" name="Freihand 279">
                  <a:extLst>
                    <a:ext uri="{FF2B5EF4-FFF2-40B4-BE49-F238E27FC236}">
                      <a16:creationId xmlns:a16="http://schemas.microsoft.com/office/drawing/2014/main" id="{52200E9C-50FC-47C1-B564-2A5293F2B352}"/>
                    </a:ext>
                  </a:extLst>
                </p14:cNvPr>
                <p14:cNvContentPartPr/>
                <p14:nvPr/>
              </p14:nvContentPartPr>
              <p14:xfrm>
                <a:off x="7959019" y="2991992"/>
                <a:ext cx="127800" cy="35640"/>
              </p14:xfrm>
            </p:contentPart>
          </mc:Choice>
          <mc:Fallback xmlns="">
            <p:pic>
              <p:nvPicPr>
                <p:cNvPr id="280" name="Freihand 279">
                  <a:extLst>
                    <a:ext uri="{FF2B5EF4-FFF2-40B4-BE49-F238E27FC236}">
                      <a16:creationId xmlns:a16="http://schemas.microsoft.com/office/drawing/2014/main" id="{52200E9C-50FC-47C1-B564-2A5293F2B352}"/>
                    </a:ext>
                  </a:extLst>
                </p:cNvPr>
                <p:cNvPicPr/>
                <p:nvPr/>
              </p:nvPicPr>
              <p:blipFill>
                <a:blip r:embed="rId522"/>
                <a:stretch>
                  <a:fillRect/>
                </a:stretch>
              </p:blipFill>
              <p:spPr>
                <a:xfrm>
                  <a:off x="7954699" y="2987672"/>
                  <a:ext cx="136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81" name="Freihand 280">
                  <a:extLst>
                    <a:ext uri="{FF2B5EF4-FFF2-40B4-BE49-F238E27FC236}">
                      <a16:creationId xmlns:a16="http://schemas.microsoft.com/office/drawing/2014/main" id="{E83BA7B4-3210-4D9E-B2BF-B5F73E200B5D}"/>
                    </a:ext>
                  </a:extLst>
                </p14:cNvPr>
                <p14:cNvContentPartPr/>
                <p14:nvPr/>
              </p14:nvContentPartPr>
              <p14:xfrm>
                <a:off x="7948219" y="2881112"/>
                <a:ext cx="115920" cy="41400"/>
              </p14:xfrm>
            </p:contentPart>
          </mc:Choice>
          <mc:Fallback xmlns="">
            <p:pic>
              <p:nvPicPr>
                <p:cNvPr id="281" name="Freihand 280">
                  <a:extLst>
                    <a:ext uri="{FF2B5EF4-FFF2-40B4-BE49-F238E27FC236}">
                      <a16:creationId xmlns:a16="http://schemas.microsoft.com/office/drawing/2014/main" id="{E83BA7B4-3210-4D9E-B2BF-B5F73E200B5D}"/>
                    </a:ext>
                  </a:extLst>
                </p:cNvPr>
                <p:cNvPicPr/>
                <p:nvPr/>
              </p:nvPicPr>
              <p:blipFill>
                <a:blip r:embed="rId524"/>
                <a:stretch>
                  <a:fillRect/>
                </a:stretch>
              </p:blipFill>
              <p:spPr>
                <a:xfrm>
                  <a:off x="7943899" y="2876792"/>
                  <a:ext cx="124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82" name="Freihand 281">
                  <a:extLst>
                    <a:ext uri="{FF2B5EF4-FFF2-40B4-BE49-F238E27FC236}">
                      <a16:creationId xmlns:a16="http://schemas.microsoft.com/office/drawing/2014/main" id="{393C02A0-7788-4081-970D-7CECF0F1E6A5}"/>
                    </a:ext>
                  </a:extLst>
                </p14:cNvPr>
                <p14:cNvContentPartPr/>
                <p14:nvPr/>
              </p14:nvContentPartPr>
              <p14:xfrm>
                <a:off x="8083939" y="2945192"/>
                <a:ext cx="73080" cy="89280"/>
              </p14:xfrm>
            </p:contentPart>
          </mc:Choice>
          <mc:Fallback xmlns="">
            <p:pic>
              <p:nvPicPr>
                <p:cNvPr id="282" name="Freihand 281">
                  <a:extLst>
                    <a:ext uri="{FF2B5EF4-FFF2-40B4-BE49-F238E27FC236}">
                      <a16:creationId xmlns:a16="http://schemas.microsoft.com/office/drawing/2014/main" id="{393C02A0-7788-4081-970D-7CECF0F1E6A5}"/>
                    </a:ext>
                  </a:extLst>
                </p:cNvPr>
                <p:cNvPicPr/>
                <p:nvPr/>
              </p:nvPicPr>
              <p:blipFill>
                <a:blip r:embed="rId526"/>
                <a:stretch>
                  <a:fillRect/>
                </a:stretch>
              </p:blipFill>
              <p:spPr>
                <a:xfrm>
                  <a:off x="8079619" y="2940872"/>
                  <a:ext cx="81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3" name="Freihand 282">
                  <a:extLst>
                    <a:ext uri="{FF2B5EF4-FFF2-40B4-BE49-F238E27FC236}">
                      <a16:creationId xmlns:a16="http://schemas.microsoft.com/office/drawing/2014/main" id="{E9DCA149-A8AE-43A5-81EF-717536F3E520}"/>
                    </a:ext>
                  </a:extLst>
                </p14:cNvPr>
                <p14:cNvContentPartPr/>
                <p14:nvPr/>
              </p14:nvContentPartPr>
              <p14:xfrm>
                <a:off x="8149459" y="2931152"/>
                <a:ext cx="80280" cy="159840"/>
              </p14:xfrm>
            </p:contentPart>
          </mc:Choice>
          <mc:Fallback xmlns="">
            <p:pic>
              <p:nvPicPr>
                <p:cNvPr id="283" name="Freihand 282">
                  <a:extLst>
                    <a:ext uri="{FF2B5EF4-FFF2-40B4-BE49-F238E27FC236}">
                      <a16:creationId xmlns:a16="http://schemas.microsoft.com/office/drawing/2014/main" id="{E9DCA149-A8AE-43A5-81EF-717536F3E520}"/>
                    </a:ext>
                  </a:extLst>
                </p:cNvPr>
                <p:cNvPicPr/>
                <p:nvPr/>
              </p:nvPicPr>
              <p:blipFill>
                <a:blip r:embed="rId528"/>
                <a:stretch>
                  <a:fillRect/>
                </a:stretch>
              </p:blipFill>
              <p:spPr>
                <a:xfrm>
                  <a:off x="8145139" y="2926832"/>
                  <a:ext cx="88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4" name="Freihand 283">
                  <a:extLst>
                    <a:ext uri="{FF2B5EF4-FFF2-40B4-BE49-F238E27FC236}">
                      <a16:creationId xmlns:a16="http://schemas.microsoft.com/office/drawing/2014/main" id="{EE7A6029-37E4-4F2D-833C-1376421E31F7}"/>
                    </a:ext>
                  </a:extLst>
                </p14:cNvPr>
                <p14:cNvContentPartPr/>
                <p14:nvPr/>
              </p14:nvContentPartPr>
              <p14:xfrm>
                <a:off x="8254939" y="2841512"/>
                <a:ext cx="169560" cy="147240"/>
              </p14:xfrm>
            </p:contentPart>
          </mc:Choice>
          <mc:Fallback xmlns="">
            <p:pic>
              <p:nvPicPr>
                <p:cNvPr id="284" name="Freihand 283">
                  <a:extLst>
                    <a:ext uri="{FF2B5EF4-FFF2-40B4-BE49-F238E27FC236}">
                      <a16:creationId xmlns:a16="http://schemas.microsoft.com/office/drawing/2014/main" id="{EE7A6029-37E4-4F2D-833C-1376421E31F7}"/>
                    </a:ext>
                  </a:extLst>
                </p:cNvPr>
                <p:cNvPicPr/>
                <p:nvPr/>
              </p:nvPicPr>
              <p:blipFill>
                <a:blip r:embed="rId530"/>
                <a:stretch>
                  <a:fillRect/>
                </a:stretch>
              </p:blipFill>
              <p:spPr>
                <a:xfrm>
                  <a:off x="8250619" y="2837192"/>
                  <a:ext cx="178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5" name="Freihand 284">
                  <a:extLst>
                    <a:ext uri="{FF2B5EF4-FFF2-40B4-BE49-F238E27FC236}">
                      <a16:creationId xmlns:a16="http://schemas.microsoft.com/office/drawing/2014/main" id="{8BEBCF23-ABA5-4DC4-B220-0B0FABD868A8}"/>
                    </a:ext>
                  </a:extLst>
                </p14:cNvPr>
                <p14:cNvContentPartPr/>
                <p14:nvPr/>
              </p14:nvContentPartPr>
              <p14:xfrm>
                <a:off x="8450419" y="2903792"/>
                <a:ext cx="73080" cy="66960"/>
              </p14:xfrm>
            </p:contentPart>
          </mc:Choice>
          <mc:Fallback xmlns="">
            <p:pic>
              <p:nvPicPr>
                <p:cNvPr id="285" name="Freihand 284">
                  <a:extLst>
                    <a:ext uri="{FF2B5EF4-FFF2-40B4-BE49-F238E27FC236}">
                      <a16:creationId xmlns:a16="http://schemas.microsoft.com/office/drawing/2014/main" id="{8BEBCF23-ABA5-4DC4-B220-0B0FABD868A8}"/>
                    </a:ext>
                  </a:extLst>
                </p:cNvPr>
                <p:cNvPicPr/>
                <p:nvPr/>
              </p:nvPicPr>
              <p:blipFill>
                <a:blip r:embed="rId532"/>
                <a:stretch>
                  <a:fillRect/>
                </a:stretch>
              </p:blipFill>
              <p:spPr>
                <a:xfrm>
                  <a:off x="8446099" y="2899472"/>
                  <a:ext cx="81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6" name="Freihand 285">
                  <a:extLst>
                    <a:ext uri="{FF2B5EF4-FFF2-40B4-BE49-F238E27FC236}">
                      <a16:creationId xmlns:a16="http://schemas.microsoft.com/office/drawing/2014/main" id="{E2DC592A-37B5-4242-942D-7261218087A9}"/>
                    </a:ext>
                  </a:extLst>
                </p14:cNvPr>
                <p14:cNvContentPartPr/>
                <p14:nvPr/>
              </p14:nvContentPartPr>
              <p14:xfrm>
                <a:off x="8642299" y="2782472"/>
                <a:ext cx="145800" cy="226080"/>
              </p14:xfrm>
            </p:contentPart>
          </mc:Choice>
          <mc:Fallback xmlns="">
            <p:pic>
              <p:nvPicPr>
                <p:cNvPr id="286" name="Freihand 285">
                  <a:extLst>
                    <a:ext uri="{FF2B5EF4-FFF2-40B4-BE49-F238E27FC236}">
                      <a16:creationId xmlns:a16="http://schemas.microsoft.com/office/drawing/2014/main" id="{E2DC592A-37B5-4242-942D-7261218087A9}"/>
                    </a:ext>
                  </a:extLst>
                </p:cNvPr>
                <p:cNvPicPr/>
                <p:nvPr/>
              </p:nvPicPr>
              <p:blipFill>
                <a:blip r:embed="rId534"/>
                <a:stretch>
                  <a:fillRect/>
                </a:stretch>
              </p:blipFill>
              <p:spPr>
                <a:xfrm>
                  <a:off x="8637979" y="2778152"/>
                  <a:ext cx="154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7" name="Freihand 286">
                  <a:extLst>
                    <a:ext uri="{FF2B5EF4-FFF2-40B4-BE49-F238E27FC236}">
                      <a16:creationId xmlns:a16="http://schemas.microsoft.com/office/drawing/2014/main" id="{9E332C5B-4C9B-490E-950A-4492DDE2A942}"/>
                    </a:ext>
                  </a:extLst>
                </p14:cNvPr>
                <p14:cNvContentPartPr/>
                <p14:nvPr/>
              </p14:nvContentPartPr>
              <p14:xfrm>
                <a:off x="8808619" y="2804792"/>
                <a:ext cx="117720" cy="125640"/>
              </p14:xfrm>
            </p:contentPart>
          </mc:Choice>
          <mc:Fallback xmlns="">
            <p:pic>
              <p:nvPicPr>
                <p:cNvPr id="287" name="Freihand 286">
                  <a:extLst>
                    <a:ext uri="{FF2B5EF4-FFF2-40B4-BE49-F238E27FC236}">
                      <a16:creationId xmlns:a16="http://schemas.microsoft.com/office/drawing/2014/main" id="{9E332C5B-4C9B-490E-950A-4492DDE2A942}"/>
                    </a:ext>
                  </a:extLst>
                </p:cNvPr>
                <p:cNvPicPr/>
                <p:nvPr/>
              </p:nvPicPr>
              <p:blipFill>
                <a:blip r:embed="rId536"/>
                <a:stretch>
                  <a:fillRect/>
                </a:stretch>
              </p:blipFill>
              <p:spPr>
                <a:xfrm>
                  <a:off x="8804299" y="2800472"/>
                  <a:ext cx="126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8" name="Freihand 287">
                  <a:extLst>
                    <a:ext uri="{FF2B5EF4-FFF2-40B4-BE49-F238E27FC236}">
                      <a16:creationId xmlns:a16="http://schemas.microsoft.com/office/drawing/2014/main" id="{C3479618-F8BE-426D-A292-FD0F89F54E3B}"/>
                    </a:ext>
                  </a:extLst>
                </p14:cNvPr>
                <p14:cNvContentPartPr/>
                <p14:nvPr/>
              </p14:nvContentPartPr>
              <p14:xfrm>
                <a:off x="8712499" y="2798672"/>
                <a:ext cx="79560" cy="3240"/>
              </p14:xfrm>
            </p:contentPart>
          </mc:Choice>
          <mc:Fallback xmlns="">
            <p:pic>
              <p:nvPicPr>
                <p:cNvPr id="288" name="Freihand 287">
                  <a:extLst>
                    <a:ext uri="{FF2B5EF4-FFF2-40B4-BE49-F238E27FC236}">
                      <a16:creationId xmlns:a16="http://schemas.microsoft.com/office/drawing/2014/main" id="{C3479618-F8BE-426D-A292-FD0F89F54E3B}"/>
                    </a:ext>
                  </a:extLst>
                </p:cNvPr>
                <p:cNvPicPr/>
                <p:nvPr/>
              </p:nvPicPr>
              <p:blipFill>
                <a:blip r:embed="rId538"/>
                <a:stretch>
                  <a:fillRect/>
                </a:stretch>
              </p:blipFill>
              <p:spPr>
                <a:xfrm>
                  <a:off x="8708179" y="2794352"/>
                  <a:ext cx="882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9" name="Freihand 288">
                  <a:extLst>
                    <a:ext uri="{FF2B5EF4-FFF2-40B4-BE49-F238E27FC236}">
                      <a16:creationId xmlns:a16="http://schemas.microsoft.com/office/drawing/2014/main" id="{D23EDCE3-6D31-4915-9F3C-6CD957E4031D}"/>
                    </a:ext>
                  </a:extLst>
                </p14:cNvPr>
                <p14:cNvContentPartPr/>
                <p14:nvPr/>
              </p14:nvContentPartPr>
              <p14:xfrm>
                <a:off x="9087979" y="2836112"/>
                <a:ext cx="200160" cy="82800"/>
              </p14:xfrm>
            </p:contentPart>
          </mc:Choice>
          <mc:Fallback xmlns="">
            <p:pic>
              <p:nvPicPr>
                <p:cNvPr id="289" name="Freihand 288">
                  <a:extLst>
                    <a:ext uri="{FF2B5EF4-FFF2-40B4-BE49-F238E27FC236}">
                      <a16:creationId xmlns:a16="http://schemas.microsoft.com/office/drawing/2014/main" id="{D23EDCE3-6D31-4915-9F3C-6CD957E4031D}"/>
                    </a:ext>
                  </a:extLst>
                </p:cNvPr>
                <p:cNvPicPr/>
                <p:nvPr/>
              </p:nvPicPr>
              <p:blipFill>
                <a:blip r:embed="rId540"/>
                <a:stretch>
                  <a:fillRect/>
                </a:stretch>
              </p:blipFill>
              <p:spPr>
                <a:xfrm>
                  <a:off x="9083659" y="2831792"/>
                  <a:ext cx="208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90" name="Freihand 289">
                  <a:extLst>
                    <a:ext uri="{FF2B5EF4-FFF2-40B4-BE49-F238E27FC236}">
                      <a16:creationId xmlns:a16="http://schemas.microsoft.com/office/drawing/2014/main" id="{818E3856-EAB4-4CB5-BAEA-AA6B1274AB65}"/>
                    </a:ext>
                  </a:extLst>
                </p14:cNvPr>
                <p14:cNvContentPartPr/>
                <p14:nvPr/>
              </p14:nvContentPartPr>
              <p14:xfrm>
                <a:off x="9340339" y="2811992"/>
                <a:ext cx="447120" cy="101880"/>
              </p14:xfrm>
            </p:contentPart>
          </mc:Choice>
          <mc:Fallback xmlns="">
            <p:pic>
              <p:nvPicPr>
                <p:cNvPr id="290" name="Freihand 289">
                  <a:extLst>
                    <a:ext uri="{FF2B5EF4-FFF2-40B4-BE49-F238E27FC236}">
                      <a16:creationId xmlns:a16="http://schemas.microsoft.com/office/drawing/2014/main" id="{818E3856-EAB4-4CB5-BAEA-AA6B1274AB65}"/>
                    </a:ext>
                  </a:extLst>
                </p:cNvPr>
                <p:cNvPicPr/>
                <p:nvPr/>
              </p:nvPicPr>
              <p:blipFill>
                <a:blip r:embed="rId542"/>
                <a:stretch>
                  <a:fillRect/>
                </a:stretch>
              </p:blipFill>
              <p:spPr>
                <a:xfrm>
                  <a:off x="9336019" y="2807672"/>
                  <a:ext cx="455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1" name="Freihand 290">
                  <a:extLst>
                    <a:ext uri="{FF2B5EF4-FFF2-40B4-BE49-F238E27FC236}">
                      <a16:creationId xmlns:a16="http://schemas.microsoft.com/office/drawing/2014/main" id="{6794F1E1-D4FD-40E4-82C7-27D3EA9BBA62}"/>
                    </a:ext>
                  </a:extLst>
                </p14:cNvPr>
                <p14:cNvContentPartPr/>
                <p14:nvPr/>
              </p14:nvContentPartPr>
              <p14:xfrm>
                <a:off x="9704299" y="2761952"/>
                <a:ext cx="36360" cy="6120"/>
              </p14:xfrm>
            </p:contentPart>
          </mc:Choice>
          <mc:Fallback xmlns="">
            <p:pic>
              <p:nvPicPr>
                <p:cNvPr id="291" name="Freihand 290">
                  <a:extLst>
                    <a:ext uri="{FF2B5EF4-FFF2-40B4-BE49-F238E27FC236}">
                      <a16:creationId xmlns:a16="http://schemas.microsoft.com/office/drawing/2014/main" id="{6794F1E1-D4FD-40E4-82C7-27D3EA9BBA62}"/>
                    </a:ext>
                  </a:extLst>
                </p:cNvPr>
                <p:cNvPicPr/>
                <p:nvPr/>
              </p:nvPicPr>
              <p:blipFill>
                <a:blip r:embed="rId544"/>
                <a:stretch>
                  <a:fillRect/>
                </a:stretch>
              </p:blipFill>
              <p:spPr>
                <a:xfrm>
                  <a:off x="9699979" y="2757632"/>
                  <a:ext cx="45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13" name="Freihand 312">
                  <a:extLst>
                    <a:ext uri="{FF2B5EF4-FFF2-40B4-BE49-F238E27FC236}">
                      <a16:creationId xmlns:a16="http://schemas.microsoft.com/office/drawing/2014/main" id="{8CFD3DED-ECE7-4383-8991-B48F859668CA}"/>
                    </a:ext>
                  </a:extLst>
                </p14:cNvPr>
                <p14:cNvContentPartPr/>
                <p14:nvPr/>
              </p14:nvContentPartPr>
              <p14:xfrm>
                <a:off x="6336139" y="3557192"/>
                <a:ext cx="262080" cy="110520"/>
              </p14:xfrm>
            </p:contentPart>
          </mc:Choice>
          <mc:Fallback xmlns="">
            <p:pic>
              <p:nvPicPr>
                <p:cNvPr id="313" name="Freihand 312">
                  <a:extLst>
                    <a:ext uri="{FF2B5EF4-FFF2-40B4-BE49-F238E27FC236}">
                      <a16:creationId xmlns:a16="http://schemas.microsoft.com/office/drawing/2014/main" id="{8CFD3DED-ECE7-4383-8991-B48F859668CA}"/>
                    </a:ext>
                  </a:extLst>
                </p:cNvPr>
                <p:cNvPicPr/>
                <p:nvPr/>
              </p:nvPicPr>
              <p:blipFill>
                <a:blip r:embed="rId546"/>
                <a:stretch>
                  <a:fillRect/>
                </a:stretch>
              </p:blipFill>
              <p:spPr>
                <a:xfrm>
                  <a:off x="6331819" y="3552872"/>
                  <a:ext cx="270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4" name="Freihand 313">
                  <a:extLst>
                    <a:ext uri="{FF2B5EF4-FFF2-40B4-BE49-F238E27FC236}">
                      <a16:creationId xmlns:a16="http://schemas.microsoft.com/office/drawing/2014/main" id="{4FF96AFC-840A-4BBC-9A05-BFDAB2A75E18}"/>
                    </a:ext>
                  </a:extLst>
                </p14:cNvPr>
                <p14:cNvContentPartPr/>
                <p14:nvPr/>
              </p14:nvContentPartPr>
              <p14:xfrm>
                <a:off x="6569419" y="3474392"/>
                <a:ext cx="107280" cy="161640"/>
              </p14:xfrm>
            </p:contentPart>
          </mc:Choice>
          <mc:Fallback xmlns="">
            <p:pic>
              <p:nvPicPr>
                <p:cNvPr id="314" name="Freihand 313">
                  <a:extLst>
                    <a:ext uri="{FF2B5EF4-FFF2-40B4-BE49-F238E27FC236}">
                      <a16:creationId xmlns:a16="http://schemas.microsoft.com/office/drawing/2014/main" id="{4FF96AFC-840A-4BBC-9A05-BFDAB2A75E18}"/>
                    </a:ext>
                  </a:extLst>
                </p:cNvPr>
                <p:cNvPicPr/>
                <p:nvPr/>
              </p:nvPicPr>
              <p:blipFill>
                <a:blip r:embed="rId548"/>
                <a:stretch>
                  <a:fillRect/>
                </a:stretch>
              </p:blipFill>
              <p:spPr>
                <a:xfrm>
                  <a:off x="6565099" y="3470072"/>
                  <a:ext cx="115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6" name="Freihand 315">
                  <a:extLst>
                    <a:ext uri="{FF2B5EF4-FFF2-40B4-BE49-F238E27FC236}">
                      <a16:creationId xmlns:a16="http://schemas.microsoft.com/office/drawing/2014/main" id="{D9141CFB-23B0-4BDA-AAB7-D4BA833A3E7A}"/>
                    </a:ext>
                  </a:extLst>
                </p14:cNvPr>
                <p14:cNvContentPartPr/>
                <p14:nvPr/>
              </p14:nvContentPartPr>
              <p14:xfrm>
                <a:off x="6374299" y="3636032"/>
                <a:ext cx="191880" cy="79920"/>
              </p14:xfrm>
            </p:contentPart>
          </mc:Choice>
          <mc:Fallback xmlns="">
            <p:pic>
              <p:nvPicPr>
                <p:cNvPr id="316" name="Freihand 315">
                  <a:extLst>
                    <a:ext uri="{FF2B5EF4-FFF2-40B4-BE49-F238E27FC236}">
                      <a16:creationId xmlns:a16="http://schemas.microsoft.com/office/drawing/2014/main" id="{D9141CFB-23B0-4BDA-AAB7-D4BA833A3E7A}"/>
                    </a:ext>
                  </a:extLst>
                </p:cNvPr>
                <p:cNvPicPr/>
                <p:nvPr/>
              </p:nvPicPr>
              <p:blipFill>
                <a:blip r:embed="rId550"/>
                <a:stretch>
                  <a:fillRect/>
                </a:stretch>
              </p:blipFill>
              <p:spPr>
                <a:xfrm>
                  <a:off x="6369979" y="3631712"/>
                  <a:ext cx="200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8" name="Freihand 317">
                  <a:extLst>
                    <a:ext uri="{FF2B5EF4-FFF2-40B4-BE49-F238E27FC236}">
                      <a16:creationId xmlns:a16="http://schemas.microsoft.com/office/drawing/2014/main" id="{87900BCE-9BF8-403E-9DE0-415EE0C93457}"/>
                    </a:ext>
                  </a:extLst>
                </p14:cNvPr>
                <p14:cNvContentPartPr/>
                <p14:nvPr/>
              </p14:nvContentPartPr>
              <p14:xfrm>
                <a:off x="6555379" y="3467192"/>
                <a:ext cx="122040" cy="194400"/>
              </p14:xfrm>
            </p:contentPart>
          </mc:Choice>
          <mc:Fallback xmlns="">
            <p:pic>
              <p:nvPicPr>
                <p:cNvPr id="318" name="Freihand 317">
                  <a:extLst>
                    <a:ext uri="{FF2B5EF4-FFF2-40B4-BE49-F238E27FC236}">
                      <a16:creationId xmlns:a16="http://schemas.microsoft.com/office/drawing/2014/main" id="{87900BCE-9BF8-403E-9DE0-415EE0C93457}"/>
                    </a:ext>
                  </a:extLst>
                </p:cNvPr>
                <p:cNvPicPr/>
                <p:nvPr/>
              </p:nvPicPr>
              <p:blipFill>
                <a:blip r:embed="rId552"/>
                <a:stretch>
                  <a:fillRect/>
                </a:stretch>
              </p:blipFill>
              <p:spPr>
                <a:xfrm>
                  <a:off x="6551059" y="3462872"/>
                  <a:ext cx="130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19" name="Freihand 318">
                  <a:extLst>
                    <a:ext uri="{FF2B5EF4-FFF2-40B4-BE49-F238E27FC236}">
                      <a16:creationId xmlns:a16="http://schemas.microsoft.com/office/drawing/2014/main" id="{E6193B38-579E-4FF5-B147-10E2ED003954}"/>
                    </a:ext>
                  </a:extLst>
                </p14:cNvPr>
                <p14:cNvContentPartPr/>
                <p14:nvPr/>
              </p14:nvContentPartPr>
              <p14:xfrm>
                <a:off x="6866419" y="3420032"/>
                <a:ext cx="121680" cy="101160"/>
              </p14:xfrm>
            </p:contentPart>
          </mc:Choice>
          <mc:Fallback xmlns="">
            <p:pic>
              <p:nvPicPr>
                <p:cNvPr id="319" name="Freihand 318">
                  <a:extLst>
                    <a:ext uri="{FF2B5EF4-FFF2-40B4-BE49-F238E27FC236}">
                      <a16:creationId xmlns:a16="http://schemas.microsoft.com/office/drawing/2014/main" id="{E6193B38-579E-4FF5-B147-10E2ED003954}"/>
                    </a:ext>
                  </a:extLst>
                </p:cNvPr>
                <p:cNvPicPr/>
                <p:nvPr/>
              </p:nvPicPr>
              <p:blipFill>
                <a:blip r:embed="rId554"/>
                <a:stretch>
                  <a:fillRect/>
                </a:stretch>
              </p:blipFill>
              <p:spPr>
                <a:xfrm>
                  <a:off x="6862099" y="3415712"/>
                  <a:ext cx="130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20" name="Freihand 319">
                  <a:extLst>
                    <a:ext uri="{FF2B5EF4-FFF2-40B4-BE49-F238E27FC236}">
                      <a16:creationId xmlns:a16="http://schemas.microsoft.com/office/drawing/2014/main" id="{246379D6-9A55-4775-BFD0-07B0B7D43498}"/>
                    </a:ext>
                  </a:extLst>
                </p14:cNvPr>
                <p14:cNvContentPartPr/>
                <p14:nvPr/>
              </p14:nvContentPartPr>
              <p14:xfrm>
                <a:off x="7028779" y="3408872"/>
                <a:ext cx="176760" cy="48240"/>
              </p14:xfrm>
            </p:contentPart>
          </mc:Choice>
          <mc:Fallback xmlns="">
            <p:pic>
              <p:nvPicPr>
                <p:cNvPr id="320" name="Freihand 319">
                  <a:extLst>
                    <a:ext uri="{FF2B5EF4-FFF2-40B4-BE49-F238E27FC236}">
                      <a16:creationId xmlns:a16="http://schemas.microsoft.com/office/drawing/2014/main" id="{246379D6-9A55-4775-BFD0-07B0B7D43498}"/>
                    </a:ext>
                  </a:extLst>
                </p:cNvPr>
                <p:cNvPicPr/>
                <p:nvPr/>
              </p:nvPicPr>
              <p:blipFill>
                <a:blip r:embed="rId556"/>
                <a:stretch>
                  <a:fillRect/>
                </a:stretch>
              </p:blipFill>
              <p:spPr>
                <a:xfrm>
                  <a:off x="7024459" y="3404552"/>
                  <a:ext cx="185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21" name="Freihand 320">
                  <a:extLst>
                    <a:ext uri="{FF2B5EF4-FFF2-40B4-BE49-F238E27FC236}">
                      <a16:creationId xmlns:a16="http://schemas.microsoft.com/office/drawing/2014/main" id="{A77F10B1-9F03-46BE-9634-D339A6A67D59}"/>
                    </a:ext>
                  </a:extLst>
                </p14:cNvPr>
                <p14:cNvContentPartPr/>
                <p14:nvPr/>
              </p14:nvContentPartPr>
              <p14:xfrm>
                <a:off x="7186099" y="3331832"/>
                <a:ext cx="9360" cy="18720"/>
              </p14:xfrm>
            </p:contentPart>
          </mc:Choice>
          <mc:Fallback xmlns="">
            <p:pic>
              <p:nvPicPr>
                <p:cNvPr id="321" name="Freihand 320">
                  <a:extLst>
                    <a:ext uri="{FF2B5EF4-FFF2-40B4-BE49-F238E27FC236}">
                      <a16:creationId xmlns:a16="http://schemas.microsoft.com/office/drawing/2014/main" id="{A77F10B1-9F03-46BE-9634-D339A6A67D59}"/>
                    </a:ext>
                  </a:extLst>
                </p:cNvPr>
                <p:cNvPicPr/>
                <p:nvPr/>
              </p:nvPicPr>
              <p:blipFill>
                <a:blip r:embed="rId558"/>
                <a:stretch>
                  <a:fillRect/>
                </a:stretch>
              </p:blipFill>
              <p:spPr>
                <a:xfrm>
                  <a:off x="7181779" y="3327512"/>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22" name="Freihand 321">
                  <a:extLst>
                    <a:ext uri="{FF2B5EF4-FFF2-40B4-BE49-F238E27FC236}">
                      <a16:creationId xmlns:a16="http://schemas.microsoft.com/office/drawing/2014/main" id="{5887AE77-ACD6-4920-9FC1-ADD74A5C4839}"/>
                    </a:ext>
                  </a:extLst>
                </p14:cNvPr>
                <p14:cNvContentPartPr/>
                <p14:nvPr/>
              </p14:nvContentPartPr>
              <p14:xfrm>
                <a:off x="7284739" y="3291512"/>
                <a:ext cx="173160" cy="135360"/>
              </p14:xfrm>
            </p:contentPart>
          </mc:Choice>
          <mc:Fallback xmlns="">
            <p:pic>
              <p:nvPicPr>
                <p:cNvPr id="322" name="Freihand 321">
                  <a:extLst>
                    <a:ext uri="{FF2B5EF4-FFF2-40B4-BE49-F238E27FC236}">
                      <a16:creationId xmlns:a16="http://schemas.microsoft.com/office/drawing/2014/main" id="{5887AE77-ACD6-4920-9FC1-ADD74A5C4839}"/>
                    </a:ext>
                  </a:extLst>
                </p:cNvPr>
                <p:cNvPicPr/>
                <p:nvPr/>
              </p:nvPicPr>
              <p:blipFill>
                <a:blip r:embed="rId560"/>
                <a:stretch>
                  <a:fillRect/>
                </a:stretch>
              </p:blipFill>
              <p:spPr>
                <a:xfrm>
                  <a:off x="7280419" y="3287192"/>
                  <a:ext cx="181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3" name="Freihand 322">
                  <a:extLst>
                    <a:ext uri="{FF2B5EF4-FFF2-40B4-BE49-F238E27FC236}">
                      <a16:creationId xmlns:a16="http://schemas.microsoft.com/office/drawing/2014/main" id="{ACB79AED-DCEB-42F4-9A15-0BDDA1E50721}"/>
                    </a:ext>
                  </a:extLst>
                </p14:cNvPr>
                <p14:cNvContentPartPr/>
                <p14:nvPr/>
              </p14:nvContentPartPr>
              <p14:xfrm>
                <a:off x="7509379" y="3338672"/>
                <a:ext cx="292680" cy="59400"/>
              </p14:xfrm>
            </p:contentPart>
          </mc:Choice>
          <mc:Fallback xmlns="">
            <p:pic>
              <p:nvPicPr>
                <p:cNvPr id="323" name="Freihand 322">
                  <a:extLst>
                    <a:ext uri="{FF2B5EF4-FFF2-40B4-BE49-F238E27FC236}">
                      <a16:creationId xmlns:a16="http://schemas.microsoft.com/office/drawing/2014/main" id="{ACB79AED-DCEB-42F4-9A15-0BDDA1E50721}"/>
                    </a:ext>
                  </a:extLst>
                </p:cNvPr>
                <p:cNvPicPr/>
                <p:nvPr/>
              </p:nvPicPr>
              <p:blipFill>
                <a:blip r:embed="rId562"/>
                <a:stretch>
                  <a:fillRect/>
                </a:stretch>
              </p:blipFill>
              <p:spPr>
                <a:xfrm>
                  <a:off x="7505059" y="3334352"/>
                  <a:ext cx="301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24" name="Freihand 323">
                  <a:extLst>
                    <a:ext uri="{FF2B5EF4-FFF2-40B4-BE49-F238E27FC236}">
                      <a16:creationId xmlns:a16="http://schemas.microsoft.com/office/drawing/2014/main" id="{90F45A66-370A-48BF-ABA3-132C2F21AFDA}"/>
                    </a:ext>
                  </a:extLst>
                </p14:cNvPr>
                <p14:cNvContentPartPr/>
                <p14:nvPr/>
              </p14:nvContentPartPr>
              <p14:xfrm>
                <a:off x="7768939" y="3286832"/>
                <a:ext cx="15840" cy="24480"/>
              </p14:xfrm>
            </p:contentPart>
          </mc:Choice>
          <mc:Fallback xmlns="">
            <p:pic>
              <p:nvPicPr>
                <p:cNvPr id="324" name="Freihand 323">
                  <a:extLst>
                    <a:ext uri="{FF2B5EF4-FFF2-40B4-BE49-F238E27FC236}">
                      <a16:creationId xmlns:a16="http://schemas.microsoft.com/office/drawing/2014/main" id="{90F45A66-370A-48BF-ABA3-132C2F21AFDA}"/>
                    </a:ext>
                  </a:extLst>
                </p:cNvPr>
                <p:cNvPicPr/>
                <p:nvPr/>
              </p:nvPicPr>
              <p:blipFill>
                <a:blip r:embed="rId564"/>
                <a:stretch>
                  <a:fillRect/>
                </a:stretch>
              </p:blipFill>
              <p:spPr>
                <a:xfrm>
                  <a:off x="7764619" y="3282512"/>
                  <a:ext cx="24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25" name="Freihand 324">
                  <a:extLst>
                    <a:ext uri="{FF2B5EF4-FFF2-40B4-BE49-F238E27FC236}">
                      <a16:creationId xmlns:a16="http://schemas.microsoft.com/office/drawing/2014/main" id="{0A927CAC-2408-4E5A-B903-C89C2E0E2D84}"/>
                    </a:ext>
                  </a:extLst>
                </p14:cNvPr>
                <p14:cNvContentPartPr/>
                <p14:nvPr/>
              </p14:nvContentPartPr>
              <p14:xfrm>
                <a:off x="8038219" y="3224192"/>
                <a:ext cx="118800" cy="99000"/>
              </p14:xfrm>
            </p:contentPart>
          </mc:Choice>
          <mc:Fallback xmlns="">
            <p:pic>
              <p:nvPicPr>
                <p:cNvPr id="325" name="Freihand 324">
                  <a:extLst>
                    <a:ext uri="{FF2B5EF4-FFF2-40B4-BE49-F238E27FC236}">
                      <a16:creationId xmlns:a16="http://schemas.microsoft.com/office/drawing/2014/main" id="{0A927CAC-2408-4E5A-B903-C89C2E0E2D84}"/>
                    </a:ext>
                  </a:extLst>
                </p:cNvPr>
                <p:cNvPicPr/>
                <p:nvPr/>
              </p:nvPicPr>
              <p:blipFill>
                <a:blip r:embed="rId566"/>
                <a:stretch>
                  <a:fillRect/>
                </a:stretch>
              </p:blipFill>
              <p:spPr>
                <a:xfrm>
                  <a:off x="8033899" y="3219872"/>
                  <a:ext cx="127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26" name="Freihand 325">
                  <a:extLst>
                    <a:ext uri="{FF2B5EF4-FFF2-40B4-BE49-F238E27FC236}">
                      <a16:creationId xmlns:a16="http://schemas.microsoft.com/office/drawing/2014/main" id="{9E383FBA-16CA-40F1-8053-873EDD1D27B2}"/>
                    </a:ext>
                  </a:extLst>
                </p14:cNvPr>
                <p14:cNvContentPartPr/>
                <p14:nvPr/>
              </p14:nvContentPartPr>
              <p14:xfrm>
                <a:off x="8171059" y="3260552"/>
                <a:ext cx="102960" cy="169200"/>
              </p14:xfrm>
            </p:contentPart>
          </mc:Choice>
          <mc:Fallback xmlns="">
            <p:pic>
              <p:nvPicPr>
                <p:cNvPr id="326" name="Freihand 325">
                  <a:extLst>
                    <a:ext uri="{FF2B5EF4-FFF2-40B4-BE49-F238E27FC236}">
                      <a16:creationId xmlns:a16="http://schemas.microsoft.com/office/drawing/2014/main" id="{9E383FBA-16CA-40F1-8053-873EDD1D27B2}"/>
                    </a:ext>
                  </a:extLst>
                </p:cNvPr>
                <p:cNvPicPr/>
                <p:nvPr/>
              </p:nvPicPr>
              <p:blipFill>
                <a:blip r:embed="rId568"/>
                <a:stretch>
                  <a:fillRect/>
                </a:stretch>
              </p:blipFill>
              <p:spPr>
                <a:xfrm>
                  <a:off x="8166739" y="3256232"/>
                  <a:ext cx="111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7" name="Freihand 326">
                  <a:extLst>
                    <a:ext uri="{FF2B5EF4-FFF2-40B4-BE49-F238E27FC236}">
                      <a16:creationId xmlns:a16="http://schemas.microsoft.com/office/drawing/2014/main" id="{C559CC49-9CB5-41D1-A301-F2E5C88C3E31}"/>
                    </a:ext>
                  </a:extLst>
                </p14:cNvPr>
                <p14:cNvContentPartPr/>
                <p14:nvPr/>
              </p14:nvContentPartPr>
              <p14:xfrm>
                <a:off x="8310019" y="3176672"/>
                <a:ext cx="387360" cy="166680"/>
              </p14:xfrm>
            </p:contentPart>
          </mc:Choice>
          <mc:Fallback xmlns="">
            <p:pic>
              <p:nvPicPr>
                <p:cNvPr id="327" name="Freihand 326">
                  <a:extLst>
                    <a:ext uri="{FF2B5EF4-FFF2-40B4-BE49-F238E27FC236}">
                      <a16:creationId xmlns:a16="http://schemas.microsoft.com/office/drawing/2014/main" id="{C559CC49-9CB5-41D1-A301-F2E5C88C3E31}"/>
                    </a:ext>
                  </a:extLst>
                </p:cNvPr>
                <p:cNvPicPr/>
                <p:nvPr/>
              </p:nvPicPr>
              <p:blipFill>
                <a:blip r:embed="rId570"/>
                <a:stretch>
                  <a:fillRect/>
                </a:stretch>
              </p:blipFill>
              <p:spPr>
                <a:xfrm>
                  <a:off x="8305699" y="3172352"/>
                  <a:ext cx="396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8" name="Freihand 327">
                  <a:extLst>
                    <a:ext uri="{FF2B5EF4-FFF2-40B4-BE49-F238E27FC236}">
                      <a16:creationId xmlns:a16="http://schemas.microsoft.com/office/drawing/2014/main" id="{E383495F-5E47-4F55-AFB3-123C910FF266}"/>
                    </a:ext>
                  </a:extLst>
                </p14:cNvPr>
                <p14:cNvContentPartPr/>
                <p14:nvPr/>
              </p14:nvContentPartPr>
              <p14:xfrm>
                <a:off x="8641219" y="3162632"/>
                <a:ext cx="22680" cy="5040"/>
              </p14:xfrm>
            </p:contentPart>
          </mc:Choice>
          <mc:Fallback xmlns="">
            <p:pic>
              <p:nvPicPr>
                <p:cNvPr id="328" name="Freihand 327">
                  <a:extLst>
                    <a:ext uri="{FF2B5EF4-FFF2-40B4-BE49-F238E27FC236}">
                      <a16:creationId xmlns:a16="http://schemas.microsoft.com/office/drawing/2014/main" id="{E383495F-5E47-4F55-AFB3-123C910FF266}"/>
                    </a:ext>
                  </a:extLst>
                </p:cNvPr>
                <p:cNvPicPr/>
                <p:nvPr/>
              </p:nvPicPr>
              <p:blipFill>
                <a:blip r:embed="rId572"/>
                <a:stretch>
                  <a:fillRect/>
                </a:stretch>
              </p:blipFill>
              <p:spPr>
                <a:xfrm>
                  <a:off x="8636899" y="3158312"/>
                  <a:ext cx="31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9" name="Freihand 328">
                  <a:extLst>
                    <a:ext uri="{FF2B5EF4-FFF2-40B4-BE49-F238E27FC236}">
                      <a16:creationId xmlns:a16="http://schemas.microsoft.com/office/drawing/2014/main" id="{C5C486CC-F7DF-40AE-B07D-40BDF7CDA1E0}"/>
                    </a:ext>
                  </a:extLst>
                </p14:cNvPr>
                <p14:cNvContentPartPr/>
                <p14:nvPr/>
              </p14:nvContentPartPr>
              <p14:xfrm>
                <a:off x="8721859" y="3235352"/>
                <a:ext cx="244440" cy="47520"/>
              </p14:xfrm>
            </p:contentPart>
          </mc:Choice>
          <mc:Fallback xmlns="">
            <p:pic>
              <p:nvPicPr>
                <p:cNvPr id="329" name="Freihand 328">
                  <a:extLst>
                    <a:ext uri="{FF2B5EF4-FFF2-40B4-BE49-F238E27FC236}">
                      <a16:creationId xmlns:a16="http://schemas.microsoft.com/office/drawing/2014/main" id="{C5C486CC-F7DF-40AE-B07D-40BDF7CDA1E0}"/>
                    </a:ext>
                  </a:extLst>
                </p:cNvPr>
                <p:cNvPicPr/>
                <p:nvPr/>
              </p:nvPicPr>
              <p:blipFill>
                <a:blip r:embed="rId574"/>
                <a:stretch>
                  <a:fillRect/>
                </a:stretch>
              </p:blipFill>
              <p:spPr>
                <a:xfrm>
                  <a:off x="8717539" y="3231032"/>
                  <a:ext cx="253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30" name="Freihand 329">
                  <a:extLst>
                    <a:ext uri="{FF2B5EF4-FFF2-40B4-BE49-F238E27FC236}">
                      <a16:creationId xmlns:a16="http://schemas.microsoft.com/office/drawing/2014/main" id="{B190BA9A-DE59-4484-B9DB-288AA86D0BFA}"/>
                    </a:ext>
                  </a:extLst>
                </p14:cNvPr>
                <p14:cNvContentPartPr/>
                <p14:nvPr/>
              </p14:nvContentPartPr>
              <p14:xfrm>
                <a:off x="9044059" y="3220232"/>
                <a:ext cx="17280" cy="5400"/>
              </p14:xfrm>
            </p:contentPart>
          </mc:Choice>
          <mc:Fallback xmlns="">
            <p:pic>
              <p:nvPicPr>
                <p:cNvPr id="330" name="Freihand 329">
                  <a:extLst>
                    <a:ext uri="{FF2B5EF4-FFF2-40B4-BE49-F238E27FC236}">
                      <a16:creationId xmlns:a16="http://schemas.microsoft.com/office/drawing/2014/main" id="{B190BA9A-DE59-4484-B9DB-288AA86D0BFA}"/>
                    </a:ext>
                  </a:extLst>
                </p:cNvPr>
                <p:cNvPicPr/>
                <p:nvPr/>
              </p:nvPicPr>
              <p:blipFill>
                <a:blip r:embed="rId576"/>
                <a:stretch>
                  <a:fillRect/>
                </a:stretch>
              </p:blipFill>
              <p:spPr>
                <a:xfrm>
                  <a:off x="9039739" y="3215912"/>
                  <a:ext cx="25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1" name="Freihand 330">
                  <a:extLst>
                    <a:ext uri="{FF2B5EF4-FFF2-40B4-BE49-F238E27FC236}">
                      <a16:creationId xmlns:a16="http://schemas.microsoft.com/office/drawing/2014/main" id="{9F8F341E-F572-4E16-BE3E-F3CD547199F4}"/>
                    </a:ext>
                  </a:extLst>
                </p14:cNvPr>
                <p14:cNvContentPartPr/>
                <p14:nvPr/>
              </p14:nvContentPartPr>
              <p14:xfrm>
                <a:off x="9217579" y="3138512"/>
                <a:ext cx="268560" cy="99000"/>
              </p14:xfrm>
            </p:contentPart>
          </mc:Choice>
          <mc:Fallback xmlns="">
            <p:pic>
              <p:nvPicPr>
                <p:cNvPr id="331" name="Freihand 330">
                  <a:extLst>
                    <a:ext uri="{FF2B5EF4-FFF2-40B4-BE49-F238E27FC236}">
                      <a16:creationId xmlns:a16="http://schemas.microsoft.com/office/drawing/2014/main" id="{9F8F341E-F572-4E16-BE3E-F3CD547199F4}"/>
                    </a:ext>
                  </a:extLst>
                </p:cNvPr>
                <p:cNvPicPr/>
                <p:nvPr/>
              </p:nvPicPr>
              <p:blipFill>
                <a:blip r:embed="rId578"/>
                <a:stretch>
                  <a:fillRect/>
                </a:stretch>
              </p:blipFill>
              <p:spPr>
                <a:xfrm>
                  <a:off x="9213259" y="3134192"/>
                  <a:ext cx="277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2" name="Freihand 331">
                  <a:extLst>
                    <a:ext uri="{FF2B5EF4-FFF2-40B4-BE49-F238E27FC236}">
                      <a16:creationId xmlns:a16="http://schemas.microsoft.com/office/drawing/2014/main" id="{9EA06FDA-F088-4FCD-8E01-554CB417A51C}"/>
                    </a:ext>
                  </a:extLst>
                </p14:cNvPr>
                <p14:cNvContentPartPr/>
                <p14:nvPr/>
              </p14:nvContentPartPr>
              <p14:xfrm>
                <a:off x="9455539" y="3087392"/>
                <a:ext cx="360" cy="360"/>
              </p14:xfrm>
            </p:contentPart>
          </mc:Choice>
          <mc:Fallback xmlns="">
            <p:pic>
              <p:nvPicPr>
                <p:cNvPr id="332" name="Freihand 331">
                  <a:extLst>
                    <a:ext uri="{FF2B5EF4-FFF2-40B4-BE49-F238E27FC236}">
                      <a16:creationId xmlns:a16="http://schemas.microsoft.com/office/drawing/2014/main" id="{9EA06FDA-F088-4FCD-8E01-554CB417A51C}"/>
                    </a:ext>
                  </a:extLst>
                </p:cNvPr>
                <p:cNvPicPr/>
                <p:nvPr/>
              </p:nvPicPr>
              <p:blipFill>
                <a:blip r:embed="rId69"/>
                <a:stretch>
                  <a:fillRect/>
                </a:stretch>
              </p:blipFill>
              <p:spPr>
                <a:xfrm>
                  <a:off x="9451219" y="3083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4" name="Freihand 333">
                  <a:extLst>
                    <a:ext uri="{FF2B5EF4-FFF2-40B4-BE49-F238E27FC236}">
                      <a16:creationId xmlns:a16="http://schemas.microsoft.com/office/drawing/2014/main" id="{B271CAEB-D027-4C53-A903-D1DAAF857F24}"/>
                    </a:ext>
                  </a:extLst>
                </p14:cNvPr>
                <p14:cNvContentPartPr/>
                <p14:nvPr/>
              </p14:nvContentPartPr>
              <p14:xfrm>
                <a:off x="9758299" y="3018992"/>
                <a:ext cx="151200" cy="177120"/>
              </p14:xfrm>
            </p:contentPart>
          </mc:Choice>
          <mc:Fallback xmlns="">
            <p:pic>
              <p:nvPicPr>
                <p:cNvPr id="334" name="Freihand 333">
                  <a:extLst>
                    <a:ext uri="{FF2B5EF4-FFF2-40B4-BE49-F238E27FC236}">
                      <a16:creationId xmlns:a16="http://schemas.microsoft.com/office/drawing/2014/main" id="{B271CAEB-D027-4C53-A903-D1DAAF857F24}"/>
                    </a:ext>
                  </a:extLst>
                </p:cNvPr>
                <p:cNvPicPr/>
                <p:nvPr/>
              </p:nvPicPr>
              <p:blipFill>
                <a:blip r:embed="rId581"/>
                <a:stretch>
                  <a:fillRect/>
                </a:stretch>
              </p:blipFill>
              <p:spPr>
                <a:xfrm>
                  <a:off x="9753979" y="3014672"/>
                  <a:ext cx="159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35" name="Freihand 334">
                  <a:extLst>
                    <a:ext uri="{FF2B5EF4-FFF2-40B4-BE49-F238E27FC236}">
                      <a16:creationId xmlns:a16="http://schemas.microsoft.com/office/drawing/2014/main" id="{E723F000-2FCC-40A1-B5D5-9672B0B8D186}"/>
                    </a:ext>
                  </a:extLst>
                </p14:cNvPr>
                <p14:cNvContentPartPr/>
                <p14:nvPr/>
              </p14:nvContentPartPr>
              <p14:xfrm>
                <a:off x="9941899" y="3052112"/>
                <a:ext cx="479880" cy="110880"/>
              </p14:xfrm>
            </p:contentPart>
          </mc:Choice>
          <mc:Fallback xmlns="">
            <p:pic>
              <p:nvPicPr>
                <p:cNvPr id="335" name="Freihand 334">
                  <a:extLst>
                    <a:ext uri="{FF2B5EF4-FFF2-40B4-BE49-F238E27FC236}">
                      <a16:creationId xmlns:a16="http://schemas.microsoft.com/office/drawing/2014/main" id="{E723F000-2FCC-40A1-B5D5-9672B0B8D186}"/>
                    </a:ext>
                  </a:extLst>
                </p:cNvPr>
                <p:cNvPicPr/>
                <p:nvPr/>
              </p:nvPicPr>
              <p:blipFill>
                <a:blip r:embed="rId583"/>
                <a:stretch>
                  <a:fillRect/>
                </a:stretch>
              </p:blipFill>
              <p:spPr>
                <a:xfrm>
                  <a:off x="9937579" y="3047792"/>
                  <a:ext cx="488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36" name="Freihand 335">
                  <a:extLst>
                    <a:ext uri="{FF2B5EF4-FFF2-40B4-BE49-F238E27FC236}">
                      <a16:creationId xmlns:a16="http://schemas.microsoft.com/office/drawing/2014/main" id="{D11DDCC9-1056-432D-A12E-AA881CD2B408}"/>
                    </a:ext>
                  </a:extLst>
                </p14:cNvPr>
                <p14:cNvContentPartPr/>
                <p14:nvPr/>
              </p14:nvContentPartPr>
              <p14:xfrm>
                <a:off x="10389379" y="3029072"/>
                <a:ext cx="25920" cy="22320"/>
              </p14:xfrm>
            </p:contentPart>
          </mc:Choice>
          <mc:Fallback xmlns="">
            <p:pic>
              <p:nvPicPr>
                <p:cNvPr id="336" name="Freihand 335">
                  <a:extLst>
                    <a:ext uri="{FF2B5EF4-FFF2-40B4-BE49-F238E27FC236}">
                      <a16:creationId xmlns:a16="http://schemas.microsoft.com/office/drawing/2014/main" id="{D11DDCC9-1056-432D-A12E-AA881CD2B408}"/>
                    </a:ext>
                  </a:extLst>
                </p:cNvPr>
                <p:cNvPicPr/>
                <p:nvPr/>
              </p:nvPicPr>
              <p:blipFill>
                <a:blip r:embed="rId585"/>
                <a:stretch>
                  <a:fillRect/>
                </a:stretch>
              </p:blipFill>
              <p:spPr>
                <a:xfrm>
                  <a:off x="10385059" y="3024752"/>
                  <a:ext cx="34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7" name="Freihand 336">
                  <a:extLst>
                    <a:ext uri="{FF2B5EF4-FFF2-40B4-BE49-F238E27FC236}">
                      <a16:creationId xmlns:a16="http://schemas.microsoft.com/office/drawing/2014/main" id="{B7A813EC-FE19-458F-98F4-C763E86C1F56}"/>
                    </a:ext>
                  </a:extLst>
                </p14:cNvPr>
                <p14:cNvContentPartPr/>
                <p14:nvPr/>
              </p14:nvContentPartPr>
              <p14:xfrm>
                <a:off x="10435819" y="3056432"/>
                <a:ext cx="112320" cy="64800"/>
              </p14:xfrm>
            </p:contentPart>
          </mc:Choice>
          <mc:Fallback xmlns="">
            <p:pic>
              <p:nvPicPr>
                <p:cNvPr id="337" name="Freihand 336">
                  <a:extLst>
                    <a:ext uri="{FF2B5EF4-FFF2-40B4-BE49-F238E27FC236}">
                      <a16:creationId xmlns:a16="http://schemas.microsoft.com/office/drawing/2014/main" id="{B7A813EC-FE19-458F-98F4-C763E86C1F56}"/>
                    </a:ext>
                  </a:extLst>
                </p:cNvPr>
                <p:cNvPicPr/>
                <p:nvPr/>
              </p:nvPicPr>
              <p:blipFill>
                <a:blip r:embed="rId587"/>
                <a:stretch>
                  <a:fillRect/>
                </a:stretch>
              </p:blipFill>
              <p:spPr>
                <a:xfrm>
                  <a:off x="10431499" y="3052112"/>
                  <a:ext cx="120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38" name="Freihand 337">
                  <a:extLst>
                    <a:ext uri="{FF2B5EF4-FFF2-40B4-BE49-F238E27FC236}">
                      <a16:creationId xmlns:a16="http://schemas.microsoft.com/office/drawing/2014/main" id="{4ADB44AE-8A56-4E4A-B7A3-95E6F148F977}"/>
                    </a:ext>
                  </a:extLst>
                </p14:cNvPr>
                <p14:cNvContentPartPr/>
                <p14:nvPr/>
              </p14:nvContentPartPr>
              <p14:xfrm>
                <a:off x="10578379" y="3030152"/>
                <a:ext cx="118080" cy="88200"/>
              </p14:xfrm>
            </p:contentPart>
          </mc:Choice>
          <mc:Fallback xmlns="">
            <p:pic>
              <p:nvPicPr>
                <p:cNvPr id="338" name="Freihand 337">
                  <a:extLst>
                    <a:ext uri="{FF2B5EF4-FFF2-40B4-BE49-F238E27FC236}">
                      <a16:creationId xmlns:a16="http://schemas.microsoft.com/office/drawing/2014/main" id="{4ADB44AE-8A56-4E4A-B7A3-95E6F148F977}"/>
                    </a:ext>
                  </a:extLst>
                </p:cNvPr>
                <p:cNvPicPr/>
                <p:nvPr/>
              </p:nvPicPr>
              <p:blipFill>
                <a:blip r:embed="rId589"/>
                <a:stretch>
                  <a:fillRect/>
                </a:stretch>
              </p:blipFill>
              <p:spPr>
                <a:xfrm>
                  <a:off x="10574059" y="3025832"/>
                  <a:ext cx="126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0" name="Freihand 339">
                  <a:extLst>
                    <a:ext uri="{FF2B5EF4-FFF2-40B4-BE49-F238E27FC236}">
                      <a16:creationId xmlns:a16="http://schemas.microsoft.com/office/drawing/2014/main" id="{90046610-9593-4102-A5CB-DA9E80E7A5E7}"/>
                    </a:ext>
                  </a:extLst>
                </p14:cNvPr>
                <p14:cNvContentPartPr/>
                <p14:nvPr/>
              </p14:nvContentPartPr>
              <p14:xfrm>
                <a:off x="10850179" y="3009992"/>
                <a:ext cx="221400" cy="31680"/>
              </p14:xfrm>
            </p:contentPart>
          </mc:Choice>
          <mc:Fallback xmlns="">
            <p:pic>
              <p:nvPicPr>
                <p:cNvPr id="340" name="Freihand 339">
                  <a:extLst>
                    <a:ext uri="{FF2B5EF4-FFF2-40B4-BE49-F238E27FC236}">
                      <a16:creationId xmlns:a16="http://schemas.microsoft.com/office/drawing/2014/main" id="{90046610-9593-4102-A5CB-DA9E80E7A5E7}"/>
                    </a:ext>
                  </a:extLst>
                </p:cNvPr>
                <p:cNvPicPr/>
                <p:nvPr/>
              </p:nvPicPr>
              <p:blipFill>
                <a:blip r:embed="rId591"/>
                <a:stretch>
                  <a:fillRect/>
                </a:stretch>
              </p:blipFill>
              <p:spPr>
                <a:xfrm>
                  <a:off x="10845859" y="3005672"/>
                  <a:ext cx="230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1" name="Freihand 340">
                  <a:extLst>
                    <a:ext uri="{FF2B5EF4-FFF2-40B4-BE49-F238E27FC236}">
                      <a16:creationId xmlns:a16="http://schemas.microsoft.com/office/drawing/2014/main" id="{792DC28B-33F0-4ED5-B602-4658E9541B9B}"/>
                    </a:ext>
                  </a:extLst>
                </p14:cNvPr>
                <p14:cNvContentPartPr/>
                <p14:nvPr/>
              </p14:nvContentPartPr>
              <p14:xfrm>
                <a:off x="10896619" y="3070112"/>
                <a:ext cx="192600" cy="18720"/>
              </p14:xfrm>
            </p:contentPart>
          </mc:Choice>
          <mc:Fallback xmlns="">
            <p:pic>
              <p:nvPicPr>
                <p:cNvPr id="341" name="Freihand 340">
                  <a:extLst>
                    <a:ext uri="{FF2B5EF4-FFF2-40B4-BE49-F238E27FC236}">
                      <a16:creationId xmlns:a16="http://schemas.microsoft.com/office/drawing/2014/main" id="{792DC28B-33F0-4ED5-B602-4658E9541B9B}"/>
                    </a:ext>
                  </a:extLst>
                </p:cNvPr>
                <p:cNvPicPr/>
                <p:nvPr/>
              </p:nvPicPr>
              <p:blipFill>
                <a:blip r:embed="rId593"/>
                <a:stretch>
                  <a:fillRect/>
                </a:stretch>
              </p:blipFill>
              <p:spPr>
                <a:xfrm>
                  <a:off x="10892299" y="3065792"/>
                  <a:ext cx="201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4" name="Freihand 343">
                  <a:extLst>
                    <a:ext uri="{FF2B5EF4-FFF2-40B4-BE49-F238E27FC236}">
                      <a16:creationId xmlns:a16="http://schemas.microsoft.com/office/drawing/2014/main" id="{C0E48B26-2A7F-4B5D-AB8B-F7E264DF55C7}"/>
                    </a:ext>
                  </a:extLst>
                </p14:cNvPr>
                <p14:cNvContentPartPr/>
                <p14:nvPr/>
              </p14:nvContentPartPr>
              <p14:xfrm>
                <a:off x="6439819" y="2877152"/>
                <a:ext cx="5205240" cy="1037520"/>
              </p14:xfrm>
            </p:contentPart>
          </mc:Choice>
          <mc:Fallback xmlns="">
            <p:pic>
              <p:nvPicPr>
                <p:cNvPr id="344" name="Freihand 343">
                  <a:extLst>
                    <a:ext uri="{FF2B5EF4-FFF2-40B4-BE49-F238E27FC236}">
                      <a16:creationId xmlns:a16="http://schemas.microsoft.com/office/drawing/2014/main" id="{C0E48B26-2A7F-4B5D-AB8B-F7E264DF55C7}"/>
                    </a:ext>
                  </a:extLst>
                </p:cNvPr>
                <p:cNvPicPr/>
                <p:nvPr/>
              </p:nvPicPr>
              <p:blipFill>
                <a:blip r:embed="rId595"/>
                <a:stretch>
                  <a:fillRect/>
                </a:stretch>
              </p:blipFill>
              <p:spPr>
                <a:xfrm>
                  <a:off x="6435499" y="2872832"/>
                  <a:ext cx="5213880" cy="1046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6" name="Freihand 345">
                  <a:extLst>
                    <a:ext uri="{FF2B5EF4-FFF2-40B4-BE49-F238E27FC236}">
                      <a16:creationId xmlns:a16="http://schemas.microsoft.com/office/drawing/2014/main" id="{AB5920B5-4924-464E-8C8B-4F818E152742}"/>
                    </a:ext>
                  </a:extLst>
                </p14:cNvPr>
                <p14:cNvContentPartPr/>
                <p14:nvPr/>
              </p14:nvContentPartPr>
              <p14:xfrm>
                <a:off x="10097419" y="3422552"/>
                <a:ext cx="192600" cy="105480"/>
              </p14:xfrm>
            </p:contentPart>
          </mc:Choice>
          <mc:Fallback xmlns="">
            <p:pic>
              <p:nvPicPr>
                <p:cNvPr id="346" name="Freihand 345">
                  <a:extLst>
                    <a:ext uri="{FF2B5EF4-FFF2-40B4-BE49-F238E27FC236}">
                      <a16:creationId xmlns:a16="http://schemas.microsoft.com/office/drawing/2014/main" id="{AB5920B5-4924-464E-8C8B-4F818E152742}"/>
                    </a:ext>
                  </a:extLst>
                </p:cNvPr>
                <p:cNvPicPr/>
                <p:nvPr/>
              </p:nvPicPr>
              <p:blipFill>
                <a:blip r:embed="rId597"/>
                <a:stretch>
                  <a:fillRect/>
                </a:stretch>
              </p:blipFill>
              <p:spPr>
                <a:xfrm>
                  <a:off x="10093099" y="3418232"/>
                  <a:ext cx="201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47" name="Freihand 346">
                  <a:extLst>
                    <a:ext uri="{FF2B5EF4-FFF2-40B4-BE49-F238E27FC236}">
                      <a16:creationId xmlns:a16="http://schemas.microsoft.com/office/drawing/2014/main" id="{5A8E21B8-7BE3-471A-B55D-6415A80A2261}"/>
                    </a:ext>
                  </a:extLst>
                </p14:cNvPr>
                <p14:cNvContentPartPr/>
                <p14:nvPr/>
              </p14:nvContentPartPr>
              <p14:xfrm>
                <a:off x="10251139" y="3460352"/>
                <a:ext cx="52920" cy="130680"/>
              </p14:xfrm>
            </p:contentPart>
          </mc:Choice>
          <mc:Fallback xmlns="">
            <p:pic>
              <p:nvPicPr>
                <p:cNvPr id="347" name="Freihand 346">
                  <a:extLst>
                    <a:ext uri="{FF2B5EF4-FFF2-40B4-BE49-F238E27FC236}">
                      <a16:creationId xmlns:a16="http://schemas.microsoft.com/office/drawing/2014/main" id="{5A8E21B8-7BE3-471A-B55D-6415A80A2261}"/>
                    </a:ext>
                  </a:extLst>
                </p:cNvPr>
                <p:cNvPicPr/>
                <p:nvPr/>
              </p:nvPicPr>
              <p:blipFill>
                <a:blip r:embed="rId599"/>
                <a:stretch>
                  <a:fillRect/>
                </a:stretch>
              </p:blipFill>
              <p:spPr>
                <a:xfrm>
                  <a:off x="10246819" y="3456032"/>
                  <a:ext cx="61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48" name="Freihand 347">
                  <a:extLst>
                    <a:ext uri="{FF2B5EF4-FFF2-40B4-BE49-F238E27FC236}">
                      <a16:creationId xmlns:a16="http://schemas.microsoft.com/office/drawing/2014/main" id="{596817CA-7594-495A-B752-E1D8412D3DDE}"/>
                    </a:ext>
                  </a:extLst>
                </p14:cNvPr>
                <p14:cNvContentPartPr/>
                <p14:nvPr/>
              </p14:nvContentPartPr>
              <p14:xfrm>
                <a:off x="10419619" y="3394112"/>
                <a:ext cx="151560" cy="162360"/>
              </p14:xfrm>
            </p:contentPart>
          </mc:Choice>
          <mc:Fallback xmlns="">
            <p:pic>
              <p:nvPicPr>
                <p:cNvPr id="348" name="Freihand 347">
                  <a:extLst>
                    <a:ext uri="{FF2B5EF4-FFF2-40B4-BE49-F238E27FC236}">
                      <a16:creationId xmlns:a16="http://schemas.microsoft.com/office/drawing/2014/main" id="{596817CA-7594-495A-B752-E1D8412D3DDE}"/>
                    </a:ext>
                  </a:extLst>
                </p:cNvPr>
                <p:cNvPicPr/>
                <p:nvPr/>
              </p:nvPicPr>
              <p:blipFill>
                <a:blip r:embed="rId601"/>
                <a:stretch>
                  <a:fillRect/>
                </a:stretch>
              </p:blipFill>
              <p:spPr>
                <a:xfrm>
                  <a:off x="10415299" y="3389792"/>
                  <a:ext cx="160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49" name="Freihand 348">
                  <a:extLst>
                    <a:ext uri="{FF2B5EF4-FFF2-40B4-BE49-F238E27FC236}">
                      <a16:creationId xmlns:a16="http://schemas.microsoft.com/office/drawing/2014/main" id="{ABDDDF28-7177-472F-8F84-929F4C5E1088}"/>
                    </a:ext>
                  </a:extLst>
                </p14:cNvPr>
                <p14:cNvContentPartPr/>
                <p14:nvPr/>
              </p14:nvContentPartPr>
              <p14:xfrm>
                <a:off x="10496659" y="3469352"/>
                <a:ext cx="85680" cy="69840"/>
              </p14:xfrm>
            </p:contentPart>
          </mc:Choice>
          <mc:Fallback xmlns="">
            <p:pic>
              <p:nvPicPr>
                <p:cNvPr id="349" name="Freihand 348">
                  <a:extLst>
                    <a:ext uri="{FF2B5EF4-FFF2-40B4-BE49-F238E27FC236}">
                      <a16:creationId xmlns:a16="http://schemas.microsoft.com/office/drawing/2014/main" id="{ABDDDF28-7177-472F-8F84-929F4C5E1088}"/>
                    </a:ext>
                  </a:extLst>
                </p:cNvPr>
                <p:cNvPicPr/>
                <p:nvPr/>
              </p:nvPicPr>
              <p:blipFill>
                <a:blip r:embed="rId603"/>
                <a:stretch>
                  <a:fillRect/>
                </a:stretch>
              </p:blipFill>
              <p:spPr>
                <a:xfrm>
                  <a:off x="10492339" y="3465032"/>
                  <a:ext cx="94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0" name="Freihand 349">
                  <a:extLst>
                    <a:ext uri="{FF2B5EF4-FFF2-40B4-BE49-F238E27FC236}">
                      <a16:creationId xmlns:a16="http://schemas.microsoft.com/office/drawing/2014/main" id="{1FA1CEE9-0537-4F21-92CD-0FD30DED7323}"/>
                    </a:ext>
                  </a:extLst>
                </p14:cNvPr>
                <p14:cNvContentPartPr/>
                <p14:nvPr/>
              </p14:nvContentPartPr>
              <p14:xfrm>
                <a:off x="10608619" y="3463952"/>
                <a:ext cx="236160" cy="56520"/>
              </p14:xfrm>
            </p:contentPart>
          </mc:Choice>
          <mc:Fallback xmlns="">
            <p:pic>
              <p:nvPicPr>
                <p:cNvPr id="350" name="Freihand 349">
                  <a:extLst>
                    <a:ext uri="{FF2B5EF4-FFF2-40B4-BE49-F238E27FC236}">
                      <a16:creationId xmlns:a16="http://schemas.microsoft.com/office/drawing/2014/main" id="{1FA1CEE9-0537-4F21-92CD-0FD30DED7323}"/>
                    </a:ext>
                  </a:extLst>
                </p:cNvPr>
                <p:cNvPicPr/>
                <p:nvPr/>
              </p:nvPicPr>
              <p:blipFill>
                <a:blip r:embed="rId605"/>
                <a:stretch>
                  <a:fillRect/>
                </a:stretch>
              </p:blipFill>
              <p:spPr>
                <a:xfrm>
                  <a:off x="10604299" y="3459632"/>
                  <a:ext cx="244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1" name="Freihand 350">
                  <a:extLst>
                    <a:ext uri="{FF2B5EF4-FFF2-40B4-BE49-F238E27FC236}">
                      <a16:creationId xmlns:a16="http://schemas.microsoft.com/office/drawing/2014/main" id="{FC224062-E31E-4C9A-A272-B77F0BC180A0}"/>
                    </a:ext>
                  </a:extLst>
                </p14:cNvPr>
                <p14:cNvContentPartPr/>
                <p14:nvPr/>
              </p14:nvContentPartPr>
              <p14:xfrm>
                <a:off x="10869979" y="3440912"/>
                <a:ext cx="99000" cy="148320"/>
              </p14:xfrm>
            </p:contentPart>
          </mc:Choice>
          <mc:Fallback xmlns="">
            <p:pic>
              <p:nvPicPr>
                <p:cNvPr id="351" name="Freihand 350">
                  <a:extLst>
                    <a:ext uri="{FF2B5EF4-FFF2-40B4-BE49-F238E27FC236}">
                      <a16:creationId xmlns:a16="http://schemas.microsoft.com/office/drawing/2014/main" id="{FC224062-E31E-4C9A-A272-B77F0BC180A0}"/>
                    </a:ext>
                  </a:extLst>
                </p:cNvPr>
                <p:cNvPicPr/>
                <p:nvPr/>
              </p:nvPicPr>
              <p:blipFill>
                <a:blip r:embed="rId607"/>
                <a:stretch>
                  <a:fillRect/>
                </a:stretch>
              </p:blipFill>
              <p:spPr>
                <a:xfrm>
                  <a:off x="10865659" y="3436592"/>
                  <a:ext cx="107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2" name="Freihand 351">
                  <a:extLst>
                    <a:ext uri="{FF2B5EF4-FFF2-40B4-BE49-F238E27FC236}">
                      <a16:creationId xmlns:a16="http://schemas.microsoft.com/office/drawing/2014/main" id="{0D143ED4-88CB-42CF-B31F-0C93980B81E7}"/>
                    </a:ext>
                  </a:extLst>
                </p14:cNvPr>
                <p14:cNvContentPartPr/>
                <p14:nvPr/>
              </p14:nvContentPartPr>
              <p14:xfrm>
                <a:off x="10989499" y="3440552"/>
                <a:ext cx="121320" cy="54360"/>
              </p14:xfrm>
            </p:contentPart>
          </mc:Choice>
          <mc:Fallback xmlns="">
            <p:pic>
              <p:nvPicPr>
                <p:cNvPr id="352" name="Freihand 351">
                  <a:extLst>
                    <a:ext uri="{FF2B5EF4-FFF2-40B4-BE49-F238E27FC236}">
                      <a16:creationId xmlns:a16="http://schemas.microsoft.com/office/drawing/2014/main" id="{0D143ED4-88CB-42CF-B31F-0C93980B81E7}"/>
                    </a:ext>
                  </a:extLst>
                </p:cNvPr>
                <p:cNvPicPr/>
                <p:nvPr/>
              </p:nvPicPr>
              <p:blipFill>
                <a:blip r:embed="rId609"/>
                <a:stretch>
                  <a:fillRect/>
                </a:stretch>
              </p:blipFill>
              <p:spPr>
                <a:xfrm>
                  <a:off x="10985179" y="3436232"/>
                  <a:ext cx="129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53" name="Freihand 352">
                  <a:extLst>
                    <a:ext uri="{FF2B5EF4-FFF2-40B4-BE49-F238E27FC236}">
                      <a16:creationId xmlns:a16="http://schemas.microsoft.com/office/drawing/2014/main" id="{99BA146A-7A05-4F33-82A1-DFC4A5E0C1CC}"/>
                    </a:ext>
                  </a:extLst>
                </p14:cNvPr>
                <p14:cNvContentPartPr/>
                <p14:nvPr/>
              </p14:nvContentPartPr>
              <p14:xfrm>
                <a:off x="11126659" y="3349472"/>
                <a:ext cx="168840" cy="129600"/>
              </p14:xfrm>
            </p:contentPart>
          </mc:Choice>
          <mc:Fallback xmlns="">
            <p:pic>
              <p:nvPicPr>
                <p:cNvPr id="353" name="Freihand 352">
                  <a:extLst>
                    <a:ext uri="{FF2B5EF4-FFF2-40B4-BE49-F238E27FC236}">
                      <a16:creationId xmlns:a16="http://schemas.microsoft.com/office/drawing/2014/main" id="{99BA146A-7A05-4F33-82A1-DFC4A5E0C1CC}"/>
                    </a:ext>
                  </a:extLst>
                </p:cNvPr>
                <p:cNvPicPr/>
                <p:nvPr/>
              </p:nvPicPr>
              <p:blipFill>
                <a:blip r:embed="rId611"/>
                <a:stretch>
                  <a:fillRect/>
                </a:stretch>
              </p:blipFill>
              <p:spPr>
                <a:xfrm>
                  <a:off x="11122339" y="3345152"/>
                  <a:ext cx="177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54" name="Freihand 353">
                  <a:extLst>
                    <a:ext uri="{FF2B5EF4-FFF2-40B4-BE49-F238E27FC236}">
                      <a16:creationId xmlns:a16="http://schemas.microsoft.com/office/drawing/2014/main" id="{42D10512-DDF6-4E10-B534-F81B817779C9}"/>
                    </a:ext>
                  </a:extLst>
                </p14:cNvPr>
                <p14:cNvContentPartPr/>
                <p14:nvPr/>
              </p14:nvContentPartPr>
              <p14:xfrm>
                <a:off x="11304139" y="3342272"/>
                <a:ext cx="19800" cy="3240"/>
              </p14:xfrm>
            </p:contentPart>
          </mc:Choice>
          <mc:Fallback xmlns="">
            <p:pic>
              <p:nvPicPr>
                <p:cNvPr id="354" name="Freihand 353">
                  <a:extLst>
                    <a:ext uri="{FF2B5EF4-FFF2-40B4-BE49-F238E27FC236}">
                      <a16:creationId xmlns:a16="http://schemas.microsoft.com/office/drawing/2014/main" id="{42D10512-DDF6-4E10-B534-F81B817779C9}"/>
                    </a:ext>
                  </a:extLst>
                </p:cNvPr>
                <p:cNvPicPr/>
                <p:nvPr/>
              </p:nvPicPr>
              <p:blipFill>
                <a:blip r:embed="rId613"/>
                <a:stretch>
                  <a:fillRect/>
                </a:stretch>
              </p:blipFill>
              <p:spPr>
                <a:xfrm>
                  <a:off x="11299819" y="3337952"/>
                  <a:ext cx="28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55" name="Freihand 354">
                  <a:extLst>
                    <a:ext uri="{FF2B5EF4-FFF2-40B4-BE49-F238E27FC236}">
                      <a16:creationId xmlns:a16="http://schemas.microsoft.com/office/drawing/2014/main" id="{16606980-80BB-4AD8-92C7-AA1E36045E18}"/>
                    </a:ext>
                  </a:extLst>
                </p14:cNvPr>
                <p14:cNvContentPartPr/>
                <p14:nvPr/>
              </p14:nvContentPartPr>
              <p14:xfrm>
                <a:off x="11384059" y="3314912"/>
                <a:ext cx="73080" cy="159840"/>
              </p14:xfrm>
            </p:contentPart>
          </mc:Choice>
          <mc:Fallback xmlns="">
            <p:pic>
              <p:nvPicPr>
                <p:cNvPr id="355" name="Freihand 354">
                  <a:extLst>
                    <a:ext uri="{FF2B5EF4-FFF2-40B4-BE49-F238E27FC236}">
                      <a16:creationId xmlns:a16="http://schemas.microsoft.com/office/drawing/2014/main" id="{16606980-80BB-4AD8-92C7-AA1E36045E18}"/>
                    </a:ext>
                  </a:extLst>
                </p:cNvPr>
                <p:cNvPicPr/>
                <p:nvPr/>
              </p:nvPicPr>
              <p:blipFill>
                <a:blip r:embed="rId615"/>
                <a:stretch>
                  <a:fillRect/>
                </a:stretch>
              </p:blipFill>
              <p:spPr>
                <a:xfrm>
                  <a:off x="11379739" y="3310592"/>
                  <a:ext cx="81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56" name="Freihand 355">
                  <a:extLst>
                    <a:ext uri="{FF2B5EF4-FFF2-40B4-BE49-F238E27FC236}">
                      <a16:creationId xmlns:a16="http://schemas.microsoft.com/office/drawing/2014/main" id="{17E072EF-9A05-460A-A654-07719415C4DD}"/>
                    </a:ext>
                  </a:extLst>
                </p14:cNvPr>
                <p14:cNvContentPartPr/>
                <p14:nvPr/>
              </p14:nvContentPartPr>
              <p14:xfrm>
                <a:off x="11498899" y="3283232"/>
                <a:ext cx="216000" cy="181440"/>
              </p14:xfrm>
            </p:contentPart>
          </mc:Choice>
          <mc:Fallback xmlns="">
            <p:pic>
              <p:nvPicPr>
                <p:cNvPr id="356" name="Freihand 355">
                  <a:extLst>
                    <a:ext uri="{FF2B5EF4-FFF2-40B4-BE49-F238E27FC236}">
                      <a16:creationId xmlns:a16="http://schemas.microsoft.com/office/drawing/2014/main" id="{17E072EF-9A05-460A-A654-07719415C4DD}"/>
                    </a:ext>
                  </a:extLst>
                </p:cNvPr>
                <p:cNvPicPr/>
                <p:nvPr/>
              </p:nvPicPr>
              <p:blipFill>
                <a:blip r:embed="rId617"/>
                <a:stretch>
                  <a:fillRect/>
                </a:stretch>
              </p:blipFill>
              <p:spPr>
                <a:xfrm>
                  <a:off x="11494579" y="3278912"/>
                  <a:ext cx="224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57" name="Freihand 356">
                  <a:extLst>
                    <a:ext uri="{FF2B5EF4-FFF2-40B4-BE49-F238E27FC236}">
                      <a16:creationId xmlns:a16="http://schemas.microsoft.com/office/drawing/2014/main" id="{2ADF0A9F-AE6D-451A-A444-E6A6630FFD73}"/>
                    </a:ext>
                  </a:extLst>
                </p14:cNvPr>
                <p14:cNvContentPartPr/>
                <p14:nvPr/>
              </p14:nvContentPartPr>
              <p14:xfrm>
                <a:off x="10380019" y="3629192"/>
                <a:ext cx="372240" cy="151200"/>
              </p14:xfrm>
            </p:contentPart>
          </mc:Choice>
          <mc:Fallback xmlns="">
            <p:pic>
              <p:nvPicPr>
                <p:cNvPr id="357" name="Freihand 356">
                  <a:extLst>
                    <a:ext uri="{FF2B5EF4-FFF2-40B4-BE49-F238E27FC236}">
                      <a16:creationId xmlns:a16="http://schemas.microsoft.com/office/drawing/2014/main" id="{2ADF0A9F-AE6D-451A-A444-E6A6630FFD73}"/>
                    </a:ext>
                  </a:extLst>
                </p:cNvPr>
                <p:cNvPicPr/>
                <p:nvPr/>
              </p:nvPicPr>
              <p:blipFill>
                <a:blip r:embed="rId619"/>
                <a:stretch>
                  <a:fillRect/>
                </a:stretch>
              </p:blipFill>
              <p:spPr>
                <a:xfrm>
                  <a:off x="10375699" y="3624872"/>
                  <a:ext cx="380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58" name="Freihand 357">
                  <a:extLst>
                    <a:ext uri="{FF2B5EF4-FFF2-40B4-BE49-F238E27FC236}">
                      <a16:creationId xmlns:a16="http://schemas.microsoft.com/office/drawing/2014/main" id="{A5E38A22-4C0D-4416-9CFD-34C3C3B640DB}"/>
                    </a:ext>
                  </a:extLst>
                </p14:cNvPr>
                <p14:cNvContentPartPr/>
                <p14:nvPr/>
              </p14:nvContentPartPr>
              <p14:xfrm>
                <a:off x="10629139" y="3617672"/>
                <a:ext cx="46800" cy="2520"/>
              </p14:xfrm>
            </p:contentPart>
          </mc:Choice>
          <mc:Fallback xmlns="">
            <p:pic>
              <p:nvPicPr>
                <p:cNvPr id="358" name="Freihand 357">
                  <a:extLst>
                    <a:ext uri="{FF2B5EF4-FFF2-40B4-BE49-F238E27FC236}">
                      <a16:creationId xmlns:a16="http://schemas.microsoft.com/office/drawing/2014/main" id="{A5E38A22-4C0D-4416-9CFD-34C3C3B640DB}"/>
                    </a:ext>
                  </a:extLst>
                </p:cNvPr>
                <p:cNvPicPr/>
                <p:nvPr/>
              </p:nvPicPr>
              <p:blipFill>
                <a:blip r:embed="rId621"/>
                <a:stretch>
                  <a:fillRect/>
                </a:stretch>
              </p:blipFill>
              <p:spPr>
                <a:xfrm>
                  <a:off x="10624819" y="3613352"/>
                  <a:ext cx="55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59" name="Freihand 358">
                  <a:extLst>
                    <a:ext uri="{FF2B5EF4-FFF2-40B4-BE49-F238E27FC236}">
                      <a16:creationId xmlns:a16="http://schemas.microsoft.com/office/drawing/2014/main" id="{7B49B044-2461-4860-B804-8F70073E4B9B}"/>
                    </a:ext>
                  </a:extLst>
                </p14:cNvPr>
                <p14:cNvContentPartPr/>
                <p14:nvPr/>
              </p14:nvContentPartPr>
              <p14:xfrm>
                <a:off x="10879699" y="3660512"/>
                <a:ext cx="94680" cy="123840"/>
              </p14:xfrm>
            </p:contentPart>
          </mc:Choice>
          <mc:Fallback xmlns="">
            <p:pic>
              <p:nvPicPr>
                <p:cNvPr id="359" name="Freihand 358">
                  <a:extLst>
                    <a:ext uri="{FF2B5EF4-FFF2-40B4-BE49-F238E27FC236}">
                      <a16:creationId xmlns:a16="http://schemas.microsoft.com/office/drawing/2014/main" id="{7B49B044-2461-4860-B804-8F70073E4B9B}"/>
                    </a:ext>
                  </a:extLst>
                </p:cNvPr>
                <p:cNvPicPr/>
                <p:nvPr/>
              </p:nvPicPr>
              <p:blipFill>
                <a:blip r:embed="rId623"/>
                <a:stretch>
                  <a:fillRect/>
                </a:stretch>
              </p:blipFill>
              <p:spPr>
                <a:xfrm>
                  <a:off x="10875379" y="3656192"/>
                  <a:ext cx="103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60" name="Freihand 359">
                  <a:extLst>
                    <a:ext uri="{FF2B5EF4-FFF2-40B4-BE49-F238E27FC236}">
                      <a16:creationId xmlns:a16="http://schemas.microsoft.com/office/drawing/2014/main" id="{0700DA15-9843-4714-B242-99C52329E31C}"/>
                    </a:ext>
                  </a:extLst>
                </p14:cNvPr>
                <p14:cNvContentPartPr/>
                <p14:nvPr/>
              </p14:nvContentPartPr>
              <p14:xfrm>
                <a:off x="11010739" y="3669872"/>
                <a:ext cx="75960" cy="72720"/>
              </p14:xfrm>
            </p:contentPart>
          </mc:Choice>
          <mc:Fallback xmlns="">
            <p:pic>
              <p:nvPicPr>
                <p:cNvPr id="360" name="Freihand 359">
                  <a:extLst>
                    <a:ext uri="{FF2B5EF4-FFF2-40B4-BE49-F238E27FC236}">
                      <a16:creationId xmlns:a16="http://schemas.microsoft.com/office/drawing/2014/main" id="{0700DA15-9843-4714-B242-99C52329E31C}"/>
                    </a:ext>
                  </a:extLst>
                </p:cNvPr>
                <p:cNvPicPr/>
                <p:nvPr/>
              </p:nvPicPr>
              <p:blipFill>
                <a:blip r:embed="rId625"/>
                <a:stretch>
                  <a:fillRect/>
                </a:stretch>
              </p:blipFill>
              <p:spPr>
                <a:xfrm>
                  <a:off x="11006419" y="3665552"/>
                  <a:ext cx="84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61" name="Freihand 360">
                  <a:extLst>
                    <a:ext uri="{FF2B5EF4-FFF2-40B4-BE49-F238E27FC236}">
                      <a16:creationId xmlns:a16="http://schemas.microsoft.com/office/drawing/2014/main" id="{D110D0B5-D002-4E71-B742-B07384845A71}"/>
                    </a:ext>
                  </a:extLst>
                </p14:cNvPr>
                <p14:cNvContentPartPr/>
                <p14:nvPr/>
              </p14:nvContentPartPr>
              <p14:xfrm>
                <a:off x="11116579" y="3594272"/>
                <a:ext cx="135360" cy="128520"/>
              </p14:xfrm>
            </p:contentPart>
          </mc:Choice>
          <mc:Fallback xmlns="">
            <p:pic>
              <p:nvPicPr>
                <p:cNvPr id="361" name="Freihand 360">
                  <a:extLst>
                    <a:ext uri="{FF2B5EF4-FFF2-40B4-BE49-F238E27FC236}">
                      <a16:creationId xmlns:a16="http://schemas.microsoft.com/office/drawing/2014/main" id="{D110D0B5-D002-4E71-B742-B07384845A71}"/>
                    </a:ext>
                  </a:extLst>
                </p:cNvPr>
                <p:cNvPicPr/>
                <p:nvPr/>
              </p:nvPicPr>
              <p:blipFill>
                <a:blip r:embed="rId627"/>
                <a:stretch>
                  <a:fillRect/>
                </a:stretch>
              </p:blipFill>
              <p:spPr>
                <a:xfrm>
                  <a:off x="11112259" y="3589952"/>
                  <a:ext cx="144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62" name="Freihand 361">
                  <a:extLst>
                    <a:ext uri="{FF2B5EF4-FFF2-40B4-BE49-F238E27FC236}">
                      <a16:creationId xmlns:a16="http://schemas.microsoft.com/office/drawing/2014/main" id="{495A06D1-32DA-4E18-A8FD-E426D79BD81C}"/>
                    </a:ext>
                  </a:extLst>
                </p14:cNvPr>
                <p14:cNvContentPartPr/>
                <p14:nvPr/>
              </p14:nvContentPartPr>
              <p14:xfrm>
                <a:off x="11291899" y="3585992"/>
                <a:ext cx="91440" cy="125640"/>
              </p14:xfrm>
            </p:contentPart>
          </mc:Choice>
          <mc:Fallback xmlns="">
            <p:pic>
              <p:nvPicPr>
                <p:cNvPr id="362" name="Freihand 361">
                  <a:extLst>
                    <a:ext uri="{FF2B5EF4-FFF2-40B4-BE49-F238E27FC236}">
                      <a16:creationId xmlns:a16="http://schemas.microsoft.com/office/drawing/2014/main" id="{495A06D1-32DA-4E18-A8FD-E426D79BD81C}"/>
                    </a:ext>
                  </a:extLst>
                </p:cNvPr>
                <p:cNvPicPr/>
                <p:nvPr/>
              </p:nvPicPr>
              <p:blipFill>
                <a:blip r:embed="rId629"/>
                <a:stretch>
                  <a:fillRect/>
                </a:stretch>
              </p:blipFill>
              <p:spPr>
                <a:xfrm>
                  <a:off x="11287579" y="3581672"/>
                  <a:ext cx="100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63" name="Freihand 362">
                  <a:extLst>
                    <a:ext uri="{FF2B5EF4-FFF2-40B4-BE49-F238E27FC236}">
                      <a16:creationId xmlns:a16="http://schemas.microsoft.com/office/drawing/2014/main" id="{8D74EA7D-9BCD-4D57-9B74-60A8B6661CF8}"/>
                    </a:ext>
                  </a:extLst>
                </p14:cNvPr>
                <p14:cNvContentPartPr/>
                <p14:nvPr/>
              </p14:nvContentPartPr>
              <p14:xfrm>
                <a:off x="11347699" y="3609752"/>
                <a:ext cx="692640" cy="91080"/>
              </p14:xfrm>
            </p:contentPart>
          </mc:Choice>
          <mc:Fallback xmlns="">
            <p:pic>
              <p:nvPicPr>
                <p:cNvPr id="363" name="Freihand 362">
                  <a:extLst>
                    <a:ext uri="{FF2B5EF4-FFF2-40B4-BE49-F238E27FC236}">
                      <a16:creationId xmlns:a16="http://schemas.microsoft.com/office/drawing/2014/main" id="{8D74EA7D-9BCD-4D57-9B74-60A8B6661CF8}"/>
                    </a:ext>
                  </a:extLst>
                </p:cNvPr>
                <p:cNvPicPr/>
                <p:nvPr/>
              </p:nvPicPr>
              <p:blipFill>
                <a:blip r:embed="rId631"/>
                <a:stretch>
                  <a:fillRect/>
                </a:stretch>
              </p:blipFill>
              <p:spPr>
                <a:xfrm>
                  <a:off x="11343379" y="3605432"/>
                  <a:ext cx="701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64" name="Freihand 363">
                  <a:extLst>
                    <a:ext uri="{FF2B5EF4-FFF2-40B4-BE49-F238E27FC236}">
                      <a16:creationId xmlns:a16="http://schemas.microsoft.com/office/drawing/2014/main" id="{4AD07247-0A9E-4DC4-B317-6BEC82FBA617}"/>
                    </a:ext>
                  </a:extLst>
                </p14:cNvPr>
                <p14:cNvContentPartPr/>
                <p14:nvPr/>
              </p14:nvContentPartPr>
              <p14:xfrm>
                <a:off x="10616899" y="3851312"/>
                <a:ext cx="152280" cy="145800"/>
              </p14:xfrm>
            </p:contentPart>
          </mc:Choice>
          <mc:Fallback xmlns="">
            <p:pic>
              <p:nvPicPr>
                <p:cNvPr id="364" name="Freihand 363">
                  <a:extLst>
                    <a:ext uri="{FF2B5EF4-FFF2-40B4-BE49-F238E27FC236}">
                      <a16:creationId xmlns:a16="http://schemas.microsoft.com/office/drawing/2014/main" id="{4AD07247-0A9E-4DC4-B317-6BEC82FBA617}"/>
                    </a:ext>
                  </a:extLst>
                </p:cNvPr>
                <p:cNvPicPr/>
                <p:nvPr/>
              </p:nvPicPr>
              <p:blipFill>
                <a:blip r:embed="rId633"/>
                <a:stretch>
                  <a:fillRect/>
                </a:stretch>
              </p:blipFill>
              <p:spPr>
                <a:xfrm>
                  <a:off x="10612579" y="3846992"/>
                  <a:ext cx="160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65" name="Freihand 364">
                  <a:extLst>
                    <a:ext uri="{FF2B5EF4-FFF2-40B4-BE49-F238E27FC236}">
                      <a16:creationId xmlns:a16="http://schemas.microsoft.com/office/drawing/2014/main" id="{82A5C28C-2D8A-41C6-8FA5-9B3C3CD38C84}"/>
                    </a:ext>
                  </a:extLst>
                </p14:cNvPr>
                <p14:cNvContentPartPr/>
                <p14:nvPr/>
              </p14:nvContentPartPr>
              <p14:xfrm>
                <a:off x="10734619" y="3946352"/>
                <a:ext cx="51120" cy="53280"/>
              </p14:xfrm>
            </p:contentPart>
          </mc:Choice>
          <mc:Fallback xmlns="">
            <p:pic>
              <p:nvPicPr>
                <p:cNvPr id="365" name="Freihand 364">
                  <a:extLst>
                    <a:ext uri="{FF2B5EF4-FFF2-40B4-BE49-F238E27FC236}">
                      <a16:creationId xmlns:a16="http://schemas.microsoft.com/office/drawing/2014/main" id="{82A5C28C-2D8A-41C6-8FA5-9B3C3CD38C84}"/>
                    </a:ext>
                  </a:extLst>
                </p:cNvPr>
                <p:cNvPicPr/>
                <p:nvPr/>
              </p:nvPicPr>
              <p:blipFill>
                <a:blip r:embed="rId635"/>
                <a:stretch>
                  <a:fillRect/>
                </a:stretch>
              </p:blipFill>
              <p:spPr>
                <a:xfrm>
                  <a:off x="10730299" y="3942032"/>
                  <a:ext cx="59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66" name="Freihand 365">
                  <a:extLst>
                    <a:ext uri="{FF2B5EF4-FFF2-40B4-BE49-F238E27FC236}">
                      <a16:creationId xmlns:a16="http://schemas.microsoft.com/office/drawing/2014/main" id="{243585E4-6866-4F88-AC19-89D46DF02A56}"/>
                    </a:ext>
                  </a:extLst>
                </p14:cNvPr>
                <p14:cNvContentPartPr/>
                <p14:nvPr/>
              </p14:nvContentPartPr>
              <p14:xfrm>
                <a:off x="10816339" y="3943112"/>
                <a:ext cx="212760" cy="72720"/>
              </p14:xfrm>
            </p:contentPart>
          </mc:Choice>
          <mc:Fallback xmlns="">
            <p:pic>
              <p:nvPicPr>
                <p:cNvPr id="366" name="Freihand 365">
                  <a:extLst>
                    <a:ext uri="{FF2B5EF4-FFF2-40B4-BE49-F238E27FC236}">
                      <a16:creationId xmlns:a16="http://schemas.microsoft.com/office/drawing/2014/main" id="{243585E4-6866-4F88-AC19-89D46DF02A56}"/>
                    </a:ext>
                  </a:extLst>
                </p:cNvPr>
                <p:cNvPicPr/>
                <p:nvPr/>
              </p:nvPicPr>
              <p:blipFill>
                <a:blip r:embed="rId637"/>
                <a:stretch>
                  <a:fillRect/>
                </a:stretch>
              </p:blipFill>
              <p:spPr>
                <a:xfrm>
                  <a:off x="10812019" y="3938792"/>
                  <a:ext cx="221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67" name="Freihand 366">
                  <a:extLst>
                    <a:ext uri="{FF2B5EF4-FFF2-40B4-BE49-F238E27FC236}">
                      <a16:creationId xmlns:a16="http://schemas.microsoft.com/office/drawing/2014/main" id="{C1A1A3F7-0246-4884-9D30-D7B141074C96}"/>
                    </a:ext>
                  </a:extLst>
                </p14:cNvPr>
                <p14:cNvContentPartPr/>
                <p14:nvPr/>
              </p14:nvContentPartPr>
              <p14:xfrm>
                <a:off x="11071579" y="3836912"/>
                <a:ext cx="114840" cy="140760"/>
              </p14:xfrm>
            </p:contentPart>
          </mc:Choice>
          <mc:Fallback xmlns="">
            <p:pic>
              <p:nvPicPr>
                <p:cNvPr id="367" name="Freihand 366">
                  <a:extLst>
                    <a:ext uri="{FF2B5EF4-FFF2-40B4-BE49-F238E27FC236}">
                      <a16:creationId xmlns:a16="http://schemas.microsoft.com/office/drawing/2014/main" id="{C1A1A3F7-0246-4884-9D30-D7B141074C96}"/>
                    </a:ext>
                  </a:extLst>
                </p:cNvPr>
                <p:cNvPicPr/>
                <p:nvPr/>
              </p:nvPicPr>
              <p:blipFill>
                <a:blip r:embed="rId639"/>
                <a:stretch>
                  <a:fillRect/>
                </a:stretch>
              </p:blipFill>
              <p:spPr>
                <a:xfrm>
                  <a:off x="11067259" y="3832592"/>
                  <a:ext cx="123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68" name="Freihand 367">
                  <a:extLst>
                    <a:ext uri="{FF2B5EF4-FFF2-40B4-BE49-F238E27FC236}">
                      <a16:creationId xmlns:a16="http://schemas.microsoft.com/office/drawing/2014/main" id="{E85AA4C0-58F0-4675-A267-99F6A4D689EE}"/>
                    </a:ext>
                  </a:extLst>
                </p14:cNvPr>
                <p14:cNvContentPartPr/>
                <p14:nvPr/>
              </p14:nvContentPartPr>
              <p14:xfrm>
                <a:off x="11132419" y="3884792"/>
                <a:ext cx="488520" cy="93600"/>
              </p14:xfrm>
            </p:contentPart>
          </mc:Choice>
          <mc:Fallback xmlns="">
            <p:pic>
              <p:nvPicPr>
                <p:cNvPr id="368" name="Freihand 367">
                  <a:extLst>
                    <a:ext uri="{FF2B5EF4-FFF2-40B4-BE49-F238E27FC236}">
                      <a16:creationId xmlns:a16="http://schemas.microsoft.com/office/drawing/2014/main" id="{E85AA4C0-58F0-4675-A267-99F6A4D689EE}"/>
                    </a:ext>
                  </a:extLst>
                </p:cNvPr>
                <p:cNvPicPr/>
                <p:nvPr/>
              </p:nvPicPr>
              <p:blipFill>
                <a:blip r:embed="rId641"/>
                <a:stretch>
                  <a:fillRect/>
                </a:stretch>
              </p:blipFill>
              <p:spPr>
                <a:xfrm>
                  <a:off x="11128099" y="3880472"/>
                  <a:ext cx="497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69" name="Freihand 368">
                  <a:extLst>
                    <a:ext uri="{FF2B5EF4-FFF2-40B4-BE49-F238E27FC236}">
                      <a16:creationId xmlns:a16="http://schemas.microsoft.com/office/drawing/2014/main" id="{2E6ABC38-23DA-4E21-8C3B-E23BD85AF2F1}"/>
                    </a:ext>
                  </a:extLst>
                </p14:cNvPr>
                <p14:cNvContentPartPr/>
                <p14:nvPr/>
              </p14:nvContentPartPr>
              <p14:xfrm>
                <a:off x="11637499" y="3854552"/>
                <a:ext cx="135720" cy="108720"/>
              </p14:xfrm>
            </p:contentPart>
          </mc:Choice>
          <mc:Fallback xmlns="">
            <p:pic>
              <p:nvPicPr>
                <p:cNvPr id="369" name="Freihand 368">
                  <a:extLst>
                    <a:ext uri="{FF2B5EF4-FFF2-40B4-BE49-F238E27FC236}">
                      <a16:creationId xmlns:a16="http://schemas.microsoft.com/office/drawing/2014/main" id="{2E6ABC38-23DA-4E21-8C3B-E23BD85AF2F1}"/>
                    </a:ext>
                  </a:extLst>
                </p:cNvPr>
                <p:cNvPicPr/>
                <p:nvPr/>
              </p:nvPicPr>
              <p:blipFill>
                <a:blip r:embed="rId643"/>
                <a:stretch>
                  <a:fillRect/>
                </a:stretch>
              </p:blipFill>
              <p:spPr>
                <a:xfrm>
                  <a:off x="11633179" y="3850232"/>
                  <a:ext cx="144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0" name="Freihand 369">
                  <a:extLst>
                    <a:ext uri="{FF2B5EF4-FFF2-40B4-BE49-F238E27FC236}">
                      <a16:creationId xmlns:a16="http://schemas.microsoft.com/office/drawing/2014/main" id="{E80456AD-E7AB-4A2C-A4CE-6E12ABA4EA37}"/>
                    </a:ext>
                  </a:extLst>
                </p14:cNvPr>
                <p14:cNvContentPartPr/>
                <p14:nvPr/>
              </p14:nvContentPartPr>
              <p14:xfrm>
                <a:off x="11667019" y="3907112"/>
                <a:ext cx="159840" cy="25920"/>
              </p14:xfrm>
            </p:contentPart>
          </mc:Choice>
          <mc:Fallback xmlns="">
            <p:pic>
              <p:nvPicPr>
                <p:cNvPr id="370" name="Freihand 369">
                  <a:extLst>
                    <a:ext uri="{FF2B5EF4-FFF2-40B4-BE49-F238E27FC236}">
                      <a16:creationId xmlns:a16="http://schemas.microsoft.com/office/drawing/2014/main" id="{E80456AD-E7AB-4A2C-A4CE-6E12ABA4EA37}"/>
                    </a:ext>
                  </a:extLst>
                </p:cNvPr>
                <p:cNvPicPr/>
                <p:nvPr/>
              </p:nvPicPr>
              <p:blipFill>
                <a:blip r:embed="rId645"/>
                <a:stretch>
                  <a:fillRect/>
                </a:stretch>
              </p:blipFill>
              <p:spPr>
                <a:xfrm>
                  <a:off x="11662699" y="3902792"/>
                  <a:ext cx="168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72" name="Freihand 371">
                  <a:extLst>
                    <a:ext uri="{FF2B5EF4-FFF2-40B4-BE49-F238E27FC236}">
                      <a16:creationId xmlns:a16="http://schemas.microsoft.com/office/drawing/2014/main" id="{B6F4A830-630C-4147-8699-281BDB8A925C}"/>
                    </a:ext>
                  </a:extLst>
                </p14:cNvPr>
                <p14:cNvContentPartPr/>
                <p14:nvPr/>
              </p14:nvContentPartPr>
              <p14:xfrm>
                <a:off x="9671899" y="2783192"/>
                <a:ext cx="1992600" cy="433800"/>
              </p14:xfrm>
            </p:contentPart>
          </mc:Choice>
          <mc:Fallback xmlns="">
            <p:pic>
              <p:nvPicPr>
                <p:cNvPr id="372" name="Freihand 371">
                  <a:extLst>
                    <a:ext uri="{FF2B5EF4-FFF2-40B4-BE49-F238E27FC236}">
                      <a16:creationId xmlns:a16="http://schemas.microsoft.com/office/drawing/2014/main" id="{B6F4A830-630C-4147-8699-281BDB8A925C}"/>
                    </a:ext>
                  </a:extLst>
                </p:cNvPr>
                <p:cNvPicPr/>
                <p:nvPr/>
              </p:nvPicPr>
              <p:blipFill>
                <a:blip r:embed="rId647"/>
                <a:stretch>
                  <a:fillRect/>
                </a:stretch>
              </p:blipFill>
              <p:spPr>
                <a:xfrm>
                  <a:off x="9667579" y="2778872"/>
                  <a:ext cx="20012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74" name="Freihand 373">
                  <a:extLst>
                    <a:ext uri="{FF2B5EF4-FFF2-40B4-BE49-F238E27FC236}">
                      <a16:creationId xmlns:a16="http://schemas.microsoft.com/office/drawing/2014/main" id="{E0D9489F-37E9-4418-B5D8-1D5F7BA90FE4}"/>
                    </a:ext>
                  </a:extLst>
                </p14:cNvPr>
                <p14:cNvContentPartPr/>
                <p14:nvPr/>
              </p14:nvContentPartPr>
              <p14:xfrm>
                <a:off x="10778899" y="2949152"/>
                <a:ext cx="586440" cy="77400"/>
              </p14:xfrm>
            </p:contentPart>
          </mc:Choice>
          <mc:Fallback xmlns="">
            <p:pic>
              <p:nvPicPr>
                <p:cNvPr id="374" name="Freihand 373">
                  <a:extLst>
                    <a:ext uri="{FF2B5EF4-FFF2-40B4-BE49-F238E27FC236}">
                      <a16:creationId xmlns:a16="http://schemas.microsoft.com/office/drawing/2014/main" id="{E0D9489F-37E9-4418-B5D8-1D5F7BA90FE4}"/>
                    </a:ext>
                  </a:extLst>
                </p:cNvPr>
                <p:cNvPicPr/>
                <p:nvPr/>
              </p:nvPicPr>
              <p:blipFill>
                <a:blip r:embed="rId649"/>
                <a:stretch>
                  <a:fillRect/>
                </a:stretch>
              </p:blipFill>
              <p:spPr>
                <a:xfrm>
                  <a:off x="10774579" y="2944832"/>
                  <a:ext cx="595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75" name="Freihand 374">
                  <a:extLst>
                    <a:ext uri="{FF2B5EF4-FFF2-40B4-BE49-F238E27FC236}">
                      <a16:creationId xmlns:a16="http://schemas.microsoft.com/office/drawing/2014/main" id="{213CCDE3-1F6B-4781-80F1-F03C6EDCD912}"/>
                    </a:ext>
                  </a:extLst>
                </p14:cNvPr>
                <p14:cNvContentPartPr/>
                <p14:nvPr/>
              </p14:nvContentPartPr>
              <p14:xfrm>
                <a:off x="6202939" y="2900192"/>
                <a:ext cx="6144120" cy="1436760"/>
              </p14:xfrm>
            </p:contentPart>
          </mc:Choice>
          <mc:Fallback xmlns="">
            <p:pic>
              <p:nvPicPr>
                <p:cNvPr id="375" name="Freihand 374">
                  <a:extLst>
                    <a:ext uri="{FF2B5EF4-FFF2-40B4-BE49-F238E27FC236}">
                      <a16:creationId xmlns:a16="http://schemas.microsoft.com/office/drawing/2014/main" id="{213CCDE3-1F6B-4781-80F1-F03C6EDCD912}"/>
                    </a:ext>
                  </a:extLst>
                </p:cNvPr>
                <p:cNvPicPr/>
                <p:nvPr/>
              </p:nvPicPr>
              <p:blipFill>
                <a:blip r:embed="rId651"/>
                <a:stretch>
                  <a:fillRect/>
                </a:stretch>
              </p:blipFill>
              <p:spPr>
                <a:xfrm>
                  <a:off x="6198619" y="2895872"/>
                  <a:ext cx="6152760" cy="1445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78" name="Freihand 377">
                  <a:extLst>
                    <a:ext uri="{FF2B5EF4-FFF2-40B4-BE49-F238E27FC236}">
                      <a16:creationId xmlns:a16="http://schemas.microsoft.com/office/drawing/2014/main" id="{8C671414-A673-4D5B-A65D-B7B0572D4DCA}"/>
                    </a:ext>
                  </a:extLst>
                </p14:cNvPr>
                <p14:cNvContentPartPr/>
                <p14:nvPr/>
              </p14:nvContentPartPr>
              <p14:xfrm>
                <a:off x="801745" y="6195272"/>
                <a:ext cx="33120" cy="515880"/>
              </p14:xfrm>
            </p:contentPart>
          </mc:Choice>
          <mc:Fallback xmlns="">
            <p:pic>
              <p:nvPicPr>
                <p:cNvPr id="378" name="Freihand 377">
                  <a:extLst>
                    <a:ext uri="{FF2B5EF4-FFF2-40B4-BE49-F238E27FC236}">
                      <a16:creationId xmlns:a16="http://schemas.microsoft.com/office/drawing/2014/main" id="{8C671414-A673-4D5B-A65D-B7B0572D4DCA}"/>
                    </a:ext>
                  </a:extLst>
                </p:cNvPr>
                <p:cNvPicPr/>
                <p:nvPr/>
              </p:nvPicPr>
              <p:blipFill>
                <a:blip r:embed="rId653"/>
                <a:stretch>
                  <a:fillRect/>
                </a:stretch>
              </p:blipFill>
              <p:spPr>
                <a:xfrm>
                  <a:off x="797425" y="6190952"/>
                  <a:ext cx="4176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79" name="Freihand 378">
                  <a:extLst>
                    <a:ext uri="{FF2B5EF4-FFF2-40B4-BE49-F238E27FC236}">
                      <a16:creationId xmlns:a16="http://schemas.microsoft.com/office/drawing/2014/main" id="{5BEA2F0E-8364-4CC2-BA57-09A2C7218493}"/>
                    </a:ext>
                  </a:extLst>
                </p14:cNvPr>
                <p14:cNvContentPartPr/>
                <p14:nvPr/>
              </p14:nvContentPartPr>
              <p14:xfrm>
                <a:off x="701305" y="6642032"/>
                <a:ext cx="1170360" cy="33840"/>
              </p14:xfrm>
            </p:contentPart>
          </mc:Choice>
          <mc:Fallback xmlns="">
            <p:pic>
              <p:nvPicPr>
                <p:cNvPr id="379" name="Freihand 378">
                  <a:extLst>
                    <a:ext uri="{FF2B5EF4-FFF2-40B4-BE49-F238E27FC236}">
                      <a16:creationId xmlns:a16="http://schemas.microsoft.com/office/drawing/2014/main" id="{5BEA2F0E-8364-4CC2-BA57-09A2C7218493}"/>
                    </a:ext>
                  </a:extLst>
                </p:cNvPr>
                <p:cNvPicPr/>
                <p:nvPr/>
              </p:nvPicPr>
              <p:blipFill>
                <a:blip r:embed="rId655"/>
                <a:stretch>
                  <a:fillRect/>
                </a:stretch>
              </p:blipFill>
              <p:spPr>
                <a:xfrm>
                  <a:off x="696985" y="6637712"/>
                  <a:ext cx="1179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80" name="Freihand 379">
                  <a:extLst>
                    <a:ext uri="{FF2B5EF4-FFF2-40B4-BE49-F238E27FC236}">
                      <a16:creationId xmlns:a16="http://schemas.microsoft.com/office/drawing/2014/main" id="{09BE7F1C-4027-4D17-87B3-87334E5D221D}"/>
                    </a:ext>
                  </a:extLst>
                </p14:cNvPr>
                <p14:cNvContentPartPr/>
                <p14:nvPr/>
              </p14:nvContentPartPr>
              <p14:xfrm>
                <a:off x="1864465" y="6597032"/>
                <a:ext cx="111960" cy="139680"/>
              </p14:xfrm>
            </p:contentPart>
          </mc:Choice>
          <mc:Fallback xmlns="">
            <p:pic>
              <p:nvPicPr>
                <p:cNvPr id="380" name="Freihand 379">
                  <a:extLst>
                    <a:ext uri="{FF2B5EF4-FFF2-40B4-BE49-F238E27FC236}">
                      <a16:creationId xmlns:a16="http://schemas.microsoft.com/office/drawing/2014/main" id="{09BE7F1C-4027-4D17-87B3-87334E5D221D}"/>
                    </a:ext>
                  </a:extLst>
                </p:cNvPr>
                <p:cNvPicPr/>
                <p:nvPr/>
              </p:nvPicPr>
              <p:blipFill>
                <a:blip r:embed="rId657"/>
                <a:stretch>
                  <a:fillRect/>
                </a:stretch>
              </p:blipFill>
              <p:spPr>
                <a:xfrm>
                  <a:off x="1860145" y="6592712"/>
                  <a:ext cx="120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83" name="Freihand 382">
                  <a:extLst>
                    <a:ext uri="{FF2B5EF4-FFF2-40B4-BE49-F238E27FC236}">
                      <a16:creationId xmlns:a16="http://schemas.microsoft.com/office/drawing/2014/main" id="{5A86E3D1-70CC-44AA-A6C2-A6CDA53A2393}"/>
                    </a:ext>
                  </a:extLst>
                </p14:cNvPr>
                <p14:cNvContentPartPr/>
                <p14:nvPr/>
              </p14:nvContentPartPr>
              <p14:xfrm>
                <a:off x="1796425" y="6719432"/>
                <a:ext cx="112320" cy="107280"/>
              </p14:xfrm>
            </p:contentPart>
          </mc:Choice>
          <mc:Fallback xmlns="">
            <p:pic>
              <p:nvPicPr>
                <p:cNvPr id="383" name="Freihand 382">
                  <a:extLst>
                    <a:ext uri="{FF2B5EF4-FFF2-40B4-BE49-F238E27FC236}">
                      <a16:creationId xmlns:a16="http://schemas.microsoft.com/office/drawing/2014/main" id="{5A86E3D1-70CC-44AA-A6C2-A6CDA53A2393}"/>
                    </a:ext>
                  </a:extLst>
                </p:cNvPr>
                <p:cNvPicPr/>
                <p:nvPr/>
              </p:nvPicPr>
              <p:blipFill>
                <a:blip r:embed="rId659"/>
                <a:stretch>
                  <a:fillRect/>
                </a:stretch>
              </p:blipFill>
              <p:spPr>
                <a:xfrm>
                  <a:off x="1792105" y="6715112"/>
                  <a:ext cx="120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84" name="Freihand 383">
                  <a:extLst>
                    <a:ext uri="{FF2B5EF4-FFF2-40B4-BE49-F238E27FC236}">
                      <a16:creationId xmlns:a16="http://schemas.microsoft.com/office/drawing/2014/main" id="{88554373-A91A-4579-AE9B-C3D3E09909D3}"/>
                    </a:ext>
                  </a:extLst>
                </p14:cNvPr>
                <p14:cNvContentPartPr/>
                <p14:nvPr/>
              </p14:nvContentPartPr>
              <p14:xfrm>
                <a:off x="1862665" y="6782432"/>
                <a:ext cx="56160" cy="46440"/>
              </p14:xfrm>
            </p:contentPart>
          </mc:Choice>
          <mc:Fallback xmlns="">
            <p:pic>
              <p:nvPicPr>
                <p:cNvPr id="384" name="Freihand 383">
                  <a:extLst>
                    <a:ext uri="{FF2B5EF4-FFF2-40B4-BE49-F238E27FC236}">
                      <a16:creationId xmlns:a16="http://schemas.microsoft.com/office/drawing/2014/main" id="{88554373-A91A-4579-AE9B-C3D3E09909D3}"/>
                    </a:ext>
                  </a:extLst>
                </p:cNvPr>
                <p:cNvPicPr/>
                <p:nvPr/>
              </p:nvPicPr>
              <p:blipFill>
                <a:blip r:embed="rId661"/>
                <a:stretch>
                  <a:fillRect/>
                </a:stretch>
              </p:blipFill>
              <p:spPr>
                <a:xfrm>
                  <a:off x="1858345" y="6778112"/>
                  <a:ext cx="64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1" name="Freihand 380">
                  <a:extLst>
                    <a:ext uri="{FF2B5EF4-FFF2-40B4-BE49-F238E27FC236}">
                      <a16:creationId xmlns:a16="http://schemas.microsoft.com/office/drawing/2014/main" id="{8F2332FE-0A0A-4D3F-A97F-2EF5F1C6D7A3}"/>
                    </a:ext>
                  </a:extLst>
                </p14:cNvPr>
                <p14:cNvContentPartPr/>
                <p14:nvPr/>
              </p14:nvContentPartPr>
              <p14:xfrm>
                <a:off x="695185" y="6157112"/>
                <a:ext cx="190440" cy="110160"/>
              </p14:xfrm>
            </p:contentPart>
          </mc:Choice>
          <mc:Fallback xmlns="">
            <p:pic>
              <p:nvPicPr>
                <p:cNvPr id="381" name="Freihand 380">
                  <a:extLst>
                    <a:ext uri="{FF2B5EF4-FFF2-40B4-BE49-F238E27FC236}">
                      <a16:creationId xmlns:a16="http://schemas.microsoft.com/office/drawing/2014/main" id="{8F2332FE-0A0A-4D3F-A97F-2EF5F1C6D7A3}"/>
                    </a:ext>
                  </a:extLst>
                </p:cNvPr>
                <p:cNvPicPr/>
                <p:nvPr/>
              </p:nvPicPr>
              <p:blipFill>
                <a:blip r:embed="rId663"/>
                <a:stretch>
                  <a:fillRect/>
                </a:stretch>
              </p:blipFill>
              <p:spPr>
                <a:xfrm>
                  <a:off x="690865" y="6152792"/>
                  <a:ext cx="199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82" name="Freihand 381">
                  <a:extLst>
                    <a:ext uri="{FF2B5EF4-FFF2-40B4-BE49-F238E27FC236}">
                      <a16:creationId xmlns:a16="http://schemas.microsoft.com/office/drawing/2014/main" id="{CB626983-68AF-4E04-A755-BD5DD9A1CDC6}"/>
                    </a:ext>
                  </a:extLst>
                </p14:cNvPr>
                <p14:cNvContentPartPr/>
                <p14:nvPr/>
              </p14:nvContentPartPr>
              <p14:xfrm>
                <a:off x="585025" y="6138752"/>
                <a:ext cx="93600" cy="109440"/>
              </p14:xfrm>
            </p:contentPart>
          </mc:Choice>
          <mc:Fallback xmlns="">
            <p:pic>
              <p:nvPicPr>
                <p:cNvPr id="382" name="Freihand 381">
                  <a:extLst>
                    <a:ext uri="{FF2B5EF4-FFF2-40B4-BE49-F238E27FC236}">
                      <a16:creationId xmlns:a16="http://schemas.microsoft.com/office/drawing/2014/main" id="{CB626983-68AF-4E04-A755-BD5DD9A1CDC6}"/>
                    </a:ext>
                  </a:extLst>
                </p:cNvPr>
                <p:cNvPicPr/>
                <p:nvPr/>
              </p:nvPicPr>
              <p:blipFill>
                <a:blip r:embed="rId665"/>
                <a:stretch>
                  <a:fillRect/>
                </a:stretch>
              </p:blipFill>
              <p:spPr>
                <a:xfrm>
                  <a:off x="580705" y="6134432"/>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0" name="Freihand 409">
                  <a:extLst>
                    <a:ext uri="{FF2B5EF4-FFF2-40B4-BE49-F238E27FC236}">
                      <a16:creationId xmlns:a16="http://schemas.microsoft.com/office/drawing/2014/main" id="{D2C85370-6E1E-49CD-A2B5-32B6BED21986}"/>
                    </a:ext>
                  </a:extLst>
                </p14:cNvPr>
                <p14:cNvContentPartPr/>
                <p14:nvPr/>
              </p14:nvContentPartPr>
              <p14:xfrm>
                <a:off x="1081105" y="6220472"/>
                <a:ext cx="90720" cy="122400"/>
              </p14:xfrm>
            </p:contentPart>
          </mc:Choice>
          <mc:Fallback xmlns="">
            <p:pic>
              <p:nvPicPr>
                <p:cNvPr id="410" name="Freihand 409">
                  <a:extLst>
                    <a:ext uri="{FF2B5EF4-FFF2-40B4-BE49-F238E27FC236}">
                      <a16:creationId xmlns:a16="http://schemas.microsoft.com/office/drawing/2014/main" id="{D2C85370-6E1E-49CD-A2B5-32B6BED21986}"/>
                    </a:ext>
                  </a:extLst>
                </p:cNvPr>
                <p:cNvPicPr/>
                <p:nvPr/>
              </p:nvPicPr>
              <p:blipFill>
                <a:blip r:embed="rId667"/>
                <a:stretch>
                  <a:fillRect/>
                </a:stretch>
              </p:blipFill>
              <p:spPr>
                <a:xfrm>
                  <a:off x="1076785" y="6216152"/>
                  <a:ext cx="99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2" name="Freihand 411">
                  <a:extLst>
                    <a:ext uri="{FF2B5EF4-FFF2-40B4-BE49-F238E27FC236}">
                      <a16:creationId xmlns:a16="http://schemas.microsoft.com/office/drawing/2014/main" id="{CAEE6827-82D9-47B3-94CE-4D23C3E5A9A0}"/>
                    </a:ext>
                  </a:extLst>
                </p14:cNvPr>
                <p14:cNvContentPartPr/>
                <p14:nvPr/>
              </p14:nvContentPartPr>
              <p14:xfrm>
                <a:off x="1167865" y="6151352"/>
                <a:ext cx="263160" cy="143280"/>
              </p14:xfrm>
            </p:contentPart>
          </mc:Choice>
          <mc:Fallback xmlns="">
            <p:pic>
              <p:nvPicPr>
                <p:cNvPr id="412" name="Freihand 411">
                  <a:extLst>
                    <a:ext uri="{FF2B5EF4-FFF2-40B4-BE49-F238E27FC236}">
                      <a16:creationId xmlns:a16="http://schemas.microsoft.com/office/drawing/2014/main" id="{CAEE6827-82D9-47B3-94CE-4D23C3E5A9A0}"/>
                    </a:ext>
                  </a:extLst>
                </p:cNvPr>
                <p:cNvPicPr/>
                <p:nvPr/>
              </p:nvPicPr>
              <p:blipFill>
                <a:blip r:embed="rId669"/>
                <a:stretch>
                  <a:fillRect/>
                </a:stretch>
              </p:blipFill>
              <p:spPr>
                <a:xfrm>
                  <a:off x="1163545" y="6147032"/>
                  <a:ext cx="271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3" name="Freihand 412">
                  <a:extLst>
                    <a:ext uri="{FF2B5EF4-FFF2-40B4-BE49-F238E27FC236}">
                      <a16:creationId xmlns:a16="http://schemas.microsoft.com/office/drawing/2014/main" id="{237859A8-5B1C-4C7A-AC9D-4AF0451F7E0A}"/>
                    </a:ext>
                  </a:extLst>
                </p14:cNvPr>
                <p14:cNvContentPartPr/>
                <p14:nvPr/>
              </p14:nvContentPartPr>
              <p14:xfrm>
                <a:off x="1450105" y="6143432"/>
                <a:ext cx="155160" cy="101160"/>
              </p14:xfrm>
            </p:contentPart>
          </mc:Choice>
          <mc:Fallback xmlns="">
            <p:pic>
              <p:nvPicPr>
                <p:cNvPr id="413" name="Freihand 412">
                  <a:extLst>
                    <a:ext uri="{FF2B5EF4-FFF2-40B4-BE49-F238E27FC236}">
                      <a16:creationId xmlns:a16="http://schemas.microsoft.com/office/drawing/2014/main" id="{237859A8-5B1C-4C7A-AC9D-4AF0451F7E0A}"/>
                    </a:ext>
                  </a:extLst>
                </p:cNvPr>
                <p:cNvPicPr/>
                <p:nvPr/>
              </p:nvPicPr>
              <p:blipFill>
                <a:blip r:embed="rId671"/>
                <a:stretch>
                  <a:fillRect/>
                </a:stretch>
              </p:blipFill>
              <p:spPr>
                <a:xfrm>
                  <a:off x="1445785" y="6139112"/>
                  <a:ext cx="163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14" name="Freihand 413">
                  <a:extLst>
                    <a:ext uri="{FF2B5EF4-FFF2-40B4-BE49-F238E27FC236}">
                      <a16:creationId xmlns:a16="http://schemas.microsoft.com/office/drawing/2014/main" id="{3B994F78-D386-4499-A044-606DF7E208C1}"/>
                    </a:ext>
                  </a:extLst>
                </p14:cNvPr>
                <p14:cNvContentPartPr/>
                <p14:nvPr/>
              </p14:nvContentPartPr>
              <p14:xfrm>
                <a:off x="1319065" y="6323072"/>
                <a:ext cx="80280" cy="96480"/>
              </p14:xfrm>
            </p:contentPart>
          </mc:Choice>
          <mc:Fallback xmlns="">
            <p:pic>
              <p:nvPicPr>
                <p:cNvPr id="414" name="Freihand 413">
                  <a:extLst>
                    <a:ext uri="{FF2B5EF4-FFF2-40B4-BE49-F238E27FC236}">
                      <a16:creationId xmlns:a16="http://schemas.microsoft.com/office/drawing/2014/main" id="{3B994F78-D386-4499-A044-606DF7E208C1}"/>
                    </a:ext>
                  </a:extLst>
                </p:cNvPr>
                <p:cNvPicPr/>
                <p:nvPr/>
              </p:nvPicPr>
              <p:blipFill>
                <a:blip r:embed="rId673"/>
                <a:stretch>
                  <a:fillRect/>
                </a:stretch>
              </p:blipFill>
              <p:spPr>
                <a:xfrm>
                  <a:off x="1314745" y="6318752"/>
                  <a:ext cx="88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15" name="Freihand 414">
                  <a:extLst>
                    <a:ext uri="{FF2B5EF4-FFF2-40B4-BE49-F238E27FC236}">
                      <a16:creationId xmlns:a16="http://schemas.microsoft.com/office/drawing/2014/main" id="{2118430E-0307-44C1-A046-BB27BF17817E}"/>
                    </a:ext>
                  </a:extLst>
                </p14:cNvPr>
                <p14:cNvContentPartPr/>
                <p14:nvPr/>
              </p14:nvContentPartPr>
              <p14:xfrm>
                <a:off x="1406185" y="6372032"/>
                <a:ext cx="91800" cy="42840"/>
              </p14:xfrm>
            </p:contentPart>
          </mc:Choice>
          <mc:Fallback xmlns="">
            <p:pic>
              <p:nvPicPr>
                <p:cNvPr id="415" name="Freihand 414">
                  <a:extLst>
                    <a:ext uri="{FF2B5EF4-FFF2-40B4-BE49-F238E27FC236}">
                      <a16:creationId xmlns:a16="http://schemas.microsoft.com/office/drawing/2014/main" id="{2118430E-0307-44C1-A046-BB27BF17817E}"/>
                    </a:ext>
                  </a:extLst>
                </p:cNvPr>
                <p:cNvPicPr/>
                <p:nvPr/>
              </p:nvPicPr>
              <p:blipFill>
                <a:blip r:embed="rId675"/>
                <a:stretch>
                  <a:fillRect/>
                </a:stretch>
              </p:blipFill>
              <p:spPr>
                <a:xfrm>
                  <a:off x="1401865" y="6367712"/>
                  <a:ext cx="100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16" name="Freihand 415">
                  <a:extLst>
                    <a:ext uri="{FF2B5EF4-FFF2-40B4-BE49-F238E27FC236}">
                      <a16:creationId xmlns:a16="http://schemas.microsoft.com/office/drawing/2014/main" id="{4164418D-E039-4D32-B3B1-93319CF138D1}"/>
                    </a:ext>
                  </a:extLst>
                </p14:cNvPr>
                <p14:cNvContentPartPr/>
                <p14:nvPr/>
              </p14:nvContentPartPr>
              <p14:xfrm>
                <a:off x="1501225" y="6337472"/>
                <a:ext cx="81000" cy="93960"/>
              </p14:xfrm>
            </p:contentPart>
          </mc:Choice>
          <mc:Fallback xmlns="">
            <p:pic>
              <p:nvPicPr>
                <p:cNvPr id="416" name="Freihand 415">
                  <a:extLst>
                    <a:ext uri="{FF2B5EF4-FFF2-40B4-BE49-F238E27FC236}">
                      <a16:creationId xmlns:a16="http://schemas.microsoft.com/office/drawing/2014/main" id="{4164418D-E039-4D32-B3B1-93319CF138D1}"/>
                    </a:ext>
                  </a:extLst>
                </p:cNvPr>
                <p:cNvPicPr/>
                <p:nvPr/>
              </p:nvPicPr>
              <p:blipFill>
                <a:blip r:embed="rId677"/>
                <a:stretch>
                  <a:fillRect/>
                </a:stretch>
              </p:blipFill>
              <p:spPr>
                <a:xfrm>
                  <a:off x="1496905" y="6333152"/>
                  <a:ext cx="89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17" name="Freihand 416">
                  <a:extLst>
                    <a:ext uri="{FF2B5EF4-FFF2-40B4-BE49-F238E27FC236}">
                      <a16:creationId xmlns:a16="http://schemas.microsoft.com/office/drawing/2014/main" id="{0ABEC8ED-C8BE-42CF-BC97-A70440822247}"/>
                    </a:ext>
                  </a:extLst>
                </p14:cNvPr>
                <p14:cNvContentPartPr/>
                <p14:nvPr/>
              </p14:nvContentPartPr>
              <p14:xfrm>
                <a:off x="1574665" y="6360872"/>
                <a:ext cx="102960" cy="70200"/>
              </p14:xfrm>
            </p:contentPart>
          </mc:Choice>
          <mc:Fallback xmlns="">
            <p:pic>
              <p:nvPicPr>
                <p:cNvPr id="417" name="Freihand 416">
                  <a:extLst>
                    <a:ext uri="{FF2B5EF4-FFF2-40B4-BE49-F238E27FC236}">
                      <a16:creationId xmlns:a16="http://schemas.microsoft.com/office/drawing/2014/main" id="{0ABEC8ED-C8BE-42CF-BC97-A70440822247}"/>
                    </a:ext>
                  </a:extLst>
                </p:cNvPr>
                <p:cNvPicPr/>
                <p:nvPr/>
              </p:nvPicPr>
              <p:blipFill>
                <a:blip r:embed="rId679"/>
                <a:stretch>
                  <a:fillRect/>
                </a:stretch>
              </p:blipFill>
              <p:spPr>
                <a:xfrm>
                  <a:off x="1570345" y="6356552"/>
                  <a:ext cx="111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8" name="Freihand 417">
                  <a:extLst>
                    <a:ext uri="{FF2B5EF4-FFF2-40B4-BE49-F238E27FC236}">
                      <a16:creationId xmlns:a16="http://schemas.microsoft.com/office/drawing/2014/main" id="{D7FFFDA9-B7B9-498D-A493-C25D477819DA}"/>
                    </a:ext>
                  </a:extLst>
                </p14:cNvPr>
                <p14:cNvContentPartPr/>
                <p14:nvPr/>
              </p14:nvContentPartPr>
              <p14:xfrm>
                <a:off x="1685905" y="6300032"/>
                <a:ext cx="82800" cy="110160"/>
              </p14:xfrm>
            </p:contentPart>
          </mc:Choice>
          <mc:Fallback xmlns="">
            <p:pic>
              <p:nvPicPr>
                <p:cNvPr id="418" name="Freihand 417">
                  <a:extLst>
                    <a:ext uri="{FF2B5EF4-FFF2-40B4-BE49-F238E27FC236}">
                      <a16:creationId xmlns:a16="http://schemas.microsoft.com/office/drawing/2014/main" id="{D7FFFDA9-B7B9-498D-A493-C25D477819DA}"/>
                    </a:ext>
                  </a:extLst>
                </p:cNvPr>
                <p:cNvPicPr/>
                <p:nvPr/>
              </p:nvPicPr>
              <p:blipFill>
                <a:blip r:embed="rId681"/>
                <a:stretch>
                  <a:fillRect/>
                </a:stretch>
              </p:blipFill>
              <p:spPr>
                <a:xfrm>
                  <a:off x="1681585" y="6295712"/>
                  <a:ext cx="91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9" name="Freihand 418">
                  <a:extLst>
                    <a:ext uri="{FF2B5EF4-FFF2-40B4-BE49-F238E27FC236}">
                      <a16:creationId xmlns:a16="http://schemas.microsoft.com/office/drawing/2014/main" id="{F5CCF63A-0AC8-4330-B13E-A3C9481E3B52}"/>
                    </a:ext>
                  </a:extLst>
                </p14:cNvPr>
                <p14:cNvContentPartPr/>
                <p14:nvPr/>
              </p14:nvContentPartPr>
              <p14:xfrm>
                <a:off x="1789225" y="6279152"/>
                <a:ext cx="151560" cy="127800"/>
              </p14:xfrm>
            </p:contentPart>
          </mc:Choice>
          <mc:Fallback xmlns="">
            <p:pic>
              <p:nvPicPr>
                <p:cNvPr id="419" name="Freihand 418">
                  <a:extLst>
                    <a:ext uri="{FF2B5EF4-FFF2-40B4-BE49-F238E27FC236}">
                      <a16:creationId xmlns:a16="http://schemas.microsoft.com/office/drawing/2014/main" id="{F5CCF63A-0AC8-4330-B13E-A3C9481E3B52}"/>
                    </a:ext>
                  </a:extLst>
                </p:cNvPr>
                <p:cNvPicPr/>
                <p:nvPr/>
              </p:nvPicPr>
              <p:blipFill>
                <a:blip r:embed="rId683"/>
                <a:stretch>
                  <a:fillRect/>
                </a:stretch>
              </p:blipFill>
              <p:spPr>
                <a:xfrm>
                  <a:off x="1784905" y="6274832"/>
                  <a:ext cx="160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1" name="Freihand 420">
                  <a:extLst>
                    <a:ext uri="{FF2B5EF4-FFF2-40B4-BE49-F238E27FC236}">
                      <a16:creationId xmlns:a16="http://schemas.microsoft.com/office/drawing/2014/main" id="{954BE8BC-1C27-41E6-B502-0D6892335218}"/>
                    </a:ext>
                  </a:extLst>
                </p14:cNvPr>
                <p14:cNvContentPartPr/>
                <p14:nvPr/>
              </p14:nvContentPartPr>
              <p14:xfrm>
                <a:off x="1939705" y="6290672"/>
                <a:ext cx="110880" cy="114840"/>
              </p14:xfrm>
            </p:contentPart>
          </mc:Choice>
          <mc:Fallback xmlns="">
            <p:pic>
              <p:nvPicPr>
                <p:cNvPr id="421" name="Freihand 420">
                  <a:extLst>
                    <a:ext uri="{FF2B5EF4-FFF2-40B4-BE49-F238E27FC236}">
                      <a16:creationId xmlns:a16="http://schemas.microsoft.com/office/drawing/2014/main" id="{954BE8BC-1C27-41E6-B502-0D6892335218}"/>
                    </a:ext>
                  </a:extLst>
                </p:cNvPr>
                <p:cNvPicPr/>
                <p:nvPr/>
              </p:nvPicPr>
              <p:blipFill>
                <a:blip r:embed="rId685"/>
                <a:stretch>
                  <a:fillRect/>
                </a:stretch>
              </p:blipFill>
              <p:spPr>
                <a:xfrm>
                  <a:off x="1935385" y="6286352"/>
                  <a:ext cx="119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3" name="Freihand 422">
                  <a:extLst>
                    <a:ext uri="{FF2B5EF4-FFF2-40B4-BE49-F238E27FC236}">
                      <a16:creationId xmlns:a16="http://schemas.microsoft.com/office/drawing/2014/main" id="{31CE6D51-8E04-4AEC-BFBB-8D01EE42F4E8}"/>
                    </a:ext>
                  </a:extLst>
                </p14:cNvPr>
                <p14:cNvContentPartPr/>
                <p14:nvPr/>
              </p14:nvContentPartPr>
              <p14:xfrm>
                <a:off x="5015905" y="5789912"/>
                <a:ext cx="1242720" cy="56160"/>
              </p14:xfrm>
            </p:contentPart>
          </mc:Choice>
          <mc:Fallback xmlns="">
            <p:pic>
              <p:nvPicPr>
                <p:cNvPr id="423" name="Freihand 422">
                  <a:extLst>
                    <a:ext uri="{FF2B5EF4-FFF2-40B4-BE49-F238E27FC236}">
                      <a16:creationId xmlns:a16="http://schemas.microsoft.com/office/drawing/2014/main" id="{31CE6D51-8E04-4AEC-BFBB-8D01EE42F4E8}"/>
                    </a:ext>
                  </a:extLst>
                </p:cNvPr>
                <p:cNvPicPr/>
                <p:nvPr/>
              </p:nvPicPr>
              <p:blipFill>
                <a:blip r:embed="rId687"/>
                <a:stretch>
                  <a:fillRect/>
                </a:stretch>
              </p:blipFill>
              <p:spPr>
                <a:xfrm>
                  <a:off x="5011585" y="5785592"/>
                  <a:ext cx="1251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94" name="Freihand 393">
                  <a:extLst>
                    <a:ext uri="{FF2B5EF4-FFF2-40B4-BE49-F238E27FC236}">
                      <a16:creationId xmlns:a16="http://schemas.microsoft.com/office/drawing/2014/main" id="{F148C930-A2E6-4091-93E0-19B67480AC36}"/>
                    </a:ext>
                  </a:extLst>
                </p14:cNvPr>
                <p14:cNvContentPartPr/>
                <p14:nvPr/>
              </p14:nvContentPartPr>
              <p14:xfrm>
                <a:off x="4835185" y="6217592"/>
                <a:ext cx="16560" cy="461160"/>
              </p14:xfrm>
            </p:contentPart>
          </mc:Choice>
          <mc:Fallback xmlns="">
            <p:pic>
              <p:nvPicPr>
                <p:cNvPr id="394" name="Freihand 393">
                  <a:extLst>
                    <a:ext uri="{FF2B5EF4-FFF2-40B4-BE49-F238E27FC236}">
                      <a16:creationId xmlns:a16="http://schemas.microsoft.com/office/drawing/2014/main" id="{F148C930-A2E6-4091-93E0-19B67480AC36}"/>
                    </a:ext>
                  </a:extLst>
                </p:cNvPr>
                <p:cNvPicPr/>
                <p:nvPr/>
              </p:nvPicPr>
              <p:blipFill>
                <a:blip r:embed="rId689"/>
                <a:stretch>
                  <a:fillRect/>
                </a:stretch>
              </p:blipFill>
              <p:spPr>
                <a:xfrm>
                  <a:off x="4830865" y="6213272"/>
                  <a:ext cx="2520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95" name="Freihand 394">
                  <a:extLst>
                    <a:ext uri="{FF2B5EF4-FFF2-40B4-BE49-F238E27FC236}">
                      <a16:creationId xmlns:a16="http://schemas.microsoft.com/office/drawing/2014/main" id="{A6265E10-BFC5-4450-8C45-DA3174A2FD9E}"/>
                    </a:ext>
                  </a:extLst>
                </p14:cNvPr>
                <p14:cNvContentPartPr/>
                <p14:nvPr/>
              </p14:nvContentPartPr>
              <p14:xfrm>
                <a:off x="4828345" y="6673352"/>
                <a:ext cx="20880" cy="74520"/>
              </p14:xfrm>
            </p:contentPart>
          </mc:Choice>
          <mc:Fallback xmlns="">
            <p:pic>
              <p:nvPicPr>
                <p:cNvPr id="395" name="Freihand 394">
                  <a:extLst>
                    <a:ext uri="{FF2B5EF4-FFF2-40B4-BE49-F238E27FC236}">
                      <a16:creationId xmlns:a16="http://schemas.microsoft.com/office/drawing/2014/main" id="{A6265E10-BFC5-4450-8C45-DA3174A2FD9E}"/>
                    </a:ext>
                  </a:extLst>
                </p:cNvPr>
                <p:cNvPicPr/>
                <p:nvPr/>
              </p:nvPicPr>
              <p:blipFill>
                <a:blip r:embed="rId691"/>
                <a:stretch>
                  <a:fillRect/>
                </a:stretch>
              </p:blipFill>
              <p:spPr>
                <a:xfrm>
                  <a:off x="4824025" y="6669032"/>
                  <a:ext cx="29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96" name="Freihand 395">
                  <a:extLst>
                    <a:ext uri="{FF2B5EF4-FFF2-40B4-BE49-F238E27FC236}">
                      <a16:creationId xmlns:a16="http://schemas.microsoft.com/office/drawing/2014/main" id="{C0C43795-3ED3-4239-B5AF-911DA80F17AD}"/>
                    </a:ext>
                  </a:extLst>
                </p14:cNvPr>
                <p14:cNvContentPartPr/>
                <p14:nvPr/>
              </p14:nvContentPartPr>
              <p14:xfrm>
                <a:off x="4742665" y="6678752"/>
                <a:ext cx="1370520" cy="40680"/>
              </p14:xfrm>
            </p:contentPart>
          </mc:Choice>
          <mc:Fallback xmlns="">
            <p:pic>
              <p:nvPicPr>
                <p:cNvPr id="396" name="Freihand 395">
                  <a:extLst>
                    <a:ext uri="{FF2B5EF4-FFF2-40B4-BE49-F238E27FC236}">
                      <a16:creationId xmlns:a16="http://schemas.microsoft.com/office/drawing/2014/main" id="{C0C43795-3ED3-4239-B5AF-911DA80F17AD}"/>
                    </a:ext>
                  </a:extLst>
                </p:cNvPr>
                <p:cNvPicPr/>
                <p:nvPr/>
              </p:nvPicPr>
              <p:blipFill>
                <a:blip r:embed="rId693"/>
                <a:stretch>
                  <a:fillRect/>
                </a:stretch>
              </p:blipFill>
              <p:spPr>
                <a:xfrm>
                  <a:off x="4738345" y="6674432"/>
                  <a:ext cx="1379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97" name="Freihand 396">
                  <a:extLst>
                    <a:ext uri="{FF2B5EF4-FFF2-40B4-BE49-F238E27FC236}">
                      <a16:creationId xmlns:a16="http://schemas.microsoft.com/office/drawing/2014/main" id="{2F863AD1-7D82-4D05-A6D5-DC120906F9D2}"/>
                    </a:ext>
                  </a:extLst>
                </p14:cNvPr>
                <p14:cNvContentPartPr/>
                <p14:nvPr/>
              </p14:nvContentPartPr>
              <p14:xfrm>
                <a:off x="6092665" y="6641672"/>
                <a:ext cx="104400" cy="104760"/>
              </p14:xfrm>
            </p:contentPart>
          </mc:Choice>
          <mc:Fallback xmlns="">
            <p:pic>
              <p:nvPicPr>
                <p:cNvPr id="397" name="Freihand 396">
                  <a:extLst>
                    <a:ext uri="{FF2B5EF4-FFF2-40B4-BE49-F238E27FC236}">
                      <a16:creationId xmlns:a16="http://schemas.microsoft.com/office/drawing/2014/main" id="{2F863AD1-7D82-4D05-A6D5-DC120906F9D2}"/>
                    </a:ext>
                  </a:extLst>
                </p:cNvPr>
                <p:cNvPicPr/>
                <p:nvPr/>
              </p:nvPicPr>
              <p:blipFill>
                <a:blip r:embed="rId695"/>
                <a:stretch>
                  <a:fillRect/>
                </a:stretch>
              </p:blipFill>
              <p:spPr>
                <a:xfrm>
                  <a:off x="6088345" y="6637352"/>
                  <a:ext cx="113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98" name="Freihand 397">
                  <a:extLst>
                    <a:ext uri="{FF2B5EF4-FFF2-40B4-BE49-F238E27FC236}">
                      <a16:creationId xmlns:a16="http://schemas.microsoft.com/office/drawing/2014/main" id="{E577F784-7876-41C3-A84F-B63EF741E666}"/>
                    </a:ext>
                  </a:extLst>
                </p14:cNvPr>
                <p14:cNvContentPartPr/>
                <p14:nvPr/>
              </p14:nvContentPartPr>
              <p14:xfrm>
                <a:off x="4686865" y="6119312"/>
                <a:ext cx="225360" cy="130320"/>
              </p14:xfrm>
            </p:contentPart>
          </mc:Choice>
          <mc:Fallback xmlns="">
            <p:pic>
              <p:nvPicPr>
                <p:cNvPr id="398" name="Freihand 397">
                  <a:extLst>
                    <a:ext uri="{FF2B5EF4-FFF2-40B4-BE49-F238E27FC236}">
                      <a16:creationId xmlns:a16="http://schemas.microsoft.com/office/drawing/2014/main" id="{E577F784-7876-41C3-A84F-B63EF741E666}"/>
                    </a:ext>
                  </a:extLst>
                </p:cNvPr>
                <p:cNvPicPr/>
                <p:nvPr/>
              </p:nvPicPr>
              <p:blipFill>
                <a:blip r:embed="rId697"/>
                <a:stretch>
                  <a:fillRect/>
                </a:stretch>
              </p:blipFill>
              <p:spPr>
                <a:xfrm>
                  <a:off x="4682545" y="6114992"/>
                  <a:ext cx="234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1" name="Freihand 400">
                  <a:extLst>
                    <a:ext uri="{FF2B5EF4-FFF2-40B4-BE49-F238E27FC236}">
                      <a16:creationId xmlns:a16="http://schemas.microsoft.com/office/drawing/2014/main" id="{5986F884-3517-4B05-962B-E9707C78A27A}"/>
                    </a:ext>
                  </a:extLst>
                </p14:cNvPr>
                <p14:cNvContentPartPr/>
                <p14:nvPr/>
              </p14:nvContentPartPr>
              <p14:xfrm>
                <a:off x="4532065" y="6134432"/>
                <a:ext cx="112680" cy="91800"/>
              </p14:xfrm>
            </p:contentPart>
          </mc:Choice>
          <mc:Fallback xmlns="">
            <p:pic>
              <p:nvPicPr>
                <p:cNvPr id="401" name="Freihand 400">
                  <a:extLst>
                    <a:ext uri="{FF2B5EF4-FFF2-40B4-BE49-F238E27FC236}">
                      <a16:creationId xmlns:a16="http://schemas.microsoft.com/office/drawing/2014/main" id="{5986F884-3517-4B05-962B-E9707C78A27A}"/>
                    </a:ext>
                  </a:extLst>
                </p:cNvPr>
                <p:cNvPicPr/>
                <p:nvPr/>
              </p:nvPicPr>
              <p:blipFill>
                <a:blip r:embed="rId699"/>
                <a:stretch>
                  <a:fillRect/>
                </a:stretch>
              </p:blipFill>
              <p:spPr>
                <a:xfrm>
                  <a:off x="4527745" y="6130112"/>
                  <a:ext cx="121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03" name="Freihand 402">
                  <a:extLst>
                    <a:ext uri="{FF2B5EF4-FFF2-40B4-BE49-F238E27FC236}">
                      <a16:creationId xmlns:a16="http://schemas.microsoft.com/office/drawing/2014/main" id="{A2829007-79C5-4FEE-A55C-F2BD9701AB21}"/>
                    </a:ext>
                  </a:extLst>
                </p14:cNvPr>
                <p14:cNvContentPartPr/>
                <p14:nvPr/>
              </p14:nvContentPartPr>
              <p14:xfrm>
                <a:off x="6010225" y="6726992"/>
                <a:ext cx="103680" cy="87120"/>
              </p14:xfrm>
            </p:contentPart>
          </mc:Choice>
          <mc:Fallback xmlns="">
            <p:pic>
              <p:nvPicPr>
                <p:cNvPr id="403" name="Freihand 402">
                  <a:extLst>
                    <a:ext uri="{FF2B5EF4-FFF2-40B4-BE49-F238E27FC236}">
                      <a16:creationId xmlns:a16="http://schemas.microsoft.com/office/drawing/2014/main" id="{A2829007-79C5-4FEE-A55C-F2BD9701AB21}"/>
                    </a:ext>
                  </a:extLst>
                </p:cNvPr>
                <p:cNvPicPr/>
                <p:nvPr/>
              </p:nvPicPr>
              <p:blipFill>
                <a:blip r:embed="rId701"/>
                <a:stretch>
                  <a:fillRect/>
                </a:stretch>
              </p:blipFill>
              <p:spPr>
                <a:xfrm>
                  <a:off x="6005905" y="6722672"/>
                  <a:ext cx="112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04" name="Freihand 403">
                  <a:extLst>
                    <a:ext uri="{FF2B5EF4-FFF2-40B4-BE49-F238E27FC236}">
                      <a16:creationId xmlns:a16="http://schemas.microsoft.com/office/drawing/2014/main" id="{E7AF2537-F403-4B59-887E-7DEA50C753B7}"/>
                    </a:ext>
                  </a:extLst>
                </p14:cNvPr>
                <p14:cNvContentPartPr/>
                <p14:nvPr/>
              </p14:nvContentPartPr>
              <p14:xfrm>
                <a:off x="6072505" y="6784232"/>
                <a:ext cx="58680" cy="70920"/>
              </p14:xfrm>
            </p:contentPart>
          </mc:Choice>
          <mc:Fallback xmlns="">
            <p:pic>
              <p:nvPicPr>
                <p:cNvPr id="404" name="Freihand 403">
                  <a:extLst>
                    <a:ext uri="{FF2B5EF4-FFF2-40B4-BE49-F238E27FC236}">
                      <a16:creationId xmlns:a16="http://schemas.microsoft.com/office/drawing/2014/main" id="{E7AF2537-F403-4B59-887E-7DEA50C753B7}"/>
                    </a:ext>
                  </a:extLst>
                </p:cNvPr>
                <p:cNvPicPr/>
                <p:nvPr/>
              </p:nvPicPr>
              <p:blipFill>
                <a:blip r:embed="rId703"/>
                <a:stretch>
                  <a:fillRect/>
                </a:stretch>
              </p:blipFill>
              <p:spPr>
                <a:xfrm>
                  <a:off x="6068185" y="6779912"/>
                  <a:ext cx="67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4" name="Freihand 423">
                  <a:extLst>
                    <a:ext uri="{FF2B5EF4-FFF2-40B4-BE49-F238E27FC236}">
                      <a16:creationId xmlns:a16="http://schemas.microsoft.com/office/drawing/2014/main" id="{41F902EF-6EAA-4315-8C6A-84496FD6E50D}"/>
                    </a:ext>
                  </a:extLst>
                </p14:cNvPr>
                <p14:cNvContentPartPr/>
                <p14:nvPr/>
              </p14:nvContentPartPr>
              <p14:xfrm>
                <a:off x="5104465" y="6193472"/>
                <a:ext cx="45360" cy="365040"/>
              </p14:xfrm>
            </p:contentPart>
          </mc:Choice>
          <mc:Fallback xmlns="">
            <p:pic>
              <p:nvPicPr>
                <p:cNvPr id="424" name="Freihand 423">
                  <a:extLst>
                    <a:ext uri="{FF2B5EF4-FFF2-40B4-BE49-F238E27FC236}">
                      <a16:creationId xmlns:a16="http://schemas.microsoft.com/office/drawing/2014/main" id="{41F902EF-6EAA-4315-8C6A-84496FD6E50D}"/>
                    </a:ext>
                  </a:extLst>
                </p:cNvPr>
                <p:cNvPicPr/>
                <p:nvPr/>
              </p:nvPicPr>
              <p:blipFill>
                <a:blip r:embed="rId705"/>
                <a:stretch>
                  <a:fillRect/>
                </a:stretch>
              </p:blipFill>
              <p:spPr>
                <a:xfrm>
                  <a:off x="5100145" y="6189152"/>
                  <a:ext cx="540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5" name="Freihand 424">
                  <a:extLst>
                    <a:ext uri="{FF2B5EF4-FFF2-40B4-BE49-F238E27FC236}">
                      <a16:creationId xmlns:a16="http://schemas.microsoft.com/office/drawing/2014/main" id="{9F0D46BB-5F3A-4538-A7DC-24A39083910E}"/>
                    </a:ext>
                  </a:extLst>
                </p14:cNvPr>
                <p14:cNvContentPartPr/>
                <p14:nvPr/>
              </p14:nvContentPartPr>
              <p14:xfrm>
                <a:off x="5102665" y="6529712"/>
                <a:ext cx="672120" cy="40320"/>
              </p14:xfrm>
            </p:contentPart>
          </mc:Choice>
          <mc:Fallback xmlns="">
            <p:pic>
              <p:nvPicPr>
                <p:cNvPr id="425" name="Freihand 424">
                  <a:extLst>
                    <a:ext uri="{FF2B5EF4-FFF2-40B4-BE49-F238E27FC236}">
                      <a16:creationId xmlns:a16="http://schemas.microsoft.com/office/drawing/2014/main" id="{9F0D46BB-5F3A-4538-A7DC-24A39083910E}"/>
                    </a:ext>
                  </a:extLst>
                </p:cNvPr>
                <p:cNvPicPr/>
                <p:nvPr/>
              </p:nvPicPr>
              <p:blipFill>
                <a:blip r:embed="rId707"/>
                <a:stretch>
                  <a:fillRect/>
                </a:stretch>
              </p:blipFill>
              <p:spPr>
                <a:xfrm>
                  <a:off x="5098345" y="6525392"/>
                  <a:ext cx="680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7" name="Freihand 426">
                  <a:extLst>
                    <a:ext uri="{FF2B5EF4-FFF2-40B4-BE49-F238E27FC236}">
                      <a16:creationId xmlns:a16="http://schemas.microsoft.com/office/drawing/2014/main" id="{9B75E5BD-AAD5-4F53-BABC-43D5FD794EB6}"/>
                    </a:ext>
                  </a:extLst>
                </p14:cNvPr>
                <p14:cNvContentPartPr/>
                <p14:nvPr/>
              </p14:nvContentPartPr>
              <p14:xfrm>
                <a:off x="5413345" y="6214712"/>
                <a:ext cx="110160" cy="128880"/>
              </p14:xfrm>
            </p:contentPart>
          </mc:Choice>
          <mc:Fallback xmlns="">
            <p:pic>
              <p:nvPicPr>
                <p:cNvPr id="427" name="Freihand 426">
                  <a:extLst>
                    <a:ext uri="{FF2B5EF4-FFF2-40B4-BE49-F238E27FC236}">
                      <a16:creationId xmlns:a16="http://schemas.microsoft.com/office/drawing/2014/main" id="{9B75E5BD-AAD5-4F53-BABC-43D5FD794EB6}"/>
                    </a:ext>
                  </a:extLst>
                </p:cNvPr>
                <p:cNvPicPr/>
                <p:nvPr/>
              </p:nvPicPr>
              <p:blipFill>
                <a:blip r:embed="rId709"/>
                <a:stretch>
                  <a:fillRect/>
                </a:stretch>
              </p:blipFill>
              <p:spPr>
                <a:xfrm>
                  <a:off x="5409025" y="6210392"/>
                  <a:ext cx="118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8" name="Freihand 427">
                  <a:extLst>
                    <a:ext uri="{FF2B5EF4-FFF2-40B4-BE49-F238E27FC236}">
                      <a16:creationId xmlns:a16="http://schemas.microsoft.com/office/drawing/2014/main" id="{9A3AA417-BA2D-4F3B-A818-7E6002DA5743}"/>
                    </a:ext>
                  </a:extLst>
                </p14:cNvPr>
                <p14:cNvContentPartPr/>
                <p14:nvPr/>
              </p14:nvContentPartPr>
              <p14:xfrm>
                <a:off x="5541865" y="6147392"/>
                <a:ext cx="299160" cy="113040"/>
              </p14:xfrm>
            </p:contentPart>
          </mc:Choice>
          <mc:Fallback xmlns="">
            <p:pic>
              <p:nvPicPr>
                <p:cNvPr id="428" name="Freihand 427">
                  <a:extLst>
                    <a:ext uri="{FF2B5EF4-FFF2-40B4-BE49-F238E27FC236}">
                      <a16:creationId xmlns:a16="http://schemas.microsoft.com/office/drawing/2014/main" id="{9A3AA417-BA2D-4F3B-A818-7E6002DA5743}"/>
                    </a:ext>
                  </a:extLst>
                </p:cNvPr>
                <p:cNvPicPr/>
                <p:nvPr/>
              </p:nvPicPr>
              <p:blipFill>
                <a:blip r:embed="rId711"/>
                <a:stretch>
                  <a:fillRect/>
                </a:stretch>
              </p:blipFill>
              <p:spPr>
                <a:xfrm>
                  <a:off x="5537545" y="6143072"/>
                  <a:ext cx="307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9" name="Freihand 428">
                  <a:extLst>
                    <a:ext uri="{FF2B5EF4-FFF2-40B4-BE49-F238E27FC236}">
                      <a16:creationId xmlns:a16="http://schemas.microsoft.com/office/drawing/2014/main" id="{1234AFA7-1DAB-49AA-9C6E-4040480B39B7}"/>
                    </a:ext>
                  </a:extLst>
                </p14:cNvPr>
                <p14:cNvContentPartPr/>
                <p14:nvPr/>
              </p14:nvContentPartPr>
              <p14:xfrm>
                <a:off x="5829145" y="6114992"/>
                <a:ext cx="227160" cy="114120"/>
              </p14:xfrm>
            </p:contentPart>
          </mc:Choice>
          <mc:Fallback xmlns="">
            <p:pic>
              <p:nvPicPr>
                <p:cNvPr id="429" name="Freihand 428">
                  <a:extLst>
                    <a:ext uri="{FF2B5EF4-FFF2-40B4-BE49-F238E27FC236}">
                      <a16:creationId xmlns:a16="http://schemas.microsoft.com/office/drawing/2014/main" id="{1234AFA7-1DAB-49AA-9C6E-4040480B39B7}"/>
                    </a:ext>
                  </a:extLst>
                </p:cNvPr>
                <p:cNvPicPr/>
                <p:nvPr/>
              </p:nvPicPr>
              <p:blipFill>
                <a:blip r:embed="rId713"/>
                <a:stretch>
                  <a:fillRect/>
                </a:stretch>
              </p:blipFill>
              <p:spPr>
                <a:xfrm>
                  <a:off x="5824825" y="6110672"/>
                  <a:ext cx="235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1" name="Freihand 430">
                  <a:extLst>
                    <a:ext uri="{FF2B5EF4-FFF2-40B4-BE49-F238E27FC236}">
                      <a16:creationId xmlns:a16="http://schemas.microsoft.com/office/drawing/2014/main" id="{CD279CA7-0BF2-47D5-9506-88FA23A0B233}"/>
                    </a:ext>
                  </a:extLst>
                </p14:cNvPr>
                <p14:cNvContentPartPr/>
                <p14:nvPr/>
              </p14:nvContentPartPr>
              <p14:xfrm>
                <a:off x="5680465" y="6307952"/>
                <a:ext cx="93960" cy="119880"/>
              </p14:xfrm>
            </p:contentPart>
          </mc:Choice>
          <mc:Fallback xmlns="">
            <p:pic>
              <p:nvPicPr>
                <p:cNvPr id="431" name="Freihand 430">
                  <a:extLst>
                    <a:ext uri="{FF2B5EF4-FFF2-40B4-BE49-F238E27FC236}">
                      <a16:creationId xmlns:a16="http://schemas.microsoft.com/office/drawing/2014/main" id="{CD279CA7-0BF2-47D5-9506-88FA23A0B233}"/>
                    </a:ext>
                  </a:extLst>
                </p:cNvPr>
                <p:cNvPicPr/>
                <p:nvPr/>
              </p:nvPicPr>
              <p:blipFill>
                <a:blip r:embed="rId715"/>
                <a:stretch>
                  <a:fillRect/>
                </a:stretch>
              </p:blipFill>
              <p:spPr>
                <a:xfrm>
                  <a:off x="5676145" y="6303632"/>
                  <a:ext cx="102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32" name="Freihand 431">
                  <a:extLst>
                    <a:ext uri="{FF2B5EF4-FFF2-40B4-BE49-F238E27FC236}">
                      <a16:creationId xmlns:a16="http://schemas.microsoft.com/office/drawing/2014/main" id="{C311093C-060C-4D63-9C6F-355EFC6AFF3B}"/>
                    </a:ext>
                  </a:extLst>
                </p14:cNvPr>
                <p14:cNvContentPartPr/>
                <p14:nvPr/>
              </p14:nvContentPartPr>
              <p14:xfrm>
                <a:off x="5733385" y="6342152"/>
                <a:ext cx="57600" cy="51120"/>
              </p14:xfrm>
            </p:contentPart>
          </mc:Choice>
          <mc:Fallback xmlns="">
            <p:pic>
              <p:nvPicPr>
                <p:cNvPr id="432" name="Freihand 431">
                  <a:extLst>
                    <a:ext uri="{FF2B5EF4-FFF2-40B4-BE49-F238E27FC236}">
                      <a16:creationId xmlns:a16="http://schemas.microsoft.com/office/drawing/2014/main" id="{C311093C-060C-4D63-9C6F-355EFC6AFF3B}"/>
                    </a:ext>
                  </a:extLst>
                </p:cNvPr>
                <p:cNvPicPr/>
                <p:nvPr/>
              </p:nvPicPr>
              <p:blipFill>
                <a:blip r:embed="rId717"/>
                <a:stretch>
                  <a:fillRect/>
                </a:stretch>
              </p:blipFill>
              <p:spPr>
                <a:xfrm>
                  <a:off x="5729065" y="6337832"/>
                  <a:ext cx="66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33" name="Freihand 432">
                  <a:extLst>
                    <a:ext uri="{FF2B5EF4-FFF2-40B4-BE49-F238E27FC236}">
                      <a16:creationId xmlns:a16="http://schemas.microsoft.com/office/drawing/2014/main" id="{03681DD7-5362-490F-BC41-915307C78566}"/>
                    </a:ext>
                  </a:extLst>
                </p14:cNvPr>
                <p14:cNvContentPartPr/>
                <p14:nvPr/>
              </p14:nvContentPartPr>
              <p14:xfrm>
                <a:off x="5815465" y="6338552"/>
                <a:ext cx="219240" cy="141480"/>
              </p14:xfrm>
            </p:contentPart>
          </mc:Choice>
          <mc:Fallback xmlns="">
            <p:pic>
              <p:nvPicPr>
                <p:cNvPr id="433" name="Freihand 432">
                  <a:extLst>
                    <a:ext uri="{FF2B5EF4-FFF2-40B4-BE49-F238E27FC236}">
                      <a16:creationId xmlns:a16="http://schemas.microsoft.com/office/drawing/2014/main" id="{03681DD7-5362-490F-BC41-915307C78566}"/>
                    </a:ext>
                  </a:extLst>
                </p:cNvPr>
                <p:cNvPicPr/>
                <p:nvPr/>
              </p:nvPicPr>
              <p:blipFill>
                <a:blip r:embed="rId719"/>
                <a:stretch>
                  <a:fillRect/>
                </a:stretch>
              </p:blipFill>
              <p:spPr>
                <a:xfrm>
                  <a:off x="5811145" y="6334232"/>
                  <a:ext cx="227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34" name="Freihand 433">
                  <a:extLst>
                    <a:ext uri="{FF2B5EF4-FFF2-40B4-BE49-F238E27FC236}">
                      <a16:creationId xmlns:a16="http://schemas.microsoft.com/office/drawing/2014/main" id="{08EB8FFD-980E-4516-8069-4811E610F61F}"/>
                    </a:ext>
                  </a:extLst>
                </p14:cNvPr>
                <p14:cNvContentPartPr/>
                <p14:nvPr/>
              </p14:nvContentPartPr>
              <p14:xfrm>
                <a:off x="6063145" y="6279872"/>
                <a:ext cx="29880" cy="104040"/>
              </p14:xfrm>
            </p:contentPart>
          </mc:Choice>
          <mc:Fallback xmlns="">
            <p:pic>
              <p:nvPicPr>
                <p:cNvPr id="434" name="Freihand 433">
                  <a:extLst>
                    <a:ext uri="{FF2B5EF4-FFF2-40B4-BE49-F238E27FC236}">
                      <a16:creationId xmlns:a16="http://schemas.microsoft.com/office/drawing/2014/main" id="{08EB8FFD-980E-4516-8069-4811E610F61F}"/>
                    </a:ext>
                  </a:extLst>
                </p:cNvPr>
                <p:cNvPicPr/>
                <p:nvPr/>
              </p:nvPicPr>
              <p:blipFill>
                <a:blip r:embed="rId721"/>
                <a:stretch>
                  <a:fillRect/>
                </a:stretch>
              </p:blipFill>
              <p:spPr>
                <a:xfrm>
                  <a:off x="6058825" y="6275552"/>
                  <a:ext cx="38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5" name="Freihand 434">
                  <a:extLst>
                    <a:ext uri="{FF2B5EF4-FFF2-40B4-BE49-F238E27FC236}">
                      <a16:creationId xmlns:a16="http://schemas.microsoft.com/office/drawing/2014/main" id="{DA44590A-F459-492B-AADB-31DC783FDCC7}"/>
                    </a:ext>
                  </a:extLst>
                </p14:cNvPr>
                <p14:cNvContentPartPr/>
                <p14:nvPr/>
              </p14:nvContentPartPr>
              <p14:xfrm>
                <a:off x="6093385" y="6285992"/>
                <a:ext cx="398880" cy="87480"/>
              </p14:xfrm>
            </p:contentPart>
          </mc:Choice>
          <mc:Fallback xmlns="">
            <p:pic>
              <p:nvPicPr>
                <p:cNvPr id="435" name="Freihand 434">
                  <a:extLst>
                    <a:ext uri="{FF2B5EF4-FFF2-40B4-BE49-F238E27FC236}">
                      <a16:creationId xmlns:a16="http://schemas.microsoft.com/office/drawing/2014/main" id="{DA44590A-F459-492B-AADB-31DC783FDCC7}"/>
                    </a:ext>
                  </a:extLst>
                </p:cNvPr>
                <p:cNvPicPr/>
                <p:nvPr/>
              </p:nvPicPr>
              <p:blipFill>
                <a:blip r:embed="rId723"/>
                <a:stretch>
                  <a:fillRect/>
                </a:stretch>
              </p:blipFill>
              <p:spPr>
                <a:xfrm>
                  <a:off x="6089065" y="6281672"/>
                  <a:ext cx="407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6" name="Freihand 435">
                  <a:extLst>
                    <a:ext uri="{FF2B5EF4-FFF2-40B4-BE49-F238E27FC236}">
                      <a16:creationId xmlns:a16="http://schemas.microsoft.com/office/drawing/2014/main" id="{087BA3E9-C35F-419B-BCB5-8DF9A1A47F82}"/>
                    </a:ext>
                  </a:extLst>
                </p14:cNvPr>
                <p14:cNvContentPartPr/>
                <p14:nvPr/>
              </p14:nvContentPartPr>
              <p14:xfrm>
                <a:off x="3174505" y="5820512"/>
                <a:ext cx="942120" cy="30600"/>
              </p14:xfrm>
            </p:contentPart>
          </mc:Choice>
          <mc:Fallback xmlns="">
            <p:pic>
              <p:nvPicPr>
                <p:cNvPr id="436" name="Freihand 435">
                  <a:extLst>
                    <a:ext uri="{FF2B5EF4-FFF2-40B4-BE49-F238E27FC236}">
                      <a16:creationId xmlns:a16="http://schemas.microsoft.com/office/drawing/2014/main" id="{087BA3E9-C35F-419B-BCB5-8DF9A1A47F82}"/>
                    </a:ext>
                  </a:extLst>
                </p:cNvPr>
                <p:cNvPicPr/>
                <p:nvPr/>
              </p:nvPicPr>
              <p:blipFill>
                <a:blip r:embed="rId725"/>
                <a:stretch>
                  <a:fillRect/>
                </a:stretch>
              </p:blipFill>
              <p:spPr>
                <a:xfrm>
                  <a:off x="3170185" y="5816192"/>
                  <a:ext cx="950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86" name="Freihand 385">
                  <a:extLst>
                    <a:ext uri="{FF2B5EF4-FFF2-40B4-BE49-F238E27FC236}">
                      <a16:creationId xmlns:a16="http://schemas.microsoft.com/office/drawing/2014/main" id="{2E582E66-4C63-4476-97A3-CE22EF06610F}"/>
                    </a:ext>
                  </a:extLst>
                </p14:cNvPr>
                <p14:cNvContentPartPr/>
                <p14:nvPr/>
              </p14:nvContentPartPr>
              <p14:xfrm>
                <a:off x="2836105" y="6226232"/>
                <a:ext cx="44640" cy="438480"/>
              </p14:xfrm>
            </p:contentPart>
          </mc:Choice>
          <mc:Fallback xmlns="">
            <p:pic>
              <p:nvPicPr>
                <p:cNvPr id="386" name="Freihand 385">
                  <a:extLst>
                    <a:ext uri="{FF2B5EF4-FFF2-40B4-BE49-F238E27FC236}">
                      <a16:creationId xmlns:a16="http://schemas.microsoft.com/office/drawing/2014/main" id="{2E582E66-4C63-4476-97A3-CE22EF06610F}"/>
                    </a:ext>
                  </a:extLst>
                </p:cNvPr>
                <p:cNvPicPr/>
                <p:nvPr/>
              </p:nvPicPr>
              <p:blipFill>
                <a:blip r:embed="rId727"/>
                <a:stretch>
                  <a:fillRect/>
                </a:stretch>
              </p:blipFill>
              <p:spPr>
                <a:xfrm>
                  <a:off x="2831785" y="6221912"/>
                  <a:ext cx="532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87" name="Freihand 386">
                  <a:extLst>
                    <a:ext uri="{FF2B5EF4-FFF2-40B4-BE49-F238E27FC236}">
                      <a16:creationId xmlns:a16="http://schemas.microsoft.com/office/drawing/2014/main" id="{0EC86FE7-00FD-4ECB-B26E-66BDF40DADC9}"/>
                    </a:ext>
                  </a:extLst>
                </p14:cNvPr>
                <p14:cNvContentPartPr/>
                <p14:nvPr/>
              </p14:nvContentPartPr>
              <p14:xfrm>
                <a:off x="2778145" y="6638432"/>
                <a:ext cx="1225800" cy="37080"/>
              </p14:xfrm>
            </p:contentPart>
          </mc:Choice>
          <mc:Fallback xmlns="">
            <p:pic>
              <p:nvPicPr>
                <p:cNvPr id="387" name="Freihand 386">
                  <a:extLst>
                    <a:ext uri="{FF2B5EF4-FFF2-40B4-BE49-F238E27FC236}">
                      <a16:creationId xmlns:a16="http://schemas.microsoft.com/office/drawing/2014/main" id="{0EC86FE7-00FD-4ECB-B26E-66BDF40DADC9}"/>
                    </a:ext>
                  </a:extLst>
                </p:cNvPr>
                <p:cNvPicPr/>
                <p:nvPr/>
              </p:nvPicPr>
              <p:blipFill>
                <a:blip r:embed="rId729"/>
                <a:stretch>
                  <a:fillRect/>
                </a:stretch>
              </p:blipFill>
              <p:spPr>
                <a:xfrm>
                  <a:off x="2773825" y="6634112"/>
                  <a:ext cx="1234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88" name="Freihand 387">
                  <a:extLst>
                    <a:ext uri="{FF2B5EF4-FFF2-40B4-BE49-F238E27FC236}">
                      <a16:creationId xmlns:a16="http://schemas.microsoft.com/office/drawing/2014/main" id="{C915104E-8064-4E96-9A51-4F0D2454A445}"/>
                    </a:ext>
                  </a:extLst>
                </p14:cNvPr>
                <p14:cNvContentPartPr/>
                <p14:nvPr/>
              </p14:nvContentPartPr>
              <p14:xfrm>
                <a:off x="3999265" y="6601352"/>
                <a:ext cx="116640" cy="103320"/>
              </p14:xfrm>
            </p:contentPart>
          </mc:Choice>
          <mc:Fallback xmlns="">
            <p:pic>
              <p:nvPicPr>
                <p:cNvPr id="388" name="Freihand 387">
                  <a:extLst>
                    <a:ext uri="{FF2B5EF4-FFF2-40B4-BE49-F238E27FC236}">
                      <a16:creationId xmlns:a16="http://schemas.microsoft.com/office/drawing/2014/main" id="{C915104E-8064-4E96-9A51-4F0D2454A445}"/>
                    </a:ext>
                  </a:extLst>
                </p:cNvPr>
                <p:cNvPicPr/>
                <p:nvPr/>
              </p:nvPicPr>
              <p:blipFill>
                <a:blip r:embed="rId731"/>
                <a:stretch>
                  <a:fillRect/>
                </a:stretch>
              </p:blipFill>
              <p:spPr>
                <a:xfrm>
                  <a:off x="3994945" y="6597032"/>
                  <a:ext cx="125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89" name="Freihand 388">
                  <a:extLst>
                    <a:ext uri="{FF2B5EF4-FFF2-40B4-BE49-F238E27FC236}">
                      <a16:creationId xmlns:a16="http://schemas.microsoft.com/office/drawing/2014/main" id="{F2BC78C9-D280-436D-9008-D9607C288143}"/>
                    </a:ext>
                  </a:extLst>
                </p14:cNvPr>
                <p14:cNvContentPartPr/>
                <p14:nvPr/>
              </p14:nvContentPartPr>
              <p14:xfrm>
                <a:off x="2726665" y="6146312"/>
                <a:ext cx="253440" cy="122400"/>
              </p14:xfrm>
            </p:contentPart>
          </mc:Choice>
          <mc:Fallback xmlns="">
            <p:pic>
              <p:nvPicPr>
                <p:cNvPr id="389" name="Freihand 388">
                  <a:extLst>
                    <a:ext uri="{FF2B5EF4-FFF2-40B4-BE49-F238E27FC236}">
                      <a16:creationId xmlns:a16="http://schemas.microsoft.com/office/drawing/2014/main" id="{F2BC78C9-D280-436D-9008-D9607C288143}"/>
                    </a:ext>
                  </a:extLst>
                </p:cNvPr>
                <p:cNvPicPr/>
                <p:nvPr/>
              </p:nvPicPr>
              <p:blipFill>
                <a:blip r:embed="rId733"/>
                <a:stretch>
                  <a:fillRect/>
                </a:stretch>
              </p:blipFill>
              <p:spPr>
                <a:xfrm>
                  <a:off x="2722345" y="6141992"/>
                  <a:ext cx="262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90" name="Freihand 389">
                  <a:extLst>
                    <a:ext uri="{FF2B5EF4-FFF2-40B4-BE49-F238E27FC236}">
                      <a16:creationId xmlns:a16="http://schemas.microsoft.com/office/drawing/2014/main" id="{6430A491-EA2C-4967-8DCB-99BA4224C3FA}"/>
                    </a:ext>
                  </a:extLst>
                </p14:cNvPr>
                <p14:cNvContentPartPr/>
                <p14:nvPr/>
              </p14:nvContentPartPr>
              <p14:xfrm>
                <a:off x="2542705" y="6157832"/>
                <a:ext cx="154440" cy="70200"/>
              </p14:xfrm>
            </p:contentPart>
          </mc:Choice>
          <mc:Fallback xmlns="">
            <p:pic>
              <p:nvPicPr>
                <p:cNvPr id="390" name="Freihand 389">
                  <a:extLst>
                    <a:ext uri="{FF2B5EF4-FFF2-40B4-BE49-F238E27FC236}">
                      <a16:creationId xmlns:a16="http://schemas.microsoft.com/office/drawing/2014/main" id="{6430A491-EA2C-4967-8DCB-99BA4224C3FA}"/>
                    </a:ext>
                  </a:extLst>
                </p:cNvPr>
                <p:cNvPicPr/>
                <p:nvPr/>
              </p:nvPicPr>
              <p:blipFill>
                <a:blip r:embed="rId735"/>
                <a:stretch>
                  <a:fillRect/>
                </a:stretch>
              </p:blipFill>
              <p:spPr>
                <a:xfrm>
                  <a:off x="2538385" y="6153512"/>
                  <a:ext cx="163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92" name="Freihand 391">
                  <a:extLst>
                    <a:ext uri="{FF2B5EF4-FFF2-40B4-BE49-F238E27FC236}">
                      <a16:creationId xmlns:a16="http://schemas.microsoft.com/office/drawing/2014/main" id="{6238AB5D-15C3-4326-8203-B92D1E5E3072}"/>
                    </a:ext>
                  </a:extLst>
                </p14:cNvPr>
                <p14:cNvContentPartPr/>
                <p14:nvPr/>
              </p14:nvContentPartPr>
              <p14:xfrm>
                <a:off x="3903505" y="6707192"/>
                <a:ext cx="122040" cy="109080"/>
              </p14:xfrm>
            </p:contentPart>
          </mc:Choice>
          <mc:Fallback xmlns="">
            <p:pic>
              <p:nvPicPr>
                <p:cNvPr id="392" name="Freihand 391">
                  <a:extLst>
                    <a:ext uri="{FF2B5EF4-FFF2-40B4-BE49-F238E27FC236}">
                      <a16:creationId xmlns:a16="http://schemas.microsoft.com/office/drawing/2014/main" id="{6238AB5D-15C3-4326-8203-B92D1E5E3072}"/>
                    </a:ext>
                  </a:extLst>
                </p:cNvPr>
                <p:cNvPicPr/>
                <p:nvPr/>
              </p:nvPicPr>
              <p:blipFill>
                <a:blip r:embed="rId737"/>
                <a:stretch>
                  <a:fillRect/>
                </a:stretch>
              </p:blipFill>
              <p:spPr>
                <a:xfrm>
                  <a:off x="3899185" y="6702872"/>
                  <a:ext cx="130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93" name="Freihand 392">
                  <a:extLst>
                    <a:ext uri="{FF2B5EF4-FFF2-40B4-BE49-F238E27FC236}">
                      <a16:creationId xmlns:a16="http://schemas.microsoft.com/office/drawing/2014/main" id="{45256007-9F59-4302-952C-36DAB620210D}"/>
                    </a:ext>
                  </a:extLst>
                </p14:cNvPr>
                <p14:cNvContentPartPr/>
                <p14:nvPr/>
              </p14:nvContentPartPr>
              <p14:xfrm>
                <a:off x="3975505" y="6769472"/>
                <a:ext cx="76680" cy="50040"/>
              </p14:xfrm>
            </p:contentPart>
          </mc:Choice>
          <mc:Fallback xmlns="">
            <p:pic>
              <p:nvPicPr>
                <p:cNvPr id="393" name="Freihand 392">
                  <a:extLst>
                    <a:ext uri="{FF2B5EF4-FFF2-40B4-BE49-F238E27FC236}">
                      <a16:creationId xmlns:a16="http://schemas.microsoft.com/office/drawing/2014/main" id="{45256007-9F59-4302-952C-36DAB620210D}"/>
                    </a:ext>
                  </a:extLst>
                </p:cNvPr>
                <p:cNvPicPr/>
                <p:nvPr/>
              </p:nvPicPr>
              <p:blipFill>
                <a:blip r:embed="rId739"/>
                <a:stretch>
                  <a:fillRect/>
                </a:stretch>
              </p:blipFill>
              <p:spPr>
                <a:xfrm>
                  <a:off x="3971185" y="6765152"/>
                  <a:ext cx="85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37" name="Freihand 436">
                  <a:extLst>
                    <a:ext uri="{FF2B5EF4-FFF2-40B4-BE49-F238E27FC236}">
                      <a16:creationId xmlns:a16="http://schemas.microsoft.com/office/drawing/2014/main" id="{FA805F9F-C8E8-498E-BE50-E1B62E09A8E8}"/>
                    </a:ext>
                  </a:extLst>
                </p14:cNvPr>
                <p14:cNvContentPartPr/>
                <p14:nvPr/>
              </p14:nvContentPartPr>
              <p14:xfrm>
                <a:off x="3039505" y="6210032"/>
                <a:ext cx="23400" cy="9000"/>
              </p14:xfrm>
            </p:contentPart>
          </mc:Choice>
          <mc:Fallback xmlns="">
            <p:pic>
              <p:nvPicPr>
                <p:cNvPr id="437" name="Freihand 436">
                  <a:extLst>
                    <a:ext uri="{FF2B5EF4-FFF2-40B4-BE49-F238E27FC236}">
                      <a16:creationId xmlns:a16="http://schemas.microsoft.com/office/drawing/2014/main" id="{FA805F9F-C8E8-498E-BE50-E1B62E09A8E8}"/>
                    </a:ext>
                  </a:extLst>
                </p:cNvPr>
                <p:cNvPicPr/>
                <p:nvPr/>
              </p:nvPicPr>
              <p:blipFill>
                <a:blip r:embed="rId741"/>
                <a:stretch>
                  <a:fillRect/>
                </a:stretch>
              </p:blipFill>
              <p:spPr>
                <a:xfrm>
                  <a:off x="3035185" y="6205712"/>
                  <a:ext cx="32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38" name="Freihand 437">
                  <a:extLst>
                    <a:ext uri="{FF2B5EF4-FFF2-40B4-BE49-F238E27FC236}">
                      <a16:creationId xmlns:a16="http://schemas.microsoft.com/office/drawing/2014/main" id="{216B6BC9-2C61-4D19-9600-9188285A1234}"/>
                    </a:ext>
                  </a:extLst>
                </p14:cNvPr>
                <p14:cNvContentPartPr/>
                <p14:nvPr/>
              </p14:nvContentPartPr>
              <p14:xfrm>
                <a:off x="2974705" y="6201392"/>
                <a:ext cx="517680" cy="316800"/>
              </p14:xfrm>
            </p:contentPart>
          </mc:Choice>
          <mc:Fallback xmlns="">
            <p:pic>
              <p:nvPicPr>
                <p:cNvPr id="438" name="Freihand 437">
                  <a:extLst>
                    <a:ext uri="{FF2B5EF4-FFF2-40B4-BE49-F238E27FC236}">
                      <a16:creationId xmlns:a16="http://schemas.microsoft.com/office/drawing/2014/main" id="{216B6BC9-2C61-4D19-9600-9188285A1234}"/>
                    </a:ext>
                  </a:extLst>
                </p:cNvPr>
                <p:cNvPicPr/>
                <p:nvPr/>
              </p:nvPicPr>
              <p:blipFill>
                <a:blip r:embed="rId743"/>
                <a:stretch>
                  <a:fillRect/>
                </a:stretch>
              </p:blipFill>
              <p:spPr>
                <a:xfrm>
                  <a:off x="2970385" y="6197072"/>
                  <a:ext cx="5263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56" name="Freihand 455">
                  <a:extLst>
                    <a:ext uri="{FF2B5EF4-FFF2-40B4-BE49-F238E27FC236}">
                      <a16:creationId xmlns:a16="http://schemas.microsoft.com/office/drawing/2014/main" id="{537447E9-8597-4F96-ADEA-98770BE1F7F4}"/>
                    </a:ext>
                  </a:extLst>
                </p14:cNvPr>
                <p14:cNvContentPartPr/>
                <p14:nvPr/>
              </p14:nvContentPartPr>
              <p14:xfrm>
                <a:off x="7335745" y="4959392"/>
                <a:ext cx="173160" cy="140760"/>
              </p14:xfrm>
            </p:contentPart>
          </mc:Choice>
          <mc:Fallback xmlns="">
            <p:pic>
              <p:nvPicPr>
                <p:cNvPr id="456" name="Freihand 455">
                  <a:extLst>
                    <a:ext uri="{FF2B5EF4-FFF2-40B4-BE49-F238E27FC236}">
                      <a16:creationId xmlns:a16="http://schemas.microsoft.com/office/drawing/2014/main" id="{537447E9-8597-4F96-ADEA-98770BE1F7F4}"/>
                    </a:ext>
                  </a:extLst>
                </p:cNvPr>
                <p:cNvPicPr/>
                <p:nvPr/>
              </p:nvPicPr>
              <p:blipFill>
                <a:blip r:embed="rId745"/>
                <a:stretch>
                  <a:fillRect/>
                </a:stretch>
              </p:blipFill>
              <p:spPr>
                <a:xfrm>
                  <a:off x="7331425" y="4955072"/>
                  <a:ext cx="181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7" name="Freihand 456">
                  <a:extLst>
                    <a:ext uri="{FF2B5EF4-FFF2-40B4-BE49-F238E27FC236}">
                      <a16:creationId xmlns:a16="http://schemas.microsoft.com/office/drawing/2014/main" id="{E73E5B2D-1E17-4540-9286-A879DA50A05F}"/>
                    </a:ext>
                  </a:extLst>
                </p14:cNvPr>
                <p14:cNvContentPartPr/>
                <p14:nvPr/>
              </p14:nvContentPartPr>
              <p14:xfrm>
                <a:off x="7506025" y="5009072"/>
                <a:ext cx="76680" cy="11160"/>
              </p14:xfrm>
            </p:contentPart>
          </mc:Choice>
          <mc:Fallback xmlns="">
            <p:pic>
              <p:nvPicPr>
                <p:cNvPr id="457" name="Freihand 456">
                  <a:extLst>
                    <a:ext uri="{FF2B5EF4-FFF2-40B4-BE49-F238E27FC236}">
                      <a16:creationId xmlns:a16="http://schemas.microsoft.com/office/drawing/2014/main" id="{E73E5B2D-1E17-4540-9286-A879DA50A05F}"/>
                    </a:ext>
                  </a:extLst>
                </p:cNvPr>
                <p:cNvPicPr/>
                <p:nvPr/>
              </p:nvPicPr>
              <p:blipFill>
                <a:blip r:embed="rId747"/>
                <a:stretch>
                  <a:fillRect/>
                </a:stretch>
              </p:blipFill>
              <p:spPr>
                <a:xfrm>
                  <a:off x="7501705" y="5004752"/>
                  <a:ext cx="85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8" name="Freihand 457">
                  <a:extLst>
                    <a:ext uri="{FF2B5EF4-FFF2-40B4-BE49-F238E27FC236}">
                      <a16:creationId xmlns:a16="http://schemas.microsoft.com/office/drawing/2014/main" id="{4A013196-035D-4883-A74C-5B2E1DE4EB41}"/>
                    </a:ext>
                  </a:extLst>
                </p14:cNvPr>
                <p14:cNvContentPartPr/>
                <p14:nvPr/>
              </p14:nvContentPartPr>
              <p14:xfrm>
                <a:off x="7493065" y="5049752"/>
                <a:ext cx="96840" cy="11160"/>
              </p14:xfrm>
            </p:contentPart>
          </mc:Choice>
          <mc:Fallback xmlns="">
            <p:pic>
              <p:nvPicPr>
                <p:cNvPr id="458" name="Freihand 457">
                  <a:extLst>
                    <a:ext uri="{FF2B5EF4-FFF2-40B4-BE49-F238E27FC236}">
                      <a16:creationId xmlns:a16="http://schemas.microsoft.com/office/drawing/2014/main" id="{4A013196-035D-4883-A74C-5B2E1DE4EB41}"/>
                    </a:ext>
                  </a:extLst>
                </p:cNvPr>
                <p:cNvPicPr/>
                <p:nvPr/>
              </p:nvPicPr>
              <p:blipFill>
                <a:blip r:embed="rId749"/>
                <a:stretch>
                  <a:fillRect/>
                </a:stretch>
              </p:blipFill>
              <p:spPr>
                <a:xfrm>
                  <a:off x="7488745" y="5045432"/>
                  <a:ext cx="105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9" name="Freihand 458">
                  <a:extLst>
                    <a:ext uri="{FF2B5EF4-FFF2-40B4-BE49-F238E27FC236}">
                      <a16:creationId xmlns:a16="http://schemas.microsoft.com/office/drawing/2014/main" id="{3A015924-BCAA-4C4B-A531-FAA9C65B413A}"/>
                    </a:ext>
                  </a:extLst>
                </p14:cNvPr>
                <p14:cNvContentPartPr/>
                <p14:nvPr/>
              </p14:nvContentPartPr>
              <p14:xfrm>
                <a:off x="7622305" y="4994672"/>
                <a:ext cx="115560" cy="76680"/>
              </p14:xfrm>
            </p:contentPart>
          </mc:Choice>
          <mc:Fallback xmlns="">
            <p:pic>
              <p:nvPicPr>
                <p:cNvPr id="459" name="Freihand 458">
                  <a:extLst>
                    <a:ext uri="{FF2B5EF4-FFF2-40B4-BE49-F238E27FC236}">
                      <a16:creationId xmlns:a16="http://schemas.microsoft.com/office/drawing/2014/main" id="{3A015924-BCAA-4C4B-A531-FAA9C65B413A}"/>
                    </a:ext>
                  </a:extLst>
                </p:cNvPr>
                <p:cNvPicPr/>
                <p:nvPr/>
              </p:nvPicPr>
              <p:blipFill>
                <a:blip r:embed="rId751"/>
                <a:stretch>
                  <a:fillRect/>
                </a:stretch>
              </p:blipFill>
              <p:spPr>
                <a:xfrm>
                  <a:off x="7617985" y="4990352"/>
                  <a:ext cx="124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63" name="Freihand 462">
                  <a:extLst>
                    <a:ext uri="{FF2B5EF4-FFF2-40B4-BE49-F238E27FC236}">
                      <a16:creationId xmlns:a16="http://schemas.microsoft.com/office/drawing/2014/main" id="{3B77206B-BEA2-4626-A143-F2409CD58E47}"/>
                    </a:ext>
                  </a:extLst>
                </p14:cNvPr>
                <p14:cNvContentPartPr/>
                <p14:nvPr/>
              </p14:nvContentPartPr>
              <p14:xfrm>
                <a:off x="7921105" y="4963712"/>
                <a:ext cx="101160" cy="93240"/>
              </p14:xfrm>
            </p:contentPart>
          </mc:Choice>
          <mc:Fallback xmlns="">
            <p:pic>
              <p:nvPicPr>
                <p:cNvPr id="463" name="Freihand 462">
                  <a:extLst>
                    <a:ext uri="{FF2B5EF4-FFF2-40B4-BE49-F238E27FC236}">
                      <a16:creationId xmlns:a16="http://schemas.microsoft.com/office/drawing/2014/main" id="{3B77206B-BEA2-4626-A143-F2409CD58E47}"/>
                    </a:ext>
                  </a:extLst>
                </p:cNvPr>
                <p:cNvPicPr/>
                <p:nvPr/>
              </p:nvPicPr>
              <p:blipFill>
                <a:blip r:embed="rId753"/>
                <a:stretch>
                  <a:fillRect/>
                </a:stretch>
              </p:blipFill>
              <p:spPr>
                <a:xfrm>
                  <a:off x="7916785" y="4959392"/>
                  <a:ext cx="109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64" name="Freihand 463">
                  <a:extLst>
                    <a:ext uri="{FF2B5EF4-FFF2-40B4-BE49-F238E27FC236}">
                      <a16:creationId xmlns:a16="http://schemas.microsoft.com/office/drawing/2014/main" id="{6F141F8D-89CA-4AEC-B995-B17BD2364376}"/>
                    </a:ext>
                  </a:extLst>
                </p14:cNvPr>
                <p14:cNvContentPartPr/>
                <p14:nvPr/>
              </p14:nvContentPartPr>
              <p14:xfrm>
                <a:off x="8030545" y="5004752"/>
                <a:ext cx="43560" cy="57600"/>
              </p14:xfrm>
            </p:contentPart>
          </mc:Choice>
          <mc:Fallback xmlns="">
            <p:pic>
              <p:nvPicPr>
                <p:cNvPr id="464" name="Freihand 463">
                  <a:extLst>
                    <a:ext uri="{FF2B5EF4-FFF2-40B4-BE49-F238E27FC236}">
                      <a16:creationId xmlns:a16="http://schemas.microsoft.com/office/drawing/2014/main" id="{6F141F8D-89CA-4AEC-B995-B17BD2364376}"/>
                    </a:ext>
                  </a:extLst>
                </p:cNvPr>
                <p:cNvPicPr/>
                <p:nvPr/>
              </p:nvPicPr>
              <p:blipFill>
                <a:blip r:embed="rId755"/>
                <a:stretch>
                  <a:fillRect/>
                </a:stretch>
              </p:blipFill>
              <p:spPr>
                <a:xfrm>
                  <a:off x="8026225" y="5000432"/>
                  <a:ext cx="52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65" name="Freihand 464">
                  <a:extLst>
                    <a:ext uri="{FF2B5EF4-FFF2-40B4-BE49-F238E27FC236}">
                      <a16:creationId xmlns:a16="http://schemas.microsoft.com/office/drawing/2014/main" id="{8FC82539-491F-48DC-950C-9E3C18988833}"/>
                    </a:ext>
                  </a:extLst>
                </p14:cNvPr>
                <p14:cNvContentPartPr/>
                <p14:nvPr/>
              </p14:nvContentPartPr>
              <p14:xfrm>
                <a:off x="8091385" y="4951112"/>
                <a:ext cx="1800" cy="12960"/>
              </p14:xfrm>
            </p:contentPart>
          </mc:Choice>
          <mc:Fallback xmlns="">
            <p:pic>
              <p:nvPicPr>
                <p:cNvPr id="465" name="Freihand 464">
                  <a:extLst>
                    <a:ext uri="{FF2B5EF4-FFF2-40B4-BE49-F238E27FC236}">
                      <a16:creationId xmlns:a16="http://schemas.microsoft.com/office/drawing/2014/main" id="{8FC82539-491F-48DC-950C-9E3C18988833}"/>
                    </a:ext>
                  </a:extLst>
                </p:cNvPr>
                <p:cNvPicPr/>
                <p:nvPr/>
              </p:nvPicPr>
              <p:blipFill>
                <a:blip r:embed="rId757"/>
                <a:stretch>
                  <a:fillRect/>
                </a:stretch>
              </p:blipFill>
              <p:spPr>
                <a:xfrm>
                  <a:off x="8087065" y="4946792"/>
                  <a:ext cx="10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66" name="Freihand 465">
                  <a:extLst>
                    <a:ext uri="{FF2B5EF4-FFF2-40B4-BE49-F238E27FC236}">
                      <a16:creationId xmlns:a16="http://schemas.microsoft.com/office/drawing/2014/main" id="{C2C96B02-337F-41F5-9DCE-5E2C7895027B}"/>
                    </a:ext>
                  </a:extLst>
                </p14:cNvPr>
                <p14:cNvContentPartPr/>
                <p14:nvPr/>
              </p14:nvContentPartPr>
              <p14:xfrm>
                <a:off x="8112265" y="4993952"/>
                <a:ext cx="75600" cy="51840"/>
              </p14:xfrm>
            </p:contentPart>
          </mc:Choice>
          <mc:Fallback xmlns="">
            <p:pic>
              <p:nvPicPr>
                <p:cNvPr id="466" name="Freihand 465">
                  <a:extLst>
                    <a:ext uri="{FF2B5EF4-FFF2-40B4-BE49-F238E27FC236}">
                      <a16:creationId xmlns:a16="http://schemas.microsoft.com/office/drawing/2014/main" id="{C2C96B02-337F-41F5-9DCE-5E2C7895027B}"/>
                    </a:ext>
                  </a:extLst>
                </p:cNvPr>
                <p:cNvPicPr/>
                <p:nvPr/>
              </p:nvPicPr>
              <p:blipFill>
                <a:blip r:embed="rId759"/>
                <a:stretch>
                  <a:fillRect/>
                </a:stretch>
              </p:blipFill>
              <p:spPr>
                <a:xfrm>
                  <a:off x="8107945" y="4989632"/>
                  <a:ext cx="84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67" name="Freihand 466">
                  <a:extLst>
                    <a:ext uri="{FF2B5EF4-FFF2-40B4-BE49-F238E27FC236}">
                      <a16:creationId xmlns:a16="http://schemas.microsoft.com/office/drawing/2014/main" id="{D6EA6A83-6B3D-43FE-8CE8-F9719F930A11}"/>
                    </a:ext>
                  </a:extLst>
                </p14:cNvPr>
                <p14:cNvContentPartPr/>
                <p14:nvPr/>
              </p14:nvContentPartPr>
              <p14:xfrm>
                <a:off x="8220625" y="4993952"/>
                <a:ext cx="64080" cy="58680"/>
              </p14:xfrm>
            </p:contentPart>
          </mc:Choice>
          <mc:Fallback xmlns="">
            <p:pic>
              <p:nvPicPr>
                <p:cNvPr id="467" name="Freihand 466">
                  <a:extLst>
                    <a:ext uri="{FF2B5EF4-FFF2-40B4-BE49-F238E27FC236}">
                      <a16:creationId xmlns:a16="http://schemas.microsoft.com/office/drawing/2014/main" id="{D6EA6A83-6B3D-43FE-8CE8-F9719F930A11}"/>
                    </a:ext>
                  </a:extLst>
                </p:cNvPr>
                <p:cNvPicPr/>
                <p:nvPr/>
              </p:nvPicPr>
              <p:blipFill>
                <a:blip r:embed="rId761"/>
                <a:stretch>
                  <a:fillRect/>
                </a:stretch>
              </p:blipFill>
              <p:spPr>
                <a:xfrm>
                  <a:off x="8216305" y="4989632"/>
                  <a:ext cx="72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68" name="Freihand 467">
                  <a:extLst>
                    <a:ext uri="{FF2B5EF4-FFF2-40B4-BE49-F238E27FC236}">
                      <a16:creationId xmlns:a16="http://schemas.microsoft.com/office/drawing/2014/main" id="{94492575-3869-48D2-BECF-438D9E4364FA}"/>
                    </a:ext>
                  </a:extLst>
                </p14:cNvPr>
                <p14:cNvContentPartPr/>
                <p14:nvPr/>
              </p14:nvContentPartPr>
              <p14:xfrm>
                <a:off x="8302345" y="4990352"/>
                <a:ext cx="164880" cy="56520"/>
              </p14:xfrm>
            </p:contentPart>
          </mc:Choice>
          <mc:Fallback xmlns="">
            <p:pic>
              <p:nvPicPr>
                <p:cNvPr id="468" name="Freihand 467">
                  <a:extLst>
                    <a:ext uri="{FF2B5EF4-FFF2-40B4-BE49-F238E27FC236}">
                      <a16:creationId xmlns:a16="http://schemas.microsoft.com/office/drawing/2014/main" id="{94492575-3869-48D2-BECF-438D9E4364FA}"/>
                    </a:ext>
                  </a:extLst>
                </p:cNvPr>
                <p:cNvPicPr/>
                <p:nvPr/>
              </p:nvPicPr>
              <p:blipFill>
                <a:blip r:embed="rId763"/>
                <a:stretch>
                  <a:fillRect/>
                </a:stretch>
              </p:blipFill>
              <p:spPr>
                <a:xfrm>
                  <a:off x="8298025" y="4986032"/>
                  <a:ext cx="1735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70" name="Freihand 469">
                  <a:extLst>
                    <a:ext uri="{FF2B5EF4-FFF2-40B4-BE49-F238E27FC236}">
                      <a16:creationId xmlns:a16="http://schemas.microsoft.com/office/drawing/2014/main" id="{9CEBC636-9C05-47E9-BE45-1B5AC6F4B28E}"/>
                    </a:ext>
                  </a:extLst>
                </p14:cNvPr>
                <p14:cNvContentPartPr/>
                <p14:nvPr/>
              </p14:nvContentPartPr>
              <p14:xfrm>
                <a:off x="7329625" y="5179712"/>
                <a:ext cx="116640" cy="112320"/>
              </p14:xfrm>
            </p:contentPart>
          </mc:Choice>
          <mc:Fallback xmlns="">
            <p:pic>
              <p:nvPicPr>
                <p:cNvPr id="470" name="Freihand 469">
                  <a:extLst>
                    <a:ext uri="{FF2B5EF4-FFF2-40B4-BE49-F238E27FC236}">
                      <a16:creationId xmlns:a16="http://schemas.microsoft.com/office/drawing/2014/main" id="{9CEBC636-9C05-47E9-BE45-1B5AC6F4B28E}"/>
                    </a:ext>
                  </a:extLst>
                </p:cNvPr>
                <p:cNvPicPr/>
                <p:nvPr/>
              </p:nvPicPr>
              <p:blipFill>
                <a:blip r:embed="rId765"/>
                <a:stretch>
                  <a:fillRect/>
                </a:stretch>
              </p:blipFill>
              <p:spPr>
                <a:xfrm>
                  <a:off x="7325305" y="5175392"/>
                  <a:ext cx="125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71" name="Freihand 470">
                  <a:extLst>
                    <a:ext uri="{FF2B5EF4-FFF2-40B4-BE49-F238E27FC236}">
                      <a16:creationId xmlns:a16="http://schemas.microsoft.com/office/drawing/2014/main" id="{70BFCC91-AF5D-4957-8321-3183B9EE4D62}"/>
                    </a:ext>
                  </a:extLst>
                </p14:cNvPr>
                <p14:cNvContentPartPr/>
                <p14:nvPr/>
              </p14:nvContentPartPr>
              <p14:xfrm>
                <a:off x="7457785" y="5252792"/>
                <a:ext cx="79560" cy="14040"/>
              </p14:xfrm>
            </p:contentPart>
          </mc:Choice>
          <mc:Fallback xmlns="">
            <p:pic>
              <p:nvPicPr>
                <p:cNvPr id="471" name="Freihand 470">
                  <a:extLst>
                    <a:ext uri="{FF2B5EF4-FFF2-40B4-BE49-F238E27FC236}">
                      <a16:creationId xmlns:a16="http://schemas.microsoft.com/office/drawing/2014/main" id="{70BFCC91-AF5D-4957-8321-3183B9EE4D62}"/>
                    </a:ext>
                  </a:extLst>
                </p:cNvPr>
                <p:cNvPicPr/>
                <p:nvPr/>
              </p:nvPicPr>
              <p:blipFill>
                <a:blip r:embed="rId767"/>
                <a:stretch>
                  <a:fillRect/>
                </a:stretch>
              </p:blipFill>
              <p:spPr>
                <a:xfrm>
                  <a:off x="7453465" y="5248472"/>
                  <a:ext cx="88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2" name="Freihand 471">
                  <a:extLst>
                    <a:ext uri="{FF2B5EF4-FFF2-40B4-BE49-F238E27FC236}">
                      <a16:creationId xmlns:a16="http://schemas.microsoft.com/office/drawing/2014/main" id="{4555471D-34BA-45BB-B43B-7163EAA01200}"/>
                    </a:ext>
                  </a:extLst>
                </p14:cNvPr>
                <p14:cNvContentPartPr/>
                <p14:nvPr/>
              </p14:nvContentPartPr>
              <p14:xfrm>
                <a:off x="7513585" y="5220392"/>
                <a:ext cx="71640" cy="70560"/>
              </p14:xfrm>
            </p:contentPart>
          </mc:Choice>
          <mc:Fallback xmlns="">
            <p:pic>
              <p:nvPicPr>
                <p:cNvPr id="472" name="Freihand 471">
                  <a:extLst>
                    <a:ext uri="{FF2B5EF4-FFF2-40B4-BE49-F238E27FC236}">
                      <a16:creationId xmlns:a16="http://schemas.microsoft.com/office/drawing/2014/main" id="{4555471D-34BA-45BB-B43B-7163EAA01200}"/>
                    </a:ext>
                  </a:extLst>
                </p:cNvPr>
                <p:cNvPicPr/>
                <p:nvPr/>
              </p:nvPicPr>
              <p:blipFill>
                <a:blip r:embed="rId769"/>
                <a:stretch>
                  <a:fillRect/>
                </a:stretch>
              </p:blipFill>
              <p:spPr>
                <a:xfrm>
                  <a:off x="7509265" y="5216072"/>
                  <a:ext cx="80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3" name="Freihand 472">
                  <a:extLst>
                    <a:ext uri="{FF2B5EF4-FFF2-40B4-BE49-F238E27FC236}">
                      <a16:creationId xmlns:a16="http://schemas.microsoft.com/office/drawing/2014/main" id="{84AF2A6B-8990-4B97-B5BC-CECB6EB17663}"/>
                    </a:ext>
                  </a:extLst>
                </p14:cNvPr>
                <p14:cNvContentPartPr/>
                <p14:nvPr/>
              </p14:nvContentPartPr>
              <p14:xfrm>
                <a:off x="7652905" y="5199512"/>
                <a:ext cx="108000" cy="79560"/>
              </p14:xfrm>
            </p:contentPart>
          </mc:Choice>
          <mc:Fallback xmlns="">
            <p:pic>
              <p:nvPicPr>
                <p:cNvPr id="473" name="Freihand 472">
                  <a:extLst>
                    <a:ext uri="{FF2B5EF4-FFF2-40B4-BE49-F238E27FC236}">
                      <a16:creationId xmlns:a16="http://schemas.microsoft.com/office/drawing/2014/main" id="{84AF2A6B-8990-4B97-B5BC-CECB6EB17663}"/>
                    </a:ext>
                  </a:extLst>
                </p:cNvPr>
                <p:cNvPicPr/>
                <p:nvPr/>
              </p:nvPicPr>
              <p:blipFill>
                <a:blip r:embed="rId771"/>
                <a:stretch>
                  <a:fillRect/>
                </a:stretch>
              </p:blipFill>
              <p:spPr>
                <a:xfrm>
                  <a:off x="7648585" y="5195192"/>
                  <a:ext cx="116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5" name="Freihand 474">
                  <a:extLst>
                    <a:ext uri="{FF2B5EF4-FFF2-40B4-BE49-F238E27FC236}">
                      <a16:creationId xmlns:a16="http://schemas.microsoft.com/office/drawing/2014/main" id="{7A7248A4-CD75-4603-9345-16AD1A63F30D}"/>
                    </a:ext>
                  </a:extLst>
                </p14:cNvPr>
                <p14:cNvContentPartPr/>
                <p14:nvPr/>
              </p14:nvContentPartPr>
              <p14:xfrm>
                <a:off x="7911025" y="5166752"/>
                <a:ext cx="72360" cy="75600"/>
              </p14:xfrm>
            </p:contentPart>
          </mc:Choice>
          <mc:Fallback xmlns="">
            <p:pic>
              <p:nvPicPr>
                <p:cNvPr id="475" name="Freihand 474">
                  <a:extLst>
                    <a:ext uri="{FF2B5EF4-FFF2-40B4-BE49-F238E27FC236}">
                      <a16:creationId xmlns:a16="http://schemas.microsoft.com/office/drawing/2014/main" id="{7A7248A4-CD75-4603-9345-16AD1A63F30D}"/>
                    </a:ext>
                  </a:extLst>
                </p:cNvPr>
                <p:cNvPicPr/>
                <p:nvPr/>
              </p:nvPicPr>
              <p:blipFill>
                <a:blip r:embed="rId773"/>
                <a:stretch>
                  <a:fillRect/>
                </a:stretch>
              </p:blipFill>
              <p:spPr>
                <a:xfrm>
                  <a:off x="7906705" y="5162432"/>
                  <a:ext cx="81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6" name="Freihand 475">
                  <a:extLst>
                    <a:ext uri="{FF2B5EF4-FFF2-40B4-BE49-F238E27FC236}">
                      <a16:creationId xmlns:a16="http://schemas.microsoft.com/office/drawing/2014/main" id="{40DA12D7-0DC6-4722-80C3-2631136C52C9}"/>
                    </a:ext>
                  </a:extLst>
                </p14:cNvPr>
                <p14:cNvContentPartPr/>
                <p14:nvPr/>
              </p14:nvContentPartPr>
              <p14:xfrm>
                <a:off x="7973665" y="5207432"/>
                <a:ext cx="39240" cy="29520"/>
              </p14:xfrm>
            </p:contentPart>
          </mc:Choice>
          <mc:Fallback xmlns="">
            <p:pic>
              <p:nvPicPr>
                <p:cNvPr id="476" name="Freihand 475">
                  <a:extLst>
                    <a:ext uri="{FF2B5EF4-FFF2-40B4-BE49-F238E27FC236}">
                      <a16:creationId xmlns:a16="http://schemas.microsoft.com/office/drawing/2014/main" id="{40DA12D7-0DC6-4722-80C3-2631136C52C9}"/>
                    </a:ext>
                  </a:extLst>
                </p:cNvPr>
                <p:cNvPicPr/>
                <p:nvPr/>
              </p:nvPicPr>
              <p:blipFill>
                <a:blip r:embed="rId775"/>
                <a:stretch>
                  <a:fillRect/>
                </a:stretch>
              </p:blipFill>
              <p:spPr>
                <a:xfrm>
                  <a:off x="7969345" y="5203112"/>
                  <a:ext cx="47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7" name="Freihand 476">
                  <a:extLst>
                    <a:ext uri="{FF2B5EF4-FFF2-40B4-BE49-F238E27FC236}">
                      <a16:creationId xmlns:a16="http://schemas.microsoft.com/office/drawing/2014/main" id="{E27674C9-DB70-4659-A4C7-571269BD41EB}"/>
                    </a:ext>
                  </a:extLst>
                </p14:cNvPr>
                <p14:cNvContentPartPr/>
                <p14:nvPr/>
              </p14:nvContentPartPr>
              <p14:xfrm>
                <a:off x="8030905" y="5155232"/>
                <a:ext cx="38160" cy="78840"/>
              </p14:xfrm>
            </p:contentPart>
          </mc:Choice>
          <mc:Fallback xmlns="">
            <p:pic>
              <p:nvPicPr>
                <p:cNvPr id="477" name="Freihand 476">
                  <a:extLst>
                    <a:ext uri="{FF2B5EF4-FFF2-40B4-BE49-F238E27FC236}">
                      <a16:creationId xmlns:a16="http://schemas.microsoft.com/office/drawing/2014/main" id="{E27674C9-DB70-4659-A4C7-571269BD41EB}"/>
                    </a:ext>
                  </a:extLst>
                </p:cNvPr>
                <p:cNvPicPr/>
                <p:nvPr/>
              </p:nvPicPr>
              <p:blipFill>
                <a:blip r:embed="rId777"/>
                <a:stretch>
                  <a:fillRect/>
                </a:stretch>
              </p:blipFill>
              <p:spPr>
                <a:xfrm>
                  <a:off x="8026585" y="5150912"/>
                  <a:ext cx="46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78" name="Freihand 477">
                  <a:extLst>
                    <a:ext uri="{FF2B5EF4-FFF2-40B4-BE49-F238E27FC236}">
                      <a16:creationId xmlns:a16="http://schemas.microsoft.com/office/drawing/2014/main" id="{0D830A25-8663-4AB1-B43A-ACF748B024D0}"/>
                    </a:ext>
                  </a:extLst>
                </p14:cNvPr>
                <p14:cNvContentPartPr/>
                <p14:nvPr/>
              </p14:nvContentPartPr>
              <p14:xfrm>
                <a:off x="8082745" y="5143712"/>
                <a:ext cx="54360" cy="87840"/>
              </p14:xfrm>
            </p:contentPart>
          </mc:Choice>
          <mc:Fallback xmlns="">
            <p:pic>
              <p:nvPicPr>
                <p:cNvPr id="478" name="Freihand 477">
                  <a:extLst>
                    <a:ext uri="{FF2B5EF4-FFF2-40B4-BE49-F238E27FC236}">
                      <a16:creationId xmlns:a16="http://schemas.microsoft.com/office/drawing/2014/main" id="{0D830A25-8663-4AB1-B43A-ACF748B024D0}"/>
                    </a:ext>
                  </a:extLst>
                </p:cNvPr>
                <p:cNvPicPr/>
                <p:nvPr/>
              </p:nvPicPr>
              <p:blipFill>
                <a:blip r:embed="rId779"/>
                <a:stretch>
                  <a:fillRect/>
                </a:stretch>
              </p:blipFill>
              <p:spPr>
                <a:xfrm>
                  <a:off x="8078425" y="5139392"/>
                  <a:ext cx="63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79" name="Freihand 478">
                  <a:extLst>
                    <a:ext uri="{FF2B5EF4-FFF2-40B4-BE49-F238E27FC236}">
                      <a16:creationId xmlns:a16="http://schemas.microsoft.com/office/drawing/2014/main" id="{77B0A9C5-3330-4B56-A148-58C3A9B14152}"/>
                    </a:ext>
                  </a:extLst>
                </p14:cNvPr>
                <p14:cNvContentPartPr/>
                <p14:nvPr/>
              </p14:nvContentPartPr>
              <p14:xfrm>
                <a:off x="8174905" y="5150552"/>
                <a:ext cx="79560" cy="55080"/>
              </p14:xfrm>
            </p:contentPart>
          </mc:Choice>
          <mc:Fallback xmlns="">
            <p:pic>
              <p:nvPicPr>
                <p:cNvPr id="479" name="Freihand 478">
                  <a:extLst>
                    <a:ext uri="{FF2B5EF4-FFF2-40B4-BE49-F238E27FC236}">
                      <a16:creationId xmlns:a16="http://schemas.microsoft.com/office/drawing/2014/main" id="{77B0A9C5-3330-4B56-A148-58C3A9B14152}"/>
                    </a:ext>
                  </a:extLst>
                </p:cNvPr>
                <p:cNvPicPr/>
                <p:nvPr/>
              </p:nvPicPr>
              <p:blipFill>
                <a:blip r:embed="rId781"/>
                <a:stretch>
                  <a:fillRect/>
                </a:stretch>
              </p:blipFill>
              <p:spPr>
                <a:xfrm>
                  <a:off x="8170585" y="5146232"/>
                  <a:ext cx="88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80" name="Freihand 479">
                  <a:extLst>
                    <a:ext uri="{FF2B5EF4-FFF2-40B4-BE49-F238E27FC236}">
                      <a16:creationId xmlns:a16="http://schemas.microsoft.com/office/drawing/2014/main" id="{B65C8090-7DC7-433D-9053-588ACD848F1B}"/>
                    </a:ext>
                  </a:extLst>
                </p14:cNvPr>
                <p14:cNvContentPartPr/>
                <p14:nvPr/>
              </p14:nvContentPartPr>
              <p14:xfrm>
                <a:off x="8201905" y="5146232"/>
                <a:ext cx="101880" cy="66240"/>
              </p14:xfrm>
            </p:contentPart>
          </mc:Choice>
          <mc:Fallback xmlns="">
            <p:pic>
              <p:nvPicPr>
                <p:cNvPr id="480" name="Freihand 479">
                  <a:extLst>
                    <a:ext uri="{FF2B5EF4-FFF2-40B4-BE49-F238E27FC236}">
                      <a16:creationId xmlns:a16="http://schemas.microsoft.com/office/drawing/2014/main" id="{B65C8090-7DC7-433D-9053-588ACD848F1B}"/>
                    </a:ext>
                  </a:extLst>
                </p:cNvPr>
                <p:cNvPicPr/>
                <p:nvPr/>
              </p:nvPicPr>
              <p:blipFill>
                <a:blip r:embed="rId783"/>
                <a:stretch>
                  <a:fillRect/>
                </a:stretch>
              </p:blipFill>
              <p:spPr>
                <a:xfrm>
                  <a:off x="8197585" y="5141912"/>
                  <a:ext cx="110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81" name="Freihand 480">
                  <a:extLst>
                    <a:ext uri="{FF2B5EF4-FFF2-40B4-BE49-F238E27FC236}">
                      <a16:creationId xmlns:a16="http://schemas.microsoft.com/office/drawing/2014/main" id="{1FC12487-4BA3-4B73-AEFD-8B9B021D86C5}"/>
                    </a:ext>
                  </a:extLst>
                </p14:cNvPr>
                <p14:cNvContentPartPr/>
                <p14:nvPr/>
              </p14:nvContentPartPr>
              <p14:xfrm>
                <a:off x="8318185" y="5131472"/>
                <a:ext cx="186480" cy="149040"/>
              </p14:xfrm>
            </p:contentPart>
          </mc:Choice>
          <mc:Fallback xmlns="">
            <p:pic>
              <p:nvPicPr>
                <p:cNvPr id="481" name="Freihand 480">
                  <a:extLst>
                    <a:ext uri="{FF2B5EF4-FFF2-40B4-BE49-F238E27FC236}">
                      <a16:creationId xmlns:a16="http://schemas.microsoft.com/office/drawing/2014/main" id="{1FC12487-4BA3-4B73-AEFD-8B9B021D86C5}"/>
                    </a:ext>
                  </a:extLst>
                </p:cNvPr>
                <p:cNvPicPr/>
                <p:nvPr/>
              </p:nvPicPr>
              <p:blipFill>
                <a:blip r:embed="rId785"/>
                <a:stretch>
                  <a:fillRect/>
                </a:stretch>
              </p:blipFill>
              <p:spPr>
                <a:xfrm>
                  <a:off x="8313865" y="5127152"/>
                  <a:ext cx="195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82" name="Freihand 481">
                  <a:extLst>
                    <a:ext uri="{FF2B5EF4-FFF2-40B4-BE49-F238E27FC236}">
                      <a16:creationId xmlns:a16="http://schemas.microsoft.com/office/drawing/2014/main" id="{E5D5B000-F5F9-4005-9F94-3ECB897F5EB3}"/>
                    </a:ext>
                  </a:extLst>
                </p14:cNvPr>
                <p14:cNvContentPartPr/>
                <p14:nvPr/>
              </p14:nvContentPartPr>
              <p14:xfrm>
                <a:off x="8488105" y="5138672"/>
                <a:ext cx="151920" cy="60840"/>
              </p14:xfrm>
            </p:contentPart>
          </mc:Choice>
          <mc:Fallback xmlns="">
            <p:pic>
              <p:nvPicPr>
                <p:cNvPr id="482" name="Freihand 481">
                  <a:extLst>
                    <a:ext uri="{FF2B5EF4-FFF2-40B4-BE49-F238E27FC236}">
                      <a16:creationId xmlns:a16="http://schemas.microsoft.com/office/drawing/2014/main" id="{E5D5B000-F5F9-4005-9F94-3ECB897F5EB3}"/>
                    </a:ext>
                  </a:extLst>
                </p:cNvPr>
                <p:cNvPicPr/>
                <p:nvPr/>
              </p:nvPicPr>
              <p:blipFill>
                <a:blip r:embed="rId787"/>
                <a:stretch>
                  <a:fillRect/>
                </a:stretch>
              </p:blipFill>
              <p:spPr>
                <a:xfrm>
                  <a:off x="8483785" y="5134352"/>
                  <a:ext cx="160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83" name="Freihand 482">
                  <a:extLst>
                    <a:ext uri="{FF2B5EF4-FFF2-40B4-BE49-F238E27FC236}">
                      <a16:creationId xmlns:a16="http://schemas.microsoft.com/office/drawing/2014/main" id="{3B0D8BA9-5CDF-4221-8880-24E806FCB137}"/>
                    </a:ext>
                  </a:extLst>
                </p14:cNvPr>
                <p14:cNvContentPartPr/>
                <p14:nvPr/>
              </p14:nvContentPartPr>
              <p14:xfrm>
                <a:off x="7334665" y="5351072"/>
                <a:ext cx="123480" cy="99360"/>
              </p14:xfrm>
            </p:contentPart>
          </mc:Choice>
          <mc:Fallback xmlns="">
            <p:pic>
              <p:nvPicPr>
                <p:cNvPr id="483" name="Freihand 482">
                  <a:extLst>
                    <a:ext uri="{FF2B5EF4-FFF2-40B4-BE49-F238E27FC236}">
                      <a16:creationId xmlns:a16="http://schemas.microsoft.com/office/drawing/2014/main" id="{3B0D8BA9-5CDF-4221-8880-24E806FCB137}"/>
                    </a:ext>
                  </a:extLst>
                </p:cNvPr>
                <p:cNvPicPr/>
                <p:nvPr/>
              </p:nvPicPr>
              <p:blipFill>
                <a:blip r:embed="rId789"/>
                <a:stretch>
                  <a:fillRect/>
                </a:stretch>
              </p:blipFill>
              <p:spPr>
                <a:xfrm>
                  <a:off x="7330345" y="5346752"/>
                  <a:ext cx="132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84" name="Freihand 483">
                  <a:extLst>
                    <a:ext uri="{FF2B5EF4-FFF2-40B4-BE49-F238E27FC236}">
                      <a16:creationId xmlns:a16="http://schemas.microsoft.com/office/drawing/2014/main" id="{1938F6AE-332F-4F3B-9564-1D94CBC01DE5}"/>
                    </a:ext>
                  </a:extLst>
                </p14:cNvPr>
                <p14:cNvContentPartPr/>
                <p14:nvPr/>
              </p14:nvContentPartPr>
              <p14:xfrm>
                <a:off x="7477585" y="5391752"/>
                <a:ext cx="91080" cy="14400"/>
              </p14:xfrm>
            </p:contentPart>
          </mc:Choice>
          <mc:Fallback xmlns="">
            <p:pic>
              <p:nvPicPr>
                <p:cNvPr id="484" name="Freihand 483">
                  <a:extLst>
                    <a:ext uri="{FF2B5EF4-FFF2-40B4-BE49-F238E27FC236}">
                      <a16:creationId xmlns:a16="http://schemas.microsoft.com/office/drawing/2014/main" id="{1938F6AE-332F-4F3B-9564-1D94CBC01DE5}"/>
                    </a:ext>
                  </a:extLst>
                </p:cNvPr>
                <p:cNvPicPr/>
                <p:nvPr/>
              </p:nvPicPr>
              <p:blipFill>
                <a:blip r:embed="rId791"/>
                <a:stretch>
                  <a:fillRect/>
                </a:stretch>
              </p:blipFill>
              <p:spPr>
                <a:xfrm>
                  <a:off x="7473265" y="5387432"/>
                  <a:ext cx="99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85" name="Freihand 484">
                  <a:extLst>
                    <a:ext uri="{FF2B5EF4-FFF2-40B4-BE49-F238E27FC236}">
                      <a16:creationId xmlns:a16="http://schemas.microsoft.com/office/drawing/2014/main" id="{2371A782-7279-4109-9E9D-6EB1E53BFABC}"/>
                    </a:ext>
                  </a:extLst>
                </p14:cNvPr>
                <p14:cNvContentPartPr/>
                <p14:nvPr/>
              </p14:nvContentPartPr>
              <p14:xfrm>
                <a:off x="7538065" y="5360432"/>
                <a:ext cx="66600" cy="64800"/>
              </p14:xfrm>
            </p:contentPart>
          </mc:Choice>
          <mc:Fallback xmlns="">
            <p:pic>
              <p:nvPicPr>
                <p:cNvPr id="485" name="Freihand 484">
                  <a:extLst>
                    <a:ext uri="{FF2B5EF4-FFF2-40B4-BE49-F238E27FC236}">
                      <a16:creationId xmlns:a16="http://schemas.microsoft.com/office/drawing/2014/main" id="{2371A782-7279-4109-9E9D-6EB1E53BFABC}"/>
                    </a:ext>
                  </a:extLst>
                </p:cNvPr>
                <p:cNvPicPr/>
                <p:nvPr/>
              </p:nvPicPr>
              <p:blipFill>
                <a:blip r:embed="rId793"/>
                <a:stretch>
                  <a:fillRect/>
                </a:stretch>
              </p:blipFill>
              <p:spPr>
                <a:xfrm>
                  <a:off x="7533745" y="5356112"/>
                  <a:ext cx="75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86" name="Freihand 485">
                  <a:extLst>
                    <a:ext uri="{FF2B5EF4-FFF2-40B4-BE49-F238E27FC236}">
                      <a16:creationId xmlns:a16="http://schemas.microsoft.com/office/drawing/2014/main" id="{13E5CE12-C877-4FF0-BFB6-1F0E9D7FC23B}"/>
                    </a:ext>
                  </a:extLst>
                </p14:cNvPr>
                <p14:cNvContentPartPr/>
                <p14:nvPr/>
              </p14:nvContentPartPr>
              <p14:xfrm>
                <a:off x="7650745" y="5349272"/>
                <a:ext cx="134640" cy="63720"/>
              </p14:xfrm>
            </p:contentPart>
          </mc:Choice>
          <mc:Fallback xmlns="">
            <p:pic>
              <p:nvPicPr>
                <p:cNvPr id="486" name="Freihand 485">
                  <a:extLst>
                    <a:ext uri="{FF2B5EF4-FFF2-40B4-BE49-F238E27FC236}">
                      <a16:creationId xmlns:a16="http://schemas.microsoft.com/office/drawing/2014/main" id="{13E5CE12-C877-4FF0-BFB6-1F0E9D7FC23B}"/>
                    </a:ext>
                  </a:extLst>
                </p:cNvPr>
                <p:cNvPicPr/>
                <p:nvPr/>
              </p:nvPicPr>
              <p:blipFill>
                <a:blip r:embed="rId795"/>
                <a:stretch>
                  <a:fillRect/>
                </a:stretch>
              </p:blipFill>
              <p:spPr>
                <a:xfrm>
                  <a:off x="7646425" y="5344952"/>
                  <a:ext cx="143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88" name="Freihand 487">
                  <a:extLst>
                    <a:ext uri="{FF2B5EF4-FFF2-40B4-BE49-F238E27FC236}">
                      <a16:creationId xmlns:a16="http://schemas.microsoft.com/office/drawing/2014/main" id="{7C340E41-DA9A-4B11-8C97-15628136ABCC}"/>
                    </a:ext>
                  </a:extLst>
                </p14:cNvPr>
                <p14:cNvContentPartPr/>
                <p14:nvPr/>
              </p14:nvContentPartPr>
              <p14:xfrm>
                <a:off x="7897345" y="5331992"/>
                <a:ext cx="71640" cy="86040"/>
              </p14:xfrm>
            </p:contentPart>
          </mc:Choice>
          <mc:Fallback xmlns="">
            <p:pic>
              <p:nvPicPr>
                <p:cNvPr id="488" name="Freihand 487">
                  <a:extLst>
                    <a:ext uri="{FF2B5EF4-FFF2-40B4-BE49-F238E27FC236}">
                      <a16:creationId xmlns:a16="http://schemas.microsoft.com/office/drawing/2014/main" id="{7C340E41-DA9A-4B11-8C97-15628136ABCC}"/>
                    </a:ext>
                  </a:extLst>
                </p:cNvPr>
                <p:cNvPicPr/>
                <p:nvPr/>
              </p:nvPicPr>
              <p:blipFill>
                <a:blip r:embed="rId797"/>
                <a:stretch>
                  <a:fillRect/>
                </a:stretch>
              </p:blipFill>
              <p:spPr>
                <a:xfrm>
                  <a:off x="7893025" y="5327672"/>
                  <a:ext cx="80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89" name="Freihand 488">
                  <a:extLst>
                    <a:ext uri="{FF2B5EF4-FFF2-40B4-BE49-F238E27FC236}">
                      <a16:creationId xmlns:a16="http://schemas.microsoft.com/office/drawing/2014/main" id="{DC5E63C4-A8A8-4D58-ADDB-91437F67B246}"/>
                    </a:ext>
                  </a:extLst>
                </p14:cNvPr>
                <p14:cNvContentPartPr/>
                <p14:nvPr/>
              </p14:nvContentPartPr>
              <p14:xfrm>
                <a:off x="7961785" y="5352872"/>
                <a:ext cx="85680" cy="63000"/>
              </p14:xfrm>
            </p:contentPart>
          </mc:Choice>
          <mc:Fallback xmlns="">
            <p:pic>
              <p:nvPicPr>
                <p:cNvPr id="489" name="Freihand 488">
                  <a:extLst>
                    <a:ext uri="{FF2B5EF4-FFF2-40B4-BE49-F238E27FC236}">
                      <a16:creationId xmlns:a16="http://schemas.microsoft.com/office/drawing/2014/main" id="{DC5E63C4-A8A8-4D58-ADDB-91437F67B246}"/>
                    </a:ext>
                  </a:extLst>
                </p:cNvPr>
                <p:cNvPicPr/>
                <p:nvPr/>
              </p:nvPicPr>
              <p:blipFill>
                <a:blip r:embed="rId799"/>
                <a:stretch>
                  <a:fillRect/>
                </a:stretch>
              </p:blipFill>
              <p:spPr>
                <a:xfrm>
                  <a:off x="7957465" y="5348552"/>
                  <a:ext cx="94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90" name="Freihand 489">
                  <a:extLst>
                    <a:ext uri="{FF2B5EF4-FFF2-40B4-BE49-F238E27FC236}">
                      <a16:creationId xmlns:a16="http://schemas.microsoft.com/office/drawing/2014/main" id="{8BF94714-04EE-4E4C-B1EF-3FAB0E150BD7}"/>
                    </a:ext>
                  </a:extLst>
                </p14:cNvPr>
                <p14:cNvContentPartPr/>
                <p14:nvPr/>
              </p14:nvContentPartPr>
              <p14:xfrm>
                <a:off x="8041705" y="5370152"/>
                <a:ext cx="44640" cy="46080"/>
              </p14:xfrm>
            </p:contentPart>
          </mc:Choice>
          <mc:Fallback xmlns="">
            <p:pic>
              <p:nvPicPr>
                <p:cNvPr id="490" name="Freihand 489">
                  <a:extLst>
                    <a:ext uri="{FF2B5EF4-FFF2-40B4-BE49-F238E27FC236}">
                      <a16:creationId xmlns:a16="http://schemas.microsoft.com/office/drawing/2014/main" id="{8BF94714-04EE-4E4C-B1EF-3FAB0E150BD7}"/>
                    </a:ext>
                  </a:extLst>
                </p:cNvPr>
                <p:cNvPicPr/>
                <p:nvPr/>
              </p:nvPicPr>
              <p:blipFill>
                <a:blip r:embed="rId801"/>
                <a:stretch>
                  <a:fillRect/>
                </a:stretch>
              </p:blipFill>
              <p:spPr>
                <a:xfrm>
                  <a:off x="8037385" y="5365832"/>
                  <a:ext cx="53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92" name="Freihand 491">
                  <a:extLst>
                    <a:ext uri="{FF2B5EF4-FFF2-40B4-BE49-F238E27FC236}">
                      <a16:creationId xmlns:a16="http://schemas.microsoft.com/office/drawing/2014/main" id="{92F6A504-3288-4A89-BFB8-872D78A33BE8}"/>
                    </a:ext>
                  </a:extLst>
                </p14:cNvPr>
                <p14:cNvContentPartPr/>
                <p14:nvPr/>
              </p14:nvContentPartPr>
              <p14:xfrm>
                <a:off x="8115865" y="5365832"/>
                <a:ext cx="5040" cy="11880"/>
              </p14:xfrm>
            </p:contentPart>
          </mc:Choice>
          <mc:Fallback xmlns="">
            <p:pic>
              <p:nvPicPr>
                <p:cNvPr id="492" name="Freihand 491">
                  <a:extLst>
                    <a:ext uri="{FF2B5EF4-FFF2-40B4-BE49-F238E27FC236}">
                      <a16:creationId xmlns:a16="http://schemas.microsoft.com/office/drawing/2014/main" id="{92F6A504-3288-4A89-BFB8-872D78A33BE8}"/>
                    </a:ext>
                  </a:extLst>
                </p:cNvPr>
                <p:cNvPicPr/>
                <p:nvPr/>
              </p:nvPicPr>
              <p:blipFill>
                <a:blip r:embed="rId803"/>
                <a:stretch>
                  <a:fillRect/>
                </a:stretch>
              </p:blipFill>
              <p:spPr>
                <a:xfrm>
                  <a:off x="8111545" y="5361512"/>
                  <a:ext cx="13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93" name="Freihand 492">
                  <a:extLst>
                    <a:ext uri="{FF2B5EF4-FFF2-40B4-BE49-F238E27FC236}">
                      <a16:creationId xmlns:a16="http://schemas.microsoft.com/office/drawing/2014/main" id="{D0CDCF4F-07E6-4768-9C95-ED68836EA2D0}"/>
                    </a:ext>
                  </a:extLst>
                </p14:cNvPr>
                <p14:cNvContentPartPr/>
                <p14:nvPr/>
              </p14:nvContentPartPr>
              <p14:xfrm>
                <a:off x="8118025" y="5308952"/>
                <a:ext cx="96120" cy="89640"/>
              </p14:xfrm>
            </p:contentPart>
          </mc:Choice>
          <mc:Fallback xmlns="">
            <p:pic>
              <p:nvPicPr>
                <p:cNvPr id="493" name="Freihand 492">
                  <a:extLst>
                    <a:ext uri="{FF2B5EF4-FFF2-40B4-BE49-F238E27FC236}">
                      <a16:creationId xmlns:a16="http://schemas.microsoft.com/office/drawing/2014/main" id="{D0CDCF4F-07E6-4768-9C95-ED68836EA2D0}"/>
                    </a:ext>
                  </a:extLst>
                </p:cNvPr>
                <p:cNvPicPr/>
                <p:nvPr/>
              </p:nvPicPr>
              <p:blipFill>
                <a:blip r:embed="rId805"/>
                <a:stretch>
                  <a:fillRect/>
                </a:stretch>
              </p:blipFill>
              <p:spPr>
                <a:xfrm>
                  <a:off x="8113705" y="5304632"/>
                  <a:ext cx="104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94" name="Freihand 493">
                  <a:extLst>
                    <a:ext uri="{FF2B5EF4-FFF2-40B4-BE49-F238E27FC236}">
                      <a16:creationId xmlns:a16="http://schemas.microsoft.com/office/drawing/2014/main" id="{F4D0C36B-2EA5-4075-80C8-6CBE494930BA}"/>
                    </a:ext>
                  </a:extLst>
                </p14:cNvPr>
                <p14:cNvContentPartPr/>
                <p14:nvPr/>
              </p14:nvContentPartPr>
              <p14:xfrm>
                <a:off x="8183545" y="5318672"/>
                <a:ext cx="7920" cy="4320"/>
              </p14:xfrm>
            </p:contentPart>
          </mc:Choice>
          <mc:Fallback xmlns="">
            <p:pic>
              <p:nvPicPr>
                <p:cNvPr id="494" name="Freihand 493">
                  <a:extLst>
                    <a:ext uri="{FF2B5EF4-FFF2-40B4-BE49-F238E27FC236}">
                      <a16:creationId xmlns:a16="http://schemas.microsoft.com/office/drawing/2014/main" id="{F4D0C36B-2EA5-4075-80C8-6CBE494930BA}"/>
                    </a:ext>
                  </a:extLst>
                </p:cNvPr>
                <p:cNvPicPr/>
                <p:nvPr/>
              </p:nvPicPr>
              <p:blipFill>
                <a:blip r:embed="rId373"/>
                <a:stretch>
                  <a:fillRect/>
                </a:stretch>
              </p:blipFill>
              <p:spPr>
                <a:xfrm>
                  <a:off x="8179225" y="5314352"/>
                  <a:ext cx="16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95" name="Freihand 494">
                  <a:extLst>
                    <a:ext uri="{FF2B5EF4-FFF2-40B4-BE49-F238E27FC236}">
                      <a16:creationId xmlns:a16="http://schemas.microsoft.com/office/drawing/2014/main" id="{C8254147-0471-4CF2-88BD-1BCEAD6FD594}"/>
                    </a:ext>
                  </a:extLst>
                </p14:cNvPr>
                <p14:cNvContentPartPr/>
                <p14:nvPr/>
              </p14:nvContentPartPr>
              <p14:xfrm>
                <a:off x="8059345" y="5380592"/>
                <a:ext cx="65160" cy="49320"/>
              </p14:xfrm>
            </p:contentPart>
          </mc:Choice>
          <mc:Fallback xmlns="">
            <p:pic>
              <p:nvPicPr>
                <p:cNvPr id="495" name="Freihand 494">
                  <a:extLst>
                    <a:ext uri="{FF2B5EF4-FFF2-40B4-BE49-F238E27FC236}">
                      <a16:creationId xmlns:a16="http://schemas.microsoft.com/office/drawing/2014/main" id="{C8254147-0471-4CF2-88BD-1BCEAD6FD594}"/>
                    </a:ext>
                  </a:extLst>
                </p:cNvPr>
                <p:cNvPicPr/>
                <p:nvPr/>
              </p:nvPicPr>
              <p:blipFill>
                <a:blip r:embed="rId808"/>
                <a:stretch>
                  <a:fillRect/>
                </a:stretch>
              </p:blipFill>
              <p:spPr>
                <a:xfrm>
                  <a:off x="8055025" y="5376272"/>
                  <a:ext cx="738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96" name="Freihand 495">
                  <a:extLst>
                    <a:ext uri="{FF2B5EF4-FFF2-40B4-BE49-F238E27FC236}">
                      <a16:creationId xmlns:a16="http://schemas.microsoft.com/office/drawing/2014/main" id="{5EBCCB1A-FAB8-4752-982A-D035782819E6}"/>
                    </a:ext>
                  </a:extLst>
                </p14:cNvPr>
                <p14:cNvContentPartPr/>
                <p14:nvPr/>
              </p14:nvContentPartPr>
              <p14:xfrm>
                <a:off x="8234305" y="5339552"/>
                <a:ext cx="77400" cy="46440"/>
              </p14:xfrm>
            </p:contentPart>
          </mc:Choice>
          <mc:Fallback xmlns="">
            <p:pic>
              <p:nvPicPr>
                <p:cNvPr id="496" name="Freihand 495">
                  <a:extLst>
                    <a:ext uri="{FF2B5EF4-FFF2-40B4-BE49-F238E27FC236}">
                      <a16:creationId xmlns:a16="http://schemas.microsoft.com/office/drawing/2014/main" id="{5EBCCB1A-FAB8-4752-982A-D035782819E6}"/>
                    </a:ext>
                  </a:extLst>
                </p:cNvPr>
                <p:cNvPicPr/>
                <p:nvPr/>
              </p:nvPicPr>
              <p:blipFill>
                <a:blip r:embed="rId810"/>
                <a:stretch>
                  <a:fillRect/>
                </a:stretch>
              </p:blipFill>
              <p:spPr>
                <a:xfrm>
                  <a:off x="8229985" y="5335232"/>
                  <a:ext cx="86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97" name="Freihand 496">
                  <a:extLst>
                    <a:ext uri="{FF2B5EF4-FFF2-40B4-BE49-F238E27FC236}">
                      <a16:creationId xmlns:a16="http://schemas.microsoft.com/office/drawing/2014/main" id="{E13C34F2-7E20-439F-B1E8-177A7707EB8E}"/>
                    </a:ext>
                  </a:extLst>
                </p14:cNvPr>
                <p14:cNvContentPartPr/>
                <p14:nvPr/>
              </p14:nvContentPartPr>
              <p14:xfrm>
                <a:off x="8316745" y="5290952"/>
                <a:ext cx="98640" cy="146880"/>
              </p14:xfrm>
            </p:contentPart>
          </mc:Choice>
          <mc:Fallback xmlns="">
            <p:pic>
              <p:nvPicPr>
                <p:cNvPr id="497" name="Freihand 496">
                  <a:extLst>
                    <a:ext uri="{FF2B5EF4-FFF2-40B4-BE49-F238E27FC236}">
                      <a16:creationId xmlns:a16="http://schemas.microsoft.com/office/drawing/2014/main" id="{E13C34F2-7E20-439F-B1E8-177A7707EB8E}"/>
                    </a:ext>
                  </a:extLst>
                </p:cNvPr>
                <p:cNvPicPr/>
                <p:nvPr/>
              </p:nvPicPr>
              <p:blipFill>
                <a:blip r:embed="rId812"/>
                <a:stretch>
                  <a:fillRect/>
                </a:stretch>
              </p:blipFill>
              <p:spPr>
                <a:xfrm>
                  <a:off x="8312065" y="5286632"/>
                  <a:ext cx="107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06" name="Freihand 405">
                  <a:extLst>
                    <a:ext uri="{FF2B5EF4-FFF2-40B4-BE49-F238E27FC236}">
                      <a16:creationId xmlns:a16="http://schemas.microsoft.com/office/drawing/2014/main" id="{EB6D5D13-9A64-4A01-B862-746E117C0332}"/>
                    </a:ext>
                  </a:extLst>
                </p14:cNvPr>
                <p14:cNvContentPartPr/>
                <p14:nvPr/>
              </p14:nvContentPartPr>
              <p14:xfrm>
                <a:off x="1449385" y="5820872"/>
                <a:ext cx="250920" cy="36000"/>
              </p14:xfrm>
            </p:contentPart>
          </mc:Choice>
          <mc:Fallback xmlns="">
            <p:pic>
              <p:nvPicPr>
                <p:cNvPr id="406" name="Freihand 405">
                  <a:extLst>
                    <a:ext uri="{FF2B5EF4-FFF2-40B4-BE49-F238E27FC236}">
                      <a16:creationId xmlns:a16="http://schemas.microsoft.com/office/drawing/2014/main" id="{EB6D5D13-9A64-4A01-B862-746E117C0332}"/>
                    </a:ext>
                  </a:extLst>
                </p:cNvPr>
                <p:cNvPicPr/>
                <p:nvPr/>
              </p:nvPicPr>
              <p:blipFill>
                <a:blip r:embed="rId814"/>
                <a:stretch>
                  <a:fillRect/>
                </a:stretch>
              </p:blipFill>
              <p:spPr>
                <a:xfrm>
                  <a:off x="1445065" y="5816552"/>
                  <a:ext cx="259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07" name="Freihand 406">
                  <a:extLst>
                    <a:ext uri="{FF2B5EF4-FFF2-40B4-BE49-F238E27FC236}">
                      <a16:creationId xmlns:a16="http://schemas.microsoft.com/office/drawing/2014/main" id="{1AE66DC4-8D4A-424D-9586-A129D2BFEFCC}"/>
                    </a:ext>
                  </a:extLst>
                </p14:cNvPr>
                <p14:cNvContentPartPr/>
                <p14:nvPr/>
              </p14:nvContentPartPr>
              <p14:xfrm>
                <a:off x="2049865" y="5796392"/>
                <a:ext cx="194400" cy="42120"/>
              </p14:xfrm>
            </p:contentPart>
          </mc:Choice>
          <mc:Fallback xmlns="">
            <p:pic>
              <p:nvPicPr>
                <p:cNvPr id="407" name="Freihand 406">
                  <a:extLst>
                    <a:ext uri="{FF2B5EF4-FFF2-40B4-BE49-F238E27FC236}">
                      <a16:creationId xmlns:a16="http://schemas.microsoft.com/office/drawing/2014/main" id="{1AE66DC4-8D4A-424D-9586-A129D2BFEFCC}"/>
                    </a:ext>
                  </a:extLst>
                </p:cNvPr>
                <p:cNvPicPr/>
                <p:nvPr/>
              </p:nvPicPr>
              <p:blipFill>
                <a:blip r:embed="rId816"/>
                <a:stretch>
                  <a:fillRect/>
                </a:stretch>
              </p:blipFill>
              <p:spPr>
                <a:xfrm>
                  <a:off x="2045545" y="5792072"/>
                  <a:ext cx="203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41" name="Freihand 440">
                  <a:extLst>
                    <a:ext uri="{FF2B5EF4-FFF2-40B4-BE49-F238E27FC236}">
                      <a16:creationId xmlns:a16="http://schemas.microsoft.com/office/drawing/2014/main" id="{56589994-E2BF-4BA8-8E79-1113907E4FD3}"/>
                    </a:ext>
                  </a:extLst>
                </p14:cNvPr>
                <p14:cNvContentPartPr/>
                <p14:nvPr/>
              </p14:nvContentPartPr>
              <p14:xfrm>
                <a:off x="6938305" y="6174752"/>
                <a:ext cx="38880" cy="496440"/>
              </p14:xfrm>
            </p:contentPart>
          </mc:Choice>
          <mc:Fallback xmlns="">
            <p:pic>
              <p:nvPicPr>
                <p:cNvPr id="441" name="Freihand 440">
                  <a:extLst>
                    <a:ext uri="{FF2B5EF4-FFF2-40B4-BE49-F238E27FC236}">
                      <a16:creationId xmlns:a16="http://schemas.microsoft.com/office/drawing/2014/main" id="{56589994-E2BF-4BA8-8E79-1113907E4FD3}"/>
                    </a:ext>
                  </a:extLst>
                </p:cNvPr>
                <p:cNvPicPr/>
                <p:nvPr/>
              </p:nvPicPr>
              <p:blipFill>
                <a:blip r:embed="rId818"/>
                <a:stretch>
                  <a:fillRect/>
                </a:stretch>
              </p:blipFill>
              <p:spPr>
                <a:xfrm>
                  <a:off x="6933985" y="6170432"/>
                  <a:ext cx="4752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42" name="Freihand 441">
                  <a:extLst>
                    <a:ext uri="{FF2B5EF4-FFF2-40B4-BE49-F238E27FC236}">
                      <a16:creationId xmlns:a16="http://schemas.microsoft.com/office/drawing/2014/main" id="{FB1C8DDD-4A1D-4A17-9A52-AAD4E20CDE17}"/>
                    </a:ext>
                  </a:extLst>
                </p14:cNvPr>
                <p14:cNvContentPartPr/>
                <p14:nvPr/>
              </p14:nvContentPartPr>
              <p14:xfrm>
                <a:off x="6879265" y="6637352"/>
                <a:ext cx="1184760" cy="65880"/>
              </p14:xfrm>
            </p:contentPart>
          </mc:Choice>
          <mc:Fallback xmlns="">
            <p:pic>
              <p:nvPicPr>
                <p:cNvPr id="442" name="Freihand 441">
                  <a:extLst>
                    <a:ext uri="{FF2B5EF4-FFF2-40B4-BE49-F238E27FC236}">
                      <a16:creationId xmlns:a16="http://schemas.microsoft.com/office/drawing/2014/main" id="{FB1C8DDD-4A1D-4A17-9A52-AAD4E20CDE17}"/>
                    </a:ext>
                  </a:extLst>
                </p:cNvPr>
                <p:cNvPicPr/>
                <p:nvPr/>
              </p:nvPicPr>
              <p:blipFill>
                <a:blip r:embed="rId820"/>
                <a:stretch>
                  <a:fillRect/>
                </a:stretch>
              </p:blipFill>
              <p:spPr>
                <a:xfrm>
                  <a:off x="6874945" y="6633032"/>
                  <a:ext cx="1193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43" name="Freihand 442">
                  <a:extLst>
                    <a:ext uri="{FF2B5EF4-FFF2-40B4-BE49-F238E27FC236}">
                      <a16:creationId xmlns:a16="http://schemas.microsoft.com/office/drawing/2014/main" id="{6ADF82DB-DB32-4244-A0FE-1DBCE3F3EC49}"/>
                    </a:ext>
                  </a:extLst>
                </p14:cNvPr>
                <p14:cNvContentPartPr/>
                <p14:nvPr/>
              </p14:nvContentPartPr>
              <p14:xfrm>
                <a:off x="8024785" y="6577952"/>
                <a:ext cx="135720" cy="118080"/>
              </p14:xfrm>
            </p:contentPart>
          </mc:Choice>
          <mc:Fallback xmlns="">
            <p:pic>
              <p:nvPicPr>
                <p:cNvPr id="443" name="Freihand 442">
                  <a:extLst>
                    <a:ext uri="{FF2B5EF4-FFF2-40B4-BE49-F238E27FC236}">
                      <a16:creationId xmlns:a16="http://schemas.microsoft.com/office/drawing/2014/main" id="{6ADF82DB-DB32-4244-A0FE-1DBCE3F3EC49}"/>
                    </a:ext>
                  </a:extLst>
                </p:cNvPr>
                <p:cNvPicPr/>
                <p:nvPr/>
              </p:nvPicPr>
              <p:blipFill>
                <a:blip r:embed="rId822"/>
                <a:stretch>
                  <a:fillRect/>
                </a:stretch>
              </p:blipFill>
              <p:spPr>
                <a:xfrm>
                  <a:off x="8020465" y="6573632"/>
                  <a:ext cx="144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44" name="Freihand 443">
                  <a:extLst>
                    <a:ext uri="{FF2B5EF4-FFF2-40B4-BE49-F238E27FC236}">
                      <a16:creationId xmlns:a16="http://schemas.microsoft.com/office/drawing/2014/main" id="{5FA3A491-E3A6-452C-B81A-50EF65FB84CB}"/>
                    </a:ext>
                  </a:extLst>
                </p14:cNvPr>
                <p14:cNvContentPartPr/>
                <p14:nvPr/>
              </p14:nvContentPartPr>
              <p14:xfrm>
                <a:off x="6809425" y="6131192"/>
                <a:ext cx="217440" cy="96480"/>
              </p14:xfrm>
            </p:contentPart>
          </mc:Choice>
          <mc:Fallback xmlns="">
            <p:pic>
              <p:nvPicPr>
                <p:cNvPr id="444" name="Freihand 443">
                  <a:extLst>
                    <a:ext uri="{FF2B5EF4-FFF2-40B4-BE49-F238E27FC236}">
                      <a16:creationId xmlns:a16="http://schemas.microsoft.com/office/drawing/2014/main" id="{5FA3A491-E3A6-452C-B81A-50EF65FB84CB}"/>
                    </a:ext>
                  </a:extLst>
                </p:cNvPr>
                <p:cNvPicPr/>
                <p:nvPr/>
              </p:nvPicPr>
              <p:blipFill>
                <a:blip r:embed="rId824"/>
                <a:stretch>
                  <a:fillRect/>
                </a:stretch>
              </p:blipFill>
              <p:spPr>
                <a:xfrm>
                  <a:off x="6805105" y="6126872"/>
                  <a:ext cx="226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45" name="Freihand 444">
                  <a:extLst>
                    <a:ext uri="{FF2B5EF4-FFF2-40B4-BE49-F238E27FC236}">
                      <a16:creationId xmlns:a16="http://schemas.microsoft.com/office/drawing/2014/main" id="{71CCFDCA-D2B8-4E5B-8697-1A33A34A9F20}"/>
                    </a:ext>
                  </a:extLst>
                </p14:cNvPr>
                <p14:cNvContentPartPr/>
                <p14:nvPr/>
              </p14:nvContentPartPr>
              <p14:xfrm>
                <a:off x="6673345" y="6047672"/>
                <a:ext cx="122400" cy="143280"/>
              </p14:xfrm>
            </p:contentPart>
          </mc:Choice>
          <mc:Fallback xmlns="">
            <p:pic>
              <p:nvPicPr>
                <p:cNvPr id="445" name="Freihand 444">
                  <a:extLst>
                    <a:ext uri="{FF2B5EF4-FFF2-40B4-BE49-F238E27FC236}">
                      <a16:creationId xmlns:a16="http://schemas.microsoft.com/office/drawing/2014/main" id="{71CCFDCA-D2B8-4E5B-8697-1A33A34A9F20}"/>
                    </a:ext>
                  </a:extLst>
                </p:cNvPr>
                <p:cNvPicPr/>
                <p:nvPr/>
              </p:nvPicPr>
              <p:blipFill>
                <a:blip r:embed="rId826"/>
                <a:stretch>
                  <a:fillRect/>
                </a:stretch>
              </p:blipFill>
              <p:spPr>
                <a:xfrm>
                  <a:off x="6669025" y="6043352"/>
                  <a:ext cx="131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46" name="Freihand 445">
                  <a:extLst>
                    <a:ext uri="{FF2B5EF4-FFF2-40B4-BE49-F238E27FC236}">
                      <a16:creationId xmlns:a16="http://schemas.microsoft.com/office/drawing/2014/main" id="{0FAAB508-8B54-47EF-97A5-CFAD5542F632}"/>
                    </a:ext>
                  </a:extLst>
                </p14:cNvPr>
                <p14:cNvContentPartPr/>
                <p14:nvPr/>
              </p14:nvContentPartPr>
              <p14:xfrm>
                <a:off x="8034865" y="6684152"/>
                <a:ext cx="118080" cy="77400"/>
              </p14:xfrm>
            </p:contentPart>
          </mc:Choice>
          <mc:Fallback xmlns="">
            <p:pic>
              <p:nvPicPr>
                <p:cNvPr id="446" name="Freihand 445">
                  <a:extLst>
                    <a:ext uri="{FF2B5EF4-FFF2-40B4-BE49-F238E27FC236}">
                      <a16:creationId xmlns:a16="http://schemas.microsoft.com/office/drawing/2014/main" id="{0FAAB508-8B54-47EF-97A5-CFAD5542F632}"/>
                    </a:ext>
                  </a:extLst>
                </p:cNvPr>
                <p:cNvPicPr/>
                <p:nvPr/>
              </p:nvPicPr>
              <p:blipFill>
                <a:blip r:embed="rId828"/>
                <a:stretch>
                  <a:fillRect/>
                </a:stretch>
              </p:blipFill>
              <p:spPr>
                <a:xfrm>
                  <a:off x="8030545" y="6679832"/>
                  <a:ext cx="126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47" name="Freihand 446">
                  <a:extLst>
                    <a:ext uri="{FF2B5EF4-FFF2-40B4-BE49-F238E27FC236}">
                      <a16:creationId xmlns:a16="http://schemas.microsoft.com/office/drawing/2014/main" id="{10FE34B2-6984-4745-9356-4699AF4ECD2D}"/>
                    </a:ext>
                  </a:extLst>
                </p14:cNvPr>
                <p14:cNvContentPartPr/>
                <p14:nvPr/>
              </p14:nvContentPartPr>
              <p14:xfrm>
                <a:off x="8106865" y="6734192"/>
                <a:ext cx="52560" cy="45360"/>
              </p14:xfrm>
            </p:contentPart>
          </mc:Choice>
          <mc:Fallback xmlns="">
            <p:pic>
              <p:nvPicPr>
                <p:cNvPr id="447" name="Freihand 446">
                  <a:extLst>
                    <a:ext uri="{FF2B5EF4-FFF2-40B4-BE49-F238E27FC236}">
                      <a16:creationId xmlns:a16="http://schemas.microsoft.com/office/drawing/2014/main" id="{10FE34B2-6984-4745-9356-4699AF4ECD2D}"/>
                    </a:ext>
                  </a:extLst>
                </p:cNvPr>
                <p:cNvPicPr/>
                <p:nvPr/>
              </p:nvPicPr>
              <p:blipFill>
                <a:blip r:embed="rId830"/>
                <a:stretch>
                  <a:fillRect/>
                </a:stretch>
              </p:blipFill>
              <p:spPr>
                <a:xfrm>
                  <a:off x="8102545" y="6729872"/>
                  <a:ext cx="61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49" name="Freihand 448">
                  <a:extLst>
                    <a:ext uri="{FF2B5EF4-FFF2-40B4-BE49-F238E27FC236}">
                      <a16:creationId xmlns:a16="http://schemas.microsoft.com/office/drawing/2014/main" id="{0FE81DD1-98CD-4C78-A336-AC0384815155}"/>
                    </a:ext>
                  </a:extLst>
                </p14:cNvPr>
                <p14:cNvContentPartPr/>
                <p14:nvPr/>
              </p14:nvContentPartPr>
              <p14:xfrm>
                <a:off x="7075465" y="6216152"/>
                <a:ext cx="763920" cy="338040"/>
              </p14:xfrm>
            </p:contentPart>
          </mc:Choice>
          <mc:Fallback xmlns="">
            <p:pic>
              <p:nvPicPr>
                <p:cNvPr id="449" name="Freihand 448">
                  <a:extLst>
                    <a:ext uri="{FF2B5EF4-FFF2-40B4-BE49-F238E27FC236}">
                      <a16:creationId xmlns:a16="http://schemas.microsoft.com/office/drawing/2014/main" id="{0FE81DD1-98CD-4C78-A336-AC0384815155}"/>
                    </a:ext>
                  </a:extLst>
                </p:cNvPr>
                <p:cNvPicPr/>
                <p:nvPr/>
              </p:nvPicPr>
              <p:blipFill>
                <a:blip r:embed="rId832"/>
                <a:stretch>
                  <a:fillRect/>
                </a:stretch>
              </p:blipFill>
              <p:spPr>
                <a:xfrm>
                  <a:off x="7071145" y="6211832"/>
                  <a:ext cx="7725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51" name="Freihand 450">
                  <a:extLst>
                    <a:ext uri="{FF2B5EF4-FFF2-40B4-BE49-F238E27FC236}">
                      <a16:creationId xmlns:a16="http://schemas.microsoft.com/office/drawing/2014/main" id="{658E2601-7D8E-4323-AE28-6C6509F21BFA}"/>
                    </a:ext>
                  </a:extLst>
                </p14:cNvPr>
                <p14:cNvContentPartPr/>
                <p14:nvPr/>
              </p14:nvContentPartPr>
              <p14:xfrm>
                <a:off x="7020745" y="5859032"/>
                <a:ext cx="1479960" cy="43920"/>
              </p14:xfrm>
            </p:contentPart>
          </mc:Choice>
          <mc:Fallback xmlns="">
            <p:pic>
              <p:nvPicPr>
                <p:cNvPr id="451" name="Freihand 450">
                  <a:extLst>
                    <a:ext uri="{FF2B5EF4-FFF2-40B4-BE49-F238E27FC236}">
                      <a16:creationId xmlns:a16="http://schemas.microsoft.com/office/drawing/2014/main" id="{658E2601-7D8E-4323-AE28-6C6509F21BFA}"/>
                    </a:ext>
                  </a:extLst>
                </p:cNvPr>
                <p:cNvPicPr/>
                <p:nvPr/>
              </p:nvPicPr>
              <p:blipFill>
                <a:blip r:embed="rId834"/>
                <a:stretch>
                  <a:fillRect/>
                </a:stretch>
              </p:blipFill>
              <p:spPr>
                <a:xfrm>
                  <a:off x="7016425" y="5854712"/>
                  <a:ext cx="1488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52" name="Freihand 451">
                  <a:extLst>
                    <a:ext uri="{FF2B5EF4-FFF2-40B4-BE49-F238E27FC236}">
                      <a16:creationId xmlns:a16="http://schemas.microsoft.com/office/drawing/2014/main" id="{6F82122F-9254-4C48-8E11-70FC373E378A}"/>
                    </a:ext>
                  </a:extLst>
                </p14:cNvPr>
                <p14:cNvContentPartPr/>
                <p14:nvPr/>
              </p14:nvContentPartPr>
              <p14:xfrm>
                <a:off x="7524745" y="5729792"/>
                <a:ext cx="124560" cy="24480"/>
              </p14:xfrm>
            </p:contentPart>
          </mc:Choice>
          <mc:Fallback xmlns="">
            <p:pic>
              <p:nvPicPr>
                <p:cNvPr id="452" name="Freihand 451">
                  <a:extLst>
                    <a:ext uri="{FF2B5EF4-FFF2-40B4-BE49-F238E27FC236}">
                      <a16:creationId xmlns:a16="http://schemas.microsoft.com/office/drawing/2014/main" id="{6F82122F-9254-4C48-8E11-70FC373E378A}"/>
                    </a:ext>
                  </a:extLst>
                </p:cNvPr>
                <p:cNvPicPr/>
                <p:nvPr/>
              </p:nvPicPr>
              <p:blipFill>
                <a:blip r:embed="rId836"/>
                <a:stretch>
                  <a:fillRect/>
                </a:stretch>
              </p:blipFill>
              <p:spPr>
                <a:xfrm>
                  <a:off x="7520425" y="5725472"/>
                  <a:ext cx="133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53" name="Freihand 452">
                  <a:extLst>
                    <a:ext uri="{FF2B5EF4-FFF2-40B4-BE49-F238E27FC236}">
                      <a16:creationId xmlns:a16="http://schemas.microsoft.com/office/drawing/2014/main" id="{4BB84C4F-FB61-418B-A000-CD02094F90B0}"/>
                    </a:ext>
                  </a:extLst>
                </p14:cNvPr>
                <p14:cNvContentPartPr/>
                <p14:nvPr/>
              </p14:nvContentPartPr>
              <p14:xfrm>
                <a:off x="8174545" y="5722592"/>
                <a:ext cx="100080" cy="15480"/>
              </p14:xfrm>
            </p:contentPart>
          </mc:Choice>
          <mc:Fallback xmlns="">
            <p:pic>
              <p:nvPicPr>
                <p:cNvPr id="453" name="Freihand 452">
                  <a:extLst>
                    <a:ext uri="{FF2B5EF4-FFF2-40B4-BE49-F238E27FC236}">
                      <a16:creationId xmlns:a16="http://schemas.microsoft.com/office/drawing/2014/main" id="{4BB84C4F-FB61-418B-A000-CD02094F90B0}"/>
                    </a:ext>
                  </a:extLst>
                </p:cNvPr>
                <p:cNvPicPr/>
                <p:nvPr/>
              </p:nvPicPr>
              <p:blipFill>
                <a:blip r:embed="rId838"/>
                <a:stretch>
                  <a:fillRect/>
                </a:stretch>
              </p:blipFill>
              <p:spPr>
                <a:xfrm>
                  <a:off x="8170225" y="5718272"/>
                  <a:ext cx="108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54" name="Freihand 453">
                  <a:extLst>
                    <a:ext uri="{FF2B5EF4-FFF2-40B4-BE49-F238E27FC236}">
                      <a16:creationId xmlns:a16="http://schemas.microsoft.com/office/drawing/2014/main" id="{2F6B1340-DAB7-4BC8-AE05-107AFBFC0409}"/>
                    </a:ext>
                  </a:extLst>
                </p14:cNvPr>
                <p14:cNvContentPartPr/>
                <p14:nvPr/>
              </p14:nvContentPartPr>
              <p14:xfrm>
                <a:off x="8363545" y="5779112"/>
                <a:ext cx="141120" cy="15840"/>
              </p14:xfrm>
            </p:contentPart>
          </mc:Choice>
          <mc:Fallback xmlns="">
            <p:pic>
              <p:nvPicPr>
                <p:cNvPr id="454" name="Freihand 453">
                  <a:extLst>
                    <a:ext uri="{FF2B5EF4-FFF2-40B4-BE49-F238E27FC236}">
                      <a16:creationId xmlns:a16="http://schemas.microsoft.com/office/drawing/2014/main" id="{2F6B1340-DAB7-4BC8-AE05-107AFBFC0409}"/>
                    </a:ext>
                  </a:extLst>
                </p:cNvPr>
                <p:cNvPicPr/>
                <p:nvPr/>
              </p:nvPicPr>
              <p:blipFill>
                <a:blip r:embed="rId840"/>
                <a:stretch>
                  <a:fillRect/>
                </a:stretch>
              </p:blipFill>
              <p:spPr>
                <a:xfrm>
                  <a:off x="8359225" y="5774792"/>
                  <a:ext cx="149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03" name="Freihand 502">
                  <a:extLst>
                    <a:ext uri="{FF2B5EF4-FFF2-40B4-BE49-F238E27FC236}">
                      <a16:creationId xmlns:a16="http://schemas.microsoft.com/office/drawing/2014/main" id="{453B98BB-29E9-431D-BE44-1C2B99F2EE52}"/>
                    </a:ext>
                  </a:extLst>
                </p14:cNvPr>
                <p14:cNvContentPartPr/>
                <p14:nvPr/>
              </p14:nvContentPartPr>
              <p14:xfrm>
                <a:off x="7154665" y="5842832"/>
                <a:ext cx="617760" cy="439200"/>
              </p14:xfrm>
            </p:contentPart>
          </mc:Choice>
          <mc:Fallback xmlns="">
            <p:pic>
              <p:nvPicPr>
                <p:cNvPr id="503" name="Freihand 502">
                  <a:extLst>
                    <a:ext uri="{FF2B5EF4-FFF2-40B4-BE49-F238E27FC236}">
                      <a16:creationId xmlns:a16="http://schemas.microsoft.com/office/drawing/2014/main" id="{453B98BB-29E9-431D-BE44-1C2B99F2EE52}"/>
                    </a:ext>
                  </a:extLst>
                </p:cNvPr>
                <p:cNvPicPr/>
                <p:nvPr/>
              </p:nvPicPr>
              <p:blipFill>
                <a:blip r:embed="rId842"/>
                <a:stretch>
                  <a:fillRect/>
                </a:stretch>
              </p:blipFill>
              <p:spPr>
                <a:xfrm>
                  <a:off x="7150345" y="5838512"/>
                  <a:ext cx="6264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05" name="Freihand 504">
                  <a:extLst>
                    <a:ext uri="{FF2B5EF4-FFF2-40B4-BE49-F238E27FC236}">
                      <a16:creationId xmlns:a16="http://schemas.microsoft.com/office/drawing/2014/main" id="{91D6E6CD-3E32-4067-8907-B97BC0B4909D}"/>
                    </a:ext>
                  </a:extLst>
                </p14:cNvPr>
                <p14:cNvContentPartPr/>
                <p14:nvPr/>
              </p14:nvContentPartPr>
              <p14:xfrm>
                <a:off x="1582585" y="4849232"/>
                <a:ext cx="5599440" cy="1247040"/>
              </p14:xfrm>
            </p:contentPart>
          </mc:Choice>
          <mc:Fallback xmlns="">
            <p:pic>
              <p:nvPicPr>
                <p:cNvPr id="505" name="Freihand 504">
                  <a:extLst>
                    <a:ext uri="{FF2B5EF4-FFF2-40B4-BE49-F238E27FC236}">
                      <a16:creationId xmlns:a16="http://schemas.microsoft.com/office/drawing/2014/main" id="{91D6E6CD-3E32-4067-8907-B97BC0B4909D}"/>
                    </a:ext>
                  </a:extLst>
                </p:cNvPr>
                <p:cNvPicPr/>
                <p:nvPr/>
              </p:nvPicPr>
              <p:blipFill>
                <a:blip r:embed="rId844"/>
                <a:stretch>
                  <a:fillRect/>
                </a:stretch>
              </p:blipFill>
              <p:spPr>
                <a:xfrm>
                  <a:off x="1578265" y="4844912"/>
                  <a:ext cx="5608080" cy="12556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07" name="Freihand 506">
                  <a:extLst>
                    <a:ext uri="{FF2B5EF4-FFF2-40B4-BE49-F238E27FC236}">
                      <a16:creationId xmlns:a16="http://schemas.microsoft.com/office/drawing/2014/main" id="{20E32EA6-3215-4409-BB0C-C3BB4DAECDCC}"/>
                    </a:ext>
                  </a:extLst>
                </p14:cNvPr>
                <p14:cNvContentPartPr/>
                <p14:nvPr/>
              </p14:nvContentPartPr>
              <p14:xfrm>
                <a:off x="424465" y="4358192"/>
                <a:ext cx="132120" cy="142200"/>
              </p14:xfrm>
            </p:contentPart>
          </mc:Choice>
          <mc:Fallback xmlns="">
            <p:pic>
              <p:nvPicPr>
                <p:cNvPr id="507" name="Freihand 506">
                  <a:extLst>
                    <a:ext uri="{FF2B5EF4-FFF2-40B4-BE49-F238E27FC236}">
                      <a16:creationId xmlns:a16="http://schemas.microsoft.com/office/drawing/2014/main" id="{20E32EA6-3215-4409-BB0C-C3BB4DAECDCC}"/>
                    </a:ext>
                  </a:extLst>
                </p:cNvPr>
                <p:cNvPicPr/>
                <p:nvPr/>
              </p:nvPicPr>
              <p:blipFill>
                <a:blip r:embed="rId846"/>
                <a:stretch>
                  <a:fillRect/>
                </a:stretch>
              </p:blipFill>
              <p:spPr>
                <a:xfrm>
                  <a:off x="420145" y="4353872"/>
                  <a:ext cx="140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08" name="Freihand 507">
                  <a:extLst>
                    <a:ext uri="{FF2B5EF4-FFF2-40B4-BE49-F238E27FC236}">
                      <a16:creationId xmlns:a16="http://schemas.microsoft.com/office/drawing/2014/main" id="{F7A30566-565D-4750-A652-B8EE79E366AD}"/>
                    </a:ext>
                  </a:extLst>
                </p14:cNvPr>
                <p14:cNvContentPartPr/>
                <p14:nvPr/>
              </p14:nvContentPartPr>
              <p14:xfrm>
                <a:off x="541825" y="4447832"/>
                <a:ext cx="142920" cy="39240"/>
              </p14:xfrm>
            </p:contentPart>
          </mc:Choice>
          <mc:Fallback xmlns="">
            <p:pic>
              <p:nvPicPr>
                <p:cNvPr id="508" name="Freihand 507">
                  <a:extLst>
                    <a:ext uri="{FF2B5EF4-FFF2-40B4-BE49-F238E27FC236}">
                      <a16:creationId xmlns:a16="http://schemas.microsoft.com/office/drawing/2014/main" id="{F7A30566-565D-4750-A652-B8EE79E366AD}"/>
                    </a:ext>
                  </a:extLst>
                </p:cNvPr>
                <p:cNvPicPr/>
                <p:nvPr/>
              </p:nvPicPr>
              <p:blipFill>
                <a:blip r:embed="rId848"/>
                <a:stretch>
                  <a:fillRect/>
                </a:stretch>
              </p:blipFill>
              <p:spPr>
                <a:xfrm>
                  <a:off x="537505" y="4443512"/>
                  <a:ext cx="151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09" name="Freihand 508">
                  <a:extLst>
                    <a:ext uri="{FF2B5EF4-FFF2-40B4-BE49-F238E27FC236}">
                      <a16:creationId xmlns:a16="http://schemas.microsoft.com/office/drawing/2014/main" id="{F98008AE-9332-4AC1-B6FE-4ECD009F934D}"/>
                    </a:ext>
                  </a:extLst>
                </p14:cNvPr>
                <p14:cNvContentPartPr/>
                <p14:nvPr/>
              </p14:nvContentPartPr>
              <p14:xfrm>
                <a:off x="719305" y="4419392"/>
                <a:ext cx="82800" cy="54720"/>
              </p14:xfrm>
            </p:contentPart>
          </mc:Choice>
          <mc:Fallback xmlns="">
            <p:pic>
              <p:nvPicPr>
                <p:cNvPr id="509" name="Freihand 508">
                  <a:extLst>
                    <a:ext uri="{FF2B5EF4-FFF2-40B4-BE49-F238E27FC236}">
                      <a16:creationId xmlns:a16="http://schemas.microsoft.com/office/drawing/2014/main" id="{F98008AE-9332-4AC1-B6FE-4ECD009F934D}"/>
                    </a:ext>
                  </a:extLst>
                </p:cNvPr>
                <p:cNvPicPr/>
                <p:nvPr/>
              </p:nvPicPr>
              <p:blipFill>
                <a:blip r:embed="rId850"/>
                <a:stretch>
                  <a:fillRect/>
                </a:stretch>
              </p:blipFill>
              <p:spPr>
                <a:xfrm>
                  <a:off x="714985" y="4415072"/>
                  <a:ext cx="91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10" name="Freihand 509">
                  <a:extLst>
                    <a:ext uri="{FF2B5EF4-FFF2-40B4-BE49-F238E27FC236}">
                      <a16:creationId xmlns:a16="http://schemas.microsoft.com/office/drawing/2014/main" id="{1A366A34-4382-40BB-B2C1-27773C326B5E}"/>
                    </a:ext>
                  </a:extLst>
                </p14:cNvPr>
                <p14:cNvContentPartPr/>
                <p14:nvPr/>
              </p14:nvContentPartPr>
              <p14:xfrm>
                <a:off x="814345" y="4345952"/>
                <a:ext cx="85320" cy="120240"/>
              </p14:xfrm>
            </p:contentPart>
          </mc:Choice>
          <mc:Fallback xmlns="">
            <p:pic>
              <p:nvPicPr>
                <p:cNvPr id="510" name="Freihand 509">
                  <a:extLst>
                    <a:ext uri="{FF2B5EF4-FFF2-40B4-BE49-F238E27FC236}">
                      <a16:creationId xmlns:a16="http://schemas.microsoft.com/office/drawing/2014/main" id="{1A366A34-4382-40BB-B2C1-27773C326B5E}"/>
                    </a:ext>
                  </a:extLst>
                </p:cNvPr>
                <p:cNvPicPr/>
                <p:nvPr/>
              </p:nvPicPr>
              <p:blipFill>
                <a:blip r:embed="rId852"/>
                <a:stretch>
                  <a:fillRect/>
                </a:stretch>
              </p:blipFill>
              <p:spPr>
                <a:xfrm>
                  <a:off x="810025" y="4341632"/>
                  <a:ext cx="93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11" name="Freihand 510">
                  <a:extLst>
                    <a:ext uri="{FF2B5EF4-FFF2-40B4-BE49-F238E27FC236}">
                      <a16:creationId xmlns:a16="http://schemas.microsoft.com/office/drawing/2014/main" id="{DD0D75D0-D5CA-4BAD-8996-AC7310B42357}"/>
                    </a:ext>
                  </a:extLst>
                </p14:cNvPr>
                <p14:cNvContentPartPr/>
                <p14:nvPr/>
              </p14:nvContentPartPr>
              <p14:xfrm>
                <a:off x="927025" y="4420112"/>
                <a:ext cx="119880" cy="50040"/>
              </p14:xfrm>
            </p:contentPart>
          </mc:Choice>
          <mc:Fallback xmlns="">
            <p:pic>
              <p:nvPicPr>
                <p:cNvPr id="511" name="Freihand 510">
                  <a:extLst>
                    <a:ext uri="{FF2B5EF4-FFF2-40B4-BE49-F238E27FC236}">
                      <a16:creationId xmlns:a16="http://schemas.microsoft.com/office/drawing/2014/main" id="{DD0D75D0-D5CA-4BAD-8996-AC7310B42357}"/>
                    </a:ext>
                  </a:extLst>
                </p:cNvPr>
                <p:cNvPicPr/>
                <p:nvPr/>
              </p:nvPicPr>
              <p:blipFill>
                <a:blip r:embed="rId854"/>
                <a:stretch>
                  <a:fillRect/>
                </a:stretch>
              </p:blipFill>
              <p:spPr>
                <a:xfrm>
                  <a:off x="922705" y="4415792"/>
                  <a:ext cx="128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13" name="Freihand 512">
                  <a:extLst>
                    <a:ext uri="{FF2B5EF4-FFF2-40B4-BE49-F238E27FC236}">
                      <a16:creationId xmlns:a16="http://schemas.microsoft.com/office/drawing/2014/main" id="{F27E0EAD-C2B9-4C28-8FB4-A2044982FED6}"/>
                    </a:ext>
                  </a:extLst>
                </p14:cNvPr>
                <p14:cNvContentPartPr/>
                <p14:nvPr/>
              </p14:nvContentPartPr>
              <p14:xfrm>
                <a:off x="1077505" y="4341272"/>
                <a:ext cx="91440" cy="133200"/>
              </p14:xfrm>
            </p:contentPart>
          </mc:Choice>
          <mc:Fallback xmlns="">
            <p:pic>
              <p:nvPicPr>
                <p:cNvPr id="513" name="Freihand 512">
                  <a:extLst>
                    <a:ext uri="{FF2B5EF4-FFF2-40B4-BE49-F238E27FC236}">
                      <a16:creationId xmlns:a16="http://schemas.microsoft.com/office/drawing/2014/main" id="{F27E0EAD-C2B9-4C28-8FB4-A2044982FED6}"/>
                    </a:ext>
                  </a:extLst>
                </p:cNvPr>
                <p:cNvPicPr/>
                <p:nvPr/>
              </p:nvPicPr>
              <p:blipFill>
                <a:blip r:embed="rId856"/>
                <a:stretch>
                  <a:fillRect/>
                </a:stretch>
              </p:blipFill>
              <p:spPr>
                <a:xfrm>
                  <a:off x="1073185" y="4336952"/>
                  <a:ext cx="100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14" name="Freihand 513">
                  <a:extLst>
                    <a:ext uri="{FF2B5EF4-FFF2-40B4-BE49-F238E27FC236}">
                      <a16:creationId xmlns:a16="http://schemas.microsoft.com/office/drawing/2014/main" id="{0692F186-66E5-4AE6-8E83-CF90373197E6}"/>
                    </a:ext>
                  </a:extLst>
                </p14:cNvPr>
                <p14:cNvContentPartPr/>
                <p14:nvPr/>
              </p14:nvContentPartPr>
              <p14:xfrm>
                <a:off x="412945" y="4625312"/>
                <a:ext cx="5760" cy="78840"/>
              </p14:xfrm>
            </p:contentPart>
          </mc:Choice>
          <mc:Fallback xmlns="">
            <p:pic>
              <p:nvPicPr>
                <p:cNvPr id="514" name="Freihand 513">
                  <a:extLst>
                    <a:ext uri="{FF2B5EF4-FFF2-40B4-BE49-F238E27FC236}">
                      <a16:creationId xmlns:a16="http://schemas.microsoft.com/office/drawing/2014/main" id="{0692F186-66E5-4AE6-8E83-CF90373197E6}"/>
                    </a:ext>
                  </a:extLst>
                </p:cNvPr>
                <p:cNvPicPr/>
                <p:nvPr/>
              </p:nvPicPr>
              <p:blipFill>
                <a:blip r:embed="rId858"/>
                <a:stretch>
                  <a:fillRect/>
                </a:stretch>
              </p:blipFill>
              <p:spPr>
                <a:xfrm>
                  <a:off x="408625" y="4620992"/>
                  <a:ext cx="14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15" name="Freihand 514">
                  <a:extLst>
                    <a:ext uri="{FF2B5EF4-FFF2-40B4-BE49-F238E27FC236}">
                      <a16:creationId xmlns:a16="http://schemas.microsoft.com/office/drawing/2014/main" id="{A95F634B-BADB-4916-923D-DD097916F870}"/>
                    </a:ext>
                  </a:extLst>
                </p14:cNvPr>
                <p14:cNvContentPartPr/>
                <p14:nvPr/>
              </p14:nvContentPartPr>
              <p14:xfrm>
                <a:off x="419785" y="4592912"/>
                <a:ext cx="79920" cy="22320"/>
              </p14:xfrm>
            </p:contentPart>
          </mc:Choice>
          <mc:Fallback xmlns="">
            <p:pic>
              <p:nvPicPr>
                <p:cNvPr id="515" name="Freihand 514">
                  <a:extLst>
                    <a:ext uri="{FF2B5EF4-FFF2-40B4-BE49-F238E27FC236}">
                      <a16:creationId xmlns:a16="http://schemas.microsoft.com/office/drawing/2014/main" id="{A95F634B-BADB-4916-923D-DD097916F870}"/>
                    </a:ext>
                  </a:extLst>
                </p:cNvPr>
                <p:cNvPicPr/>
                <p:nvPr/>
              </p:nvPicPr>
              <p:blipFill>
                <a:blip r:embed="rId860"/>
                <a:stretch>
                  <a:fillRect/>
                </a:stretch>
              </p:blipFill>
              <p:spPr>
                <a:xfrm>
                  <a:off x="415465" y="4588592"/>
                  <a:ext cx="88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16" name="Freihand 515">
                  <a:extLst>
                    <a:ext uri="{FF2B5EF4-FFF2-40B4-BE49-F238E27FC236}">
                      <a16:creationId xmlns:a16="http://schemas.microsoft.com/office/drawing/2014/main" id="{9F53FD21-41AC-43BE-86F2-A830E3472BAB}"/>
                    </a:ext>
                  </a:extLst>
                </p14:cNvPr>
                <p14:cNvContentPartPr/>
                <p14:nvPr/>
              </p14:nvContentPartPr>
              <p14:xfrm>
                <a:off x="411865" y="4636112"/>
                <a:ext cx="102600" cy="97200"/>
              </p14:xfrm>
            </p:contentPart>
          </mc:Choice>
          <mc:Fallback xmlns="">
            <p:pic>
              <p:nvPicPr>
                <p:cNvPr id="516" name="Freihand 515">
                  <a:extLst>
                    <a:ext uri="{FF2B5EF4-FFF2-40B4-BE49-F238E27FC236}">
                      <a16:creationId xmlns:a16="http://schemas.microsoft.com/office/drawing/2014/main" id="{9F53FD21-41AC-43BE-86F2-A830E3472BAB}"/>
                    </a:ext>
                  </a:extLst>
                </p:cNvPr>
                <p:cNvPicPr/>
                <p:nvPr/>
              </p:nvPicPr>
              <p:blipFill>
                <a:blip r:embed="rId862"/>
                <a:stretch>
                  <a:fillRect/>
                </a:stretch>
              </p:blipFill>
              <p:spPr>
                <a:xfrm>
                  <a:off x="407545" y="4631792"/>
                  <a:ext cx="111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17" name="Freihand 516">
                  <a:extLst>
                    <a:ext uri="{FF2B5EF4-FFF2-40B4-BE49-F238E27FC236}">
                      <a16:creationId xmlns:a16="http://schemas.microsoft.com/office/drawing/2014/main" id="{9A14B8C4-664C-468C-9E49-D8EC1307465F}"/>
                    </a:ext>
                  </a:extLst>
                </p14:cNvPr>
                <p14:cNvContentPartPr/>
                <p14:nvPr/>
              </p14:nvContentPartPr>
              <p14:xfrm>
                <a:off x="542545" y="4611992"/>
                <a:ext cx="96840" cy="84240"/>
              </p14:xfrm>
            </p:contentPart>
          </mc:Choice>
          <mc:Fallback xmlns="">
            <p:pic>
              <p:nvPicPr>
                <p:cNvPr id="517" name="Freihand 516">
                  <a:extLst>
                    <a:ext uri="{FF2B5EF4-FFF2-40B4-BE49-F238E27FC236}">
                      <a16:creationId xmlns:a16="http://schemas.microsoft.com/office/drawing/2014/main" id="{9A14B8C4-664C-468C-9E49-D8EC1307465F}"/>
                    </a:ext>
                  </a:extLst>
                </p:cNvPr>
                <p:cNvPicPr/>
                <p:nvPr/>
              </p:nvPicPr>
              <p:blipFill>
                <a:blip r:embed="rId864"/>
                <a:stretch>
                  <a:fillRect/>
                </a:stretch>
              </p:blipFill>
              <p:spPr>
                <a:xfrm>
                  <a:off x="538225" y="4607672"/>
                  <a:ext cx="105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18" name="Freihand 517">
                  <a:extLst>
                    <a:ext uri="{FF2B5EF4-FFF2-40B4-BE49-F238E27FC236}">
                      <a16:creationId xmlns:a16="http://schemas.microsoft.com/office/drawing/2014/main" id="{6511CF7E-2FCB-4D6A-9F57-4D8CB52C522D}"/>
                    </a:ext>
                  </a:extLst>
                </p14:cNvPr>
                <p14:cNvContentPartPr/>
                <p14:nvPr/>
              </p14:nvContentPartPr>
              <p14:xfrm>
                <a:off x="658465" y="4653032"/>
                <a:ext cx="40680" cy="34200"/>
              </p14:xfrm>
            </p:contentPart>
          </mc:Choice>
          <mc:Fallback xmlns="">
            <p:pic>
              <p:nvPicPr>
                <p:cNvPr id="518" name="Freihand 517">
                  <a:extLst>
                    <a:ext uri="{FF2B5EF4-FFF2-40B4-BE49-F238E27FC236}">
                      <a16:creationId xmlns:a16="http://schemas.microsoft.com/office/drawing/2014/main" id="{6511CF7E-2FCB-4D6A-9F57-4D8CB52C522D}"/>
                    </a:ext>
                  </a:extLst>
                </p:cNvPr>
                <p:cNvPicPr/>
                <p:nvPr/>
              </p:nvPicPr>
              <p:blipFill>
                <a:blip r:embed="rId866"/>
                <a:stretch>
                  <a:fillRect/>
                </a:stretch>
              </p:blipFill>
              <p:spPr>
                <a:xfrm>
                  <a:off x="654145" y="4648712"/>
                  <a:ext cx="49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19" name="Freihand 518">
                  <a:extLst>
                    <a:ext uri="{FF2B5EF4-FFF2-40B4-BE49-F238E27FC236}">
                      <a16:creationId xmlns:a16="http://schemas.microsoft.com/office/drawing/2014/main" id="{91CCC956-3BC1-4E07-A8C5-1C58B0D4301B}"/>
                    </a:ext>
                  </a:extLst>
                </p14:cNvPr>
                <p14:cNvContentPartPr/>
                <p14:nvPr/>
              </p14:nvContentPartPr>
              <p14:xfrm>
                <a:off x="703105" y="4641152"/>
                <a:ext cx="55080" cy="46800"/>
              </p14:xfrm>
            </p:contentPart>
          </mc:Choice>
          <mc:Fallback xmlns="">
            <p:pic>
              <p:nvPicPr>
                <p:cNvPr id="519" name="Freihand 518">
                  <a:extLst>
                    <a:ext uri="{FF2B5EF4-FFF2-40B4-BE49-F238E27FC236}">
                      <a16:creationId xmlns:a16="http://schemas.microsoft.com/office/drawing/2014/main" id="{91CCC956-3BC1-4E07-A8C5-1C58B0D4301B}"/>
                    </a:ext>
                  </a:extLst>
                </p:cNvPr>
                <p:cNvPicPr/>
                <p:nvPr/>
              </p:nvPicPr>
              <p:blipFill>
                <a:blip r:embed="rId868"/>
                <a:stretch>
                  <a:fillRect/>
                </a:stretch>
              </p:blipFill>
              <p:spPr>
                <a:xfrm>
                  <a:off x="698785" y="4636832"/>
                  <a:ext cx="63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20" name="Freihand 519">
                  <a:extLst>
                    <a:ext uri="{FF2B5EF4-FFF2-40B4-BE49-F238E27FC236}">
                      <a16:creationId xmlns:a16="http://schemas.microsoft.com/office/drawing/2014/main" id="{EC2AF4D1-05A0-4C2A-9494-AF4B28672526}"/>
                    </a:ext>
                  </a:extLst>
                </p14:cNvPr>
                <p14:cNvContentPartPr/>
                <p14:nvPr/>
              </p14:nvContentPartPr>
              <p14:xfrm>
                <a:off x="759265" y="4576352"/>
                <a:ext cx="59760" cy="102240"/>
              </p14:xfrm>
            </p:contentPart>
          </mc:Choice>
          <mc:Fallback xmlns="">
            <p:pic>
              <p:nvPicPr>
                <p:cNvPr id="520" name="Freihand 519">
                  <a:extLst>
                    <a:ext uri="{FF2B5EF4-FFF2-40B4-BE49-F238E27FC236}">
                      <a16:creationId xmlns:a16="http://schemas.microsoft.com/office/drawing/2014/main" id="{EC2AF4D1-05A0-4C2A-9494-AF4B28672526}"/>
                    </a:ext>
                  </a:extLst>
                </p:cNvPr>
                <p:cNvPicPr/>
                <p:nvPr/>
              </p:nvPicPr>
              <p:blipFill>
                <a:blip r:embed="rId870"/>
                <a:stretch>
                  <a:fillRect/>
                </a:stretch>
              </p:blipFill>
              <p:spPr>
                <a:xfrm>
                  <a:off x="754945" y="4572032"/>
                  <a:ext cx="68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21" name="Freihand 520">
                  <a:extLst>
                    <a:ext uri="{FF2B5EF4-FFF2-40B4-BE49-F238E27FC236}">
                      <a16:creationId xmlns:a16="http://schemas.microsoft.com/office/drawing/2014/main" id="{D24C8BD4-1D54-4A7E-92C6-4CD545551704}"/>
                    </a:ext>
                  </a:extLst>
                </p14:cNvPr>
                <p14:cNvContentPartPr/>
                <p14:nvPr/>
              </p14:nvContentPartPr>
              <p14:xfrm>
                <a:off x="842785" y="4615592"/>
                <a:ext cx="95400" cy="42840"/>
              </p14:xfrm>
            </p:contentPart>
          </mc:Choice>
          <mc:Fallback xmlns="">
            <p:pic>
              <p:nvPicPr>
                <p:cNvPr id="521" name="Freihand 520">
                  <a:extLst>
                    <a:ext uri="{FF2B5EF4-FFF2-40B4-BE49-F238E27FC236}">
                      <a16:creationId xmlns:a16="http://schemas.microsoft.com/office/drawing/2014/main" id="{D24C8BD4-1D54-4A7E-92C6-4CD545551704}"/>
                    </a:ext>
                  </a:extLst>
                </p:cNvPr>
                <p:cNvPicPr/>
                <p:nvPr/>
              </p:nvPicPr>
              <p:blipFill>
                <a:blip r:embed="rId872"/>
                <a:stretch>
                  <a:fillRect/>
                </a:stretch>
              </p:blipFill>
              <p:spPr>
                <a:xfrm>
                  <a:off x="838465" y="4611272"/>
                  <a:ext cx="104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22" name="Freihand 521">
                  <a:extLst>
                    <a:ext uri="{FF2B5EF4-FFF2-40B4-BE49-F238E27FC236}">
                      <a16:creationId xmlns:a16="http://schemas.microsoft.com/office/drawing/2014/main" id="{561FFBE2-6E64-44B1-A99E-6A53A933EB87}"/>
                    </a:ext>
                  </a:extLst>
                </p14:cNvPr>
                <p14:cNvContentPartPr/>
                <p14:nvPr/>
              </p14:nvContentPartPr>
              <p14:xfrm>
                <a:off x="941065" y="4614872"/>
                <a:ext cx="56880" cy="37440"/>
              </p14:xfrm>
            </p:contentPart>
          </mc:Choice>
          <mc:Fallback xmlns="">
            <p:pic>
              <p:nvPicPr>
                <p:cNvPr id="522" name="Freihand 521">
                  <a:extLst>
                    <a:ext uri="{FF2B5EF4-FFF2-40B4-BE49-F238E27FC236}">
                      <a16:creationId xmlns:a16="http://schemas.microsoft.com/office/drawing/2014/main" id="{561FFBE2-6E64-44B1-A99E-6A53A933EB87}"/>
                    </a:ext>
                  </a:extLst>
                </p:cNvPr>
                <p:cNvPicPr/>
                <p:nvPr/>
              </p:nvPicPr>
              <p:blipFill>
                <a:blip r:embed="rId874"/>
                <a:stretch>
                  <a:fillRect/>
                </a:stretch>
              </p:blipFill>
              <p:spPr>
                <a:xfrm>
                  <a:off x="936745" y="4610552"/>
                  <a:ext cx="65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23" name="Freihand 522">
                  <a:extLst>
                    <a:ext uri="{FF2B5EF4-FFF2-40B4-BE49-F238E27FC236}">
                      <a16:creationId xmlns:a16="http://schemas.microsoft.com/office/drawing/2014/main" id="{026E8966-83B0-4A08-9388-B081719A33E1}"/>
                    </a:ext>
                  </a:extLst>
                </p14:cNvPr>
                <p14:cNvContentPartPr/>
                <p14:nvPr/>
              </p14:nvContentPartPr>
              <p14:xfrm>
                <a:off x="1023145" y="4550432"/>
                <a:ext cx="141120" cy="172080"/>
              </p14:xfrm>
            </p:contentPart>
          </mc:Choice>
          <mc:Fallback xmlns="">
            <p:pic>
              <p:nvPicPr>
                <p:cNvPr id="523" name="Freihand 522">
                  <a:extLst>
                    <a:ext uri="{FF2B5EF4-FFF2-40B4-BE49-F238E27FC236}">
                      <a16:creationId xmlns:a16="http://schemas.microsoft.com/office/drawing/2014/main" id="{026E8966-83B0-4A08-9388-B081719A33E1}"/>
                    </a:ext>
                  </a:extLst>
                </p:cNvPr>
                <p:cNvPicPr/>
                <p:nvPr/>
              </p:nvPicPr>
              <p:blipFill>
                <a:blip r:embed="rId876"/>
                <a:stretch>
                  <a:fillRect/>
                </a:stretch>
              </p:blipFill>
              <p:spPr>
                <a:xfrm>
                  <a:off x="1018825" y="4546112"/>
                  <a:ext cx="149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24" name="Freihand 523">
                  <a:extLst>
                    <a:ext uri="{FF2B5EF4-FFF2-40B4-BE49-F238E27FC236}">
                      <a16:creationId xmlns:a16="http://schemas.microsoft.com/office/drawing/2014/main" id="{595656C8-1983-4097-8E61-425B52E5738D}"/>
                    </a:ext>
                  </a:extLst>
                </p14:cNvPr>
                <p14:cNvContentPartPr/>
                <p14:nvPr/>
              </p14:nvContentPartPr>
              <p14:xfrm>
                <a:off x="915865" y="4502192"/>
                <a:ext cx="30600" cy="2520"/>
              </p14:xfrm>
            </p:contentPart>
          </mc:Choice>
          <mc:Fallback xmlns="">
            <p:pic>
              <p:nvPicPr>
                <p:cNvPr id="524" name="Freihand 523">
                  <a:extLst>
                    <a:ext uri="{FF2B5EF4-FFF2-40B4-BE49-F238E27FC236}">
                      <a16:creationId xmlns:a16="http://schemas.microsoft.com/office/drawing/2014/main" id="{595656C8-1983-4097-8E61-425B52E5738D}"/>
                    </a:ext>
                  </a:extLst>
                </p:cNvPr>
                <p:cNvPicPr/>
                <p:nvPr/>
              </p:nvPicPr>
              <p:blipFill>
                <a:blip r:embed="rId878"/>
                <a:stretch>
                  <a:fillRect/>
                </a:stretch>
              </p:blipFill>
              <p:spPr>
                <a:xfrm>
                  <a:off x="911545" y="4497872"/>
                  <a:ext cx="39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26" name="Freihand 525">
                  <a:extLst>
                    <a:ext uri="{FF2B5EF4-FFF2-40B4-BE49-F238E27FC236}">
                      <a16:creationId xmlns:a16="http://schemas.microsoft.com/office/drawing/2014/main" id="{63C42618-9CA3-4B37-94F2-E5E9C9174FDD}"/>
                    </a:ext>
                  </a:extLst>
                </p14:cNvPr>
                <p14:cNvContentPartPr/>
                <p14:nvPr/>
              </p14:nvContentPartPr>
              <p14:xfrm>
                <a:off x="1288105" y="4526672"/>
                <a:ext cx="185400" cy="178200"/>
              </p14:xfrm>
            </p:contentPart>
          </mc:Choice>
          <mc:Fallback xmlns="">
            <p:pic>
              <p:nvPicPr>
                <p:cNvPr id="526" name="Freihand 525">
                  <a:extLst>
                    <a:ext uri="{FF2B5EF4-FFF2-40B4-BE49-F238E27FC236}">
                      <a16:creationId xmlns:a16="http://schemas.microsoft.com/office/drawing/2014/main" id="{63C42618-9CA3-4B37-94F2-E5E9C9174FDD}"/>
                    </a:ext>
                  </a:extLst>
                </p:cNvPr>
                <p:cNvPicPr/>
                <p:nvPr/>
              </p:nvPicPr>
              <p:blipFill>
                <a:blip r:embed="rId880"/>
                <a:stretch>
                  <a:fillRect/>
                </a:stretch>
              </p:blipFill>
              <p:spPr>
                <a:xfrm>
                  <a:off x="1283785" y="4522352"/>
                  <a:ext cx="194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27" name="Freihand 526">
                  <a:extLst>
                    <a:ext uri="{FF2B5EF4-FFF2-40B4-BE49-F238E27FC236}">
                      <a16:creationId xmlns:a16="http://schemas.microsoft.com/office/drawing/2014/main" id="{3F7C3024-6A12-44A2-8C49-59A8F60672C5}"/>
                    </a:ext>
                  </a:extLst>
                </p14:cNvPr>
                <p14:cNvContentPartPr/>
                <p14:nvPr/>
              </p14:nvContentPartPr>
              <p14:xfrm>
                <a:off x="416905" y="4808192"/>
                <a:ext cx="78840" cy="153360"/>
              </p14:xfrm>
            </p:contentPart>
          </mc:Choice>
          <mc:Fallback xmlns="">
            <p:pic>
              <p:nvPicPr>
                <p:cNvPr id="527" name="Freihand 526">
                  <a:extLst>
                    <a:ext uri="{FF2B5EF4-FFF2-40B4-BE49-F238E27FC236}">
                      <a16:creationId xmlns:a16="http://schemas.microsoft.com/office/drawing/2014/main" id="{3F7C3024-6A12-44A2-8C49-59A8F60672C5}"/>
                    </a:ext>
                  </a:extLst>
                </p:cNvPr>
                <p:cNvPicPr/>
                <p:nvPr/>
              </p:nvPicPr>
              <p:blipFill>
                <a:blip r:embed="rId882"/>
                <a:stretch>
                  <a:fillRect/>
                </a:stretch>
              </p:blipFill>
              <p:spPr>
                <a:xfrm>
                  <a:off x="412585" y="4803872"/>
                  <a:ext cx="87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28" name="Freihand 527">
                  <a:extLst>
                    <a:ext uri="{FF2B5EF4-FFF2-40B4-BE49-F238E27FC236}">
                      <a16:creationId xmlns:a16="http://schemas.microsoft.com/office/drawing/2014/main" id="{5C923AE1-CBC8-45AF-B86F-C572994E7616}"/>
                    </a:ext>
                  </a:extLst>
                </p14:cNvPr>
                <p14:cNvContentPartPr/>
                <p14:nvPr/>
              </p14:nvContentPartPr>
              <p14:xfrm>
                <a:off x="502945" y="4883432"/>
                <a:ext cx="113040" cy="62640"/>
              </p14:xfrm>
            </p:contentPart>
          </mc:Choice>
          <mc:Fallback xmlns="">
            <p:pic>
              <p:nvPicPr>
                <p:cNvPr id="528" name="Freihand 527">
                  <a:extLst>
                    <a:ext uri="{FF2B5EF4-FFF2-40B4-BE49-F238E27FC236}">
                      <a16:creationId xmlns:a16="http://schemas.microsoft.com/office/drawing/2014/main" id="{5C923AE1-CBC8-45AF-B86F-C572994E7616}"/>
                    </a:ext>
                  </a:extLst>
                </p:cNvPr>
                <p:cNvPicPr/>
                <p:nvPr/>
              </p:nvPicPr>
              <p:blipFill>
                <a:blip r:embed="rId884"/>
                <a:stretch>
                  <a:fillRect/>
                </a:stretch>
              </p:blipFill>
              <p:spPr>
                <a:xfrm>
                  <a:off x="498625" y="4879112"/>
                  <a:ext cx="121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29" name="Freihand 528">
                  <a:extLst>
                    <a:ext uri="{FF2B5EF4-FFF2-40B4-BE49-F238E27FC236}">
                      <a16:creationId xmlns:a16="http://schemas.microsoft.com/office/drawing/2014/main" id="{19ED4262-F74C-48AF-800E-E59D2A7D2FDE}"/>
                    </a:ext>
                  </a:extLst>
                </p14:cNvPr>
                <p14:cNvContentPartPr/>
                <p14:nvPr/>
              </p14:nvContentPartPr>
              <p14:xfrm>
                <a:off x="605545" y="4836992"/>
                <a:ext cx="75600" cy="107280"/>
              </p14:xfrm>
            </p:contentPart>
          </mc:Choice>
          <mc:Fallback xmlns="">
            <p:pic>
              <p:nvPicPr>
                <p:cNvPr id="529" name="Freihand 528">
                  <a:extLst>
                    <a:ext uri="{FF2B5EF4-FFF2-40B4-BE49-F238E27FC236}">
                      <a16:creationId xmlns:a16="http://schemas.microsoft.com/office/drawing/2014/main" id="{19ED4262-F74C-48AF-800E-E59D2A7D2FDE}"/>
                    </a:ext>
                  </a:extLst>
                </p:cNvPr>
                <p:cNvPicPr/>
                <p:nvPr/>
              </p:nvPicPr>
              <p:blipFill>
                <a:blip r:embed="rId886"/>
                <a:stretch>
                  <a:fillRect/>
                </a:stretch>
              </p:blipFill>
              <p:spPr>
                <a:xfrm>
                  <a:off x="601225" y="4832672"/>
                  <a:ext cx="84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30" name="Freihand 529">
                  <a:extLst>
                    <a:ext uri="{FF2B5EF4-FFF2-40B4-BE49-F238E27FC236}">
                      <a16:creationId xmlns:a16="http://schemas.microsoft.com/office/drawing/2014/main" id="{4A69DFD9-3D10-4277-817D-F47C0D7788B5}"/>
                    </a:ext>
                  </a:extLst>
                </p14:cNvPr>
                <p14:cNvContentPartPr/>
                <p14:nvPr/>
              </p14:nvContentPartPr>
              <p14:xfrm>
                <a:off x="678265" y="4881992"/>
                <a:ext cx="61560" cy="77760"/>
              </p14:xfrm>
            </p:contentPart>
          </mc:Choice>
          <mc:Fallback xmlns="">
            <p:pic>
              <p:nvPicPr>
                <p:cNvPr id="530" name="Freihand 529">
                  <a:extLst>
                    <a:ext uri="{FF2B5EF4-FFF2-40B4-BE49-F238E27FC236}">
                      <a16:creationId xmlns:a16="http://schemas.microsoft.com/office/drawing/2014/main" id="{4A69DFD9-3D10-4277-817D-F47C0D7788B5}"/>
                    </a:ext>
                  </a:extLst>
                </p:cNvPr>
                <p:cNvPicPr/>
                <p:nvPr/>
              </p:nvPicPr>
              <p:blipFill>
                <a:blip r:embed="rId888"/>
                <a:stretch>
                  <a:fillRect/>
                </a:stretch>
              </p:blipFill>
              <p:spPr>
                <a:xfrm>
                  <a:off x="673945" y="4877672"/>
                  <a:ext cx="70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31" name="Freihand 530">
                  <a:extLst>
                    <a:ext uri="{FF2B5EF4-FFF2-40B4-BE49-F238E27FC236}">
                      <a16:creationId xmlns:a16="http://schemas.microsoft.com/office/drawing/2014/main" id="{3ED4B0C0-6E58-446A-9BA4-84558BD0CF97}"/>
                    </a:ext>
                  </a:extLst>
                </p14:cNvPr>
                <p14:cNvContentPartPr/>
                <p14:nvPr/>
              </p14:nvContentPartPr>
              <p14:xfrm>
                <a:off x="748825" y="4825112"/>
                <a:ext cx="141120" cy="105120"/>
              </p14:xfrm>
            </p:contentPart>
          </mc:Choice>
          <mc:Fallback xmlns="">
            <p:pic>
              <p:nvPicPr>
                <p:cNvPr id="531" name="Freihand 530">
                  <a:extLst>
                    <a:ext uri="{FF2B5EF4-FFF2-40B4-BE49-F238E27FC236}">
                      <a16:creationId xmlns:a16="http://schemas.microsoft.com/office/drawing/2014/main" id="{3ED4B0C0-6E58-446A-9BA4-84558BD0CF97}"/>
                    </a:ext>
                  </a:extLst>
                </p:cNvPr>
                <p:cNvPicPr/>
                <p:nvPr/>
              </p:nvPicPr>
              <p:blipFill>
                <a:blip r:embed="rId890"/>
                <a:stretch>
                  <a:fillRect/>
                </a:stretch>
              </p:blipFill>
              <p:spPr>
                <a:xfrm>
                  <a:off x="744505" y="4820792"/>
                  <a:ext cx="149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32" name="Freihand 531">
                  <a:extLst>
                    <a:ext uri="{FF2B5EF4-FFF2-40B4-BE49-F238E27FC236}">
                      <a16:creationId xmlns:a16="http://schemas.microsoft.com/office/drawing/2014/main" id="{03FADF14-C3C0-42E2-9F80-4F0002B371C0}"/>
                    </a:ext>
                  </a:extLst>
                </p14:cNvPr>
                <p14:cNvContentPartPr/>
                <p14:nvPr/>
              </p14:nvContentPartPr>
              <p14:xfrm>
                <a:off x="932065" y="4798112"/>
                <a:ext cx="119880" cy="117360"/>
              </p14:xfrm>
            </p:contentPart>
          </mc:Choice>
          <mc:Fallback xmlns="">
            <p:pic>
              <p:nvPicPr>
                <p:cNvPr id="532" name="Freihand 531">
                  <a:extLst>
                    <a:ext uri="{FF2B5EF4-FFF2-40B4-BE49-F238E27FC236}">
                      <a16:creationId xmlns:a16="http://schemas.microsoft.com/office/drawing/2014/main" id="{03FADF14-C3C0-42E2-9F80-4F0002B371C0}"/>
                    </a:ext>
                  </a:extLst>
                </p:cNvPr>
                <p:cNvPicPr/>
                <p:nvPr/>
              </p:nvPicPr>
              <p:blipFill>
                <a:blip r:embed="rId892"/>
                <a:stretch>
                  <a:fillRect/>
                </a:stretch>
              </p:blipFill>
              <p:spPr>
                <a:xfrm>
                  <a:off x="927745" y="4793792"/>
                  <a:ext cx="128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33" name="Freihand 532">
                  <a:extLst>
                    <a:ext uri="{FF2B5EF4-FFF2-40B4-BE49-F238E27FC236}">
                      <a16:creationId xmlns:a16="http://schemas.microsoft.com/office/drawing/2014/main" id="{5200EA07-9A3B-46B7-BAA3-78D2B0C6837F}"/>
                    </a:ext>
                  </a:extLst>
                </p14:cNvPr>
                <p14:cNvContentPartPr/>
                <p14:nvPr/>
              </p14:nvContentPartPr>
              <p14:xfrm>
                <a:off x="1047625" y="4807112"/>
                <a:ext cx="42120" cy="38880"/>
              </p14:xfrm>
            </p:contentPart>
          </mc:Choice>
          <mc:Fallback xmlns="">
            <p:pic>
              <p:nvPicPr>
                <p:cNvPr id="533" name="Freihand 532">
                  <a:extLst>
                    <a:ext uri="{FF2B5EF4-FFF2-40B4-BE49-F238E27FC236}">
                      <a16:creationId xmlns:a16="http://schemas.microsoft.com/office/drawing/2014/main" id="{5200EA07-9A3B-46B7-BAA3-78D2B0C6837F}"/>
                    </a:ext>
                  </a:extLst>
                </p:cNvPr>
                <p:cNvPicPr/>
                <p:nvPr/>
              </p:nvPicPr>
              <p:blipFill>
                <a:blip r:embed="rId894"/>
                <a:stretch>
                  <a:fillRect/>
                </a:stretch>
              </p:blipFill>
              <p:spPr>
                <a:xfrm>
                  <a:off x="1043305" y="4802792"/>
                  <a:ext cx="50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34" name="Freihand 533">
                  <a:extLst>
                    <a:ext uri="{FF2B5EF4-FFF2-40B4-BE49-F238E27FC236}">
                      <a16:creationId xmlns:a16="http://schemas.microsoft.com/office/drawing/2014/main" id="{D64E7655-D52C-47B3-B726-12964239B832}"/>
                    </a:ext>
                  </a:extLst>
                </p14:cNvPr>
                <p14:cNvContentPartPr/>
                <p14:nvPr/>
              </p14:nvContentPartPr>
              <p14:xfrm>
                <a:off x="1084345" y="4850672"/>
                <a:ext cx="161640" cy="47520"/>
              </p14:xfrm>
            </p:contentPart>
          </mc:Choice>
          <mc:Fallback xmlns="">
            <p:pic>
              <p:nvPicPr>
                <p:cNvPr id="534" name="Freihand 533">
                  <a:extLst>
                    <a:ext uri="{FF2B5EF4-FFF2-40B4-BE49-F238E27FC236}">
                      <a16:creationId xmlns:a16="http://schemas.microsoft.com/office/drawing/2014/main" id="{D64E7655-D52C-47B3-B726-12964239B832}"/>
                    </a:ext>
                  </a:extLst>
                </p:cNvPr>
                <p:cNvPicPr/>
                <p:nvPr/>
              </p:nvPicPr>
              <p:blipFill>
                <a:blip r:embed="rId896"/>
                <a:stretch>
                  <a:fillRect/>
                </a:stretch>
              </p:blipFill>
              <p:spPr>
                <a:xfrm>
                  <a:off x="1080025" y="4846352"/>
                  <a:ext cx="170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35" name="Freihand 534">
                  <a:extLst>
                    <a:ext uri="{FF2B5EF4-FFF2-40B4-BE49-F238E27FC236}">
                      <a16:creationId xmlns:a16="http://schemas.microsoft.com/office/drawing/2014/main" id="{20B44908-E5BF-4647-AF1E-9193FD88CFE8}"/>
                    </a:ext>
                  </a:extLst>
                </p14:cNvPr>
                <p14:cNvContentPartPr/>
                <p14:nvPr/>
              </p14:nvContentPartPr>
              <p14:xfrm>
                <a:off x="335185" y="4270352"/>
                <a:ext cx="55440" cy="748080"/>
              </p14:xfrm>
            </p:contentPart>
          </mc:Choice>
          <mc:Fallback xmlns="">
            <p:pic>
              <p:nvPicPr>
                <p:cNvPr id="535" name="Freihand 534">
                  <a:extLst>
                    <a:ext uri="{FF2B5EF4-FFF2-40B4-BE49-F238E27FC236}">
                      <a16:creationId xmlns:a16="http://schemas.microsoft.com/office/drawing/2014/main" id="{20B44908-E5BF-4647-AF1E-9193FD88CFE8}"/>
                    </a:ext>
                  </a:extLst>
                </p:cNvPr>
                <p:cNvPicPr/>
                <p:nvPr/>
              </p:nvPicPr>
              <p:blipFill>
                <a:blip r:embed="rId898"/>
                <a:stretch>
                  <a:fillRect/>
                </a:stretch>
              </p:blipFill>
              <p:spPr>
                <a:xfrm>
                  <a:off x="330865" y="4266032"/>
                  <a:ext cx="6408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36" name="Freihand 535">
                  <a:extLst>
                    <a:ext uri="{FF2B5EF4-FFF2-40B4-BE49-F238E27FC236}">
                      <a16:creationId xmlns:a16="http://schemas.microsoft.com/office/drawing/2014/main" id="{2AEE46D8-0CFC-4415-9F05-C59015C3BA34}"/>
                    </a:ext>
                  </a:extLst>
                </p14:cNvPr>
                <p14:cNvContentPartPr/>
                <p14:nvPr/>
              </p14:nvContentPartPr>
              <p14:xfrm>
                <a:off x="376585" y="4942472"/>
                <a:ext cx="175680" cy="81000"/>
              </p14:xfrm>
            </p:contentPart>
          </mc:Choice>
          <mc:Fallback xmlns="">
            <p:pic>
              <p:nvPicPr>
                <p:cNvPr id="536" name="Freihand 535">
                  <a:extLst>
                    <a:ext uri="{FF2B5EF4-FFF2-40B4-BE49-F238E27FC236}">
                      <a16:creationId xmlns:a16="http://schemas.microsoft.com/office/drawing/2014/main" id="{2AEE46D8-0CFC-4415-9F05-C59015C3BA34}"/>
                    </a:ext>
                  </a:extLst>
                </p:cNvPr>
                <p:cNvPicPr/>
                <p:nvPr/>
              </p:nvPicPr>
              <p:blipFill>
                <a:blip r:embed="rId900"/>
                <a:stretch>
                  <a:fillRect/>
                </a:stretch>
              </p:blipFill>
              <p:spPr>
                <a:xfrm>
                  <a:off x="372265" y="4938152"/>
                  <a:ext cx="184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37" name="Freihand 536">
                  <a:extLst>
                    <a:ext uri="{FF2B5EF4-FFF2-40B4-BE49-F238E27FC236}">
                      <a16:creationId xmlns:a16="http://schemas.microsoft.com/office/drawing/2014/main" id="{4A913D8A-D371-4BE9-B650-6350D143D082}"/>
                    </a:ext>
                  </a:extLst>
                </p14:cNvPr>
                <p14:cNvContentPartPr/>
                <p14:nvPr/>
              </p14:nvContentPartPr>
              <p14:xfrm>
                <a:off x="295585" y="4223912"/>
                <a:ext cx="281160" cy="802800"/>
              </p14:xfrm>
            </p:contentPart>
          </mc:Choice>
          <mc:Fallback xmlns="">
            <p:pic>
              <p:nvPicPr>
                <p:cNvPr id="537" name="Freihand 536">
                  <a:extLst>
                    <a:ext uri="{FF2B5EF4-FFF2-40B4-BE49-F238E27FC236}">
                      <a16:creationId xmlns:a16="http://schemas.microsoft.com/office/drawing/2014/main" id="{4A913D8A-D371-4BE9-B650-6350D143D082}"/>
                    </a:ext>
                  </a:extLst>
                </p:cNvPr>
                <p:cNvPicPr/>
                <p:nvPr/>
              </p:nvPicPr>
              <p:blipFill>
                <a:blip r:embed="rId902"/>
                <a:stretch>
                  <a:fillRect/>
                </a:stretch>
              </p:blipFill>
              <p:spPr>
                <a:xfrm>
                  <a:off x="291265" y="4219592"/>
                  <a:ext cx="289800" cy="8114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39" name="Freihand 538">
                  <a:extLst>
                    <a:ext uri="{FF2B5EF4-FFF2-40B4-BE49-F238E27FC236}">
                      <a16:creationId xmlns:a16="http://schemas.microsoft.com/office/drawing/2014/main" id="{874586E9-411B-4B52-BFFE-E83B54C13BCB}"/>
                    </a:ext>
                  </a:extLst>
                </p14:cNvPr>
                <p14:cNvContentPartPr/>
                <p14:nvPr/>
              </p14:nvContentPartPr>
              <p14:xfrm>
                <a:off x="7597105" y="6189872"/>
                <a:ext cx="112320" cy="140400"/>
              </p14:xfrm>
            </p:contentPart>
          </mc:Choice>
          <mc:Fallback xmlns="">
            <p:pic>
              <p:nvPicPr>
                <p:cNvPr id="539" name="Freihand 538">
                  <a:extLst>
                    <a:ext uri="{FF2B5EF4-FFF2-40B4-BE49-F238E27FC236}">
                      <a16:creationId xmlns:a16="http://schemas.microsoft.com/office/drawing/2014/main" id="{874586E9-411B-4B52-BFFE-E83B54C13BCB}"/>
                    </a:ext>
                  </a:extLst>
                </p:cNvPr>
                <p:cNvPicPr/>
                <p:nvPr/>
              </p:nvPicPr>
              <p:blipFill>
                <a:blip r:embed="rId904"/>
                <a:stretch>
                  <a:fillRect/>
                </a:stretch>
              </p:blipFill>
              <p:spPr>
                <a:xfrm>
                  <a:off x="7592785" y="6185552"/>
                  <a:ext cx="120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40" name="Freihand 539">
                  <a:extLst>
                    <a:ext uri="{FF2B5EF4-FFF2-40B4-BE49-F238E27FC236}">
                      <a16:creationId xmlns:a16="http://schemas.microsoft.com/office/drawing/2014/main" id="{48A7CE27-994B-4BD2-B0E7-25F566BD18E4}"/>
                    </a:ext>
                  </a:extLst>
                </p14:cNvPr>
                <p14:cNvContentPartPr/>
                <p14:nvPr/>
              </p14:nvContentPartPr>
              <p14:xfrm>
                <a:off x="7684585" y="6207872"/>
                <a:ext cx="48240" cy="98640"/>
              </p14:xfrm>
            </p:contentPart>
          </mc:Choice>
          <mc:Fallback xmlns="">
            <p:pic>
              <p:nvPicPr>
                <p:cNvPr id="540" name="Freihand 539">
                  <a:extLst>
                    <a:ext uri="{FF2B5EF4-FFF2-40B4-BE49-F238E27FC236}">
                      <a16:creationId xmlns:a16="http://schemas.microsoft.com/office/drawing/2014/main" id="{48A7CE27-994B-4BD2-B0E7-25F566BD18E4}"/>
                    </a:ext>
                  </a:extLst>
                </p:cNvPr>
                <p:cNvPicPr/>
                <p:nvPr/>
              </p:nvPicPr>
              <p:blipFill>
                <a:blip r:embed="rId906"/>
                <a:stretch>
                  <a:fillRect/>
                </a:stretch>
              </p:blipFill>
              <p:spPr>
                <a:xfrm>
                  <a:off x="7680265" y="6203552"/>
                  <a:ext cx="56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41" name="Freihand 540">
                  <a:extLst>
                    <a:ext uri="{FF2B5EF4-FFF2-40B4-BE49-F238E27FC236}">
                      <a16:creationId xmlns:a16="http://schemas.microsoft.com/office/drawing/2014/main" id="{CDB9318C-CDE6-465A-B4C9-781F75801169}"/>
                    </a:ext>
                  </a:extLst>
                </p14:cNvPr>
                <p14:cNvContentPartPr/>
                <p14:nvPr/>
              </p14:nvContentPartPr>
              <p14:xfrm>
                <a:off x="7646785" y="6259352"/>
                <a:ext cx="87840" cy="23040"/>
              </p14:xfrm>
            </p:contentPart>
          </mc:Choice>
          <mc:Fallback xmlns="">
            <p:pic>
              <p:nvPicPr>
                <p:cNvPr id="541" name="Freihand 540">
                  <a:extLst>
                    <a:ext uri="{FF2B5EF4-FFF2-40B4-BE49-F238E27FC236}">
                      <a16:creationId xmlns:a16="http://schemas.microsoft.com/office/drawing/2014/main" id="{CDB9318C-CDE6-465A-B4C9-781F75801169}"/>
                    </a:ext>
                  </a:extLst>
                </p:cNvPr>
                <p:cNvPicPr/>
                <p:nvPr/>
              </p:nvPicPr>
              <p:blipFill>
                <a:blip r:embed="rId908"/>
                <a:stretch>
                  <a:fillRect/>
                </a:stretch>
              </p:blipFill>
              <p:spPr>
                <a:xfrm>
                  <a:off x="7642465" y="6255032"/>
                  <a:ext cx="96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42" name="Freihand 541">
                  <a:extLst>
                    <a:ext uri="{FF2B5EF4-FFF2-40B4-BE49-F238E27FC236}">
                      <a16:creationId xmlns:a16="http://schemas.microsoft.com/office/drawing/2014/main" id="{C7807731-654A-46DC-B952-13DF3C7BE35A}"/>
                    </a:ext>
                  </a:extLst>
                </p14:cNvPr>
                <p14:cNvContentPartPr/>
                <p14:nvPr/>
              </p14:nvContentPartPr>
              <p14:xfrm>
                <a:off x="7741825" y="6202832"/>
                <a:ext cx="121680" cy="70560"/>
              </p14:xfrm>
            </p:contentPart>
          </mc:Choice>
          <mc:Fallback xmlns="">
            <p:pic>
              <p:nvPicPr>
                <p:cNvPr id="542" name="Freihand 541">
                  <a:extLst>
                    <a:ext uri="{FF2B5EF4-FFF2-40B4-BE49-F238E27FC236}">
                      <a16:creationId xmlns:a16="http://schemas.microsoft.com/office/drawing/2014/main" id="{C7807731-654A-46DC-B952-13DF3C7BE35A}"/>
                    </a:ext>
                  </a:extLst>
                </p:cNvPr>
                <p:cNvPicPr/>
                <p:nvPr/>
              </p:nvPicPr>
              <p:blipFill>
                <a:blip r:embed="rId910"/>
                <a:stretch>
                  <a:fillRect/>
                </a:stretch>
              </p:blipFill>
              <p:spPr>
                <a:xfrm>
                  <a:off x="7737505" y="6198512"/>
                  <a:ext cx="130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44" name="Freihand 543">
                  <a:extLst>
                    <a:ext uri="{FF2B5EF4-FFF2-40B4-BE49-F238E27FC236}">
                      <a16:creationId xmlns:a16="http://schemas.microsoft.com/office/drawing/2014/main" id="{A87C56F1-2FDB-4573-BF1E-7A039466B522}"/>
                    </a:ext>
                  </a:extLst>
                </p14:cNvPr>
                <p14:cNvContentPartPr/>
                <p14:nvPr/>
              </p14:nvContentPartPr>
              <p14:xfrm>
                <a:off x="7866745" y="6168272"/>
                <a:ext cx="90360" cy="91440"/>
              </p14:xfrm>
            </p:contentPart>
          </mc:Choice>
          <mc:Fallback xmlns="">
            <p:pic>
              <p:nvPicPr>
                <p:cNvPr id="544" name="Freihand 543">
                  <a:extLst>
                    <a:ext uri="{FF2B5EF4-FFF2-40B4-BE49-F238E27FC236}">
                      <a16:creationId xmlns:a16="http://schemas.microsoft.com/office/drawing/2014/main" id="{A87C56F1-2FDB-4573-BF1E-7A039466B522}"/>
                    </a:ext>
                  </a:extLst>
                </p:cNvPr>
                <p:cNvPicPr/>
                <p:nvPr/>
              </p:nvPicPr>
              <p:blipFill>
                <a:blip r:embed="rId912"/>
                <a:stretch>
                  <a:fillRect/>
                </a:stretch>
              </p:blipFill>
              <p:spPr>
                <a:xfrm>
                  <a:off x="7862425" y="6163952"/>
                  <a:ext cx="99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45" name="Freihand 544">
                  <a:extLst>
                    <a:ext uri="{FF2B5EF4-FFF2-40B4-BE49-F238E27FC236}">
                      <a16:creationId xmlns:a16="http://schemas.microsoft.com/office/drawing/2014/main" id="{50871E80-8A9C-471B-BF9F-653A47E74733}"/>
                    </a:ext>
                  </a:extLst>
                </p14:cNvPr>
                <p14:cNvContentPartPr/>
                <p14:nvPr/>
              </p14:nvContentPartPr>
              <p14:xfrm>
                <a:off x="7970065" y="6135512"/>
                <a:ext cx="133200" cy="127800"/>
              </p14:xfrm>
            </p:contentPart>
          </mc:Choice>
          <mc:Fallback xmlns="">
            <p:pic>
              <p:nvPicPr>
                <p:cNvPr id="545" name="Freihand 544">
                  <a:extLst>
                    <a:ext uri="{FF2B5EF4-FFF2-40B4-BE49-F238E27FC236}">
                      <a16:creationId xmlns:a16="http://schemas.microsoft.com/office/drawing/2014/main" id="{50871E80-8A9C-471B-BF9F-653A47E74733}"/>
                    </a:ext>
                  </a:extLst>
                </p:cNvPr>
                <p:cNvPicPr/>
                <p:nvPr/>
              </p:nvPicPr>
              <p:blipFill>
                <a:blip r:embed="rId914"/>
                <a:stretch>
                  <a:fillRect/>
                </a:stretch>
              </p:blipFill>
              <p:spPr>
                <a:xfrm>
                  <a:off x="7965745" y="6131192"/>
                  <a:ext cx="141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47" name="Freihand 546">
                  <a:extLst>
                    <a:ext uri="{FF2B5EF4-FFF2-40B4-BE49-F238E27FC236}">
                      <a16:creationId xmlns:a16="http://schemas.microsoft.com/office/drawing/2014/main" id="{1B9954CD-B313-4801-BD17-8B2F725C2DAC}"/>
                    </a:ext>
                  </a:extLst>
                </p14:cNvPr>
                <p14:cNvContentPartPr/>
                <p14:nvPr/>
              </p14:nvContentPartPr>
              <p14:xfrm>
                <a:off x="7520425" y="6383552"/>
                <a:ext cx="56520" cy="110880"/>
              </p14:xfrm>
            </p:contentPart>
          </mc:Choice>
          <mc:Fallback xmlns="">
            <p:pic>
              <p:nvPicPr>
                <p:cNvPr id="547" name="Freihand 546">
                  <a:extLst>
                    <a:ext uri="{FF2B5EF4-FFF2-40B4-BE49-F238E27FC236}">
                      <a16:creationId xmlns:a16="http://schemas.microsoft.com/office/drawing/2014/main" id="{1B9954CD-B313-4801-BD17-8B2F725C2DAC}"/>
                    </a:ext>
                  </a:extLst>
                </p:cNvPr>
                <p:cNvPicPr/>
                <p:nvPr/>
              </p:nvPicPr>
              <p:blipFill>
                <a:blip r:embed="rId916"/>
                <a:stretch>
                  <a:fillRect/>
                </a:stretch>
              </p:blipFill>
              <p:spPr>
                <a:xfrm>
                  <a:off x="7516105" y="6379232"/>
                  <a:ext cx="65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48" name="Freihand 547">
                  <a:extLst>
                    <a:ext uri="{FF2B5EF4-FFF2-40B4-BE49-F238E27FC236}">
                      <a16:creationId xmlns:a16="http://schemas.microsoft.com/office/drawing/2014/main" id="{90ED5FBD-9F5B-4309-A47D-106CC0DB6797}"/>
                    </a:ext>
                  </a:extLst>
                </p14:cNvPr>
                <p14:cNvContentPartPr/>
                <p14:nvPr/>
              </p14:nvContentPartPr>
              <p14:xfrm>
                <a:off x="7594945" y="6426392"/>
                <a:ext cx="190440" cy="68040"/>
              </p14:xfrm>
            </p:contentPart>
          </mc:Choice>
          <mc:Fallback xmlns="">
            <p:pic>
              <p:nvPicPr>
                <p:cNvPr id="548" name="Freihand 547">
                  <a:extLst>
                    <a:ext uri="{FF2B5EF4-FFF2-40B4-BE49-F238E27FC236}">
                      <a16:creationId xmlns:a16="http://schemas.microsoft.com/office/drawing/2014/main" id="{90ED5FBD-9F5B-4309-A47D-106CC0DB6797}"/>
                    </a:ext>
                  </a:extLst>
                </p:cNvPr>
                <p:cNvPicPr/>
                <p:nvPr/>
              </p:nvPicPr>
              <p:blipFill>
                <a:blip r:embed="rId918"/>
                <a:stretch>
                  <a:fillRect/>
                </a:stretch>
              </p:blipFill>
              <p:spPr>
                <a:xfrm>
                  <a:off x="7590625" y="6422072"/>
                  <a:ext cx="199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49" name="Freihand 548">
                  <a:extLst>
                    <a:ext uri="{FF2B5EF4-FFF2-40B4-BE49-F238E27FC236}">
                      <a16:creationId xmlns:a16="http://schemas.microsoft.com/office/drawing/2014/main" id="{34242F6F-4916-4AC3-8336-B2E00C194C7C}"/>
                    </a:ext>
                  </a:extLst>
                </p14:cNvPr>
                <p14:cNvContentPartPr/>
                <p14:nvPr/>
              </p14:nvContentPartPr>
              <p14:xfrm>
                <a:off x="7996345" y="6328832"/>
                <a:ext cx="62640" cy="71640"/>
              </p14:xfrm>
            </p:contentPart>
          </mc:Choice>
          <mc:Fallback xmlns="">
            <p:pic>
              <p:nvPicPr>
                <p:cNvPr id="549" name="Freihand 548">
                  <a:extLst>
                    <a:ext uri="{FF2B5EF4-FFF2-40B4-BE49-F238E27FC236}">
                      <a16:creationId xmlns:a16="http://schemas.microsoft.com/office/drawing/2014/main" id="{34242F6F-4916-4AC3-8336-B2E00C194C7C}"/>
                    </a:ext>
                  </a:extLst>
                </p:cNvPr>
                <p:cNvPicPr/>
                <p:nvPr/>
              </p:nvPicPr>
              <p:blipFill>
                <a:blip r:embed="rId920"/>
                <a:stretch>
                  <a:fillRect/>
                </a:stretch>
              </p:blipFill>
              <p:spPr>
                <a:xfrm>
                  <a:off x="7992025" y="6324512"/>
                  <a:ext cx="71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50" name="Freihand 549">
                  <a:extLst>
                    <a:ext uri="{FF2B5EF4-FFF2-40B4-BE49-F238E27FC236}">
                      <a16:creationId xmlns:a16="http://schemas.microsoft.com/office/drawing/2014/main" id="{1FE499EC-5247-4271-8748-217E59146C44}"/>
                    </a:ext>
                  </a:extLst>
                </p14:cNvPr>
                <p14:cNvContentPartPr/>
                <p14:nvPr/>
              </p14:nvContentPartPr>
              <p14:xfrm>
                <a:off x="8066905" y="6347192"/>
                <a:ext cx="42120" cy="43560"/>
              </p14:xfrm>
            </p:contentPart>
          </mc:Choice>
          <mc:Fallback xmlns="">
            <p:pic>
              <p:nvPicPr>
                <p:cNvPr id="550" name="Freihand 549">
                  <a:extLst>
                    <a:ext uri="{FF2B5EF4-FFF2-40B4-BE49-F238E27FC236}">
                      <a16:creationId xmlns:a16="http://schemas.microsoft.com/office/drawing/2014/main" id="{1FE499EC-5247-4271-8748-217E59146C44}"/>
                    </a:ext>
                  </a:extLst>
                </p:cNvPr>
                <p:cNvPicPr/>
                <p:nvPr/>
              </p:nvPicPr>
              <p:blipFill>
                <a:blip r:embed="rId922"/>
                <a:stretch>
                  <a:fillRect/>
                </a:stretch>
              </p:blipFill>
              <p:spPr>
                <a:xfrm>
                  <a:off x="8062585" y="6342872"/>
                  <a:ext cx="50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51" name="Freihand 550">
                  <a:extLst>
                    <a:ext uri="{FF2B5EF4-FFF2-40B4-BE49-F238E27FC236}">
                      <a16:creationId xmlns:a16="http://schemas.microsoft.com/office/drawing/2014/main" id="{B173F740-86FA-400D-B515-0B790588DC0E}"/>
                    </a:ext>
                  </a:extLst>
                </p14:cNvPr>
                <p14:cNvContentPartPr/>
                <p14:nvPr/>
              </p14:nvContentPartPr>
              <p14:xfrm>
                <a:off x="8114065" y="6296432"/>
                <a:ext cx="38880" cy="86760"/>
              </p14:xfrm>
            </p:contentPart>
          </mc:Choice>
          <mc:Fallback xmlns="">
            <p:pic>
              <p:nvPicPr>
                <p:cNvPr id="551" name="Freihand 550">
                  <a:extLst>
                    <a:ext uri="{FF2B5EF4-FFF2-40B4-BE49-F238E27FC236}">
                      <a16:creationId xmlns:a16="http://schemas.microsoft.com/office/drawing/2014/main" id="{B173F740-86FA-400D-B515-0B790588DC0E}"/>
                    </a:ext>
                  </a:extLst>
                </p:cNvPr>
                <p:cNvPicPr/>
                <p:nvPr/>
              </p:nvPicPr>
              <p:blipFill>
                <a:blip r:embed="rId924"/>
                <a:stretch>
                  <a:fillRect/>
                </a:stretch>
              </p:blipFill>
              <p:spPr>
                <a:xfrm>
                  <a:off x="8109745" y="6292112"/>
                  <a:ext cx="47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52" name="Freihand 551">
                  <a:extLst>
                    <a:ext uri="{FF2B5EF4-FFF2-40B4-BE49-F238E27FC236}">
                      <a16:creationId xmlns:a16="http://schemas.microsoft.com/office/drawing/2014/main" id="{7B6EB8E9-DDAF-4C79-BA0C-548C609FD7AB}"/>
                    </a:ext>
                  </a:extLst>
                </p14:cNvPr>
                <p14:cNvContentPartPr/>
                <p14:nvPr/>
              </p14:nvContentPartPr>
              <p14:xfrm>
                <a:off x="8156905" y="6295352"/>
                <a:ext cx="137520" cy="67680"/>
              </p14:xfrm>
            </p:contentPart>
          </mc:Choice>
          <mc:Fallback xmlns="">
            <p:pic>
              <p:nvPicPr>
                <p:cNvPr id="552" name="Freihand 551">
                  <a:extLst>
                    <a:ext uri="{FF2B5EF4-FFF2-40B4-BE49-F238E27FC236}">
                      <a16:creationId xmlns:a16="http://schemas.microsoft.com/office/drawing/2014/main" id="{7B6EB8E9-DDAF-4C79-BA0C-548C609FD7AB}"/>
                    </a:ext>
                  </a:extLst>
                </p:cNvPr>
                <p:cNvPicPr/>
                <p:nvPr/>
              </p:nvPicPr>
              <p:blipFill>
                <a:blip r:embed="rId926"/>
                <a:stretch>
                  <a:fillRect/>
                </a:stretch>
              </p:blipFill>
              <p:spPr>
                <a:xfrm>
                  <a:off x="8152585" y="6291032"/>
                  <a:ext cx="146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54" name="Freihand 553">
                  <a:extLst>
                    <a:ext uri="{FF2B5EF4-FFF2-40B4-BE49-F238E27FC236}">
                      <a16:creationId xmlns:a16="http://schemas.microsoft.com/office/drawing/2014/main" id="{23BA68BB-6EF7-4BF6-846C-CBACC85200A4}"/>
                    </a:ext>
                  </a:extLst>
                </p14:cNvPr>
                <p14:cNvContentPartPr/>
                <p14:nvPr/>
              </p14:nvContentPartPr>
              <p14:xfrm>
                <a:off x="8163025" y="6153152"/>
                <a:ext cx="79560" cy="29160"/>
              </p14:xfrm>
            </p:contentPart>
          </mc:Choice>
          <mc:Fallback xmlns="">
            <p:pic>
              <p:nvPicPr>
                <p:cNvPr id="554" name="Freihand 553">
                  <a:extLst>
                    <a:ext uri="{FF2B5EF4-FFF2-40B4-BE49-F238E27FC236}">
                      <a16:creationId xmlns:a16="http://schemas.microsoft.com/office/drawing/2014/main" id="{23BA68BB-6EF7-4BF6-846C-CBACC85200A4}"/>
                    </a:ext>
                  </a:extLst>
                </p:cNvPr>
                <p:cNvPicPr/>
                <p:nvPr/>
              </p:nvPicPr>
              <p:blipFill>
                <a:blip r:embed="rId928"/>
                <a:stretch>
                  <a:fillRect/>
                </a:stretch>
              </p:blipFill>
              <p:spPr>
                <a:xfrm>
                  <a:off x="8158705" y="6148832"/>
                  <a:ext cx="88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55" name="Freihand 554">
                  <a:extLst>
                    <a:ext uri="{FF2B5EF4-FFF2-40B4-BE49-F238E27FC236}">
                      <a16:creationId xmlns:a16="http://schemas.microsoft.com/office/drawing/2014/main" id="{AAF335A2-70D9-4C66-B36B-B4FF0D799420}"/>
                    </a:ext>
                  </a:extLst>
                </p14:cNvPr>
                <p14:cNvContentPartPr/>
                <p14:nvPr/>
              </p14:nvContentPartPr>
              <p14:xfrm>
                <a:off x="8294065" y="6088712"/>
                <a:ext cx="29160" cy="106200"/>
              </p14:xfrm>
            </p:contentPart>
          </mc:Choice>
          <mc:Fallback xmlns="">
            <p:pic>
              <p:nvPicPr>
                <p:cNvPr id="555" name="Freihand 554">
                  <a:extLst>
                    <a:ext uri="{FF2B5EF4-FFF2-40B4-BE49-F238E27FC236}">
                      <a16:creationId xmlns:a16="http://schemas.microsoft.com/office/drawing/2014/main" id="{AAF335A2-70D9-4C66-B36B-B4FF0D799420}"/>
                    </a:ext>
                  </a:extLst>
                </p:cNvPr>
                <p:cNvPicPr/>
                <p:nvPr/>
              </p:nvPicPr>
              <p:blipFill>
                <a:blip r:embed="rId930"/>
                <a:stretch>
                  <a:fillRect/>
                </a:stretch>
              </p:blipFill>
              <p:spPr>
                <a:xfrm>
                  <a:off x="8289745" y="6084392"/>
                  <a:ext cx="37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56" name="Freihand 555">
                  <a:extLst>
                    <a:ext uri="{FF2B5EF4-FFF2-40B4-BE49-F238E27FC236}">
                      <a16:creationId xmlns:a16="http://schemas.microsoft.com/office/drawing/2014/main" id="{2EAE3083-ED55-499D-897D-6EF28D671530}"/>
                    </a:ext>
                  </a:extLst>
                </p14:cNvPr>
                <p14:cNvContentPartPr/>
                <p14:nvPr/>
              </p14:nvContentPartPr>
              <p14:xfrm>
                <a:off x="8222065" y="6071072"/>
                <a:ext cx="114120" cy="56160"/>
              </p14:xfrm>
            </p:contentPart>
          </mc:Choice>
          <mc:Fallback xmlns="">
            <p:pic>
              <p:nvPicPr>
                <p:cNvPr id="556" name="Freihand 555">
                  <a:extLst>
                    <a:ext uri="{FF2B5EF4-FFF2-40B4-BE49-F238E27FC236}">
                      <a16:creationId xmlns:a16="http://schemas.microsoft.com/office/drawing/2014/main" id="{2EAE3083-ED55-499D-897D-6EF28D671530}"/>
                    </a:ext>
                  </a:extLst>
                </p:cNvPr>
                <p:cNvPicPr/>
                <p:nvPr/>
              </p:nvPicPr>
              <p:blipFill>
                <a:blip r:embed="rId932"/>
                <a:stretch>
                  <a:fillRect/>
                </a:stretch>
              </p:blipFill>
              <p:spPr>
                <a:xfrm>
                  <a:off x="8217745" y="6066752"/>
                  <a:ext cx="122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57" name="Freihand 556">
                  <a:extLst>
                    <a:ext uri="{FF2B5EF4-FFF2-40B4-BE49-F238E27FC236}">
                      <a16:creationId xmlns:a16="http://schemas.microsoft.com/office/drawing/2014/main" id="{1A6ABC83-2A49-46DC-BFA0-E6E2EA83F3FF}"/>
                    </a:ext>
                  </a:extLst>
                </p14:cNvPr>
                <p14:cNvContentPartPr/>
                <p14:nvPr/>
              </p14:nvContentPartPr>
              <p14:xfrm>
                <a:off x="8339785" y="6113912"/>
                <a:ext cx="123120" cy="111240"/>
              </p14:xfrm>
            </p:contentPart>
          </mc:Choice>
          <mc:Fallback xmlns="">
            <p:pic>
              <p:nvPicPr>
                <p:cNvPr id="557" name="Freihand 556">
                  <a:extLst>
                    <a:ext uri="{FF2B5EF4-FFF2-40B4-BE49-F238E27FC236}">
                      <a16:creationId xmlns:a16="http://schemas.microsoft.com/office/drawing/2014/main" id="{1A6ABC83-2A49-46DC-BFA0-E6E2EA83F3FF}"/>
                    </a:ext>
                  </a:extLst>
                </p:cNvPr>
                <p:cNvPicPr/>
                <p:nvPr/>
              </p:nvPicPr>
              <p:blipFill>
                <a:blip r:embed="rId934"/>
                <a:stretch>
                  <a:fillRect/>
                </a:stretch>
              </p:blipFill>
              <p:spPr>
                <a:xfrm>
                  <a:off x="8335465" y="6109592"/>
                  <a:ext cx="131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58" name="Freihand 557">
                  <a:extLst>
                    <a:ext uri="{FF2B5EF4-FFF2-40B4-BE49-F238E27FC236}">
                      <a16:creationId xmlns:a16="http://schemas.microsoft.com/office/drawing/2014/main" id="{11CAB656-5E70-46BB-B31E-41A9B401CD67}"/>
                    </a:ext>
                  </a:extLst>
                </p14:cNvPr>
                <p14:cNvContentPartPr/>
                <p14:nvPr/>
              </p14:nvContentPartPr>
              <p14:xfrm>
                <a:off x="8484145" y="6039032"/>
                <a:ext cx="105840" cy="94320"/>
              </p14:xfrm>
            </p:contentPart>
          </mc:Choice>
          <mc:Fallback xmlns="">
            <p:pic>
              <p:nvPicPr>
                <p:cNvPr id="558" name="Freihand 557">
                  <a:extLst>
                    <a:ext uri="{FF2B5EF4-FFF2-40B4-BE49-F238E27FC236}">
                      <a16:creationId xmlns:a16="http://schemas.microsoft.com/office/drawing/2014/main" id="{11CAB656-5E70-46BB-B31E-41A9B401CD67}"/>
                    </a:ext>
                  </a:extLst>
                </p:cNvPr>
                <p:cNvPicPr/>
                <p:nvPr/>
              </p:nvPicPr>
              <p:blipFill>
                <a:blip r:embed="rId936"/>
                <a:stretch>
                  <a:fillRect/>
                </a:stretch>
              </p:blipFill>
              <p:spPr>
                <a:xfrm>
                  <a:off x="8479825" y="6034712"/>
                  <a:ext cx="114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0" name="Freihand 559">
                  <a:extLst>
                    <a:ext uri="{FF2B5EF4-FFF2-40B4-BE49-F238E27FC236}">
                      <a16:creationId xmlns:a16="http://schemas.microsoft.com/office/drawing/2014/main" id="{68CAEE48-E2D7-497F-B567-98499D382DD3}"/>
                    </a:ext>
                  </a:extLst>
                </p14:cNvPr>
                <p14:cNvContentPartPr/>
                <p14:nvPr/>
              </p14:nvContentPartPr>
              <p14:xfrm>
                <a:off x="2160385" y="1787432"/>
                <a:ext cx="5524920" cy="1258560"/>
              </p14:xfrm>
            </p:contentPart>
          </mc:Choice>
          <mc:Fallback xmlns="">
            <p:pic>
              <p:nvPicPr>
                <p:cNvPr id="560" name="Freihand 559">
                  <a:extLst>
                    <a:ext uri="{FF2B5EF4-FFF2-40B4-BE49-F238E27FC236}">
                      <a16:creationId xmlns:a16="http://schemas.microsoft.com/office/drawing/2014/main" id="{68CAEE48-E2D7-497F-B567-98499D382DD3}"/>
                    </a:ext>
                  </a:extLst>
                </p:cNvPr>
                <p:cNvPicPr/>
                <p:nvPr/>
              </p:nvPicPr>
              <p:blipFill>
                <a:blip r:embed="rId938"/>
                <a:stretch>
                  <a:fillRect/>
                </a:stretch>
              </p:blipFill>
              <p:spPr>
                <a:xfrm>
                  <a:off x="2156065" y="1783112"/>
                  <a:ext cx="5533560" cy="12672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2" name="Freihand 561">
                  <a:extLst>
                    <a:ext uri="{FF2B5EF4-FFF2-40B4-BE49-F238E27FC236}">
                      <a16:creationId xmlns:a16="http://schemas.microsoft.com/office/drawing/2014/main" id="{90D8B9FB-D533-4220-A75F-4AB17D20426D}"/>
                    </a:ext>
                  </a:extLst>
                </p14:cNvPr>
                <p14:cNvContentPartPr/>
                <p14:nvPr/>
              </p14:nvContentPartPr>
              <p14:xfrm>
                <a:off x="1315105" y="1944392"/>
                <a:ext cx="3481920" cy="192960"/>
              </p14:xfrm>
            </p:contentPart>
          </mc:Choice>
          <mc:Fallback xmlns="">
            <p:pic>
              <p:nvPicPr>
                <p:cNvPr id="562" name="Freihand 561">
                  <a:extLst>
                    <a:ext uri="{FF2B5EF4-FFF2-40B4-BE49-F238E27FC236}">
                      <a16:creationId xmlns:a16="http://schemas.microsoft.com/office/drawing/2014/main" id="{90D8B9FB-D533-4220-A75F-4AB17D20426D}"/>
                    </a:ext>
                  </a:extLst>
                </p:cNvPr>
                <p:cNvPicPr/>
                <p:nvPr/>
              </p:nvPicPr>
              <p:blipFill>
                <a:blip r:embed="rId940"/>
                <a:stretch>
                  <a:fillRect/>
                </a:stretch>
              </p:blipFill>
              <p:spPr>
                <a:xfrm>
                  <a:off x="1310785" y="1940072"/>
                  <a:ext cx="3490560" cy="20160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D271C06A-29A0-4249-9891-17FB26E40481}"/>
              </a:ext>
            </a:extLst>
          </p:cNvPr>
          <p:cNvGrpSpPr/>
          <p:nvPr/>
        </p:nvGrpSpPr>
        <p:grpSpPr>
          <a:xfrm>
            <a:off x="246379" y="2011352"/>
            <a:ext cx="6989040" cy="3620520"/>
            <a:chOff x="246379" y="2011352"/>
            <a:chExt cx="6989040" cy="36205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F8445FB-3761-49FC-82F8-9ADA4E94CF75}"/>
                    </a:ext>
                  </a:extLst>
                </p14:cNvPr>
                <p14:cNvContentPartPr/>
                <p14:nvPr/>
              </p14:nvContentPartPr>
              <p14:xfrm>
                <a:off x="6695779" y="5164592"/>
                <a:ext cx="539640" cy="467280"/>
              </p14:xfrm>
            </p:contentPart>
          </mc:Choice>
          <mc:Fallback xmlns="">
            <p:pic>
              <p:nvPicPr>
                <p:cNvPr id="4" name="Freihand 3">
                  <a:extLst>
                    <a:ext uri="{FF2B5EF4-FFF2-40B4-BE49-F238E27FC236}">
                      <a16:creationId xmlns:a16="http://schemas.microsoft.com/office/drawing/2014/main" id="{CF8445FB-3761-49FC-82F8-9ADA4E94CF75}"/>
                    </a:ext>
                  </a:extLst>
                </p:cNvPr>
                <p:cNvPicPr/>
                <p:nvPr/>
              </p:nvPicPr>
              <p:blipFill>
                <a:blip r:embed="rId6"/>
                <a:stretch>
                  <a:fillRect/>
                </a:stretch>
              </p:blipFill>
              <p:spPr>
                <a:xfrm>
                  <a:off x="6691459" y="5160272"/>
                  <a:ext cx="54828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2778DE1-691D-4EF1-A729-9584C85CB7EC}"/>
                    </a:ext>
                  </a:extLst>
                </p14:cNvPr>
                <p14:cNvContentPartPr/>
                <p14:nvPr/>
              </p14:nvContentPartPr>
              <p14:xfrm>
                <a:off x="482899" y="2389352"/>
                <a:ext cx="179640" cy="2351160"/>
              </p14:xfrm>
            </p:contentPart>
          </mc:Choice>
          <mc:Fallback xmlns="">
            <p:pic>
              <p:nvPicPr>
                <p:cNvPr id="5" name="Freihand 4">
                  <a:extLst>
                    <a:ext uri="{FF2B5EF4-FFF2-40B4-BE49-F238E27FC236}">
                      <a16:creationId xmlns:a16="http://schemas.microsoft.com/office/drawing/2014/main" id="{72778DE1-691D-4EF1-A729-9584C85CB7EC}"/>
                    </a:ext>
                  </a:extLst>
                </p:cNvPr>
                <p:cNvPicPr/>
                <p:nvPr/>
              </p:nvPicPr>
              <p:blipFill>
                <a:blip r:embed="rId8"/>
                <a:stretch>
                  <a:fillRect/>
                </a:stretch>
              </p:blipFill>
              <p:spPr>
                <a:xfrm>
                  <a:off x="478579" y="2385032"/>
                  <a:ext cx="188280" cy="235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B1465434-5804-4D94-AD7B-4526754FFF5E}"/>
                    </a:ext>
                  </a:extLst>
                </p14:cNvPr>
                <p14:cNvContentPartPr/>
                <p14:nvPr/>
              </p14:nvContentPartPr>
              <p14:xfrm>
                <a:off x="246379" y="2032232"/>
                <a:ext cx="537120" cy="488520"/>
              </p14:xfrm>
            </p:contentPart>
          </mc:Choice>
          <mc:Fallback xmlns="">
            <p:pic>
              <p:nvPicPr>
                <p:cNvPr id="6" name="Freihand 5">
                  <a:extLst>
                    <a:ext uri="{FF2B5EF4-FFF2-40B4-BE49-F238E27FC236}">
                      <a16:creationId xmlns:a16="http://schemas.microsoft.com/office/drawing/2014/main" id="{B1465434-5804-4D94-AD7B-4526754FFF5E}"/>
                    </a:ext>
                  </a:extLst>
                </p:cNvPr>
                <p:cNvPicPr/>
                <p:nvPr/>
              </p:nvPicPr>
              <p:blipFill>
                <a:blip r:embed="rId10"/>
                <a:stretch>
                  <a:fillRect/>
                </a:stretch>
              </p:blipFill>
              <p:spPr>
                <a:xfrm>
                  <a:off x="242059" y="2027912"/>
                  <a:ext cx="54576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52902D5-DD23-4A4A-8186-87B5FE6BCB62}"/>
                    </a:ext>
                  </a:extLst>
                </p14:cNvPr>
                <p14:cNvContentPartPr/>
                <p14:nvPr/>
              </p14:nvContentPartPr>
              <p14:xfrm>
                <a:off x="1004899" y="2011352"/>
                <a:ext cx="5645880" cy="3060000"/>
              </p14:xfrm>
            </p:contentPart>
          </mc:Choice>
          <mc:Fallback xmlns="">
            <p:pic>
              <p:nvPicPr>
                <p:cNvPr id="9" name="Freihand 8">
                  <a:extLst>
                    <a:ext uri="{FF2B5EF4-FFF2-40B4-BE49-F238E27FC236}">
                      <a16:creationId xmlns:a16="http://schemas.microsoft.com/office/drawing/2014/main" id="{252902D5-DD23-4A4A-8186-87B5FE6BCB62}"/>
                    </a:ext>
                  </a:extLst>
                </p:cNvPr>
                <p:cNvPicPr/>
                <p:nvPr/>
              </p:nvPicPr>
              <p:blipFill>
                <a:blip r:embed="rId12"/>
                <a:stretch>
                  <a:fillRect/>
                </a:stretch>
              </p:blipFill>
              <p:spPr>
                <a:xfrm>
                  <a:off x="1000579" y="2007032"/>
                  <a:ext cx="5654520" cy="3068640"/>
                </a:xfrm>
                <a:prstGeom prst="rect">
                  <a:avLst/>
                </a:prstGeom>
              </p:spPr>
            </p:pic>
          </mc:Fallback>
        </mc:AlternateContent>
      </p:grpSp>
      <p:grpSp>
        <p:nvGrpSpPr>
          <p:cNvPr id="52" name="Gruppieren 51">
            <a:extLst>
              <a:ext uri="{FF2B5EF4-FFF2-40B4-BE49-F238E27FC236}">
                <a16:creationId xmlns:a16="http://schemas.microsoft.com/office/drawing/2014/main" id="{EE2F8078-61EE-493A-B8E8-F0ABC40FA021}"/>
              </a:ext>
            </a:extLst>
          </p:cNvPr>
          <p:cNvGrpSpPr/>
          <p:nvPr/>
        </p:nvGrpSpPr>
        <p:grpSpPr>
          <a:xfrm>
            <a:off x="1533019" y="2782832"/>
            <a:ext cx="2268720" cy="2568600"/>
            <a:chOff x="1533019" y="2782832"/>
            <a:chExt cx="2268720" cy="256860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0DCAE5F8-8AC9-4A85-A1C9-55C770FAC2CB}"/>
                    </a:ext>
                  </a:extLst>
                </p14:cNvPr>
                <p14:cNvContentPartPr/>
                <p14:nvPr/>
              </p14:nvContentPartPr>
              <p14:xfrm>
                <a:off x="1607539" y="4241912"/>
                <a:ext cx="64080" cy="921600"/>
              </p14:xfrm>
            </p:contentPart>
          </mc:Choice>
          <mc:Fallback xmlns="">
            <p:pic>
              <p:nvPicPr>
                <p:cNvPr id="11" name="Freihand 10">
                  <a:extLst>
                    <a:ext uri="{FF2B5EF4-FFF2-40B4-BE49-F238E27FC236}">
                      <a16:creationId xmlns:a16="http://schemas.microsoft.com/office/drawing/2014/main" id="{0DCAE5F8-8AC9-4A85-A1C9-55C770FAC2CB}"/>
                    </a:ext>
                  </a:extLst>
                </p:cNvPr>
                <p:cNvPicPr/>
                <p:nvPr/>
              </p:nvPicPr>
              <p:blipFill>
                <a:blip r:embed="rId14"/>
                <a:stretch>
                  <a:fillRect/>
                </a:stretch>
              </p:blipFill>
              <p:spPr>
                <a:xfrm>
                  <a:off x="1603219" y="4237592"/>
                  <a:ext cx="72720" cy="93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7C1CA417-6534-4D7F-986A-36BBFD82FE0E}"/>
                    </a:ext>
                  </a:extLst>
                </p14:cNvPr>
                <p14:cNvContentPartPr/>
                <p14:nvPr/>
              </p14:nvContentPartPr>
              <p14:xfrm>
                <a:off x="1533019" y="5227592"/>
                <a:ext cx="88920" cy="102600"/>
              </p14:xfrm>
            </p:contentPart>
          </mc:Choice>
          <mc:Fallback xmlns="">
            <p:pic>
              <p:nvPicPr>
                <p:cNvPr id="13" name="Freihand 12">
                  <a:extLst>
                    <a:ext uri="{FF2B5EF4-FFF2-40B4-BE49-F238E27FC236}">
                      <a16:creationId xmlns:a16="http://schemas.microsoft.com/office/drawing/2014/main" id="{7C1CA417-6534-4D7F-986A-36BBFD82FE0E}"/>
                    </a:ext>
                  </a:extLst>
                </p:cNvPr>
                <p:cNvPicPr/>
                <p:nvPr/>
              </p:nvPicPr>
              <p:blipFill>
                <a:blip r:embed="rId16"/>
                <a:stretch>
                  <a:fillRect/>
                </a:stretch>
              </p:blipFill>
              <p:spPr>
                <a:xfrm>
                  <a:off x="1528699" y="5223272"/>
                  <a:ext cx="97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71FBB1E6-B70B-4F7B-B24D-58134CE748B0}"/>
                    </a:ext>
                  </a:extLst>
                </p14:cNvPr>
                <p14:cNvContentPartPr/>
                <p14:nvPr/>
              </p14:nvContentPartPr>
              <p14:xfrm>
                <a:off x="2022259" y="4182872"/>
                <a:ext cx="39960" cy="781200"/>
              </p14:xfrm>
            </p:contentPart>
          </mc:Choice>
          <mc:Fallback xmlns="">
            <p:pic>
              <p:nvPicPr>
                <p:cNvPr id="12" name="Freihand 11">
                  <a:extLst>
                    <a:ext uri="{FF2B5EF4-FFF2-40B4-BE49-F238E27FC236}">
                      <a16:creationId xmlns:a16="http://schemas.microsoft.com/office/drawing/2014/main" id="{71FBB1E6-B70B-4F7B-B24D-58134CE748B0}"/>
                    </a:ext>
                  </a:extLst>
                </p:cNvPr>
                <p:cNvPicPr/>
                <p:nvPr/>
              </p:nvPicPr>
              <p:blipFill>
                <a:blip r:embed="rId18"/>
                <a:stretch>
                  <a:fillRect/>
                </a:stretch>
              </p:blipFill>
              <p:spPr>
                <a:xfrm>
                  <a:off x="2017939" y="4178552"/>
                  <a:ext cx="48600" cy="789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0968B31-E7BD-41C1-8681-79E1A59BEC17}"/>
                    </a:ext>
                  </a:extLst>
                </p14:cNvPr>
                <p14:cNvContentPartPr/>
                <p14:nvPr/>
              </p14:nvContentPartPr>
              <p14:xfrm>
                <a:off x="1970059" y="5193032"/>
                <a:ext cx="97560" cy="103680"/>
              </p14:xfrm>
            </p:contentPart>
          </mc:Choice>
          <mc:Fallback xmlns="">
            <p:pic>
              <p:nvPicPr>
                <p:cNvPr id="14" name="Freihand 13">
                  <a:extLst>
                    <a:ext uri="{FF2B5EF4-FFF2-40B4-BE49-F238E27FC236}">
                      <a16:creationId xmlns:a16="http://schemas.microsoft.com/office/drawing/2014/main" id="{80968B31-E7BD-41C1-8681-79E1A59BEC17}"/>
                    </a:ext>
                  </a:extLst>
                </p:cNvPr>
                <p:cNvPicPr/>
                <p:nvPr/>
              </p:nvPicPr>
              <p:blipFill>
                <a:blip r:embed="rId20"/>
                <a:stretch>
                  <a:fillRect/>
                </a:stretch>
              </p:blipFill>
              <p:spPr>
                <a:xfrm>
                  <a:off x="1965739" y="5188712"/>
                  <a:ext cx="106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7BFDFDAA-3E78-4823-B0AD-CB90B9369142}"/>
                    </a:ext>
                  </a:extLst>
                </p14:cNvPr>
                <p14:cNvContentPartPr/>
                <p14:nvPr/>
              </p14:nvContentPartPr>
              <p14:xfrm>
                <a:off x="2111899" y="3701192"/>
                <a:ext cx="467640" cy="539640"/>
              </p14:xfrm>
            </p:contentPart>
          </mc:Choice>
          <mc:Fallback xmlns="">
            <p:pic>
              <p:nvPicPr>
                <p:cNvPr id="17" name="Freihand 16">
                  <a:extLst>
                    <a:ext uri="{FF2B5EF4-FFF2-40B4-BE49-F238E27FC236}">
                      <a16:creationId xmlns:a16="http://schemas.microsoft.com/office/drawing/2014/main" id="{7BFDFDAA-3E78-4823-B0AD-CB90B9369142}"/>
                    </a:ext>
                  </a:extLst>
                </p:cNvPr>
                <p:cNvPicPr/>
                <p:nvPr/>
              </p:nvPicPr>
              <p:blipFill>
                <a:blip r:embed="rId22"/>
                <a:stretch>
                  <a:fillRect/>
                </a:stretch>
              </p:blipFill>
              <p:spPr>
                <a:xfrm>
                  <a:off x="2107579" y="3696872"/>
                  <a:ext cx="47628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4D25C8D9-BF86-4C5C-81A6-5D870ACA97B1}"/>
                    </a:ext>
                  </a:extLst>
                </p14:cNvPr>
                <p14:cNvContentPartPr/>
                <p14:nvPr/>
              </p14:nvContentPartPr>
              <p14:xfrm>
                <a:off x="2847379" y="3159392"/>
                <a:ext cx="22680" cy="183240"/>
              </p14:xfrm>
            </p:contentPart>
          </mc:Choice>
          <mc:Fallback xmlns="">
            <p:pic>
              <p:nvPicPr>
                <p:cNvPr id="19" name="Freihand 18">
                  <a:extLst>
                    <a:ext uri="{FF2B5EF4-FFF2-40B4-BE49-F238E27FC236}">
                      <a16:creationId xmlns:a16="http://schemas.microsoft.com/office/drawing/2014/main" id="{4D25C8D9-BF86-4C5C-81A6-5D870ACA97B1}"/>
                    </a:ext>
                  </a:extLst>
                </p:cNvPr>
                <p:cNvPicPr/>
                <p:nvPr/>
              </p:nvPicPr>
              <p:blipFill>
                <a:blip r:embed="rId24"/>
                <a:stretch>
                  <a:fillRect/>
                </a:stretch>
              </p:blipFill>
              <p:spPr>
                <a:xfrm>
                  <a:off x="2843059" y="3155072"/>
                  <a:ext cx="31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462DC9B4-C12C-4C30-AA9C-6304DD9DF3CB}"/>
                    </a:ext>
                  </a:extLst>
                </p14:cNvPr>
                <p14:cNvContentPartPr/>
                <p14:nvPr/>
              </p14:nvContentPartPr>
              <p14:xfrm>
                <a:off x="2859619" y="3677432"/>
                <a:ext cx="4320" cy="149400"/>
              </p14:xfrm>
            </p:contentPart>
          </mc:Choice>
          <mc:Fallback xmlns="">
            <p:pic>
              <p:nvPicPr>
                <p:cNvPr id="20" name="Freihand 19">
                  <a:extLst>
                    <a:ext uri="{FF2B5EF4-FFF2-40B4-BE49-F238E27FC236}">
                      <a16:creationId xmlns:a16="http://schemas.microsoft.com/office/drawing/2014/main" id="{462DC9B4-C12C-4C30-AA9C-6304DD9DF3CB}"/>
                    </a:ext>
                  </a:extLst>
                </p:cNvPr>
                <p:cNvPicPr/>
                <p:nvPr/>
              </p:nvPicPr>
              <p:blipFill>
                <a:blip r:embed="rId26"/>
                <a:stretch>
                  <a:fillRect/>
                </a:stretch>
              </p:blipFill>
              <p:spPr>
                <a:xfrm>
                  <a:off x="2855299" y="3673112"/>
                  <a:ext cx="12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Freihand 43">
                  <a:extLst>
                    <a:ext uri="{FF2B5EF4-FFF2-40B4-BE49-F238E27FC236}">
                      <a16:creationId xmlns:a16="http://schemas.microsoft.com/office/drawing/2014/main" id="{58BD6DA7-F3D7-4D76-AFB8-9CC6CE1C0B2E}"/>
                    </a:ext>
                  </a:extLst>
                </p14:cNvPr>
                <p14:cNvContentPartPr/>
                <p14:nvPr/>
              </p14:nvContentPartPr>
              <p14:xfrm>
                <a:off x="3192619" y="3277112"/>
                <a:ext cx="10800" cy="231840"/>
              </p14:xfrm>
            </p:contentPart>
          </mc:Choice>
          <mc:Fallback xmlns="">
            <p:pic>
              <p:nvPicPr>
                <p:cNvPr id="44" name="Freihand 43">
                  <a:extLst>
                    <a:ext uri="{FF2B5EF4-FFF2-40B4-BE49-F238E27FC236}">
                      <a16:creationId xmlns:a16="http://schemas.microsoft.com/office/drawing/2014/main" id="{58BD6DA7-F3D7-4D76-AFB8-9CC6CE1C0B2E}"/>
                    </a:ext>
                  </a:extLst>
                </p:cNvPr>
                <p:cNvPicPr/>
                <p:nvPr/>
              </p:nvPicPr>
              <p:blipFill>
                <a:blip r:embed="rId28"/>
                <a:stretch>
                  <a:fillRect/>
                </a:stretch>
              </p:blipFill>
              <p:spPr>
                <a:xfrm>
                  <a:off x="3188299" y="3272792"/>
                  <a:ext cx="194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07E870F7-82F3-4F4A-BF3F-ACF6BE21800A}"/>
                    </a:ext>
                  </a:extLst>
                </p14:cNvPr>
                <p14:cNvContentPartPr/>
                <p14:nvPr/>
              </p14:nvContentPartPr>
              <p14:xfrm>
                <a:off x="2860699" y="4325792"/>
                <a:ext cx="21960" cy="749160"/>
              </p14:xfrm>
            </p:contentPart>
          </mc:Choice>
          <mc:Fallback xmlns="">
            <p:pic>
              <p:nvPicPr>
                <p:cNvPr id="22" name="Freihand 21">
                  <a:extLst>
                    <a:ext uri="{FF2B5EF4-FFF2-40B4-BE49-F238E27FC236}">
                      <a16:creationId xmlns:a16="http://schemas.microsoft.com/office/drawing/2014/main" id="{07E870F7-82F3-4F4A-BF3F-ACF6BE21800A}"/>
                    </a:ext>
                  </a:extLst>
                </p:cNvPr>
                <p:cNvPicPr/>
                <p:nvPr/>
              </p:nvPicPr>
              <p:blipFill>
                <a:blip r:embed="rId30"/>
                <a:stretch>
                  <a:fillRect/>
                </a:stretch>
              </p:blipFill>
              <p:spPr>
                <a:xfrm>
                  <a:off x="2856379" y="4321472"/>
                  <a:ext cx="3060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D1974A65-17FB-48A7-951B-9A6CE5F5B7E1}"/>
                    </a:ext>
                  </a:extLst>
                </p14:cNvPr>
                <p14:cNvContentPartPr/>
                <p14:nvPr/>
              </p14:nvContentPartPr>
              <p14:xfrm>
                <a:off x="2795179" y="5166032"/>
                <a:ext cx="73080" cy="116640"/>
              </p14:xfrm>
            </p:contentPart>
          </mc:Choice>
          <mc:Fallback xmlns="">
            <p:pic>
              <p:nvPicPr>
                <p:cNvPr id="23" name="Freihand 22">
                  <a:extLst>
                    <a:ext uri="{FF2B5EF4-FFF2-40B4-BE49-F238E27FC236}">
                      <a16:creationId xmlns:a16="http://schemas.microsoft.com/office/drawing/2014/main" id="{D1974A65-17FB-48A7-951B-9A6CE5F5B7E1}"/>
                    </a:ext>
                  </a:extLst>
                </p:cNvPr>
                <p:cNvPicPr/>
                <p:nvPr/>
              </p:nvPicPr>
              <p:blipFill>
                <a:blip r:embed="rId32"/>
                <a:stretch>
                  <a:fillRect/>
                </a:stretch>
              </p:blipFill>
              <p:spPr>
                <a:xfrm>
                  <a:off x="2790859" y="5161712"/>
                  <a:ext cx="81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EAA0D365-D4D2-4FD0-84C7-91E9DD2FDA2C}"/>
                    </a:ext>
                  </a:extLst>
                </p14:cNvPr>
                <p14:cNvContentPartPr/>
                <p14:nvPr/>
              </p14:nvContentPartPr>
              <p14:xfrm>
                <a:off x="2855299" y="5235872"/>
                <a:ext cx="51840" cy="99360"/>
              </p14:xfrm>
            </p:contentPart>
          </mc:Choice>
          <mc:Fallback xmlns="">
            <p:pic>
              <p:nvPicPr>
                <p:cNvPr id="24" name="Freihand 23">
                  <a:extLst>
                    <a:ext uri="{FF2B5EF4-FFF2-40B4-BE49-F238E27FC236}">
                      <a16:creationId xmlns:a16="http://schemas.microsoft.com/office/drawing/2014/main" id="{EAA0D365-D4D2-4FD0-84C7-91E9DD2FDA2C}"/>
                    </a:ext>
                  </a:extLst>
                </p:cNvPr>
                <p:cNvPicPr/>
                <p:nvPr/>
              </p:nvPicPr>
              <p:blipFill>
                <a:blip r:embed="rId34"/>
                <a:stretch>
                  <a:fillRect/>
                </a:stretch>
              </p:blipFill>
              <p:spPr>
                <a:xfrm>
                  <a:off x="2850979" y="5231552"/>
                  <a:ext cx="60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a:extLst>
                    <a:ext uri="{FF2B5EF4-FFF2-40B4-BE49-F238E27FC236}">
                      <a16:creationId xmlns:a16="http://schemas.microsoft.com/office/drawing/2014/main" id="{83F9D957-8E8E-4DF1-ADA3-035F2E2F2C4C}"/>
                    </a:ext>
                  </a:extLst>
                </p14:cNvPr>
                <p14:cNvContentPartPr/>
                <p14:nvPr/>
              </p14:nvContentPartPr>
              <p14:xfrm>
                <a:off x="3219619" y="4381232"/>
                <a:ext cx="22320" cy="685080"/>
              </p14:xfrm>
            </p:contentPart>
          </mc:Choice>
          <mc:Fallback xmlns="">
            <p:pic>
              <p:nvPicPr>
                <p:cNvPr id="45" name="Freihand 44">
                  <a:extLst>
                    <a:ext uri="{FF2B5EF4-FFF2-40B4-BE49-F238E27FC236}">
                      <a16:creationId xmlns:a16="http://schemas.microsoft.com/office/drawing/2014/main" id="{83F9D957-8E8E-4DF1-ADA3-035F2E2F2C4C}"/>
                    </a:ext>
                  </a:extLst>
                </p:cNvPr>
                <p:cNvPicPr/>
                <p:nvPr/>
              </p:nvPicPr>
              <p:blipFill>
                <a:blip r:embed="rId36"/>
                <a:stretch>
                  <a:fillRect/>
                </a:stretch>
              </p:blipFill>
              <p:spPr>
                <a:xfrm>
                  <a:off x="3215299" y="4376912"/>
                  <a:ext cx="3096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Freihand 46">
                  <a:extLst>
                    <a:ext uri="{FF2B5EF4-FFF2-40B4-BE49-F238E27FC236}">
                      <a16:creationId xmlns:a16="http://schemas.microsoft.com/office/drawing/2014/main" id="{91FC94D0-95FD-4AD8-8D07-D905F3048E0B}"/>
                    </a:ext>
                  </a:extLst>
                </p14:cNvPr>
                <p14:cNvContentPartPr/>
                <p14:nvPr/>
              </p14:nvContentPartPr>
              <p14:xfrm>
                <a:off x="3140059" y="5202392"/>
                <a:ext cx="103320" cy="149040"/>
              </p14:xfrm>
            </p:contentPart>
          </mc:Choice>
          <mc:Fallback xmlns="">
            <p:pic>
              <p:nvPicPr>
                <p:cNvPr id="47" name="Freihand 46">
                  <a:extLst>
                    <a:ext uri="{FF2B5EF4-FFF2-40B4-BE49-F238E27FC236}">
                      <a16:creationId xmlns:a16="http://schemas.microsoft.com/office/drawing/2014/main" id="{91FC94D0-95FD-4AD8-8D07-D905F3048E0B}"/>
                    </a:ext>
                  </a:extLst>
                </p:cNvPr>
                <p:cNvPicPr/>
                <p:nvPr/>
              </p:nvPicPr>
              <p:blipFill>
                <a:blip r:embed="rId38"/>
                <a:stretch>
                  <a:fillRect/>
                </a:stretch>
              </p:blipFill>
              <p:spPr>
                <a:xfrm>
                  <a:off x="3135739" y="5198072"/>
                  <a:ext cx="111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E9B20322-99E4-4F27-AC9D-4D1BA6136DBF}"/>
                    </a:ext>
                  </a:extLst>
                </p14:cNvPr>
                <p14:cNvContentPartPr/>
                <p14:nvPr/>
              </p14:nvContentPartPr>
              <p14:xfrm>
                <a:off x="3138619" y="5187992"/>
                <a:ext cx="118800" cy="38880"/>
              </p14:xfrm>
            </p:contentPart>
          </mc:Choice>
          <mc:Fallback xmlns="">
            <p:pic>
              <p:nvPicPr>
                <p:cNvPr id="48" name="Freihand 47">
                  <a:extLst>
                    <a:ext uri="{FF2B5EF4-FFF2-40B4-BE49-F238E27FC236}">
                      <a16:creationId xmlns:a16="http://schemas.microsoft.com/office/drawing/2014/main" id="{E9B20322-99E4-4F27-AC9D-4D1BA6136DBF}"/>
                    </a:ext>
                  </a:extLst>
                </p:cNvPr>
                <p:cNvPicPr/>
                <p:nvPr/>
              </p:nvPicPr>
              <p:blipFill>
                <a:blip r:embed="rId40"/>
                <a:stretch>
                  <a:fillRect/>
                </a:stretch>
              </p:blipFill>
              <p:spPr>
                <a:xfrm>
                  <a:off x="3134299" y="5183672"/>
                  <a:ext cx="127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Freihand 50">
                  <a:extLst>
                    <a:ext uri="{FF2B5EF4-FFF2-40B4-BE49-F238E27FC236}">
                      <a16:creationId xmlns:a16="http://schemas.microsoft.com/office/drawing/2014/main" id="{DA73B43E-F4E5-4BC7-9F37-3959D4AA4039}"/>
                    </a:ext>
                  </a:extLst>
                </p14:cNvPr>
                <p14:cNvContentPartPr/>
                <p14:nvPr/>
              </p14:nvContentPartPr>
              <p14:xfrm>
                <a:off x="3243019" y="2782832"/>
                <a:ext cx="558720" cy="479520"/>
              </p14:xfrm>
            </p:contentPart>
          </mc:Choice>
          <mc:Fallback xmlns="">
            <p:pic>
              <p:nvPicPr>
                <p:cNvPr id="51" name="Freihand 50">
                  <a:extLst>
                    <a:ext uri="{FF2B5EF4-FFF2-40B4-BE49-F238E27FC236}">
                      <a16:creationId xmlns:a16="http://schemas.microsoft.com/office/drawing/2014/main" id="{DA73B43E-F4E5-4BC7-9F37-3959D4AA4039}"/>
                    </a:ext>
                  </a:extLst>
                </p:cNvPr>
                <p:cNvPicPr/>
                <p:nvPr/>
              </p:nvPicPr>
              <p:blipFill>
                <a:blip r:embed="rId42"/>
                <a:stretch>
                  <a:fillRect/>
                </a:stretch>
              </p:blipFill>
              <p:spPr>
                <a:xfrm>
                  <a:off x="3238699" y="2778512"/>
                  <a:ext cx="567360" cy="488160"/>
                </a:xfrm>
                <a:prstGeom prst="rect">
                  <a:avLst/>
                </a:prstGeom>
              </p:spPr>
            </p:pic>
          </mc:Fallback>
        </mc:AlternateContent>
      </p:gr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Breitbild</PresentationFormat>
  <Paragraphs>211</Paragraphs>
  <Slides>28</Slides>
  <Notes>24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28</vt:i4>
      </vt:variant>
    </vt:vector>
  </HeadingPairs>
  <TitlesOfParts>
    <vt:vector size="37" baseType="lpstr">
      <vt:lpstr>Arial</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333</cp:revision>
  <cp:lastPrinted>2022-03-02T20:18:27Z</cp:lastPrinted>
  <dcterms:created xsi:type="dcterms:W3CDTF">2022-03-01T20:52:11Z</dcterms:created>
  <dcterms:modified xsi:type="dcterms:W3CDTF">2024-05-07T09:54:19Z</dcterms:modified>
</cp:coreProperties>
</file>